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4"/>
    <p:sldMasterId id="2147483729" r:id="rId5"/>
    <p:sldMasterId id="2147483752" r:id="rId6"/>
  </p:sldMasterIdLst>
  <p:notesMasterIdLst>
    <p:notesMasterId r:id="rId33"/>
  </p:notesMasterIdLst>
  <p:handoutMasterIdLst>
    <p:handoutMasterId r:id="rId34"/>
  </p:handoutMasterIdLst>
  <p:sldIdLst>
    <p:sldId id="740" r:id="rId7"/>
    <p:sldId id="569" r:id="rId8"/>
    <p:sldId id="570" r:id="rId9"/>
    <p:sldId id="571" r:id="rId10"/>
    <p:sldId id="661" r:id="rId11"/>
    <p:sldId id="662" r:id="rId12"/>
    <p:sldId id="605" r:id="rId13"/>
    <p:sldId id="554" r:id="rId14"/>
    <p:sldId id="741" r:id="rId15"/>
    <p:sldId id="742" r:id="rId16"/>
    <p:sldId id="663" r:id="rId17"/>
    <p:sldId id="743" r:id="rId18"/>
    <p:sldId id="744" r:id="rId19"/>
    <p:sldId id="745" r:id="rId20"/>
    <p:sldId id="667" r:id="rId21"/>
    <p:sldId id="668" r:id="rId22"/>
    <p:sldId id="746" r:id="rId23"/>
    <p:sldId id="747" r:id="rId24"/>
    <p:sldId id="671" r:id="rId25"/>
    <p:sldId id="672" r:id="rId26"/>
    <p:sldId id="751" r:id="rId27"/>
    <p:sldId id="755" r:id="rId28"/>
    <p:sldId id="756" r:id="rId29"/>
    <p:sldId id="750" r:id="rId30"/>
    <p:sldId id="749" r:id="rId31"/>
    <p:sldId id="74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E70C8F-4D0D-C922-40AC-77F0DCDEEEAF}" name="Erika Franta Bretscher" initials="EB" userId="6UAtSAP0VuZJy0XOoP0ikJutFWZ0wYTihJwODPDv8x0="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rdan Thayer" initials="JT" lastIdx="8" clrIdx="0">
    <p:extLst>
      <p:ext uri="{19B8F6BF-5375-455C-9EA6-DF929625EA0E}">
        <p15:presenceInfo xmlns:p15="http://schemas.microsoft.com/office/powerpoint/2012/main" userId="Jordan Thayer" providerId="None"/>
      </p:ext>
    </p:extLst>
  </p:cmAuthor>
  <p:cmAuthor id="2" name="Aria E Fiat" initials="AEF" lastIdx="7" clrIdx="1">
    <p:extLst>
      <p:ext uri="{19B8F6BF-5375-455C-9EA6-DF929625EA0E}">
        <p15:presenceInfo xmlns:p15="http://schemas.microsoft.com/office/powerpoint/2012/main" userId="S::aefiat@umn.edu::d352dcc2-77e0-46ba-8182-897954ed3962" providerId="AD"/>
      </p:ext>
    </p:extLst>
  </p:cmAuthor>
  <p:cmAuthor id="3" name="Klepper, Christian N" initials="KN" lastIdx="4" clrIdx="2">
    <p:extLst>
      <p:ext uri="{19B8F6BF-5375-455C-9EA6-DF929625EA0E}">
        <p15:presenceInfo xmlns:p15="http://schemas.microsoft.com/office/powerpoint/2012/main" userId="S::christian.klepper@unmc.edu::2da37a2d-b4cd-4128-843d-bd52557c3259" providerId="AD"/>
      </p:ext>
    </p:extLst>
  </p:cmAuthor>
  <p:cmAuthor id="4" name="Franta, Erika R" initials="FER" lastIdx="1" clrIdx="3">
    <p:extLst>
      <p:ext uri="{19B8F6BF-5375-455C-9EA6-DF929625EA0E}">
        <p15:presenceInfo xmlns:p15="http://schemas.microsoft.com/office/powerpoint/2012/main" userId="S-1-5-21-1926513431-858731956-1233803906-1399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4C5D"/>
    <a:srgbClr val="35537D"/>
    <a:srgbClr val="F2E18C"/>
    <a:srgbClr val="CC4927"/>
    <a:srgbClr val="CD4420"/>
    <a:srgbClr val="919B3C"/>
    <a:srgbClr val="B2CEE7"/>
    <a:srgbClr val="E6E6E6"/>
    <a:srgbClr val="6A4A62"/>
    <a:srgbClr val="6D4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59FE7-6AC8-998C-B3FF-2EF9266C9539}" v="21" dt="2020-12-16T18:05:24.538"/>
    <p1510:client id="{0F91D72A-6D53-4584-AB15-43CA5FABB0E4}" v="581" dt="2021-06-10T18:47:12.338"/>
    <p1510:client id="{1ABB1491-002C-E255-00D6-34B39A7B3E7F}" v="360" dt="2020-12-02T21:42:31.782"/>
    <p1510:client id="{39219C28-AB88-41F1-AC57-F8F372A9A6D3}" v="2" dt="2021-06-10T13:52:37.110"/>
    <p1510:client id="{58509611-35FF-4E74-947C-9270AD551C17}" v="16" dt="2021-03-10T21:53:02.383"/>
    <p1510:client id="{6109932B-3161-4435-AB21-EB7F4A061DC7}" v="221" dt="2021-05-24T07:47:27.822"/>
    <p1510:client id="{665EFD4F-2036-6205-60A7-0ECFE928AB63}" v="37" dt="2020-12-02T20:32:13.365"/>
    <p1510:client id="{73544C67-2694-46F3-B3E2-AB9AA45ED16D}" v="242" dt="2021-06-10T08:46:15.196"/>
    <p1510:client id="{7B9873F1-AF32-00C3-9378-271D05BB72F2}" v="4" dt="2021-02-19T07:27:31.709"/>
    <p1510:client id="{7DE15DD3-1CA4-EA81-7716-293B8AD8E457}" v="16" dt="2021-01-04T16:25:12.091"/>
    <p1510:client id="{812CB147-F623-45A2-9153-6BA377F1A2B9}" v="1" dt="2021-03-11T21:27:23.717"/>
    <p1510:client id="{8557B87E-E86A-442A-B0DE-E20F0F21B8BA}" v="84" dt="2021-05-19T13:48:23.614"/>
    <p1510:client id="{943A84A0-62A6-447A-8ED9-6E7A093E0ECB}" v="4" dt="2022-01-06T18:17:56.739"/>
    <p1510:client id="{CAB637CE-42DA-4026-A1AC-5EFD09A7786F}" v="264" dt="2021-06-10T08:33:20.116"/>
    <p1510:client id="{E50CE655-4B60-4D5B-A350-87AC7F30875C}" v="92" dt="2021-03-16T18:04:39.394"/>
    <p1510:client id="{F0E7C2FF-F453-9192-03E0-51E7B5589E97}" v="66" dt="2021-01-02T22:08:23.092"/>
    <p1510:client id="{F68E8AD8-1950-4DA6-8DE5-625D1E7AF3F4}" v="1" dt="2021-06-14T19:07:24.529"/>
    <p1510:client id="{FCFD1D13-5658-BF67-3C1E-A7506E2BABD3}" v="141" dt="2020-12-23T20:17:45.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512" autoAdjust="0"/>
  </p:normalViewPr>
  <p:slideViewPr>
    <p:cSldViewPr snapToGrid="0">
      <p:cViewPr varScale="1">
        <p:scale>
          <a:sx n="44" d="100"/>
          <a:sy n="44" d="100"/>
        </p:scale>
        <p:origin x="1500" y="40"/>
      </p:cViewPr>
      <p:guideLst>
        <p:guide orient="horz" pos="2016"/>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singthwaite, Brenda J" userId="S::b.bassingthwaite@unmc.edu::dabafcea-2515-4cc7-8542-74d5890aae1b" providerId="AD" clId="Web-{72166667-EFE5-1790-4885-B82E1A784191}"/>
    <pc:docChg chg="addSld delSld modSld sldOrd addMainMaster">
      <pc:chgData name="Bassingthwaite, Brenda J" userId="S::b.bassingthwaite@unmc.edu::dabafcea-2515-4cc7-8542-74d5890aae1b" providerId="AD" clId="Web-{72166667-EFE5-1790-4885-B82E1A784191}" dt="2020-11-25T18:28:41.362" v="1367"/>
      <pc:docMkLst>
        <pc:docMk/>
      </pc:docMkLst>
      <pc:sldChg chg="del">
        <pc:chgData name="Bassingthwaite, Brenda J" userId="S::b.bassingthwaite@unmc.edu::dabafcea-2515-4cc7-8542-74d5890aae1b" providerId="AD" clId="Web-{72166667-EFE5-1790-4885-B82E1A784191}" dt="2020-11-25T18:14:11.865" v="1346"/>
        <pc:sldMkLst>
          <pc:docMk/>
          <pc:sldMk cId="2097730700" sldId="332"/>
        </pc:sldMkLst>
      </pc:sldChg>
      <pc:sldChg chg="del">
        <pc:chgData name="Bassingthwaite, Brenda J" userId="S::b.bassingthwaite@unmc.edu::dabafcea-2515-4cc7-8542-74d5890aae1b" providerId="AD" clId="Web-{72166667-EFE5-1790-4885-B82E1A784191}" dt="2020-11-25T18:14:14.786" v="1349"/>
        <pc:sldMkLst>
          <pc:docMk/>
          <pc:sldMk cId="877028645" sldId="338"/>
        </pc:sldMkLst>
      </pc:sldChg>
      <pc:sldChg chg="del">
        <pc:chgData name="Bassingthwaite, Brenda J" userId="S::b.bassingthwaite@unmc.edu::dabafcea-2515-4cc7-8542-74d5890aae1b" providerId="AD" clId="Web-{72166667-EFE5-1790-4885-B82E1A784191}" dt="2020-11-25T18:14:17.865" v="1350"/>
        <pc:sldMkLst>
          <pc:docMk/>
          <pc:sldMk cId="1200965458" sldId="339"/>
        </pc:sldMkLst>
      </pc:sldChg>
      <pc:sldChg chg="del">
        <pc:chgData name="Bassingthwaite, Brenda J" userId="S::b.bassingthwaite@unmc.edu::dabafcea-2515-4cc7-8542-74d5890aae1b" providerId="AD" clId="Web-{72166667-EFE5-1790-4885-B82E1A784191}" dt="2020-11-25T18:14:21.708" v="1355"/>
        <pc:sldMkLst>
          <pc:docMk/>
          <pc:sldMk cId="1548380285" sldId="342"/>
        </pc:sldMkLst>
      </pc:sldChg>
      <pc:sldChg chg="del">
        <pc:chgData name="Bassingthwaite, Brenda J" userId="S::b.bassingthwaite@unmc.edu::dabafcea-2515-4cc7-8542-74d5890aae1b" providerId="AD" clId="Web-{72166667-EFE5-1790-4885-B82E1A784191}" dt="2020-11-25T18:14:13.474" v="1348"/>
        <pc:sldMkLst>
          <pc:docMk/>
          <pc:sldMk cId="3218242046" sldId="406"/>
        </pc:sldMkLst>
      </pc:sldChg>
      <pc:sldChg chg="addSp delSp modSp mod setBg setClrOvrMap">
        <pc:chgData name="Bassingthwaite, Brenda J" userId="S::b.bassingthwaite@unmc.edu::dabafcea-2515-4cc7-8542-74d5890aae1b" providerId="AD" clId="Web-{72166667-EFE5-1790-4885-B82E1A784191}" dt="2020-11-25T17:03:15.985" v="739" actId="14100"/>
        <pc:sldMkLst>
          <pc:docMk/>
          <pc:sldMk cId="1518080051" sldId="422"/>
        </pc:sldMkLst>
        <pc:spChg chg="mod ord">
          <ac:chgData name="Bassingthwaite, Brenda J" userId="S::b.bassingthwaite@unmc.edu::dabafcea-2515-4cc7-8542-74d5890aae1b" providerId="AD" clId="Web-{72166667-EFE5-1790-4885-B82E1A784191}" dt="2020-11-25T17:03:15.985" v="739" actId="14100"/>
          <ac:spMkLst>
            <pc:docMk/>
            <pc:sldMk cId="1518080051" sldId="422"/>
            <ac:spMk id="3" creationId="{1E945130-E944-448A-9E3D-D3BB8B605466}"/>
          </ac:spMkLst>
        </pc:spChg>
        <pc:spChg chg="del">
          <ac:chgData name="Bassingthwaite, Brenda J" userId="S::b.bassingthwaite@unmc.edu::dabafcea-2515-4cc7-8542-74d5890aae1b" providerId="AD" clId="Web-{72166667-EFE5-1790-4885-B82E1A784191}" dt="2020-11-25T16:55:39.974" v="612"/>
          <ac:spMkLst>
            <pc:docMk/>
            <pc:sldMk cId="1518080051" sldId="422"/>
            <ac:spMk id="12" creationId="{960298CC-3D5E-4731-A782-A8492E30DAFF}"/>
          </ac:spMkLst>
        </pc:spChg>
        <pc:spChg chg="del">
          <ac:chgData name="Bassingthwaite, Brenda J" userId="S::b.bassingthwaite@unmc.edu::dabafcea-2515-4cc7-8542-74d5890aae1b" providerId="AD" clId="Web-{72166667-EFE5-1790-4885-B82E1A784191}" dt="2020-11-25T16:55:43.458" v="613"/>
          <ac:spMkLst>
            <pc:docMk/>
            <pc:sldMk cId="1518080051" sldId="422"/>
            <ac:spMk id="13" creationId="{58DC9D0B-23A1-4AF5-9B1B-F915C4F5F4E5}"/>
          </ac:spMkLst>
        </pc:spChg>
        <pc:spChg chg="del">
          <ac:chgData name="Bassingthwaite, Brenda J" userId="S::b.bassingthwaite@unmc.edu::dabafcea-2515-4cc7-8542-74d5890aae1b" providerId="AD" clId="Web-{72166667-EFE5-1790-4885-B82E1A784191}" dt="2020-11-25T16:55:44.724" v="614"/>
          <ac:spMkLst>
            <pc:docMk/>
            <pc:sldMk cId="1518080051" sldId="422"/>
            <ac:spMk id="14" creationId="{2512BE6D-2E85-4E77-93EE-0B8F4E5F148E}"/>
          </ac:spMkLst>
        </pc:spChg>
        <pc:spChg chg="del">
          <ac:chgData name="Bassingthwaite, Brenda J" userId="S::b.bassingthwaite@unmc.edu::dabafcea-2515-4cc7-8542-74d5890aae1b" providerId="AD" clId="Web-{72166667-EFE5-1790-4885-B82E1A784191}" dt="2020-11-25T16:55:45.552" v="615"/>
          <ac:spMkLst>
            <pc:docMk/>
            <pc:sldMk cId="1518080051" sldId="422"/>
            <ac:spMk id="15" creationId="{F908CB92-F1F7-4FAE-9E0E-13D2B0C5D644}"/>
          </ac:spMkLst>
        </pc:spChg>
        <pc:spChg chg="del mod">
          <ac:chgData name="Bassingthwaite, Brenda J" userId="S::b.bassingthwaite@unmc.edu::dabafcea-2515-4cc7-8542-74d5890aae1b" providerId="AD" clId="Web-{72166667-EFE5-1790-4885-B82E1A784191}" dt="2020-11-25T16:55:48.521" v="617"/>
          <ac:spMkLst>
            <pc:docMk/>
            <pc:sldMk cId="1518080051" sldId="422"/>
            <ac:spMk id="16" creationId="{4C6CC524-B165-4F82-AF9C-2D868611BFBB}"/>
          </ac:spMkLst>
        </pc:spChg>
        <pc:spChg chg="del">
          <ac:chgData name="Bassingthwaite, Brenda J" userId="S::b.bassingthwaite@unmc.edu::dabafcea-2515-4cc7-8542-74d5890aae1b" providerId="AD" clId="Web-{72166667-EFE5-1790-4885-B82E1A784191}" dt="2020-11-25T16:55:49.568" v="618"/>
          <ac:spMkLst>
            <pc:docMk/>
            <pc:sldMk cId="1518080051" sldId="422"/>
            <ac:spMk id="17" creationId="{7EE8B13F-97A3-4C59-A454-C184DCC6301C}"/>
          </ac:spMkLst>
        </pc:spChg>
        <pc:spChg chg="add del">
          <ac:chgData name="Bassingthwaite, Brenda J" userId="S::b.bassingthwaite@unmc.edu::dabafcea-2515-4cc7-8542-74d5890aae1b" providerId="AD" clId="Web-{72166667-EFE5-1790-4885-B82E1A784191}" dt="2020-11-25T17:02:48.813" v="730"/>
          <ac:spMkLst>
            <pc:docMk/>
            <pc:sldMk cId="1518080051" sldId="422"/>
            <ac:spMk id="18" creationId="{3EBE8569-6AEC-4B8C-8D53-2DE337CDBA65}"/>
          </ac:spMkLst>
        </pc:spChg>
        <pc:spChg chg="add del">
          <ac:chgData name="Bassingthwaite, Brenda J" userId="S::b.bassingthwaite@unmc.edu::dabafcea-2515-4cc7-8542-74d5890aae1b" providerId="AD" clId="Web-{72166667-EFE5-1790-4885-B82E1A784191}" dt="2020-11-25T17:02:48.813" v="730"/>
          <ac:spMkLst>
            <pc:docMk/>
            <pc:sldMk cId="1518080051" sldId="422"/>
            <ac:spMk id="19" creationId="{8FC9BE17-9A7B-462D-AE50-3D8777387304}"/>
          </ac:spMkLst>
        </pc:spChg>
        <pc:spChg chg="add del">
          <ac:chgData name="Bassingthwaite, Brenda J" userId="S::b.bassingthwaite@unmc.edu::dabafcea-2515-4cc7-8542-74d5890aae1b" providerId="AD" clId="Web-{72166667-EFE5-1790-4885-B82E1A784191}" dt="2020-11-25T17:02:48.813" v="730"/>
          <ac:spMkLst>
            <pc:docMk/>
            <pc:sldMk cId="1518080051" sldId="422"/>
            <ac:spMk id="20" creationId="{55D4142C-5077-457F-A6AD-3FECFDB39685}"/>
          </ac:spMkLst>
        </pc:spChg>
        <pc:spChg chg="add del">
          <ac:chgData name="Bassingthwaite, Brenda J" userId="S::b.bassingthwaite@unmc.edu::dabafcea-2515-4cc7-8542-74d5890aae1b" providerId="AD" clId="Web-{72166667-EFE5-1790-4885-B82E1A784191}" dt="2020-11-25T17:02:53.626" v="732"/>
          <ac:spMkLst>
            <pc:docMk/>
            <pc:sldMk cId="1518080051" sldId="422"/>
            <ac:spMk id="21" creationId="{4F74D28C-3268-4E35-8EE1-D92CB4A85A7D}"/>
          </ac:spMkLst>
        </pc:spChg>
        <pc:spChg chg="add del">
          <ac:chgData name="Bassingthwaite, Brenda J" userId="S::b.bassingthwaite@unmc.edu::dabafcea-2515-4cc7-8542-74d5890aae1b" providerId="AD" clId="Web-{72166667-EFE5-1790-4885-B82E1A784191}" dt="2020-11-25T17:02:48.813" v="730"/>
          <ac:spMkLst>
            <pc:docMk/>
            <pc:sldMk cId="1518080051" sldId="422"/>
            <ac:spMk id="22" creationId="{7A5F0580-5EE9-419F-96EE-B6529EF6E7D0}"/>
          </ac:spMkLst>
        </pc:spChg>
        <pc:spChg chg="add del">
          <ac:chgData name="Bassingthwaite, Brenda J" userId="S::b.bassingthwaite@unmc.edu::dabafcea-2515-4cc7-8542-74d5890aae1b" providerId="AD" clId="Web-{72166667-EFE5-1790-4885-B82E1A784191}" dt="2020-11-25T17:03:04.157" v="735"/>
          <ac:spMkLst>
            <pc:docMk/>
            <pc:sldMk cId="1518080051" sldId="422"/>
            <ac:spMk id="23" creationId="{3CD9DF72-87A3-404E-A828-84CBF11A8303}"/>
          </ac:spMkLst>
        </pc:spChg>
        <pc:spChg chg="add">
          <ac:chgData name="Bassingthwaite, Brenda J" userId="S::b.bassingthwaite@unmc.edu::dabafcea-2515-4cc7-8542-74d5890aae1b" providerId="AD" clId="Web-{72166667-EFE5-1790-4885-B82E1A784191}" dt="2020-11-25T17:03:04.157" v="735"/>
          <ac:spMkLst>
            <pc:docMk/>
            <pc:sldMk cId="1518080051" sldId="422"/>
            <ac:spMk id="29" creationId="{E862BE82-D00D-42C1-BF16-93AA37870C32}"/>
          </ac:spMkLst>
        </pc:spChg>
        <pc:spChg chg="add">
          <ac:chgData name="Bassingthwaite, Brenda J" userId="S::b.bassingthwaite@unmc.edu::dabafcea-2515-4cc7-8542-74d5890aae1b" providerId="AD" clId="Web-{72166667-EFE5-1790-4885-B82E1A784191}" dt="2020-11-25T17:03:04.157" v="735"/>
          <ac:spMkLst>
            <pc:docMk/>
            <pc:sldMk cId="1518080051" sldId="422"/>
            <ac:spMk id="31" creationId="{F6D92C2D-1D3D-4974-918C-06579FB354A9}"/>
          </ac:spMkLst>
        </pc:spChg>
        <pc:picChg chg="mod">
          <ac:chgData name="Bassingthwaite, Brenda J" userId="S::b.bassingthwaite@unmc.edu::dabafcea-2515-4cc7-8542-74d5890aae1b" providerId="AD" clId="Web-{72166667-EFE5-1790-4885-B82E1A784191}" dt="2020-11-25T17:03:04.157" v="735"/>
          <ac:picMkLst>
            <pc:docMk/>
            <pc:sldMk cId="1518080051" sldId="422"/>
            <ac:picMk id="11" creationId="{52ABE836-711B-4508-BFBF-F4F9DA245247}"/>
          </ac:picMkLst>
        </pc:picChg>
        <pc:cxnChg chg="add del">
          <ac:chgData name="Bassingthwaite, Brenda J" userId="S::b.bassingthwaite@unmc.edu::dabafcea-2515-4cc7-8542-74d5890aae1b" providerId="AD" clId="Web-{72166667-EFE5-1790-4885-B82E1A784191}" dt="2020-11-25T17:03:04.157" v="735"/>
          <ac:cxnSpMkLst>
            <pc:docMk/>
            <pc:sldMk cId="1518080051" sldId="422"/>
            <ac:cxnSpMk id="24" creationId="{20E3A342-4D61-4E3F-AF90-1AB42AEB96CC}"/>
          </ac:cxnSpMkLst>
        </pc:cxnChg>
      </pc:sldChg>
      <pc:sldChg chg="del">
        <pc:chgData name="Bassingthwaite, Brenda J" userId="S::b.bassingthwaite@unmc.edu::dabafcea-2515-4cc7-8542-74d5890aae1b" providerId="AD" clId="Web-{72166667-EFE5-1790-4885-B82E1A784191}" dt="2020-11-25T18:14:12.646" v="1347"/>
        <pc:sldMkLst>
          <pc:docMk/>
          <pc:sldMk cId="167624509" sldId="434"/>
        </pc:sldMkLst>
      </pc:sldChg>
      <pc:sldChg chg="del">
        <pc:chgData name="Bassingthwaite, Brenda J" userId="S::b.bassingthwaite@unmc.edu::dabafcea-2515-4cc7-8542-74d5890aae1b" providerId="AD" clId="Web-{72166667-EFE5-1790-4885-B82E1A784191}" dt="2020-11-25T18:14:10.786" v="1345"/>
        <pc:sldMkLst>
          <pc:docMk/>
          <pc:sldMk cId="233578895" sldId="564"/>
        </pc:sldMkLst>
      </pc:sldChg>
      <pc:sldChg chg="del">
        <pc:chgData name="Bassingthwaite, Brenda J" userId="S::b.bassingthwaite@unmc.edu::dabafcea-2515-4cc7-8542-74d5890aae1b" providerId="AD" clId="Web-{72166667-EFE5-1790-4885-B82E1A784191}" dt="2020-11-25T18:14:04.099" v="1342"/>
        <pc:sldMkLst>
          <pc:docMk/>
          <pc:sldMk cId="272892031" sldId="565"/>
        </pc:sldMkLst>
      </pc:sldChg>
      <pc:sldChg chg="del">
        <pc:chgData name="Bassingthwaite, Brenda J" userId="S::b.bassingthwaite@unmc.edu::dabafcea-2515-4cc7-8542-74d5890aae1b" providerId="AD" clId="Web-{72166667-EFE5-1790-4885-B82E1A784191}" dt="2020-11-25T18:14:08.161" v="1344"/>
        <pc:sldMkLst>
          <pc:docMk/>
          <pc:sldMk cId="2717667943" sldId="566"/>
        </pc:sldMkLst>
      </pc:sldChg>
      <pc:sldChg chg="del mod modShow">
        <pc:chgData name="Bassingthwaite, Brenda J" userId="S::b.bassingthwaite@unmc.edu::dabafcea-2515-4cc7-8542-74d5890aae1b" providerId="AD" clId="Web-{72166667-EFE5-1790-4885-B82E1A784191}" dt="2020-11-25T18:14:23.693" v="1359"/>
        <pc:sldMkLst>
          <pc:docMk/>
          <pc:sldMk cId="2643654776" sldId="567"/>
        </pc:sldMkLst>
      </pc:sldChg>
      <pc:sldChg chg="del">
        <pc:chgData name="Bassingthwaite, Brenda J" userId="S::b.bassingthwaite@unmc.edu::dabafcea-2515-4cc7-8542-74d5890aae1b" providerId="AD" clId="Web-{72166667-EFE5-1790-4885-B82E1A784191}" dt="2020-11-25T18:14:21.802" v="1356"/>
        <pc:sldMkLst>
          <pc:docMk/>
          <pc:sldMk cId="3354780832" sldId="576"/>
        </pc:sldMkLst>
      </pc:sldChg>
      <pc:sldChg chg="del">
        <pc:chgData name="Bassingthwaite, Brenda J" userId="S::b.bassingthwaite@unmc.edu::dabafcea-2515-4cc7-8542-74d5890aae1b" providerId="AD" clId="Web-{72166667-EFE5-1790-4885-B82E1A784191}" dt="2020-11-25T18:14:20.224" v="1353"/>
        <pc:sldMkLst>
          <pc:docMk/>
          <pc:sldMk cId="1387796987" sldId="586"/>
        </pc:sldMkLst>
      </pc:sldChg>
      <pc:sldChg chg="del">
        <pc:chgData name="Bassingthwaite, Brenda J" userId="S::b.bassingthwaite@unmc.edu::dabafcea-2515-4cc7-8542-74d5890aae1b" providerId="AD" clId="Web-{72166667-EFE5-1790-4885-B82E1A784191}" dt="2020-11-25T18:14:20.724" v="1354"/>
        <pc:sldMkLst>
          <pc:docMk/>
          <pc:sldMk cId="3423306268" sldId="587"/>
        </pc:sldMkLst>
      </pc:sldChg>
      <pc:sldChg chg="del">
        <pc:chgData name="Bassingthwaite, Brenda J" userId="S::b.bassingthwaite@unmc.edu::dabafcea-2515-4cc7-8542-74d5890aae1b" providerId="AD" clId="Web-{72166667-EFE5-1790-4885-B82E1A784191}" dt="2020-11-25T18:14:18.958" v="1351"/>
        <pc:sldMkLst>
          <pc:docMk/>
          <pc:sldMk cId="550605589" sldId="588"/>
        </pc:sldMkLst>
      </pc:sldChg>
      <pc:sldChg chg="del">
        <pc:chgData name="Bassingthwaite, Brenda J" userId="S::b.bassingthwaite@unmc.edu::dabafcea-2515-4cc7-8542-74d5890aae1b" providerId="AD" clId="Web-{72166667-EFE5-1790-4885-B82E1A784191}" dt="2020-11-25T18:14:19.490" v="1352"/>
        <pc:sldMkLst>
          <pc:docMk/>
          <pc:sldMk cId="2406309076" sldId="589"/>
        </pc:sldMkLst>
      </pc:sldChg>
      <pc:sldChg chg="del">
        <pc:chgData name="Bassingthwaite, Brenda J" userId="S::b.bassingthwaite@unmc.edu::dabafcea-2515-4cc7-8542-74d5890aae1b" providerId="AD" clId="Web-{72166667-EFE5-1790-4885-B82E1A784191}" dt="2020-11-25T18:14:22.630" v="1357"/>
        <pc:sldMkLst>
          <pc:docMk/>
          <pc:sldMk cId="3297662301" sldId="590"/>
        </pc:sldMkLst>
      </pc:sldChg>
      <pc:sldChg chg="del">
        <pc:chgData name="Bassingthwaite, Brenda J" userId="S::b.bassingthwaite@unmc.edu::dabafcea-2515-4cc7-8542-74d5890aae1b" providerId="AD" clId="Web-{72166667-EFE5-1790-4885-B82E1A784191}" dt="2020-11-25T18:14:23.005" v="1358"/>
        <pc:sldMkLst>
          <pc:docMk/>
          <pc:sldMk cId="748720740" sldId="591"/>
        </pc:sldMkLst>
      </pc:sldChg>
      <pc:sldChg chg="del ord">
        <pc:chgData name="Bassingthwaite, Brenda J" userId="S::b.bassingthwaite@unmc.edu::dabafcea-2515-4cc7-8542-74d5890aae1b" providerId="AD" clId="Web-{72166667-EFE5-1790-4885-B82E1A784191}" dt="2020-11-25T18:14:07.615" v="1343"/>
        <pc:sldMkLst>
          <pc:docMk/>
          <pc:sldMk cId="1217306805" sldId="595"/>
        </pc:sldMkLst>
      </pc:sldChg>
      <pc:sldChg chg="del">
        <pc:chgData name="Bassingthwaite, Brenda J" userId="S::b.bassingthwaite@unmc.edu::dabafcea-2515-4cc7-8542-74d5890aae1b" providerId="AD" clId="Web-{72166667-EFE5-1790-4885-B82E1A784191}" dt="2020-11-25T15:52:56.262" v="4"/>
        <pc:sldMkLst>
          <pc:docMk/>
          <pc:sldMk cId="3826641568" sldId="609"/>
        </pc:sldMkLst>
      </pc:sldChg>
      <pc:sldChg chg="del">
        <pc:chgData name="Bassingthwaite, Brenda J" userId="S::b.bassingthwaite@unmc.edu::dabafcea-2515-4cc7-8542-74d5890aae1b" providerId="AD" clId="Web-{72166667-EFE5-1790-4885-B82E1A784191}" dt="2020-11-25T15:52:57.918" v="5"/>
        <pc:sldMkLst>
          <pc:docMk/>
          <pc:sldMk cId="1604787366" sldId="610"/>
        </pc:sldMkLst>
      </pc:sldChg>
      <pc:sldChg chg="del">
        <pc:chgData name="Bassingthwaite, Brenda J" userId="S::b.bassingthwaite@unmc.edu::dabafcea-2515-4cc7-8542-74d5890aae1b" providerId="AD" clId="Web-{72166667-EFE5-1790-4885-B82E1A784191}" dt="2020-11-25T15:53:04.480" v="6"/>
        <pc:sldMkLst>
          <pc:docMk/>
          <pc:sldMk cId="598410768" sldId="611"/>
        </pc:sldMkLst>
      </pc:sldChg>
      <pc:sldChg chg="modSp">
        <pc:chgData name="Bassingthwaite, Brenda J" userId="S::b.bassingthwaite@unmc.edu::dabafcea-2515-4cc7-8542-74d5890aae1b" providerId="AD" clId="Web-{72166667-EFE5-1790-4885-B82E1A784191}" dt="2020-11-25T17:56:42.294" v="1159"/>
        <pc:sldMkLst>
          <pc:docMk/>
          <pc:sldMk cId="4132697406" sldId="614"/>
        </pc:sldMkLst>
        <pc:spChg chg="mod">
          <ac:chgData name="Bassingthwaite, Brenda J" userId="S::b.bassingthwaite@unmc.edu::dabafcea-2515-4cc7-8542-74d5890aae1b" providerId="AD" clId="Web-{72166667-EFE5-1790-4885-B82E1A784191}" dt="2020-11-25T17:56:42.294" v="1159"/>
          <ac:spMkLst>
            <pc:docMk/>
            <pc:sldMk cId="4132697406" sldId="614"/>
            <ac:spMk id="6" creationId="{00000000-0000-0000-0000-000000000000}"/>
          </ac:spMkLst>
        </pc:spChg>
      </pc:sldChg>
      <pc:sldChg chg="addSp delSp modSp mod setBg">
        <pc:chgData name="Bassingthwaite, Brenda J" userId="S::b.bassingthwaite@unmc.edu::dabafcea-2515-4cc7-8542-74d5890aae1b" providerId="AD" clId="Web-{72166667-EFE5-1790-4885-B82E1A784191}" dt="2020-11-25T18:02:25.085" v="1266"/>
        <pc:sldMkLst>
          <pc:docMk/>
          <pc:sldMk cId="2597371758" sldId="621"/>
        </pc:sldMkLst>
        <pc:spChg chg="del mod">
          <ac:chgData name="Bassingthwaite, Brenda J" userId="S::b.bassingthwaite@unmc.edu::dabafcea-2515-4cc7-8542-74d5890aae1b" providerId="AD" clId="Web-{72166667-EFE5-1790-4885-B82E1A784191}" dt="2020-11-25T18:02:25.085" v="1266"/>
          <ac:spMkLst>
            <pc:docMk/>
            <pc:sldMk cId="2597371758" sldId="621"/>
            <ac:spMk id="3" creationId="{00000000-0000-0000-0000-000000000000}"/>
          </ac:spMkLst>
        </pc:spChg>
        <pc:spChg chg="del mod">
          <ac:chgData name="Bassingthwaite, Brenda J" userId="S::b.bassingthwaite@unmc.edu::dabafcea-2515-4cc7-8542-74d5890aae1b" providerId="AD" clId="Web-{72166667-EFE5-1790-4885-B82E1A784191}" dt="2020-11-25T18:00:44.042" v="1265"/>
          <ac:spMkLst>
            <pc:docMk/>
            <pc:sldMk cId="2597371758" sldId="621"/>
            <ac:spMk id="4" creationId="{00000000-0000-0000-0000-000000000000}"/>
          </ac:spMkLst>
        </pc:spChg>
        <pc:spChg chg="add mod">
          <ac:chgData name="Bassingthwaite, Brenda J" userId="S::b.bassingthwaite@unmc.edu::dabafcea-2515-4cc7-8542-74d5890aae1b" providerId="AD" clId="Web-{72166667-EFE5-1790-4885-B82E1A784191}" dt="2020-11-25T18:02:25.085" v="1266"/>
          <ac:spMkLst>
            <pc:docMk/>
            <pc:sldMk cId="2597371758" sldId="621"/>
            <ac:spMk id="6" creationId="{377618E6-9DCC-49ED-9C10-73976B86A4A2}"/>
          </ac:spMkLst>
        </pc:spChg>
        <pc:spChg chg="add">
          <ac:chgData name="Bassingthwaite, Brenda J" userId="S::b.bassingthwaite@unmc.edu::dabafcea-2515-4cc7-8542-74d5890aae1b" providerId="AD" clId="Web-{72166667-EFE5-1790-4885-B82E1A784191}" dt="2020-11-25T18:02:25.085" v="1266"/>
          <ac:spMkLst>
            <pc:docMk/>
            <pc:sldMk cId="2597371758" sldId="621"/>
            <ac:spMk id="11" creationId="{9D3A9E89-033E-4C4A-8C41-416DABFFD307}"/>
          </ac:spMkLst>
        </pc:spChg>
        <pc:spChg chg="add">
          <ac:chgData name="Bassingthwaite, Brenda J" userId="S::b.bassingthwaite@unmc.edu::dabafcea-2515-4cc7-8542-74d5890aae1b" providerId="AD" clId="Web-{72166667-EFE5-1790-4885-B82E1A784191}" dt="2020-11-25T18:02:25.085" v="1266"/>
          <ac:spMkLst>
            <pc:docMk/>
            <pc:sldMk cId="2597371758" sldId="621"/>
            <ac:spMk id="13" creationId="{86293361-111E-427D-8E5B-256944AC8395}"/>
          </ac:spMkLst>
        </pc:spChg>
        <pc:spChg chg="add">
          <ac:chgData name="Bassingthwaite, Brenda J" userId="S::b.bassingthwaite@unmc.edu::dabafcea-2515-4cc7-8542-74d5890aae1b" providerId="AD" clId="Web-{72166667-EFE5-1790-4885-B82E1A784191}" dt="2020-11-25T18:02:25.085" v="1266"/>
          <ac:spMkLst>
            <pc:docMk/>
            <pc:sldMk cId="2597371758" sldId="621"/>
            <ac:spMk id="37" creationId="{78907291-9D6D-4740-81DB-441477BCA279}"/>
          </ac:spMkLst>
        </pc:spChg>
        <pc:grpChg chg="add">
          <ac:chgData name="Bassingthwaite, Brenda J" userId="S::b.bassingthwaite@unmc.edu::dabafcea-2515-4cc7-8542-74d5890aae1b" providerId="AD" clId="Web-{72166667-EFE5-1790-4885-B82E1A784191}" dt="2020-11-25T18:02:25.085" v="1266"/>
          <ac:grpSpMkLst>
            <pc:docMk/>
            <pc:sldMk cId="2597371758" sldId="621"/>
            <ac:grpSpMk id="15" creationId="{FCDE997A-E6D1-4881-88E5-269E5AC3DD1C}"/>
          </ac:grpSpMkLst>
        </pc:grpChg>
        <pc:picChg chg="mod ord">
          <ac:chgData name="Bassingthwaite, Brenda J" userId="S::b.bassingthwaite@unmc.edu::dabafcea-2515-4cc7-8542-74d5890aae1b" providerId="AD" clId="Web-{72166667-EFE5-1790-4885-B82E1A784191}" dt="2020-11-25T18:02:25.085" v="1266"/>
          <ac:picMkLst>
            <pc:docMk/>
            <pc:sldMk cId="2597371758" sldId="621"/>
            <ac:picMk id="2" creationId="{00000000-0000-0000-0000-000000000000}"/>
          </ac:picMkLst>
        </pc:picChg>
      </pc:sldChg>
      <pc:sldChg chg="addSp delSp modSp mod modClrScheme chgLayout">
        <pc:chgData name="Bassingthwaite, Brenda J" userId="S::b.bassingthwaite@unmc.edu::dabafcea-2515-4cc7-8542-74d5890aae1b" providerId="AD" clId="Web-{72166667-EFE5-1790-4885-B82E1A784191}" dt="2020-11-25T16:55:17.427" v="610"/>
        <pc:sldMkLst>
          <pc:docMk/>
          <pc:sldMk cId="3358504032" sldId="623"/>
        </pc:sldMkLst>
        <pc:spChg chg="mod">
          <ac:chgData name="Bassingthwaite, Brenda J" userId="S::b.bassingthwaite@unmc.edu::dabafcea-2515-4cc7-8542-74d5890aae1b" providerId="AD" clId="Web-{72166667-EFE5-1790-4885-B82E1A784191}" dt="2020-11-25T16:54:30.553" v="599" actId="20577"/>
          <ac:spMkLst>
            <pc:docMk/>
            <pc:sldMk cId="3358504032" sldId="623"/>
            <ac:spMk id="3" creationId="{00000000-0000-0000-0000-000000000000}"/>
          </ac:spMkLst>
        </pc:spChg>
        <pc:spChg chg="del mod ord">
          <ac:chgData name="Bassingthwaite, Brenda J" userId="S::b.bassingthwaite@unmc.edu::dabafcea-2515-4cc7-8542-74d5890aae1b" providerId="AD" clId="Web-{72166667-EFE5-1790-4885-B82E1A784191}" dt="2020-11-25T16:55:17.427" v="610"/>
          <ac:spMkLst>
            <pc:docMk/>
            <pc:sldMk cId="3358504032" sldId="623"/>
            <ac:spMk id="4" creationId="{00000000-0000-0000-0000-000000000000}"/>
          </ac:spMkLst>
        </pc:spChg>
        <pc:spChg chg="add del mod ord">
          <ac:chgData name="Bassingthwaite, Brenda J" userId="S::b.bassingthwaite@unmc.edu::dabafcea-2515-4cc7-8542-74d5890aae1b" providerId="AD" clId="Web-{72166667-EFE5-1790-4885-B82E1A784191}" dt="2020-11-25T16:55:10.287" v="609"/>
          <ac:spMkLst>
            <pc:docMk/>
            <pc:sldMk cId="3358504032" sldId="623"/>
            <ac:spMk id="5" creationId="{C4E1D33D-D3C4-42F6-801B-0D759233218A}"/>
          </ac:spMkLst>
        </pc:spChg>
        <pc:spChg chg="add mod ord">
          <ac:chgData name="Bassingthwaite, Brenda J" userId="S::b.bassingthwaite@unmc.edu::dabafcea-2515-4cc7-8542-74d5890aae1b" providerId="AD" clId="Web-{72166667-EFE5-1790-4885-B82E1A784191}" dt="2020-11-25T16:54:43.084" v="603" actId="20577"/>
          <ac:spMkLst>
            <pc:docMk/>
            <pc:sldMk cId="3358504032" sldId="623"/>
            <ac:spMk id="6" creationId="{2E4BAC93-0F47-421B-A520-01DDE1BE60A7}"/>
          </ac:spMkLst>
        </pc:spChg>
        <pc:picChg chg="add del mod">
          <ac:chgData name="Bassingthwaite, Brenda J" userId="S::b.bassingthwaite@unmc.edu::dabafcea-2515-4cc7-8542-74d5890aae1b" providerId="AD" clId="Web-{72166667-EFE5-1790-4885-B82E1A784191}" dt="2020-11-25T16:53:41.585" v="595"/>
          <ac:picMkLst>
            <pc:docMk/>
            <pc:sldMk cId="3358504032" sldId="623"/>
            <ac:picMk id="2" creationId="{3B98ADAC-E786-492B-9577-1D18D24ED27D}"/>
          </ac:picMkLst>
        </pc:picChg>
        <pc:picChg chg="add mod ord modCrop">
          <ac:chgData name="Bassingthwaite, Brenda J" userId="S::b.bassingthwaite@unmc.edu::dabafcea-2515-4cc7-8542-74d5890aae1b" providerId="AD" clId="Web-{72166667-EFE5-1790-4885-B82E1A784191}" dt="2020-11-25T16:55:10.287" v="609"/>
          <ac:picMkLst>
            <pc:docMk/>
            <pc:sldMk cId="3358504032" sldId="623"/>
            <ac:picMk id="7" creationId="{04F30E4D-C9B9-4951-A814-9D8896316E0D}"/>
          </ac:picMkLst>
        </pc:picChg>
      </pc:sldChg>
      <pc:sldChg chg="addSp delSp modSp mod setBg">
        <pc:chgData name="Bassingthwaite, Brenda J" userId="S::b.bassingthwaite@unmc.edu::dabafcea-2515-4cc7-8542-74d5890aae1b" providerId="AD" clId="Web-{72166667-EFE5-1790-4885-B82E1A784191}" dt="2020-11-25T18:26:58.222" v="1363"/>
        <pc:sldMkLst>
          <pc:docMk/>
          <pc:sldMk cId="3612336446" sldId="625"/>
        </pc:sldMkLst>
        <pc:spChg chg="del">
          <ac:chgData name="Bassingthwaite, Brenda J" userId="S::b.bassingthwaite@unmc.edu::dabafcea-2515-4cc7-8542-74d5890aae1b" providerId="AD" clId="Web-{72166667-EFE5-1790-4885-B82E1A784191}" dt="2020-11-25T18:00:02.339" v="1262"/>
          <ac:spMkLst>
            <pc:docMk/>
            <pc:sldMk cId="3612336446" sldId="625"/>
            <ac:spMk id="2" creationId="{00000000-0000-0000-0000-000000000000}"/>
          </ac:spMkLst>
        </pc:spChg>
        <pc:spChg chg="mod">
          <ac:chgData name="Bassingthwaite, Brenda J" userId="S::b.bassingthwaite@unmc.edu::dabafcea-2515-4cc7-8542-74d5890aae1b" providerId="AD" clId="Web-{72166667-EFE5-1790-4885-B82E1A784191}" dt="2020-11-25T18:26:58.222" v="1363"/>
          <ac:spMkLst>
            <pc:docMk/>
            <pc:sldMk cId="3612336446" sldId="625"/>
            <ac:spMk id="5" creationId="{5913F451-0C0D-A341-9054-3EE66A956335}"/>
          </ac:spMkLst>
        </pc:spChg>
        <pc:spChg chg="add">
          <ac:chgData name="Bassingthwaite, Brenda J" userId="S::b.bassingthwaite@unmc.edu::dabafcea-2515-4cc7-8542-74d5890aae1b" providerId="AD" clId="Web-{72166667-EFE5-1790-4885-B82E1A784191}" dt="2020-11-25T18:00:02.339" v="1262"/>
          <ac:spMkLst>
            <pc:docMk/>
            <pc:sldMk cId="3612336446" sldId="625"/>
            <ac:spMk id="11" creationId="{6C4028FD-8BAA-4A19-BFDE-594D991B7552}"/>
          </ac:spMkLst>
        </pc:spChg>
        <pc:graphicFrameChg chg="add">
          <ac:chgData name="Bassingthwaite, Brenda J" userId="S::b.bassingthwaite@unmc.edu::dabafcea-2515-4cc7-8542-74d5890aae1b" providerId="AD" clId="Web-{72166667-EFE5-1790-4885-B82E1A784191}" dt="2020-11-25T18:00:02.339" v="1262"/>
          <ac:graphicFrameMkLst>
            <pc:docMk/>
            <pc:sldMk cId="3612336446" sldId="625"/>
            <ac:graphicFrameMk id="7" creationId="{B8743048-586F-4E62-9B40-598D681B75FE}"/>
          </ac:graphicFrameMkLst>
        </pc:graphicFrameChg>
      </pc:sldChg>
      <pc:sldChg chg="addSp delSp modSp ord">
        <pc:chgData name="Bassingthwaite, Brenda J" userId="S::b.bassingthwaite@unmc.edu::dabafcea-2515-4cc7-8542-74d5890aae1b" providerId="AD" clId="Web-{72166667-EFE5-1790-4885-B82E1A784191}" dt="2020-11-25T18:22:10.191" v="1360"/>
        <pc:sldMkLst>
          <pc:docMk/>
          <pc:sldMk cId="365539875" sldId="626"/>
        </pc:sldMkLst>
        <pc:spChg chg="del">
          <ac:chgData name="Bassingthwaite, Brenda J" userId="S::b.bassingthwaite@unmc.edu::dabafcea-2515-4cc7-8542-74d5890aae1b" providerId="AD" clId="Web-{72166667-EFE5-1790-4885-B82E1A784191}" dt="2020-11-25T16:48:23.135" v="584"/>
          <ac:spMkLst>
            <pc:docMk/>
            <pc:sldMk cId="365539875" sldId="626"/>
            <ac:spMk id="3" creationId="{00000000-0000-0000-0000-000000000000}"/>
          </ac:spMkLst>
        </pc:spChg>
        <pc:spChg chg="add del mod">
          <ac:chgData name="Bassingthwaite, Brenda J" userId="S::b.bassingthwaite@unmc.edu::dabafcea-2515-4cc7-8542-74d5890aae1b" providerId="AD" clId="Web-{72166667-EFE5-1790-4885-B82E1A784191}" dt="2020-11-25T16:49:58.399" v="587"/>
          <ac:spMkLst>
            <pc:docMk/>
            <pc:sldMk cId="365539875" sldId="626"/>
            <ac:spMk id="6" creationId="{25530A21-4FDC-41FC-8BDE-23A4A0C705FF}"/>
          </ac:spMkLst>
        </pc:spChg>
        <pc:spChg chg="add mod">
          <ac:chgData name="Bassingthwaite, Brenda J" userId="S::b.bassingthwaite@unmc.edu::dabafcea-2515-4cc7-8542-74d5890aae1b" providerId="AD" clId="Web-{72166667-EFE5-1790-4885-B82E1A784191}" dt="2020-11-25T16:50:13.509" v="589"/>
          <ac:spMkLst>
            <pc:docMk/>
            <pc:sldMk cId="365539875" sldId="626"/>
            <ac:spMk id="9" creationId="{BDBCC165-DB17-4D44-BBD0-BBC7E28BE258}"/>
          </ac:spMkLst>
        </pc:spChg>
        <pc:picChg chg="add del mod ord">
          <ac:chgData name="Bassingthwaite, Brenda J" userId="S::b.bassingthwaite@unmc.edu::dabafcea-2515-4cc7-8542-74d5890aae1b" providerId="AD" clId="Web-{72166667-EFE5-1790-4885-B82E1A784191}" dt="2020-11-25T16:48:31.619" v="586"/>
          <ac:picMkLst>
            <pc:docMk/>
            <pc:sldMk cId="365539875" sldId="626"/>
            <ac:picMk id="4" creationId="{1BC0C931-14C8-40EE-A8C9-326EFBD4B51A}"/>
          </ac:picMkLst>
        </pc:picChg>
        <pc:picChg chg="add del mod ord">
          <ac:chgData name="Bassingthwaite, Brenda J" userId="S::b.bassingthwaite@unmc.edu::dabafcea-2515-4cc7-8542-74d5890aae1b" providerId="AD" clId="Web-{72166667-EFE5-1790-4885-B82E1A784191}" dt="2020-11-25T16:50:13.509" v="589"/>
          <ac:picMkLst>
            <pc:docMk/>
            <pc:sldMk cId="365539875" sldId="626"/>
            <ac:picMk id="7" creationId="{35A987E2-F80A-49A8-910D-90CF79FFC588}"/>
          </ac:picMkLst>
        </pc:picChg>
      </pc:sldChg>
      <pc:sldChg chg="addSp delSp modSp add">
        <pc:chgData name="Bassingthwaite, Brenda J" userId="S::b.bassingthwaite@unmc.edu::dabafcea-2515-4cc7-8542-74d5890aae1b" providerId="AD" clId="Web-{72166667-EFE5-1790-4885-B82E1A784191}" dt="2020-11-25T17:48:25.987" v="1150"/>
        <pc:sldMkLst>
          <pc:docMk/>
          <pc:sldMk cId="768477284" sldId="627"/>
        </pc:sldMkLst>
        <pc:spChg chg="add">
          <ac:chgData name="Bassingthwaite, Brenda J" userId="S::b.bassingthwaite@unmc.edu::dabafcea-2515-4cc7-8542-74d5890aae1b" providerId="AD" clId="Web-{72166667-EFE5-1790-4885-B82E1A784191}" dt="2020-11-25T17:48:25.987" v="1150"/>
          <ac:spMkLst>
            <pc:docMk/>
            <pc:sldMk cId="768477284" sldId="627"/>
            <ac:spMk id="2" creationId="{C519EEAA-67AB-41C7-AA3E-2D9E2E53AB2D}"/>
          </ac:spMkLst>
        </pc:spChg>
        <pc:spChg chg="del mod">
          <ac:chgData name="Bassingthwaite, Brenda J" userId="S::b.bassingthwaite@unmc.edu::dabafcea-2515-4cc7-8542-74d5890aae1b" providerId="AD" clId="Web-{72166667-EFE5-1790-4885-B82E1A784191}" dt="2020-11-25T17:48:24.612" v="1149"/>
          <ac:spMkLst>
            <pc:docMk/>
            <pc:sldMk cId="768477284" sldId="627"/>
            <ac:spMk id="5" creationId="{E4621D46-D9E9-E24A-9D4E-8F5B6008C952}"/>
          </ac:spMkLst>
        </pc:spChg>
      </pc:sldChg>
      <pc:sldChg chg="addSp delSp modSp add">
        <pc:chgData name="Bassingthwaite, Brenda J" userId="S::b.bassingthwaite@unmc.edu::dabafcea-2515-4cc7-8542-74d5890aae1b" providerId="AD" clId="Web-{72166667-EFE5-1790-4885-B82E1A784191}" dt="2020-11-25T17:48:18.628" v="1145"/>
        <pc:sldMkLst>
          <pc:docMk/>
          <pc:sldMk cId="294333391" sldId="628"/>
        </pc:sldMkLst>
        <pc:spChg chg="add">
          <ac:chgData name="Bassingthwaite, Brenda J" userId="S::b.bassingthwaite@unmc.edu::dabafcea-2515-4cc7-8542-74d5890aae1b" providerId="AD" clId="Web-{72166667-EFE5-1790-4885-B82E1A784191}" dt="2020-11-25T17:48:18.628" v="1145"/>
          <ac:spMkLst>
            <pc:docMk/>
            <pc:sldMk cId="294333391" sldId="628"/>
            <ac:spMk id="2" creationId="{484A14A6-1B47-478F-87DF-DD624986C91D}"/>
          </ac:spMkLst>
        </pc:spChg>
        <pc:spChg chg="del mod">
          <ac:chgData name="Bassingthwaite, Brenda J" userId="S::b.bassingthwaite@unmc.edu::dabafcea-2515-4cc7-8542-74d5890aae1b" providerId="AD" clId="Web-{72166667-EFE5-1790-4885-B82E1A784191}" dt="2020-11-25T17:48:18.112" v="1144"/>
          <ac:spMkLst>
            <pc:docMk/>
            <pc:sldMk cId="294333391" sldId="628"/>
            <ac:spMk id="5" creationId="{E4621D46-D9E9-E24A-9D4E-8F5B6008C952}"/>
          </ac:spMkLst>
        </pc:spChg>
      </pc:sldChg>
      <pc:sldChg chg="addSp delSp modSp add">
        <pc:chgData name="Bassingthwaite, Brenda J" userId="S::b.bassingthwaite@unmc.edu::dabafcea-2515-4cc7-8542-74d5890aae1b" providerId="AD" clId="Web-{72166667-EFE5-1790-4885-B82E1A784191}" dt="2020-11-25T17:48:13.940" v="1143"/>
        <pc:sldMkLst>
          <pc:docMk/>
          <pc:sldMk cId="1993635701" sldId="629"/>
        </pc:sldMkLst>
        <pc:spChg chg="add">
          <ac:chgData name="Bassingthwaite, Brenda J" userId="S::b.bassingthwaite@unmc.edu::dabafcea-2515-4cc7-8542-74d5890aae1b" providerId="AD" clId="Web-{72166667-EFE5-1790-4885-B82E1A784191}" dt="2020-11-25T17:48:13.940" v="1143"/>
          <ac:spMkLst>
            <pc:docMk/>
            <pc:sldMk cId="1993635701" sldId="629"/>
            <ac:spMk id="2" creationId="{62770085-E65B-4B25-B434-E38FA979309A}"/>
          </ac:spMkLst>
        </pc:spChg>
        <pc:spChg chg="del mod">
          <ac:chgData name="Bassingthwaite, Brenda J" userId="S::b.bassingthwaite@unmc.edu::dabafcea-2515-4cc7-8542-74d5890aae1b" providerId="AD" clId="Web-{72166667-EFE5-1790-4885-B82E1A784191}" dt="2020-11-25T17:48:11.472" v="1142"/>
          <ac:spMkLst>
            <pc:docMk/>
            <pc:sldMk cId="1993635701" sldId="629"/>
            <ac:spMk id="5" creationId="{E4621D46-D9E9-E24A-9D4E-8F5B6008C952}"/>
          </ac:spMkLst>
        </pc:spChg>
      </pc:sldChg>
      <pc:sldChg chg="modSp add">
        <pc:chgData name="Bassingthwaite, Brenda J" userId="S::b.bassingthwaite@unmc.edu::dabafcea-2515-4cc7-8542-74d5890aae1b" providerId="AD" clId="Web-{72166667-EFE5-1790-4885-B82E1A784191}" dt="2020-11-25T17:47:43.534" v="1135" actId="1076"/>
        <pc:sldMkLst>
          <pc:docMk/>
          <pc:sldMk cId="692290727" sldId="630"/>
        </pc:sldMkLst>
        <pc:spChg chg="mod">
          <ac:chgData name="Bassingthwaite, Brenda J" userId="S::b.bassingthwaite@unmc.edu::dabafcea-2515-4cc7-8542-74d5890aae1b" providerId="AD" clId="Web-{72166667-EFE5-1790-4885-B82E1A784191}" dt="2020-11-25T17:47:43.534" v="1135" actId="1076"/>
          <ac:spMkLst>
            <pc:docMk/>
            <pc:sldMk cId="692290727" sldId="630"/>
            <ac:spMk id="5" creationId="{E4621D46-D9E9-E24A-9D4E-8F5B6008C952}"/>
          </ac:spMkLst>
        </pc:spChg>
      </pc:sldChg>
      <pc:sldChg chg="modSp add ord">
        <pc:chgData name="Bassingthwaite, Brenda J" userId="S::b.bassingthwaite@unmc.edu::dabafcea-2515-4cc7-8542-74d5890aae1b" providerId="AD" clId="Web-{72166667-EFE5-1790-4885-B82E1A784191}" dt="2020-11-25T17:54:14.812" v="1156" actId="20577"/>
        <pc:sldMkLst>
          <pc:docMk/>
          <pc:sldMk cId="3711545833" sldId="631"/>
        </pc:sldMkLst>
        <pc:spChg chg="mod">
          <ac:chgData name="Bassingthwaite, Brenda J" userId="S::b.bassingthwaite@unmc.edu::dabafcea-2515-4cc7-8542-74d5890aae1b" providerId="AD" clId="Web-{72166667-EFE5-1790-4885-B82E1A784191}" dt="2020-11-25T17:54:14.812" v="1156" actId="20577"/>
          <ac:spMkLst>
            <pc:docMk/>
            <pc:sldMk cId="3711545833" sldId="631"/>
            <ac:spMk id="7" creationId="{00000000-0000-0000-0000-000000000000}"/>
          </ac:spMkLst>
        </pc:spChg>
      </pc:sldChg>
      <pc:sldChg chg="addSp delSp modSp new mod setBg">
        <pc:chgData name="Bassingthwaite, Brenda J" userId="S::b.bassingthwaite@unmc.edu::dabafcea-2515-4cc7-8542-74d5890aae1b" providerId="AD" clId="Web-{72166667-EFE5-1790-4885-B82E1A784191}" dt="2020-11-25T17:58:45.731" v="1246" actId="20577"/>
        <pc:sldMkLst>
          <pc:docMk/>
          <pc:sldMk cId="1811022128" sldId="632"/>
        </pc:sldMkLst>
        <pc:spChg chg="mod">
          <ac:chgData name="Bassingthwaite, Brenda J" userId="S::b.bassingthwaite@unmc.edu::dabafcea-2515-4cc7-8542-74d5890aae1b" providerId="AD" clId="Web-{72166667-EFE5-1790-4885-B82E1A784191}" dt="2020-11-25T16:06:14.581" v="38"/>
          <ac:spMkLst>
            <pc:docMk/>
            <pc:sldMk cId="1811022128" sldId="632"/>
            <ac:spMk id="2" creationId="{B05F0676-712B-46C8-9109-E9D549F9A5BC}"/>
          </ac:spMkLst>
        </pc:spChg>
        <pc:spChg chg="del mod ord">
          <ac:chgData name="Bassingthwaite, Brenda J" userId="S::b.bassingthwaite@unmc.edu::dabafcea-2515-4cc7-8542-74d5890aae1b" providerId="AD" clId="Web-{72166667-EFE5-1790-4885-B82E1A784191}" dt="2020-11-25T16:03:36.239" v="13"/>
          <ac:spMkLst>
            <pc:docMk/>
            <pc:sldMk cId="1811022128" sldId="632"/>
            <ac:spMk id="3" creationId="{D69F5F44-CC60-4ED5-8914-02659F940B11}"/>
          </ac:spMkLst>
        </pc:spChg>
        <pc:spChg chg="add del">
          <ac:chgData name="Bassingthwaite, Brenda J" userId="S::b.bassingthwaite@unmc.edu::dabafcea-2515-4cc7-8542-74d5890aae1b" providerId="AD" clId="Web-{72166667-EFE5-1790-4885-B82E1A784191}" dt="2020-11-25T16:03:43.395" v="16"/>
          <ac:spMkLst>
            <pc:docMk/>
            <pc:sldMk cId="1811022128" sldId="632"/>
            <ac:spMk id="10" creationId="{8E20FA99-AAAC-4AF3-9FAE-707420324F1C}"/>
          </ac:spMkLst>
        </pc:spChg>
        <pc:spChg chg="add del">
          <ac:chgData name="Bassingthwaite, Brenda J" userId="S::b.bassingthwaite@unmc.edu::dabafcea-2515-4cc7-8542-74d5890aae1b" providerId="AD" clId="Web-{72166667-EFE5-1790-4885-B82E1A784191}" dt="2020-11-25T16:03:43.395" v="16"/>
          <ac:spMkLst>
            <pc:docMk/>
            <pc:sldMk cId="1811022128" sldId="632"/>
            <ac:spMk id="12" creationId="{9573BE85-6043-4C3A-A7DD-483A0A5FB740}"/>
          </ac:spMkLst>
        </pc:spChg>
        <pc:spChg chg="add mod">
          <ac:chgData name="Bassingthwaite, Brenda J" userId="S::b.bassingthwaite@unmc.edu::dabafcea-2515-4cc7-8542-74d5890aae1b" providerId="AD" clId="Web-{72166667-EFE5-1790-4885-B82E1A784191}" dt="2020-11-25T17:58:45.731" v="1246" actId="20577"/>
          <ac:spMkLst>
            <pc:docMk/>
            <pc:sldMk cId="1811022128" sldId="632"/>
            <ac:spMk id="16" creationId="{5634115B-1FC8-4748-88BA-72A082E96788}"/>
          </ac:spMkLst>
        </pc:spChg>
        <pc:spChg chg="add del">
          <ac:chgData name="Bassingthwaite, Brenda J" userId="S::b.bassingthwaite@unmc.edu::dabafcea-2515-4cc7-8542-74d5890aae1b" providerId="AD" clId="Web-{72166667-EFE5-1790-4885-B82E1A784191}" dt="2020-11-25T16:06:14.581" v="38"/>
          <ac:spMkLst>
            <pc:docMk/>
            <pc:sldMk cId="1811022128" sldId="632"/>
            <ac:spMk id="19" creationId="{8E20FA99-AAAC-4AF3-9FAE-707420324F1C}"/>
          </ac:spMkLst>
        </pc:spChg>
        <pc:spChg chg="add del">
          <ac:chgData name="Bassingthwaite, Brenda J" userId="S::b.bassingthwaite@unmc.edu::dabafcea-2515-4cc7-8542-74d5890aae1b" providerId="AD" clId="Web-{72166667-EFE5-1790-4885-B82E1A784191}" dt="2020-11-25T16:06:14.581" v="38"/>
          <ac:spMkLst>
            <pc:docMk/>
            <pc:sldMk cId="1811022128" sldId="632"/>
            <ac:spMk id="21" creationId="{9573BE85-6043-4C3A-A7DD-483A0A5FB740}"/>
          </ac:spMkLst>
        </pc:spChg>
        <pc:spChg chg="add">
          <ac:chgData name="Bassingthwaite, Brenda J" userId="S::b.bassingthwaite@unmc.edu::dabafcea-2515-4cc7-8542-74d5890aae1b" providerId="AD" clId="Web-{72166667-EFE5-1790-4885-B82E1A784191}" dt="2020-11-25T16:06:14.581" v="38"/>
          <ac:spMkLst>
            <pc:docMk/>
            <pc:sldMk cId="1811022128" sldId="632"/>
            <ac:spMk id="23" creationId="{577D1452-F0B7-431E-9A24-D3F7103D8510}"/>
          </ac:spMkLst>
        </pc:spChg>
        <pc:spChg chg="add">
          <ac:chgData name="Bassingthwaite, Brenda J" userId="S::b.bassingthwaite@unmc.edu::dabafcea-2515-4cc7-8542-74d5890aae1b" providerId="AD" clId="Web-{72166667-EFE5-1790-4885-B82E1A784191}" dt="2020-11-25T16:06:14.581" v="38"/>
          <ac:spMkLst>
            <pc:docMk/>
            <pc:sldMk cId="1811022128" sldId="632"/>
            <ac:spMk id="24" creationId="{A660F4F9-5DF5-4F15-BE6A-CD8648BB1148}"/>
          </ac:spMkLst>
        </pc:spChg>
        <pc:spChg chg="add del">
          <ac:chgData name="Bassingthwaite, Brenda J" userId="S::b.bassingthwaite@unmc.edu::dabafcea-2515-4cc7-8542-74d5890aae1b" providerId="AD" clId="Web-{72166667-EFE5-1790-4885-B82E1A784191}" dt="2020-11-25T16:06:05.222" v="37"/>
          <ac:spMkLst>
            <pc:docMk/>
            <pc:sldMk cId="1811022128" sldId="632"/>
            <ac:spMk id="26" creationId="{C0DB9C61-90E0-484F-8602-02F49EDC1B70}"/>
          </ac:spMkLst>
        </pc:spChg>
        <pc:spChg chg="add del">
          <ac:chgData name="Bassingthwaite, Brenda J" userId="S::b.bassingthwaite@unmc.edu::dabafcea-2515-4cc7-8542-74d5890aae1b" providerId="AD" clId="Web-{72166667-EFE5-1790-4885-B82E1A784191}" dt="2020-11-25T16:06:05.222" v="37"/>
          <ac:spMkLst>
            <pc:docMk/>
            <pc:sldMk cId="1811022128" sldId="632"/>
            <ac:spMk id="28" creationId="{3F7ED563-E5DB-4937-BF78-7893C4DC92A0}"/>
          </ac:spMkLst>
        </pc:spChg>
        <pc:spChg chg="add del">
          <ac:chgData name="Bassingthwaite, Brenda J" userId="S::b.bassingthwaite@unmc.edu::dabafcea-2515-4cc7-8542-74d5890aae1b" providerId="AD" clId="Web-{72166667-EFE5-1790-4885-B82E1A784191}" dt="2020-11-25T16:06:05.222" v="37"/>
          <ac:spMkLst>
            <pc:docMk/>
            <pc:sldMk cId="1811022128" sldId="632"/>
            <ac:spMk id="30" creationId="{2306B647-FE95-4550-8350-3D2180C62211}"/>
          </ac:spMkLst>
        </pc:spChg>
        <pc:picChg chg="add del mod">
          <ac:chgData name="Bassingthwaite, Brenda J" userId="S::b.bassingthwaite@unmc.edu::dabafcea-2515-4cc7-8542-74d5890aae1b" providerId="AD" clId="Web-{72166667-EFE5-1790-4885-B82E1A784191}" dt="2020-11-25T16:03:38.927" v="14"/>
          <ac:picMkLst>
            <pc:docMk/>
            <pc:sldMk cId="1811022128" sldId="632"/>
            <ac:picMk id="5" creationId="{BE847877-74F6-4D70-8237-2DEF0D9D0C9D}"/>
          </ac:picMkLst>
        </pc:picChg>
        <pc:picChg chg="add mod ord">
          <ac:chgData name="Bassingthwaite, Brenda J" userId="S::b.bassingthwaite@unmc.edu::dabafcea-2515-4cc7-8542-74d5890aae1b" providerId="AD" clId="Web-{72166667-EFE5-1790-4885-B82E1A784191}" dt="2020-11-25T16:06:14.581" v="38"/>
          <ac:picMkLst>
            <pc:docMk/>
            <pc:sldMk cId="1811022128" sldId="632"/>
            <ac:picMk id="6" creationId="{5B0AE8CA-A64E-4ECC-B741-24F5561176D0}"/>
          </ac:picMkLst>
        </pc:picChg>
      </pc:sldChg>
      <pc:sldChg chg="addSp delSp modSp add del mod replId modClrScheme delDesignElem chgLayout">
        <pc:chgData name="Bassingthwaite, Brenda J" userId="S::b.bassingthwaite@unmc.edu::dabafcea-2515-4cc7-8542-74d5890aae1b" providerId="AD" clId="Web-{72166667-EFE5-1790-4885-B82E1A784191}" dt="2020-11-25T16:19:31.089" v="349"/>
        <pc:sldMkLst>
          <pc:docMk/>
          <pc:sldMk cId="1614403035" sldId="633"/>
        </pc:sldMkLst>
        <pc:spChg chg="del mod ord">
          <ac:chgData name="Bassingthwaite, Brenda J" userId="S::b.bassingthwaite@unmc.edu::dabafcea-2515-4cc7-8542-74d5890aae1b" providerId="AD" clId="Web-{72166667-EFE5-1790-4885-B82E1A784191}" dt="2020-11-25T16:12:37.062" v="162"/>
          <ac:spMkLst>
            <pc:docMk/>
            <pc:sldMk cId="1614403035" sldId="633"/>
            <ac:spMk id="2" creationId="{B05F0676-712B-46C8-9109-E9D549F9A5BC}"/>
          </ac:spMkLst>
        </pc:spChg>
        <pc:spChg chg="add mod ord">
          <ac:chgData name="Bassingthwaite, Brenda J" userId="S::b.bassingthwaite@unmc.edu::dabafcea-2515-4cc7-8542-74d5890aae1b" providerId="AD" clId="Web-{72166667-EFE5-1790-4885-B82E1A784191}" dt="2020-11-25T16:15:57.982" v="213"/>
          <ac:spMkLst>
            <pc:docMk/>
            <pc:sldMk cId="1614403035" sldId="633"/>
            <ac:spMk id="3" creationId="{AE733439-D8F1-45BC-B177-5A4196A630D8}"/>
          </ac:spMkLst>
        </pc:spChg>
        <pc:spChg chg="add del mod ord">
          <ac:chgData name="Bassingthwaite, Brenda J" userId="S::b.bassingthwaite@unmc.edu::dabafcea-2515-4cc7-8542-74d5890aae1b" providerId="AD" clId="Web-{72166667-EFE5-1790-4885-B82E1A784191}" dt="2020-11-25T16:15:20.561" v="209"/>
          <ac:spMkLst>
            <pc:docMk/>
            <pc:sldMk cId="1614403035" sldId="633"/>
            <ac:spMk id="4" creationId="{ADB8AC0E-30E7-4BDA-9D68-D9C00401CE5F}"/>
          </ac:spMkLst>
        </pc:spChg>
        <pc:spChg chg="add del mod ord">
          <ac:chgData name="Bassingthwaite, Brenda J" userId="S::b.bassingthwaite@unmc.edu::dabafcea-2515-4cc7-8542-74d5890aae1b" providerId="AD" clId="Web-{72166667-EFE5-1790-4885-B82E1A784191}" dt="2020-11-25T16:15:27.232" v="211"/>
          <ac:spMkLst>
            <pc:docMk/>
            <pc:sldMk cId="1614403035" sldId="633"/>
            <ac:spMk id="5" creationId="{633C57C5-EE30-45D3-9574-AA772E40783C}"/>
          </ac:spMkLst>
        </pc:spChg>
        <pc:spChg chg="add del mod">
          <ac:chgData name="Bassingthwaite, Brenda J" userId="S::b.bassingthwaite@unmc.edu::dabafcea-2515-4cc7-8542-74d5890aae1b" providerId="AD" clId="Web-{72166667-EFE5-1790-4885-B82E1A784191}" dt="2020-11-25T16:12:43.844" v="163"/>
          <ac:spMkLst>
            <pc:docMk/>
            <pc:sldMk cId="1614403035" sldId="633"/>
            <ac:spMk id="8" creationId="{A28B04A8-1AFB-45EB-9C81-188FBFAACF65}"/>
          </ac:spMkLst>
        </pc:spChg>
        <pc:spChg chg="add del mod">
          <ac:chgData name="Bassingthwaite, Brenda J" userId="S::b.bassingthwaite@unmc.edu::dabafcea-2515-4cc7-8542-74d5890aae1b" providerId="AD" clId="Web-{72166667-EFE5-1790-4885-B82E1A784191}" dt="2020-11-25T16:15:24.045" v="210"/>
          <ac:spMkLst>
            <pc:docMk/>
            <pc:sldMk cId="1614403035" sldId="633"/>
            <ac:spMk id="10" creationId="{896E305C-897A-451D-9B45-5CEB237363CF}"/>
          </ac:spMkLst>
        </pc:spChg>
        <pc:spChg chg="add del mod ord">
          <ac:chgData name="Bassingthwaite, Brenda J" userId="S::b.bassingthwaite@unmc.edu::dabafcea-2515-4cc7-8542-74d5890aae1b" providerId="AD" clId="Web-{72166667-EFE5-1790-4885-B82E1A784191}" dt="2020-11-25T16:16:29.091" v="218"/>
          <ac:spMkLst>
            <pc:docMk/>
            <pc:sldMk cId="1614403035" sldId="633"/>
            <ac:spMk id="11" creationId="{4A3BB3C8-5DC4-4F2D-B221-C95075810A33}"/>
          </ac:spMkLst>
        </pc:spChg>
        <pc:spChg chg="add mod ord">
          <ac:chgData name="Bassingthwaite, Brenda J" userId="S::b.bassingthwaite@unmc.edu::dabafcea-2515-4cc7-8542-74d5890aae1b" providerId="AD" clId="Web-{72166667-EFE5-1790-4885-B82E1A784191}" dt="2020-11-25T16:16:16.576" v="215" actId="1076"/>
          <ac:spMkLst>
            <pc:docMk/>
            <pc:sldMk cId="1614403035" sldId="633"/>
            <ac:spMk id="12" creationId="{8DB28407-5580-4F68-8691-E7503A581F16}"/>
          </ac:spMkLst>
        </pc:spChg>
        <pc:spChg chg="del mod ord">
          <ac:chgData name="Bassingthwaite, Brenda J" userId="S::b.bassingthwaite@unmc.edu::dabafcea-2515-4cc7-8542-74d5890aae1b" providerId="AD" clId="Web-{72166667-EFE5-1790-4885-B82E1A784191}" dt="2020-11-25T16:16:25.529" v="217"/>
          <ac:spMkLst>
            <pc:docMk/>
            <pc:sldMk cId="1614403035" sldId="633"/>
            <ac:spMk id="16" creationId="{5634115B-1FC8-4748-88BA-72A082E96788}"/>
          </ac:spMkLst>
        </pc:spChg>
        <pc:spChg chg="del">
          <ac:chgData name="Bassingthwaite, Brenda J" userId="S::b.bassingthwaite@unmc.edu::dabafcea-2515-4cc7-8542-74d5890aae1b" providerId="AD" clId="Web-{72166667-EFE5-1790-4885-B82E1A784191}" dt="2020-11-25T16:10:55.704" v="40"/>
          <ac:spMkLst>
            <pc:docMk/>
            <pc:sldMk cId="1614403035" sldId="633"/>
            <ac:spMk id="23" creationId="{577D1452-F0B7-431E-9A24-D3F7103D8510}"/>
          </ac:spMkLst>
        </pc:spChg>
        <pc:spChg chg="del">
          <ac:chgData name="Bassingthwaite, Brenda J" userId="S::b.bassingthwaite@unmc.edu::dabafcea-2515-4cc7-8542-74d5890aae1b" providerId="AD" clId="Web-{72166667-EFE5-1790-4885-B82E1A784191}" dt="2020-11-25T16:10:55.704" v="40"/>
          <ac:spMkLst>
            <pc:docMk/>
            <pc:sldMk cId="1614403035" sldId="633"/>
            <ac:spMk id="24" creationId="{A660F4F9-5DF5-4F15-BE6A-CD8648BB1148}"/>
          </ac:spMkLst>
        </pc:spChg>
        <pc:picChg chg="del mod">
          <ac:chgData name="Bassingthwaite, Brenda J" userId="S::b.bassingthwaite@unmc.edu::dabafcea-2515-4cc7-8542-74d5890aae1b" providerId="AD" clId="Web-{72166667-EFE5-1790-4885-B82E1A784191}" dt="2020-11-25T16:16:22.451" v="216"/>
          <ac:picMkLst>
            <pc:docMk/>
            <pc:sldMk cId="1614403035" sldId="633"/>
            <ac:picMk id="6" creationId="{5B0AE8CA-A64E-4ECC-B741-24F5561176D0}"/>
          </ac:picMkLst>
        </pc:picChg>
      </pc:sldChg>
      <pc:sldChg chg="modSp add replId">
        <pc:chgData name="Bassingthwaite, Brenda J" userId="S::b.bassingthwaite@unmc.edu::dabafcea-2515-4cc7-8542-74d5890aae1b" providerId="AD" clId="Web-{72166667-EFE5-1790-4885-B82E1A784191}" dt="2020-11-25T17:57:02.591" v="1161"/>
        <pc:sldMkLst>
          <pc:docMk/>
          <pc:sldMk cId="421083247" sldId="634"/>
        </pc:sldMkLst>
        <pc:spChg chg="mod">
          <ac:chgData name="Bassingthwaite, Brenda J" userId="S::b.bassingthwaite@unmc.edu::dabafcea-2515-4cc7-8542-74d5890aae1b" providerId="AD" clId="Web-{72166667-EFE5-1790-4885-B82E1A784191}" dt="2020-11-25T16:18:17.262" v="220" actId="20577"/>
          <ac:spMkLst>
            <pc:docMk/>
            <pc:sldMk cId="421083247" sldId="634"/>
            <ac:spMk id="2" creationId="{B05F0676-712B-46C8-9109-E9D549F9A5BC}"/>
          </ac:spMkLst>
        </pc:spChg>
        <pc:spChg chg="mod">
          <ac:chgData name="Bassingthwaite, Brenda J" userId="S::b.bassingthwaite@unmc.edu::dabafcea-2515-4cc7-8542-74d5890aae1b" providerId="AD" clId="Web-{72166667-EFE5-1790-4885-B82E1A784191}" dt="2020-11-25T17:57:02.591" v="1161"/>
          <ac:spMkLst>
            <pc:docMk/>
            <pc:sldMk cId="421083247" sldId="634"/>
            <ac:spMk id="16" creationId="{5634115B-1FC8-4748-88BA-72A082E96788}"/>
          </ac:spMkLst>
        </pc:spChg>
      </pc:sldChg>
      <pc:sldChg chg="modSp add replId">
        <pc:chgData name="Bassingthwaite, Brenda J" userId="S::b.bassingthwaite@unmc.edu::dabafcea-2515-4cc7-8542-74d5890aae1b" providerId="AD" clId="Web-{72166667-EFE5-1790-4885-B82E1A784191}" dt="2020-11-25T16:23:20.337" v="434" actId="20577"/>
        <pc:sldMkLst>
          <pc:docMk/>
          <pc:sldMk cId="3745942072" sldId="635"/>
        </pc:sldMkLst>
        <pc:spChg chg="mod">
          <ac:chgData name="Bassingthwaite, Brenda J" userId="S::b.bassingthwaite@unmc.edu::dabafcea-2515-4cc7-8542-74d5890aae1b" providerId="AD" clId="Web-{72166667-EFE5-1790-4885-B82E1A784191}" dt="2020-11-25T16:20:08.652" v="353" actId="20577"/>
          <ac:spMkLst>
            <pc:docMk/>
            <pc:sldMk cId="3745942072" sldId="635"/>
            <ac:spMk id="2" creationId="{B05F0676-712B-46C8-9109-E9D549F9A5BC}"/>
          </ac:spMkLst>
        </pc:spChg>
        <pc:spChg chg="mod">
          <ac:chgData name="Bassingthwaite, Brenda J" userId="S::b.bassingthwaite@unmc.edu::dabafcea-2515-4cc7-8542-74d5890aae1b" providerId="AD" clId="Web-{72166667-EFE5-1790-4885-B82E1A784191}" dt="2020-11-25T16:23:20.337" v="434" actId="20577"/>
          <ac:spMkLst>
            <pc:docMk/>
            <pc:sldMk cId="3745942072" sldId="635"/>
            <ac:spMk id="16" creationId="{5634115B-1FC8-4748-88BA-72A082E96788}"/>
          </ac:spMkLst>
        </pc:spChg>
      </pc:sldChg>
      <pc:sldChg chg="addSp delSp modSp new mod setBg">
        <pc:chgData name="Bassingthwaite, Brenda J" userId="S::b.bassingthwaite@unmc.edu::dabafcea-2515-4cc7-8542-74d5890aae1b" providerId="AD" clId="Web-{72166667-EFE5-1790-4885-B82E1A784191}" dt="2020-11-25T16:42:51.873" v="508"/>
        <pc:sldMkLst>
          <pc:docMk/>
          <pc:sldMk cId="1731110055" sldId="636"/>
        </pc:sldMkLst>
        <pc:spChg chg="mod">
          <ac:chgData name="Bassingthwaite, Brenda J" userId="S::b.bassingthwaite@unmc.edu::dabafcea-2515-4cc7-8542-74d5890aae1b" providerId="AD" clId="Web-{72166667-EFE5-1790-4885-B82E1A784191}" dt="2020-11-25T16:41:56.389" v="504" actId="20577"/>
          <ac:spMkLst>
            <pc:docMk/>
            <pc:sldMk cId="1731110055" sldId="636"/>
            <ac:spMk id="2" creationId="{EBCE5EF6-9D31-432D-AD29-6E5DE8A5F344}"/>
          </ac:spMkLst>
        </pc:spChg>
        <pc:spChg chg="del">
          <ac:chgData name="Bassingthwaite, Brenda J" userId="S::b.bassingthwaite@unmc.edu::dabafcea-2515-4cc7-8542-74d5890aae1b" providerId="AD" clId="Web-{72166667-EFE5-1790-4885-B82E1A784191}" dt="2020-11-25T16:38:48.593" v="446"/>
          <ac:spMkLst>
            <pc:docMk/>
            <pc:sldMk cId="1731110055" sldId="636"/>
            <ac:spMk id="3" creationId="{76EA55E8-4F68-4EC6-9A93-2289C192DDC9}"/>
          </ac:spMkLst>
        </pc:spChg>
        <pc:spChg chg="add del mod">
          <ac:chgData name="Bassingthwaite, Brenda J" userId="S::b.bassingthwaite@unmc.edu::dabafcea-2515-4cc7-8542-74d5890aae1b" providerId="AD" clId="Web-{72166667-EFE5-1790-4885-B82E1A784191}" dt="2020-11-25T16:39:38.234" v="450"/>
          <ac:spMkLst>
            <pc:docMk/>
            <pc:sldMk cId="1731110055" sldId="636"/>
            <ac:spMk id="6" creationId="{5E048CD5-118E-4D79-823B-03752D8C42A3}"/>
          </ac:spMkLst>
        </pc:spChg>
        <pc:spChg chg="add del mod">
          <ac:chgData name="Bassingthwaite, Brenda J" userId="S::b.bassingthwaite@unmc.edu::dabafcea-2515-4cc7-8542-74d5890aae1b" providerId="AD" clId="Web-{72166667-EFE5-1790-4885-B82E1A784191}" dt="2020-11-25T16:39:59.187" v="452"/>
          <ac:spMkLst>
            <pc:docMk/>
            <pc:sldMk cId="1731110055" sldId="636"/>
            <ac:spMk id="9" creationId="{D74BE80E-68DA-479A-9E0A-3733279D1D33}"/>
          </ac:spMkLst>
        </pc:spChg>
        <pc:spChg chg="add del mod">
          <ac:chgData name="Bassingthwaite, Brenda J" userId="S::b.bassingthwaite@unmc.edu::dabafcea-2515-4cc7-8542-74d5890aae1b" providerId="AD" clId="Web-{72166667-EFE5-1790-4885-B82E1A784191}" dt="2020-11-25T16:40:31.484" v="459"/>
          <ac:spMkLst>
            <pc:docMk/>
            <pc:sldMk cId="1731110055" sldId="636"/>
            <ac:spMk id="14" creationId="{16B7A25D-DC82-4024-98D3-432CBC66033D}"/>
          </ac:spMkLst>
        </pc:spChg>
        <pc:spChg chg="add">
          <ac:chgData name="Bassingthwaite, Brenda J" userId="S::b.bassingthwaite@unmc.edu::dabafcea-2515-4cc7-8542-74d5890aae1b" providerId="AD" clId="Web-{72166667-EFE5-1790-4885-B82E1A784191}" dt="2020-11-25T16:41:47.577" v="469"/>
          <ac:spMkLst>
            <pc:docMk/>
            <pc:sldMk cId="1731110055" sldId="636"/>
            <ac:spMk id="16" creationId="{D4771268-CB57-404A-9271-370EB28F6090}"/>
          </ac:spMkLst>
        </pc:spChg>
        <pc:spChg chg="add del">
          <ac:chgData name="Bassingthwaite, Brenda J" userId="S::b.bassingthwaite@unmc.edu::dabafcea-2515-4cc7-8542-74d5890aae1b" providerId="AD" clId="Web-{72166667-EFE5-1790-4885-B82E1A784191}" dt="2020-11-25T16:41:47.561" v="468"/>
          <ac:spMkLst>
            <pc:docMk/>
            <pc:sldMk cId="1731110055" sldId="636"/>
            <ac:spMk id="17" creationId="{3E443FD7-A66B-4AA0-872D-B088B9BC5F17}"/>
          </ac:spMkLst>
        </pc:spChg>
        <pc:spChg chg="add del mod">
          <ac:chgData name="Bassingthwaite, Brenda J" userId="S::b.bassingthwaite@unmc.edu::dabafcea-2515-4cc7-8542-74d5890aae1b" providerId="AD" clId="Web-{72166667-EFE5-1790-4885-B82E1A784191}" dt="2020-11-25T16:42:51.873" v="508"/>
          <ac:spMkLst>
            <pc:docMk/>
            <pc:sldMk cId="1731110055" sldId="636"/>
            <ac:spMk id="18" creationId="{4DDE1CC3-BB48-4A24-A9BF-5B40406CB64A}"/>
          </ac:spMkLst>
        </pc:spChg>
        <pc:spChg chg="add del">
          <ac:chgData name="Bassingthwaite, Brenda J" userId="S::b.bassingthwaite@unmc.edu::dabafcea-2515-4cc7-8542-74d5890aae1b" providerId="AD" clId="Web-{72166667-EFE5-1790-4885-B82E1A784191}" dt="2020-11-25T16:41:47.561" v="468"/>
          <ac:spMkLst>
            <pc:docMk/>
            <pc:sldMk cId="1731110055" sldId="636"/>
            <ac:spMk id="19" creationId="{C04BE0EF-3561-49B4-9A29-F283168A91C7}"/>
          </ac:spMkLst>
        </pc:spChg>
        <pc:picChg chg="add del mod ord">
          <ac:chgData name="Bassingthwaite, Brenda J" userId="S::b.bassingthwaite@unmc.edu::dabafcea-2515-4cc7-8542-74d5890aae1b" providerId="AD" clId="Web-{72166667-EFE5-1790-4885-B82E1A784191}" dt="2020-11-25T16:38:54.374" v="449"/>
          <ac:picMkLst>
            <pc:docMk/>
            <pc:sldMk cId="1731110055" sldId="636"/>
            <ac:picMk id="4" creationId="{87F2D6AB-E9F8-4995-A8FE-502FA90A6457}"/>
          </ac:picMkLst>
        </pc:picChg>
        <pc:picChg chg="add del mod ord">
          <ac:chgData name="Bassingthwaite, Brenda J" userId="S::b.bassingthwaite@unmc.edu::dabafcea-2515-4cc7-8542-74d5890aae1b" providerId="AD" clId="Web-{72166667-EFE5-1790-4885-B82E1A784191}" dt="2020-11-25T16:39:41.468" v="451"/>
          <ac:picMkLst>
            <pc:docMk/>
            <pc:sldMk cId="1731110055" sldId="636"/>
            <ac:picMk id="7" creationId="{B944F788-4386-45CC-B98D-DD6EBF7AE306}"/>
          </ac:picMkLst>
        </pc:picChg>
        <pc:picChg chg="add del mod ord">
          <ac:chgData name="Bassingthwaite, Brenda J" userId="S::b.bassingthwaite@unmc.edu::dabafcea-2515-4cc7-8542-74d5890aae1b" providerId="AD" clId="Web-{72166667-EFE5-1790-4885-B82E1A784191}" dt="2020-11-25T16:40:17.937" v="458"/>
          <ac:picMkLst>
            <pc:docMk/>
            <pc:sldMk cId="1731110055" sldId="636"/>
            <ac:picMk id="10" creationId="{A0B79FE4-E73F-4A60-9050-BCEB3C2826A4}"/>
          </ac:picMkLst>
        </pc:picChg>
        <pc:picChg chg="add mod">
          <ac:chgData name="Bassingthwaite, Brenda J" userId="S::b.bassingthwaite@unmc.edu::dabafcea-2515-4cc7-8542-74d5890aae1b" providerId="AD" clId="Web-{72166667-EFE5-1790-4885-B82E1A784191}" dt="2020-11-25T16:41:47.577" v="469"/>
          <ac:picMkLst>
            <pc:docMk/>
            <pc:sldMk cId="1731110055" sldId="636"/>
            <ac:picMk id="12" creationId="{F18A2B49-A231-4927-BE04-B2FC6593F4AA}"/>
          </ac:picMkLst>
        </pc:picChg>
        <pc:picChg chg="add del mod">
          <ac:chgData name="Bassingthwaite, Brenda J" userId="S::b.bassingthwaite@unmc.edu::dabafcea-2515-4cc7-8542-74d5890aae1b" providerId="AD" clId="Web-{72166667-EFE5-1790-4885-B82E1A784191}" dt="2020-11-25T16:40:55.358" v="463"/>
          <ac:picMkLst>
            <pc:docMk/>
            <pc:sldMk cId="1731110055" sldId="636"/>
            <ac:picMk id="15" creationId="{CA3939D4-63FC-4F41-9FD2-B0E8C3B547E4}"/>
          </ac:picMkLst>
        </pc:picChg>
      </pc:sldChg>
      <pc:sldChg chg="new del">
        <pc:chgData name="Bassingthwaite, Brenda J" userId="S::b.bassingthwaite@unmc.edu::dabafcea-2515-4cc7-8542-74d5890aae1b" providerId="AD" clId="Web-{72166667-EFE5-1790-4885-B82E1A784191}" dt="2020-11-25T16:46:55.823" v="583"/>
        <pc:sldMkLst>
          <pc:docMk/>
          <pc:sldMk cId="4269705492" sldId="637"/>
        </pc:sldMkLst>
      </pc:sldChg>
      <pc:sldChg chg="delSp modSp add ord replId">
        <pc:chgData name="Bassingthwaite, Brenda J" userId="S::b.bassingthwaite@unmc.edu::dabafcea-2515-4cc7-8542-74d5890aae1b" providerId="AD" clId="Web-{72166667-EFE5-1790-4885-B82E1A784191}" dt="2020-11-25T16:46:21.902" v="545" actId="1076"/>
        <pc:sldMkLst>
          <pc:docMk/>
          <pc:sldMk cId="2078093596" sldId="638"/>
        </pc:sldMkLst>
        <pc:spChg chg="mod">
          <ac:chgData name="Bassingthwaite, Brenda J" userId="S::b.bassingthwaite@unmc.edu::dabafcea-2515-4cc7-8542-74d5890aae1b" providerId="AD" clId="Web-{72166667-EFE5-1790-4885-B82E1A784191}" dt="2020-11-25T16:44:55.950" v="528" actId="20577"/>
          <ac:spMkLst>
            <pc:docMk/>
            <pc:sldMk cId="2078093596" sldId="638"/>
            <ac:spMk id="5" creationId="{E4621D46-D9E9-E24A-9D4E-8F5B6008C952}"/>
          </ac:spMkLst>
        </pc:spChg>
        <pc:spChg chg="mod">
          <ac:chgData name="Bassingthwaite, Brenda J" userId="S::b.bassingthwaite@unmc.edu::dabafcea-2515-4cc7-8542-74d5890aae1b" providerId="AD" clId="Web-{72166667-EFE5-1790-4885-B82E1A784191}" dt="2020-11-25T16:46:14.230" v="543" actId="1076"/>
          <ac:spMkLst>
            <pc:docMk/>
            <pc:sldMk cId="2078093596" sldId="638"/>
            <ac:spMk id="11" creationId="{40655B8D-614D-4141-BBA8-09F5F6286FD8}"/>
          </ac:spMkLst>
        </pc:spChg>
        <pc:spChg chg="mod">
          <ac:chgData name="Bassingthwaite, Brenda J" userId="S::b.bassingthwaite@unmc.edu::dabafcea-2515-4cc7-8542-74d5890aae1b" providerId="AD" clId="Web-{72166667-EFE5-1790-4885-B82E1A784191}" dt="2020-11-25T16:46:21.902" v="545" actId="1076"/>
          <ac:spMkLst>
            <pc:docMk/>
            <pc:sldMk cId="2078093596" sldId="638"/>
            <ac:spMk id="14" creationId="{07BD7121-4F87-D745-9F21-C619F1E17348}"/>
          </ac:spMkLst>
        </pc:spChg>
        <pc:spChg chg="del">
          <ac:chgData name="Bassingthwaite, Brenda J" userId="S::b.bassingthwaite@unmc.edu::dabafcea-2515-4cc7-8542-74d5890aae1b" providerId="AD" clId="Web-{72166667-EFE5-1790-4885-B82E1A784191}" dt="2020-11-25T16:44:20.512" v="515"/>
          <ac:spMkLst>
            <pc:docMk/>
            <pc:sldMk cId="2078093596" sldId="638"/>
            <ac:spMk id="15" creationId="{D66EC710-FD01-4726-892F-1D3939778377}"/>
          </ac:spMkLst>
        </pc:spChg>
        <pc:spChg chg="del mod">
          <ac:chgData name="Bassingthwaite, Brenda J" userId="S::b.bassingthwaite@unmc.edu::dabafcea-2515-4cc7-8542-74d5890aae1b" providerId="AD" clId="Web-{72166667-EFE5-1790-4885-B82E1A784191}" dt="2020-11-25T16:44:22.934" v="519"/>
          <ac:spMkLst>
            <pc:docMk/>
            <pc:sldMk cId="2078093596" sldId="638"/>
            <ac:spMk id="16" creationId="{4D5DC316-F517-4802-B3F7-E5EDBC0090F9}"/>
          </ac:spMkLst>
        </pc:spChg>
        <pc:spChg chg="del">
          <ac:chgData name="Bassingthwaite, Brenda J" userId="S::b.bassingthwaite@unmc.edu::dabafcea-2515-4cc7-8542-74d5890aae1b" providerId="AD" clId="Web-{72166667-EFE5-1790-4885-B82E1A784191}" dt="2020-11-25T16:44:24.356" v="521"/>
          <ac:spMkLst>
            <pc:docMk/>
            <pc:sldMk cId="2078093596" sldId="638"/>
            <ac:spMk id="22" creationId="{08DAF032-C7AB-4045-A911-00D765684216}"/>
          </ac:spMkLst>
        </pc:spChg>
        <pc:spChg chg="del">
          <ac:chgData name="Bassingthwaite, Brenda J" userId="S::b.bassingthwaite@unmc.edu::dabafcea-2515-4cc7-8542-74d5890aae1b" providerId="AD" clId="Web-{72166667-EFE5-1790-4885-B82E1A784191}" dt="2020-11-25T16:44:25.653" v="522"/>
          <ac:spMkLst>
            <pc:docMk/>
            <pc:sldMk cId="2078093596" sldId="638"/>
            <ac:spMk id="23" creationId="{D6885BCE-2898-4C45-B55B-3F3701DDAC88}"/>
          </ac:spMkLst>
        </pc:spChg>
        <pc:picChg chg="del">
          <ac:chgData name="Bassingthwaite, Brenda J" userId="S::b.bassingthwaite@unmc.edu::dabafcea-2515-4cc7-8542-74d5890aae1b" providerId="AD" clId="Web-{72166667-EFE5-1790-4885-B82E1A784191}" dt="2020-11-25T16:44:19.669" v="514"/>
          <ac:picMkLst>
            <pc:docMk/>
            <pc:sldMk cId="2078093596" sldId="638"/>
            <ac:picMk id="17" creationId="{21719F27-4AD6-435F-952C-626FC595C9F5}"/>
          </ac:picMkLst>
        </pc:picChg>
        <pc:picChg chg="mod">
          <ac:chgData name="Bassingthwaite, Brenda J" userId="S::b.bassingthwaite@unmc.edu::dabafcea-2515-4cc7-8542-74d5890aae1b" providerId="AD" clId="Web-{72166667-EFE5-1790-4885-B82E1A784191}" dt="2020-11-25T16:46:14.230" v="544" actId="1076"/>
          <ac:picMkLst>
            <pc:docMk/>
            <pc:sldMk cId="2078093596" sldId="638"/>
            <ac:picMk id="20" creationId="{AF5E89F3-5267-674C-8144-507FEC593A25}"/>
          </ac:picMkLst>
        </pc:picChg>
        <pc:picChg chg="del">
          <ac:chgData name="Bassingthwaite, Brenda J" userId="S::b.bassingthwaite@unmc.edu::dabafcea-2515-4cc7-8542-74d5890aae1b" providerId="AD" clId="Web-{72166667-EFE5-1790-4885-B82E1A784191}" dt="2020-11-25T16:44:23.856" v="520"/>
          <ac:picMkLst>
            <pc:docMk/>
            <pc:sldMk cId="2078093596" sldId="638"/>
            <ac:picMk id="24" creationId="{62DF0089-2767-4882-A881-461A369747B5}"/>
          </ac:picMkLst>
        </pc:picChg>
      </pc:sldChg>
      <pc:sldChg chg="addSp delSp modSp add replId">
        <pc:chgData name="Bassingthwaite, Brenda J" userId="S::b.bassingthwaite@unmc.edu::dabafcea-2515-4cc7-8542-74d5890aae1b" providerId="AD" clId="Web-{72166667-EFE5-1790-4885-B82E1A784191}" dt="2020-11-25T18:28:41.362" v="1367"/>
        <pc:sldMkLst>
          <pc:docMk/>
          <pc:sldMk cId="236648847" sldId="639"/>
        </pc:sldMkLst>
        <pc:spChg chg="del">
          <ac:chgData name="Bassingthwaite, Brenda J" userId="S::b.bassingthwaite@unmc.edu::dabafcea-2515-4cc7-8542-74d5890aae1b" providerId="AD" clId="Web-{72166667-EFE5-1790-4885-B82E1A784191}" dt="2020-11-25T17:28:26.937" v="885"/>
          <ac:spMkLst>
            <pc:docMk/>
            <pc:sldMk cId="236648847" sldId="639"/>
            <ac:spMk id="3" creationId="{1E945130-E944-448A-9E3D-D3BB8B605466}"/>
          </ac:spMkLst>
        </pc:spChg>
        <pc:spChg chg="mod">
          <ac:chgData name="Bassingthwaite, Brenda J" userId="S::b.bassingthwaite@unmc.edu::dabafcea-2515-4cc7-8542-74d5890aae1b" providerId="AD" clId="Web-{72166667-EFE5-1790-4885-B82E1A784191}" dt="2020-11-25T17:30:21.796" v="905" actId="1076"/>
          <ac:spMkLst>
            <pc:docMk/>
            <pc:sldMk cId="236648847" sldId="639"/>
            <ac:spMk id="12" creationId="{960298CC-3D5E-4731-A782-A8492E30DAFF}"/>
          </ac:spMkLst>
        </pc:spChg>
        <pc:spChg chg="mod">
          <ac:chgData name="Bassingthwaite, Brenda J" userId="S::b.bassingthwaite@unmc.edu::dabafcea-2515-4cc7-8542-74d5890aae1b" providerId="AD" clId="Web-{72166667-EFE5-1790-4885-B82E1A784191}" dt="2020-11-25T17:30:21.796" v="906" actId="1076"/>
          <ac:spMkLst>
            <pc:docMk/>
            <pc:sldMk cId="236648847" sldId="639"/>
            <ac:spMk id="13" creationId="{58DC9D0B-23A1-4AF5-9B1B-F915C4F5F4E5}"/>
          </ac:spMkLst>
        </pc:spChg>
        <pc:spChg chg="mod">
          <ac:chgData name="Bassingthwaite, Brenda J" userId="S::b.bassingthwaite@unmc.edu::dabafcea-2515-4cc7-8542-74d5890aae1b" providerId="AD" clId="Web-{72166667-EFE5-1790-4885-B82E1A784191}" dt="2020-11-25T17:30:21.811" v="907" actId="1076"/>
          <ac:spMkLst>
            <pc:docMk/>
            <pc:sldMk cId="236648847" sldId="639"/>
            <ac:spMk id="14" creationId="{2512BE6D-2E85-4E77-93EE-0B8F4E5F148E}"/>
          </ac:spMkLst>
        </pc:spChg>
        <pc:spChg chg="mod">
          <ac:chgData name="Bassingthwaite, Brenda J" userId="S::b.bassingthwaite@unmc.edu::dabafcea-2515-4cc7-8542-74d5890aae1b" providerId="AD" clId="Web-{72166667-EFE5-1790-4885-B82E1A784191}" dt="2020-11-25T17:30:21.811" v="908" actId="1076"/>
          <ac:spMkLst>
            <pc:docMk/>
            <pc:sldMk cId="236648847" sldId="639"/>
            <ac:spMk id="15" creationId="{F908CB92-F1F7-4FAE-9E0E-13D2B0C5D644}"/>
          </ac:spMkLst>
        </pc:spChg>
        <pc:spChg chg="mod">
          <ac:chgData name="Bassingthwaite, Brenda J" userId="S::b.bassingthwaite@unmc.edu::dabafcea-2515-4cc7-8542-74d5890aae1b" providerId="AD" clId="Web-{72166667-EFE5-1790-4885-B82E1A784191}" dt="2020-11-25T17:30:21.827" v="909" actId="1076"/>
          <ac:spMkLst>
            <pc:docMk/>
            <pc:sldMk cId="236648847" sldId="639"/>
            <ac:spMk id="16" creationId="{4C6CC524-B165-4F82-AF9C-2D868611BFBB}"/>
          </ac:spMkLst>
        </pc:spChg>
        <pc:spChg chg="mod">
          <ac:chgData name="Bassingthwaite, Brenda J" userId="S::b.bassingthwaite@unmc.edu::dabafcea-2515-4cc7-8542-74d5890aae1b" providerId="AD" clId="Web-{72166667-EFE5-1790-4885-B82E1A784191}" dt="2020-11-25T17:30:21.827" v="910" actId="1076"/>
          <ac:spMkLst>
            <pc:docMk/>
            <pc:sldMk cId="236648847" sldId="639"/>
            <ac:spMk id="17" creationId="{7EE8B13F-97A3-4C59-A454-C184DCC6301C}"/>
          </ac:spMkLst>
        </pc:spChg>
        <pc:picChg chg="add del mod">
          <ac:chgData name="Bassingthwaite, Brenda J" userId="S::b.bassingthwaite@unmc.edu::dabafcea-2515-4cc7-8542-74d5890aae1b" providerId="AD" clId="Web-{72166667-EFE5-1790-4885-B82E1A784191}" dt="2020-11-25T17:30:24.546" v="911"/>
          <ac:picMkLst>
            <pc:docMk/>
            <pc:sldMk cId="236648847" sldId="639"/>
            <ac:picMk id="2" creationId="{C2DE2576-22BA-4FDB-95CF-D55E3844396F}"/>
          </ac:picMkLst>
        </pc:picChg>
        <pc:picChg chg="add mod">
          <ac:chgData name="Bassingthwaite, Brenda J" userId="S::b.bassingthwaite@unmc.edu::dabafcea-2515-4cc7-8542-74d5890aae1b" providerId="AD" clId="Web-{72166667-EFE5-1790-4885-B82E1A784191}" dt="2020-11-25T18:28:41.362" v="1367"/>
          <ac:picMkLst>
            <pc:docMk/>
            <pc:sldMk cId="236648847" sldId="639"/>
            <ac:picMk id="4" creationId="{6B37AC95-910D-4A08-B779-204F1A7F7D52}"/>
          </ac:picMkLst>
        </pc:picChg>
        <pc:picChg chg="del">
          <ac:chgData name="Bassingthwaite, Brenda J" userId="S::b.bassingthwaite@unmc.edu::dabafcea-2515-4cc7-8542-74d5890aae1b" providerId="AD" clId="Web-{72166667-EFE5-1790-4885-B82E1A784191}" dt="2020-11-25T17:28:21.359" v="884"/>
          <ac:picMkLst>
            <pc:docMk/>
            <pc:sldMk cId="236648847" sldId="639"/>
            <ac:picMk id="11" creationId="{52ABE836-711B-4508-BFBF-F4F9DA245247}"/>
          </ac:picMkLst>
        </pc:picChg>
      </pc:sldChg>
      <pc:sldChg chg="addSp delSp modSp new">
        <pc:chgData name="Bassingthwaite, Brenda J" userId="S::b.bassingthwaite@unmc.edu::dabafcea-2515-4cc7-8542-74d5890aae1b" providerId="AD" clId="Web-{72166667-EFE5-1790-4885-B82E1A784191}" dt="2020-11-25T17:13:35.541" v="757" actId="1076"/>
        <pc:sldMkLst>
          <pc:docMk/>
          <pc:sldMk cId="451007329" sldId="640"/>
        </pc:sldMkLst>
        <pc:picChg chg="add mod">
          <ac:chgData name="Bassingthwaite, Brenda J" userId="S::b.bassingthwaite@unmc.edu::dabafcea-2515-4cc7-8542-74d5890aae1b" providerId="AD" clId="Web-{72166667-EFE5-1790-4885-B82E1A784191}" dt="2020-11-25T17:05:55.889" v="743" actId="1076"/>
          <ac:picMkLst>
            <pc:docMk/>
            <pc:sldMk cId="451007329" sldId="640"/>
            <ac:picMk id="2" creationId="{0431FA0A-5CA7-4667-8CAB-AC03B8E32C4B}"/>
          </ac:picMkLst>
        </pc:picChg>
        <pc:picChg chg="add del mod">
          <ac:chgData name="Bassingthwaite, Brenda J" userId="S::b.bassingthwaite@unmc.edu::dabafcea-2515-4cc7-8542-74d5890aae1b" providerId="AD" clId="Web-{72166667-EFE5-1790-4885-B82E1A784191}" dt="2020-11-25T17:06:42.936" v="748"/>
          <ac:picMkLst>
            <pc:docMk/>
            <pc:sldMk cId="451007329" sldId="640"/>
            <ac:picMk id="3" creationId="{D58A4290-392A-4EDA-A4E5-DA513533B70B}"/>
          </ac:picMkLst>
        </pc:picChg>
        <pc:picChg chg="add mod">
          <ac:chgData name="Bassingthwaite, Brenda J" userId="S::b.bassingthwaite@unmc.edu::dabafcea-2515-4cc7-8542-74d5890aae1b" providerId="AD" clId="Web-{72166667-EFE5-1790-4885-B82E1A784191}" dt="2020-11-25T17:13:35.541" v="757" actId="1076"/>
          <ac:picMkLst>
            <pc:docMk/>
            <pc:sldMk cId="451007329" sldId="640"/>
            <ac:picMk id="4" creationId="{555B653D-B465-4A9D-A21F-790D797B8D87}"/>
          </ac:picMkLst>
        </pc:picChg>
        <pc:picChg chg="add mod">
          <ac:chgData name="Bassingthwaite, Brenda J" userId="S::b.bassingthwaite@unmc.edu::dabafcea-2515-4cc7-8542-74d5890aae1b" providerId="AD" clId="Web-{72166667-EFE5-1790-4885-B82E1A784191}" dt="2020-11-25T17:13:35.462" v="756" actId="1076"/>
          <ac:picMkLst>
            <pc:docMk/>
            <pc:sldMk cId="451007329" sldId="640"/>
            <ac:picMk id="5" creationId="{75545D49-70BE-46D7-A263-BEBAD6FBD31C}"/>
          </ac:picMkLst>
        </pc:picChg>
      </pc:sldChg>
      <pc:sldChg chg="addSp modSp new del">
        <pc:chgData name="Bassingthwaite, Brenda J" userId="S::b.bassingthwaite@unmc.edu::dabafcea-2515-4cc7-8542-74d5890aae1b" providerId="AD" clId="Web-{72166667-EFE5-1790-4885-B82E1A784191}" dt="2020-11-25T17:16:50.242" v="778"/>
        <pc:sldMkLst>
          <pc:docMk/>
          <pc:sldMk cId="1253035803" sldId="641"/>
        </pc:sldMkLst>
        <pc:spChg chg="add mod">
          <ac:chgData name="Bassingthwaite, Brenda J" userId="S::b.bassingthwaite@unmc.edu::dabafcea-2515-4cc7-8542-74d5890aae1b" providerId="AD" clId="Web-{72166667-EFE5-1790-4885-B82E1A784191}" dt="2020-11-25T17:14:34.727" v="774" actId="20577"/>
          <ac:spMkLst>
            <pc:docMk/>
            <pc:sldMk cId="1253035803" sldId="641"/>
            <ac:spMk id="2" creationId="{E9C86D25-C59C-45B8-85ED-19B053B4ECBC}"/>
          </ac:spMkLst>
        </pc:spChg>
      </pc:sldChg>
      <pc:sldChg chg="new">
        <pc:chgData name="Bassingthwaite, Brenda J" userId="S::b.bassingthwaite@unmc.edu::dabafcea-2515-4cc7-8542-74d5890aae1b" providerId="AD" clId="Web-{72166667-EFE5-1790-4885-B82E1A784191}" dt="2020-11-25T17:15:17.555" v="777"/>
        <pc:sldMkLst>
          <pc:docMk/>
          <pc:sldMk cId="1356929429" sldId="642"/>
        </pc:sldMkLst>
      </pc:sldChg>
      <pc:sldChg chg="addSp delSp modSp new mod setBg modClrScheme setClrOvrMap chgLayout">
        <pc:chgData name="Bassingthwaite, Brenda J" userId="S::b.bassingthwaite@unmc.edu::dabafcea-2515-4cc7-8542-74d5890aae1b" providerId="AD" clId="Web-{72166667-EFE5-1790-4885-B82E1A784191}" dt="2020-11-25T18:05:08.679" v="1337" actId="14100"/>
        <pc:sldMkLst>
          <pc:docMk/>
          <pc:sldMk cId="798314360" sldId="643"/>
        </pc:sldMkLst>
        <pc:spChg chg="add mod ord">
          <ac:chgData name="Bassingthwaite, Brenda J" userId="S::b.bassingthwaite@unmc.edu::dabafcea-2515-4cc7-8542-74d5890aae1b" providerId="AD" clId="Web-{72166667-EFE5-1790-4885-B82E1A784191}" dt="2020-11-25T17:23:12.206" v="825" actId="20577"/>
          <ac:spMkLst>
            <pc:docMk/>
            <pc:sldMk cId="798314360" sldId="643"/>
            <ac:spMk id="4" creationId="{D69B0725-6073-4FFE-95EA-3091883EAA45}"/>
          </ac:spMkLst>
        </pc:spChg>
        <pc:spChg chg="add del mod ord">
          <ac:chgData name="Bassingthwaite, Brenda J" userId="S::b.bassingthwaite@unmc.edu::dabafcea-2515-4cc7-8542-74d5890aae1b" providerId="AD" clId="Web-{72166667-EFE5-1790-4885-B82E1A784191}" dt="2020-11-25T17:22:15.316" v="785"/>
          <ac:spMkLst>
            <pc:docMk/>
            <pc:sldMk cId="798314360" sldId="643"/>
            <ac:spMk id="5" creationId="{8584D372-2076-4BB6-ADA6-094BDAD12283}"/>
          </ac:spMkLst>
        </pc:spChg>
        <pc:spChg chg="add del mod ord">
          <ac:chgData name="Bassingthwaite, Brenda J" userId="S::b.bassingthwaite@unmc.edu::dabafcea-2515-4cc7-8542-74d5890aae1b" providerId="AD" clId="Web-{72166667-EFE5-1790-4885-B82E1A784191}" dt="2020-11-25T17:21:51.129" v="783"/>
          <ac:spMkLst>
            <pc:docMk/>
            <pc:sldMk cId="798314360" sldId="643"/>
            <ac:spMk id="6" creationId="{A9076EB2-5B3B-409F-906F-C842A262F287}"/>
          </ac:spMkLst>
        </pc:spChg>
        <pc:spChg chg="add del">
          <ac:chgData name="Bassingthwaite, Brenda J" userId="S::b.bassingthwaite@unmc.edu::dabafcea-2515-4cc7-8542-74d5890aae1b" providerId="AD" clId="Web-{72166667-EFE5-1790-4885-B82E1A784191}" dt="2020-11-25T17:22:46.379" v="794"/>
          <ac:spMkLst>
            <pc:docMk/>
            <pc:sldMk cId="798314360" sldId="643"/>
            <ac:spMk id="10" creationId="{E45B1D5C-0827-4AF0-8186-11FC5A8B8B92}"/>
          </ac:spMkLst>
        </pc:spChg>
        <pc:spChg chg="add del">
          <ac:chgData name="Bassingthwaite, Brenda J" userId="S::b.bassingthwaite@unmc.edu::dabafcea-2515-4cc7-8542-74d5890aae1b" providerId="AD" clId="Web-{72166667-EFE5-1790-4885-B82E1A784191}" dt="2020-11-25T17:22:46.379" v="794"/>
          <ac:spMkLst>
            <pc:docMk/>
            <pc:sldMk cId="798314360" sldId="643"/>
            <ac:spMk id="12" creationId="{99413ED5-9ED4-4772-BCE4-2BCAE6B12E35}"/>
          </ac:spMkLst>
        </pc:spChg>
        <pc:spChg chg="add del">
          <ac:chgData name="Bassingthwaite, Brenda J" userId="S::b.bassingthwaite@unmc.edu::dabafcea-2515-4cc7-8542-74d5890aae1b" providerId="AD" clId="Web-{72166667-EFE5-1790-4885-B82E1A784191}" dt="2020-11-25T17:22:46.379" v="794"/>
          <ac:spMkLst>
            <pc:docMk/>
            <pc:sldMk cId="798314360" sldId="643"/>
            <ac:spMk id="14" creationId="{04357C93-F0CB-4A1C-8F77-4E9063789819}"/>
          </ac:spMkLst>
        </pc:spChg>
        <pc:spChg chg="add del">
          <ac:chgData name="Bassingthwaite, Brenda J" userId="S::b.bassingthwaite@unmc.edu::dabafcea-2515-4cc7-8542-74d5890aae1b" providerId="AD" clId="Web-{72166667-EFE5-1790-4885-B82E1A784191}" dt="2020-11-25T17:22:46.379" v="794"/>
          <ac:spMkLst>
            <pc:docMk/>
            <pc:sldMk cId="798314360" sldId="643"/>
            <ac:spMk id="16" creationId="{90F533E9-6690-41A8-A372-4C6C622D028D}"/>
          </ac:spMkLst>
        </pc:spChg>
        <pc:spChg chg="add mod">
          <ac:chgData name="Bassingthwaite, Brenda J" userId="S::b.bassingthwaite@unmc.edu::dabafcea-2515-4cc7-8542-74d5890aae1b" providerId="AD" clId="Web-{72166667-EFE5-1790-4885-B82E1A784191}" dt="2020-11-25T18:05:08.679" v="1337" actId="14100"/>
          <ac:spMkLst>
            <pc:docMk/>
            <pc:sldMk cId="798314360" sldId="643"/>
            <ac:spMk id="20" creationId="{4C3D1DAE-9B82-4B10-B297-64811E903EB1}"/>
          </ac:spMkLst>
        </pc:spChg>
        <pc:spChg chg="add">
          <ac:chgData name="Bassingthwaite, Brenda J" userId="S::b.bassingthwaite@unmc.edu::dabafcea-2515-4cc7-8542-74d5890aae1b" providerId="AD" clId="Web-{72166667-EFE5-1790-4885-B82E1A784191}" dt="2020-11-25T17:22:46.379" v="794"/>
          <ac:spMkLst>
            <pc:docMk/>
            <pc:sldMk cId="798314360" sldId="643"/>
            <ac:spMk id="23" creationId="{16EA23B6-4B44-4D76-87BA-D81CE35EDB73}"/>
          </ac:spMkLst>
        </pc:spChg>
        <pc:spChg chg="add">
          <ac:chgData name="Bassingthwaite, Brenda J" userId="S::b.bassingthwaite@unmc.edu::dabafcea-2515-4cc7-8542-74d5890aae1b" providerId="AD" clId="Web-{72166667-EFE5-1790-4885-B82E1A784191}" dt="2020-11-25T17:22:46.379" v="794"/>
          <ac:spMkLst>
            <pc:docMk/>
            <pc:sldMk cId="798314360" sldId="643"/>
            <ac:spMk id="25" creationId="{2EEEAE0B-25B7-437B-B834-B70A935419CA}"/>
          </ac:spMkLst>
        </pc:spChg>
        <pc:picChg chg="add mod ord modCrop">
          <ac:chgData name="Bassingthwaite, Brenda J" userId="S::b.bassingthwaite@unmc.edu::dabafcea-2515-4cc7-8542-74d5890aae1b" providerId="AD" clId="Web-{72166667-EFE5-1790-4885-B82E1A784191}" dt="2020-11-25T18:04:40.569" v="1326"/>
          <ac:picMkLst>
            <pc:docMk/>
            <pc:sldMk cId="798314360" sldId="643"/>
            <ac:picMk id="3" creationId="{8711D71F-A51E-484D-B5A9-E27497AF269A}"/>
          </ac:picMkLst>
        </pc:picChg>
      </pc:sldChg>
      <pc:sldChg chg="new">
        <pc:chgData name="Bassingthwaite, Brenda J" userId="S::b.bassingthwaite@unmc.edu::dabafcea-2515-4cc7-8542-74d5890aae1b" providerId="AD" clId="Web-{72166667-EFE5-1790-4885-B82E1A784191}" dt="2020-11-25T17:32:31.232" v="916"/>
        <pc:sldMkLst>
          <pc:docMk/>
          <pc:sldMk cId="863918988" sldId="644"/>
        </pc:sldMkLst>
      </pc:sldChg>
      <pc:sldChg chg="addSp delSp modSp new mod setBg">
        <pc:chgData name="Bassingthwaite, Brenda J" userId="S::b.bassingthwaite@unmc.edu::dabafcea-2515-4cc7-8542-74d5890aae1b" providerId="AD" clId="Web-{72166667-EFE5-1790-4885-B82E1A784191}" dt="2020-11-25T17:36:12.557" v="1009" actId="20577"/>
        <pc:sldMkLst>
          <pc:docMk/>
          <pc:sldMk cId="1599764605" sldId="645"/>
        </pc:sldMkLst>
        <pc:spChg chg="mod">
          <ac:chgData name="Bassingthwaite, Brenda J" userId="S::b.bassingthwaite@unmc.edu::dabafcea-2515-4cc7-8542-74d5890aae1b" providerId="AD" clId="Web-{72166667-EFE5-1790-4885-B82E1A784191}" dt="2020-11-25T17:36:10.042" v="1007" actId="20577"/>
          <ac:spMkLst>
            <pc:docMk/>
            <pc:sldMk cId="1599764605" sldId="645"/>
            <ac:spMk id="2" creationId="{487FED94-27E7-4C37-A36F-4DB41490D85A}"/>
          </ac:spMkLst>
        </pc:spChg>
        <pc:spChg chg="del">
          <ac:chgData name="Bassingthwaite, Brenda J" userId="S::b.bassingthwaite@unmc.edu::dabafcea-2515-4cc7-8542-74d5890aae1b" providerId="AD" clId="Web-{72166667-EFE5-1790-4885-B82E1A784191}" dt="2020-11-25T17:34:20.574" v="918"/>
          <ac:spMkLst>
            <pc:docMk/>
            <pc:sldMk cId="1599764605" sldId="645"/>
            <ac:spMk id="3" creationId="{541E89E3-DE6A-4064-BB62-759CFB45A974}"/>
          </ac:spMkLst>
        </pc:spChg>
        <pc:spChg chg="add mod">
          <ac:chgData name="Bassingthwaite, Brenda J" userId="S::b.bassingthwaite@unmc.edu::dabafcea-2515-4cc7-8542-74d5890aae1b" providerId="AD" clId="Web-{72166667-EFE5-1790-4885-B82E1A784191}" dt="2020-11-25T17:36:12.557" v="1009" actId="20577"/>
          <ac:spMkLst>
            <pc:docMk/>
            <pc:sldMk cId="1599764605" sldId="645"/>
            <ac:spMk id="5" creationId="{CAD0D905-4186-4767-A5B5-B62D17562F07}"/>
          </ac:spMkLst>
        </pc:spChg>
        <pc:spChg chg="add">
          <ac:chgData name="Bassingthwaite, Brenda J" userId="S::b.bassingthwaite@unmc.edu::dabafcea-2515-4cc7-8542-74d5890aae1b" providerId="AD" clId="Web-{72166667-EFE5-1790-4885-B82E1A784191}" dt="2020-11-25T17:34:34.402" v="920"/>
          <ac:spMkLst>
            <pc:docMk/>
            <pc:sldMk cId="1599764605" sldId="645"/>
            <ac:spMk id="9" creationId="{707744A9-B1DD-4F76-B3B2-02A51E6DF412}"/>
          </ac:spMkLst>
        </pc:spChg>
        <pc:spChg chg="add">
          <ac:chgData name="Bassingthwaite, Brenda J" userId="S::b.bassingthwaite@unmc.edu::dabafcea-2515-4cc7-8542-74d5890aae1b" providerId="AD" clId="Web-{72166667-EFE5-1790-4885-B82E1A784191}" dt="2020-11-25T17:34:34.402" v="920"/>
          <ac:spMkLst>
            <pc:docMk/>
            <pc:sldMk cId="1599764605" sldId="645"/>
            <ac:spMk id="11" creationId="{09F52C97-D8A0-4C58-9D04-B8733EE38B7B}"/>
          </ac:spMkLst>
        </pc:spChg>
        <pc:picChg chg="add mod ord">
          <ac:chgData name="Bassingthwaite, Brenda J" userId="S::b.bassingthwaite@unmc.edu::dabafcea-2515-4cc7-8542-74d5890aae1b" providerId="AD" clId="Web-{72166667-EFE5-1790-4885-B82E1A784191}" dt="2020-11-25T17:34:34.402" v="920"/>
          <ac:picMkLst>
            <pc:docMk/>
            <pc:sldMk cId="1599764605" sldId="645"/>
            <ac:picMk id="4" creationId="{976E4674-40BE-4404-B01B-893C0824E57D}"/>
          </ac:picMkLst>
        </pc:picChg>
      </pc:sldChg>
      <pc:sldChg chg="addSp delSp modSp new mod modClrScheme chgLayout">
        <pc:chgData name="Bassingthwaite, Brenda J" userId="S::b.bassingthwaite@unmc.edu::dabafcea-2515-4cc7-8542-74d5890aae1b" providerId="AD" clId="Web-{72166667-EFE5-1790-4885-B82E1A784191}" dt="2020-11-25T17:39:31.852" v="1091" actId="1076"/>
        <pc:sldMkLst>
          <pc:docMk/>
          <pc:sldMk cId="2380505108" sldId="646"/>
        </pc:sldMkLst>
        <pc:spChg chg="mod ord">
          <ac:chgData name="Bassingthwaite, Brenda J" userId="S::b.bassingthwaite@unmc.edu::dabafcea-2515-4cc7-8542-74d5890aae1b" providerId="AD" clId="Web-{72166667-EFE5-1790-4885-B82E1A784191}" dt="2020-11-25T17:39:13.759" v="1087" actId="20577"/>
          <ac:spMkLst>
            <pc:docMk/>
            <pc:sldMk cId="2380505108" sldId="646"/>
            <ac:spMk id="2" creationId="{DD743ACA-E4E0-4FE4-9025-7BF5AA22D3DD}"/>
          </ac:spMkLst>
        </pc:spChg>
        <pc:spChg chg="del">
          <ac:chgData name="Bassingthwaite, Brenda J" userId="S::b.bassingthwaite@unmc.edu::dabafcea-2515-4cc7-8542-74d5890aae1b" providerId="AD" clId="Web-{72166667-EFE5-1790-4885-B82E1A784191}" dt="2020-11-25T17:38:04.869" v="1018"/>
          <ac:spMkLst>
            <pc:docMk/>
            <pc:sldMk cId="2380505108" sldId="646"/>
            <ac:spMk id="3" creationId="{89B9CF8E-0CB2-47BD-9241-7277FC07FBC6}"/>
          </ac:spMkLst>
        </pc:spChg>
        <pc:spChg chg="add mod">
          <ac:chgData name="Bassingthwaite, Brenda J" userId="S::b.bassingthwaite@unmc.edu::dabafcea-2515-4cc7-8542-74d5890aae1b" providerId="AD" clId="Web-{72166667-EFE5-1790-4885-B82E1A784191}" dt="2020-11-25T17:39:31.852" v="1091" actId="1076"/>
          <ac:spMkLst>
            <pc:docMk/>
            <pc:sldMk cId="2380505108" sldId="646"/>
            <ac:spMk id="5" creationId="{E1875380-7754-4F1F-8C98-278A9FD5ED6F}"/>
          </ac:spMkLst>
        </pc:spChg>
      </pc:sldChg>
      <pc:sldChg chg="new del">
        <pc:chgData name="Bassingthwaite, Brenda J" userId="S::b.bassingthwaite@unmc.edu::dabafcea-2515-4cc7-8542-74d5890aae1b" providerId="AD" clId="Web-{72166667-EFE5-1790-4885-B82E1A784191}" dt="2020-11-25T18:09:31.943" v="1340"/>
        <pc:sldMkLst>
          <pc:docMk/>
          <pc:sldMk cId="3066933190" sldId="647"/>
        </pc:sldMkLst>
      </pc:sldChg>
      <pc:sldChg chg="new del">
        <pc:chgData name="Bassingthwaite, Brenda J" userId="S::b.bassingthwaite@unmc.edu::dabafcea-2515-4cc7-8542-74d5890aae1b" providerId="AD" clId="Web-{72166667-EFE5-1790-4885-B82E1A784191}" dt="2020-11-25T18:09:33.334" v="1341"/>
        <pc:sldMkLst>
          <pc:docMk/>
          <pc:sldMk cId="3034500463" sldId="648"/>
        </pc:sldMkLst>
      </pc:sldChg>
      <pc:sldMasterChg chg="add addSldLayout">
        <pc:chgData name="Bassingthwaite, Brenda J" userId="S::b.bassingthwaite@unmc.edu::dabafcea-2515-4cc7-8542-74d5890aae1b" providerId="AD" clId="Web-{72166667-EFE5-1790-4885-B82E1A784191}" dt="2020-11-25T15:52:49.449" v="0"/>
        <pc:sldMasterMkLst>
          <pc:docMk/>
          <pc:sldMasterMk cId="2256480700" sldId="2147483717"/>
        </pc:sldMasterMkLst>
        <pc:sldLayoutChg chg="add">
          <pc:chgData name="Bassingthwaite, Brenda J" userId="S::b.bassingthwaite@unmc.edu::dabafcea-2515-4cc7-8542-74d5890aae1b" providerId="AD" clId="Web-{72166667-EFE5-1790-4885-B82E1A784191}" dt="2020-11-25T15:52:49.449" v="0"/>
          <pc:sldLayoutMkLst>
            <pc:docMk/>
            <pc:sldMasterMk cId="2256480700" sldId="2147483717"/>
            <pc:sldLayoutMk cId="3441561186" sldId="2147483718"/>
          </pc:sldLayoutMkLst>
        </pc:sldLayoutChg>
        <pc:sldLayoutChg chg="add">
          <pc:chgData name="Bassingthwaite, Brenda J" userId="S::b.bassingthwaite@unmc.edu::dabafcea-2515-4cc7-8542-74d5890aae1b" providerId="AD" clId="Web-{72166667-EFE5-1790-4885-B82E1A784191}" dt="2020-11-25T15:52:49.449" v="0"/>
          <pc:sldLayoutMkLst>
            <pc:docMk/>
            <pc:sldMasterMk cId="2256480700" sldId="2147483717"/>
            <pc:sldLayoutMk cId="1432860496" sldId="2147483719"/>
          </pc:sldLayoutMkLst>
        </pc:sldLayoutChg>
        <pc:sldLayoutChg chg="add">
          <pc:chgData name="Bassingthwaite, Brenda J" userId="S::b.bassingthwaite@unmc.edu::dabafcea-2515-4cc7-8542-74d5890aae1b" providerId="AD" clId="Web-{72166667-EFE5-1790-4885-B82E1A784191}" dt="2020-11-25T15:52:49.449" v="0"/>
          <pc:sldLayoutMkLst>
            <pc:docMk/>
            <pc:sldMasterMk cId="2256480700" sldId="2147483717"/>
            <pc:sldLayoutMk cId="1572813492" sldId="2147483720"/>
          </pc:sldLayoutMkLst>
        </pc:sldLayoutChg>
        <pc:sldLayoutChg chg="add">
          <pc:chgData name="Bassingthwaite, Brenda J" userId="S::b.bassingthwaite@unmc.edu::dabafcea-2515-4cc7-8542-74d5890aae1b" providerId="AD" clId="Web-{72166667-EFE5-1790-4885-B82E1A784191}" dt="2020-11-25T15:52:49.449" v="0"/>
          <pc:sldLayoutMkLst>
            <pc:docMk/>
            <pc:sldMasterMk cId="2256480700" sldId="2147483717"/>
            <pc:sldLayoutMk cId="3691609336" sldId="2147483721"/>
          </pc:sldLayoutMkLst>
        </pc:sldLayoutChg>
        <pc:sldLayoutChg chg="add">
          <pc:chgData name="Bassingthwaite, Brenda J" userId="S::b.bassingthwaite@unmc.edu::dabafcea-2515-4cc7-8542-74d5890aae1b" providerId="AD" clId="Web-{72166667-EFE5-1790-4885-B82E1A784191}" dt="2020-11-25T15:52:49.449" v="0"/>
          <pc:sldLayoutMkLst>
            <pc:docMk/>
            <pc:sldMasterMk cId="2256480700" sldId="2147483717"/>
            <pc:sldLayoutMk cId="649850789" sldId="2147483722"/>
          </pc:sldLayoutMkLst>
        </pc:sldLayoutChg>
        <pc:sldLayoutChg chg="add">
          <pc:chgData name="Bassingthwaite, Brenda J" userId="S::b.bassingthwaite@unmc.edu::dabafcea-2515-4cc7-8542-74d5890aae1b" providerId="AD" clId="Web-{72166667-EFE5-1790-4885-B82E1A784191}" dt="2020-11-25T15:52:49.449" v="0"/>
          <pc:sldLayoutMkLst>
            <pc:docMk/>
            <pc:sldMasterMk cId="2256480700" sldId="2147483717"/>
            <pc:sldLayoutMk cId="3105873741" sldId="2147483723"/>
          </pc:sldLayoutMkLst>
        </pc:sldLayoutChg>
        <pc:sldLayoutChg chg="add">
          <pc:chgData name="Bassingthwaite, Brenda J" userId="S::b.bassingthwaite@unmc.edu::dabafcea-2515-4cc7-8542-74d5890aae1b" providerId="AD" clId="Web-{72166667-EFE5-1790-4885-B82E1A784191}" dt="2020-11-25T15:52:49.449" v="0"/>
          <pc:sldLayoutMkLst>
            <pc:docMk/>
            <pc:sldMasterMk cId="2256480700" sldId="2147483717"/>
            <pc:sldLayoutMk cId="3885061815" sldId="2147483724"/>
          </pc:sldLayoutMkLst>
        </pc:sldLayoutChg>
        <pc:sldLayoutChg chg="add">
          <pc:chgData name="Bassingthwaite, Brenda J" userId="S::b.bassingthwaite@unmc.edu::dabafcea-2515-4cc7-8542-74d5890aae1b" providerId="AD" clId="Web-{72166667-EFE5-1790-4885-B82E1A784191}" dt="2020-11-25T15:52:49.449" v="0"/>
          <pc:sldLayoutMkLst>
            <pc:docMk/>
            <pc:sldMasterMk cId="2256480700" sldId="2147483717"/>
            <pc:sldLayoutMk cId="375295588" sldId="2147483725"/>
          </pc:sldLayoutMkLst>
        </pc:sldLayoutChg>
        <pc:sldLayoutChg chg="add">
          <pc:chgData name="Bassingthwaite, Brenda J" userId="S::b.bassingthwaite@unmc.edu::dabafcea-2515-4cc7-8542-74d5890aae1b" providerId="AD" clId="Web-{72166667-EFE5-1790-4885-B82E1A784191}" dt="2020-11-25T15:52:49.449" v="0"/>
          <pc:sldLayoutMkLst>
            <pc:docMk/>
            <pc:sldMasterMk cId="2256480700" sldId="2147483717"/>
            <pc:sldLayoutMk cId="3845343822" sldId="2147483726"/>
          </pc:sldLayoutMkLst>
        </pc:sldLayoutChg>
        <pc:sldLayoutChg chg="add">
          <pc:chgData name="Bassingthwaite, Brenda J" userId="S::b.bassingthwaite@unmc.edu::dabafcea-2515-4cc7-8542-74d5890aae1b" providerId="AD" clId="Web-{72166667-EFE5-1790-4885-B82E1A784191}" dt="2020-11-25T15:52:49.449" v="0"/>
          <pc:sldLayoutMkLst>
            <pc:docMk/>
            <pc:sldMasterMk cId="2256480700" sldId="2147483717"/>
            <pc:sldLayoutMk cId="1982442333" sldId="2147483727"/>
          </pc:sldLayoutMkLst>
        </pc:sldLayoutChg>
        <pc:sldLayoutChg chg="add">
          <pc:chgData name="Bassingthwaite, Brenda J" userId="S::b.bassingthwaite@unmc.edu::dabafcea-2515-4cc7-8542-74d5890aae1b" providerId="AD" clId="Web-{72166667-EFE5-1790-4885-B82E1A784191}" dt="2020-11-25T15:52:49.449" v="0"/>
          <pc:sldLayoutMkLst>
            <pc:docMk/>
            <pc:sldMasterMk cId="2256480700" sldId="2147483717"/>
            <pc:sldLayoutMk cId="1787184166" sldId="2147483728"/>
          </pc:sldLayoutMkLst>
        </pc:sldLayoutChg>
      </pc:sldMasterChg>
    </pc:docChg>
  </pc:docChgLst>
  <pc:docChgLst>
    <pc:chgData name="Christian Klepper" clId="Web-{6109932B-3161-4435-AB21-EB7F4A061DC7}"/>
    <pc:docChg chg="addSld delSld modSld">
      <pc:chgData name="Christian Klepper" userId="" providerId="" clId="Web-{6109932B-3161-4435-AB21-EB7F4A061DC7}" dt="2021-05-24T07:56:41.062" v="190"/>
      <pc:docMkLst>
        <pc:docMk/>
      </pc:docMkLst>
      <pc:sldChg chg="modSp">
        <pc:chgData name="Christian Klepper" userId="" providerId="" clId="Web-{6109932B-3161-4435-AB21-EB7F4A061DC7}" dt="2021-05-24T07:36:09.159" v="13" actId="14100"/>
        <pc:sldMkLst>
          <pc:docMk/>
          <pc:sldMk cId="905392208" sldId="656"/>
        </pc:sldMkLst>
        <pc:spChg chg="mod">
          <ac:chgData name="Christian Klepper" userId="" providerId="" clId="Web-{6109932B-3161-4435-AB21-EB7F4A061DC7}" dt="2021-05-24T07:36:09.159" v="13" actId="14100"/>
          <ac:spMkLst>
            <pc:docMk/>
            <pc:sldMk cId="905392208" sldId="656"/>
            <ac:spMk id="6" creationId="{9D02CF2E-B22C-DD4A-8F82-DC324C3E0E5E}"/>
          </ac:spMkLst>
        </pc:spChg>
      </pc:sldChg>
      <pc:sldChg chg="modSp">
        <pc:chgData name="Christian Klepper" userId="" providerId="" clId="Web-{6109932B-3161-4435-AB21-EB7F4A061DC7}" dt="2021-05-24T07:35:51.221" v="9" actId="14100"/>
        <pc:sldMkLst>
          <pc:docMk/>
          <pc:sldMk cId="1152544221" sldId="657"/>
        </pc:sldMkLst>
        <pc:spChg chg="mod">
          <ac:chgData name="Christian Klepper" userId="" providerId="" clId="Web-{6109932B-3161-4435-AB21-EB7F4A061DC7}" dt="2021-05-24T07:35:51.221" v="9" actId="14100"/>
          <ac:spMkLst>
            <pc:docMk/>
            <pc:sldMk cId="1152544221" sldId="657"/>
            <ac:spMk id="2" creationId="{0C5DE8EC-39D9-45A9-87D6-75983DEA0334}"/>
          </ac:spMkLst>
        </pc:spChg>
      </pc:sldChg>
      <pc:sldChg chg="modSp">
        <pc:chgData name="Christian Klepper" userId="" providerId="" clId="Web-{6109932B-3161-4435-AB21-EB7F4A061DC7}" dt="2021-05-24T07:35:37.299" v="6" actId="20577"/>
        <pc:sldMkLst>
          <pc:docMk/>
          <pc:sldMk cId="1737836962" sldId="662"/>
        </pc:sldMkLst>
        <pc:spChg chg="mod">
          <ac:chgData name="Christian Klepper" userId="" providerId="" clId="Web-{6109932B-3161-4435-AB21-EB7F4A061DC7}" dt="2021-05-24T07:35:37.299" v="6" actId="20577"/>
          <ac:spMkLst>
            <pc:docMk/>
            <pc:sldMk cId="1737836962" sldId="662"/>
            <ac:spMk id="6" creationId="{DBDFB16D-B4B7-40D1-9FDC-1B1F69F511A4}"/>
          </ac:spMkLst>
        </pc:spChg>
      </pc:sldChg>
      <pc:sldChg chg="modSp modNotes">
        <pc:chgData name="Christian Klepper" userId="" providerId="" clId="Web-{6109932B-3161-4435-AB21-EB7F4A061DC7}" dt="2021-05-24T07:56:41.062" v="190"/>
        <pc:sldMkLst>
          <pc:docMk/>
          <pc:sldMk cId="1362689457" sldId="663"/>
        </pc:sldMkLst>
        <pc:spChg chg="mod">
          <ac:chgData name="Christian Klepper" userId="" providerId="" clId="Web-{6109932B-3161-4435-AB21-EB7F4A061DC7}" dt="2021-05-24T07:36:23.831" v="15" actId="14100"/>
          <ac:spMkLst>
            <pc:docMk/>
            <pc:sldMk cId="1362689457" sldId="663"/>
            <ac:spMk id="2" creationId="{EDEC1F95-C157-4B49-ABC6-E6E97E968A86}"/>
          </ac:spMkLst>
        </pc:spChg>
      </pc:sldChg>
      <pc:sldChg chg="modSp">
        <pc:chgData name="Christian Klepper" userId="" providerId="" clId="Web-{6109932B-3161-4435-AB21-EB7F4A061DC7}" dt="2021-05-24T07:37:16.800" v="31" actId="20577"/>
        <pc:sldMkLst>
          <pc:docMk/>
          <pc:sldMk cId="2881520516" sldId="664"/>
        </pc:sldMkLst>
        <pc:spChg chg="mod">
          <ac:chgData name="Christian Klepper" userId="" providerId="" clId="Web-{6109932B-3161-4435-AB21-EB7F4A061DC7}" dt="2021-05-24T07:37:03.800" v="25"/>
          <ac:spMkLst>
            <pc:docMk/>
            <pc:sldMk cId="2881520516" sldId="664"/>
            <ac:spMk id="2" creationId="{CCA5CF13-3B21-454B-A06B-A2266C5A54EE}"/>
          </ac:spMkLst>
        </pc:spChg>
        <pc:spChg chg="mod">
          <ac:chgData name="Christian Klepper" userId="" providerId="" clId="Web-{6109932B-3161-4435-AB21-EB7F4A061DC7}" dt="2021-05-24T07:37:16.800" v="31" actId="20577"/>
          <ac:spMkLst>
            <pc:docMk/>
            <pc:sldMk cId="2881520516" sldId="664"/>
            <ac:spMk id="5" creationId="{B5956B6C-2A30-194B-B5BE-8B7B308ECF94}"/>
          </ac:spMkLst>
        </pc:spChg>
        <pc:spChg chg="mod">
          <ac:chgData name="Christian Klepper" userId="" providerId="" clId="Web-{6109932B-3161-4435-AB21-EB7F4A061DC7}" dt="2021-05-24T07:37:03.581" v="17"/>
          <ac:spMkLst>
            <pc:docMk/>
            <pc:sldMk cId="2881520516" sldId="664"/>
            <ac:spMk id="6" creationId="{0A5A160B-9BF8-D441-A3CD-638055F24309}"/>
          </ac:spMkLst>
        </pc:spChg>
        <pc:spChg chg="mod">
          <ac:chgData name="Christian Klepper" userId="" providerId="" clId="Web-{6109932B-3161-4435-AB21-EB7F4A061DC7}" dt="2021-05-24T07:37:03.612" v="18"/>
          <ac:spMkLst>
            <pc:docMk/>
            <pc:sldMk cId="2881520516" sldId="664"/>
            <ac:spMk id="7" creationId="{E15C4491-5A26-6249-8108-9565687FA90F}"/>
          </ac:spMkLst>
        </pc:spChg>
        <pc:spChg chg="mod">
          <ac:chgData name="Christian Klepper" userId="" providerId="" clId="Web-{6109932B-3161-4435-AB21-EB7F4A061DC7}" dt="2021-05-24T07:37:03.644" v="19"/>
          <ac:spMkLst>
            <pc:docMk/>
            <pc:sldMk cId="2881520516" sldId="664"/>
            <ac:spMk id="8" creationId="{4ACDFFFB-A08E-264F-A3F0-6E7F7BAAA393}"/>
          </ac:spMkLst>
        </pc:spChg>
        <pc:spChg chg="mod">
          <ac:chgData name="Christian Klepper" userId="" providerId="" clId="Web-{6109932B-3161-4435-AB21-EB7F4A061DC7}" dt="2021-05-24T07:37:03.706" v="21"/>
          <ac:spMkLst>
            <pc:docMk/>
            <pc:sldMk cId="2881520516" sldId="664"/>
            <ac:spMk id="11" creationId="{641ECD38-3676-0F4F-876D-C074D2E5BB28}"/>
          </ac:spMkLst>
        </pc:spChg>
        <pc:spChg chg="mod">
          <ac:chgData name="Christian Klepper" userId="" providerId="" clId="Web-{6109932B-3161-4435-AB21-EB7F4A061DC7}" dt="2021-05-24T07:37:03.722" v="22"/>
          <ac:spMkLst>
            <pc:docMk/>
            <pc:sldMk cId="2881520516" sldId="664"/>
            <ac:spMk id="12" creationId="{0E961321-5F40-374C-B619-1D4F0F8BE4AB}"/>
          </ac:spMkLst>
        </pc:spChg>
        <pc:spChg chg="mod">
          <ac:chgData name="Christian Klepper" userId="" providerId="" clId="Web-{6109932B-3161-4435-AB21-EB7F4A061DC7}" dt="2021-05-24T07:37:03.753" v="23"/>
          <ac:spMkLst>
            <pc:docMk/>
            <pc:sldMk cId="2881520516" sldId="664"/>
            <ac:spMk id="13" creationId="{373F9387-DC7C-5249-9EC9-BD20C284230A}"/>
          </ac:spMkLst>
        </pc:spChg>
        <pc:spChg chg="mod">
          <ac:chgData name="Christian Klepper" userId="" providerId="" clId="Web-{6109932B-3161-4435-AB21-EB7F4A061DC7}" dt="2021-05-24T07:37:03.675" v="20"/>
          <ac:spMkLst>
            <pc:docMk/>
            <pc:sldMk cId="2881520516" sldId="664"/>
            <ac:spMk id="18" creationId="{0AA1D351-4AFE-4148-9A09-B2BA5769F503}"/>
          </ac:spMkLst>
        </pc:spChg>
        <pc:spChg chg="mod">
          <ac:chgData name="Christian Klepper" userId="" providerId="" clId="Web-{6109932B-3161-4435-AB21-EB7F4A061DC7}" dt="2021-05-24T07:37:03.784" v="24"/>
          <ac:spMkLst>
            <pc:docMk/>
            <pc:sldMk cId="2881520516" sldId="664"/>
            <ac:spMk id="19" creationId="{EBE96CF9-C8E7-4240-8BB2-77EB1EF008A6}"/>
          </ac:spMkLst>
        </pc:spChg>
        <pc:spChg chg="mod">
          <ac:chgData name="Christian Klepper" userId="" providerId="" clId="Web-{6109932B-3161-4435-AB21-EB7F4A061DC7}" dt="2021-05-24T07:37:03.909" v="29"/>
          <ac:spMkLst>
            <pc:docMk/>
            <pc:sldMk cId="2881520516" sldId="664"/>
            <ac:spMk id="27" creationId="{EE4E0E96-B1A3-4E8C-A2A9-6FDD0B6814F2}"/>
          </ac:spMkLst>
        </pc:spChg>
        <pc:spChg chg="mod">
          <ac:chgData name="Christian Klepper" userId="" providerId="" clId="Web-{6109932B-3161-4435-AB21-EB7F4A061DC7}" dt="2021-05-24T07:37:03.831" v="26"/>
          <ac:spMkLst>
            <pc:docMk/>
            <pc:sldMk cId="2881520516" sldId="664"/>
            <ac:spMk id="28" creationId="{3CC6FA31-1F5B-4DF2-A396-20B1598236A4}"/>
          </ac:spMkLst>
        </pc:spChg>
        <pc:spChg chg="mod">
          <ac:chgData name="Christian Klepper" userId="" providerId="" clId="Web-{6109932B-3161-4435-AB21-EB7F4A061DC7}" dt="2021-05-24T07:37:03.862" v="27"/>
          <ac:spMkLst>
            <pc:docMk/>
            <pc:sldMk cId="2881520516" sldId="664"/>
            <ac:spMk id="29" creationId="{E6157B3A-09B0-4CED-A409-99035E846FC8}"/>
          </ac:spMkLst>
        </pc:spChg>
        <pc:spChg chg="mod">
          <ac:chgData name="Christian Klepper" userId="" providerId="" clId="Web-{6109932B-3161-4435-AB21-EB7F4A061DC7}" dt="2021-05-24T07:37:03.894" v="28"/>
          <ac:spMkLst>
            <pc:docMk/>
            <pc:sldMk cId="2881520516" sldId="664"/>
            <ac:spMk id="30" creationId="{024C5013-ACF2-4CE1-A908-58079123CF2F}"/>
          </ac:spMkLst>
        </pc:spChg>
      </pc:sldChg>
      <pc:sldChg chg="modSp">
        <pc:chgData name="Christian Klepper" userId="" providerId="" clId="Web-{6109932B-3161-4435-AB21-EB7F4A061DC7}" dt="2021-05-24T07:37:32.066" v="41"/>
        <pc:sldMkLst>
          <pc:docMk/>
          <pc:sldMk cId="2037617115" sldId="665"/>
        </pc:sldMkLst>
        <pc:spChg chg="mod">
          <ac:chgData name="Christian Klepper" userId="" providerId="" clId="Web-{6109932B-3161-4435-AB21-EB7F4A061DC7}" dt="2021-05-24T07:37:31.941" v="32"/>
          <ac:spMkLst>
            <pc:docMk/>
            <pc:sldMk cId="2037617115" sldId="665"/>
            <ac:spMk id="4" creationId="{580ABB1B-8D11-BE4C-996F-06BC86E310D6}"/>
          </ac:spMkLst>
        </pc:spChg>
        <pc:spChg chg="mod">
          <ac:chgData name="Christian Klepper" userId="" providerId="" clId="Web-{6109932B-3161-4435-AB21-EB7F4A061DC7}" dt="2021-05-24T07:37:31.956" v="33"/>
          <ac:spMkLst>
            <pc:docMk/>
            <pc:sldMk cId="2037617115" sldId="665"/>
            <ac:spMk id="5" creationId="{59B8F7C8-1DC5-F240-8BEF-BB5BF592FB16}"/>
          </ac:spMkLst>
        </pc:spChg>
        <pc:spChg chg="mod">
          <ac:chgData name="Christian Klepper" userId="" providerId="" clId="Web-{6109932B-3161-4435-AB21-EB7F4A061DC7}" dt="2021-05-24T07:37:31.972" v="34"/>
          <ac:spMkLst>
            <pc:docMk/>
            <pc:sldMk cId="2037617115" sldId="665"/>
            <ac:spMk id="10" creationId="{86C647E0-C0EB-F544-839D-E9A0BF095752}"/>
          </ac:spMkLst>
        </pc:spChg>
        <pc:spChg chg="mod">
          <ac:chgData name="Christian Klepper" userId="" providerId="" clId="Web-{6109932B-3161-4435-AB21-EB7F4A061DC7}" dt="2021-05-24T07:37:31.988" v="35"/>
          <ac:spMkLst>
            <pc:docMk/>
            <pc:sldMk cId="2037617115" sldId="665"/>
            <ac:spMk id="13" creationId="{62E98B21-4178-B640-A795-74B7D6FC0EE8}"/>
          </ac:spMkLst>
        </pc:spChg>
        <pc:spChg chg="mod">
          <ac:chgData name="Christian Klepper" userId="" providerId="" clId="Web-{6109932B-3161-4435-AB21-EB7F4A061DC7}" dt="2021-05-24T07:37:32.003" v="36"/>
          <ac:spMkLst>
            <pc:docMk/>
            <pc:sldMk cId="2037617115" sldId="665"/>
            <ac:spMk id="18" creationId="{1833B404-9DBE-4344-9D50-9D352BA827A9}"/>
          </ac:spMkLst>
        </pc:spChg>
        <pc:spChg chg="mod">
          <ac:chgData name="Christian Klepper" userId="" providerId="" clId="Web-{6109932B-3161-4435-AB21-EB7F4A061DC7}" dt="2021-05-24T07:37:32.003" v="37"/>
          <ac:spMkLst>
            <pc:docMk/>
            <pc:sldMk cId="2037617115" sldId="665"/>
            <ac:spMk id="23" creationId="{B859AD46-2E67-456F-B64A-77AF9FE09907}"/>
          </ac:spMkLst>
        </pc:spChg>
        <pc:spChg chg="mod">
          <ac:chgData name="Christian Klepper" userId="" providerId="" clId="Web-{6109932B-3161-4435-AB21-EB7F4A061DC7}" dt="2021-05-24T07:37:32.019" v="38"/>
          <ac:spMkLst>
            <pc:docMk/>
            <pc:sldMk cId="2037617115" sldId="665"/>
            <ac:spMk id="27" creationId="{0EE9B55B-DA70-4A3D-B42F-D04BD273200B}"/>
          </ac:spMkLst>
        </pc:spChg>
        <pc:spChg chg="mod">
          <ac:chgData name="Christian Klepper" userId="" providerId="" clId="Web-{6109932B-3161-4435-AB21-EB7F4A061DC7}" dt="2021-05-24T07:37:32.035" v="39"/>
          <ac:spMkLst>
            <pc:docMk/>
            <pc:sldMk cId="2037617115" sldId="665"/>
            <ac:spMk id="28" creationId="{A18BCA31-AE16-4EFE-9D48-8784003A0B3C}"/>
          </ac:spMkLst>
        </pc:spChg>
        <pc:spChg chg="mod">
          <ac:chgData name="Christian Klepper" userId="" providerId="" clId="Web-{6109932B-3161-4435-AB21-EB7F4A061DC7}" dt="2021-05-24T07:37:32.050" v="40"/>
          <ac:spMkLst>
            <pc:docMk/>
            <pc:sldMk cId="2037617115" sldId="665"/>
            <ac:spMk id="29" creationId="{3CF53E0E-EF87-456B-8013-DA966078F6DC}"/>
          </ac:spMkLst>
        </pc:spChg>
        <pc:spChg chg="mod">
          <ac:chgData name="Christian Klepper" userId="" providerId="" clId="Web-{6109932B-3161-4435-AB21-EB7F4A061DC7}" dt="2021-05-24T07:37:32.066" v="41"/>
          <ac:spMkLst>
            <pc:docMk/>
            <pc:sldMk cId="2037617115" sldId="665"/>
            <ac:spMk id="30" creationId="{D16284F6-5260-46C9-A3E0-0BDF72001C7B}"/>
          </ac:spMkLst>
        </pc:spChg>
      </pc:sldChg>
      <pc:sldChg chg="modSp">
        <pc:chgData name="Christian Klepper" userId="" providerId="" clId="Web-{6109932B-3161-4435-AB21-EB7F4A061DC7}" dt="2021-05-24T07:37:52.582" v="44" actId="20577"/>
        <pc:sldMkLst>
          <pc:docMk/>
          <pc:sldMk cId="148707563" sldId="666"/>
        </pc:sldMkLst>
        <pc:spChg chg="mod">
          <ac:chgData name="Christian Klepper" userId="" providerId="" clId="Web-{6109932B-3161-4435-AB21-EB7F4A061DC7}" dt="2021-05-24T07:37:52.582" v="44" actId="20577"/>
          <ac:spMkLst>
            <pc:docMk/>
            <pc:sldMk cId="148707563" sldId="666"/>
            <ac:spMk id="4" creationId="{9B1DEC42-AAD9-46CF-A8E7-DF4297869123}"/>
          </ac:spMkLst>
        </pc:spChg>
      </pc:sldChg>
      <pc:sldChg chg="modSp">
        <pc:chgData name="Christian Klepper" userId="" providerId="" clId="Web-{6109932B-3161-4435-AB21-EB7F4A061DC7}" dt="2021-05-24T07:39:34.786" v="62" actId="1076"/>
        <pc:sldMkLst>
          <pc:docMk/>
          <pc:sldMk cId="741845025" sldId="667"/>
        </pc:sldMkLst>
        <pc:spChg chg="mod">
          <ac:chgData name="Christian Klepper" userId="" providerId="" clId="Web-{6109932B-3161-4435-AB21-EB7F4A061DC7}" dt="2021-05-24T07:38:36.301" v="52" actId="1076"/>
          <ac:spMkLst>
            <pc:docMk/>
            <pc:sldMk cId="741845025" sldId="667"/>
            <ac:spMk id="4" creationId="{9B1DEC42-AAD9-46CF-A8E7-DF4297869123}"/>
          </ac:spMkLst>
        </pc:spChg>
        <pc:spChg chg="mod">
          <ac:chgData name="Christian Klepper" userId="" providerId="" clId="Web-{6109932B-3161-4435-AB21-EB7F4A061DC7}" dt="2021-05-24T07:39:01.239" v="56" actId="14100"/>
          <ac:spMkLst>
            <pc:docMk/>
            <pc:sldMk cId="741845025" sldId="667"/>
            <ac:spMk id="10" creationId="{EBBEB731-7E3C-48F0-914E-E7EA98399A87}"/>
          </ac:spMkLst>
        </pc:spChg>
        <pc:spChg chg="mod">
          <ac:chgData name="Christian Klepper" userId="" providerId="" clId="Web-{6109932B-3161-4435-AB21-EB7F4A061DC7}" dt="2021-05-24T07:39:21.379" v="61" actId="1076"/>
          <ac:spMkLst>
            <pc:docMk/>
            <pc:sldMk cId="741845025" sldId="667"/>
            <ac:spMk id="11" creationId="{BDE3B680-5EEC-4FD4-9631-0AC02C8780CC}"/>
          </ac:spMkLst>
        </pc:spChg>
        <pc:picChg chg="mod">
          <ac:chgData name="Christian Klepper" userId="" providerId="" clId="Web-{6109932B-3161-4435-AB21-EB7F4A061DC7}" dt="2021-05-24T07:38:36.207" v="49" actId="1076"/>
          <ac:picMkLst>
            <pc:docMk/>
            <pc:sldMk cId="741845025" sldId="667"/>
            <ac:picMk id="3" creationId="{C1771BC5-BC13-4DA8-B3AF-443B9F2C5DD6}"/>
          </ac:picMkLst>
        </pc:picChg>
        <pc:picChg chg="mod">
          <ac:chgData name="Christian Klepper" userId="" providerId="" clId="Web-{6109932B-3161-4435-AB21-EB7F4A061DC7}" dt="2021-05-24T07:39:34.786" v="62" actId="1076"/>
          <ac:picMkLst>
            <pc:docMk/>
            <pc:sldMk cId="741845025" sldId="667"/>
            <ac:picMk id="6" creationId="{BBE35AF0-E704-4A3D-AFB1-EE4F8C48270D}"/>
          </ac:picMkLst>
        </pc:picChg>
        <pc:picChg chg="mod">
          <ac:chgData name="Christian Klepper" userId="" providerId="" clId="Web-{6109932B-3161-4435-AB21-EB7F4A061DC7}" dt="2021-05-24T07:39:05.957" v="57" actId="1076"/>
          <ac:picMkLst>
            <pc:docMk/>
            <pc:sldMk cId="741845025" sldId="667"/>
            <ac:picMk id="8" creationId="{13E93F30-6EA6-446C-BC5C-39C1081BF633}"/>
          </ac:picMkLst>
        </pc:picChg>
      </pc:sldChg>
      <pc:sldChg chg="modSp">
        <pc:chgData name="Christian Klepper" userId="" providerId="" clId="Web-{6109932B-3161-4435-AB21-EB7F4A061DC7}" dt="2021-05-24T07:39:58.458" v="70"/>
        <pc:sldMkLst>
          <pc:docMk/>
          <pc:sldMk cId="3695295686" sldId="668"/>
        </pc:sldMkLst>
        <pc:spChg chg="mod">
          <ac:chgData name="Christian Klepper" userId="" providerId="" clId="Web-{6109932B-3161-4435-AB21-EB7F4A061DC7}" dt="2021-05-24T07:39:58.427" v="65"/>
          <ac:spMkLst>
            <pc:docMk/>
            <pc:sldMk cId="3695295686" sldId="668"/>
            <ac:spMk id="10" creationId="{5DCDB9BB-A022-4DCA-B8A7-B18DD35F678C}"/>
          </ac:spMkLst>
        </pc:spChg>
        <pc:spChg chg="mod">
          <ac:chgData name="Christian Klepper" userId="" providerId="" clId="Web-{6109932B-3161-4435-AB21-EB7F4A061DC7}" dt="2021-05-24T07:39:48.661" v="64" actId="20577"/>
          <ac:spMkLst>
            <pc:docMk/>
            <pc:sldMk cId="3695295686" sldId="668"/>
            <ac:spMk id="14" creationId="{FB43E96F-C887-4F31-B16D-F339A740AA21}"/>
          </ac:spMkLst>
        </pc:spChg>
        <pc:spChg chg="mod">
          <ac:chgData name="Christian Klepper" userId="" providerId="" clId="Web-{6109932B-3161-4435-AB21-EB7F4A061DC7}" dt="2021-05-24T07:39:58.427" v="66"/>
          <ac:spMkLst>
            <pc:docMk/>
            <pc:sldMk cId="3695295686" sldId="668"/>
            <ac:spMk id="15" creationId="{C134F9CE-2590-4949-AC40-92A0CFBFB7E2}"/>
          </ac:spMkLst>
        </pc:spChg>
        <pc:spChg chg="mod">
          <ac:chgData name="Christian Klepper" userId="" providerId="" clId="Web-{6109932B-3161-4435-AB21-EB7F4A061DC7}" dt="2021-05-24T07:39:58.442" v="67"/>
          <ac:spMkLst>
            <pc:docMk/>
            <pc:sldMk cId="3695295686" sldId="668"/>
            <ac:spMk id="16" creationId="{6BA6184C-5CC8-4BDB-8788-AAE3E5279C91}"/>
          </ac:spMkLst>
        </pc:spChg>
        <pc:spChg chg="mod">
          <ac:chgData name="Christian Klepper" userId="" providerId="" clId="Web-{6109932B-3161-4435-AB21-EB7F4A061DC7}" dt="2021-05-24T07:39:58.442" v="68"/>
          <ac:spMkLst>
            <pc:docMk/>
            <pc:sldMk cId="3695295686" sldId="668"/>
            <ac:spMk id="17" creationId="{ECA95C34-E75E-4484-B28D-2CD79DC62BA3}"/>
          </ac:spMkLst>
        </pc:spChg>
        <pc:spChg chg="mod">
          <ac:chgData name="Christian Klepper" userId="" providerId="" clId="Web-{6109932B-3161-4435-AB21-EB7F4A061DC7}" dt="2021-05-24T07:39:58.458" v="69"/>
          <ac:spMkLst>
            <pc:docMk/>
            <pc:sldMk cId="3695295686" sldId="668"/>
            <ac:spMk id="18" creationId="{64439682-548C-42EA-BC03-4888BA0DD09C}"/>
          </ac:spMkLst>
        </pc:spChg>
        <pc:spChg chg="mod">
          <ac:chgData name="Christian Klepper" userId="" providerId="" clId="Web-{6109932B-3161-4435-AB21-EB7F4A061DC7}" dt="2021-05-24T07:39:58.458" v="70"/>
          <ac:spMkLst>
            <pc:docMk/>
            <pc:sldMk cId="3695295686" sldId="668"/>
            <ac:spMk id="19" creationId="{488B0CB8-D702-4E39-84AF-1B916A00F7C7}"/>
          </ac:spMkLst>
        </pc:spChg>
      </pc:sldChg>
      <pc:sldChg chg="modSp">
        <pc:chgData name="Christian Klepper" userId="" providerId="" clId="Web-{6109932B-3161-4435-AB21-EB7F4A061DC7}" dt="2021-05-24T07:40:13.114" v="76"/>
        <pc:sldMkLst>
          <pc:docMk/>
          <pc:sldMk cId="2806560511" sldId="669"/>
        </pc:sldMkLst>
        <pc:spChg chg="mod">
          <ac:chgData name="Christian Klepper" userId="" providerId="" clId="Web-{6109932B-3161-4435-AB21-EB7F4A061DC7}" dt="2021-05-24T07:40:05.411" v="71" actId="20577"/>
          <ac:spMkLst>
            <pc:docMk/>
            <pc:sldMk cId="2806560511" sldId="669"/>
            <ac:spMk id="5" creationId="{5913F451-0C0D-A341-9054-3EE66A956335}"/>
          </ac:spMkLst>
        </pc:spChg>
        <pc:spChg chg="mod">
          <ac:chgData name="Christian Klepper" userId="" providerId="" clId="Web-{6109932B-3161-4435-AB21-EB7F4A061DC7}" dt="2021-05-24T07:40:13.067" v="72"/>
          <ac:spMkLst>
            <pc:docMk/>
            <pc:sldMk cId="2806560511" sldId="669"/>
            <ac:spMk id="9" creationId="{EFB8F39F-C833-461A-A118-609EB8E5A008}"/>
          </ac:spMkLst>
        </pc:spChg>
        <pc:spChg chg="mod">
          <ac:chgData name="Christian Klepper" userId="" providerId="" clId="Web-{6109932B-3161-4435-AB21-EB7F4A061DC7}" dt="2021-05-24T07:40:13.083" v="73"/>
          <ac:spMkLst>
            <pc:docMk/>
            <pc:sldMk cId="2806560511" sldId="669"/>
            <ac:spMk id="14" creationId="{A230824E-97ED-42EE-9A05-57AF260FCEAC}"/>
          </ac:spMkLst>
        </pc:spChg>
        <pc:spChg chg="mod">
          <ac:chgData name="Christian Klepper" userId="" providerId="" clId="Web-{6109932B-3161-4435-AB21-EB7F4A061DC7}" dt="2021-05-24T07:40:13.099" v="74"/>
          <ac:spMkLst>
            <pc:docMk/>
            <pc:sldMk cId="2806560511" sldId="669"/>
            <ac:spMk id="15" creationId="{A1A75042-2AF4-4143-A376-CD964479A4CC}"/>
          </ac:spMkLst>
        </pc:spChg>
        <pc:spChg chg="mod">
          <ac:chgData name="Christian Klepper" userId="" providerId="" clId="Web-{6109932B-3161-4435-AB21-EB7F4A061DC7}" dt="2021-05-24T07:40:13.099" v="75"/>
          <ac:spMkLst>
            <pc:docMk/>
            <pc:sldMk cId="2806560511" sldId="669"/>
            <ac:spMk id="16" creationId="{47495A3A-B500-4ECE-B8B3-38CBFC30C7EE}"/>
          </ac:spMkLst>
        </pc:spChg>
        <pc:spChg chg="mod">
          <ac:chgData name="Christian Klepper" userId="" providerId="" clId="Web-{6109932B-3161-4435-AB21-EB7F4A061DC7}" dt="2021-05-24T07:40:13.114" v="76"/>
          <ac:spMkLst>
            <pc:docMk/>
            <pc:sldMk cId="2806560511" sldId="669"/>
            <ac:spMk id="17" creationId="{AD731135-3F19-4FDB-9721-72E0F878A960}"/>
          </ac:spMkLst>
        </pc:spChg>
      </pc:sldChg>
      <pc:sldChg chg="modSp">
        <pc:chgData name="Christian Klepper" userId="" providerId="" clId="Web-{6109932B-3161-4435-AB21-EB7F4A061DC7}" dt="2021-05-24T07:40:28.865" v="80" actId="20577"/>
        <pc:sldMkLst>
          <pc:docMk/>
          <pc:sldMk cId="4241816452" sldId="670"/>
        </pc:sldMkLst>
        <pc:spChg chg="mod">
          <ac:chgData name="Christian Klepper" userId="" providerId="" clId="Web-{6109932B-3161-4435-AB21-EB7F4A061DC7}" dt="2021-05-24T07:40:20.708" v="78"/>
          <ac:spMkLst>
            <pc:docMk/>
            <pc:sldMk cId="4241816452" sldId="670"/>
            <ac:spMk id="3" creationId="{644B64FC-2AA4-4575-BAA4-185DCA008FA3}"/>
          </ac:spMkLst>
        </pc:spChg>
        <pc:spChg chg="mod">
          <ac:chgData name="Christian Klepper" userId="" providerId="" clId="Web-{6109932B-3161-4435-AB21-EB7F4A061DC7}" dt="2021-05-24T07:40:28.865" v="80" actId="20577"/>
          <ac:spMkLst>
            <pc:docMk/>
            <pc:sldMk cId="4241816452" sldId="670"/>
            <ac:spMk id="4" creationId="{9B1DEC42-AAD9-46CF-A8E7-DF4297869123}"/>
          </ac:spMkLst>
        </pc:spChg>
      </pc:sldChg>
      <pc:sldChg chg="modSp">
        <pc:chgData name="Christian Klepper" userId="" providerId="" clId="Web-{6109932B-3161-4435-AB21-EB7F4A061DC7}" dt="2021-05-24T07:41:20.787" v="92" actId="20577"/>
        <pc:sldMkLst>
          <pc:docMk/>
          <pc:sldMk cId="1287145451" sldId="671"/>
        </pc:sldMkLst>
        <pc:spChg chg="mod">
          <ac:chgData name="Christian Klepper" userId="" providerId="" clId="Web-{6109932B-3161-4435-AB21-EB7F4A061DC7}" dt="2021-05-24T07:40:47.412" v="82" actId="20577"/>
          <ac:spMkLst>
            <pc:docMk/>
            <pc:sldMk cId="1287145451" sldId="671"/>
            <ac:spMk id="4" creationId="{9B1DEC42-AAD9-46CF-A8E7-DF4297869123}"/>
          </ac:spMkLst>
        </pc:spChg>
        <pc:graphicFrameChg chg="modGraphic">
          <ac:chgData name="Christian Klepper" userId="" providerId="" clId="Web-{6109932B-3161-4435-AB21-EB7F4A061DC7}" dt="2021-05-24T07:41:20.787" v="92" actId="20577"/>
          <ac:graphicFrameMkLst>
            <pc:docMk/>
            <pc:sldMk cId="1287145451" sldId="671"/>
            <ac:graphicFrameMk id="3" creationId="{AA0972ED-C3E7-48D6-BEE9-211D432EBF0E}"/>
          </ac:graphicFrameMkLst>
        </pc:graphicFrameChg>
      </pc:sldChg>
      <pc:sldChg chg="modSp">
        <pc:chgData name="Christian Klepper" userId="" providerId="" clId="Web-{6109932B-3161-4435-AB21-EB7F4A061DC7}" dt="2021-05-24T07:41:25.678" v="94"/>
        <pc:sldMkLst>
          <pc:docMk/>
          <pc:sldMk cId="472200823" sldId="672"/>
        </pc:sldMkLst>
        <pc:spChg chg="mod">
          <ac:chgData name="Christian Klepper" userId="" providerId="" clId="Web-{6109932B-3161-4435-AB21-EB7F4A061DC7}" dt="2021-05-24T07:41:25.678" v="94"/>
          <ac:spMkLst>
            <pc:docMk/>
            <pc:sldMk cId="472200823" sldId="672"/>
            <ac:spMk id="2" creationId="{EDC4F482-1CE5-459F-8584-318F6B4F1568}"/>
          </ac:spMkLst>
        </pc:spChg>
        <pc:spChg chg="mod">
          <ac:chgData name="Christian Klepper" userId="" providerId="" clId="Web-{6109932B-3161-4435-AB21-EB7F4A061DC7}" dt="2021-05-24T07:41:25.662" v="93"/>
          <ac:spMkLst>
            <pc:docMk/>
            <pc:sldMk cId="472200823" sldId="672"/>
            <ac:spMk id="4" creationId="{9B1DEC42-AAD9-46CF-A8E7-DF4297869123}"/>
          </ac:spMkLst>
        </pc:spChg>
      </pc:sldChg>
      <pc:sldChg chg="delSp modSp">
        <pc:chgData name="Christian Klepper" userId="" providerId="" clId="Web-{6109932B-3161-4435-AB21-EB7F4A061DC7}" dt="2021-05-24T07:43:56.492" v="137" actId="1076"/>
        <pc:sldMkLst>
          <pc:docMk/>
          <pc:sldMk cId="123254924" sldId="673"/>
        </pc:sldMkLst>
        <pc:spChg chg="mod">
          <ac:chgData name="Christian Klepper" userId="" providerId="" clId="Web-{6109932B-3161-4435-AB21-EB7F4A061DC7}" dt="2021-05-24T07:41:44.037" v="99" actId="1076"/>
          <ac:spMkLst>
            <pc:docMk/>
            <pc:sldMk cId="123254924" sldId="673"/>
            <ac:spMk id="5" creationId="{E4621D46-D9E9-E24A-9D4E-8F5B6008C952}"/>
          </ac:spMkLst>
        </pc:spChg>
        <pc:spChg chg="mod">
          <ac:chgData name="Christian Klepper" userId="" providerId="" clId="Web-{6109932B-3161-4435-AB21-EB7F4A061DC7}" dt="2021-05-24T07:43:47.257" v="135" actId="1076"/>
          <ac:spMkLst>
            <pc:docMk/>
            <pc:sldMk cId="123254924" sldId="673"/>
            <ac:spMk id="10" creationId="{3DD471C4-4F6A-BB48-8E48-1C6AE514B32A}"/>
          </ac:spMkLst>
        </pc:spChg>
        <pc:spChg chg="mod">
          <ac:chgData name="Christian Klepper" userId="" providerId="" clId="Web-{6109932B-3161-4435-AB21-EB7F4A061DC7}" dt="2021-05-24T07:43:56.492" v="137" actId="1076"/>
          <ac:spMkLst>
            <pc:docMk/>
            <pc:sldMk cId="123254924" sldId="673"/>
            <ac:spMk id="13" creationId="{75DBA0B4-D86C-404E-A8F3-123A53B2D5EA}"/>
          </ac:spMkLst>
        </pc:spChg>
        <pc:spChg chg="mod">
          <ac:chgData name="Christian Klepper" userId="" providerId="" clId="Web-{6109932B-3161-4435-AB21-EB7F4A061DC7}" dt="2021-05-24T07:43:29.538" v="132" actId="1076"/>
          <ac:spMkLst>
            <pc:docMk/>
            <pc:sldMk cId="123254924" sldId="673"/>
            <ac:spMk id="14" creationId="{083FD1CB-5380-4F75-88DB-F133C5045FED}"/>
          </ac:spMkLst>
        </pc:spChg>
        <pc:spChg chg="mod">
          <ac:chgData name="Christian Klepper" userId="" providerId="" clId="Web-{6109932B-3161-4435-AB21-EB7F4A061DC7}" dt="2021-05-24T07:42:25.444" v="119" actId="1076"/>
          <ac:spMkLst>
            <pc:docMk/>
            <pc:sldMk cId="123254924" sldId="673"/>
            <ac:spMk id="15" creationId="{D66EC710-FD01-4726-892F-1D3939778377}"/>
          </ac:spMkLst>
        </pc:spChg>
        <pc:spChg chg="mod">
          <ac:chgData name="Christian Klepper" userId="" providerId="" clId="Web-{6109932B-3161-4435-AB21-EB7F4A061DC7}" dt="2021-05-24T07:42:51.913" v="124" actId="14100"/>
          <ac:spMkLst>
            <pc:docMk/>
            <pc:sldMk cId="123254924" sldId="673"/>
            <ac:spMk id="16" creationId="{4D5DC316-F517-4802-B3F7-E5EDBC0090F9}"/>
          </ac:spMkLst>
        </pc:spChg>
        <pc:spChg chg="mod">
          <ac:chgData name="Christian Klepper" userId="" providerId="" clId="Web-{6109932B-3161-4435-AB21-EB7F4A061DC7}" dt="2021-05-24T07:43:37.413" v="134" actId="1076"/>
          <ac:spMkLst>
            <pc:docMk/>
            <pc:sldMk cId="123254924" sldId="673"/>
            <ac:spMk id="18" creationId="{632275BE-E08B-4A27-B516-9873D2C86880}"/>
          </ac:spMkLst>
        </pc:spChg>
        <pc:spChg chg="del mod">
          <ac:chgData name="Christian Klepper" userId="" providerId="" clId="Web-{6109932B-3161-4435-AB21-EB7F4A061DC7}" dt="2021-05-24T07:43:16.882" v="128"/>
          <ac:spMkLst>
            <pc:docMk/>
            <pc:sldMk cId="123254924" sldId="673"/>
            <ac:spMk id="19" creationId="{86FAE83D-62E1-4292-9EDF-51828AA12128}"/>
          </ac:spMkLst>
        </pc:spChg>
        <pc:picChg chg="mod">
          <ac:chgData name="Christian Klepper" userId="" providerId="" clId="Web-{6109932B-3161-4435-AB21-EB7F4A061DC7}" dt="2021-05-24T07:43:31.835" v="133" actId="1076"/>
          <ac:picMkLst>
            <pc:docMk/>
            <pc:sldMk cId="123254924" sldId="673"/>
            <ac:picMk id="2" creationId="{25294AD7-45B9-4EE4-8216-AAF8BF70C920}"/>
          </ac:picMkLst>
        </pc:picChg>
        <pc:picChg chg="mod">
          <ac:chgData name="Christian Klepper" userId="" providerId="" clId="Web-{6109932B-3161-4435-AB21-EB7F4A061DC7}" dt="2021-05-24T07:42:28.866" v="120" actId="1076"/>
          <ac:picMkLst>
            <pc:docMk/>
            <pc:sldMk cId="123254924" sldId="673"/>
            <ac:picMk id="17" creationId="{21719F27-4AD6-435F-952C-626FC595C9F5}"/>
          </ac:picMkLst>
        </pc:picChg>
        <pc:picChg chg="mod">
          <ac:chgData name="Christian Klepper" userId="" providerId="" clId="Web-{6109932B-3161-4435-AB21-EB7F4A061DC7}" dt="2021-05-24T07:43:50.335" v="136" actId="1076"/>
          <ac:picMkLst>
            <pc:docMk/>
            <pc:sldMk cId="123254924" sldId="673"/>
            <ac:picMk id="22" creationId="{A658C0F5-AD0F-EB40-ADBB-B10A67191D9E}"/>
          </ac:picMkLst>
        </pc:picChg>
      </pc:sldChg>
      <pc:sldChg chg="modSp">
        <pc:chgData name="Christian Klepper" userId="" providerId="" clId="Web-{6109932B-3161-4435-AB21-EB7F4A061DC7}" dt="2021-05-24T07:47:13.353" v="186" actId="20577"/>
        <pc:sldMkLst>
          <pc:docMk/>
          <pc:sldMk cId="1495477922" sldId="682"/>
        </pc:sldMkLst>
        <pc:spChg chg="mod">
          <ac:chgData name="Christian Klepper" userId="" providerId="" clId="Web-{6109932B-3161-4435-AB21-EB7F4A061DC7}" dt="2021-05-24T07:46:53.822" v="182" actId="14100"/>
          <ac:spMkLst>
            <pc:docMk/>
            <pc:sldMk cId="1495477922" sldId="682"/>
            <ac:spMk id="9" creationId="{A53EF343-B00F-2B4D-80B8-CA4BE36DCCDB}"/>
          </ac:spMkLst>
        </pc:spChg>
        <pc:spChg chg="mod">
          <ac:chgData name="Christian Klepper" userId="" providerId="" clId="Web-{6109932B-3161-4435-AB21-EB7F4A061DC7}" dt="2021-05-24T07:47:13.353" v="186" actId="20577"/>
          <ac:spMkLst>
            <pc:docMk/>
            <pc:sldMk cId="1495477922" sldId="682"/>
            <ac:spMk id="36" creationId="{1A0437C3-EACE-4317-A008-A503BA610246}"/>
          </ac:spMkLst>
        </pc:spChg>
      </pc:sldChg>
      <pc:sldChg chg="modSp">
        <pc:chgData name="Christian Klepper" userId="" providerId="" clId="Web-{6109932B-3161-4435-AB21-EB7F4A061DC7}" dt="2021-05-24T07:47:24.291" v="189" actId="20577"/>
        <pc:sldMkLst>
          <pc:docMk/>
          <pc:sldMk cId="996736697" sldId="683"/>
        </pc:sldMkLst>
        <pc:spChg chg="mod">
          <ac:chgData name="Christian Klepper" userId="" providerId="" clId="Web-{6109932B-3161-4435-AB21-EB7F4A061DC7}" dt="2021-05-24T07:47:21.744" v="187"/>
          <ac:spMkLst>
            <pc:docMk/>
            <pc:sldMk cId="996736697" sldId="683"/>
            <ac:spMk id="9" creationId="{A53EF343-B00F-2B4D-80B8-CA4BE36DCCDB}"/>
          </ac:spMkLst>
        </pc:spChg>
        <pc:spChg chg="mod">
          <ac:chgData name="Christian Klepper" userId="" providerId="" clId="Web-{6109932B-3161-4435-AB21-EB7F4A061DC7}" dt="2021-05-24T07:47:24.291" v="189" actId="20577"/>
          <ac:spMkLst>
            <pc:docMk/>
            <pc:sldMk cId="996736697" sldId="683"/>
            <ac:spMk id="36" creationId="{1A0437C3-EACE-4317-A008-A503BA610246}"/>
          </ac:spMkLst>
        </pc:spChg>
      </pc:sldChg>
      <pc:sldChg chg="del">
        <pc:chgData name="Christian Klepper" userId="" providerId="" clId="Web-{6109932B-3161-4435-AB21-EB7F4A061DC7}" dt="2021-05-24T07:45:44.290" v="168"/>
        <pc:sldMkLst>
          <pc:docMk/>
          <pc:sldMk cId="163315084" sldId="695"/>
        </pc:sldMkLst>
      </pc:sldChg>
      <pc:sldChg chg="del">
        <pc:chgData name="Christian Klepper" userId="" providerId="" clId="Web-{6109932B-3161-4435-AB21-EB7F4A061DC7}" dt="2021-05-24T07:45:45.571" v="169"/>
        <pc:sldMkLst>
          <pc:docMk/>
          <pc:sldMk cId="3581518989" sldId="696"/>
        </pc:sldMkLst>
      </pc:sldChg>
      <pc:sldChg chg="modSp">
        <pc:chgData name="Christian Klepper" userId="" providerId="" clId="Web-{6109932B-3161-4435-AB21-EB7F4A061DC7}" dt="2021-05-24T07:45:53.446" v="172" actId="20577"/>
        <pc:sldMkLst>
          <pc:docMk/>
          <pc:sldMk cId="450020294" sldId="697"/>
        </pc:sldMkLst>
        <pc:spChg chg="mod">
          <ac:chgData name="Christian Klepper" userId="" providerId="" clId="Web-{6109932B-3161-4435-AB21-EB7F4A061DC7}" dt="2021-05-24T07:45:31.430" v="164"/>
          <ac:spMkLst>
            <pc:docMk/>
            <pc:sldMk cId="450020294" sldId="697"/>
            <ac:spMk id="5" creationId="{E4621D46-D9E9-E24A-9D4E-8F5B6008C952}"/>
          </ac:spMkLst>
        </pc:spChg>
        <pc:spChg chg="mod">
          <ac:chgData name="Christian Klepper" userId="" providerId="" clId="Web-{6109932B-3161-4435-AB21-EB7F4A061DC7}" dt="2021-05-24T07:45:53.446" v="172" actId="20577"/>
          <ac:spMkLst>
            <pc:docMk/>
            <pc:sldMk cId="450020294" sldId="697"/>
            <ac:spMk id="7" creationId="{00000000-0000-0000-0000-000000000000}"/>
          </ac:spMkLst>
        </pc:spChg>
      </pc:sldChg>
      <pc:sldChg chg="add del">
        <pc:chgData name="Christian Klepper" userId="" providerId="" clId="Web-{6109932B-3161-4435-AB21-EB7F4A061DC7}" dt="2021-05-24T07:45:06.618" v="161"/>
        <pc:sldMkLst>
          <pc:docMk/>
          <pc:sldMk cId="2973691509" sldId="698"/>
        </pc:sldMkLst>
      </pc:sldChg>
      <pc:sldChg chg="del">
        <pc:chgData name="Christian Klepper" userId="" providerId="" clId="Web-{6109932B-3161-4435-AB21-EB7F4A061DC7}" dt="2021-05-24T07:45:10.696" v="162"/>
        <pc:sldMkLst>
          <pc:docMk/>
          <pc:sldMk cId="4131379188" sldId="699"/>
        </pc:sldMkLst>
      </pc:sldChg>
      <pc:sldChg chg="del">
        <pc:chgData name="Christian Klepper" userId="" providerId="" clId="Web-{6109932B-3161-4435-AB21-EB7F4A061DC7}" dt="2021-05-24T07:45:11.899" v="163"/>
        <pc:sldMkLst>
          <pc:docMk/>
          <pc:sldMk cId="381419475" sldId="700"/>
        </pc:sldMkLst>
      </pc:sldChg>
      <pc:sldChg chg="delSp add replId">
        <pc:chgData name="Christian Klepper" userId="" providerId="" clId="Web-{6109932B-3161-4435-AB21-EB7F4A061DC7}" dt="2021-05-24T07:44:22.836" v="146"/>
        <pc:sldMkLst>
          <pc:docMk/>
          <pc:sldMk cId="4229965815" sldId="701"/>
        </pc:sldMkLst>
        <pc:spChg chg="del">
          <ac:chgData name="Christian Klepper" userId="" providerId="" clId="Web-{6109932B-3161-4435-AB21-EB7F4A061DC7}" dt="2021-05-24T07:44:22.836" v="143"/>
          <ac:spMkLst>
            <pc:docMk/>
            <pc:sldMk cId="4229965815" sldId="701"/>
            <ac:spMk id="14" creationId="{083FD1CB-5380-4F75-88DB-F133C5045FED}"/>
          </ac:spMkLst>
        </pc:spChg>
        <pc:spChg chg="del">
          <ac:chgData name="Christian Klepper" userId="" providerId="" clId="Web-{6109932B-3161-4435-AB21-EB7F4A061DC7}" dt="2021-05-24T07:44:22.836" v="146"/>
          <ac:spMkLst>
            <pc:docMk/>
            <pc:sldMk cId="4229965815" sldId="701"/>
            <ac:spMk id="15" creationId="{D66EC710-FD01-4726-892F-1D3939778377}"/>
          </ac:spMkLst>
        </pc:spChg>
        <pc:spChg chg="del">
          <ac:chgData name="Christian Klepper" userId="" providerId="" clId="Web-{6109932B-3161-4435-AB21-EB7F4A061DC7}" dt="2021-05-24T07:44:22.836" v="145"/>
          <ac:spMkLst>
            <pc:docMk/>
            <pc:sldMk cId="4229965815" sldId="701"/>
            <ac:spMk id="16" creationId="{4D5DC316-F517-4802-B3F7-E5EDBC0090F9}"/>
          </ac:spMkLst>
        </pc:spChg>
        <pc:spChg chg="del">
          <ac:chgData name="Christian Klepper" userId="" providerId="" clId="Web-{6109932B-3161-4435-AB21-EB7F4A061DC7}" dt="2021-05-24T07:44:22.836" v="142"/>
          <ac:spMkLst>
            <pc:docMk/>
            <pc:sldMk cId="4229965815" sldId="701"/>
            <ac:spMk id="18" creationId="{632275BE-E08B-4A27-B516-9873D2C86880}"/>
          </ac:spMkLst>
        </pc:spChg>
        <pc:picChg chg="del">
          <ac:chgData name="Christian Klepper" userId="" providerId="" clId="Web-{6109932B-3161-4435-AB21-EB7F4A061DC7}" dt="2021-05-24T07:44:22.836" v="141"/>
          <ac:picMkLst>
            <pc:docMk/>
            <pc:sldMk cId="4229965815" sldId="701"/>
            <ac:picMk id="2" creationId="{25294AD7-45B9-4EE4-8216-AAF8BF70C920}"/>
          </ac:picMkLst>
        </pc:picChg>
        <pc:picChg chg="del">
          <ac:chgData name="Christian Klepper" userId="" providerId="" clId="Web-{6109932B-3161-4435-AB21-EB7F4A061DC7}" dt="2021-05-24T07:44:22.836" v="144"/>
          <ac:picMkLst>
            <pc:docMk/>
            <pc:sldMk cId="4229965815" sldId="701"/>
            <ac:picMk id="17" creationId="{21719F27-4AD6-435F-952C-626FC595C9F5}"/>
          </ac:picMkLst>
        </pc:picChg>
      </pc:sldChg>
      <pc:sldChg chg="delSp add replId">
        <pc:chgData name="Christian Klepper" userId="" providerId="" clId="Web-{6109932B-3161-4435-AB21-EB7F4A061DC7}" dt="2021-05-24T07:44:35.414" v="152"/>
        <pc:sldMkLst>
          <pc:docMk/>
          <pc:sldMk cId="954716369" sldId="702"/>
        </pc:sldMkLst>
        <pc:spChg chg="del">
          <ac:chgData name="Christian Klepper" userId="" providerId="" clId="Web-{6109932B-3161-4435-AB21-EB7F4A061DC7}" dt="2021-05-24T07:44:27.164" v="149"/>
          <ac:spMkLst>
            <pc:docMk/>
            <pc:sldMk cId="954716369" sldId="702"/>
            <ac:spMk id="10" creationId="{3DD471C4-4F6A-BB48-8E48-1C6AE514B32A}"/>
          </ac:spMkLst>
        </pc:spChg>
        <pc:spChg chg="del">
          <ac:chgData name="Christian Klepper" userId="" providerId="" clId="Web-{6109932B-3161-4435-AB21-EB7F4A061DC7}" dt="2021-05-24T07:44:27.164" v="148"/>
          <ac:spMkLst>
            <pc:docMk/>
            <pc:sldMk cId="954716369" sldId="702"/>
            <ac:spMk id="13" creationId="{75DBA0B4-D86C-404E-A8F3-123A53B2D5EA}"/>
          </ac:spMkLst>
        </pc:spChg>
        <pc:spChg chg="del">
          <ac:chgData name="Christian Klepper" userId="" providerId="" clId="Web-{6109932B-3161-4435-AB21-EB7F4A061DC7}" dt="2021-05-24T07:44:35.414" v="152"/>
          <ac:spMkLst>
            <pc:docMk/>
            <pc:sldMk cId="954716369" sldId="702"/>
            <ac:spMk id="14" creationId="{083FD1CB-5380-4F75-88DB-F133C5045FED}"/>
          </ac:spMkLst>
        </pc:spChg>
        <pc:spChg chg="del">
          <ac:chgData name="Christian Klepper" userId="" providerId="" clId="Web-{6109932B-3161-4435-AB21-EB7F4A061DC7}" dt="2021-05-24T07:44:35.414" v="151"/>
          <ac:spMkLst>
            <pc:docMk/>
            <pc:sldMk cId="954716369" sldId="702"/>
            <ac:spMk id="18" creationId="{632275BE-E08B-4A27-B516-9873D2C86880}"/>
          </ac:spMkLst>
        </pc:spChg>
        <pc:picChg chg="del">
          <ac:chgData name="Christian Klepper" userId="" providerId="" clId="Web-{6109932B-3161-4435-AB21-EB7F4A061DC7}" dt="2021-05-24T07:44:35.414" v="150"/>
          <ac:picMkLst>
            <pc:docMk/>
            <pc:sldMk cId="954716369" sldId="702"/>
            <ac:picMk id="2" creationId="{25294AD7-45B9-4EE4-8216-AAF8BF70C920}"/>
          </ac:picMkLst>
        </pc:picChg>
        <pc:picChg chg="del">
          <ac:chgData name="Christian Klepper" userId="" providerId="" clId="Web-{6109932B-3161-4435-AB21-EB7F4A061DC7}" dt="2021-05-24T07:44:27.164" v="147"/>
          <ac:picMkLst>
            <pc:docMk/>
            <pc:sldMk cId="954716369" sldId="702"/>
            <ac:picMk id="22" creationId="{A658C0F5-AD0F-EB40-ADBB-B10A67191D9E}"/>
          </ac:picMkLst>
        </pc:picChg>
      </pc:sldChg>
      <pc:sldChg chg="delSp add replId">
        <pc:chgData name="Christian Klepper" userId="" providerId="" clId="Web-{6109932B-3161-4435-AB21-EB7F4A061DC7}" dt="2021-05-24T07:44:35.836" v="158"/>
        <pc:sldMkLst>
          <pc:docMk/>
          <pc:sldMk cId="1538261033" sldId="703"/>
        </pc:sldMkLst>
        <pc:spChg chg="del">
          <ac:chgData name="Christian Klepper" userId="" providerId="" clId="Web-{6109932B-3161-4435-AB21-EB7F4A061DC7}" dt="2021-05-24T07:44:35.836" v="158"/>
          <ac:spMkLst>
            <pc:docMk/>
            <pc:sldMk cId="1538261033" sldId="703"/>
            <ac:spMk id="10" creationId="{3DD471C4-4F6A-BB48-8E48-1C6AE514B32A}"/>
          </ac:spMkLst>
        </pc:spChg>
        <pc:spChg chg="del">
          <ac:chgData name="Christian Klepper" userId="" providerId="" clId="Web-{6109932B-3161-4435-AB21-EB7F4A061DC7}" dt="2021-05-24T07:44:35.836" v="157"/>
          <ac:spMkLst>
            <pc:docMk/>
            <pc:sldMk cId="1538261033" sldId="703"/>
            <ac:spMk id="13" creationId="{75DBA0B4-D86C-404E-A8F3-123A53B2D5EA}"/>
          </ac:spMkLst>
        </pc:spChg>
        <pc:spChg chg="del">
          <ac:chgData name="Christian Klepper" userId="" providerId="" clId="Web-{6109932B-3161-4435-AB21-EB7F4A061DC7}" dt="2021-05-24T07:44:35.836" v="155"/>
          <ac:spMkLst>
            <pc:docMk/>
            <pc:sldMk cId="1538261033" sldId="703"/>
            <ac:spMk id="15" creationId="{D66EC710-FD01-4726-892F-1D3939778377}"/>
          </ac:spMkLst>
        </pc:spChg>
        <pc:spChg chg="del">
          <ac:chgData name="Christian Klepper" userId="" providerId="" clId="Web-{6109932B-3161-4435-AB21-EB7F4A061DC7}" dt="2021-05-24T07:44:35.836" v="154"/>
          <ac:spMkLst>
            <pc:docMk/>
            <pc:sldMk cId="1538261033" sldId="703"/>
            <ac:spMk id="16" creationId="{4D5DC316-F517-4802-B3F7-E5EDBC0090F9}"/>
          </ac:spMkLst>
        </pc:spChg>
        <pc:picChg chg="del">
          <ac:chgData name="Christian Klepper" userId="" providerId="" clId="Web-{6109932B-3161-4435-AB21-EB7F4A061DC7}" dt="2021-05-24T07:44:35.836" v="153"/>
          <ac:picMkLst>
            <pc:docMk/>
            <pc:sldMk cId="1538261033" sldId="703"/>
            <ac:picMk id="17" creationId="{21719F27-4AD6-435F-952C-626FC595C9F5}"/>
          </ac:picMkLst>
        </pc:picChg>
        <pc:picChg chg="del">
          <ac:chgData name="Christian Klepper" userId="" providerId="" clId="Web-{6109932B-3161-4435-AB21-EB7F4A061DC7}" dt="2021-05-24T07:44:35.836" v="156"/>
          <ac:picMkLst>
            <pc:docMk/>
            <pc:sldMk cId="1538261033" sldId="703"/>
            <ac:picMk id="22" creationId="{A658C0F5-AD0F-EB40-ADBB-B10A67191D9E}"/>
          </ac:picMkLst>
        </pc:picChg>
      </pc:sldChg>
      <pc:sldChg chg="modSp add replId">
        <pc:chgData name="Christian Klepper" userId="" providerId="" clId="Web-{6109932B-3161-4435-AB21-EB7F4A061DC7}" dt="2021-05-24T07:46:05.399" v="177" actId="20577"/>
        <pc:sldMkLst>
          <pc:docMk/>
          <pc:sldMk cId="3697962242" sldId="704"/>
        </pc:sldMkLst>
        <pc:spChg chg="mod">
          <ac:chgData name="Christian Klepper" userId="" providerId="" clId="Web-{6109932B-3161-4435-AB21-EB7F4A061DC7}" dt="2021-05-24T07:46:05.399" v="177" actId="20577"/>
          <ac:spMkLst>
            <pc:docMk/>
            <pc:sldMk cId="3697962242" sldId="704"/>
            <ac:spMk id="7" creationId="{00000000-0000-0000-0000-000000000000}"/>
          </ac:spMkLst>
        </pc:spChg>
      </pc:sldChg>
      <pc:sldChg chg="add replId">
        <pc:chgData name="Christian Klepper" userId="" providerId="" clId="Web-{6109932B-3161-4435-AB21-EB7F4A061DC7}" dt="2021-05-24T07:45:41.665" v="167"/>
        <pc:sldMkLst>
          <pc:docMk/>
          <pc:sldMk cId="2217929860" sldId="705"/>
        </pc:sldMkLst>
      </pc:sldChg>
    </pc:docChg>
  </pc:docChgLst>
  <pc:docChgLst>
    <pc:chgData name="Thayer, Andrew J" userId="S::jordan.thayer@unmc.edu::ae04d6da-4694-4a7f-945d-93a5ba247a30" providerId="AD" clId="Web-{9BE7A1D0-6268-C900-7D2C-2B92CA53A4D2}"/>
    <pc:docChg chg="addSld delSld modSld">
      <pc:chgData name="Thayer, Andrew J" userId="S::jordan.thayer@unmc.edu::ae04d6da-4694-4a7f-945d-93a5ba247a30" providerId="AD" clId="Web-{9BE7A1D0-6268-C900-7D2C-2B92CA53A4D2}" dt="2020-11-11T15:48:33.432" v="820"/>
      <pc:docMkLst>
        <pc:docMk/>
      </pc:docMkLst>
      <pc:sldChg chg="modSp">
        <pc:chgData name="Thayer, Andrew J" userId="S::jordan.thayer@unmc.edu::ae04d6da-4694-4a7f-945d-93a5ba247a30" providerId="AD" clId="Web-{9BE7A1D0-6268-C900-7D2C-2B92CA53A4D2}" dt="2020-11-11T15:42:36.949" v="756" actId="20577"/>
        <pc:sldMkLst>
          <pc:docMk/>
          <pc:sldMk cId="1030855287" sldId="323"/>
        </pc:sldMkLst>
        <pc:spChg chg="mod">
          <ac:chgData name="Thayer, Andrew J" userId="S::jordan.thayer@unmc.edu::ae04d6da-4694-4a7f-945d-93a5ba247a30" providerId="AD" clId="Web-{9BE7A1D0-6268-C900-7D2C-2B92CA53A4D2}" dt="2020-11-11T15:42:36.949" v="756" actId="20577"/>
          <ac:spMkLst>
            <pc:docMk/>
            <pc:sldMk cId="1030855287" sldId="323"/>
            <ac:spMk id="19" creationId="{EBE96CF9-C8E7-4240-8BB2-77EB1EF008A6}"/>
          </ac:spMkLst>
        </pc:spChg>
      </pc:sldChg>
      <pc:sldChg chg="addSp delSp modSp">
        <pc:chgData name="Thayer, Andrew J" userId="S::jordan.thayer@unmc.edu::ae04d6da-4694-4a7f-945d-93a5ba247a30" providerId="AD" clId="Web-{9BE7A1D0-6268-C900-7D2C-2B92CA53A4D2}" dt="2020-11-11T15:46:52.448" v="783" actId="1076"/>
        <pc:sldMkLst>
          <pc:docMk/>
          <pc:sldMk cId="877028645" sldId="338"/>
        </pc:sldMkLst>
        <pc:spChg chg="del mod">
          <ac:chgData name="Thayer, Andrew J" userId="S::jordan.thayer@unmc.edu::ae04d6da-4694-4a7f-945d-93a5ba247a30" providerId="AD" clId="Web-{9BE7A1D0-6268-C900-7D2C-2B92CA53A4D2}" dt="2020-11-11T15:46:32.635" v="770"/>
          <ac:spMkLst>
            <pc:docMk/>
            <pc:sldMk cId="877028645" sldId="338"/>
            <ac:spMk id="10" creationId="{3DD471C4-4F6A-BB48-8E48-1C6AE514B32A}"/>
          </ac:spMkLst>
        </pc:spChg>
        <pc:spChg chg="mod">
          <ac:chgData name="Thayer, Andrew J" userId="S::jordan.thayer@unmc.edu::ae04d6da-4694-4a7f-945d-93a5ba247a30" providerId="AD" clId="Web-{9BE7A1D0-6268-C900-7D2C-2B92CA53A4D2}" dt="2020-11-11T15:46:52.385" v="775" actId="1076"/>
          <ac:spMkLst>
            <pc:docMk/>
            <pc:sldMk cId="877028645" sldId="338"/>
            <ac:spMk id="11" creationId="{40655B8D-614D-4141-BBA8-09F5F6286FD8}"/>
          </ac:spMkLst>
        </pc:spChg>
        <pc:spChg chg="del mod">
          <ac:chgData name="Thayer, Andrew J" userId="S::jordan.thayer@unmc.edu::ae04d6da-4694-4a7f-945d-93a5ba247a30" providerId="AD" clId="Web-{9BE7A1D0-6268-C900-7D2C-2B92CA53A4D2}" dt="2020-11-11T15:46:34.979" v="774"/>
          <ac:spMkLst>
            <pc:docMk/>
            <pc:sldMk cId="877028645" sldId="338"/>
            <ac:spMk id="13" creationId="{75DBA0B4-D86C-404E-A8F3-123A53B2D5EA}"/>
          </ac:spMkLst>
        </pc:spChg>
        <pc:spChg chg="mod">
          <ac:chgData name="Thayer, Andrew J" userId="S::jordan.thayer@unmc.edu::ae04d6da-4694-4a7f-945d-93a5ba247a30" providerId="AD" clId="Web-{9BE7A1D0-6268-C900-7D2C-2B92CA53A4D2}" dt="2020-11-11T15:46:52.401" v="776" actId="1076"/>
          <ac:spMkLst>
            <pc:docMk/>
            <pc:sldMk cId="877028645" sldId="338"/>
            <ac:spMk id="14" creationId="{07BD7121-4F87-D745-9F21-C619F1E17348}"/>
          </ac:spMkLst>
        </pc:spChg>
        <pc:spChg chg="mod">
          <ac:chgData name="Thayer, Andrew J" userId="S::jordan.thayer@unmc.edu::ae04d6da-4694-4a7f-945d-93a5ba247a30" providerId="AD" clId="Web-{9BE7A1D0-6268-C900-7D2C-2B92CA53A4D2}" dt="2020-11-11T15:46:52.417" v="778" actId="1076"/>
          <ac:spMkLst>
            <pc:docMk/>
            <pc:sldMk cId="877028645" sldId="338"/>
            <ac:spMk id="15" creationId="{D66EC710-FD01-4726-892F-1D3939778377}"/>
          </ac:spMkLst>
        </pc:spChg>
        <pc:spChg chg="mod">
          <ac:chgData name="Thayer, Andrew J" userId="S::jordan.thayer@unmc.edu::ae04d6da-4694-4a7f-945d-93a5ba247a30" providerId="AD" clId="Web-{9BE7A1D0-6268-C900-7D2C-2B92CA53A4D2}" dt="2020-11-11T15:46:52.417" v="779" actId="1076"/>
          <ac:spMkLst>
            <pc:docMk/>
            <pc:sldMk cId="877028645" sldId="338"/>
            <ac:spMk id="16" creationId="{4D5DC316-F517-4802-B3F7-E5EDBC0090F9}"/>
          </ac:spMkLst>
        </pc:spChg>
        <pc:spChg chg="add mod">
          <ac:chgData name="Thayer, Andrew J" userId="S::jordan.thayer@unmc.edu::ae04d6da-4694-4a7f-945d-93a5ba247a30" providerId="AD" clId="Web-{9BE7A1D0-6268-C900-7D2C-2B92CA53A4D2}" dt="2020-11-11T15:46:52.432" v="781" actId="1076"/>
          <ac:spMkLst>
            <pc:docMk/>
            <pc:sldMk cId="877028645" sldId="338"/>
            <ac:spMk id="18" creationId="{863CDD87-23F5-491E-BC92-A47EF2BABBAE}"/>
          </ac:spMkLst>
        </pc:spChg>
        <pc:spChg chg="add mod">
          <ac:chgData name="Thayer, Andrew J" userId="S::jordan.thayer@unmc.edu::ae04d6da-4694-4a7f-945d-93a5ba247a30" providerId="AD" clId="Web-{9BE7A1D0-6268-C900-7D2C-2B92CA53A4D2}" dt="2020-11-11T15:46:52.448" v="782" actId="1076"/>
          <ac:spMkLst>
            <pc:docMk/>
            <pc:sldMk cId="877028645" sldId="338"/>
            <ac:spMk id="19" creationId="{95E04E9C-E6A9-4908-AAF2-A955805A1F4D}"/>
          </ac:spMkLst>
        </pc:spChg>
        <pc:picChg chg="mod">
          <ac:chgData name="Thayer, Andrew J" userId="S::jordan.thayer@unmc.edu::ae04d6da-4694-4a7f-945d-93a5ba247a30" providerId="AD" clId="Web-{9BE7A1D0-6268-C900-7D2C-2B92CA53A4D2}" dt="2020-11-11T15:46:52.432" v="780" actId="1076"/>
          <ac:picMkLst>
            <pc:docMk/>
            <pc:sldMk cId="877028645" sldId="338"/>
            <ac:picMk id="17" creationId="{21719F27-4AD6-435F-952C-626FC595C9F5}"/>
          </ac:picMkLst>
        </pc:picChg>
        <pc:picChg chg="mod">
          <ac:chgData name="Thayer, Andrew J" userId="S::jordan.thayer@unmc.edu::ae04d6da-4694-4a7f-945d-93a5ba247a30" providerId="AD" clId="Web-{9BE7A1D0-6268-C900-7D2C-2B92CA53A4D2}" dt="2020-11-11T15:46:52.401" v="777" actId="1076"/>
          <ac:picMkLst>
            <pc:docMk/>
            <pc:sldMk cId="877028645" sldId="338"/>
            <ac:picMk id="20" creationId="{AF5E89F3-5267-674C-8144-507FEC593A25}"/>
          </ac:picMkLst>
        </pc:picChg>
        <pc:picChg chg="add del mod">
          <ac:chgData name="Thayer, Andrew J" userId="S::jordan.thayer@unmc.edu::ae04d6da-4694-4a7f-945d-93a5ba247a30" providerId="AD" clId="Web-{9BE7A1D0-6268-C900-7D2C-2B92CA53A4D2}" dt="2020-11-11T15:46:52.448" v="783" actId="1076"/>
          <ac:picMkLst>
            <pc:docMk/>
            <pc:sldMk cId="877028645" sldId="338"/>
            <ac:picMk id="21" creationId="{B7C37724-01FB-4F2A-9A48-76BB74753E82}"/>
          </ac:picMkLst>
        </pc:picChg>
        <pc:picChg chg="del mod">
          <ac:chgData name="Thayer, Andrew J" userId="S::jordan.thayer@unmc.edu::ae04d6da-4694-4a7f-945d-93a5ba247a30" providerId="AD" clId="Web-{9BE7A1D0-6268-C900-7D2C-2B92CA53A4D2}" dt="2020-11-11T15:46:31.682" v="769"/>
          <ac:picMkLst>
            <pc:docMk/>
            <pc:sldMk cId="877028645" sldId="338"/>
            <ac:picMk id="22" creationId="{A658C0F5-AD0F-EB40-ADBB-B10A67191D9E}"/>
          </ac:picMkLst>
        </pc:picChg>
      </pc:sldChg>
      <pc:sldChg chg="addSp delSp">
        <pc:chgData name="Thayer, Andrew J" userId="S::jordan.thayer@unmc.edu::ae04d6da-4694-4a7f-945d-93a5ba247a30" providerId="AD" clId="Web-{9BE7A1D0-6268-C900-7D2C-2B92CA53A4D2}" dt="2020-11-11T15:13:25.594" v="693"/>
        <pc:sldMkLst>
          <pc:docMk/>
          <pc:sldMk cId="1387796987" sldId="586"/>
        </pc:sldMkLst>
        <pc:spChg chg="add">
          <ac:chgData name="Thayer, Andrew J" userId="S::jordan.thayer@unmc.edu::ae04d6da-4694-4a7f-945d-93a5ba247a30" providerId="AD" clId="Web-{9BE7A1D0-6268-C900-7D2C-2B92CA53A4D2}" dt="2020-11-11T15:13:25.594" v="693"/>
          <ac:spMkLst>
            <pc:docMk/>
            <pc:sldMk cId="1387796987" sldId="586"/>
            <ac:spMk id="2" creationId="{D4253E68-6DFB-4D66-BF0A-9F9176CB847A}"/>
          </ac:spMkLst>
        </pc:spChg>
        <pc:spChg chg="del">
          <ac:chgData name="Thayer, Andrew J" userId="S::jordan.thayer@unmc.edu::ae04d6da-4694-4a7f-945d-93a5ba247a30" providerId="AD" clId="Web-{9BE7A1D0-6268-C900-7D2C-2B92CA53A4D2}" dt="2020-11-11T15:13:25.172" v="692"/>
          <ac:spMkLst>
            <pc:docMk/>
            <pc:sldMk cId="1387796987" sldId="586"/>
            <ac:spMk id="3" creationId="{B3D44A40-0C26-4875-9C23-EE0846CC438F}"/>
          </ac:spMkLst>
        </pc:spChg>
      </pc:sldChg>
      <pc:sldChg chg="modSp">
        <pc:chgData name="Thayer, Andrew J" userId="S::jordan.thayer@unmc.edu::ae04d6da-4694-4a7f-945d-93a5ba247a30" providerId="AD" clId="Web-{9BE7A1D0-6268-C900-7D2C-2B92CA53A4D2}" dt="2020-11-11T15:13:14.985" v="689" actId="20577"/>
        <pc:sldMkLst>
          <pc:docMk/>
          <pc:sldMk cId="3423306268" sldId="587"/>
        </pc:sldMkLst>
        <pc:spChg chg="mod">
          <ac:chgData name="Thayer, Andrew J" userId="S::jordan.thayer@unmc.edu::ae04d6da-4694-4a7f-945d-93a5ba247a30" providerId="AD" clId="Web-{9BE7A1D0-6268-C900-7D2C-2B92CA53A4D2}" dt="2020-11-11T15:13:14.985" v="689" actId="20577"/>
          <ac:spMkLst>
            <pc:docMk/>
            <pc:sldMk cId="3423306268" sldId="587"/>
            <ac:spMk id="3" creationId="{C577002A-7E9B-4C7A-AC5E-446F28777437}"/>
          </ac:spMkLst>
        </pc:spChg>
      </pc:sldChg>
      <pc:sldChg chg="addSp delSp">
        <pc:chgData name="Thayer, Andrew J" userId="S::jordan.thayer@unmc.edu::ae04d6da-4694-4a7f-945d-93a5ba247a30" providerId="AD" clId="Web-{9BE7A1D0-6268-C900-7D2C-2B92CA53A4D2}" dt="2020-11-11T15:48:33.432" v="820"/>
        <pc:sldMkLst>
          <pc:docMk/>
          <pc:sldMk cId="550605589" sldId="588"/>
        </pc:sldMkLst>
        <pc:spChg chg="add">
          <ac:chgData name="Thayer, Andrew J" userId="S::jordan.thayer@unmc.edu::ae04d6da-4694-4a7f-945d-93a5ba247a30" providerId="AD" clId="Web-{9BE7A1D0-6268-C900-7D2C-2B92CA53A4D2}" dt="2020-11-11T15:48:33.432" v="820"/>
          <ac:spMkLst>
            <pc:docMk/>
            <pc:sldMk cId="550605589" sldId="588"/>
            <ac:spMk id="2" creationId="{002148E0-3DF5-4295-938C-8F712935244A}"/>
          </ac:spMkLst>
        </pc:spChg>
        <pc:spChg chg="del">
          <ac:chgData name="Thayer, Andrew J" userId="S::jordan.thayer@unmc.edu::ae04d6da-4694-4a7f-945d-93a5ba247a30" providerId="AD" clId="Web-{9BE7A1D0-6268-C900-7D2C-2B92CA53A4D2}" dt="2020-11-11T15:48:32.885" v="819"/>
          <ac:spMkLst>
            <pc:docMk/>
            <pc:sldMk cId="550605589" sldId="588"/>
            <ac:spMk id="3" creationId="{5F2565E9-56E0-4051-B154-F4779C49D6C8}"/>
          </ac:spMkLst>
        </pc:spChg>
      </pc:sldChg>
      <pc:sldChg chg="addSp delSp modSp">
        <pc:chgData name="Thayer, Andrew J" userId="S::jordan.thayer@unmc.edu::ae04d6da-4694-4a7f-945d-93a5ba247a30" providerId="AD" clId="Web-{9BE7A1D0-6268-C900-7D2C-2B92CA53A4D2}" dt="2020-11-11T15:47:38.573" v="811" actId="20577"/>
        <pc:sldMkLst>
          <pc:docMk/>
          <pc:sldMk cId="2406309076" sldId="589"/>
        </pc:sldMkLst>
        <pc:spChg chg="mod">
          <ac:chgData name="Thayer, Andrew J" userId="S::jordan.thayer@unmc.edu::ae04d6da-4694-4a7f-945d-93a5ba247a30" providerId="AD" clId="Web-{9BE7A1D0-6268-C900-7D2C-2B92CA53A4D2}" dt="2020-11-11T15:47:38.573" v="811" actId="20577"/>
          <ac:spMkLst>
            <pc:docMk/>
            <pc:sldMk cId="2406309076" sldId="589"/>
            <ac:spMk id="2" creationId="{CAB401A7-47FE-493E-B254-D80F1E265BA9}"/>
          </ac:spMkLst>
        </pc:spChg>
        <pc:spChg chg="add del">
          <ac:chgData name="Thayer, Andrew J" userId="S::jordan.thayer@unmc.edu::ae04d6da-4694-4a7f-945d-93a5ba247a30" providerId="AD" clId="Web-{9BE7A1D0-6268-C900-7D2C-2B92CA53A4D2}" dt="2020-11-11T15:47:26.166" v="807"/>
          <ac:spMkLst>
            <pc:docMk/>
            <pc:sldMk cId="2406309076" sldId="589"/>
            <ac:spMk id="3" creationId="{D35C61E6-9F95-4129-A2E3-848C4B710DEA}"/>
          </ac:spMkLst>
        </pc:spChg>
        <pc:spChg chg="add del">
          <ac:chgData name="Thayer, Andrew J" userId="S::jordan.thayer@unmc.edu::ae04d6da-4694-4a7f-945d-93a5ba247a30" providerId="AD" clId="Web-{9BE7A1D0-6268-C900-7D2C-2B92CA53A4D2}" dt="2020-11-11T15:47:26.151" v="806"/>
          <ac:spMkLst>
            <pc:docMk/>
            <pc:sldMk cId="2406309076" sldId="589"/>
            <ac:spMk id="8" creationId="{0F10FD41-6771-45BF-A4E5-FCF4E33DE854}"/>
          </ac:spMkLst>
        </pc:spChg>
        <pc:picChg chg="add del">
          <ac:chgData name="Thayer, Andrew J" userId="S::jordan.thayer@unmc.edu::ae04d6da-4694-4a7f-945d-93a5ba247a30" providerId="AD" clId="Web-{9BE7A1D0-6268-C900-7D2C-2B92CA53A4D2}" dt="2020-11-11T15:47:26.151" v="805"/>
          <ac:picMkLst>
            <pc:docMk/>
            <pc:sldMk cId="2406309076" sldId="589"/>
            <ac:picMk id="10" creationId="{39881265-C720-412F-B4DA-4BBE0E47AFD0}"/>
          </ac:picMkLst>
        </pc:picChg>
      </pc:sldChg>
      <pc:sldChg chg="add del replId">
        <pc:chgData name="Thayer, Andrew J" userId="S::jordan.thayer@unmc.edu::ae04d6da-4694-4a7f-945d-93a5ba247a30" providerId="AD" clId="Web-{9BE7A1D0-6268-C900-7D2C-2B92CA53A4D2}" dt="2020-11-11T15:47:48.604" v="814"/>
        <pc:sldMkLst>
          <pc:docMk/>
          <pc:sldMk cId="1754500667" sldId="590"/>
        </pc:sldMkLst>
      </pc:sldChg>
      <pc:sldChg chg="add del replId">
        <pc:chgData name="Thayer, Andrew J" userId="S::jordan.thayer@unmc.edu::ae04d6da-4694-4a7f-945d-93a5ba247a30" providerId="AD" clId="Web-{9BE7A1D0-6268-C900-7D2C-2B92CA53A4D2}" dt="2020-11-11T15:48:14.385" v="816"/>
        <pc:sldMkLst>
          <pc:docMk/>
          <pc:sldMk cId="3097403549" sldId="590"/>
        </pc:sldMkLst>
      </pc:sldChg>
      <pc:sldChg chg="add del replId">
        <pc:chgData name="Thayer, Andrew J" userId="S::jordan.thayer@unmc.edu::ae04d6da-4694-4a7f-945d-93a5ba247a30" providerId="AD" clId="Web-{9BE7A1D0-6268-C900-7D2C-2B92CA53A4D2}" dt="2020-11-11T15:48:25.697" v="818"/>
        <pc:sldMkLst>
          <pc:docMk/>
          <pc:sldMk cId="3120029896" sldId="590"/>
        </pc:sldMkLst>
      </pc:sldChg>
    </pc:docChg>
  </pc:docChgLst>
  <pc:docChgLst>
    <pc:chgData name="Franta, Erika R" userId="S::erika.franta@unmc.edu::c7cabbfc-6e31-4e0b-9c60-c52774357d31" providerId="AD" clId="Web-{1ABB1491-002C-E255-00D6-34B39A7B3E7F}"/>
    <pc:docChg chg="modSld">
      <pc:chgData name="Franta, Erika R" userId="S::erika.franta@unmc.edu::c7cabbfc-6e31-4e0b-9c60-c52774357d31" providerId="AD" clId="Web-{1ABB1491-002C-E255-00D6-34B39A7B3E7F}" dt="2020-12-02T21:42:31.782" v="357" actId="20577"/>
      <pc:docMkLst>
        <pc:docMk/>
      </pc:docMkLst>
      <pc:sldChg chg="modSp">
        <pc:chgData name="Franta, Erika R" userId="S::erika.franta@unmc.edu::c7cabbfc-6e31-4e0b-9c60-c52774357d31" providerId="AD" clId="Web-{1ABB1491-002C-E255-00D6-34B39A7B3E7F}" dt="2020-12-02T21:42:31.782" v="357" actId="20577"/>
        <pc:sldMkLst>
          <pc:docMk/>
          <pc:sldMk cId="62586469" sldId="349"/>
        </pc:sldMkLst>
        <pc:spChg chg="mod">
          <ac:chgData name="Franta, Erika R" userId="S::erika.franta@unmc.edu::c7cabbfc-6e31-4e0b-9c60-c52774357d31" providerId="AD" clId="Web-{1ABB1491-002C-E255-00D6-34B39A7B3E7F}" dt="2020-12-02T21:42:31.782" v="357" actId="20577"/>
          <ac:spMkLst>
            <pc:docMk/>
            <pc:sldMk cId="62586469" sldId="349"/>
            <ac:spMk id="16" creationId="{B3F53F79-3107-F143-BDD3-0211ACB77C47}"/>
          </ac:spMkLst>
        </pc:spChg>
      </pc:sldChg>
      <pc:sldChg chg="addSp delSp modSp">
        <pc:chgData name="Franta, Erika R" userId="S::erika.franta@unmc.edu::c7cabbfc-6e31-4e0b-9c60-c52774357d31" providerId="AD" clId="Web-{1ABB1491-002C-E255-00D6-34B39A7B3E7F}" dt="2020-12-02T21:41:44.407" v="315" actId="14100"/>
        <pc:sldMkLst>
          <pc:docMk/>
          <pc:sldMk cId="3651304392" sldId="558"/>
        </pc:sldMkLst>
        <pc:spChg chg="add del">
          <ac:chgData name="Franta, Erika R" userId="S::erika.franta@unmc.edu::c7cabbfc-6e31-4e0b-9c60-c52774357d31" providerId="AD" clId="Web-{1ABB1491-002C-E255-00D6-34B39A7B3E7F}" dt="2020-12-02T21:38:16.458" v="286"/>
          <ac:spMkLst>
            <pc:docMk/>
            <pc:sldMk cId="3651304392" sldId="558"/>
            <ac:spMk id="14" creationId="{11BE3FA7-0D70-4431-814F-D8C40576EA93}"/>
          </ac:spMkLst>
        </pc:spChg>
        <pc:spChg chg="add del">
          <ac:chgData name="Franta, Erika R" userId="S::erika.franta@unmc.edu::c7cabbfc-6e31-4e0b-9c60-c52774357d31" providerId="AD" clId="Web-{1ABB1491-002C-E255-00D6-34B39A7B3E7F}" dt="2020-12-02T21:38:16.458" v="285"/>
          <ac:spMkLst>
            <pc:docMk/>
            <pc:sldMk cId="3651304392" sldId="558"/>
            <ac:spMk id="16" creationId="{B9FF99BD-075F-4761-A995-6FC574BD25EA}"/>
          </ac:spMkLst>
        </pc:spChg>
        <pc:spChg chg="add del">
          <ac:chgData name="Franta, Erika R" userId="S::erika.franta@unmc.edu::c7cabbfc-6e31-4e0b-9c60-c52774357d31" providerId="AD" clId="Web-{1ABB1491-002C-E255-00D6-34B39A7B3E7F}" dt="2020-12-02T21:38:16.458" v="285"/>
          <ac:spMkLst>
            <pc:docMk/>
            <pc:sldMk cId="3651304392" sldId="558"/>
            <ac:spMk id="17" creationId="{A7B21A54-9BA3-4EA9-B460-5A829ADD9051}"/>
          </ac:spMkLst>
        </pc:spChg>
        <pc:spChg chg="add del">
          <ac:chgData name="Franta, Erika R" userId="S::erika.franta@unmc.edu::c7cabbfc-6e31-4e0b-9c60-c52774357d31" providerId="AD" clId="Web-{1ABB1491-002C-E255-00D6-34B39A7B3E7F}" dt="2020-12-02T21:39:52.691" v="299"/>
          <ac:spMkLst>
            <pc:docMk/>
            <pc:sldMk cId="3651304392" sldId="558"/>
            <ac:spMk id="18" creationId="{42A4FC2C-047E-45A5-965D-8E1E3BF09BC6}"/>
          </ac:spMkLst>
        </pc:spChg>
        <pc:spChg chg="add del">
          <ac:chgData name="Franta, Erika R" userId="S::erika.franta@unmc.edu::c7cabbfc-6e31-4e0b-9c60-c52774357d31" providerId="AD" clId="Web-{1ABB1491-002C-E255-00D6-34B39A7B3E7F}" dt="2020-12-02T21:38:13.833" v="283"/>
          <ac:spMkLst>
            <pc:docMk/>
            <pc:sldMk cId="3651304392" sldId="558"/>
            <ac:spMk id="19" creationId="{01D0AF59-99C3-4251-AB9A-C966C6AD4400}"/>
          </ac:spMkLst>
        </pc:spChg>
        <pc:spChg chg="add del">
          <ac:chgData name="Franta, Erika R" userId="S::erika.franta@unmc.edu::c7cabbfc-6e31-4e0b-9c60-c52774357d31" providerId="AD" clId="Web-{1ABB1491-002C-E255-00D6-34B39A7B3E7F}" dt="2020-12-02T21:39:52.691" v="299"/>
          <ac:spMkLst>
            <pc:docMk/>
            <pc:sldMk cId="3651304392" sldId="558"/>
            <ac:spMk id="20" creationId="{11BE3FA7-0D70-4431-814F-D8C40576EA93}"/>
          </ac:spMkLst>
        </pc:spChg>
        <pc:spChg chg="add del">
          <ac:chgData name="Franta, Erika R" userId="S::erika.franta@unmc.edu::c7cabbfc-6e31-4e0b-9c60-c52774357d31" providerId="AD" clId="Web-{1ABB1491-002C-E255-00D6-34B39A7B3E7F}" dt="2020-12-02T21:38:13.833" v="283"/>
          <ac:spMkLst>
            <pc:docMk/>
            <pc:sldMk cId="3651304392" sldId="558"/>
            <ac:spMk id="21" creationId="{1855405F-37A2-4869-9154-F8BE3BECE6C3}"/>
          </ac:spMkLst>
        </pc:spChg>
        <pc:spChg chg="add del">
          <ac:chgData name="Franta, Erika R" userId="S::erika.franta@unmc.edu::c7cabbfc-6e31-4e0b-9c60-c52774357d31" providerId="AD" clId="Web-{1ABB1491-002C-E255-00D6-34B39A7B3E7F}" dt="2020-12-02T21:38:16.458" v="285"/>
          <ac:spMkLst>
            <pc:docMk/>
            <pc:sldMk cId="3651304392" sldId="558"/>
            <ac:spMk id="23" creationId="{6FA8F714-B9D8-488A-8CCA-E9948FF913A9}"/>
          </ac:spMkLst>
        </pc:spChg>
        <pc:picChg chg="add del mod">
          <ac:chgData name="Franta, Erika R" userId="S::erika.franta@unmc.edu::c7cabbfc-6e31-4e0b-9c60-c52774357d31" providerId="AD" clId="Web-{1ABB1491-002C-E255-00D6-34B39A7B3E7F}" dt="2020-12-02T21:39:37.582" v="297"/>
          <ac:picMkLst>
            <pc:docMk/>
            <pc:sldMk cId="3651304392" sldId="558"/>
            <ac:picMk id="2" creationId="{8E898A0D-B7C8-4C15-B3B6-E67BDA6E2506}"/>
          </ac:picMkLst>
        </pc:picChg>
        <pc:picChg chg="del">
          <ac:chgData name="Franta, Erika R" userId="S::erika.franta@unmc.edu::c7cabbfc-6e31-4e0b-9c60-c52774357d31" providerId="AD" clId="Web-{1ABB1491-002C-E255-00D6-34B39A7B3E7F}" dt="2020-12-02T21:36:08.866" v="261"/>
          <ac:picMkLst>
            <pc:docMk/>
            <pc:sldMk cId="3651304392" sldId="558"/>
            <ac:picMk id="3" creationId="{BEB76960-B21E-4BC1-B106-19424B32F990}"/>
          </ac:picMkLst>
        </pc:picChg>
        <pc:picChg chg="add del mod">
          <ac:chgData name="Franta, Erika R" userId="S::erika.franta@unmc.edu::c7cabbfc-6e31-4e0b-9c60-c52774357d31" providerId="AD" clId="Web-{1ABB1491-002C-E255-00D6-34B39A7B3E7F}" dt="2020-12-02T21:38:29.395" v="291"/>
          <ac:picMkLst>
            <pc:docMk/>
            <pc:sldMk cId="3651304392" sldId="558"/>
            <ac:picMk id="4" creationId="{F27D94F2-FB20-4225-BC96-6EB6BD020784}"/>
          </ac:picMkLst>
        </pc:picChg>
        <pc:picChg chg="add del mod">
          <ac:chgData name="Franta, Erika R" userId="S::erika.franta@unmc.edu::c7cabbfc-6e31-4e0b-9c60-c52774357d31" providerId="AD" clId="Web-{1ABB1491-002C-E255-00D6-34B39A7B3E7F}" dt="2020-12-02T21:37:35.834" v="277"/>
          <ac:picMkLst>
            <pc:docMk/>
            <pc:sldMk cId="3651304392" sldId="558"/>
            <ac:picMk id="5" creationId="{9200E26A-1378-49AD-AC29-F45269877783}"/>
          </ac:picMkLst>
        </pc:picChg>
        <pc:picChg chg="add mod ord">
          <ac:chgData name="Franta, Erika R" userId="S::erika.franta@unmc.edu::c7cabbfc-6e31-4e0b-9c60-c52774357d31" providerId="AD" clId="Web-{1ABB1491-002C-E255-00D6-34B39A7B3E7F}" dt="2020-12-02T21:41:44.407" v="315" actId="14100"/>
          <ac:picMkLst>
            <pc:docMk/>
            <pc:sldMk cId="3651304392" sldId="558"/>
            <ac:picMk id="6" creationId="{38AEFBDC-FC77-457E-814A-4889A9D5326C}"/>
          </ac:picMkLst>
        </pc:picChg>
        <pc:picChg chg="add mod">
          <ac:chgData name="Franta, Erika R" userId="S::erika.franta@unmc.edu::c7cabbfc-6e31-4e0b-9c60-c52774357d31" providerId="AD" clId="Web-{1ABB1491-002C-E255-00D6-34B39A7B3E7F}" dt="2020-12-02T21:41:21.611" v="307" actId="1076"/>
          <ac:picMkLst>
            <pc:docMk/>
            <pc:sldMk cId="3651304392" sldId="558"/>
            <ac:picMk id="7" creationId="{888E8C2B-808A-48F6-9074-3AA06E49ACC7}"/>
          </ac:picMkLst>
        </pc:picChg>
        <pc:picChg chg="add mod">
          <ac:chgData name="Franta, Erika R" userId="S::erika.franta@unmc.edu::c7cabbfc-6e31-4e0b-9c60-c52774357d31" providerId="AD" clId="Web-{1ABB1491-002C-E255-00D6-34B39A7B3E7F}" dt="2020-12-02T21:40:44.955" v="302" actId="1076"/>
          <ac:picMkLst>
            <pc:docMk/>
            <pc:sldMk cId="3651304392" sldId="558"/>
            <ac:picMk id="8" creationId="{3052FFAF-0D68-487A-BACA-F8A6163C8DDB}"/>
          </ac:picMkLst>
        </pc:picChg>
        <pc:picChg chg="del">
          <ac:chgData name="Franta, Erika R" userId="S::erika.franta@unmc.edu::c7cabbfc-6e31-4e0b-9c60-c52774357d31" providerId="AD" clId="Web-{1ABB1491-002C-E255-00D6-34B39A7B3E7F}" dt="2020-12-02T21:36:07.226" v="260"/>
          <ac:picMkLst>
            <pc:docMk/>
            <pc:sldMk cId="3651304392" sldId="558"/>
            <ac:picMk id="9" creationId="{4A284C24-4A7F-4D4D-8EBF-01B8F5C8CE31}"/>
          </ac:picMkLst>
        </pc:picChg>
        <pc:picChg chg="add mod">
          <ac:chgData name="Franta, Erika R" userId="S::erika.franta@unmc.edu::c7cabbfc-6e31-4e0b-9c60-c52774357d31" providerId="AD" clId="Web-{1ABB1491-002C-E255-00D6-34B39A7B3E7F}" dt="2020-12-02T21:41:34.580" v="312" actId="1076"/>
          <ac:picMkLst>
            <pc:docMk/>
            <pc:sldMk cId="3651304392" sldId="558"/>
            <ac:picMk id="10" creationId="{A8F42437-AD54-4001-8648-5DEDFD2A743E}"/>
          </ac:picMkLst>
        </pc:picChg>
        <pc:picChg chg="add mod">
          <ac:chgData name="Franta, Erika R" userId="S::erika.franta@unmc.edu::c7cabbfc-6e31-4e0b-9c60-c52774357d31" providerId="AD" clId="Web-{1ABB1491-002C-E255-00D6-34B39A7B3E7F}" dt="2020-12-02T21:41:37.876" v="313" actId="1076"/>
          <ac:picMkLst>
            <pc:docMk/>
            <pc:sldMk cId="3651304392" sldId="558"/>
            <ac:picMk id="11" creationId="{7C3976A1-3C7E-482C-8C9A-5956821E9A97}"/>
          </ac:picMkLst>
        </pc:picChg>
      </pc:sldChg>
    </pc:docChg>
  </pc:docChgLst>
  <pc:docChgLst>
    <pc:chgData name="Andrew" userId="ae04d6da-4694-4a7f-945d-93a5ba247a30" providerId="ADAL" clId="{C139AAF8-DBF0-4888-81A6-85F77CDC3BB5}"/>
    <pc:docChg chg="undo custSel mod addSld delSld modSld sldOrd">
      <pc:chgData name="Andrew" userId="ae04d6da-4694-4a7f-945d-93a5ba247a30" providerId="ADAL" clId="{C139AAF8-DBF0-4888-81A6-85F77CDC3BB5}" dt="2020-09-20T22:09:48.246" v="13953" actId="20577"/>
      <pc:docMkLst>
        <pc:docMk/>
      </pc:docMkLst>
      <pc:sldChg chg="addSp delSp modSp del">
        <pc:chgData name="Andrew" userId="ae04d6da-4694-4a7f-945d-93a5ba247a30" providerId="ADAL" clId="{C139AAF8-DBF0-4888-81A6-85F77CDC3BB5}" dt="2020-09-02T19:27:36.675" v="264" actId="2696"/>
        <pc:sldMkLst>
          <pc:docMk/>
          <pc:sldMk cId="2490059903" sldId="303"/>
        </pc:sldMkLst>
        <pc:spChg chg="mod">
          <ac:chgData name="Andrew" userId="ae04d6da-4694-4a7f-945d-93a5ba247a30" providerId="ADAL" clId="{C139AAF8-DBF0-4888-81A6-85F77CDC3BB5}" dt="2020-09-02T19:13:31.221" v="45" actId="20577"/>
          <ac:spMkLst>
            <pc:docMk/>
            <pc:sldMk cId="2490059903" sldId="303"/>
            <ac:spMk id="2" creationId="{FC440E74-A654-4362-B182-944EC923E4FC}"/>
          </ac:spMkLst>
        </pc:spChg>
        <pc:spChg chg="add del mod">
          <ac:chgData name="Andrew" userId="ae04d6da-4694-4a7f-945d-93a5ba247a30" providerId="ADAL" clId="{C139AAF8-DBF0-4888-81A6-85F77CDC3BB5}" dt="2020-09-02T19:13:53.027" v="55" actId="20577"/>
          <ac:spMkLst>
            <pc:docMk/>
            <pc:sldMk cId="2490059903" sldId="303"/>
            <ac:spMk id="3" creationId="{808C925A-84E8-476D-AF66-097F124E1850}"/>
          </ac:spMkLst>
        </pc:spChg>
        <pc:spChg chg="add del mod">
          <ac:chgData name="Andrew" userId="ae04d6da-4694-4a7f-945d-93a5ba247a30" providerId="ADAL" clId="{C139AAF8-DBF0-4888-81A6-85F77CDC3BB5}" dt="2020-09-02T19:13:39.036" v="47" actId="478"/>
          <ac:spMkLst>
            <pc:docMk/>
            <pc:sldMk cId="2490059903" sldId="303"/>
            <ac:spMk id="7" creationId="{8FE82277-258F-450B-AB35-703EA3E9336E}"/>
          </ac:spMkLst>
        </pc:spChg>
      </pc:sldChg>
      <pc:sldChg chg="del">
        <pc:chgData name="Andrew" userId="ae04d6da-4694-4a7f-945d-93a5ba247a30" providerId="ADAL" clId="{C139AAF8-DBF0-4888-81A6-85F77CDC3BB5}" dt="2020-09-02T19:16:03.533" v="95" actId="2696"/>
        <pc:sldMkLst>
          <pc:docMk/>
          <pc:sldMk cId="3580868866" sldId="305"/>
        </pc:sldMkLst>
      </pc:sldChg>
      <pc:sldChg chg="del">
        <pc:chgData name="Andrew" userId="ae04d6da-4694-4a7f-945d-93a5ba247a30" providerId="ADAL" clId="{C139AAF8-DBF0-4888-81A6-85F77CDC3BB5}" dt="2020-09-02T19:16:04.120" v="96" actId="2696"/>
        <pc:sldMkLst>
          <pc:docMk/>
          <pc:sldMk cId="3385973483" sldId="306"/>
        </pc:sldMkLst>
      </pc:sldChg>
      <pc:sldChg chg="del">
        <pc:chgData name="Andrew" userId="ae04d6da-4694-4a7f-945d-93a5ba247a30" providerId="ADAL" clId="{C139AAF8-DBF0-4888-81A6-85F77CDC3BB5}" dt="2020-09-02T19:16:19.340" v="108" actId="2696"/>
        <pc:sldMkLst>
          <pc:docMk/>
          <pc:sldMk cId="2470400222" sldId="308"/>
        </pc:sldMkLst>
      </pc:sldChg>
      <pc:sldChg chg="del">
        <pc:chgData name="Andrew" userId="ae04d6da-4694-4a7f-945d-93a5ba247a30" providerId="ADAL" clId="{C139AAF8-DBF0-4888-81A6-85F77CDC3BB5}" dt="2020-09-02T19:16:18.303" v="107" actId="2696"/>
        <pc:sldMkLst>
          <pc:docMk/>
          <pc:sldMk cId="4195550978" sldId="311"/>
        </pc:sldMkLst>
      </pc:sldChg>
      <pc:sldChg chg="del">
        <pc:chgData name="Andrew" userId="ae04d6da-4694-4a7f-945d-93a5ba247a30" providerId="ADAL" clId="{C139AAF8-DBF0-4888-81A6-85F77CDC3BB5}" dt="2020-09-02T19:16:02.722" v="94" actId="2696"/>
        <pc:sldMkLst>
          <pc:docMk/>
          <pc:sldMk cId="412500758" sldId="314"/>
        </pc:sldMkLst>
      </pc:sldChg>
      <pc:sldChg chg="del">
        <pc:chgData name="Andrew" userId="ae04d6da-4694-4a7f-945d-93a5ba247a30" providerId="ADAL" clId="{C139AAF8-DBF0-4888-81A6-85F77CDC3BB5}" dt="2020-09-02T19:16:59.293" v="129" actId="2696"/>
        <pc:sldMkLst>
          <pc:docMk/>
          <pc:sldMk cId="3980503105" sldId="315"/>
        </pc:sldMkLst>
      </pc:sldChg>
      <pc:sldChg chg="del">
        <pc:chgData name="Andrew" userId="ae04d6da-4694-4a7f-945d-93a5ba247a30" providerId="ADAL" clId="{C139AAF8-DBF0-4888-81A6-85F77CDC3BB5}" dt="2020-09-02T19:16:59.273" v="128" actId="2696"/>
        <pc:sldMkLst>
          <pc:docMk/>
          <pc:sldMk cId="3909737020" sldId="316"/>
        </pc:sldMkLst>
      </pc:sldChg>
      <pc:sldChg chg="del">
        <pc:chgData name="Andrew" userId="ae04d6da-4694-4a7f-945d-93a5ba247a30" providerId="ADAL" clId="{C139AAF8-DBF0-4888-81A6-85F77CDC3BB5}" dt="2020-09-02T19:16:58.999" v="115" actId="2696"/>
        <pc:sldMkLst>
          <pc:docMk/>
          <pc:sldMk cId="2521730239" sldId="317"/>
        </pc:sldMkLst>
      </pc:sldChg>
      <pc:sldChg chg="del">
        <pc:chgData name="Andrew" userId="ae04d6da-4694-4a7f-945d-93a5ba247a30" providerId="ADAL" clId="{C139AAF8-DBF0-4888-81A6-85F77CDC3BB5}" dt="2020-09-02T19:16:58.986" v="114" actId="2696"/>
        <pc:sldMkLst>
          <pc:docMk/>
          <pc:sldMk cId="519293596" sldId="318"/>
        </pc:sldMkLst>
      </pc:sldChg>
      <pc:sldChg chg="addSp modSp ord modNotesTx">
        <pc:chgData name="Andrew" userId="ae04d6da-4694-4a7f-945d-93a5ba247a30" providerId="ADAL" clId="{C139AAF8-DBF0-4888-81A6-85F77CDC3BB5}" dt="2020-09-20T22:05:39.199" v="12426" actId="20577"/>
        <pc:sldMkLst>
          <pc:docMk/>
          <pc:sldMk cId="2454243716" sldId="319"/>
        </pc:sldMkLst>
        <pc:spChg chg="mod">
          <ac:chgData name="Andrew" userId="ae04d6da-4694-4a7f-945d-93a5ba247a30" providerId="ADAL" clId="{C139AAF8-DBF0-4888-81A6-85F77CDC3BB5}" dt="2020-09-02T19:40:53.398" v="1075" actId="20577"/>
          <ac:spMkLst>
            <pc:docMk/>
            <pc:sldMk cId="2454243716" sldId="319"/>
            <ac:spMk id="5" creationId="{B5956B6C-2A30-194B-B5BE-8B7B308ECF94}"/>
          </ac:spMkLst>
        </pc:spChg>
        <pc:spChg chg="mod">
          <ac:chgData name="Andrew" userId="ae04d6da-4694-4a7f-945d-93a5ba247a30" providerId="ADAL" clId="{C139AAF8-DBF0-4888-81A6-85F77CDC3BB5}" dt="2020-09-11T18:34:22.042" v="4500" actId="1076"/>
          <ac:spMkLst>
            <pc:docMk/>
            <pc:sldMk cId="2454243716" sldId="319"/>
            <ac:spMk id="7" creationId="{E15C4491-5A26-6249-8108-9565687FA90F}"/>
          </ac:spMkLst>
        </pc:spChg>
        <pc:spChg chg="mod">
          <ac:chgData name="Andrew" userId="ae04d6da-4694-4a7f-945d-93a5ba247a30" providerId="ADAL" clId="{C139AAF8-DBF0-4888-81A6-85F77CDC3BB5}" dt="2020-09-11T18:34:22.042" v="4500" actId="1076"/>
          <ac:spMkLst>
            <pc:docMk/>
            <pc:sldMk cId="2454243716" sldId="319"/>
            <ac:spMk id="18" creationId="{0AA1D351-4AFE-4148-9A09-B2BA5769F503}"/>
          </ac:spMkLst>
        </pc:spChg>
        <pc:spChg chg="mod">
          <ac:chgData name="Andrew" userId="ae04d6da-4694-4a7f-945d-93a5ba247a30" providerId="ADAL" clId="{C139AAF8-DBF0-4888-81A6-85F77CDC3BB5}" dt="2020-09-02T19:42:03.325" v="1209" actId="1076"/>
          <ac:spMkLst>
            <pc:docMk/>
            <pc:sldMk cId="2454243716" sldId="319"/>
            <ac:spMk id="19" creationId="{EBE96CF9-C8E7-4240-8BB2-77EB1EF008A6}"/>
          </ac:spMkLst>
        </pc:spChg>
        <pc:spChg chg="mod">
          <ac:chgData name="Andrew" userId="ae04d6da-4694-4a7f-945d-93a5ba247a30" providerId="ADAL" clId="{C139AAF8-DBF0-4888-81A6-85F77CDC3BB5}" dt="2020-09-11T18:34:51.691" v="4566" actId="1076"/>
          <ac:spMkLst>
            <pc:docMk/>
            <pc:sldMk cId="2454243716" sldId="319"/>
            <ac:spMk id="27" creationId="{EE4E0E96-B1A3-4E8C-A2A9-6FDD0B6814F2}"/>
          </ac:spMkLst>
        </pc:spChg>
        <pc:grpChg chg="mod">
          <ac:chgData name="Andrew" userId="ae04d6da-4694-4a7f-945d-93a5ba247a30" providerId="ADAL" clId="{C139AAF8-DBF0-4888-81A6-85F77CDC3BB5}" dt="2020-09-11T18:34:28.856" v="4501" actId="1076"/>
          <ac:grpSpMkLst>
            <pc:docMk/>
            <pc:sldMk cId="2454243716" sldId="319"/>
            <ac:grpSpMk id="21" creationId="{C6623CE6-665D-8B43-8250-6A964DFC437D}"/>
          </ac:grpSpMkLst>
        </pc:grpChg>
        <pc:grpChg chg="mod">
          <ac:chgData name="Andrew" userId="ae04d6da-4694-4a7f-945d-93a5ba247a30" providerId="ADAL" clId="{C139AAF8-DBF0-4888-81A6-85F77CDC3BB5}" dt="2020-09-02T19:42:13.646" v="1210" actId="1076"/>
          <ac:grpSpMkLst>
            <pc:docMk/>
            <pc:sldMk cId="2454243716" sldId="319"/>
            <ac:grpSpMk id="22" creationId="{6B25E367-314A-3F4C-9663-02F44BBE8556}"/>
          </ac:grpSpMkLst>
        </pc:grpChg>
        <pc:grpChg chg="add mod">
          <ac:chgData name="Andrew" userId="ae04d6da-4694-4a7f-945d-93a5ba247a30" providerId="ADAL" clId="{C139AAF8-DBF0-4888-81A6-85F77CDC3BB5}" dt="2020-09-11T18:34:33.910" v="4503" actId="1076"/>
          <ac:grpSpMkLst>
            <pc:docMk/>
            <pc:sldMk cId="2454243716" sldId="319"/>
            <ac:grpSpMk id="24" creationId="{9EDA2838-C823-4BC5-AA92-3E81D7DBCA8B}"/>
          </ac:grpSpMkLst>
        </pc:grpChg>
        <pc:grpChg chg="mod">
          <ac:chgData name="Andrew" userId="ae04d6da-4694-4a7f-945d-93a5ba247a30" providerId="ADAL" clId="{C139AAF8-DBF0-4888-81A6-85F77CDC3BB5}" dt="2020-09-11T18:34:29.895" v="4502"/>
          <ac:grpSpMkLst>
            <pc:docMk/>
            <pc:sldMk cId="2454243716" sldId="319"/>
            <ac:grpSpMk id="26" creationId="{903972C0-1230-4824-8579-E8EB07F40E57}"/>
          </ac:grpSpMkLst>
        </pc:grpChg>
      </pc:sldChg>
      <pc:sldChg chg="modSp ord modNotesTx">
        <pc:chgData name="Andrew" userId="ae04d6da-4694-4a7f-945d-93a5ba247a30" providerId="ADAL" clId="{C139AAF8-DBF0-4888-81A6-85F77CDC3BB5}" dt="2020-09-20T22:03:09.794" v="11549" actId="20577"/>
        <pc:sldMkLst>
          <pc:docMk/>
          <pc:sldMk cId="1332470200" sldId="320"/>
        </pc:sldMkLst>
        <pc:spChg chg="mod">
          <ac:chgData name="Andrew" userId="ae04d6da-4694-4a7f-945d-93a5ba247a30" providerId="ADAL" clId="{C139AAF8-DBF0-4888-81A6-85F77CDC3BB5}" dt="2020-09-11T18:39:44.882" v="4603" actId="20577"/>
          <ac:spMkLst>
            <pc:docMk/>
            <pc:sldMk cId="1332470200" sldId="320"/>
            <ac:spMk id="2" creationId="{EDEC1F95-C157-4B49-ABC6-E6E97E968A86}"/>
          </ac:spMkLst>
        </pc:spChg>
      </pc:sldChg>
      <pc:sldChg chg="del">
        <pc:chgData name="Andrew" userId="ae04d6da-4694-4a7f-945d-93a5ba247a30" providerId="ADAL" clId="{C139AAF8-DBF0-4888-81A6-85F77CDC3BB5}" dt="2020-09-02T19:16:21.857" v="111" actId="2696"/>
        <pc:sldMkLst>
          <pc:docMk/>
          <pc:sldMk cId="3212589256" sldId="321"/>
        </pc:sldMkLst>
      </pc:sldChg>
      <pc:sldChg chg="del">
        <pc:chgData name="Andrew" userId="ae04d6da-4694-4a7f-945d-93a5ba247a30" providerId="ADAL" clId="{C139AAF8-DBF0-4888-81A6-85F77CDC3BB5}" dt="2020-09-02T19:16:59.636" v="144" actId="2696"/>
        <pc:sldMkLst>
          <pc:docMk/>
          <pc:sldMk cId="3535604524" sldId="322"/>
        </pc:sldMkLst>
      </pc:sldChg>
      <pc:sldChg chg="del">
        <pc:chgData name="Andrew" userId="ae04d6da-4694-4a7f-945d-93a5ba247a30" providerId="ADAL" clId="{C139AAF8-DBF0-4888-81A6-85F77CDC3BB5}" dt="2020-09-02T19:16:59.655" v="145" actId="2696"/>
        <pc:sldMkLst>
          <pc:docMk/>
          <pc:sldMk cId="1030855287" sldId="323"/>
        </pc:sldMkLst>
      </pc:sldChg>
      <pc:sldChg chg="del">
        <pc:chgData name="Andrew" userId="ae04d6da-4694-4a7f-945d-93a5ba247a30" providerId="ADAL" clId="{C139AAF8-DBF0-4888-81A6-85F77CDC3BB5}" dt="2020-09-02T19:16:59.365" v="130" actId="2696"/>
        <pc:sldMkLst>
          <pc:docMk/>
          <pc:sldMk cId="1604409384" sldId="324"/>
        </pc:sldMkLst>
      </pc:sldChg>
      <pc:sldChg chg="del">
        <pc:chgData name="Andrew" userId="ae04d6da-4694-4a7f-945d-93a5ba247a30" providerId="ADAL" clId="{C139AAF8-DBF0-4888-81A6-85F77CDC3BB5}" dt="2020-09-02T19:16:59.384" v="131" actId="2696"/>
        <pc:sldMkLst>
          <pc:docMk/>
          <pc:sldMk cId="4162061030" sldId="325"/>
        </pc:sldMkLst>
      </pc:sldChg>
      <pc:sldChg chg="del">
        <pc:chgData name="Andrew" userId="ae04d6da-4694-4a7f-945d-93a5ba247a30" providerId="ADAL" clId="{C139AAF8-DBF0-4888-81A6-85F77CDC3BB5}" dt="2020-09-02T19:16:59.541" v="138" actId="2696"/>
        <pc:sldMkLst>
          <pc:docMk/>
          <pc:sldMk cId="2423513216" sldId="326"/>
        </pc:sldMkLst>
      </pc:sldChg>
      <pc:sldChg chg="del">
        <pc:chgData name="Andrew" userId="ae04d6da-4694-4a7f-945d-93a5ba247a30" providerId="ADAL" clId="{C139AAF8-DBF0-4888-81A6-85F77CDC3BB5}" dt="2020-09-02T19:16:59.556" v="139" actId="2696"/>
        <pc:sldMkLst>
          <pc:docMk/>
          <pc:sldMk cId="3683796133" sldId="327"/>
        </pc:sldMkLst>
      </pc:sldChg>
      <pc:sldChg chg="del">
        <pc:chgData name="Andrew" userId="ae04d6da-4694-4a7f-945d-93a5ba247a30" providerId="ADAL" clId="{C139AAF8-DBF0-4888-81A6-85F77CDC3BB5}" dt="2020-09-02T19:16:59.572" v="140" actId="2696"/>
        <pc:sldMkLst>
          <pc:docMk/>
          <pc:sldMk cId="3360211451" sldId="328"/>
        </pc:sldMkLst>
      </pc:sldChg>
      <pc:sldChg chg="del">
        <pc:chgData name="Andrew" userId="ae04d6da-4694-4a7f-945d-93a5ba247a30" providerId="ADAL" clId="{C139AAF8-DBF0-4888-81A6-85F77CDC3BB5}" dt="2020-09-02T19:16:59.618" v="143" actId="2696"/>
        <pc:sldMkLst>
          <pc:docMk/>
          <pc:sldMk cId="273483488" sldId="329"/>
        </pc:sldMkLst>
      </pc:sldChg>
      <pc:sldChg chg="modTransition">
        <pc:chgData name="Andrew" userId="ae04d6da-4694-4a7f-945d-93a5ba247a30" providerId="ADAL" clId="{C139AAF8-DBF0-4888-81A6-85F77CDC3BB5}" dt="2020-09-02T20:52:33.375" v="1532"/>
        <pc:sldMkLst>
          <pc:docMk/>
          <pc:sldMk cId="2900952378" sldId="330"/>
        </pc:sldMkLst>
      </pc:sldChg>
      <pc:sldChg chg="del">
        <pc:chgData name="Andrew" userId="ae04d6da-4694-4a7f-945d-93a5ba247a30" providerId="ADAL" clId="{C139AAF8-DBF0-4888-81A6-85F77CDC3BB5}" dt="2020-09-02T19:16:59.248" v="126" actId="2696"/>
        <pc:sldMkLst>
          <pc:docMk/>
          <pc:sldMk cId="3796680949" sldId="331"/>
        </pc:sldMkLst>
      </pc:sldChg>
      <pc:sldChg chg="del">
        <pc:chgData name="Andrew" userId="ae04d6da-4694-4a7f-945d-93a5ba247a30" providerId="ADAL" clId="{C139AAF8-DBF0-4888-81A6-85F77CDC3BB5}" dt="2020-09-02T19:16:59.968" v="157" actId="2696"/>
        <pc:sldMkLst>
          <pc:docMk/>
          <pc:sldMk cId="2097730700" sldId="332"/>
        </pc:sldMkLst>
      </pc:sldChg>
      <pc:sldChg chg="delSp modSp modTransition">
        <pc:chgData name="Andrew" userId="ae04d6da-4694-4a7f-945d-93a5ba247a30" providerId="ADAL" clId="{C139AAF8-DBF0-4888-81A6-85F77CDC3BB5}" dt="2020-09-02T19:57:33.220" v="1521" actId="20577"/>
        <pc:sldMkLst>
          <pc:docMk/>
          <pc:sldMk cId="1032963014" sldId="333"/>
        </pc:sldMkLst>
        <pc:spChg chg="mod">
          <ac:chgData name="Andrew" userId="ae04d6da-4694-4a7f-945d-93a5ba247a30" providerId="ADAL" clId="{C139AAF8-DBF0-4888-81A6-85F77CDC3BB5}" dt="2020-09-02T19:57:14.730" v="1415" actId="1076"/>
          <ac:spMkLst>
            <pc:docMk/>
            <pc:sldMk cId="1032963014" sldId="333"/>
            <ac:spMk id="4" creationId="{580ABB1B-8D11-BE4C-996F-06BC86E310D6}"/>
          </ac:spMkLst>
        </pc:spChg>
        <pc:spChg chg="mod">
          <ac:chgData name="Andrew" userId="ae04d6da-4694-4a7f-945d-93a5ba247a30" providerId="ADAL" clId="{C139AAF8-DBF0-4888-81A6-85F77CDC3BB5}" dt="2020-09-02T19:57:14.730" v="1415" actId="1076"/>
          <ac:spMkLst>
            <pc:docMk/>
            <pc:sldMk cId="1032963014" sldId="333"/>
            <ac:spMk id="5" creationId="{59B8F7C8-1DC5-F240-8BEF-BB5BF592FB16}"/>
          </ac:spMkLst>
        </pc:spChg>
        <pc:spChg chg="del">
          <ac:chgData name="Andrew" userId="ae04d6da-4694-4a7f-945d-93a5ba247a30" providerId="ADAL" clId="{C139AAF8-DBF0-4888-81A6-85F77CDC3BB5}" dt="2020-09-02T19:57:07.317" v="1414" actId="478"/>
          <ac:spMkLst>
            <pc:docMk/>
            <pc:sldMk cId="1032963014" sldId="333"/>
            <ac:spMk id="6" creationId="{8273A405-E523-BC48-A10C-68C650548696}"/>
          </ac:spMkLst>
        </pc:spChg>
        <pc:spChg chg="mod">
          <ac:chgData name="Andrew" userId="ae04d6da-4694-4a7f-945d-93a5ba247a30" providerId="ADAL" clId="{C139AAF8-DBF0-4888-81A6-85F77CDC3BB5}" dt="2020-09-02T19:57:33.220" v="1521" actId="20577"/>
          <ac:spMkLst>
            <pc:docMk/>
            <pc:sldMk cId="1032963014" sldId="333"/>
            <ac:spMk id="10" creationId="{86C647E0-C0EB-F544-839D-E9A0BF095752}"/>
          </ac:spMkLst>
        </pc:spChg>
        <pc:spChg chg="mod">
          <ac:chgData name="Andrew" userId="ae04d6da-4694-4a7f-945d-93a5ba247a30" providerId="ADAL" clId="{C139AAF8-DBF0-4888-81A6-85F77CDC3BB5}" dt="2020-09-02T19:57:14.730" v="1415" actId="1076"/>
          <ac:spMkLst>
            <pc:docMk/>
            <pc:sldMk cId="1032963014" sldId="333"/>
            <ac:spMk id="23" creationId="{B859AD46-2E67-456F-B64A-77AF9FE09907}"/>
          </ac:spMkLst>
        </pc:spChg>
        <pc:cxnChg chg="mod">
          <ac:chgData name="Andrew" userId="ae04d6da-4694-4a7f-945d-93a5ba247a30" providerId="ADAL" clId="{C139AAF8-DBF0-4888-81A6-85F77CDC3BB5}" dt="2020-09-02T19:57:14.730" v="1415" actId="1076"/>
          <ac:cxnSpMkLst>
            <pc:docMk/>
            <pc:sldMk cId="1032963014" sldId="333"/>
            <ac:cxnSpMk id="33" creationId="{CCE9EF55-3E42-40BF-8143-E61370E16946}"/>
          </ac:cxnSpMkLst>
        </pc:cxnChg>
        <pc:cxnChg chg="mod">
          <ac:chgData name="Andrew" userId="ae04d6da-4694-4a7f-945d-93a5ba247a30" providerId="ADAL" clId="{C139AAF8-DBF0-4888-81A6-85F77CDC3BB5}" dt="2020-09-02T19:57:14.730" v="1415" actId="1076"/>
          <ac:cxnSpMkLst>
            <pc:docMk/>
            <pc:sldMk cId="1032963014" sldId="333"/>
            <ac:cxnSpMk id="35" creationId="{50B2BB09-FF8C-D746-B43D-657EEDBDD7A7}"/>
          </ac:cxnSpMkLst>
        </pc:cxnChg>
        <pc:cxnChg chg="mod">
          <ac:chgData name="Andrew" userId="ae04d6da-4694-4a7f-945d-93a5ba247a30" providerId="ADAL" clId="{C139AAF8-DBF0-4888-81A6-85F77CDC3BB5}" dt="2020-09-02T19:57:14.730" v="1415" actId="1076"/>
          <ac:cxnSpMkLst>
            <pc:docMk/>
            <pc:sldMk cId="1032963014" sldId="333"/>
            <ac:cxnSpMk id="36" creationId="{AB82FE78-4097-4019-A5D8-79378F662BE3}"/>
          </ac:cxnSpMkLst>
        </pc:cxnChg>
        <pc:cxnChg chg="mod">
          <ac:chgData name="Andrew" userId="ae04d6da-4694-4a7f-945d-93a5ba247a30" providerId="ADAL" clId="{C139AAF8-DBF0-4888-81A6-85F77CDC3BB5}" dt="2020-09-02T19:57:14.730" v="1415" actId="1076"/>
          <ac:cxnSpMkLst>
            <pc:docMk/>
            <pc:sldMk cId="1032963014" sldId="333"/>
            <ac:cxnSpMk id="38" creationId="{B9EC7EAD-87F4-EF4A-B0CF-F5B9EDD9A0AE}"/>
          </ac:cxnSpMkLst>
        </pc:cxnChg>
        <pc:cxnChg chg="mod">
          <ac:chgData name="Andrew" userId="ae04d6da-4694-4a7f-945d-93a5ba247a30" providerId="ADAL" clId="{C139AAF8-DBF0-4888-81A6-85F77CDC3BB5}" dt="2020-09-02T19:57:14.730" v="1415" actId="1076"/>
          <ac:cxnSpMkLst>
            <pc:docMk/>
            <pc:sldMk cId="1032963014" sldId="333"/>
            <ac:cxnSpMk id="39" creationId="{70FE1DC0-0B82-4A82-A843-BFEB43320705}"/>
          </ac:cxnSpMkLst>
        </pc:cxnChg>
        <pc:cxnChg chg="mod">
          <ac:chgData name="Andrew" userId="ae04d6da-4694-4a7f-945d-93a5ba247a30" providerId="ADAL" clId="{C139AAF8-DBF0-4888-81A6-85F77CDC3BB5}" dt="2020-09-02T19:57:14.730" v="1415" actId="1076"/>
          <ac:cxnSpMkLst>
            <pc:docMk/>
            <pc:sldMk cId="1032963014" sldId="333"/>
            <ac:cxnSpMk id="42" creationId="{D74B0D05-24D5-4E40-BDC9-6C08C8C3F96C}"/>
          </ac:cxnSpMkLst>
        </pc:cxnChg>
      </pc:sldChg>
      <pc:sldChg chg="del">
        <pc:chgData name="Andrew" userId="ae04d6da-4694-4a7f-945d-93a5ba247a30" providerId="ADAL" clId="{C139AAF8-DBF0-4888-81A6-85F77CDC3BB5}" dt="2020-09-02T19:16:59.020" v="116" actId="2696"/>
        <pc:sldMkLst>
          <pc:docMk/>
          <pc:sldMk cId="3662630784" sldId="334"/>
        </pc:sldMkLst>
      </pc:sldChg>
      <pc:sldChg chg="del">
        <pc:chgData name="Andrew" userId="ae04d6da-4694-4a7f-945d-93a5ba247a30" providerId="ADAL" clId="{C139AAF8-DBF0-4888-81A6-85F77CDC3BB5}" dt="2020-09-02T19:16:59.682" v="146" actId="2696"/>
        <pc:sldMkLst>
          <pc:docMk/>
          <pc:sldMk cId="2558600758" sldId="335"/>
        </pc:sldMkLst>
      </pc:sldChg>
      <pc:sldChg chg="del">
        <pc:chgData name="Andrew" userId="ae04d6da-4694-4a7f-945d-93a5ba247a30" providerId="ADAL" clId="{C139AAF8-DBF0-4888-81A6-85F77CDC3BB5}" dt="2020-09-02T19:16:59.184" v="123" actId="2696"/>
        <pc:sldMkLst>
          <pc:docMk/>
          <pc:sldMk cId="2991355855" sldId="336"/>
        </pc:sldMkLst>
      </pc:sldChg>
      <pc:sldChg chg="modTransition">
        <pc:chgData name="Andrew" userId="ae04d6da-4694-4a7f-945d-93a5ba247a30" providerId="ADAL" clId="{C139AAF8-DBF0-4888-81A6-85F77CDC3BB5}" dt="2020-09-02T20:51:35.282" v="1526"/>
        <pc:sldMkLst>
          <pc:docMk/>
          <pc:sldMk cId="3365620666" sldId="337"/>
        </pc:sldMkLst>
      </pc:sldChg>
      <pc:sldChg chg="del">
        <pc:chgData name="Andrew" userId="ae04d6da-4694-4a7f-945d-93a5ba247a30" providerId="ADAL" clId="{C139AAF8-DBF0-4888-81A6-85F77CDC3BB5}" dt="2020-09-02T19:16:59.926" v="154" actId="2696"/>
        <pc:sldMkLst>
          <pc:docMk/>
          <pc:sldMk cId="877028645" sldId="338"/>
        </pc:sldMkLst>
      </pc:sldChg>
      <pc:sldChg chg="del">
        <pc:chgData name="Andrew" userId="ae04d6da-4694-4a7f-945d-93a5ba247a30" providerId="ADAL" clId="{C139AAF8-DBF0-4888-81A6-85F77CDC3BB5}" dt="2020-09-02T19:16:59.910" v="153" actId="2696"/>
        <pc:sldMkLst>
          <pc:docMk/>
          <pc:sldMk cId="1200965458" sldId="339"/>
        </pc:sldMkLst>
      </pc:sldChg>
      <pc:sldChg chg="del">
        <pc:chgData name="Andrew" userId="ae04d6da-4694-4a7f-945d-93a5ba247a30" providerId="ADAL" clId="{C139AAF8-DBF0-4888-81A6-85F77CDC3BB5}" dt="2020-09-02T19:16:59.166" v="122" actId="2696"/>
        <pc:sldMkLst>
          <pc:docMk/>
          <pc:sldMk cId="3550933157" sldId="340"/>
        </pc:sldMkLst>
      </pc:sldChg>
      <pc:sldChg chg="modTransition">
        <pc:chgData name="Andrew" userId="ae04d6da-4694-4a7f-945d-93a5ba247a30" providerId="ADAL" clId="{C139AAF8-DBF0-4888-81A6-85F77CDC3BB5}" dt="2020-09-02T20:51:32.669" v="1525"/>
        <pc:sldMkLst>
          <pc:docMk/>
          <pc:sldMk cId="3827398503" sldId="341"/>
        </pc:sldMkLst>
      </pc:sldChg>
      <pc:sldChg chg="del">
        <pc:chgData name="Andrew" userId="ae04d6da-4694-4a7f-945d-93a5ba247a30" providerId="ADAL" clId="{C139AAF8-DBF0-4888-81A6-85F77CDC3BB5}" dt="2020-09-02T19:16:59.896" v="152" actId="2696"/>
        <pc:sldMkLst>
          <pc:docMk/>
          <pc:sldMk cId="1548380285" sldId="342"/>
        </pc:sldMkLst>
      </pc:sldChg>
      <pc:sldChg chg="del">
        <pc:chgData name="Andrew" userId="ae04d6da-4694-4a7f-945d-93a5ba247a30" providerId="ADAL" clId="{C139AAF8-DBF0-4888-81A6-85F77CDC3BB5}" dt="2020-09-02T19:16:59.144" v="121" actId="2696"/>
        <pc:sldMkLst>
          <pc:docMk/>
          <pc:sldMk cId="3815549191" sldId="343"/>
        </pc:sldMkLst>
      </pc:sldChg>
      <pc:sldChg chg="del">
        <pc:chgData name="Andrew" userId="ae04d6da-4694-4a7f-945d-93a5ba247a30" providerId="ADAL" clId="{C139AAF8-DBF0-4888-81A6-85F77CDC3BB5}" dt="2020-09-02T19:16:17.541" v="106" actId="2696"/>
        <pc:sldMkLst>
          <pc:docMk/>
          <pc:sldMk cId="3979721160" sldId="345"/>
        </pc:sldMkLst>
      </pc:sldChg>
      <pc:sldChg chg="del">
        <pc:chgData name="Andrew" userId="ae04d6da-4694-4a7f-945d-93a5ba247a30" providerId="ADAL" clId="{C139AAF8-DBF0-4888-81A6-85F77CDC3BB5}" dt="2020-09-02T19:14:02.919" v="56" actId="2696"/>
        <pc:sldMkLst>
          <pc:docMk/>
          <pc:sldMk cId="2038620198" sldId="348"/>
        </pc:sldMkLst>
      </pc:sldChg>
      <pc:sldChg chg="delSp modSp add del modNotesTx">
        <pc:chgData name="Andrew" userId="ae04d6da-4694-4a7f-945d-93a5ba247a30" providerId="ADAL" clId="{C139AAF8-DBF0-4888-81A6-85F77CDC3BB5}" dt="2020-09-16T15:35:45.519" v="7900" actId="20577"/>
        <pc:sldMkLst>
          <pc:docMk/>
          <pc:sldMk cId="62586469" sldId="349"/>
        </pc:sldMkLst>
        <pc:spChg chg="mod">
          <ac:chgData name="Andrew" userId="ae04d6da-4694-4a7f-945d-93a5ba247a30" providerId="ADAL" clId="{C139AAF8-DBF0-4888-81A6-85F77CDC3BB5}" dt="2020-09-16T15:35:45.519" v="7900" actId="20577"/>
          <ac:spMkLst>
            <pc:docMk/>
            <pc:sldMk cId="62586469" sldId="349"/>
            <ac:spMk id="16" creationId="{B3F53F79-3107-F143-BDD3-0211ACB77C47}"/>
          </ac:spMkLst>
        </pc:spChg>
        <pc:spChg chg="mod">
          <ac:chgData name="Andrew" userId="ae04d6da-4694-4a7f-945d-93a5ba247a30" providerId="ADAL" clId="{C139AAF8-DBF0-4888-81A6-85F77CDC3BB5}" dt="2020-09-02T19:14:13.010" v="64" actId="20577"/>
          <ac:spMkLst>
            <pc:docMk/>
            <pc:sldMk cId="62586469" sldId="349"/>
            <ac:spMk id="17" creationId="{1BEA0DC8-C90E-2B4B-8D3D-B06EA362DA83}"/>
          </ac:spMkLst>
        </pc:spChg>
        <pc:picChg chg="del">
          <ac:chgData name="Andrew" userId="ae04d6da-4694-4a7f-945d-93a5ba247a30" providerId="ADAL" clId="{C139AAF8-DBF0-4888-81A6-85F77CDC3BB5}" dt="2020-09-02T19:14:08.664" v="57" actId="478"/>
          <ac:picMkLst>
            <pc:docMk/>
            <pc:sldMk cId="62586469" sldId="349"/>
            <ac:picMk id="19" creationId="{66472240-2063-AE4D-99D3-FEF97BA7F6E7}"/>
          </ac:picMkLst>
        </pc:picChg>
      </pc:sldChg>
      <pc:sldChg chg="del">
        <pc:chgData name="Andrew" userId="ae04d6da-4694-4a7f-945d-93a5ba247a30" providerId="ADAL" clId="{C139AAF8-DBF0-4888-81A6-85F77CDC3BB5}" dt="2020-09-02T19:14:18.958" v="65" actId="2696"/>
        <pc:sldMkLst>
          <pc:docMk/>
          <pc:sldMk cId="3592465913" sldId="350"/>
        </pc:sldMkLst>
      </pc:sldChg>
      <pc:sldChg chg="del">
        <pc:chgData name="Andrew" userId="ae04d6da-4694-4a7f-945d-93a5ba247a30" providerId="ADAL" clId="{C139AAF8-DBF0-4888-81A6-85F77CDC3BB5}" dt="2020-09-02T19:29:17.545" v="268" actId="2696"/>
        <pc:sldMkLst>
          <pc:docMk/>
          <pc:sldMk cId="1352100841" sldId="351"/>
        </pc:sldMkLst>
      </pc:sldChg>
      <pc:sldChg chg="del">
        <pc:chgData name="Andrew" userId="ae04d6da-4694-4a7f-945d-93a5ba247a30" providerId="ADAL" clId="{C139AAF8-DBF0-4888-81A6-85F77CDC3BB5}" dt="2020-09-02T19:14:38.185" v="67" actId="2696"/>
        <pc:sldMkLst>
          <pc:docMk/>
          <pc:sldMk cId="331027115" sldId="353"/>
        </pc:sldMkLst>
      </pc:sldChg>
      <pc:sldChg chg="del">
        <pc:chgData name="Andrew" userId="ae04d6da-4694-4a7f-945d-93a5ba247a30" providerId="ADAL" clId="{C139AAF8-DBF0-4888-81A6-85F77CDC3BB5}" dt="2020-09-02T19:14:38.840" v="68" actId="2696"/>
        <pc:sldMkLst>
          <pc:docMk/>
          <pc:sldMk cId="993983151" sldId="354"/>
        </pc:sldMkLst>
      </pc:sldChg>
      <pc:sldChg chg="del">
        <pc:chgData name="Andrew" userId="ae04d6da-4694-4a7f-945d-93a5ba247a30" providerId="ADAL" clId="{C139AAF8-DBF0-4888-81A6-85F77CDC3BB5}" dt="2020-09-02T19:26:19.274" v="251" actId="2696"/>
        <pc:sldMkLst>
          <pc:docMk/>
          <pc:sldMk cId="1466850676" sldId="356"/>
        </pc:sldMkLst>
      </pc:sldChg>
      <pc:sldChg chg="del">
        <pc:chgData name="Andrew" userId="ae04d6da-4694-4a7f-945d-93a5ba247a30" providerId="ADAL" clId="{C139AAF8-DBF0-4888-81A6-85F77CDC3BB5}" dt="2020-09-02T19:14:50.452" v="71" actId="2696"/>
        <pc:sldMkLst>
          <pc:docMk/>
          <pc:sldMk cId="1784525653" sldId="357"/>
        </pc:sldMkLst>
      </pc:sldChg>
      <pc:sldChg chg="del">
        <pc:chgData name="Andrew" userId="ae04d6da-4694-4a7f-945d-93a5ba247a30" providerId="ADAL" clId="{C139AAF8-DBF0-4888-81A6-85F77CDC3BB5}" dt="2020-09-02T19:26:20.418" v="252" actId="2696"/>
        <pc:sldMkLst>
          <pc:docMk/>
          <pc:sldMk cId="657514744" sldId="358"/>
        </pc:sldMkLst>
      </pc:sldChg>
      <pc:sldChg chg="ord modNotesTx">
        <pc:chgData name="Andrew" userId="ae04d6da-4694-4a7f-945d-93a5ba247a30" providerId="ADAL" clId="{C139AAF8-DBF0-4888-81A6-85F77CDC3BB5}" dt="2020-09-02T19:34:21.711" v="336" actId="20577"/>
        <pc:sldMkLst>
          <pc:docMk/>
          <pc:sldMk cId="1164444811" sldId="359"/>
        </pc:sldMkLst>
      </pc:sldChg>
      <pc:sldChg chg="del">
        <pc:chgData name="Andrew" userId="ae04d6da-4694-4a7f-945d-93a5ba247a30" providerId="ADAL" clId="{C139AAF8-DBF0-4888-81A6-85F77CDC3BB5}" dt="2020-09-02T19:14:53.178" v="72" actId="2696"/>
        <pc:sldMkLst>
          <pc:docMk/>
          <pc:sldMk cId="2416657780" sldId="360"/>
        </pc:sldMkLst>
      </pc:sldChg>
      <pc:sldChg chg="del">
        <pc:chgData name="Andrew" userId="ae04d6da-4694-4a7f-945d-93a5ba247a30" providerId="ADAL" clId="{C139AAF8-DBF0-4888-81A6-85F77CDC3BB5}" dt="2020-09-02T19:15:04.263" v="73" actId="2696"/>
        <pc:sldMkLst>
          <pc:docMk/>
          <pc:sldMk cId="2073090122" sldId="361"/>
        </pc:sldMkLst>
      </pc:sldChg>
      <pc:sldChg chg="del">
        <pc:chgData name="Andrew" userId="ae04d6da-4694-4a7f-945d-93a5ba247a30" providerId="ADAL" clId="{C139AAF8-DBF0-4888-81A6-85F77CDC3BB5}" dt="2020-09-02T19:15:06.296" v="74" actId="2696"/>
        <pc:sldMkLst>
          <pc:docMk/>
          <pc:sldMk cId="987702372" sldId="362"/>
        </pc:sldMkLst>
      </pc:sldChg>
      <pc:sldChg chg="del">
        <pc:chgData name="Andrew" userId="ae04d6da-4694-4a7f-945d-93a5ba247a30" providerId="ADAL" clId="{C139AAF8-DBF0-4888-81A6-85F77CDC3BB5}" dt="2020-09-02T19:16:21.125" v="110" actId="2696"/>
        <pc:sldMkLst>
          <pc:docMk/>
          <pc:sldMk cId="337231798" sldId="364"/>
        </pc:sldMkLst>
      </pc:sldChg>
      <pc:sldChg chg="ord">
        <pc:chgData name="Andrew" userId="ae04d6da-4694-4a7f-945d-93a5ba247a30" providerId="ADAL" clId="{C139AAF8-DBF0-4888-81A6-85F77CDC3BB5}" dt="2020-09-02T19:56:47.887" v="1413"/>
        <pc:sldMkLst>
          <pc:docMk/>
          <pc:sldMk cId="2499151113" sldId="367"/>
        </pc:sldMkLst>
      </pc:sldChg>
      <pc:sldChg chg="del">
        <pc:chgData name="Andrew" userId="ae04d6da-4694-4a7f-945d-93a5ba247a30" providerId="ADAL" clId="{C139AAF8-DBF0-4888-81A6-85F77CDC3BB5}" dt="2020-09-02T19:15:19.551" v="76" actId="2696"/>
        <pc:sldMkLst>
          <pc:docMk/>
          <pc:sldMk cId="3056143259" sldId="368"/>
        </pc:sldMkLst>
      </pc:sldChg>
      <pc:sldChg chg="del">
        <pc:chgData name="Andrew" userId="ae04d6da-4694-4a7f-945d-93a5ba247a30" providerId="ADAL" clId="{C139AAF8-DBF0-4888-81A6-85F77CDC3BB5}" dt="2020-09-02T19:16:59.606" v="142" actId="2696"/>
        <pc:sldMkLst>
          <pc:docMk/>
          <pc:sldMk cId="2686692184" sldId="369"/>
        </pc:sldMkLst>
      </pc:sldChg>
      <pc:sldChg chg="del">
        <pc:chgData name="Andrew" userId="ae04d6da-4694-4a7f-945d-93a5ba247a30" providerId="ADAL" clId="{C139AAF8-DBF0-4888-81A6-85F77CDC3BB5}" dt="2020-09-02T19:15:32.294" v="77" actId="2696"/>
        <pc:sldMkLst>
          <pc:docMk/>
          <pc:sldMk cId="2416130723" sldId="370"/>
        </pc:sldMkLst>
      </pc:sldChg>
      <pc:sldChg chg="del">
        <pc:chgData name="Andrew" userId="ae04d6da-4694-4a7f-945d-93a5ba247a30" providerId="ADAL" clId="{C139AAF8-DBF0-4888-81A6-85F77CDC3BB5}" dt="2020-09-02T19:16:59.959" v="156" actId="2696"/>
        <pc:sldMkLst>
          <pc:docMk/>
          <pc:sldMk cId="3647868457" sldId="371"/>
        </pc:sldMkLst>
      </pc:sldChg>
      <pc:sldChg chg="delSp modSp add del setBg delDesignElem">
        <pc:chgData name="Andrew" userId="ae04d6da-4694-4a7f-945d-93a5ba247a30" providerId="ADAL" clId="{C139AAF8-DBF0-4888-81A6-85F77CDC3BB5}" dt="2020-09-16T15:35:55.894" v="7901" actId="207"/>
        <pc:sldMkLst>
          <pc:docMk/>
          <pc:sldMk cId="567407854" sldId="372"/>
        </pc:sldMkLst>
        <pc:spChg chg="mod">
          <ac:chgData name="Andrew" userId="ae04d6da-4694-4a7f-945d-93a5ba247a30" providerId="ADAL" clId="{C139AAF8-DBF0-4888-81A6-85F77CDC3BB5}" dt="2020-09-16T15:35:55.894" v="7901" actId="207"/>
          <ac:spMkLst>
            <pc:docMk/>
            <pc:sldMk cId="567407854" sldId="372"/>
            <ac:spMk id="2" creationId="{0C5DE8EC-39D9-45A9-87D6-75983DEA0334}"/>
          </ac:spMkLst>
        </pc:spChg>
        <pc:spChg chg="del">
          <ac:chgData name="Andrew" userId="ae04d6da-4694-4a7f-945d-93a5ba247a30" providerId="ADAL" clId="{C139AAF8-DBF0-4888-81A6-85F77CDC3BB5}" dt="2020-09-11T18:40:43.660" v="4605"/>
          <ac:spMkLst>
            <pc:docMk/>
            <pc:sldMk cId="567407854" sldId="372"/>
            <ac:spMk id="15" creationId="{87CC2527-562A-4F69-B487-4371E5B243E7}"/>
          </ac:spMkLst>
        </pc:spChg>
        <pc:cxnChg chg="del">
          <ac:chgData name="Andrew" userId="ae04d6da-4694-4a7f-945d-93a5ba247a30" providerId="ADAL" clId="{C139AAF8-DBF0-4888-81A6-85F77CDC3BB5}" dt="2020-09-11T18:40:43.660" v="4605"/>
          <ac:cxnSpMkLst>
            <pc:docMk/>
            <pc:sldMk cId="567407854" sldId="372"/>
            <ac:cxnSpMk id="17" creationId="{BCDAEC91-5BCE-4B55-9CC0-43EF94CB734B}"/>
          </ac:cxnSpMkLst>
        </pc:cxnChg>
      </pc:sldChg>
      <pc:sldChg chg="del">
        <pc:chgData name="Andrew" userId="ae04d6da-4694-4a7f-945d-93a5ba247a30" providerId="ADAL" clId="{C139AAF8-DBF0-4888-81A6-85F77CDC3BB5}" dt="2020-09-02T19:15:44.175" v="85" actId="2696"/>
        <pc:sldMkLst>
          <pc:docMk/>
          <pc:sldMk cId="3050220505" sldId="373"/>
        </pc:sldMkLst>
      </pc:sldChg>
      <pc:sldChg chg="del">
        <pc:chgData name="Andrew" userId="ae04d6da-4694-4a7f-945d-93a5ba247a30" providerId="ADAL" clId="{C139AAF8-DBF0-4888-81A6-85F77CDC3BB5}" dt="2020-09-02T19:15:45.709" v="86" actId="2696"/>
        <pc:sldMkLst>
          <pc:docMk/>
          <pc:sldMk cId="3769711315" sldId="374"/>
        </pc:sldMkLst>
      </pc:sldChg>
      <pc:sldChg chg="del">
        <pc:chgData name="Andrew" userId="ae04d6da-4694-4a7f-945d-93a5ba247a30" providerId="ADAL" clId="{C139AAF8-DBF0-4888-81A6-85F77CDC3BB5}" dt="2020-09-02T19:15:48.465" v="87" actId="2696"/>
        <pc:sldMkLst>
          <pc:docMk/>
          <pc:sldMk cId="1403626285" sldId="375"/>
        </pc:sldMkLst>
      </pc:sldChg>
      <pc:sldChg chg="add del">
        <pc:chgData name="Andrew" userId="ae04d6da-4694-4a7f-945d-93a5ba247a30" providerId="ADAL" clId="{C139AAF8-DBF0-4888-81A6-85F77CDC3BB5}" dt="2020-09-11T18:40:43.660" v="4605"/>
        <pc:sldMkLst>
          <pc:docMk/>
          <pc:sldMk cId="951640500" sldId="376"/>
        </pc:sldMkLst>
      </pc:sldChg>
      <pc:sldChg chg="del">
        <pc:chgData name="Andrew" userId="ae04d6da-4694-4a7f-945d-93a5ba247a30" providerId="ADAL" clId="{C139AAF8-DBF0-4888-81A6-85F77CDC3BB5}" dt="2020-09-02T19:15:48.706" v="88" actId="2696"/>
        <pc:sldMkLst>
          <pc:docMk/>
          <pc:sldMk cId="2443132336" sldId="378"/>
        </pc:sldMkLst>
      </pc:sldChg>
      <pc:sldChg chg="del">
        <pc:chgData name="Andrew" userId="ae04d6da-4694-4a7f-945d-93a5ba247a30" providerId="ADAL" clId="{C139AAF8-DBF0-4888-81A6-85F77CDC3BB5}" dt="2020-09-02T19:15:59.198" v="91" actId="2696"/>
        <pc:sldMkLst>
          <pc:docMk/>
          <pc:sldMk cId="2537956876" sldId="380"/>
        </pc:sldMkLst>
      </pc:sldChg>
      <pc:sldChg chg="del">
        <pc:chgData name="Andrew" userId="ae04d6da-4694-4a7f-945d-93a5ba247a30" providerId="ADAL" clId="{C139AAF8-DBF0-4888-81A6-85F77CDC3BB5}" dt="2020-09-02T19:15:59.631" v="92" actId="2696"/>
        <pc:sldMkLst>
          <pc:docMk/>
          <pc:sldMk cId="598441080" sldId="381"/>
        </pc:sldMkLst>
      </pc:sldChg>
      <pc:sldChg chg="del">
        <pc:chgData name="Andrew" userId="ae04d6da-4694-4a7f-945d-93a5ba247a30" providerId="ADAL" clId="{C139AAF8-DBF0-4888-81A6-85F77CDC3BB5}" dt="2020-09-02T19:16:04.864" v="97" actId="2696"/>
        <pc:sldMkLst>
          <pc:docMk/>
          <pc:sldMk cId="1436122682" sldId="382"/>
        </pc:sldMkLst>
      </pc:sldChg>
      <pc:sldChg chg="del">
        <pc:chgData name="Andrew" userId="ae04d6da-4694-4a7f-945d-93a5ba247a30" providerId="ADAL" clId="{C139AAF8-DBF0-4888-81A6-85F77CDC3BB5}" dt="2020-09-02T19:16:07.835" v="100" actId="2696"/>
        <pc:sldMkLst>
          <pc:docMk/>
          <pc:sldMk cId="2941369464" sldId="383"/>
        </pc:sldMkLst>
      </pc:sldChg>
      <pc:sldChg chg="del">
        <pc:chgData name="Andrew" userId="ae04d6da-4694-4a7f-945d-93a5ba247a30" providerId="ADAL" clId="{C139AAF8-DBF0-4888-81A6-85F77CDC3BB5}" dt="2020-09-02T19:16:08.272" v="101" actId="2696"/>
        <pc:sldMkLst>
          <pc:docMk/>
          <pc:sldMk cId="388611900" sldId="384"/>
        </pc:sldMkLst>
      </pc:sldChg>
      <pc:sldChg chg="del">
        <pc:chgData name="Andrew" userId="ae04d6da-4694-4a7f-945d-93a5ba247a30" providerId="ADAL" clId="{C139AAF8-DBF0-4888-81A6-85F77CDC3BB5}" dt="2020-09-02T19:16:10.517" v="103" actId="2696"/>
        <pc:sldMkLst>
          <pc:docMk/>
          <pc:sldMk cId="1716200079" sldId="385"/>
        </pc:sldMkLst>
      </pc:sldChg>
      <pc:sldChg chg="del">
        <pc:chgData name="Andrew" userId="ae04d6da-4694-4a7f-945d-93a5ba247a30" providerId="ADAL" clId="{C139AAF8-DBF0-4888-81A6-85F77CDC3BB5}" dt="2020-09-02T19:16:09.117" v="102" actId="2696"/>
        <pc:sldMkLst>
          <pc:docMk/>
          <pc:sldMk cId="2367386595" sldId="386"/>
        </pc:sldMkLst>
      </pc:sldChg>
      <pc:sldChg chg="del">
        <pc:chgData name="Andrew" userId="ae04d6da-4694-4a7f-945d-93a5ba247a30" providerId="ADAL" clId="{C139AAF8-DBF0-4888-81A6-85F77CDC3BB5}" dt="2020-09-02T19:16:10.927" v="104" actId="2696"/>
        <pc:sldMkLst>
          <pc:docMk/>
          <pc:sldMk cId="881342100" sldId="387"/>
        </pc:sldMkLst>
      </pc:sldChg>
      <pc:sldChg chg="del">
        <pc:chgData name="Andrew" userId="ae04d6da-4694-4a7f-945d-93a5ba247a30" providerId="ADAL" clId="{C139AAF8-DBF0-4888-81A6-85F77CDC3BB5}" dt="2020-09-02T19:16:16.607" v="105" actId="2696"/>
        <pc:sldMkLst>
          <pc:docMk/>
          <pc:sldMk cId="3318319066" sldId="388"/>
        </pc:sldMkLst>
      </pc:sldChg>
      <pc:sldChg chg="del">
        <pc:chgData name="Andrew" userId="ae04d6da-4694-4a7f-945d-93a5ba247a30" providerId="ADAL" clId="{C139AAF8-DBF0-4888-81A6-85F77CDC3BB5}" dt="2020-09-02T19:14:33.590" v="66" actId="2696"/>
        <pc:sldMkLst>
          <pc:docMk/>
          <pc:sldMk cId="2589728581" sldId="389"/>
        </pc:sldMkLst>
      </pc:sldChg>
      <pc:sldChg chg="del">
        <pc:chgData name="Andrew" userId="ae04d6da-4694-4a7f-945d-93a5ba247a30" providerId="ADAL" clId="{C139AAF8-DBF0-4888-81A6-85F77CDC3BB5}" dt="2020-09-02T19:16:20.206" v="109" actId="2696"/>
        <pc:sldMkLst>
          <pc:docMk/>
          <pc:sldMk cId="3874864361" sldId="390"/>
        </pc:sldMkLst>
      </pc:sldChg>
      <pc:sldChg chg="ord">
        <pc:chgData name="Andrew" userId="ae04d6da-4694-4a7f-945d-93a5ba247a30" providerId="ADAL" clId="{C139AAF8-DBF0-4888-81A6-85F77CDC3BB5}" dt="2020-09-02T19:56:44.285" v="1412"/>
        <pc:sldMkLst>
          <pc:docMk/>
          <pc:sldMk cId="374849431" sldId="391"/>
        </pc:sldMkLst>
      </pc:sldChg>
      <pc:sldChg chg="add del modTransition modNotesTx">
        <pc:chgData name="Andrew" userId="ae04d6da-4694-4a7f-945d-93a5ba247a30" providerId="ADAL" clId="{C139AAF8-DBF0-4888-81A6-85F77CDC3BB5}" dt="2020-09-02T21:24:25.829" v="4085"/>
        <pc:sldMkLst>
          <pc:docMk/>
          <pc:sldMk cId="4220285787" sldId="393"/>
        </pc:sldMkLst>
      </pc:sldChg>
      <pc:sldChg chg="del">
        <pc:chgData name="Andrew" userId="ae04d6da-4694-4a7f-945d-93a5ba247a30" providerId="ADAL" clId="{C139AAF8-DBF0-4888-81A6-85F77CDC3BB5}" dt="2020-09-02T19:16:00.486" v="93" actId="2696"/>
        <pc:sldMkLst>
          <pc:docMk/>
          <pc:sldMk cId="992144806" sldId="394"/>
        </pc:sldMkLst>
      </pc:sldChg>
      <pc:sldChg chg="ord modNotesTx">
        <pc:chgData name="Andrew" userId="ae04d6da-4694-4a7f-945d-93a5ba247a30" providerId="ADAL" clId="{C139AAF8-DBF0-4888-81A6-85F77CDC3BB5}" dt="2020-09-11T18:52:05.137" v="4862" actId="20577"/>
        <pc:sldMkLst>
          <pc:docMk/>
          <pc:sldMk cId="2107388918" sldId="395"/>
        </pc:sldMkLst>
      </pc:sldChg>
      <pc:sldChg chg="del ord">
        <pc:chgData name="Andrew" userId="ae04d6da-4694-4a7f-945d-93a5ba247a30" providerId="ADAL" clId="{C139AAF8-DBF0-4888-81A6-85F77CDC3BB5}" dt="2020-09-11T20:12:58.530" v="7740" actId="2696"/>
        <pc:sldMkLst>
          <pc:docMk/>
          <pc:sldMk cId="2744411936" sldId="396"/>
        </pc:sldMkLst>
      </pc:sldChg>
      <pc:sldChg chg="modSp modNotesTx">
        <pc:chgData name="Andrew" userId="ae04d6da-4694-4a7f-945d-93a5ba247a30" providerId="ADAL" clId="{C139AAF8-DBF0-4888-81A6-85F77CDC3BB5}" dt="2020-09-16T15:43:05.827" v="8991" actId="1076"/>
        <pc:sldMkLst>
          <pc:docMk/>
          <pc:sldMk cId="3962815799" sldId="398"/>
        </pc:sldMkLst>
        <pc:spChg chg="mod">
          <ac:chgData name="Andrew" userId="ae04d6da-4694-4a7f-945d-93a5ba247a30" providerId="ADAL" clId="{C139AAF8-DBF0-4888-81A6-85F77CDC3BB5}" dt="2020-09-16T15:43:05.827" v="8991" actId="1076"/>
          <ac:spMkLst>
            <pc:docMk/>
            <pc:sldMk cId="3962815799" sldId="398"/>
            <ac:spMk id="10" creationId="{5DCDB9BB-A022-4DCA-B8A7-B18DD35F678C}"/>
          </ac:spMkLst>
        </pc:spChg>
        <pc:spChg chg="mod">
          <ac:chgData name="Andrew" userId="ae04d6da-4694-4a7f-945d-93a5ba247a30" providerId="ADAL" clId="{C139AAF8-DBF0-4888-81A6-85F77CDC3BB5}" dt="2020-09-16T15:43:05.827" v="8991" actId="1076"/>
          <ac:spMkLst>
            <pc:docMk/>
            <pc:sldMk cId="3962815799" sldId="398"/>
            <ac:spMk id="15" creationId="{C134F9CE-2590-4949-AC40-92A0CFBFB7E2}"/>
          </ac:spMkLst>
        </pc:spChg>
        <pc:spChg chg="mod">
          <ac:chgData name="Andrew" userId="ae04d6da-4694-4a7f-945d-93a5ba247a30" providerId="ADAL" clId="{C139AAF8-DBF0-4888-81A6-85F77CDC3BB5}" dt="2020-09-16T15:43:05.827" v="8991" actId="1076"/>
          <ac:spMkLst>
            <pc:docMk/>
            <pc:sldMk cId="3962815799" sldId="398"/>
            <ac:spMk id="16" creationId="{6BA6184C-5CC8-4BDB-8788-AAE3E5279C91}"/>
          </ac:spMkLst>
        </pc:spChg>
        <pc:spChg chg="mod">
          <ac:chgData name="Andrew" userId="ae04d6da-4694-4a7f-945d-93a5ba247a30" providerId="ADAL" clId="{C139AAF8-DBF0-4888-81A6-85F77CDC3BB5}" dt="2020-09-16T15:43:05.827" v="8991" actId="1076"/>
          <ac:spMkLst>
            <pc:docMk/>
            <pc:sldMk cId="3962815799" sldId="398"/>
            <ac:spMk id="17" creationId="{ECA95C34-E75E-4484-B28D-2CD79DC62BA3}"/>
          </ac:spMkLst>
        </pc:spChg>
        <pc:spChg chg="mod">
          <ac:chgData name="Andrew" userId="ae04d6da-4694-4a7f-945d-93a5ba247a30" providerId="ADAL" clId="{C139AAF8-DBF0-4888-81A6-85F77CDC3BB5}" dt="2020-09-16T15:43:05.827" v="8991" actId="1076"/>
          <ac:spMkLst>
            <pc:docMk/>
            <pc:sldMk cId="3962815799" sldId="398"/>
            <ac:spMk id="18" creationId="{64439682-548C-42EA-BC03-4888BA0DD09C}"/>
          </ac:spMkLst>
        </pc:spChg>
        <pc:spChg chg="mod">
          <ac:chgData name="Andrew" userId="ae04d6da-4694-4a7f-945d-93a5ba247a30" providerId="ADAL" clId="{C139AAF8-DBF0-4888-81A6-85F77CDC3BB5}" dt="2020-09-16T15:43:05.827" v="8991" actId="1076"/>
          <ac:spMkLst>
            <pc:docMk/>
            <pc:sldMk cId="3962815799" sldId="398"/>
            <ac:spMk id="19" creationId="{488B0CB8-D702-4E39-84AF-1B916A00F7C7}"/>
          </ac:spMkLst>
        </pc:spChg>
      </pc:sldChg>
      <pc:sldChg chg="add del">
        <pc:chgData name="Andrew" userId="ae04d6da-4694-4a7f-945d-93a5ba247a30" providerId="ADAL" clId="{C139AAF8-DBF0-4888-81A6-85F77CDC3BB5}" dt="2020-09-02T19:26:18.267" v="250" actId="2696"/>
        <pc:sldMkLst>
          <pc:docMk/>
          <pc:sldMk cId="1095990277" sldId="400"/>
        </pc:sldMkLst>
      </pc:sldChg>
      <pc:sldChg chg="addSp delSp modSp modAnim modNotesTx">
        <pc:chgData name="Andrew" userId="ae04d6da-4694-4a7f-945d-93a5ba247a30" providerId="ADAL" clId="{C139AAF8-DBF0-4888-81A6-85F77CDC3BB5}" dt="2020-09-16T18:22:42.343" v="9948" actId="1076"/>
        <pc:sldMkLst>
          <pc:docMk/>
          <pc:sldMk cId="1805314836" sldId="401"/>
        </pc:sldMkLst>
        <pc:spChg chg="mod">
          <ac:chgData name="Andrew" userId="ae04d6da-4694-4a7f-945d-93a5ba247a30" providerId="ADAL" clId="{C139AAF8-DBF0-4888-81A6-85F77CDC3BB5}" dt="2020-09-16T17:27:49.781" v="9873" actId="20577"/>
          <ac:spMkLst>
            <pc:docMk/>
            <pc:sldMk cId="1805314836" sldId="401"/>
            <ac:spMk id="9" creationId="{A53EF343-B00F-2B4D-80B8-CA4BE36DCCDB}"/>
          </ac:spMkLst>
        </pc:spChg>
        <pc:spChg chg="add mod">
          <ac:chgData name="Andrew" userId="ae04d6da-4694-4a7f-945d-93a5ba247a30" providerId="ADAL" clId="{C139AAF8-DBF0-4888-81A6-85F77CDC3BB5}" dt="2020-09-16T18:22:42.343" v="9948" actId="1076"/>
          <ac:spMkLst>
            <pc:docMk/>
            <pc:sldMk cId="1805314836" sldId="401"/>
            <ac:spMk id="36" creationId="{1A0437C3-EACE-4317-A008-A503BA610246}"/>
          </ac:spMkLst>
        </pc:spChg>
        <pc:grpChg chg="del">
          <ac:chgData name="Andrew" userId="ae04d6da-4694-4a7f-945d-93a5ba247a30" providerId="ADAL" clId="{C139AAF8-DBF0-4888-81A6-85F77CDC3BB5}" dt="2020-09-16T18:21:50.747" v="9874" actId="478"/>
          <ac:grpSpMkLst>
            <pc:docMk/>
            <pc:sldMk cId="1805314836" sldId="401"/>
            <ac:grpSpMk id="32" creationId="{F85F7E99-AF7C-5847-80A5-4B5A8E0F83EA}"/>
          </ac:grpSpMkLst>
        </pc:grpChg>
        <pc:grpChg chg="del">
          <ac:chgData name="Andrew" userId="ae04d6da-4694-4a7f-945d-93a5ba247a30" providerId="ADAL" clId="{C139AAF8-DBF0-4888-81A6-85F77CDC3BB5}" dt="2020-09-16T18:21:50.747" v="9874" actId="478"/>
          <ac:grpSpMkLst>
            <pc:docMk/>
            <pc:sldMk cId="1805314836" sldId="401"/>
            <ac:grpSpMk id="33" creationId="{0F03E73C-DB74-A945-BA3D-1EDC5D37862C}"/>
          </ac:grpSpMkLst>
        </pc:grpChg>
        <pc:grpChg chg="del">
          <ac:chgData name="Andrew" userId="ae04d6da-4694-4a7f-945d-93a5ba247a30" providerId="ADAL" clId="{C139AAF8-DBF0-4888-81A6-85F77CDC3BB5}" dt="2020-09-16T18:21:50.747" v="9874" actId="478"/>
          <ac:grpSpMkLst>
            <pc:docMk/>
            <pc:sldMk cId="1805314836" sldId="401"/>
            <ac:grpSpMk id="34" creationId="{3F4ECBB5-6A98-B54B-B751-B0D4128B16DE}"/>
          </ac:grpSpMkLst>
        </pc:grpChg>
        <pc:grpChg chg="del">
          <ac:chgData name="Andrew" userId="ae04d6da-4694-4a7f-945d-93a5ba247a30" providerId="ADAL" clId="{C139AAF8-DBF0-4888-81A6-85F77CDC3BB5}" dt="2020-09-16T18:21:50.747" v="9874" actId="478"/>
          <ac:grpSpMkLst>
            <pc:docMk/>
            <pc:sldMk cId="1805314836" sldId="401"/>
            <ac:grpSpMk id="35" creationId="{9C90FCBE-C592-C343-B7E0-73BB5D66E52B}"/>
          </ac:grpSpMkLst>
        </pc:grpChg>
        <pc:picChg chg="del">
          <ac:chgData name="Andrew" userId="ae04d6da-4694-4a7f-945d-93a5ba247a30" providerId="ADAL" clId="{C139AAF8-DBF0-4888-81A6-85F77CDC3BB5}" dt="2020-09-16T18:21:50.747" v="9874" actId="478"/>
          <ac:picMkLst>
            <pc:docMk/>
            <pc:sldMk cId="1805314836" sldId="401"/>
            <ac:picMk id="3" creationId="{68391C92-345F-2E43-A00F-F9AE39A8E47B}"/>
          </ac:picMkLst>
        </pc:picChg>
        <pc:picChg chg="del">
          <ac:chgData name="Andrew" userId="ae04d6da-4694-4a7f-945d-93a5ba247a30" providerId="ADAL" clId="{C139AAF8-DBF0-4888-81A6-85F77CDC3BB5}" dt="2020-09-16T18:21:50.747" v="9874" actId="478"/>
          <ac:picMkLst>
            <pc:docMk/>
            <pc:sldMk cId="1805314836" sldId="401"/>
            <ac:picMk id="5" creationId="{97D2C585-A1C6-3F4F-965C-CA3521692B82}"/>
          </ac:picMkLst>
        </pc:picChg>
        <pc:picChg chg="del">
          <ac:chgData name="Andrew" userId="ae04d6da-4694-4a7f-945d-93a5ba247a30" providerId="ADAL" clId="{C139AAF8-DBF0-4888-81A6-85F77CDC3BB5}" dt="2020-09-16T18:21:50.747" v="9874" actId="478"/>
          <ac:picMkLst>
            <pc:docMk/>
            <pc:sldMk cId="1805314836" sldId="401"/>
            <ac:picMk id="7" creationId="{92BDAED2-5A1F-5D47-B398-7283CF5A2B93}"/>
          </ac:picMkLst>
        </pc:picChg>
        <pc:picChg chg="del">
          <ac:chgData name="Andrew" userId="ae04d6da-4694-4a7f-945d-93a5ba247a30" providerId="ADAL" clId="{C139AAF8-DBF0-4888-81A6-85F77CDC3BB5}" dt="2020-09-16T18:21:50.747" v="9874" actId="478"/>
          <ac:picMkLst>
            <pc:docMk/>
            <pc:sldMk cId="1805314836" sldId="401"/>
            <ac:picMk id="23" creationId="{3F97CCC0-A004-3C49-8778-44C41DDC7E95}"/>
          </ac:picMkLst>
        </pc:picChg>
        <pc:picChg chg="del">
          <ac:chgData name="Andrew" userId="ae04d6da-4694-4a7f-945d-93a5ba247a30" providerId="ADAL" clId="{C139AAF8-DBF0-4888-81A6-85F77CDC3BB5}" dt="2020-09-16T18:21:50.747" v="9874" actId="478"/>
          <ac:picMkLst>
            <pc:docMk/>
            <pc:sldMk cId="1805314836" sldId="401"/>
            <ac:picMk id="25" creationId="{0B05BFEC-BF62-BD44-897E-B90323B23D79}"/>
          </ac:picMkLst>
        </pc:picChg>
      </pc:sldChg>
      <pc:sldChg chg="ord">
        <pc:chgData name="Andrew" userId="ae04d6da-4694-4a7f-945d-93a5ba247a30" providerId="ADAL" clId="{C139AAF8-DBF0-4888-81A6-85F77CDC3BB5}" dt="2020-09-02T19:26:38.305" v="253"/>
        <pc:sldMkLst>
          <pc:docMk/>
          <pc:sldMk cId="312747407" sldId="402"/>
        </pc:sldMkLst>
      </pc:sldChg>
      <pc:sldChg chg="ord">
        <pc:chgData name="Andrew" userId="ae04d6da-4694-4a7f-945d-93a5ba247a30" providerId="ADAL" clId="{C139AAF8-DBF0-4888-81A6-85F77CDC3BB5}" dt="2020-09-02T19:26:38.305" v="253"/>
        <pc:sldMkLst>
          <pc:docMk/>
          <pc:sldMk cId="74249804" sldId="403"/>
        </pc:sldMkLst>
      </pc:sldChg>
      <pc:sldChg chg="del">
        <pc:chgData name="Andrew" userId="ae04d6da-4694-4a7f-945d-93a5ba247a30" providerId="ADAL" clId="{C139AAF8-DBF0-4888-81A6-85F77CDC3BB5}" dt="2020-09-02T19:16:59.042" v="117" actId="2696"/>
        <pc:sldMkLst>
          <pc:docMk/>
          <pc:sldMk cId="3521891905" sldId="404"/>
        </pc:sldMkLst>
      </pc:sldChg>
      <pc:sldChg chg="del">
        <pc:chgData name="Andrew" userId="ae04d6da-4694-4a7f-945d-93a5ba247a30" providerId="ADAL" clId="{C139AAF8-DBF0-4888-81A6-85F77CDC3BB5}" dt="2020-09-02T19:16:59.061" v="118" actId="2696"/>
        <pc:sldMkLst>
          <pc:docMk/>
          <pc:sldMk cId="1198863839" sldId="405"/>
        </pc:sldMkLst>
      </pc:sldChg>
      <pc:sldChg chg="modTransition">
        <pc:chgData name="Andrew" userId="ae04d6da-4694-4a7f-945d-93a5ba247a30" providerId="ADAL" clId="{C139AAF8-DBF0-4888-81A6-85F77CDC3BB5}" dt="2020-09-02T20:51:37.668" v="1527"/>
        <pc:sldMkLst>
          <pc:docMk/>
          <pc:sldMk cId="3218242046" sldId="406"/>
        </pc:sldMkLst>
      </pc:sldChg>
      <pc:sldChg chg="del">
        <pc:chgData name="Andrew" userId="ae04d6da-4694-4a7f-945d-93a5ba247a30" providerId="ADAL" clId="{C139AAF8-DBF0-4888-81A6-85F77CDC3BB5}" dt="2020-09-02T19:16:59.216" v="124" actId="2696"/>
        <pc:sldMkLst>
          <pc:docMk/>
          <pc:sldMk cId="1798194256" sldId="407"/>
        </pc:sldMkLst>
      </pc:sldChg>
      <pc:sldChg chg="del">
        <pc:chgData name="Andrew" userId="ae04d6da-4694-4a7f-945d-93a5ba247a30" providerId="ADAL" clId="{C139AAF8-DBF0-4888-81A6-85F77CDC3BB5}" dt="2020-09-02T19:16:59.587" v="141" actId="2696"/>
        <pc:sldMkLst>
          <pc:docMk/>
          <pc:sldMk cId="2453299956" sldId="408"/>
        </pc:sldMkLst>
      </pc:sldChg>
      <pc:sldChg chg="del">
        <pc:chgData name="Andrew" userId="ae04d6da-4694-4a7f-945d-93a5ba247a30" providerId="ADAL" clId="{C139AAF8-DBF0-4888-81A6-85F77CDC3BB5}" dt="2020-09-02T19:16:59.941" v="155" actId="2696"/>
        <pc:sldMkLst>
          <pc:docMk/>
          <pc:sldMk cId="2026887105" sldId="409"/>
        </pc:sldMkLst>
      </pc:sldChg>
      <pc:sldChg chg="del">
        <pc:chgData name="Andrew" userId="ae04d6da-4694-4a7f-945d-93a5ba247a30" providerId="ADAL" clId="{C139AAF8-DBF0-4888-81A6-85F77CDC3BB5}" dt="2020-09-02T19:16:06.516" v="99" actId="2696"/>
        <pc:sldMkLst>
          <pc:docMk/>
          <pc:sldMk cId="333033729" sldId="410"/>
        </pc:sldMkLst>
      </pc:sldChg>
      <pc:sldChg chg="del">
        <pc:chgData name="Andrew" userId="ae04d6da-4694-4a7f-945d-93a5ba247a30" providerId="ADAL" clId="{C139AAF8-DBF0-4888-81A6-85F77CDC3BB5}" dt="2020-09-02T19:16:59.077" v="119" actId="2696"/>
        <pc:sldMkLst>
          <pc:docMk/>
          <pc:sldMk cId="2682537603" sldId="411"/>
        </pc:sldMkLst>
      </pc:sldChg>
      <pc:sldChg chg="del">
        <pc:chgData name="Andrew" userId="ae04d6da-4694-4a7f-945d-93a5ba247a30" providerId="ADAL" clId="{C139AAF8-DBF0-4888-81A6-85F77CDC3BB5}" dt="2020-09-02T19:16:59.125" v="120" actId="2696"/>
        <pc:sldMkLst>
          <pc:docMk/>
          <pc:sldMk cId="3374689111" sldId="412"/>
        </pc:sldMkLst>
      </pc:sldChg>
      <pc:sldChg chg="del">
        <pc:chgData name="Andrew" userId="ae04d6da-4694-4a7f-945d-93a5ba247a30" providerId="ADAL" clId="{C139AAF8-DBF0-4888-81A6-85F77CDC3BB5}" dt="2020-09-02T19:16:05.584" v="98" actId="2696"/>
        <pc:sldMkLst>
          <pc:docMk/>
          <pc:sldMk cId="3545445119" sldId="413"/>
        </pc:sldMkLst>
      </pc:sldChg>
      <pc:sldChg chg="del">
        <pc:chgData name="Andrew" userId="ae04d6da-4694-4a7f-945d-93a5ba247a30" providerId="ADAL" clId="{C139AAF8-DBF0-4888-81A6-85F77CDC3BB5}" dt="2020-09-02T19:16:59.237" v="125" actId="2696"/>
        <pc:sldMkLst>
          <pc:docMk/>
          <pc:sldMk cId="1305667080" sldId="415"/>
        </pc:sldMkLst>
      </pc:sldChg>
      <pc:sldChg chg="del">
        <pc:chgData name="Andrew" userId="ae04d6da-4694-4a7f-945d-93a5ba247a30" providerId="ADAL" clId="{C139AAF8-DBF0-4888-81A6-85F77CDC3BB5}" dt="2020-09-02T19:16:59.705" v="147" actId="2696"/>
        <pc:sldMkLst>
          <pc:docMk/>
          <pc:sldMk cId="487997183" sldId="416"/>
        </pc:sldMkLst>
      </pc:sldChg>
      <pc:sldChg chg="del">
        <pc:chgData name="Andrew" userId="ae04d6da-4694-4a7f-945d-93a5ba247a30" providerId="ADAL" clId="{C139AAF8-DBF0-4888-81A6-85F77CDC3BB5}" dt="2020-09-02T19:16:59.746" v="148" actId="2696"/>
        <pc:sldMkLst>
          <pc:docMk/>
          <pc:sldMk cId="3115351412" sldId="417"/>
        </pc:sldMkLst>
      </pc:sldChg>
      <pc:sldChg chg="del">
        <pc:chgData name="Andrew" userId="ae04d6da-4694-4a7f-945d-93a5ba247a30" providerId="ADAL" clId="{C139AAF8-DBF0-4888-81A6-85F77CDC3BB5}" dt="2020-09-02T19:16:59.767" v="149" actId="2696"/>
        <pc:sldMkLst>
          <pc:docMk/>
          <pc:sldMk cId="2013154296" sldId="418"/>
        </pc:sldMkLst>
      </pc:sldChg>
      <pc:sldChg chg="del">
        <pc:chgData name="Andrew" userId="ae04d6da-4694-4a7f-945d-93a5ba247a30" providerId="ADAL" clId="{C139AAF8-DBF0-4888-81A6-85F77CDC3BB5}" dt="2020-09-02T19:16:59.856" v="150" actId="2696"/>
        <pc:sldMkLst>
          <pc:docMk/>
          <pc:sldMk cId="1512544865" sldId="420"/>
        </pc:sldMkLst>
      </pc:sldChg>
      <pc:sldChg chg="del">
        <pc:chgData name="Andrew" userId="ae04d6da-4694-4a7f-945d-93a5ba247a30" providerId="ADAL" clId="{C139AAF8-DBF0-4888-81A6-85F77CDC3BB5}" dt="2020-09-02T19:16:59.880" v="151" actId="2696"/>
        <pc:sldMkLst>
          <pc:docMk/>
          <pc:sldMk cId="1518080051" sldId="422"/>
        </pc:sldMkLst>
      </pc:sldChg>
      <pc:sldChg chg="del">
        <pc:chgData name="Andrew" userId="ae04d6da-4694-4a7f-945d-93a5ba247a30" providerId="ADAL" clId="{C139AAF8-DBF0-4888-81A6-85F77CDC3BB5}" dt="2020-09-02T19:16:59.412" v="132" actId="2696"/>
        <pc:sldMkLst>
          <pc:docMk/>
          <pc:sldMk cId="4252786694" sldId="423"/>
        </pc:sldMkLst>
      </pc:sldChg>
      <pc:sldChg chg="del">
        <pc:chgData name="Andrew" userId="ae04d6da-4694-4a7f-945d-93a5ba247a30" providerId="ADAL" clId="{C139AAF8-DBF0-4888-81A6-85F77CDC3BB5}" dt="2020-09-02T19:16:59.441" v="133" actId="2696"/>
        <pc:sldMkLst>
          <pc:docMk/>
          <pc:sldMk cId="1300374894" sldId="424"/>
        </pc:sldMkLst>
      </pc:sldChg>
      <pc:sldChg chg="del">
        <pc:chgData name="Andrew" userId="ae04d6da-4694-4a7f-945d-93a5ba247a30" providerId="ADAL" clId="{C139AAF8-DBF0-4888-81A6-85F77CDC3BB5}" dt="2020-09-02T19:16:59.460" v="134" actId="2696"/>
        <pc:sldMkLst>
          <pc:docMk/>
          <pc:sldMk cId="1620350570" sldId="426"/>
        </pc:sldMkLst>
      </pc:sldChg>
      <pc:sldChg chg="del">
        <pc:chgData name="Andrew" userId="ae04d6da-4694-4a7f-945d-93a5ba247a30" providerId="ADAL" clId="{C139AAF8-DBF0-4888-81A6-85F77CDC3BB5}" dt="2020-09-02T19:16:59.475" v="135" actId="2696"/>
        <pc:sldMkLst>
          <pc:docMk/>
          <pc:sldMk cId="3497057399" sldId="427"/>
        </pc:sldMkLst>
      </pc:sldChg>
      <pc:sldChg chg="del">
        <pc:chgData name="Andrew" userId="ae04d6da-4694-4a7f-945d-93a5ba247a30" providerId="ADAL" clId="{C139AAF8-DBF0-4888-81A6-85F77CDC3BB5}" dt="2020-09-02T19:16:59.522" v="137" actId="2696"/>
        <pc:sldMkLst>
          <pc:docMk/>
          <pc:sldMk cId="1979680166" sldId="428"/>
        </pc:sldMkLst>
      </pc:sldChg>
      <pc:sldChg chg="del">
        <pc:chgData name="Andrew" userId="ae04d6da-4694-4a7f-945d-93a5ba247a30" providerId="ADAL" clId="{C139AAF8-DBF0-4888-81A6-85F77CDC3BB5}" dt="2020-09-02T19:16:59.498" v="136" actId="2696"/>
        <pc:sldMkLst>
          <pc:docMk/>
          <pc:sldMk cId="4006100221" sldId="429"/>
        </pc:sldMkLst>
      </pc:sldChg>
      <pc:sldChg chg="ord modNotesTx">
        <pc:chgData name="Andrew" userId="ae04d6da-4694-4a7f-945d-93a5ba247a30" providerId="ADAL" clId="{C139AAF8-DBF0-4888-81A6-85F77CDC3BB5}" dt="2020-09-02T19:22:41.760" v="236" actId="20577"/>
        <pc:sldMkLst>
          <pc:docMk/>
          <pc:sldMk cId="231943078" sldId="430"/>
        </pc:sldMkLst>
      </pc:sldChg>
      <pc:sldChg chg="delSp modSp del delAnim modAnim delCm modNotesTx">
        <pc:chgData name="Andrew" userId="ae04d6da-4694-4a7f-945d-93a5ba247a30" providerId="ADAL" clId="{C139AAF8-DBF0-4888-81A6-85F77CDC3BB5}" dt="2020-09-16T16:09:58.798" v="8994" actId="2696"/>
        <pc:sldMkLst>
          <pc:docMk/>
          <pc:sldMk cId="3308486207" sldId="431"/>
        </pc:sldMkLst>
        <pc:spChg chg="del mod">
          <ac:chgData name="Andrew" userId="ae04d6da-4694-4a7f-945d-93a5ba247a30" providerId="ADAL" clId="{C139AAF8-DBF0-4888-81A6-85F77CDC3BB5}" dt="2020-09-02T21:41:13.825" v="4124" actId="478"/>
          <ac:spMkLst>
            <pc:docMk/>
            <pc:sldMk cId="3308486207" sldId="431"/>
            <ac:spMk id="7" creationId="{20333239-3639-C743-BA3F-E006C3942093}"/>
          </ac:spMkLst>
        </pc:spChg>
        <pc:spChg chg="mod">
          <ac:chgData name="Andrew" userId="ae04d6da-4694-4a7f-945d-93a5ba247a30" providerId="ADAL" clId="{C139AAF8-DBF0-4888-81A6-85F77CDC3BB5}" dt="2020-09-02T20:51:16.066" v="1524"/>
          <ac:spMkLst>
            <pc:docMk/>
            <pc:sldMk cId="3308486207" sldId="431"/>
            <ac:spMk id="8" creationId="{824950E7-C1E6-9D43-ADC3-0D171F722AF5}"/>
          </ac:spMkLst>
        </pc:spChg>
        <pc:grpChg chg="del">
          <ac:chgData name="Andrew" userId="ae04d6da-4694-4a7f-945d-93a5ba247a30" providerId="ADAL" clId="{C139AAF8-DBF0-4888-81A6-85F77CDC3BB5}" dt="2020-09-02T21:41:12.743" v="4123" actId="478"/>
          <ac:grpSpMkLst>
            <pc:docMk/>
            <pc:sldMk cId="3308486207" sldId="431"/>
            <ac:grpSpMk id="10" creationId="{72CB7580-D824-AB4F-92D4-6F657501E8B7}"/>
          </ac:grpSpMkLst>
        </pc:grpChg>
      </pc:sldChg>
      <pc:sldChg chg="del">
        <pc:chgData name="Andrew" userId="ae04d6da-4694-4a7f-945d-93a5ba247a30" providerId="ADAL" clId="{C139AAF8-DBF0-4888-81A6-85F77CDC3BB5}" dt="2020-09-02T19:15:56.202" v="90" actId="2696"/>
        <pc:sldMkLst>
          <pc:docMk/>
          <pc:sldMk cId="702571310" sldId="432"/>
        </pc:sldMkLst>
      </pc:sldChg>
      <pc:sldChg chg="addSp delSp modSp add mod setBg">
        <pc:chgData name="Andrew" userId="ae04d6da-4694-4a7f-945d-93a5ba247a30" providerId="ADAL" clId="{C139AAF8-DBF0-4888-81A6-85F77CDC3BB5}" dt="2020-09-02T19:33:57.403" v="306" actId="1076"/>
        <pc:sldMkLst>
          <pc:docMk/>
          <pc:sldMk cId="3298506124" sldId="432"/>
        </pc:sldMkLst>
        <pc:spChg chg="del">
          <ac:chgData name="Andrew" userId="ae04d6da-4694-4a7f-945d-93a5ba247a30" providerId="ADAL" clId="{C139AAF8-DBF0-4888-81A6-85F77CDC3BB5}" dt="2020-09-02T19:29:31.680" v="270" actId="478"/>
          <ac:spMkLst>
            <pc:docMk/>
            <pc:sldMk cId="3298506124" sldId="432"/>
            <ac:spMk id="2" creationId="{EB060397-87C6-4415-8CA1-1B0B69B2088C}"/>
          </ac:spMkLst>
        </pc:spChg>
        <pc:spChg chg="del">
          <ac:chgData name="Andrew" userId="ae04d6da-4694-4a7f-945d-93a5ba247a30" providerId="ADAL" clId="{C139AAF8-DBF0-4888-81A6-85F77CDC3BB5}" dt="2020-09-02T19:29:33.256" v="271" actId="478"/>
          <ac:spMkLst>
            <pc:docMk/>
            <pc:sldMk cId="3298506124" sldId="432"/>
            <ac:spMk id="3" creationId="{98FA7AD0-04D2-430D-8FDF-461D6F6894A0}"/>
          </ac:spMkLst>
        </pc:spChg>
        <pc:spChg chg="add mod">
          <ac:chgData name="Andrew" userId="ae04d6da-4694-4a7f-945d-93a5ba247a30" providerId="ADAL" clId="{C139AAF8-DBF0-4888-81A6-85F77CDC3BB5}" dt="2020-09-02T19:33:57.403" v="306" actId="1076"/>
          <ac:spMkLst>
            <pc:docMk/>
            <pc:sldMk cId="3298506124" sldId="432"/>
            <ac:spMk id="6" creationId="{DBDFB16D-B4B7-40D1-9FDC-1B1F69F511A4}"/>
          </ac:spMkLst>
        </pc:spChg>
        <pc:spChg chg="add">
          <ac:chgData name="Andrew" userId="ae04d6da-4694-4a7f-945d-93a5ba247a30" providerId="ADAL" clId="{C139AAF8-DBF0-4888-81A6-85F77CDC3BB5}" dt="2020-09-02T19:33:22.267" v="273" actId="26606"/>
          <ac:spMkLst>
            <pc:docMk/>
            <pc:sldMk cId="3298506124" sldId="432"/>
            <ac:spMk id="10" creationId="{87CC2527-562A-4F69-B487-4371E5B243E7}"/>
          </ac:spMkLst>
        </pc:spChg>
        <pc:picChg chg="add mod">
          <ac:chgData name="Andrew" userId="ae04d6da-4694-4a7f-945d-93a5ba247a30" providerId="ADAL" clId="{C139AAF8-DBF0-4888-81A6-85F77CDC3BB5}" dt="2020-09-02T19:33:54.111" v="305" actId="1076"/>
          <ac:picMkLst>
            <pc:docMk/>
            <pc:sldMk cId="3298506124" sldId="432"/>
            <ac:picMk id="5" creationId="{FF2190F9-F985-402A-B442-B2A67B627596}"/>
          </ac:picMkLst>
        </pc:picChg>
        <pc:cxnChg chg="add">
          <ac:chgData name="Andrew" userId="ae04d6da-4694-4a7f-945d-93a5ba247a30" providerId="ADAL" clId="{C139AAF8-DBF0-4888-81A6-85F77CDC3BB5}" dt="2020-09-02T19:33:22.267" v="273" actId="26606"/>
          <ac:cxnSpMkLst>
            <pc:docMk/>
            <pc:sldMk cId="3298506124" sldId="432"/>
            <ac:cxnSpMk id="12" creationId="{BCDAEC91-5BCE-4B55-9CC0-43EF94CB734B}"/>
          </ac:cxnSpMkLst>
        </pc:cxnChg>
      </pc:sldChg>
      <pc:sldChg chg="addSp delSp modSp add mod setBg setClrOvrMap modNotesTx">
        <pc:chgData name="Andrew" userId="ae04d6da-4694-4a7f-945d-93a5ba247a30" providerId="ADAL" clId="{C139AAF8-DBF0-4888-81A6-85F77CDC3BB5}" dt="2020-09-20T22:02:22.502" v="11423" actId="20577"/>
        <pc:sldMkLst>
          <pc:docMk/>
          <pc:sldMk cId="728402865" sldId="433"/>
        </pc:sldMkLst>
        <pc:spChg chg="del">
          <ac:chgData name="Andrew" userId="ae04d6da-4694-4a7f-945d-93a5ba247a30" providerId="ADAL" clId="{C139AAF8-DBF0-4888-81A6-85F77CDC3BB5}" dt="2020-09-02T19:54:43.932" v="1274" actId="478"/>
          <ac:spMkLst>
            <pc:docMk/>
            <pc:sldMk cId="728402865" sldId="433"/>
            <ac:spMk id="2" creationId="{770FE26E-5964-4DF7-A8B9-B81B8397441F}"/>
          </ac:spMkLst>
        </pc:spChg>
        <pc:spChg chg="del">
          <ac:chgData name="Andrew" userId="ae04d6da-4694-4a7f-945d-93a5ba247a30" providerId="ADAL" clId="{C139AAF8-DBF0-4888-81A6-85F77CDC3BB5}" dt="2020-09-02T19:54:42.773" v="1273" actId="478"/>
          <ac:spMkLst>
            <pc:docMk/>
            <pc:sldMk cId="728402865" sldId="433"/>
            <ac:spMk id="3" creationId="{3809DC9A-05FD-4520-A456-843B983A6D1A}"/>
          </ac:spMkLst>
        </pc:spChg>
        <pc:spChg chg="add mod">
          <ac:chgData name="Andrew" userId="ae04d6da-4694-4a7f-945d-93a5ba247a30" providerId="ADAL" clId="{C139AAF8-DBF0-4888-81A6-85F77CDC3BB5}" dt="2020-09-02T19:56:06.915" v="1327" actId="1076"/>
          <ac:spMkLst>
            <pc:docMk/>
            <pc:sldMk cId="728402865" sldId="433"/>
            <ac:spMk id="6" creationId="{714190FA-2FC3-4A10-BD46-E58D5E0AEFD0}"/>
          </ac:spMkLst>
        </pc:spChg>
        <pc:spChg chg="add">
          <ac:chgData name="Andrew" userId="ae04d6da-4694-4a7f-945d-93a5ba247a30" providerId="ADAL" clId="{C139AAF8-DBF0-4888-81A6-85F77CDC3BB5}" dt="2020-09-02T19:55:49.764" v="1316" actId="26606"/>
          <ac:spMkLst>
            <pc:docMk/>
            <pc:sldMk cId="728402865" sldId="433"/>
            <ac:spMk id="11" creationId="{9228552E-C8B1-4A80-8448-0787CE0FC704}"/>
          </ac:spMkLst>
        </pc:spChg>
        <pc:picChg chg="add mod">
          <ac:chgData name="Andrew" userId="ae04d6da-4694-4a7f-945d-93a5ba247a30" providerId="ADAL" clId="{C139AAF8-DBF0-4888-81A6-85F77CDC3BB5}" dt="2020-09-02T19:55:49.764" v="1316" actId="26606"/>
          <ac:picMkLst>
            <pc:docMk/>
            <pc:sldMk cId="728402865" sldId="433"/>
            <ac:picMk id="5" creationId="{A93CB8E8-C978-404E-B194-357A90D5AB75}"/>
          </ac:picMkLst>
        </pc:picChg>
      </pc:sldChg>
      <pc:sldChg chg="modSp add del">
        <pc:chgData name="Andrew" userId="ae04d6da-4694-4a7f-945d-93a5ba247a30" providerId="ADAL" clId="{C139AAF8-DBF0-4888-81A6-85F77CDC3BB5}" dt="2020-09-02T19:42:26.444" v="1212" actId="2696"/>
        <pc:sldMkLst>
          <pc:docMk/>
          <pc:sldMk cId="2571539709" sldId="433"/>
        </pc:sldMkLst>
        <pc:spChg chg="mod">
          <ac:chgData name="Andrew" userId="ae04d6da-4694-4a7f-945d-93a5ba247a30" providerId="ADAL" clId="{C139AAF8-DBF0-4888-81A6-85F77CDC3BB5}" dt="2020-09-02T19:37:30.327" v="410" actId="20577"/>
          <ac:spMkLst>
            <pc:docMk/>
            <pc:sldMk cId="2571539709" sldId="433"/>
            <ac:spMk id="2" creationId="{07ABACE3-E71B-4BA1-8950-23FD18DBFCCF}"/>
          </ac:spMkLst>
        </pc:spChg>
        <pc:spChg chg="mod">
          <ac:chgData name="Andrew" userId="ae04d6da-4694-4a7f-945d-93a5ba247a30" providerId="ADAL" clId="{C139AAF8-DBF0-4888-81A6-85F77CDC3BB5}" dt="2020-09-02T19:40:13.006" v="1042" actId="20577"/>
          <ac:spMkLst>
            <pc:docMk/>
            <pc:sldMk cId="2571539709" sldId="433"/>
            <ac:spMk id="3" creationId="{A5F4F469-ABB0-4E84-86BC-1D798D185DA7}"/>
          </ac:spMkLst>
        </pc:spChg>
      </pc:sldChg>
      <pc:sldChg chg="del">
        <pc:chgData name="Andrew" userId="ae04d6da-4694-4a7f-945d-93a5ba247a30" providerId="ADAL" clId="{C139AAF8-DBF0-4888-81A6-85F77CDC3BB5}" dt="2020-09-02T19:16:59.258" v="127" actId="2696"/>
        <pc:sldMkLst>
          <pc:docMk/>
          <pc:sldMk cId="3841758334" sldId="433"/>
        </pc:sldMkLst>
      </pc:sldChg>
      <pc:sldChg chg="addSp delSp modSp add mod setBg modNotesTx">
        <pc:chgData name="Andrew" userId="ae04d6da-4694-4a7f-945d-93a5ba247a30" providerId="ADAL" clId="{C139AAF8-DBF0-4888-81A6-85F77CDC3BB5}" dt="2020-09-02T21:06:26.605" v="3018" actId="20577"/>
        <pc:sldMkLst>
          <pc:docMk/>
          <pc:sldMk cId="167624509" sldId="434"/>
        </pc:sldMkLst>
        <pc:spChg chg="del mod">
          <ac:chgData name="Andrew" userId="ae04d6da-4694-4a7f-945d-93a5ba247a30" providerId="ADAL" clId="{C139AAF8-DBF0-4888-81A6-85F77CDC3BB5}" dt="2020-09-02T21:02:25.533" v="1777" actId="478"/>
          <ac:spMkLst>
            <pc:docMk/>
            <pc:sldMk cId="167624509" sldId="434"/>
            <ac:spMk id="2" creationId="{D54C9F94-5F40-4496-B09B-3B4A16FCFAAF}"/>
          </ac:spMkLst>
        </pc:spChg>
        <pc:spChg chg="mod">
          <ac:chgData name="Andrew" userId="ae04d6da-4694-4a7f-945d-93a5ba247a30" providerId="ADAL" clId="{C139AAF8-DBF0-4888-81A6-85F77CDC3BB5}" dt="2020-09-02T21:02:38.685" v="1828" actId="403"/>
          <ac:spMkLst>
            <pc:docMk/>
            <pc:sldMk cId="167624509" sldId="434"/>
            <ac:spMk id="3" creationId="{FC1DE732-73D6-42BC-9535-2E694A50668A}"/>
          </ac:spMkLst>
        </pc:spChg>
        <pc:spChg chg="add">
          <ac:chgData name="Andrew" userId="ae04d6da-4694-4a7f-945d-93a5ba247a30" providerId="ADAL" clId="{C139AAF8-DBF0-4888-81A6-85F77CDC3BB5}" dt="2020-09-02T21:02:17.698" v="1776" actId="26606"/>
          <ac:spMkLst>
            <pc:docMk/>
            <pc:sldMk cId="167624509" sldId="434"/>
            <ac:spMk id="9" creationId="{3CD9DF72-87A3-404E-A828-84CBF11A8303}"/>
          </ac:spMkLst>
        </pc:spChg>
        <pc:picChg chg="add mod ord">
          <ac:chgData name="Andrew" userId="ae04d6da-4694-4a7f-945d-93a5ba247a30" providerId="ADAL" clId="{C139AAF8-DBF0-4888-81A6-85F77CDC3BB5}" dt="2020-09-02T21:02:17.698" v="1776" actId="26606"/>
          <ac:picMkLst>
            <pc:docMk/>
            <pc:sldMk cId="167624509" sldId="434"/>
            <ac:picMk id="4" creationId="{8E796302-CBE1-4FA1-BCB2-690E3672D570}"/>
          </ac:picMkLst>
        </pc:picChg>
        <pc:cxnChg chg="add">
          <ac:chgData name="Andrew" userId="ae04d6da-4694-4a7f-945d-93a5ba247a30" providerId="ADAL" clId="{C139AAF8-DBF0-4888-81A6-85F77CDC3BB5}" dt="2020-09-02T21:02:17.698" v="1776" actId="26606"/>
          <ac:cxnSpMkLst>
            <pc:docMk/>
            <pc:sldMk cId="167624509" sldId="434"/>
            <ac:cxnSpMk id="11" creationId="{20E3A342-4D61-4E3F-AF90-1AB42AEB96CC}"/>
          </ac:cxnSpMkLst>
        </pc:cxnChg>
      </pc:sldChg>
      <pc:sldChg chg="del">
        <pc:chgData name="Andrew" userId="ae04d6da-4694-4a7f-945d-93a5ba247a30" providerId="ADAL" clId="{C139AAF8-DBF0-4888-81A6-85F77CDC3BB5}" dt="2020-09-02T19:15:33.306" v="79" actId="2696"/>
        <pc:sldMkLst>
          <pc:docMk/>
          <pc:sldMk cId="4139681220" sldId="435"/>
        </pc:sldMkLst>
      </pc:sldChg>
      <pc:sldChg chg="del">
        <pc:chgData name="Andrew" userId="ae04d6da-4694-4a7f-945d-93a5ba247a30" providerId="ADAL" clId="{C139AAF8-DBF0-4888-81A6-85F77CDC3BB5}" dt="2020-09-02T19:15:32.826" v="78" actId="2696"/>
        <pc:sldMkLst>
          <pc:docMk/>
          <pc:sldMk cId="1532164756" sldId="436"/>
        </pc:sldMkLst>
      </pc:sldChg>
      <pc:sldChg chg="del">
        <pc:chgData name="Andrew" userId="ae04d6da-4694-4a7f-945d-93a5ba247a30" providerId="ADAL" clId="{C139AAF8-DBF0-4888-81A6-85F77CDC3BB5}" dt="2020-09-02T19:15:33.865" v="80" actId="2696"/>
        <pc:sldMkLst>
          <pc:docMk/>
          <pc:sldMk cId="224653734" sldId="437"/>
        </pc:sldMkLst>
      </pc:sldChg>
      <pc:sldChg chg="del">
        <pc:chgData name="Andrew" userId="ae04d6da-4694-4a7f-945d-93a5ba247a30" providerId="ADAL" clId="{C139AAF8-DBF0-4888-81A6-85F77CDC3BB5}" dt="2020-09-02T19:15:34.645" v="81" actId="2696"/>
        <pc:sldMkLst>
          <pc:docMk/>
          <pc:sldMk cId="577433416" sldId="438"/>
        </pc:sldMkLst>
      </pc:sldChg>
      <pc:sldChg chg="del">
        <pc:chgData name="Andrew" userId="ae04d6da-4694-4a7f-945d-93a5ba247a30" providerId="ADAL" clId="{C139AAF8-DBF0-4888-81A6-85F77CDC3BB5}" dt="2020-09-02T19:15:35.579" v="82" actId="2696"/>
        <pc:sldMkLst>
          <pc:docMk/>
          <pc:sldMk cId="1422830004" sldId="439"/>
        </pc:sldMkLst>
      </pc:sldChg>
      <pc:sldChg chg="del">
        <pc:chgData name="Andrew" userId="ae04d6da-4694-4a7f-945d-93a5ba247a30" providerId="ADAL" clId="{C139AAF8-DBF0-4888-81A6-85F77CDC3BB5}" dt="2020-09-02T19:15:07.607" v="75" actId="2696"/>
        <pc:sldMkLst>
          <pc:docMk/>
          <pc:sldMk cId="1701445794" sldId="440"/>
        </pc:sldMkLst>
      </pc:sldChg>
      <pc:sldChg chg="delSp add setBg delDesignElem modNotesTx">
        <pc:chgData name="Andrew" userId="ae04d6da-4694-4a7f-945d-93a5ba247a30" providerId="ADAL" clId="{C139AAF8-DBF0-4888-81A6-85F77CDC3BB5}" dt="2020-09-11T18:54:34.450" v="5475" actId="20577"/>
        <pc:sldMkLst>
          <pc:docMk/>
          <pc:sldMk cId="3680836903" sldId="444"/>
        </pc:sldMkLst>
        <pc:spChg chg="del">
          <ac:chgData name="Andrew" userId="ae04d6da-4694-4a7f-945d-93a5ba247a30" providerId="ADAL" clId="{C139AAF8-DBF0-4888-81A6-85F77CDC3BB5}" dt="2020-09-11T18:38:54.752" v="4568"/>
          <ac:spMkLst>
            <pc:docMk/>
            <pc:sldMk cId="3680836903" sldId="444"/>
            <ac:spMk id="10" creationId="{42A4FC2C-047E-45A5-965D-8E1E3BF09BC6}"/>
          </ac:spMkLst>
        </pc:spChg>
      </pc:sldChg>
      <pc:sldChg chg="add modTransition">
        <pc:chgData name="Andrew" userId="ae04d6da-4694-4a7f-945d-93a5ba247a30" providerId="ADAL" clId="{C139AAF8-DBF0-4888-81A6-85F77CDC3BB5}" dt="2020-09-02T21:24:25.829" v="4085"/>
        <pc:sldMkLst>
          <pc:docMk/>
          <pc:sldMk cId="1072868687" sldId="539"/>
        </pc:sldMkLst>
      </pc:sldChg>
      <pc:sldChg chg="add modTransition">
        <pc:chgData name="Andrew" userId="ae04d6da-4694-4a7f-945d-93a5ba247a30" providerId="ADAL" clId="{C139AAF8-DBF0-4888-81A6-85F77CDC3BB5}" dt="2020-09-02T21:24:25.829" v="4085"/>
        <pc:sldMkLst>
          <pc:docMk/>
          <pc:sldMk cId="703026975" sldId="540"/>
        </pc:sldMkLst>
      </pc:sldChg>
      <pc:sldChg chg="add modTransition">
        <pc:chgData name="Andrew" userId="ae04d6da-4694-4a7f-945d-93a5ba247a30" providerId="ADAL" clId="{C139AAF8-DBF0-4888-81A6-85F77CDC3BB5}" dt="2020-09-02T21:24:25.829" v="4085"/>
        <pc:sldMkLst>
          <pc:docMk/>
          <pc:sldMk cId="2827128094" sldId="541"/>
        </pc:sldMkLst>
      </pc:sldChg>
      <pc:sldChg chg="addSp delSp modSp add del modAnim modNotesTx">
        <pc:chgData name="Andrew" userId="ae04d6da-4694-4a7f-945d-93a5ba247a30" providerId="ADAL" clId="{C139AAF8-DBF0-4888-81A6-85F77CDC3BB5}" dt="2020-09-16T16:09:58.803" v="8995" actId="2696"/>
        <pc:sldMkLst>
          <pc:docMk/>
          <pc:sldMk cId="4276170156" sldId="542"/>
        </pc:sldMkLst>
        <pc:spChg chg="del">
          <ac:chgData name="Andrew" userId="ae04d6da-4694-4a7f-945d-93a5ba247a30" providerId="ADAL" clId="{C139AAF8-DBF0-4888-81A6-85F77CDC3BB5}" dt="2020-09-02T21:41:21.560" v="4125" actId="478"/>
          <ac:spMkLst>
            <pc:docMk/>
            <pc:sldMk cId="4276170156" sldId="542"/>
            <ac:spMk id="2" creationId="{51C659EE-D470-4CB4-9F28-2AC47BDDD03E}"/>
          </ac:spMkLst>
        </pc:spChg>
        <pc:spChg chg="del">
          <ac:chgData name="Andrew" userId="ae04d6da-4694-4a7f-945d-93a5ba247a30" providerId="ADAL" clId="{C139AAF8-DBF0-4888-81A6-85F77CDC3BB5}" dt="2020-09-02T21:41:23.344" v="4126" actId="478"/>
          <ac:spMkLst>
            <pc:docMk/>
            <pc:sldMk cId="4276170156" sldId="542"/>
            <ac:spMk id="3" creationId="{3363A016-8FC4-4531-8860-89AB1A93BAAD}"/>
          </ac:spMkLst>
        </pc:spChg>
        <pc:spChg chg="add">
          <ac:chgData name="Andrew" userId="ae04d6da-4694-4a7f-945d-93a5ba247a30" providerId="ADAL" clId="{C139AAF8-DBF0-4888-81A6-85F77CDC3BB5}" dt="2020-09-02T21:41:28.369" v="4127"/>
          <ac:spMkLst>
            <pc:docMk/>
            <pc:sldMk cId="4276170156" sldId="542"/>
            <ac:spMk id="4" creationId="{0E709BC9-7B05-49EE-A0CB-D56A4A42D67F}"/>
          </ac:spMkLst>
        </pc:spChg>
        <pc:spChg chg="add mod">
          <ac:chgData name="Andrew" userId="ae04d6da-4694-4a7f-945d-93a5ba247a30" providerId="ADAL" clId="{C139AAF8-DBF0-4888-81A6-85F77CDC3BB5}" dt="2020-09-02T21:43:07.888" v="4140" actId="20577"/>
          <ac:spMkLst>
            <pc:docMk/>
            <pc:sldMk cId="4276170156" sldId="542"/>
            <ac:spMk id="6" creationId="{D30D4136-68AB-4E06-A72F-9365788C50E2}"/>
          </ac:spMkLst>
        </pc:spChg>
        <pc:spChg chg="add del mod">
          <ac:chgData name="Andrew" userId="ae04d6da-4694-4a7f-945d-93a5ba247a30" providerId="ADAL" clId="{C139AAF8-DBF0-4888-81A6-85F77CDC3BB5}" dt="2020-09-02T21:43:32.268" v="4143"/>
          <ac:spMkLst>
            <pc:docMk/>
            <pc:sldMk cId="4276170156" sldId="542"/>
            <ac:spMk id="7" creationId="{7F6D30E3-FCDE-4B8A-A5DF-B2F785D393BC}"/>
          </ac:spMkLst>
        </pc:spChg>
        <pc:spChg chg="add mod">
          <ac:chgData name="Andrew" userId="ae04d6da-4694-4a7f-945d-93a5ba247a30" providerId="ADAL" clId="{C139AAF8-DBF0-4888-81A6-85F77CDC3BB5}" dt="2020-09-02T21:45:09.431" v="4257" actId="20577"/>
          <ac:spMkLst>
            <pc:docMk/>
            <pc:sldMk cId="4276170156" sldId="542"/>
            <ac:spMk id="8" creationId="{4FB34642-FB2F-473C-BBFF-0EB304242A91}"/>
          </ac:spMkLst>
        </pc:spChg>
        <pc:spChg chg="add mod">
          <ac:chgData name="Andrew" userId="ae04d6da-4694-4a7f-945d-93a5ba247a30" providerId="ADAL" clId="{C139AAF8-DBF0-4888-81A6-85F77CDC3BB5}" dt="2020-09-02T21:45:43.961" v="4301" actId="20577"/>
          <ac:spMkLst>
            <pc:docMk/>
            <pc:sldMk cId="4276170156" sldId="542"/>
            <ac:spMk id="9" creationId="{1F90F4ED-117F-43EE-AFCD-048677A5AE8B}"/>
          </ac:spMkLst>
        </pc:spChg>
        <pc:spChg chg="add mod">
          <ac:chgData name="Andrew" userId="ae04d6da-4694-4a7f-945d-93a5ba247a30" providerId="ADAL" clId="{C139AAF8-DBF0-4888-81A6-85F77CDC3BB5}" dt="2020-09-02T21:47:07.912" v="4336" actId="20577"/>
          <ac:spMkLst>
            <pc:docMk/>
            <pc:sldMk cId="4276170156" sldId="542"/>
            <ac:spMk id="10" creationId="{1AA58518-26B7-4FC4-87BD-9399797A075B}"/>
          </ac:spMkLst>
        </pc:spChg>
        <pc:spChg chg="add del mod">
          <ac:chgData name="Andrew" userId="ae04d6da-4694-4a7f-945d-93a5ba247a30" providerId="ADAL" clId="{C139AAF8-DBF0-4888-81A6-85F77CDC3BB5}" dt="2020-09-02T21:48:51.784" v="4462"/>
          <ac:spMkLst>
            <pc:docMk/>
            <pc:sldMk cId="4276170156" sldId="542"/>
            <ac:spMk id="11" creationId="{69952CFB-8D20-4547-A059-3BE163D4A6DB}"/>
          </ac:spMkLst>
        </pc:spChg>
        <pc:cxnChg chg="add mod">
          <ac:chgData name="Andrew" userId="ae04d6da-4694-4a7f-945d-93a5ba247a30" providerId="ADAL" clId="{C139AAF8-DBF0-4888-81A6-85F77CDC3BB5}" dt="2020-09-02T21:41:51.465" v="4129" actId="208"/>
          <ac:cxnSpMkLst>
            <pc:docMk/>
            <pc:sldMk cId="4276170156" sldId="542"/>
            <ac:cxnSpMk id="5" creationId="{B5E5C90D-E987-4DBA-809D-4705F7142CE4}"/>
          </ac:cxnSpMkLst>
        </pc:cxnChg>
      </pc:sldChg>
      <pc:sldChg chg="add del modNotesTx">
        <pc:chgData name="Andrew" userId="ae04d6da-4694-4a7f-945d-93a5ba247a30" providerId="ADAL" clId="{C139AAF8-DBF0-4888-81A6-85F77CDC3BB5}" dt="2020-09-16T16:09:58.793" v="8993" actId="2696"/>
        <pc:sldMkLst>
          <pc:docMk/>
          <pc:sldMk cId="1911498699" sldId="543"/>
        </pc:sldMkLst>
      </pc:sldChg>
      <pc:sldChg chg="add del">
        <pc:chgData name="Andrew" userId="ae04d6da-4694-4a7f-945d-93a5ba247a30" providerId="ADAL" clId="{C139AAF8-DBF0-4888-81A6-85F77CDC3BB5}" dt="2020-09-02T21:49:04.100" v="4464" actId="2696"/>
        <pc:sldMkLst>
          <pc:docMk/>
          <pc:sldMk cId="713771216" sldId="544"/>
        </pc:sldMkLst>
      </pc:sldChg>
      <pc:sldChg chg="modSp add del">
        <pc:chgData name="Andrew" userId="ae04d6da-4694-4a7f-945d-93a5ba247a30" providerId="ADAL" clId="{C139AAF8-DBF0-4888-81A6-85F77CDC3BB5}" dt="2020-09-16T16:09:58.807" v="8996" actId="2696"/>
        <pc:sldMkLst>
          <pc:docMk/>
          <pc:sldMk cId="1096537068" sldId="544"/>
        </pc:sldMkLst>
        <pc:spChg chg="mod">
          <ac:chgData name="Andrew" userId="ae04d6da-4694-4a7f-945d-93a5ba247a30" providerId="ADAL" clId="{C139AAF8-DBF0-4888-81A6-85F77CDC3BB5}" dt="2020-09-02T21:49:42.220" v="4493"/>
          <ac:spMkLst>
            <pc:docMk/>
            <pc:sldMk cId="1096537068" sldId="544"/>
            <ac:spMk id="8" creationId="{4FB34642-FB2F-473C-BBFF-0EB304242A91}"/>
          </ac:spMkLst>
        </pc:spChg>
        <pc:spChg chg="mod">
          <ac:chgData name="Andrew" userId="ae04d6da-4694-4a7f-945d-93a5ba247a30" providerId="ADAL" clId="{C139AAF8-DBF0-4888-81A6-85F77CDC3BB5}" dt="2020-09-02T21:49:30.286" v="4483" actId="20577"/>
          <ac:spMkLst>
            <pc:docMk/>
            <pc:sldMk cId="1096537068" sldId="544"/>
            <ac:spMk id="9" creationId="{1F90F4ED-117F-43EE-AFCD-048677A5AE8B}"/>
          </ac:spMkLst>
        </pc:spChg>
        <pc:spChg chg="mod">
          <ac:chgData name="Andrew" userId="ae04d6da-4694-4a7f-945d-93a5ba247a30" providerId="ADAL" clId="{C139AAF8-DBF0-4888-81A6-85F77CDC3BB5}" dt="2020-09-02T21:49:45.864" v="4494"/>
          <ac:spMkLst>
            <pc:docMk/>
            <pc:sldMk cId="1096537068" sldId="544"/>
            <ac:spMk id="10" creationId="{1AA58518-26B7-4FC4-87BD-9399797A075B}"/>
          </ac:spMkLst>
        </pc:spChg>
      </pc:sldChg>
      <pc:sldChg chg="addSp delSp modSp add modAnim modNotesTx">
        <pc:chgData name="Andrew" userId="ae04d6da-4694-4a7f-945d-93a5ba247a30" providerId="ADAL" clId="{C139AAF8-DBF0-4888-81A6-85F77CDC3BB5}" dt="2020-09-11T20:06:28.905" v="7126" actId="20577"/>
        <pc:sldMkLst>
          <pc:docMk/>
          <pc:sldMk cId="1935738346" sldId="545"/>
        </pc:sldMkLst>
        <pc:spChg chg="del">
          <ac:chgData name="Andrew" userId="ae04d6da-4694-4a7f-945d-93a5ba247a30" providerId="ADAL" clId="{C139AAF8-DBF0-4888-81A6-85F77CDC3BB5}" dt="2020-09-11T18:44:18.882" v="4608" actId="478"/>
          <ac:spMkLst>
            <pc:docMk/>
            <pc:sldMk cId="1935738346" sldId="545"/>
            <ac:spMk id="2" creationId="{715FF720-F595-437A-8A22-34E774B45116}"/>
          </ac:spMkLst>
        </pc:spChg>
        <pc:spChg chg="del">
          <ac:chgData name="Andrew" userId="ae04d6da-4694-4a7f-945d-93a5ba247a30" providerId="ADAL" clId="{C139AAF8-DBF0-4888-81A6-85F77CDC3BB5}" dt="2020-09-11T18:44:20.538" v="4609" actId="478"/>
          <ac:spMkLst>
            <pc:docMk/>
            <pc:sldMk cId="1935738346" sldId="545"/>
            <ac:spMk id="3" creationId="{A514D4CD-5D69-44EA-8925-B0934CB2DFE9}"/>
          </ac:spMkLst>
        </pc:spChg>
        <pc:spChg chg="add mod">
          <ac:chgData name="Andrew" userId="ae04d6da-4694-4a7f-945d-93a5ba247a30" providerId="ADAL" clId="{C139AAF8-DBF0-4888-81A6-85F77CDC3BB5}" dt="2020-09-11T18:45:30.213" v="4764" actId="207"/>
          <ac:spMkLst>
            <pc:docMk/>
            <pc:sldMk cId="1935738346" sldId="545"/>
            <ac:spMk id="5" creationId="{C72DB50E-1441-4DB9-A127-43B1F616406F}"/>
          </ac:spMkLst>
        </pc:spChg>
        <pc:spChg chg="add mod ord">
          <ac:chgData name="Andrew" userId="ae04d6da-4694-4a7f-945d-93a5ba247a30" providerId="ADAL" clId="{C139AAF8-DBF0-4888-81A6-85F77CDC3BB5}" dt="2020-09-11T18:47:44.561" v="4777" actId="1076"/>
          <ac:spMkLst>
            <pc:docMk/>
            <pc:sldMk cId="1935738346" sldId="545"/>
            <ac:spMk id="6" creationId="{8DB12C4B-0555-49B8-AB7E-0B27CEC861F4}"/>
          </ac:spMkLst>
        </pc:spChg>
        <pc:spChg chg="add mod">
          <ac:chgData name="Andrew" userId="ae04d6da-4694-4a7f-945d-93a5ba247a30" providerId="ADAL" clId="{C139AAF8-DBF0-4888-81A6-85F77CDC3BB5}" dt="2020-09-11T18:47:48.882" v="4778" actId="1076"/>
          <ac:spMkLst>
            <pc:docMk/>
            <pc:sldMk cId="1935738346" sldId="545"/>
            <ac:spMk id="7" creationId="{DA5EB428-FB91-43CD-A343-58EDFEA1EB4C}"/>
          </ac:spMkLst>
        </pc:spChg>
        <pc:cxnChg chg="add ord">
          <ac:chgData name="Andrew" userId="ae04d6da-4694-4a7f-945d-93a5ba247a30" providerId="ADAL" clId="{C139AAF8-DBF0-4888-81A6-85F77CDC3BB5}" dt="2020-09-11T18:45:52.910" v="4766" actId="167"/>
          <ac:cxnSpMkLst>
            <pc:docMk/>
            <pc:sldMk cId="1935738346" sldId="545"/>
            <ac:cxnSpMk id="4" creationId="{7261A93F-9172-42B9-874D-8A288E70AAD0}"/>
          </ac:cxnSpMkLst>
        </pc:cxnChg>
      </pc:sldChg>
      <pc:sldChg chg="addSp delSp modSp add modNotesTx">
        <pc:chgData name="Andrew" userId="ae04d6da-4694-4a7f-945d-93a5ba247a30" providerId="ADAL" clId="{C139AAF8-DBF0-4888-81A6-85F77CDC3BB5}" dt="2020-09-11T18:58:22.680" v="6198" actId="20577"/>
        <pc:sldMkLst>
          <pc:docMk/>
          <pc:sldMk cId="2506689143" sldId="546"/>
        </pc:sldMkLst>
        <pc:spChg chg="add del mod">
          <ac:chgData name="Andrew" userId="ae04d6da-4694-4a7f-945d-93a5ba247a30" providerId="ADAL" clId="{C139AAF8-DBF0-4888-81A6-85F77CDC3BB5}" dt="2020-09-11T18:51:46.321" v="4860" actId="478"/>
          <ac:spMkLst>
            <pc:docMk/>
            <pc:sldMk cId="2506689143" sldId="546"/>
            <ac:spMk id="3" creationId="{C896F7F0-B6DD-458F-A984-6C7F3F2B14C7}"/>
          </ac:spMkLst>
        </pc:spChg>
        <pc:spChg chg="mod">
          <ac:chgData name="Andrew" userId="ae04d6da-4694-4a7f-945d-93a5ba247a30" providerId="ADAL" clId="{C139AAF8-DBF0-4888-81A6-85F77CDC3BB5}" dt="2020-09-11T18:50:54.353" v="4855" actId="20577"/>
          <ac:spMkLst>
            <pc:docMk/>
            <pc:sldMk cId="2506689143" sldId="546"/>
            <ac:spMk id="6" creationId="{2E48E147-2A56-4456-A721-5861A55634FD}"/>
          </ac:spMkLst>
        </pc:spChg>
        <pc:picChg chg="add del">
          <ac:chgData name="Andrew" userId="ae04d6da-4694-4a7f-945d-93a5ba247a30" providerId="ADAL" clId="{C139AAF8-DBF0-4888-81A6-85F77CDC3BB5}" dt="2020-09-11T18:51:01.615" v="4857" actId="478"/>
          <ac:picMkLst>
            <pc:docMk/>
            <pc:sldMk cId="2506689143" sldId="546"/>
            <ac:picMk id="2" creationId="{A58295D6-048B-48FE-BEBE-450F632DE949}"/>
          </ac:picMkLst>
        </pc:picChg>
        <pc:picChg chg="mod">
          <ac:chgData name="Andrew" userId="ae04d6da-4694-4a7f-945d-93a5ba247a30" providerId="ADAL" clId="{C139AAF8-DBF0-4888-81A6-85F77CDC3BB5}" dt="2020-09-11T18:51:39.151" v="4858" actId="14826"/>
          <ac:picMkLst>
            <pc:docMk/>
            <pc:sldMk cId="2506689143" sldId="546"/>
            <ac:picMk id="9" creationId="{4A284C24-4A7F-4D4D-8EBF-01B8F5C8CE31}"/>
          </ac:picMkLst>
        </pc:picChg>
      </pc:sldChg>
      <pc:sldChg chg="addSp delSp modSp add mod setBg modAnim modNotesTx">
        <pc:chgData name="Andrew" userId="ae04d6da-4694-4a7f-945d-93a5ba247a30" providerId="ADAL" clId="{C139AAF8-DBF0-4888-81A6-85F77CDC3BB5}" dt="2020-09-11T19:04:44.600" v="6398"/>
        <pc:sldMkLst>
          <pc:docMk/>
          <pc:sldMk cId="2575398969" sldId="547"/>
        </pc:sldMkLst>
        <pc:spChg chg="del mod">
          <ac:chgData name="Andrew" userId="ae04d6da-4694-4a7f-945d-93a5ba247a30" providerId="ADAL" clId="{C139AAF8-DBF0-4888-81A6-85F77CDC3BB5}" dt="2020-09-11T19:01:42.120" v="6390" actId="478"/>
          <ac:spMkLst>
            <pc:docMk/>
            <pc:sldMk cId="2575398969" sldId="547"/>
            <ac:spMk id="5" creationId="{5913F451-0C0D-A341-9054-3EE66A956335}"/>
          </ac:spMkLst>
        </pc:spChg>
        <pc:spChg chg="del mod">
          <ac:chgData name="Andrew" userId="ae04d6da-4694-4a7f-945d-93a5ba247a30" providerId="ADAL" clId="{C139AAF8-DBF0-4888-81A6-85F77CDC3BB5}" dt="2020-09-11T18:59:55.679" v="6202" actId="478"/>
          <ac:spMkLst>
            <pc:docMk/>
            <pc:sldMk cId="2575398969" sldId="547"/>
            <ac:spMk id="6" creationId="{2E48E147-2A56-4456-A721-5861A55634FD}"/>
          </ac:spMkLst>
        </pc:spChg>
        <pc:spChg chg="add">
          <ac:chgData name="Andrew" userId="ae04d6da-4694-4a7f-945d-93a5ba247a30" providerId="ADAL" clId="{C139AAF8-DBF0-4888-81A6-85F77CDC3BB5}" dt="2020-09-11T19:02:04.136" v="6391" actId="26606"/>
          <ac:spMkLst>
            <pc:docMk/>
            <pc:sldMk cId="2575398969" sldId="547"/>
            <ac:spMk id="8" creationId="{57845966-6EFC-468A-9CC7-BAB4B95854E7}"/>
          </ac:spMkLst>
        </pc:spChg>
        <pc:spChg chg="add">
          <ac:chgData name="Andrew" userId="ae04d6da-4694-4a7f-945d-93a5ba247a30" providerId="ADAL" clId="{C139AAF8-DBF0-4888-81A6-85F77CDC3BB5}" dt="2020-09-11T19:02:04.136" v="6391" actId="26606"/>
          <ac:spMkLst>
            <pc:docMk/>
            <pc:sldMk cId="2575398969" sldId="547"/>
            <ac:spMk id="12" creationId="{ADAD1991-FFD1-4E94-ABAB-7560D33008E4}"/>
          </ac:spMkLst>
        </pc:spChg>
        <pc:picChg chg="add mod">
          <ac:chgData name="Andrew" userId="ae04d6da-4694-4a7f-945d-93a5ba247a30" providerId="ADAL" clId="{C139AAF8-DBF0-4888-81A6-85F77CDC3BB5}" dt="2020-09-11T19:02:04.136" v="6391" actId="26606"/>
          <ac:picMkLst>
            <pc:docMk/>
            <pc:sldMk cId="2575398969" sldId="547"/>
            <ac:picMk id="3" creationId="{772C1D0D-F02A-4D12-A22D-BC90693CC15B}"/>
          </ac:picMkLst>
        </pc:picChg>
        <pc:picChg chg="del">
          <ac:chgData name="Andrew" userId="ae04d6da-4694-4a7f-945d-93a5ba247a30" providerId="ADAL" clId="{C139AAF8-DBF0-4888-81A6-85F77CDC3BB5}" dt="2020-09-11T18:59:53.458" v="6200" actId="478"/>
          <ac:picMkLst>
            <pc:docMk/>
            <pc:sldMk cId="2575398969" sldId="547"/>
            <ac:picMk id="9" creationId="{4A284C24-4A7F-4D4D-8EBF-01B8F5C8CE31}"/>
          </ac:picMkLst>
        </pc:picChg>
        <pc:picChg chg="add">
          <ac:chgData name="Andrew" userId="ae04d6da-4694-4a7f-945d-93a5ba247a30" providerId="ADAL" clId="{C139AAF8-DBF0-4888-81A6-85F77CDC3BB5}" dt="2020-09-11T19:02:04.136" v="6391" actId="26606"/>
          <ac:picMkLst>
            <pc:docMk/>
            <pc:sldMk cId="2575398969" sldId="547"/>
            <ac:picMk id="10" creationId="{75554383-98AF-4A47-BB65-705FAAA4BE6A}"/>
          </ac:picMkLst>
        </pc:picChg>
        <pc:picChg chg="add mod">
          <ac:chgData name="Andrew" userId="ae04d6da-4694-4a7f-945d-93a5ba247a30" providerId="ADAL" clId="{C139AAF8-DBF0-4888-81A6-85F77CDC3BB5}" dt="2020-09-11T19:04:39.807" v="6397"/>
          <ac:picMkLst>
            <pc:docMk/>
            <pc:sldMk cId="2575398969" sldId="547"/>
            <ac:picMk id="11" creationId="{25D2A694-2654-46F4-A4B1-FC7B4C98FFB5}"/>
          </ac:picMkLst>
        </pc:picChg>
        <pc:cxnChg chg="del">
          <ac:chgData name="Andrew" userId="ae04d6da-4694-4a7f-945d-93a5ba247a30" providerId="ADAL" clId="{C139AAF8-DBF0-4888-81A6-85F77CDC3BB5}" dt="2020-09-11T19:01:39.567" v="6388" actId="478"/>
          <ac:cxnSpMkLst>
            <pc:docMk/>
            <pc:sldMk cId="2575398969" sldId="547"/>
            <ac:cxnSpMk id="4" creationId="{91D0C1BC-B429-5343-A82E-F713B6364F68}"/>
          </ac:cxnSpMkLst>
        </pc:cxnChg>
      </pc:sldChg>
      <pc:sldChg chg="add del">
        <pc:chgData name="Andrew" userId="ae04d6da-4694-4a7f-945d-93a5ba247a30" providerId="ADAL" clId="{C139AAF8-DBF0-4888-81A6-85F77CDC3BB5}" dt="2020-09-11T19:31:53.533" v="6400" actId="2696"/>
        <pc:sldMkLst>
          <pc:docMk/>
          <pc:sldMk cId="307298504" sldId="548"/>
        </pc:sldMkLst>
      </pc:sldChg>
      <pc:sldChg chg="addSp delSp modSp add modNotesTx">
        <pc:chgData name="Andrew" userId="ae04d6da-4694-4a7f-945d-93a5ba247a30" providerId="ADAL" clId="{C139AAF8-DBF0-4888-81A6-85F77CDC3BB5}" dt="2020-09-11T20:07:44.916" v="7407" actId="20577"/>
        <pc:sldMkLst>
          <pc:docMk/>
          <pc:sldMk cId="3932912196" sldId="548"/>
        </pc:sldMkLst>
        <pc:spChg chg="mod">
          <ac:chgData name="Andrew" userId="ae04d6da-4694-4a7f-945d-93a5ba247a30" providerId="ADAL" clId="{C139AAF8-DBF0-4888-81A6-85F77CDC3BB5}" dt="2020-09-11T19:33:59.476" v="6446" actId="20577"/>
          <ac:spMkLst>
            <pc:docMk/>
            <pc:sldMk cId="3932912196" sldId="548"/>
            <ac:spMk id="2" creationId="{4D32A793-5772-43A8-B555-8BCDA0173BA6}"/>
          </ac:spMkLst>
        </pc:spChg>
        <pc:spChg chg="mod">
          <ac:chgData name="Andrew" userId="ae04d6da-4694-4a7f-945d-93a5ba247a30" providerId="ADAL" clId="{C139AAF8-DBF0-4888-81A6-85F77CDC3BB5}" dt="2020-09-11T19:32:49.138" v="6406" actId="14100"/>
          <ac:spMkLst>
            <pc:docMk/>
            <pc:sldMk cId="3932912196" sldId="548"/>
            <ac:spMk id="4" creationId="{0624C70F-464E-AC4A-9F3C-43E9C66CF44D}"/>
          </ac:spMkLst>
        </pc:spChg>
        <pc:spChg chg="del mod">
          <ac:chgData name="Andrew" userId="ae04d6da-4694-4a7f-945d-93a5ba247a30" providerId="ADAL" clId="{C139AAF8-DBF0-4888-81A6-85F77CDC3BB5}" dt="2020-09-11T19:33:22.295" v="6412"/>
          <ac:spMkLst>
            <pc:docMk/>
            <pc:sldMk cId="3932912196" sldId="548"/>
            <ac:spMk id="5" creationId="{FA96BFB3-AA98-9940-84DE-80F758398A6F}"/>
          </ac:spMkLst>
        </pc:spChg>
        <pc:spChg chg="del mod">
          <ac:chgData name="Andrew" userId="ae04d6da-4694-4a7f-945d-93a5ba247a30" providerId="ADAL" clId="{C139AAF8-DBF0-4888-81A6-85F77CDC3BB5}" dt="2020-09-11T19:33:22.293" v="6410" actId="478"/>
          <ac:spMkLst>
            <pc:docMk/>
            <pc:sldMk cId="3932912196" sldId="548"/>
            <ac:spMk id="6" creationId="{A5953EED-1244-CC46-80CE-E723529AF4BB}"/>
          </ac:spMkLst>
        </pc:spChg>
        <pc:spChg chg="add mod">
          <ac:chgData name="Andrew" userId="ae04d6da-4694-4a7f-945d-93a5ba247a30" providerId="ADAL" clId="{C139AAF8-DBF0-4888-81A6-85F77CDC3BB5}" dt="2020-09-11T19:33:08.788" v="6408" actId="207"/>
          <ac:spMkLst>
            <pc:docMk/>
            <pc:sldMk cId="3932912196" sldId="548"/>
            <ac:spMk id="9" creationId="{CC5EBC43-FEC0-448D-86EA-4C03F02B5738}"/>
          </ac:spMkLst>
        </pc:spChg>
        <pc:spChg chg="add mod">
          <ac:chgData name="Andrew" userId="ae04d6da-4694-4a7f-945d-93a5ba247a30" providerId="ADAL" clId="{C139AAF8-DBF0-4888-81A6-85F77CDC3BB5}" dt="2020-09-11T19:33:52.350" v="6431" actId="20577"/>
          <ac:spMkLst>
            <pc:docMk/>
            <pc:sldMk cId="3932912196" sldId="548"/>
            <ac:spMk id="10" creationId="{D7CEAF96-45D5-438D-9950-67394B98D5F1}"/>
          </ac:spMkLst>
        </pc:spChg>
        <pc:spChg chg="add del mod">
          <ac:chgData name="Andrew" userId="ae04d6da-4694-4a7f-945d-93a5ba247a30" providerId="ADAL" clId="{C139AAF8-DBF0-4888-81A6-85F77CDC3BB5}" dt="2020-09-11T19:34:12.502" v="6451"/>
          <ac:spMkLst>
            <pc:docMk/>
            <pc:sldMk cId="3932912196" sldId="548"/>
            <ac:spMk id="11" creationId="{5AFCC8BC-91D8-41D4-A427-135CE5035D1D}"/>
          </ac:spMkLst>
        </pc:spChg>
        <pc:picChg chg="del">
          <ac:chgData name="Andrew" userId="ae04d6da-4694-4a7f-945d-93a5ba247a30" providerId="ADAL" clId="{C139AAF8-DBF0-4888-81A6-85F77CDC3BB5}" dt="2020-09-11T19:32:37.084" v="6402" actId="478"/>
          <ac:picMkLst>
            <pc:docMk/>
            <pc:sldMk cId="3932912196" sldId="548"/>
            <ac:picMk id="8" creationId="{050CBB92-10E3-E54F-A79F-D5B3635C9557}"/>
          </ac:picMkLst>
        </pc:picChg>
      </pc:sldChg>
      <pc:sldChg chg="addSp delSp modSp add mod setBg modNotesTx">
        <pc:chgData name="Andrew" userId="ae04d6da-4694-4a7f-945d-93a5ba247a30" providerId="ADAL" clId="{C139AAF8-DBF0-4888-81A6-85F77CDC3BB5}" dt="2020-09-16T15:37:37.391" v="8233" actId="20577"/>
        <pc:sldMkLst>
          <pc:docMk/>
          <pc:sldMk cId="1224125977" sldId="549"/>
        </pc:sldMkLst>
        <pc:spChg chg="del">
          <ac:chgData name="Andrew" userId="ae04d6da-4694-4a7f-945d-93a5ba247a30" providerId="ADAL" clId="{C139AAF8-DBF0-4888-81A6-85F77CDC3BB5}" dt="2020-09-11T19:47:55.715" v="6461" actId="478"/>
          <ac:spMkLst>
            <pc:docMk/>
            <pc:sldMk cId="1224125977" sldId="549"/>
            <ac:spMk id="2" creationId="{4D32A793-5772-43A8-B555-8BCDA0173BA6}"/>
          </ac:spMkLst>
        </pc:spChg>
        <pc:spChg chg="del">
          <ac:chgData name="Andrew" userId="ae04d6da-4694-4a7f-945d-93a5ba247a30" providerId="ADAL" clId="{C139AAF8-DBF0-4888-81A6-85F77CDC3BB5}" dt="2020-09-11T19:48:23.568" v="6467" actId="478"/>
          <ac:spMkLst>
            <pc:docMk/>
            <pc:sldMk cId="1224125977" sldId="549"/>
            <ac:spMk id="3" creationId="{ADF062DD-13BA-4209-AAB5-48389BA38DDD}"/>
          </ac:spMkLst>
        </pc:spChg>
        <pc:spChg chg="del">
          <ac:chgData name="Andrew" userId="ae04d6da-4694-4a7f-945d-93a5ba247a30" providerId="ADAL" clId="{C139AAF8-DBF0-4888-81A6-85F77CDC3BB5}" dt="2020-09-11T19:47:57.177" v="6462" actId="478"/>
          <ac:spMkLst>
            <pc:docMk/>
            <pc:sldMk cId="1224125977" sldId="549"/>
            <ac:spMk id="4" creationId="{0624C70F-464E-AC4A-9F3C-43E9C66CF44D}"/>
          </ac:spMkLst>
        </pc:spChg>
        <pc:spChg chg="add del mod">
          <ac:chgData name="Andrew" userId="ae04d6da-4694-4a7f-945d-93a5ba247a30" providerId="ADAL" clId="{C139AAF8-DBF0-4888-81A6-85F77CDC3BB5}" dt="2020-09-11T19:47:59.147" v="6463" actId="478"/>
          <ac:spMkLst>
            <pc:docMk/>
            <pc:sldMk cId="1224125977" sldId="549"/>
            <ac:spMk id="6" creationId="{6A2DFD4B-E3E8-4A56-9680-EB7F674B01F0}"/>
          </ac:spMkLst>
        </pc:spChg>
        <pc:spChg chg="del">
          <ac:chgData name="Andrew" userId="ae04d6da-4694-4a7f-945d-93a5ba247a30" providerId="ADAL" clId="{C139AAF8-DBF0-4888-81A6-85F77CDC3BB5}" dt="2020-09-11T19:47:50.964" v="6458" actId="478"/>
          <ac:spMkLst>
            <pc:docMk/>
            <pc:sldMk cId="1224125977" sldId="549"/>
            <ac:spMk id="9" creationId="{CC5EBC43-FEC0-448D-86EA-4C03F02B5738}"/>
          </ac:spMkLst>
        </pc:spChg>
        <pc:spChg chg="del mod">
          <ac:chgData name="Andrew" userId="ae04d6da-4694-4a7f-945d-93a5ba247a30" providerId="ADAL" clId="{C139AAF8-DBF0-4888-81A6-85F77CDC3BB5}" dt="2020-09-11T19:47:53.811" v="6460" actId="478"/>
          <ac:spMkLst>
            <pc:docMk/>
            <pc:sldMk cId="1224125977" sldId="549"/>
            <ac:spMk id="10" creationId="{D7CEAF96-45D5-438D-9950-67394B98D5F1}"/>
          </ac:spMkLst>
        </pc:spChg>
        <pc:spChg chg="add del">
          <ac:chgData name="Andrew" userId="ae04d6da-4694-4a7f-945d-93a5ba247a30" providerId="ADAL" clId="{C139AAF8-DBF0-4888-81A6-85F77CDC3BB5}" dt="2020-09-11T19:48:50.984" v="6476" actId="26606"/>
          <ac:spMkLst>
            <pc:docMk/>
            <pc:sldMk cId="1224125977" sldId="549"/>
            <ac:spMk id="11" creationId="{B670DBD5-770C-4383-9F54-5B86E86BD5BB}"/>
          </ac:spMkLst>
        </pc:spChg>
        <pc:spChg chg="add del mod">
          <ac:chgData name="Andrew" userId="ae04d6da-4694-4a7f-945d-93a5ba247a30" providerId="ADAL" clId="{C139AAF8-DBF0-4888-81A6-85F77CDC3BB5}" dt="2020-09-11T19:48:28.499" v="6468" actId="478"/>
          <ac:spMkLst>
            <pc:docMk/>
            <pc:sldMk cId="1224125977" sldId="549"/>
            <ac:spMk id="12" creationId="{AF42880A-C575-4FE9-83BA-2C9FAE284725}"/>
          </ac:spMkLst>
        </pc:spChg>
        <pc:spChg chg="add del">
          <ac:chgData name="Andrew" userId="ae04d6da-4694-4a7f-945d-93a5ba247a30" providerId="ADAL" clId="{C139AAF8-DBF0-4888-81A6-85F77CDC3BB5}" dt="2020-09-11T19:48:42.409" v="6470" actId="26606"/>
          <ac:spMkLst>
            <pc:docMk/>
            <pc:sldMk cId="1224125977" sldId="549"/>
            <ac:spMk id="13" creationId="{F3060C83-F051-4F0E-ABAD-AA0DFC48B218}"/>
          </ac:spMkLst>
        </pc:spChg>
        <pc:spChg chg="add del">
          <ac:chgData name="Andrew" userId="ae04d6da-4694-4a7f-945d-93a5ba247a30" providerId="ADAL" clId="{C139AAF8-DBF0-4888-81A6-85F77CDC3BB5}" dt="2020-09-11T19:48:42.409" v="6470" actId="26606"/>
          <ac:spMkLst>
            <pc:docMk/>
            <pc:sldMk cId="1224125977" sldId="549"/>
            <ac:spMk id="15" creationId="{83C98ABE-055B-441F-B07E-44F97F083C39}"/>
          </ac:spMkLst>
        </pc:spChg>
        <pc:spChg chg="add del">
          <ac:chgData name="Andrew" userId="ae04d6da-4694-4a7f-945d-93a5ba247a30" providerId="ADAL" clId="{C139AAF8-DBF0-4888-81A6-85F77CDC3BB5}" dt="2020-09-11T19:48:56.671" v="6480" actId="26606"/>
          <ac:spMkLst>
            <pc:docMk/>
            <pc:sldMk cId="1224125977" sldId="549"/>
            <ac:spMk id="16" creationId="{01D0AF59-99C3-4251-AB9A-C966C6AD4400}"/>
          </ac:spMkLst>
        </pc:spChg>
        <pc:spChg chg="add del">
          <ac:chgData name="Andrew" userId="ae04d6da-4694-4a7f-945d-93a5ba247a30" providerId="ADAL" clId="{C139AAF8-DBF0-4888-81A6-85F77CDC3BB5}" dt="2020-09-11T19:48:42.409" v="6470" actId="26606"/>
          <ac:spMkLst>
            <pc:docMk/>
            <pc:sldMk cId="1224125977" sldId="549"/>
            <ac:spMk id="17" creationId="{29FDB030-9B49-4CED-8CCD-4D99382388AC}"/>
          </ac:spMkLst>
        </pc:spChg>
        <pc:spChg chg="add del">
          <ac:chgData name="Andrew" userId="ae04d6da-4694-4a7f-945d-93a5ba247a30" providerId="ADAL" clId="{C139AAF8-DBF0-4888-81A6-85F77CDC3BB5}" dt="2020-09-11T19:48:56.671" v="6480" actId="26606"/>
          <ac:spMkLst>
            <pc:docMk/>
            <pc:sldMk cId="1224125977" sldId="549"/>
            <ac:spMk id="18" creationId="{1855405F-37A2-4869-9154-F8BE3BECE6C3}"/>
          </ac:spMkLst>
        </pc:spChg>
        <pc:spChg chg="add del">
          <ac:chgData name="Andrew" userId="ae04d6da-4694-4a7f-945d-93a5ba247a30" providerId="ADAL" clId="{C139AAF8-DBF0-4888-81A6-85F77CDC3BB5}" dt="2020-09-11T19:48:42.409" v="6470" actId="26606"/>
          <ac:spMkLst>
            <pc:docMk/>
            <pc:sldMk cId="1224125977" sldId="549"/>
            <ac:spMk id="19" creationId="{3783CA14-24A1-485C-8B30-D6A5D87987AD}"/>
          </ac:spMkLst>
        </pc:spChg>
        <pc:spChg chg="add del">
          <ac:chgData name="Andrew" userId="ae04d6da-4694-4a7f-945d-93a5ba247a30" providerId="ADAL" clId="{C139AAF8-DBF0-4888-81A6-85F77CDC3BB5}" dt="2020-09-11T19:48:42.409" v="6470" actId="26606"/>
          <ac:spMkLst>
            <pc:docMk/>
            <pc:sldMk cId="1224125977" sldId="549"/>
            <ac:spMk id="21" creationId="{9A97C86A-04D6-40F7-AE84-31AB43E6A846}"/>
          </ac:spMkLst>
        </pc:spChg>
        <pc:spChg chg="add del">
          <ac:chgData name="Andrew" userId="ae04d6da-4694-4a7f-945d-93a5ba247a30" providerId="ADAL" clId="{C139AAF8-DBF0-4888-81A6-85F77CDC3BB5}" dt="2020-09-11T19:48:42.409" v="6470" actId="26606"/>
          <ac:spMkLst>
            <pc:docMk/>
            <pc:sldMk cId="1224125977" sldId="549"/>
            <ac:spMk id="23" creationId="{FF9F2414-84E8-453E-B1F3-389FDE8192D9}"/>
          </ac:spMkLst>
        </pc:spChg>
        <pc:spChg chg="add del">
          <ac:chgData name="Andrew" userId="ae04d6da-4694-4a7f-945d-93a5ba247a30" providerId="ADAL" clId="{C139AAF8-DBF0-4888-81A6-85F77CDC3BB5}" dt="2020-09-11T19:48:42.409" v="6470" actId="26606"/>
          <ac:spMkLst>
            <pc:docMk/>
            <pc:sldMk cId="1224125977" sldId="549"/>
            <ac:spMk id="25" creationId="{3ECA69A1-7536-43AC-85EF-C7106179F5ED}"/>
          </ac:spMkLst>
        </pc:spChg>
        <pc:spChg chg="add del">
          <ac:chgData name="Andrew" userId="ae04d6da-4694-4a7f-945d-93a5ba247a30" providerId="ADAL" clId="{C139AAF8-DBF0-4888-81A6-85F77CDC3BB5}" dt="2020-09-11T19:48:47.594" v="6472" actId="26606"/>
          <ac:spMkLst>
            <pc:docMk/>
            <pc:sldMk cId="1224125977" sldId="549"/>
            <ac:spMk id="27" creationId="{42A4FC2C-047E-45A5-965D-8E1E3BF09BC6}"/>
          </ac:spMkLst>
        </pc:spChg>
        <pc:picChg chg="add mod">
          <ac:chgData name="Andrew" userId="ae04d6da-4694-4a7f-945d-93a5ba247a30" providerId="ADAL" clId="{C139AAF8-DBF0-4888-81A6-85F77CDC3BB5}" dt="2020-09-11T19:49:08.970" v="6483" actId="1076"/>
          <ac:picMkLst>
            <pc:docMk/>
            <pc:sldMk cId="1224125977" sldId="549"/>
            <ac:picMk id="8" creationId="{40E295DD-CDF1-41B6-8C5E-639784052E21}"/>
          </ac:picMkLst>
        </pc:picChg>
        <pc:picChg chg="add del">
          <ac:chgData name="Andrew" userId="ae04d6da-4694-4a7f-945d-93a5ba247a30" providerId="ADAL" clId="{C139AAF8-DBF0-4888-81A6-85F77CDC3BB5}" dt="2020-09-11T19:48:52.527" v="6478" actId="26606"/>
          <ac:picMkLst>
            <pc:docMk/>
            <pc:sldMk cId="1224125977" sldId="549"/>
            <ac:picMk id="14" creationId="{CB607B98-7700-4DC9-8BE8-A876255F9C52}"/>
          </ac:picMkLst>
        </pc:picChg>
      </pc:sldChg>
      <pc:sldChg chg="addSp delSp modSp add modNotesTx">
        <pc:chgData name="Andrew" userId="ae04d6da-4694-4a7f-945d-93a5ba247a30" providerId="ADAL" clId="{C139AAF8-DBF0-4888-81A6-85F77CDC3BB5}" dt="2020-09-11T20:04:24.297" v="6791" actId="20577"/>
        <pc:sldMkLst>
          <pc:docMk/>
          <pc:sldMk cId="2827129587" sldId="550"/>
        </pc:sldMkLst>
        <pc:spChg chg="del">
          <ac:chgData name="Andrew" userId="ae04d6da-4694-4a7f-945d-93a5ba247a30" providerId="ADAL" clId="{C139AAF8-DBF0-4888-81A6-85F77CDC3BB5}" dt="2020-09-11T20:03:04.529" v="6546" actId="478"/>
          <ac:spMkLst>
            <pc:docMk/>
            <pc:sldMk cId="2827129587" sldId="550"/>
            <ac:spMk id="2" creationId="{150B843A-9D0A-4628-AD27-F5B77480C010}"/>
          </ac:spMkLst>
        </pc:spChg>
        <pc:spChg chg="del">
          <ac:chgData name="Andrew" userId="ae04d6da-4694-4a7f-945d-93a5ba247a30" providerId="ADAL" clId="{C139AAF8-DBF0-4888-81A6-85F77CDC3BB5}" dt="2020-09-11T20:03:03.674" v="6545" actId="478"/>
          <ac:spMkLst>
            <pc:docMk/>
            <pc:sldMk cId="2827129587" sldId="550"/>
            <ac:spMk id="3" creationId="{3541FC4A-761D-4D8B-AE6C-090498BDD30C}"/>
          </ac:spMkLst>
        </pc:spChg>
        <pc:picChg chg="add mod">
          <ac:chgData name="Andrew" userId="ae04d6da-4694-4a7f-945d-93a5ba247a30" providerId="ADAL" clId="{C139AAF8-DBF0-4888-81A6-85F77CDC3BB5}" dt="2020-09-11T20:03:31.863" v="6554" actId="14100"/>
          <ac:picMkLst>
            <pc:docMk/>
            <pc:sldMk cId="2827129587" sldId="550"/>
            <ac:picMk id="5" creationId="{9D6F45D2-13B8-4DA4-8C74-5573936EB54C}"/>
          </ac:picMkLst>
        </pc:picChg>
      </pc:sldChg>
      <pc:sldChg chg="delSp add del">
        <pc:chgData name="Andrew" userId="ae04d6da-4694-4a7f-945d-93a5ba247a30" providerId="ADAL" clId="{C139AAF8-DBF0-4888-81A6-85F77CDC3BB5}" dt="2020-09-11T20:08:47.930" v="7409" actId="2696"/>
        <pc:sldMkLst>
          <pc:docMk/>
          <pc:sldMk cId="553650156" sldId="551"/>
        </pc:sldMkLst>
        <pc:spChg chg="del">
          <ac:chgData name="Andrew" userId="ae04d6da-4694-4a7f-945d-93a5ba247a30" providerId="ADAL" clId="{C139AAF8-DBF0-4888-81A6-85F77CDC3BB5}" dt="2020-09-11T20:04:32.098" v="6794" actId="478"/>
          <ac:spMkLst>
            <pc:docMk/>
            <pc:sldMk cId="553650156" sldId="551"/>
            <ac:spMk id="2" creationId="{FB6451BE-8E78-48A3-BE44-820AB2ECCE20}"/>
          </ac:spMkLst>
        </pc:spChg>
        <pc:spChg chg="del">
          <ac:chgData name="Andrew" userId="ae04d6da-4694-4a7f-945d-93a5ba247a30" providerId="ADAL" clId="{C139AAF8-DBF0-4888-81A6-85F77CDC3BB5}" dt="2020-09-11T20:04:30.697" v="6793" actId="478"/>
          <ac:spMkLst>
            <pc:docMk/>
            <pc:sldMk cId="553650156" sldId="551"/>
            <ac:spMk id="3" creationId="{D26044FB-5FB2-49F3-8569-0DF188AB10B9}"/>
          </ac:spMkLst>
        </pc:spChg>
      </pc:sldChg>
      <pc:sldChg chg="addSp delSp modSp add ord modNotesTx">
        <pc:chgData name="Andrew" userId="ae04d6da-4694-4a7f-945d-93a5ba247a30" providerId="ADAL" clId="{C139AAF8-DBF0-4888-81A6-85F77CDC3BB5}" dt="2020-09-16T15:40:09.647" v="8669" actId="20577"/>
        <pc:sldMkLst>
          <pc:docMk/>
          <pc:sldMk cId="1925289139" sldId="552"/>
        </pc:sldMkLst>
        <pc:spChg chg="mod">
          <ac:chgData name="Andrew" userId="ae04d6da-4694-4a7f-945d-93a5ba247a30" providerId="ADAL" clId="{C139AAF8-DBF0-4888-81A6-85F77CDC3BB5}" dt="2020-09-11T20:09:09.025" v="7466" actId="14100"/>
          <ac:spMkLst>
            <pc:docMk/>
            <pc:sldMk cId="1925289139" sldId="552"/>
            <ac:spMk id="2" creationId="{BC03CE87-13EC-45A2-B7D3-A61AB2423B4B}"/>
          </ac:spMkLst>
        </pc:spChg>
        <pc:spChg chg="add del mod">
          <ac:chgData name="Andrew" userId="ae04d6da-4694-4a7f-945d-93a5ba247a30" providerId="ADAL" clId="{C139AAF8-DBF0-4888-81A6-85F77CDC3BB5}" dt="2020-09-11T20:09:24.224" v="7469" actId="478"/>
          <ac:spMkLst>
            <pc:docMk/>
            <pc:sldMk cId="1925289139" sldId="552"/>
            <ac:spMk id="5" creationId="{94A2C2C4-EDCF-44D5-A45D-FDB37E9DE65A}"/>
          </ac:spMkLst>
        </pc:spChg>
        <pc:spChg chg="add del mod">
          <ac:chgData name="Andrew" userId="ae04d6da-4694-4a7f-945d-93a5ba247a30" providerId="ADAL" clId="{C139AAF8-DBF0-4888-81A6-85F77CDC3BB5}" dt="2020-09-11T20:13:54.120" v="7745" actId="478"/>
          <ac:spMkLst>
            <pc:docMk/>
            <pc:sldMk cId="1925289139" sldId="552"/>
            <ac:spMk id="9" creationId="{D1CEE007-3B6C-4589-A34E-761DEE0F9509}"/>
          </ac:spMkLst>
        </pc:spChg>
        <pc:spChg chg="mod">
          <ac:chgData name="Andrew" userId="ae04d6da-4694-4a7f-945d-93a5ba247a30" providerId="ADAL" clId="{C139AAF8-DBF0-4888-81A6-85F77CDC3BB5}" dt="2020-09-11T20:16:19.679" v="7779" actId="14100"/>
          <ac:spMkLst>
            <pc:docMk/>
            <pc:sldMk cId="1925289139" sldId="552"/>
            <ac:spMk id="10" creationId="{38FA71CA-D4D4-E94D-B952-F095E7AC0171}"/>
          </ac:spMkLst>
        </pc:spChg>
        <pc:spChg chg="add mod">
          <ac:chgData name="Andrew" userId="ae04d6da-4694-4a7f-945d-93a5ba247a30" providerId="ADAL" clId="{C139AAF8-DBF0-4888-81A6-85F77CDC3BB5}" dt="2020-09-11T20:16:19.289" v="7778" actId="14100"/>
          <ac:spMkLst>
            <pc:docMk/>
            <pc:sldMk cId="1925289139" sldId="552"/>
            <ac:spMk id="11" creationId="{9FC015A9-0036-4783-BDDF-193B4071E374}"/>
          </ac:spMkLst>
        </pc:spChg>
        <pc:spChg chg="del">
          <ac:chgData name="Andrew" userId="ae04d6da-4694-4a7f-945d-93a5ba247a30" providerId="ADAL" clId="{C139AAF8-DBF0-4888-81A6-85F77CDC3BB5}" dt="2020-09-11T20:10:19.113" v="7550" actId="478"/>
          <ac:spMkLst>
            <pc:docMk/>
            <pc:sldMk cId="1925289139" sldId="552"/>
            <ac:spMk id="13" creationId="{B6AD26E9-8143-6547-8D9F-1F02B6B45F62}"/>
          </ac:spMkLst>
        </pc:spChg>
        <pc:spChg chg="add del mod">
          <ac:chgData name="Andrew" userId="ae04d6da-4694-4a7f-945d-93a5ba247a30" providerId="ADAL" clId="{C139AAF8-DBF0-4888-81A6-85F77CDC3BB5}" dt="2020-09-11T20:12:27.161" v="7734" actId="478"/>
          <ac:spMkLst>
            <pc:docMk/>
            <pc:sldMk cId="1925289139" sldId="552"/>
            <ac:spMk id="14" creationId="{037DF969-DD8B-404B-B4DD-A7C8E92A989A}"/>
          </ac:spMkLst>
        </pc:spChg>
        <pc:spChg chg="add del mod">
          <ac:chgData name="Andrew" userId="ae04d6da-4694-4a7f-945d-93a5ba247a30" providerId="ADAL" clId="{C139AAF8-DBF0-4888-81A6-85F77CDC3BB5}" dt="2020-09-11T20:12:28.488" v="7735" actId="478"/>
          <ac:spMkLst>
            <pc:docMk/>
            <pc:sldMk cId="1925289139" sldId="552"/>
            <ac:spMk id="15" creationId="{8C076720-71C1-4EBD-8756-0F308D950798}"/>
          </ac:spMkLst>
        </pc:spChg>
        <pc:spChg chg="del">
          <ac:chgData name="Andrew" userId="ae04d6da-4694-4a7f-945d-93a5ba247a30" providerId="ADAL" clId="{C139AAF8-DBF0-4888-81A6-85F77CDC3BB5}" dt="2020-09-11T20:10:21.896" v="7551" actId="478"/>
          <ac:spMkLst>
            <pc:docMk/>
            <pc:sldMk cId="1925289139" sldId="552"/>
            <ac:spMk id="16" creationId="{B3F53F79-3107-F143-BDD3-0211ACB77C47}"/>
          </ac:spMkLst>
        </pc:spChg>
        <pc:spChg chg="add del mod">
          <ac:chgData name="Andrew" userId="ae04d6da-4694-4a7f-945d-93a5ba247a30" providerId="ADAL" clId="{C139AAF8-DBF0-4888-81A6-85F77CDC3BB5}" dt="2020-09-11T20:15:31.371" v="7762" actId="478"/>
          <ac:spMkLst>
            <pc:docMk/>
            <pc:sldMk cId="1925289139" sldId="552"/>
            <ac:spMk id="19" creationId="{F7300E8F-54DB-4E69-AAAB-889D8B67C7DA}"/>
          </ac:spMkLst>
        </pc:spChg>
        <pc:picChg chg="del">
          <ac:chgData name="Andrew" userId="ae04d6da-4694-4a7f-945d-93a5ba247a30" providerId="ADAL" clId="{C139AAF8-DBF0-4888-81A6-85F77CDC3BB5}" dt="2020-09-11T20:09:11.198" v="7467" actId="478"/>
          <ac:picMkLst>
            <pc:docMk/>
            <pc:sldMk cId="1925289139" sldId="552"/>
            <ac:picMk id="6" creationId="{F80EB03E-9789-E248-8D9C-D48661B0736E}"/>
          </ac:picMkLst>
        </pc:picChg>
        <pc:picChg chg="add del mod">
          <ac:chgData name="Andrew" userId="ae04d6da-4694-4a7f-945d-93a5ba247a30" providerId="ADAL" clId="{C139AAF8-DBF0-4888-81A6-85F77CDC3BB5}" dt="2020-09-11T20:14:55.818" v="7758" actId="478"/>
          <ac:picMkLst>
            <pc:docMk/>
            <pc:sldMk cId="1925289139" sldId="552"/>
            <ac:picMk id="8" creationId="{BBDCE424-8309-45D6-85FE-F7E779B681F9}"/>
          </ac:picMkLst>
        </pc:picChg>
        <pc:picChg chg="add mod ord">
          <ac:chgData name="Andrew" userId="ae04d6da-4694-4a7f-945d-93a5ba247a30" providerId="ADAL" clId="{C139AAF8-DBF0-4888-81A6-85F77CDC3BB5}" dt="2020-09-11T20:17:11.905" v="7897" actId="14861"/>
          <ac:picMkLst>
            <pc:docMk/>
            <pc:sldMk cId="1925289139" sldId="552"/>
            <ac:picMk id="18" creationId="{1995FF18-48E8-4C2E-8D15-1D7741903295}"/>
          </ac:picMkLst>
        </pc:picChg>
      </pc:sldChg>
      <pc:sldChg chg="addSp delSp modSp add modAnim modNotesTx">
        <pc:chgData name="Andrew" userId="ae04d6da-4694-4a7f-945d-93a5ba247a30" providerId="ADAL" clId="{C139AAF8-DBF0-4888-81A6-85F77CDC3BB5}" dt="2020-09-20T22:07:07.534" v="12852" actId="20577"/>
        <pc:sldMkLst>
          <pc:docMk/>
          <pc:sldMk cId="972129837" sldId="553"/>
        </pc:sldMkLst>
        <pc:spChg chg="add del">
          <ac:chgData name="Andrew" userId="ae04d6da-4694-4a7f-945d-93a5ba247a30" providerId="ADAL" clId="{C139AAF8-DBF0-4888-81A6-85F77CDC3BB5}" dt="2020-09-16T18:38:11.460" v="9957"/>
          <ac:spMkLst>
            <pc:docMk/>
            <pc:sldMk cId="972129837" sldId="553"/>
            <ac:spMk id="7" creationId="{A172DEA8-443E-4A19-8C2F-BC9E262A0B1A}"/>
          </ac:spMkLst>
        </pc:spChg>
        <pc:spChg chg="mod">
          <ac:chgData name="Andrew" userId="ae04d6da-4694-4a7f-945d-93a5ba247a30" providerId="ADAL" clId="{C139AAF8-DBF0-4888-81A6-85F77CDC3BB5}" dt="2020-09-16T18:38:20.863" v="9972"/>
          <ac:spMkLst>
            <pc:docMk/>
            <pc:sldMk cId="972129837" sldId="553"/>
            <ac:spMk id="14" creationId="{66326A8E-6EFD-6C4D-910D-94EEEBE265F5}"/>
          </ac:spMkLst>
        </pc:spChg>
      </pc:sldChg>
      <pc:sldChg chg="modSp add">
        <pc:chgData name="Andrew" userId="ae04d6da-4694-4a7f-945d-93a5ba247a30" providerId="ADAL" clId="{C139AAF8-DBF0-4888-81A6-85F77CDC3BB5}" dt="2020-09-16T18:50:48.561" v="9976" actId="20577"/>
        <pc:sldMkLst>
          <pc:docMk/>
          <pc:sldMk cId="664490774" sldId="554"/>
        </pc:sldMkLst>
        <pc:spChg chg="mod">
          <ac:chgData name="Andrew" userId="ae04d6da-4694-4a7f-945d-93a5ba247a30" providerId="ADAL" clId="{C139AAF8-DBF0-4888-81A6-85F77CDC3BB5}" dt="2020-09-16T18:50:48.561" v="9976" actId="20577"/>
          <ac:spMkLst>
            <pc:docMk/>
            <pc:sldMk cId="664490774" sldId="554"/>
            <ac:spMk id="8" creationId="{4FB34642-FB2F-473C-BBFF-0EB304242A91}"/>
          </ac:spMkLst>
        </pc:spChg>
      </pc:sldChg>
      <pc:sldChg chg="add">
        <pc:chgData name="Andrew" userId="ae04d6da-4694-4a7f-945d-93a5ba247a30" providerId="ADAL" clId="{C139AAF8-DBF0-4888-81A6-85F77CDC3BB5}" dt="2020-09-16T16:09:13.093" v="8992"/>
        <pc:sldMkLst>
          <pc:docMk/>
          <pc:sldMk cId="2579736736" sldId="555"/>
        </pc:sldMkLst>
      </pc:sldChg>
      <pc:sldChg chg="add modNotesTx">
        <pc:chgData name="Andrew" userId="ae04d6da-4694-4a7f-945d-93a5ba247a30" providerId="ADAL" clId="{C139AAF8-DBF0-4888-81A6-85F77CDC3BB5}" dt="2020-09-20T22:09:48.246" v="13953" actId="20577"/>
        <pc:sldMkLst>
          <pc:docMk/>
          <pc:sldMk cId="2520565601" sldId="556"/>
        </pc:sldMkLst>
      </pc:sldChg>
      <pc:sldChg chg="modSp add modAnim">
        <pc:chgData name="Andrew" userId="ae04d6da-4694-4a7f-945d-93a5ba247a30" providerId="ADAL" clId="{C139AAF8-DBF0-4888-81A6-85F77CDC3BB5}" dt="2020-09-16T16:58:45.816" v="9872" actId="20577"/>
        <pc:sldMkLst>
          <pc:docMk/>
          <pc:sldMk cId="3300631947" sldId="557"/>
        </pc:sldMkLst>
        <pc:spChg chg="mod">
          <ac:chgData name="Andrew" userId="ae04d6da-4694-4a7f-945d-93a5ba247a30" providerId="ADAL" clId="{C139AAF8-DBF0-4888-81A6-85F77CDC3BB5}" dt="2020-09-16T16:58:45.816" v="9872" actId="20577"/>
          <ac:spMkLst>
            <pc:docMk/>
            <pc:sldMk cId="3300631947" sldId="557"/>
            <ac:spMk id="7" creationId="{20333239-3639-C743-BA3F-E006C3942093}"/>
          </ac:spMkLst>
        </pc:spChg>
        <pc:spChg chg="mod">
          <ac:chgData name="Andrew" userId="ae04d6da-4694-4a7f-945d-93a5ba247a30" providerId="ADAL" clId="{C139AAF8-DBF0-4888-81A6-85F77CDC3BB5}" dt="2020-09-16T16:57:19.344" v="9501" actId="20577"/>
          <ac:spMkLst>
            <pc:docMk/>
            <pc:sldMk cId="3300631947" sldId="557"/>
            <ac:spMk id="8" creationId="{824950E7-C1E6-9D43-ADC3-0D171F722AF5}"/>
          </ac:spMkLst>
        </pc:spChg>
        <pc:spChg chg="mod">
          <ac:chgData name="Andrew" userId="ae04d6da-4694-4a7f-945d-93a5ba247a30" providerId="ADAL" clId="{C139AAF8-DBF0-4888-81A6-85F77CDC3BB5}" dt="2020-09-16T16:56:38.432" v="9311" actId="20577"/>
          <ac:spMkLst>
            <pc:docMk/>
            <pc:sldMk cId="3300631947" sldId="557"/>
            <ac:spMk id="14" creationId="{66326A8E-6EFD-6C4D-910D-94EEEBE265F5}"/>
          </ac:spMkLst>
        </pc:spChg>
      </pc:sldChg>
      <pc:sldChg chg="addSp delSp modSp add mod ord setBg modNotesTx">
        <pc:chgData name="Andrew" userId="ae04d6da-4694-4a7f-945d-93a5ba247a30" providerId="ADAL" clId="{C139AAF8-DBF0-4888-81A6-85F77CDC3BB5}" dt="2020-09-20T21:52:20.790" v="9992" actId="20577"/>
        <pc:sldMkLst>
          <pc:docMk/>
          <pc:sldMk cId="3651304392" sldId="558"/>
        </pc:sldMkLst>
        <pc:spChg chg="del mod">
          <ac:chgData name="Andrew" userId="ae04d6da-4694-4a7f-945d-93a5ba247a30" providerId="ADAL" clId="{C139AAF8-DBF0-4888-81A6-85F77CDC3BB5}" dt="2020-09-20T21:48:29.766" v="9982" actId="478"/>
          <ac:spMkLst>
            <pc:docMk/>
            <pc:sldMk cId="3651304392" sldId="558"/>
            <ac:spMk id="5" creationId="{5913F451-0C0D-A341-9054-3EE66A956335}"/>
          </ac:spMkLst>
        </pc:spChg>
        <pc:spChg chg="del">
          <ac:chgData name="Andrew" userId="ae04d6da-4694-4a7f-945d-93a5ba247a30" providerId="ADAL" clId="{C139AAF8-DBF0-4888-81A6-85F77CDC3BB5}" dt="2020-09-20T21:48:27.913" v="9981" actId="478"/>
          <ac:spMkLst>
            <pc:docMk/>
            <pc:sldMk cId="3651304392" sldId="558"/>
            <ac:spMk id="6" creationId="{2E48E147-2A56-4456-A721-5861A55634FD}"/>
          </ac:spMkLst>
        </pc:spChg>
        <pc:spChg chg="add">
          <ac:chgData name="Andrew" userId="ae04d6da-4694-4a7f-945d-93a5ba247a30" providerId="ADAL" clId="{C139AAF8-DBF0-4888-81A6-85F77CDC3BB5}" dt="2020-09-20T21:51:24.049" v="9987" actId="26606"/>
          <ac:spMkLst>
            <pc:docMk/>
            <pc:sldMk cId="3651304392" sldId="558"/>
            <ac:spMk id="14" creationId="{11BE3FA7-0D70-4431-814F-D8C40576EA93}"/>
          </ac:spMkLst>
        </pc:spChg>
        <pc:picChg chg="add mod">
          <ac:chgData name="Andrew" userId="ae04d6da-4694-4a7f-945d-93a5ba247a30" providerId="ADAL" clId="{C139AAF8-DBF0-4888-81A6-85F77CDC3BB5}" dt="2020-09-20T21:51:24.049" v="9987" actId="26606"/>
          <ac:picMkLst>
            <pc:docMk/>
            <pc:sldMk cId="3651304392" sldId="558"/>
            <ac:picMk id="3" creationId="{BEB76960-B21E-4BC1-B106-19424B32F990}"/>
          </ac:picMkLst>
        </pc:picChg>
        <pc:picChg chg="mod modCrop">
          <ac:chgData name="Andrew" userId="ae04d6da-4694-4a7f-945d-93a5ba247a30" providerId="ADAL" clId="{C139AAF8-DBF0-4888-81A6-85F77CDC3BB5}" dt="2020-09-20T21:52:13.482" v="9991" actId="18131"/>
          <ac:picMkLst>
            <pc:docMk/>
            <pc:sldMk cId="3651304392" sldId="558"/>
            <ac:picMk id="9" creationId="{4A284C24-4A7F-4D4D-8EBF-01B8F5C8CE31}"/>
          </ac:picMkLst>
        </pc:picChg>
        <pc:cxnChg chg="del">
          <ac:chgData name="Andrew" userId="ae04d6da-4694-4a7f-945d-93a5ba247a30" providerId="ADAL" clId="{C139AAF8-DBF0-4888-81A6-85F77CDC3BB5}" dt="2020-09-20T21:48:24.041" v="9980" actId="478"/>
          <ac:cxnSpMkLst>
            <pc:docMk/>
            <pc:sldMk cId="3651304392" sldId="558"/>
            <ac:cxnSpMk id="4" creationId="{91D0C1BC-B429-5343-A82E-F713B6364F68}"/>
          </ac:cxnSpMkLst>
        </pc:cxnChg>
      </pc:sldChg>
      <pc:sldChg chg="addSp delSp modSp add mod setBg setClrOvrMap modNotesTx">
        <pc:chgData name="Andrew" userId="ae04d6da-4694-4a7f-945d-93a5ba247a30" providerId="ADAL" clId="{C139AAF8-DBF0-4888-81A6-85F77CDC3BB5}" dt="2020-09-20T22:01:46.549" v="11388" actId="27636"/>
        <pc:sldMkLst>
          <pc:docMk/>
          <pc:sldMk cId="2214626549" sldId="559"/>
        </pc:sldMkLst>
        <pc:spChg chg="mod ord">
          <ac:chgData name="Andrew" userId="ae04d6da-4694-4a7f-945d-93a5ba247a30" providerId="ADAL" clId="{C139AAF8-DBF0-4888-81A6-85F77CDC3BB5}" dt="2020-09-20T22:01:46.549" v="11388" actId="27636"/>
          <ac:spMkLst>
            <pc:docMk/>
            <pc:sldMk cId="2214626549" sldId="559"/>
            <ac:spMk id="2" creationId="{6103FF5B-FD78-42A3-93C7-0BD297063CA9}"/>
          </ac:spMkLst>
        </pc:spChg>
        <pc:spChg chg="del">
          <ac:chgData name="Andrew" userId="ae04d6da-4694-4a7f-945d-93a5ba247a30" providerId="ADAL" clId="{C139AAF8-DBF0-4888-81A6-85F77CDC3BB5}" dt="2020-09-20T22:01:09.010" v="11354" actId="931"/>
          <ac:spMkLst>
            <pc:docMk/>
            <pc:sldMk cId="2214626549" sldId="559"/>
            <ac:spMk id="3" creationId="{50B117C5-1E36-4A11-939B-EF3658D9A422}"/>
          </ac:spMkLst>
        </pc:spChg>
        <pc:spChg chg="add">
          <ac:chgData name="Andrew" userId="ae04d6da-4694-4a7f-945d-93a5ba247a30" providerId="ADAL" clId="{C139AAF8-DBF0-4888-81A6-85F77CDC3BB5}" dt="2020-09-20T22:01:40.303" v="11374" actId="26606"/>
          <ac:spMkLst>
            <pc:docMk/>
            <pc:sldMk cId="2214626549" sldId="559"/>
            <ac:spMk id="7" creationId="{71B2258F-86CA-4D4D-8270-BC05FCDEBFB3}"/>
          </ac:spMkLst>
        </pc:spChg>
        <pc:spChg chg="add del">
          <ac:chgData name="Andrew" userId="ae04d6da-4694-4a7f-945d-93a5ba247a30" providerId="ADAL" clId="{C139AAF8-DBF0-4888-81A6-85F77CDC3BB5}" dt="2020-09-20T22:01:31.700" v="11373" actId="26606"/>
          <ac:spMkLst>
            <pc:docMk/>
            <pc:sldMk cId="2214626549" sldId="559"/>
            <ac:spMk id="10" creationId="{71B2258F-86CA-4D4D-8270-BC05FCDEBFB3}"/>
          </ac:spMkLst>
        </pc:spChg>
        <pc:picChg chg="add mod">
          <ac:chgData name="Andrew" userId="ae04d6da-4694-4a7f-945d-93a5ba247a30" providerId="ADAL" clId="{C139AAF8-DBF0-4888-81A6-85F77CDC3BB5}" dt="2020-09-20T22:01:40.303" v="11374" actId="26606"/>
          <ac:picMkLst>
            <pc:docMk/>
            <pc:sldMk cId="2214626549" sldId="559"/>
            <ac:picMk id="5" creationId="{44614DCD-2053-4F2E-BA5E-28AEFDD8AE1E}"/>
          </ac:picMkLst>
        </pc:picChg>
      </pc:sldChg>
    </pc:docChg>
  </pc:docChgLst>
  <pc:docChgLst>
    <pc:chgData name="Erika Franta Bretscher" userId="6UAtSAP0VuZJy0XOoP0ikJutFWZ0wYTihJwODPDv8x0=" providerId="None" clId="Web-{8557B87E-E86A-442A-B0DE-E20F0F21B8BA}"/>
    <pc:docChg chg="addSld delSld modSld">
      <pc:chgData name="Erika Franta Bretscher" userId="6UAtSAP0VuZJy0XOoP0ikJutFWZ0wYTihJwODPDv8x0=" providerId="None" clId="Web-{8557B87E-E86A-442A-B0DE-E20F0F21B8BA}" dt="2021-05-19T13:48:23.614" v="66"/>
      <pc:docMkLst>
        <pc:docMk/>
      </pc:docMkLst>
      <pc:sldChg chg="modSp">
        <pc:chgData name="Erika Franta Bretscher" userId="6UAtSAP0VuZJy0XOoP0ikJutFWZ0wYTihJwODPDv8x0=" providerId="None" clId="Web-{8557B87E-E86A-442A-B0DE-E20F0F21B8BA}" dt="2021-05-19T13:46:16.876" v="5" actId="20577"/>
        <pc:sldMkLst>
          <pc:docMk/>
          <pc:sldMk cId="461970287" sldId="653"/>
        </pc:sldMkLst>
        <pc:spChg chg="mod">
          <ac:chgData name="Erika Franta Bretscher" userId="6UAtSAP0VuZJy0XOoP0ikJutFWZ0wYTihJwODPDv8x0=" providerId="None" clId="Web-{8557B87E-E86A-442A-B0DE-E20F0F21B8BA}" dt="2021-05-19T13:46:16.876" v="5" actId="20577"/>
          <ac:spMkLst>
            <pc:docMk/>
            <pc:sldMk cId="461970287" sldId="653"/>
            <ac:spMk id="3" creationId="{00000000-0000-0000-0000-000000000000}"/>
          </ac:spMkLst>
        </pc:spChg>
      </pc:sldChg>
      <pc:sldChg chg="addSp delSp modSp">
        <pc:chgData name="Erika Franta Bretscher" userId="6UAtSAP0VuZJy0XOoP0ikJutFWZ0wYTihJwODPDv8x0=" providerId="None" clId="Web-{8557B87E-E86A-442A-B0DE-E20F0F21B8BA}" dt="2021-05-19T13:47:36.878" v="43" actId="1076"/>
        <pc:sldMkLst>
          <pc:docMk/>
          <pc:sldMk cId="123254924" sldId="673"/>
        </pc:sldMkLst>
        <pc:spChg chg="mod">
          <ac:chgData name="Erika Franta Bretscher" userId="6UAtSAP0VuZJy0XOoP0ikJutFWZ0wYTihJwODPDv8x0=" providerId="None" clId="Web-{8557B87E-E86A-442A-B0DE-E20F0F21B8BA}" dt="2021-05-19T13:46:49.236" v="10" actId="1076"/>
          <ac:spMkLst>
            <pc:docMk/>
            <pc:sldMk cId="123254924" sldId="673"/>
            <ac:spMk id="10" creationId="{3DD471C4-4F6A-BB48-8E48-1C6AE514B32A}"/>
          </ac:spMkLst>
        </pc:spChg>
        <pc:spChg chg="mod">
          <ac:chgData name="Erika Franta Bretscher" userId="6UAtSAP0VuZJy0XOoP0ikJutFWZ0wYTihJwODPDv8x0=" providerId="None" clId="Web-{8557B87E-E86A-442A-B0DE-E20F0F21B8BA}" dt="2021-05-19T13:46:49.236" v="11" actId="1076"/>
          <ac:spMkLst>
            <pc:docMk/>
            <pc:sldMk cId="123254924" sldId="673"/>
            <ac:spMk id="13" creationId="{75DBA0B4-D86C-404E-A8F3-123A53B2D5EA}"/>
          </ac:spMkLst>
        </pc:spChg>
        <pc:spChg chg="add mod">
          <ac:chgData name="Erika Franta Bretscher" userId="6UAtSAP0VuZJy0XOoP0ikJutFWZ0wYTihJwODPDv8x0=" providerId="None" clId="Web-{8557B87E-E86A-442A-B0DE-E20F0F21B8BA}" dt="2021-05-19T13:46:49.346" v="16" actId="1076"/>
          <ac:spMkLst>
            <pc:docMk/>
            <pc:sldMk cId="123254924" sldId="673"/>
            <ac:spMk id="14" creationId="{083FD1CB-5380-4F75-88DB-F133C5045FED}"/>
          </ac:spMkLst>
        </pc:spChg>
        <pc:spChg chg="mod">
          <ac:chgData name="Erika Franta Bretscher" userId="6UAtSAP0VuZJy0XOoP0ikJutFWZ0wYTihJwODPDv8x0=" providerId="None" clId="Web-{8557B87E-E86A-442A-B0DE-E20F0F21B8BA}" dt="2021-05-19T13:46:49.267" v="13" actId="1076"/>
          <ac:spMkLst>
            <pc:docMk/>
            <pc:sldMk cId="123254924" sldId="673"/>
            <ac:spMk id="15" creationId="{D66EC710-FD01-4726-892F-1D3939778377}"/>
          </ac:spMkLst>
        </pc:spChg>
        <pc:spChg chg="mod">
          <ac:chgData name="Erika Franta Bretscher" userId="6UAtSAP0VuZJy0XOoP0ikJutFWZ0wYTihJwODPDv8x0=" providerId="None" clId="Web-{8557B87E-E86A-442A-B0DE-E20F0F21B8BA}" dt="2021-05-19T13:46:49.299" v="14" actId="1076"/>
          <ac:spMkLst>
            <pc:docMk/>
            <pc:sldMk cId="123254924" sldId="673"/>
            <ac:spMk id="16" creationId="{4D5DC316-F517-4802-B3F7-E5EDBC0090F9}"/>
          </ac:spMkLst>
        </pc:spChg>
        <pc:spChg chg="add mod">
          <ac:chgData name="Erika Franta Bretscher" userId="6UAtSAP0VuZJy0XOoP0ikJutFWZ0wYTihJwODPDv8x0=" providerId="None" clId="Web-{8557B87E-E86A-442A-B0DE-E20F0F21B8BA}" dt="2021-05-19T13:47:06.268" v="38" actId="20577"/>
          <ac:spMkLst>
            <pc:docMk/>
            <pc:sldMk cId="123254924" sldId="673"/>
            <ac:spMk id="18" creationId="{632275BE-E08B-4A27-B516-9873D2C86880}"/>
          </ac:spMkLst>
        </pc:spChg>
        <pc:picChg chg="add mod">
          <ac:chgData name="Erika Franta Bretscher" userId="6UAtSAP0VuZJy0XOoP0ikJutFWZ0wYTihJwODPDv8x0=" providerId="None" clId="Web-{8557B87E-E86A-442A-B0DE-E20F0F21B8BA}" dt="2021-05-19T13:47:36.878" v="43" actId="1076"/>
          <ac:picMkLst>
            <pc:docMk/>
            <pc:sldMk cId="123254924" sldId="673"/>
            <ac:picMk id="2" creationId="{25294AD7-45B9-4EE4-8216-AAF8BF70C920}"/>
          </ac:picMkLst>
        </pc:picChg>
        <pc:picChg chg="mod">
          <ac:chgData name="Erika Franta Bretscher" userId="6UAtSAP0VuZJy0XOoP0ikJutFWZ0wYTihJwODPDv8x0=" providerId="None" clId="Web-{8557B87E-E86A-442A-B0DE-E20F0F21B8BA}" dt="2021-05-19T13:46:49.299" v="15" actId="1076"/>
          <ac:picMkLst>
            <pc:docMk/>
            <pc:sldMk cId="123254924" sldId="673"/>
            <ac:picMk id="17" creationId="{21719F27-4AD6-435F-952C-626FC595C9F5}"/>
          </ac:picMkLst>
        </pc:picChg>
        <pc:picChg chg="add del mod">
          <ac:chgData name="Erika Franta Bretscher" userId="6UAtSAP0VuZJy0XOoP0ikJutFWZ0wYTihJwODPDv8x0=" providerId="None" clId="Web-{8557B87E-E86A-442A-B0DE-E20F0F21B8BA}" dt="2021-05-19T13:47:16.143" v="41"/>
          <ac:picMkLst>
            <pc:docMk/>
            <pc:sldMk cId="123254924" sldId="673"/>
            <ac:picMk id="20" creationId="{4BF31623-016D-442C-8416-A2B3D1BE34BC}"/>
          </ac:picMkLst>
        </pc:picChg>
        <pc:picChg chg="mod">
          <ac:chgData name="Erika Franta Bretscher" userId="6UAtSAP0VuZJy0XOoP0ikJutFWZ0wYTihJwODPDv8x0=" providerId="None" clId="Web-{8557B87E-E86A-442A-B0DE-E20F0F21B8BA}" dt="2021-05-19T13:46:49.252" v="12" actId="1076"/>
          <ac:picMkLst>
            <pc:docMk/>
            <pc:sldMk cId="123254924" sldId="673"/>
            <ac:picMk id="22" creationId="{A658C0F5-AD0F-EB40-ADBB-B10A67191D9E}"/>
          </ac:picMkLst>
        </pc:picChg>
      </pc:sldChg>
      <pc:sldChg chg="del">
        <pc:chgData name="Erika Franta Bretscher" userId="6UAtSAP0VuZJy0XOoP0ikJutFWZ0wYTihJwODPDv8x0=" providerId="None" clId="Web-{8557B87E-E86A-442A-B0DE-E20F0F21B8BA}" dt="2021-05-19T13:47:41.550" v="44"/>
        <pc:sldMkLst>
          <pc:docMk/>
          <pc:sldMk cId="1284840241" sldId="698"/>
        </pc:sldMkLst>
      </pc:sldChg>
      <pc:sldChg chg="delSp add replId">
        <pc:chgData name="Erika Franta Bretscher" userId="6UAtSAP0VuZJy0XOoP0ikJutFWZ0wYTihJwODPDv8x0=" providerId="None" clId="Web-{8557B87E-E86A-442A-B0DE-E20F0F21B8BA}" dt="2021-05-19T13:48:05.660" v="54"/>
        <pc:sldMkLst>
          <pc:docMk/>
          <pc:sldMk cId="2973691509" sldId="698"/>
        </pc:sldMkLst>
        <pc:spChg chg="del">
          <ac:chgData name="Erika Franta Bretscher" userId="6UAtSAP0VuZJy0XOoP0ikJutFWZ0wYTihJwODPDv8x0=" providerId="None" clId="Web-{8557B87E-E86A-442A-B0DE-E20F0F21B8BA}" dt="2021-05-19T13:48:05.644" v="51"/>
          <ac:spMkLst>
            <pc:docMk/>
            <pc:sldMk cId="2973691509" sldId="698"/>
            <ac:spMk id="14" creationId="{083FD1CB-5380-4F75-88DB-F133C5045FED}"/>
          </ac:spMkLst>
        </pc:spChg>
        <pc:spChg chg="del">
          <ac:chgData name="Erika Franta Bretscher" userId="6UAtSAP0VuZJy0XOoP0ikJutFWZ0wYTihJwODPDv8x0=" providerId="None" clId="Web-{8557B87E-E86A-442A-B0DE-E20F0F21B8BA}" dt="2021-05-19T13:48:05.660" v="54"/>
          <ac:spMkLst>
            <pc:docMk/>
            <pc:sldMk cId="2973691509" sldId="698"/>
            <ac:spMk id="15" creationId="{D66EC710-FD01-4726-892F-1D3939778377}"/>
          </ac:spMkLst>
        </pc:spChg>
        <pc:spChg chg="del">
          <ac:chgData name="Erika Franta Bretscher" userId="6UAtSAP0VuZJy0XOoP0ikJutFWZ0wYTihJwODPDv8x0=" providerId="None" clId="Web-{8557B87E-E86A-442A-B0DE-E20F0F21B8BA}" dt="2021-05-19T13:48:05.660" v="53"/>
          <ac:spMkLst>
            <pc:docMk/>
            <pc:sldMk cId="2973691509" sldId="698"/>
            <ac:spMk id="16" creationId="{4D5DC316-F517-4802-B3F7-E5EDBC0090F9}"/>
          </ac:spMkLst>
        </pc:spChg>
        <pc:spChg chg="del">
          <ac:chgData name="Erika Franta Bretscher" userId="6UAtSAP0VuZJy0XOoP0ikJutFWZ0wYTihJwODPDv8x0=" providerId="None" clId="Web-{8557B87E-E86A-442A-B0DE-E20F0F21B8BA}" dt="2021-05-19T13:48:05.644" v="50"/>
          <ac:spMkLst>
            <pc:docMk/>
            <pc:sldMk cId="2973691509" sldId="698"/>
            <ac:spMk id="18" creationId="{632275BE-E08B-4A27-B516-9873D2C86880}"/>
          </ac:spMkLst>
        </pc:spChg>
        <pc:picChg chg="del">
          <ac:chgData name="Erika Franta Bretscher" userId="6UAtSAP0VuZJy0XOoP0ikJutFWZ0wYTihJwODPDv8x0=" providerId="None" clId="Web-{8557B87E-E86A-442A-B0DE-E20F0F21B8BA}" dt="2021-05-19T13:48:05.644" v="49"/>
          <ac:picMkLst>
            <pc:docMk/>
            <pc:sldMk cId="2973691509" sldId="698"/>
            <ac:picMk id="2" creationId="{25294AD7-45B9-4EE4-8216-AAF8BF70C920}"/>
          </ac:picMkLst>
        </pc:picChg>
        <pc:picChg chg="del">
          <ac:chgData name="Erika Franta Bretscher" userId="6UAtSAP0VuZJy0XOoP0ikJutFWZ0wYTihJwODPDv8x0=" providerId="None" clId="Web-{8557B87E-E86A-442A-B0DE-E20F0F21B8BA}" dt="2021-05-19T13:48:05.644" v="52"/>
          <ac:picMkLst>
            <pc:docMk/>
            <pc:sldMk cId="2973691509" sldId="698"/>
            <ac:picMk id="17" creationId="{21719F27-4AD6-435F-952C-626FC595C9F5}"/>
          </ac:picMkLst>
        </pc:picChg>
      </pc:sldChg>
      <pc:sldChg chg="del">
        <pc:chgData name="Erika Franta Bretscher" userId="6UAtSAP0VuZJy0XOoP0ikJutFWZ0wYTihJwODPDv8x0=" providerId="None" clId="Web-{8557B87E-E86A-442A-B0DE-E20F0F21B8BA}" dt="2021-05-19T13:47:42.659" v="45"/>
        <pc:sldMkLst>
          <pc:docMk/>
          <pc:sldMk cId="4037546485" sldId="699"/>
        </pc:sldMkLst>
      </pc:sldChg>
      <pc:sldChg chg="delSp add replId">
        <pc:chgData name="Erika Franta Bretscher" userId="6UAtSAP0VuZJy0XOoP0ikJutFWZ0wYTihJwODPDv8x0=" providerId="None" clId="Web-{8557B87E-E86A-442A-B0DE-E20F0F21B8BA}" dt="2021-05-19T13:48:14.379" v="60"/>
        <pc:sldMkLst>
          <pc:docMk/>
          <pc:sldMk cId="4131379188" sldId="699"/>
        </pc:sldMkLst>
        <pc:spChg chg="del">
          <ac:chgData name="Erika Franta Bretscher" userId="6UAtSAP0VuZJy0XOoP0ikJutFWZ0wYTihJwODPDv8x0=" providerId="None" clId="Web-{8557B87E-E86A-442A-B0DE-E20F0F21B8BA}" dt="2021-05-19T13:48:14.379" v="60"/>
          <ac:spMkLst>
            <pc:docMk/>
            <pc:sldMk cId="4131379188" sldId="699"/>
            <ac:spMk id="10" creationId="{3DD471C4-4F6A-BB48-8E48-1C6AE514B32A}"/>
          </ac:spMkLst>
        </pc:spChg>
        <pc:spChg chg="del">
          <ac:chgData name="Erika Franta Bretscher" userId="6UAtSAP0VuZJy0XOoP0ikJutFWZ0wYTihJwODPDv8x0=" providerId="None" clId="Web-{8557B87E-E86A-442A-B0DE-E20F0F21B8BA}" dt="2021-05-19T13:48:14.363" v="59"/>
          <ac:spMkLst>
            <pc:docMk/>
            <pc:sldMk cId="4131379188" sldId="699"/>
            <ac:spMk id="13" creationId="{75DBA0B4-D86C-404E-A8F3-123A53B2D5EA}"/>
          </ac:spMkLst>
        </pc:spChg>
        <pc:spChg chg="del">
          <ac:chgData name="Erika Franta Bretscher" userId="6UAtSAP0VuZJy0XOoP0ikJutFWZ0wYTihJwODPDv8x0=" providerId="None" clId="Web-{8557B87E-E86A-442A-B0DE-E20F0F21B8BA}" dt="2021-05-19T13:48:14.363" v="57"/>
          <ac:spMkLst>
            <pc:docMk/>
            <pc:sldMk cId="4131379188" sldId="699"/>
            <ac:spMk id="14" creationId="{083FD1CB-5380-4F75-88DB-F133C5045FED}"/>
          </ac:spMkLst>
        </pc:spChg>
        <pc:spChg chg="del">
          <ac:chgData name="Erika Franta Bretscher" userId="6UAtSAP0VuZJy0XOoP0ikJutFWZ0wYTihJwODPDv8x0=" providerId="None" clId="Web-{8557B87E-E86A-442A-B0DE-E20F0F21B8BA}" dt="2021-05-19T13:48:14.363" v="56"/>
          <ac:spMkLst>
            <pc:docMk/>
            <pc:sldMk cId="4131379188" sldId="699"/>
            <ac:spMk id="18" creationId="{632275BE-E08B-4A27-B516-9873D2C86880}"/>
          </ac:spMkLst>
        </pc:spChg>
        <pc:picChg chg="del">
          <ac:chgData name="Erika Franta Bretscher" userId="6UAtSAP0VuZJy0XOoP0ikJutFWZ0wYTihJwODPDv8x0=" providerId="None" clId="Web-{8557B87E-E86A-442A-B0DE-E20F0F21B8BA}" dt="2021-05-19T13:48:14.363" v="55"/>
          <ac:picMkLst>
            <pc:docMk/>
            <pc:sldMk cId="4131379188" sldId="699"/>
            <ac:picMk id="2" creationId="{25294AD7-45B9-4EE4-8216-AAF8BF70C920}"/>
          </ac:picMkLst>
        </pc:picChg>
        <pc:picChg chg="del">
          <ac:chgData name="Erika Franta Bretscher" userId="6UAtSAP0VuZJy0XOoP0ikJutFWZ0wYTihJwODPDv8x0=" providerId="None" clId="Web-{8557B87E-E86A-442A-B0DE-E20F0F21B8BA}" dt="2021-05-19T13:48:14.363" v="58"/>
          <ac:picMkLst>
            <pc:docMk/>
            <pc:sldMk cId="4131379188" sldId="699"/>
            <ac:picMk id="22" creationId="{A658C0F5-AD0F-EB40-ADBB-B10A67191D9E}"/>
          </ac:picMkLst>
        </pc:picChg>
      </pc:sldChg>
      <pc:sldChg chg="delSp add replId">
        <pc:chgData name="Erika Franta Bretscher" userId="6UAtSAP0VuZJy0XOoP0ikJutFWZ0wYTihJwODPDv8x0=" providerId="None" clId="Web-{8557B87E-E86A-442A-B0DE-E20F0F21B8BA}" dt="2021-05-19T13:48:23.614" v="66"/>
        <pc:sldMkLst>
          <pc:docMk/>
          <pc:sldMk cId="381419475" sldId="700"/>
        </pc:sldMkLst>
        <pc:spChg chg="del">
          <ac:chgData name="Erika Franta Bretscher" userId="6UAtSAP0VuZJy0XOoP0ikJutFWZ0wYTihJwODPDv8x0=" providerId="None" clId="Web-{8557B87E-E86A-442A-B0DE-E20F0F21B8BA}" dt="2021-05-19T13:48:23.614" v="66"/>
          <ac:spMkLst>
            <pc:docMk/>
            <pc:sldMk cId="381419475" sldId="700"/>
            <ac:spMk id="10" creationId="{3DD471C4-4F6A-BB48-8E48-1C6AE514B32A}"/>
          </ac:spMkLst>
        </pc:spChg>
        <pc:spChg chg="del">
          <ac:chgData name="Erika Franta Bretscher" userId="6UAtSAP0VuZJy0XOoP0ikJutFWZ0wYTihJwODPDv8x0=" providerId="None" clId="Web-{8557B87E-E86A-442A-B0DE-E20F0F21B8BA}" dt="2021-05-19T13:48:23.614" v="65"/>
          <ac:spMkLst>
            <pc:docMk/>
            <pc:sldMk cId="381419475" sldId="700"/>
            <ac:spMk id="13" creationId="{75DBA0B4-D86C-404E-A8F3-123A53B2D5EA}"/>
          </ac:spMkLst>
        </pc:spChg>
        <pc:spChg chg="del">
          <ac:chgData name="Erika Franta Bretscher" userId="6UAtSAP0VuZJy0XOoP0ikJutFWZ0wYTihJwODPDv8x0=" providerId="None" clId="Web-{8557B87E-E86A-442A-B0DE-E20F0F21B8BA}" dt="2021-05-19T13:48:23.614" v="63"/>
          <ac:spMkLst>
            <pc:docMk/>
            <pc:sldMk cId="381419475" sldId="700"/>
            <ac:spMk id="15" creationId="{D66EC710-FD01-4726-892F-1D3939778377}"/>
          </ac:spMkLst>
        </pc:spChg>
        <pc:spChg chg="del">
          <ac:chgData name="Erika Franta Bretscher" userId="6UAtSAP0VuZJy0XOoP0ikJutFWZ0wYTihJwODPDv8x0=" providerId="None" clId="Web-{8557B87E-E86A-442A-B0DE-E20F0F21B8BA}" dt="2021-05-19T13:48:23.614" v="62"/>
          <ac:spMkLst>
            <pc:docMk/>
            <pc:sldMk cId="381419475" sldId="700"/>
            <ac:spMk id="16" creationId="{4D5DC316-F517-4802-B3F7-E5EDBC0090F9}"/>
          </ac:spMkLst>
        </pc:spChg>
        <pc:picChg chg="del">
          <ac:chgData name="Erika Franta Bretscher" userId="6UAtSAP0VuZJy0XOoP0ikJutFWZ0wYTihJwODPDv8x0=" providerId="None" clId="Web-{8557B87E-E86A-442A-B0DE-E20F0F21B8BA}" dt="2021-05-19T13:48:23.614" v="61"/>
          <ac:picMkLst>
            <pc:docMk/>
            <pc:sldMk cId="381419475" sldId="700"/>
            <ac:picMk id="17" creationId="{21719F27-4AD6-435F-952C-626FC595C9F5}"/>
          </ac:picMkLst>
        </pc:picChg>
        <pc:picChg chg="del">
          <ac:chgData name="Erika Franta Bretscher" userId="6UAtSAP0VuZJy0XOoP0ikJutFWZ0wYTihJwODPDv8x0=" providerId="None" clId="Web-{8557B87E-E86A-442A-B0DE-E20F0F21B8BA}" dt="2021-05-19T13:48:23.614" v="64"/>
          <ac:picMkLst>
            <pc:docMk/>
            <pc:sldMk cId="381419475" sldId="700"/>
            <ac:picMk id="22" creationId="{A658C0F5-AD0F-EB40-ADBB-B10A67191D9E}"/>
          </ac:picMkLst>
        </pc:picChg>
      </pc:sldChg>
    </pc:docChg>
  </pc:docChgLst>
  <pc:docChgLst>
    <pc:chgData name="Robinson, Lauren" userId="S::lauren.robinson@unmc.edu::22e387c9-68ee-425f-a93e-5e937f8b0ed3" providerId="AD" clId="Web-{00359FE7-6AC8-998C-B3FF-2EF9266C9539}"/>
    <pc:docChg chg="modSld">
      <pc:chgData name="Robinson, Lauren" userId="S::lauren.robinson@unmc.edu::22e387c9-68ee-425f-a93e-5e937f8b0ed3" providerId="AD" clId="Web-{00359FE7-6AC8-998C-B3FF-2EF9266C9539}" dt="2020-12-16T18:05:24.538" v="20" actId="1076"/>
      <pc:docMkLst>
        <pc:docMk/>
      </pc:docMkLst>
      <pc:sldChg chg="modSp">
        <pc:chgData name="Robinson, Lauren" userId="S::lauren.robinson@unmc.edu::22e387c9-68ee-425f-a93e-5e937f8b0ed3" providerId="AD" clId="Web-{00359FE7-6AC8-998C-B3FF-2EF9266C9539}" dt="2020-12-16T18:04:36.397" v="19" actId="14100"/>
        <pc:sldMkLst>
          <pc:docMk/>
          <pc:sldMk cId="62586469" sldId="349"/>
        </pc:sldMkLst>
        <pc:spChg chg="mod">
          <ac:chgData name="Robinson, Lauren" userId="S::lauren.robinson@unmc.edu::22e387c9-68ee-425f-a93e-5e937f8b0ed3" providerId="AD" clId="Web-{00359FE7-6AC8-998C-B3FF-2EF9266C9539}" dt="2020-12-16T18:04:24.568" v="17" actId="1076"/>
          <ac:spMkLst>
            <pc:docMk/>
            <pc:sldMk cId="62586469" sldId="349"/>
            <ac:spMk id="2" creationId="{BC03CE87-13EC-45A2-B7D3-A61AB2423B4B}"/>
          </ac:spMkLst>
        </pc:spChg>
        <pc:spChg chg="mod">
          <ac:chgData name="Robinson, Lauren" userId="S::lauren.robinson@unmc.edu::22e387c9-68ee-425f-a93e-5e937f8b0ed3" providerId="AD" clId="Web-{00359FE7-6AC8-998C-B3FF-2EF9266C9539}" dt="2020-12-16T18:04:36.350" v="18" actId="14100"/>
          <ac:spMkLst>
            <pc:docMk/>
            <pc:sldMk cId="62586469" sldId="349"/>
            <ac:spMk id="10" creationId="{38FA71CA-D4D4-E94D-B952-F095E7AC0171}"/>
          </ac:spMkLst>
        </pc:spChg>
        <pc:picChg chg="mod">
          <ac:chgData name="Robinson, Lauren" userId="S::lauren.robinson@unmc.edu::22e387c9-68ee-425f-a93e-5e937f8b0ed3" providerId="AD" clId="Web-{00359FE7-6AC8-998C-B3FF-2EF9266C9539}" dt="2020-12-16T18:04:36.397" v="19" actId="14100"/>
          <ac:picMkLst>
            <pc:docMk/>
            <pc:sldMk cId="62586469" sldId="349"/>
            <ac:picMk id="14" creationId="{00000000-0000-0000-0000-000000000000}"/>
          </ac:picMkLst>
        </pc:picChg>
      </pc:sldChg>
      <pc:sldChg chg="modSp">
        <pc:chgData name="Robinson, Lauren" userId="S::lauren.robinson@unmc.edu::22e387c9-68ee-425f-a93e-5e937f8b0ed3" providerId="AD" clId="Web-{00359FE7-6AC8-998C-B3FF-2EF9266C9539}" dt="2020-12-16T18:02:05.628" v="7" actId="1076"/>
        <pc:sldMkLst>
          <pc:docMk/>
          <pc:sldMk cId="951640500" sldId="376"/>
        </pc:sldMkLst>
        <pc:spChg chg="mod">
          <ac:chgData name="Robinson, Lauren" userId="S::lauren.robinson@unmc.edu::22e387c9-68ee-425f-a93e-5e937f8b0ed3" providerId="AD" clId="Web-{00359FE7-6AC8-998C-B3FF-2EF9266C9539}" dt="2020-12-16T18:02:05.628" v="7" actId="1076"/>
          <ac:spMkLst>
            <pc:docMk/>
            <pc:sldMk cId="951640500" sldId="376"/>
            <ac:spMk id="6" creationId="{9D02CF2E-B22C-DD4A-8F82-DC324C3E0E5E}"/>
          </ac:spMkLst>
        </pc:spChg>
      </pc:sldChg>
      <pc:sldChg chg="modSp">
        <pc:chgData name="Robinson, Lauren" userId="S::lauren.robinson@unmc.edu::22e387c9-68ee-425f-a93e-5e937f8b0ed3" providerId="AD" clId="Web-{00359FE7-6AC8-998C-B3FF-2EF9266C9539}" dt="2020-12-16T18:04:07.412" v="12" actId="1076"/>
        <pc:sldMkLst>
          <pc:docMk/>
          <pc:sldMk cId="2173358175" sldId="592"/>
        </pc:sldMkLst>
        <pc:spChg chg="mod">
          <ac:chgData name="Robinson, Lauren" userId="S::lauren.robinson@unmc.edu::22e387c9-68ee-425f-a93e-5e937f8b0ed3" providerId="AD" clId="Web-{00359FE7-6AC8-998C-B3FF-2EF9266C9539}" dt="2020-12-16T18:04:07.412" v="12" actId="1076"/>
          <ac:spMkLst>
            <pc:docMk/>
            <pc:sldMk cId="2173358175" sldId="592"/>
            <ac:spMk id="2" creationId="{BC03CE87-13EC-45A2-B7D3-A61AB2423B4B}"/>
          </ac:spMkLst>
        </pc:spChg>
      </pc:sldChg>
      <pc:sldChg chg="modSp">
        <pc:chgData name="Robinson, Lauren" userId="S::lauren.robinson@unmc.edu::22e387c9-68ee-425f-a93e-5e937f8b0ed3" providerId="AD" clId="Web-{00359FE7-6AC8-998C-B3FF-2EF9266C9539}" dt="2020-12-16T18:05:24.538" v="20" actId="1076"/>
        <pc:sldMkLst>
          <pc:docMk/>
          <pc:sldMk cId="1993635701" sldId="629"/>
        </pc:sldMkLst>
        <pc:spChg chg="mod">
          <ac:chgData name="Robinson, Lauren" userId="S::lauren.robinson@unmc.edu::22e387c9-68ee-425f-a93e-5e937f8b0ed3" providerId="AD" clId="Web-{00359FE7-6AC8-998C-B3FF-2EF9266C9539}" dt="2020-12-16T18:05:24.538" v="20" actId="1076"/>
          <ac:spMkLst>
            <pc:docMk/>
            <pc:sldMk cId="1993635701" sldId="629"/>
            <ac:spMk id="2" creationId="{62770085-E65B-4B25-B434-E38FA979309A}"/>
          </ac:spMkLst>
        </pc:spChg>
      </pc:sldChg>
    </pc:docChg>
  </pc:docChgLst>
  <pc:docChgLst>
    <pc:chgData name="Aria E Fiat" userId="d352dcc2-77e0-46ba-8182-897954ed3962" providerId="ADAL" clId="{56ED43F9-0E2E-0A4A-977A-8387EDA26E6B}"/>
    <pc:docChg chg="undo custSel mod addSld delSld modSld sldOrd modMainMaster">
      <pc:chgData name="Aria E Fiat" userId="d352dcc2-77e0-46ba-8182-897954ed3962" providerId="ADAL" clId="{56ED43F9-0E2E-0A4A-977A-8387EDA26E6B}" dt="2020-08-10T18:59:35.023" v="23115" actId="20577"/>
      <pc:docMkLst>
        <pc:docMk/>
      </pc:docMkLst>
      <pc:sldChg chg="delSp delDesignElem">
        <pc:chgData name="Aria E Fiat" userId="d352dcc2-77e0-46ba-8182-897954ed3962" providerId="ADAL" clId="{56ED43F9-0E2E-0A4A-977A-8387EDA26E6B}" dt="2020-08-09T13:45:06.841" v="9"/>
        <pc:sldMkLst>
          <pc:docMk/>
          <pc:sldMk cId="109857222" sldId="256"/>
        </pc:sldMkLst>
        <pc:spChg chg="del">
          <ac:chgData name="Aria E Fiat" userId="d352dcc2-77e0-46ba-8182-897954ed3962" providerId="ADAL" clId="{56ED43F9-0E2E-0A4A-977A-8387EDA26E6B}" dt="2020-08-09T13:45:06.841" v="9"/>
          <ac:spMkLst>
            <pc:docMk/>
            <pc:sldMk cId="109857222" sldId="256"/>
            <ac:spMk id="9" creationId="{2644B391-9BFE-445C-A9EC-F544BB85FBC7}"/>
          </ac:spMkLst>
        </pc:spChg>
        <pc:spChg chg="del">
          <ac:chgData name="Aria E Fiat" userId="d352dcc2-77e0-46ba-8182-897954ed3962" providerId="ADAL" clId="{56ED43F9-0E2E-0A4A-977A-8387EDA26E6B}" dt="2020-08-09T13:45:06.841" v="9"/>
          <ac:spMkLst>
            <pc:docMk/>
            <pc:sldMk cId="109857222" sldId="256"/>
            <ac:spMk id="11" creationId="{D58B5B03-F558-411B-B23E-B65754A89089}"/>
          </ac:spMkLst>
        </pc:spChg>
        <pc:spChg chg="del">
          <ac:chgData name="Aria E Fiat" userId="d352dcc2-77e0-46ba-8182-897954ed3962" providerId="ADAL" clId="{56ED43F9-0E2E-0A4A-977A-8387EDA26E6B}" dt="2020-08-09T13:45:06.841" v="9"/>
          <ac:spMkLst>
            <pc:docMk/>
            <pc:sldMk cId="109857222" sldId="256"/>
            <ac:spMk id="13" creationId="{80F26E69-87D9-4655-AE7B-280A87AA3CAD}"/>
          </ac:spMkLst>
        </pc:spChg>
        <pc:spChg chg="del">
          <ac:chgData name="Aria E Fiat" userId="d352dcc2-77e0-46ba-8182-897954ed3962" providerId="ADAL" clId="{56ED43F9-0E2E-0A4A-977A-8387EDA26E6B}" dt="2020-08-09T13:45:06.841" v="9"/>
          <ac:spMkLst>
            <pc:docMk/>
            <pc:sldMk cId="109857222" sldId="256"/>
            <ac:spMk id="15" creationId="{E96F2174-E60F-47D9-9BF3-8B9E7EF54BA1}"/>
          </ac:spMkLst>
        </pc:spChg>
      </pc:sldChg>
      <pc:sldChg chg="modSp add del mod">
        <pc:chgData name="Aria E Fiat" userId="d352dcc2-77e0-46ba-8182-897954ed3962" providerId="ADAL" clId="{56ED43F9-0E2E-0A4A-977A-8387EDA26E6B}" dt="2020-08-09T13:47:06.327" v="30" actId="2696"/>
        <pc:sldMkLst>
          <pc:docMk/>
          <pc:sldMk cId="621722884" sldId="257"/>
        </pc:sldMkLst>
        <pc:spChg chg="mod">
          <ac:chgData name="Aria E Fiat" userId="d352dcc2-77e0-46ba-8182-897954ed3962" providerId="ADAL" clId="{56ED43F9-0E2E-0A4A-977A-8387EDA26E6B}" dt="2020-08-09T13:45:13.183" v="13"/>
          <ac:spMkLst>
            <pc:docMk/>
            <pc:sldMk cId="621722884" sldId="257"/>
            <ac:spMk id="2" creationId="{49C320AD-7786-9545-99A8-D4FDFE6155D4}"/>
          </ac:spMkLst>
        </pc:spChg>
        <pc:spChg chg="mod">
          <ac:chgData name="Aria E Fiat" userId="d352dcc2-77e0-46ba-8182-897954ed3962" providerId="ADAL" clId="{56ED43F9-0E2E-0A4A-977A-8387EDA26E6B}" dt="2020-08-09T13:45:13.183" v="13"/>
          <ac:spMkLst>
            <pc:docMk/>
            <pc:sldMk cId="621722884" sldId="257"/>
            <ac:spMk id="3" creationId="{9CCFF796-CA45-D14F-A7F0-2F97A47F6813}"/>
          </ac:spMkLst>
        </pc:spChg>
      </pc:sldChg>
      <pc:sldChg chg="addSp delSp modSp add del mod setBg setClrOvrMap modNotes">
        <pc:chgData name="Aria E Fiat" userId="d352dcc2-77e0-46ba-8182-897954ed3962" providerId="ADAL" clId="{56ED43F9-0E2E-0A4A-977A-8387EDA26E6B}" dt="2020-08-10T00:48:00.649" v="6302" actId="2696"/>
        <pc:sldMkLst>
          <pc:docMk/>
          <pc:sldMk cId="3474084534" sldId="264"/>
        </pc:sldMkLst>
        <pc:spChg chg="del mod">
          <ac:chgData name="Aria E Fiat" userId="d352dcc2-77e0-46ba-8182-897954ed3962" providerId="ADAL" clId="{56ED43F9-0E2E-0A4A-977A-8387EDA26E6B}" dt="2020-08-10T00:45:58.957" v="6275" actId="478"/>
          <ac:spMkLst>
            <pc:docMk/>
            <pc:sldMk cId="3474084534" sldId="264"/>
            <ac:spMk id="243" creationId="{00000000-0000-0000-0000-000000000000}"/>
          </ac:spMkLst>
        </pc:spChg>
        <pc:spChg chg="mod ord">
          <ac:chgData name="Aria E Fiat" userId="d352dcc2-77e0-46ba-8182-897954ed3962" providerId="ADAL" clId="{56ED43F9-0E2E-0A4A-977A-8387EDA26E6B}" dt="2020-08-10T00:46:31.448" v="6279" actId="26606"/>
          <ac:spMkLst>
            <pc:docMk/>
            <pc:sldMk cId="3474084534" sldId="264"/>
            <ac:spMk id="245" creationId="{00000000-0000-0000-0000-000000000000}"/>
          </ac:spMkLst>
        </pc:spChg>
        <pc:picChg chg="add mod">
          <ac:chgData name="Aria E Fiat" userId="d352dcc2-77e0-46ba-8182-897954ed3962" providerId="ADAL" clId="{56ED43F9-0E2E-0A4A-977A-8387EDA26E6B}" dt="2020-08-10T00:46:56.597" v="6284" actId="1076"/>
          <ac:picMkLst>
            <pc:docMk/>
            <pc:sldMk cId="3474084534" sldId="264"/>
            <ac:picMk id="3" creationId="{B4F92A3B-89A7-0B45-9B93-F63D2415ADA2}"/>
          </ac:picMkLst>
        </pc:picChg>
        <pc:picChg chg="del mod">
          <ac:chgData name="Aria E Fiat" userId="d352dcc2-77e0-46ba-8182-897954ed3962" providerId="ADAL" clId="{56ED43F9-0E2E-0A4A-977A-8387EDA26E6B}" dt="2020-08-10T00:45:58.408" v="6274" actId="478"/>
          <ac:picMkLst>
            <pc:docMk/>
            <pc:sldMk cId="3474084534" sldId="264"/>
            <ac:picMk id="244" creationId="{00000000-0000-0000-0000-000000000000}"/>
          </ac:picMkLst>
        </pc:picChg>
      </pc:sldChg>
      <pc:sldChg chg="add del setBg modNotes">
        <pc:chgData name="Aria E Fiat" userId="d352dcc2-77e0-46ba-8182-897954ed3962" providerId="ADAL" clId="{56ED43F9-0E2E-0A4A-977A-8387EDA26E6B}" dt="2020-08-10T17:38:11.620" v="20515" actId="2696"/>
        <pc:sldMkLst>
          <pc:docMk/>
          <pc:sldMk cId="4087802534" sldId="278"/>
        </pc:sldMkLst>
      </pc:sldChg>
      <pc:sldChg chg="add del setBg modNotes">
        <pc:chgData name="Aria E Fiat" userId="d352dcc2-77e0-46ba-8182-897954ed3962" providerId="ADAL" clId="{56ED43F9-0E2E-0A4A-977A-8387EDA26E6B}" dt="2020-08-10T17:36:46.831" v="20494" actId="2696"/>
        <pc:sldMkLst>
          <pc:docMk/>
          <pc:sldMk cId="3134905862" sldId="279"/>
        </pc:sldMkLst>
      </pc:sldChg>
      <pc:sldChg chg="add del setBg modNotes">
        <pc:chgData name="Aria E Fiat" userId="d352dcc2-77e0-46ba-8182-897954ed3962" providerId="ADAL" clId="{56ED43F9-0E2E-0A4A-977A-8387EDA26E6B}" dt="2020-08-10T17:39:49.126" v="20539" actId="2696"/>
        <pc:sldMkLst>
          <pc:docMk/>
          <pc:sldMk cId="776603820" sldId="280"/>
        </pc:sldMkLst>
      </pc:sldChg>
      <pc:sldChg chg="add del setBg modNotes">
        <pc:chgData name="Aria E Fiat" userId="d352dcc2-77e0-46ba-8182-897954ed3962" providerId="ADAL" clId="{56ED43F9-0E2E-0A4A-977A-8387EDA26E6B}" dt="2020-08-10T17:42:31.522" v="20561" actId="2696"/>
        <pc:sldMkLst>
          <pc:docMk/>
          <pc:sldMk cId="3685939868" sldId="281"/>
        </pc:sldMkLst>
      </pc:sldChg>
      <pc:sldChg chg="add del setBg modNotes">
        <pc:chgData name="Aria E Fiat" userId="d352dcc2-77e0-46ba-8182-897954ed3962" providerId="ADAL" clId="{56ED43F9-0E2E-0A4A-977A-8387EDA26E6B}" dt="2020-08-10T17:44:19.627" v="20586" actId="2696"/>
        <pc:sldMkLst>
          <pc:docMk/>
          <pc:sldMk cId="1077196080" sldId="282"/>
        </pc:sldMkLst>
      </pc:sldChg>
      <pc:sldChg chg="add del setBg modNotes">
        <pc:chgData name="Aria E Fiat" userId="d352dcc2-77e0-46ba-8182-897954ed3962" providerId="ADAL" clId="{56ED43F9-0E2E-0A4A-977A-8387EDA26E6B}" dt="2020-08-10T16:18:12.483" v="19043" actId="2696"/>
        <pc:sldMkLst>
          <pc:docMk/>
          <pc:sldMk cId="1246689448" sldId="284"/>
        </pc:sldMkLst>
      </pc:sldChg>
      <pc:sldChg chg="modSp add del mod">
        <pc:chgData name="Aria E Fiat" userId="d352dcc2-77e0-46ba-8182-897954ed3962" providerId="ADAL" clId="{56ED43F9-0E2E-0A4A-977A-8387EDA26E6B}" dt="2020-08-09T13:47:04.284" v="28" actId="2696"/>
        <pc:sldMkLst>
          <pc:docMk/>
          <pc:sldMk cId="3225600415" sldId="302"/>
        </pc:sldMkLst>
        <pc:spChg chg="mod">
          <ac:chgData name="Aria E Fiat" userId="d352dcc2-77e0-46ba-8182-897954ed3962" providerId="ADAL" clId="{56ED43F9-0E2E-0A4A-977A-8387EDA26E6B}" dt="2020-08-09T13:45:09.565" v="12" actId="27636"/>
          <ac:spMkLst>
            <pc:docMk/>
            <pc:sldMk cId="3225600415" sldId="302"/>
            <ac:spMk id="3" creationId="{062F7E16-7738-EF42-A3D2-3F9CD0B69911}"/>
          </ac:spMkLst>
        </pc:spChg>
      </pc:sldChg>
      <pc:sldChg chg="addSp delSp modSp mod ord">
        <pc:chgData name="Aria E Fiat" userId="d352dcc2-77e0-46ba-8182-897954ed3962" providerId="ADAL" clId="{56ED43F9-0E2E-0A4A-977A-8387EDA26E6B}" dt="2020-08-09T20:38:05.870" v="3699" actId="1076"/>
        <pc:sldMkLst>
          <pc:docMk/>
          <pc:sldMk cId="2490059903" sldId="303"/>
        </pc:sldMkLst>
        <pc:spChg chg="mod">
          <ac:chgData name="Aria E Fiat" userId="d352dcc2-77e0-46ba-8182-897954ed3962" providerId="ADAL" clId="{56ED43F9-0E2E-0A4A-977A-8387EDA26E6B}" dt="2020-08-09T14:48:40.811" v="1174" actId="1076"/>
          <ac:spMkLst>
            <pc:docMk/>
            <pc:sldMk cId="2490059903" sldId="303"/>
            <ac:spMk id="2" creationId="{FC440E74-A654-4362-B182-944EC923E4FC}"/>
          </ac:spMkLst>
        </pc:spChg>
        <pc:spChg chg="mod">
          <ac:chgData name="Aria E Fiat" userId="d352dcc2-77e0-46ba-8182-897954ed3962" providerId="ADAL" clId="{56ED43F9-0E2E-0A4A-977A-8387EDA26E6B}" dt="2020-08-09T20:38:05.103" v="3698" actId="1076"/>
          <ac:spMkLst>
            <pc:docMk/>
            <pc:sldMk cId="2490059903" sldId="303"/>
            <ac:spMk id="3" creationId="{808C925A-84E8-476D-AF66-097F124E1850}"/>
          </ac:spMkLst>
        </pc:spChg>
        <pc:spChg chg="add del">
          <ac:chgData name="Aria E Fiat" userId="d352dcc2-77e0-46ba-8182-897954ed3962" providerId="ADAL" clId="{56ED43F9-0E2E-0A4A-977A-8387EDA26E6B}" dt="2020-08-09T14:46:01.207" v="1130" actId="478"/>
          <ac:spMkLst>
            <pc:docMk/>
            <pc:sldMk cId="2490059903" sldId="303"/>
            <ac:spMk id="4" creationId="{34B9607C-FE3A-0543-B4E4-A16D79E4130F}"/>
          </ac:spMkLst>
        </pc:spChg>
        <pc:spChg chg="add mod">
          <ac:chgData name="Aria E Fiat" userId="d352dcc2-77e0-46ba-8182-897954ed3962" providerId="ADAL" clId="{56ED43F9-0E2E-0A4A-977A-8387EDA26E6B}" dt="2020-08-09T20:38:05.870" v="3699" actId="1076"/>
          <ac:spMkLst>
            <pc:docMk/>
            <pc:sldMk cId="2490059903" sldId="303"/>
            <ac:spMk id="5" creationId="{F71CDA6D-07B5-BF4A-9FEE-5FCA00597C79}"/>
          </ac:spMkLst>
        </pc:spChg>
        <pc:spChg chg="add mod">
          <ac:chgData name="Aria E Fiat" userId="d352dcc2-77e0-46ba-8182-897954ed3962" providerId="ADAL" clId="{56ED43F9-0E2E-0A4A-977A-8387EDA26E6B}" dt="2020-08-09T14:47:27.940" v="1146" actId="167"/>
          <ac:spMkLst>
            <pc:docMk/>
            <pc:sldMk cId="2490059903" sldId="303"/>
            <ac:spMk id="6" creationId="{5569FD71-6732-604B-B07E-621108DD3DCA}"/>
          </ac:spMkLst>
        </pc:spChg>
        <pc:picChg chg="add del mod">
          <ac:chgData name="Aria E Fiat" userId="d352dcc2-77e0-46ba-8182-897954ed3962" providerId="ADAL" clId="{56ED43F9-0E2E-0A4A-977A-8387EDA26E6B}" dt="2020-08-09T15:50:43.290" v="1227" actId="478"/>
          <ac:picMkLst>
            <pc:docMk/>
            <pc:sldMk cId="2490059903" sldId="303"/>
            <ac:picMk id="12" creationId="{CBBECCE3-A3A1-7541-908D-192E39035D40}"/>
          </ac:picMkLst>
        </pc:picChg>
        <pc:picChg chg="add mod modCrop">
          <ac:chgData name="Aria E Fiat" userId="d352dcc2-77e0-46ba-8182-897954ed3962" providerId="ADAL" clId="{56ED43F9-0E2E-0A4A-977A-8387EDA26E6B}" dt="2020-08-09T15:52:22.860" v="1244" actId="732"/>
          <ac:picMkLst>
            <pc:docMk/>
            <pc:sldMk cId="2490059903" sldId="303"/>
            <ac:picMk id="14" creationId="{5924E295-3F07-5B43-B0E8-33C1FC4055FE}"/>
          </ac:picMkLst>
        </pc:picChg>
        <pc:cxnChg chg="add mod">
          <ac:chgData name="Aria E Fiat" userId="d352dcc2-77e0-46ba-8182-897954ed3962" providerId="ADAL" clId="{56ED43F9-0E2E-0A4A-977A-8387EDA26E6B}" dt="2020-08-09T14:49:22.140" v="1181" actId="1076"/>
          <ac:cxnSpMkLst>
            <pc:docMk/>
            <pc:sldMk cId="2490059903" sldId="303"/>
            <ac:cxnSpMk id="8" creationId="{AB5F642D-4BE0-2C4D-8480-7CF4889AFC46}"/>
          </ac:cxnSpMkLst>
        </pc:cxnChg>
        <pc:cxnChg chg="add del mod">
          <ac:chgData name="Aria E Fiat" userId="d352dcc2-77e0-46ba-8182-897954ed3962" providerId="ADAL" clId="{56ED43F9-0E2E-0A4A-977A-8387EDA26E6B}" dt="2020-08-09T14:49:39.467" v="1185" actId="478"/>
          <ac:cxnSpMkLst>
            <pc:docMk/>
            <pc:sldMk cId="2490059903" sldId="303"/>
            <ac:cxnSpMk id="9" creationId="{5829377B-513E-9E4C-A9BF-473BCFD28344}"/>
          </ac:cxnSpMkLst>
        </pc:cxnChg>
      </pc:sldChg>
      <pc:sldChg chg="addSp delSp modSp add del mod">
        <pc:chgData name="Aria E Fiat" userId="d352dcc2-77e0-46ba-8182-897954ed3962" providerId="ADAL" clId="{56ED43F9-0E2E-0A4A-977A-8387EDA26E6B}" dt="2020-08-09T13:58:14.816" v="114" actId="2696"/>
        <pc:sldMkLst>
          <pc:docMk/>
          <pc:sldMk cId="1715584456" sldId="304"/>
        </pc:sldMkLst>
        <pc:spChg chg="del">
          <ac:chgData name="Aria E Fiat" userId="d352dcc2-77e0-46ba-8182-897954ed3962" providerId="ADAL" clId="{56ED43F9-0E2E-0A4A-977A-8387EDA26E6B}" dt="2020-08-09T13:46:24.963" v="17" actId="478"/>
          <ac:spMkLst>
            <pc:docMk/>
            <pc:sldMk cId="1715584456" sldId="304"/>
            <ac:spMk id="2" creationId="{9FBA86B8-5FB0-7E4A-88E2-7EC3BC98D7DD}"/>
          </ac:spMkLst>
        </pc:spChg>
        <pc:spChg chg="del">
          <ac:chgData name="Aria E Fiat" userId="d352dcc2-77e0-46ba-8182-897954ed3962" providerId="ADAL" clId="{56ED43F9-0E2E-0A4A-977A-8387EDA26E6B}" dt="2020-08-09T13:46:23.094" v="16" actId="478"/>
          <ac:spMkLst>
            <pc:docMk/>
            <pc:sldMk cId="1715584456" sldId="304"/>
            <ac:spMk id="3" creationId="{2ACC48CB-CFF6-074A-A46D-E8387BAD7009}"/>
          </ac:spMkLst>
        </pc:spChg>
        <pc:picChg chg="add mod">
          <ac:chgData name="Aria E Fiat" userId="d352dcc2-77e0-46ba-8182-897954ed3962" providerId="ADAL" clId="{56ED43F9-0E2E-0A4A-977A-8387EDA26E6B}" dt="2020-08-09T13:49:22.745" v="33" actId="14100"/>
          <ac:picMkLst>
            <pc:docMk/>
            <pc:sldMk cId="1715584456" sldId="304"/>
            <ac:picMk id="4" creationId="{FD291EFE-B1F1-534A-B2E7-8E5765584FD0}"/>
          </ac:picMkLst>
        </pc:picChg>
        <pc:picChg chg="add mod">
          <ac:chgData name="Aria E Fiat" userId="d352dcc2-77e0-46ba-8182-897954ed3962" providerId="ADAL" clId="{56ED43F9-0E2E-0A4A-977A-8387EDA26E6B}" dt="2020-08-09T13:49:32.783" v="42" actId="1036"/>
          <ac:picMkLst>
            <pc:docMk/>
            <pc:sldMk cId="1715584456" sldId="304"/>
            <ac:picMk id="5" creationId="{CD40569A-2D4A-3741-A448-5AF57DF06AE1}"/>
          </ac:picMkLst>
        </pc:picChg>
      </pc:sldChg>
      <pc:sldChg chg="add del">
        <pc:chgData name="Aria E Fiat" userId="d352dcc2-77e0-46ba-8182-897954ed3962" providerId="ADAL" clId="{56ED43F9-0E2E-0A4A-977A-8387EDA26E6B}" dt="2020-08-09T13:49:53.938" v="44" actId="2696"/>
        <pc:sldMkLst>
          <pc:docMk/>
          <pc:sldMk cId="1824556298" sldId="305"/>
        </pc:sldMkLst>
      </pc:sldChg>
      <pc:sldChg chg="addSp delSp modSp add mod modNotesTx">
        <pc:chgData name="Aria E Fiat" userId="d352dcc2-77e0-46ba-8182-897954ed3962" providerId="ADAL" clId="{56ED43F9-0E2E-0A4A-977A-8387EDA26E6B}" dt="2020-08-09T18:58:38.172" v="2407" actId="20577"/>
        <pc:sldMkLst>
          <pc:docMk/>
          <pc:sldMk cId="3580868866" sldId="305"/>
        </pc:sldMkLst>
        <pc:spChg chg="mod">
          <ac:chgData name="Aria E Fiat" userId="d352dcc2-77e0-46ba-8182-897954ed3962" providerId="ADAL" clId="{56ED43F9-0E2E-0A4A-977A-8387EDA26E6B}" dt="2020-08-09T16:38:55.713" v="1357" actId="20577"/>
          <ac:spMkLst>
            <pc:docMk/>
            <pc:sldMk cId="3580868866" sldId="305"/>
            <ac:spMk id="2" creationId="{CCA5CF13-3B21-454B-A06B-A2266C5A54EE}"/>
          </ac:spMkLst>
        </pc:spChg>
        <pc:spChg chg="del mod">
          <ac:chgData name="Aria E Fiat" userId="d352dcc2-77e0-46ba-8182-897954ed3962" providerId="ADAL" clId="{56ED43F9-0E2E-0A4A-977A-8387EDA26E6B}" dt="2020-08-09T14:32:04.870" v="974" actId="478"/>
          <ac:spMkLst>
            <pc:docMk/>
            <pc:sldMk cId="3580868866" sldId="305"/>
            <ac:spMk id="3" creationId="{51E23351-9F12-1644-AB36-50B94954FFC5}"/>
          </ac:spMkLst>
        </pc:spChg>
        <pc:spChg chg="add del">
          <ac:chgData name="Aria E Fiat" userId="d352dcc2-77e0-46ba-8182-897954ed3962" providerId="ADAL" clId="{56ED43F9-0E2E-0A4A-977A-8387EDA26E6B}" dt="2020-08-09T14:18:34.303" v="657" actId="478"/>
          <ac:spMkLst>
            <pc:docMk/>
            <pc:sldMk cId="3580868866" sldId="305"/>
            <ac:spMk id="4" creationId="{1ABF5E4F-B08E-4B44-90F7-B44DA27470F9}"/>
          </ac:spMkLst>
        </pc:spChg>
        <pc:spChg chg="add mod">
          <ac:chgData name="Aria E Fiat" userId="d352dcc2-77e0-46ba-8182-897954ed3962" providerId="ADAL" clId="{56ED43F9-0E2E-0A4A-977A-8387EDA26E6B}" dt="2020-08-09T14:19:29.927" v="690"/>
          <ac:spMkLst>
            <pc:docMk/>
            <pc:sldMk cId="3580868866" sldId="305"/>
            <ac:spMk id="5" creationId="{B5956B6C-2A30-194B-B5BE-8B7B308ECF94}"/>
          </ac:spMkLst>
        </pc:spChg>
        <pc:spChg chg="add mod">
          <ac:chgData name="Aria E Fiat" userId="d352dcc2-77e0-46ba-8182-897954ed3962" providerId="ADAL" clId="{56ED43F9-0E2E-0A4A-977A-8387EDA26E6B}" dt="2020-08-09T14:22:07.006" v="722" actId="20577"/>
          <ac:spMkLst>
            <pc:docMk/>
            <pc:sldMk cId="3580868866" sldId="305"/>
            <ac:spMk id="6" creationId="{0A5A160B-9BF8-D441-A3CD-638055F24309}"/>
          </ac:spMkLst>
        </pc:spChg>
        <pc:spChg chg="add mod">
          <ac:chgData name="Aria E Fiat" userId="d352dcc2-77e0-46ba-8182-897954ed3962" providerId="ADAL" clId="{56ED43F9-0E2E-0A4A-977A-8387EDA26E6B}" dt="2020-08-09T14:20:58.905" v="705" actId="164"/>
          <ac:spMkLst>
            <pc:docMk/>
            <pc:sldMk cId="3580868866" sldId="305"/>
            <ac:spMk id="7" creationId="{E15C4491-5A26-6249-8108-9565687FA90F}"/>
          </ac:spMkLst>
        </pc:spChg>
        <pc:spChg chg="add mod">
          <ac:chgData name="Aria E Fiat" userId="d352dcc2-77e0-46ba-8182-897954ed3962" providerId="ADAL" clId="{56ED43F9-0E2E-0A4A-977A-8387EDA26E6B}" dt="2020-08-09T14:20:58.905" v="705" actId="164"/>
          <ac:spMkLst>
            <pc:docMk/>
            <pc:sldMk cId="3580868866" sldId="305"/>
            <ac:spMk id="8" creationId="{4ACDFFFB-A08E-264F-A3F0-6E7F7BAAA393}"/>
          </ac:spMkLst>
        </pc:spChg>
        <pc:spChg chg="mod">
          <ac:chgData name="Aria E Fiat" userId="d352dcc2-77e0-46ba-8182-897954ed3962" providerId="ADAL" clId="{56ED43F9-0E2E-0A4A-977A-8387EDA26E6B}" dt="2020-08-09T14:21:10.415" v="709"/>
          <ac:spMkLst>
            <pc:docMk/>
            <pc:sldMk cId="3580868866" sldId="305"/>
            <ac:spMk id="11" creationId="{641ECD38-3676-0F4F-876D-C074D2E5BB28}"/>
          </ac:spMkLst>
        </pc:spChg>
        <pc:spChg chg="mod">
          <ac:chgData name="Aria E Fiat" userId="d352dcc2-77e0-46ba-8182-897954ed3962" providerId="ADAL" clId="{56ED43F9-0E2E-0A4A-977A-8387EDA26E6B}" dt="2020-08-09T14:21:10.415" v="709"/>
          <ac:spMkLst>
            <pc:docMk/>
            <pc:sldMk cId="3580868866" sldId="305"/>
            <ac:spMk id="12" creationId="{0E961321-5F40-374C-B619-1D4F0F8BE4AB}"/>
          </ac:spMkLst>
        </pc:spChg>
        <pc:spChg chg="mod">
          <ac:chgData name="Aria E Fiat" userId="d352dcc2-77e0-46ba-8182-897954ed3962" providerId="ADAL" clId="{56ED43F9-0E2E-0A4A-977A-8387EDA26E6B}" dt="2020-08-09T14:21:10.415" v="709"/>
          <ac:spMkLst>
            <pc:docMk/>
            <pc:sldMk cId="3580868866" sldId="305"/>
            <ac:spMk id="13" creationId="{373F9387-DC7C-5249-9EC9-BD20C284230A}"/>
          </ac:spMkLst>
        </pc:spChg>
        <pc:spChg chg="mod">
          <ac:chgData name="Aria E Fiat" userId="d352dcc2-77e0-46ba-8182-897954ed3962" providerId="ADAL" clId="{56ED43F9-0E2E-0A4A-977A-8387EDA26E6B}" dt="2020-08-09T14:21:17.536" v="711"/>
          <ac:spMkLst>
            <pc:docMk/>
            <pc:sldMk cId="3580868866" sldId="305"/>
            <ac:spMk id="15" creationId="{E62B389E-6B63-F84C-8A2D-810F932B9524}"/>
          </ac:spMkLst>
        </pc:spChg>
        <pc:spChg chg="mod">
          <ac:chgData name="Aria E Fiat" userId="d352dcc2-77e0-46ba-8182-897954ed3962" providerId="ADAL" clId="{56ED43F9-0E2E-0A4A-977A-8387EDA26E6B}" dt="2020-08-09T14:21:17.536" v="711"/>
          <ac:spMkLst>
            <pc:docMk/>
            <pc:sldMk cId="3580868866" sldId="305"/>
            <ac:spMk id="16" creationId="{F6555FA4-2800-2F4F-9BD0-9A8F0CC8CCAC}"/>
          </ac:spMkLst>
        </pc:spChg>
        <pc:spChg chg="mod">
          <ac:chgData name="Aria E Fiat" userId="d352dcc2-77e0-46ba-8182-897954ed3962" providerId="ADAL" clId="{56ED43F9-0E2E-0A4A-977A-8387EDA26E6B}" dt="2020-08-09T14:21:17.536" v="711"/>
          <ac:spMkLst>
            <pc:docMk/>
            <pc:sldMk cId="3580868866" sldId="305"/>
            <ac:spMk id="17" creationId="{F642E287-2755-1643-A75C-60FDDCF670B2}"/>
          </ac:spMkLst>
        </pc:spChg>
        <pc:spChg chg="add mod">
          <ac:chgData name="Aria E Fiat" userId="d352dcc2-77e0-46ba-8182-897954ed3962" providerId="ADAL" clId="{56ED43F9-0E2E-0A4A-977A-8387EDA26E6B}" dt="2020-08-09T18:58:36.470" v="2406" actId="20577"/>
          <ac:spMkLst>
            <pc:docMk/>
            <pc:sldMk cId="3580868866" sldId="305"/>
            <ac:spMk id="18" creationId="{0AA1D351-4AFE-4148-9A09-B2BA5769F503}"/>
          </ac:spMkLst>
        </pc:spChg>
        <pc:spChg chg="add mod">
          <ac:chgData name="Aria E Fiat" userId="d352dcc2-77e0-46ba-8182-897954ed3962" providerId="ADAL" clId="{56ED43F9-0E2E-0A4A-977A-8387EDA26E6B}" dt="2020-08-09T18:58:38.172" v="2407" actId="20577"/>
          <ac:spMkLst>
            <pc:docMk/>
            <pc:sldMk cId="3580868866" sldId="305"/>
            <ac:spMk id="19" creationId="{EBE96CF9-C8E7-4240-8BB2-77EB1EF008A6}"/>
          </ac:spMkLst>
        </pc:spChg>
        <pc:spChg chg="add mod">
          <ac:chgData name="Aria E Fiat" userId="d352dcc2-77e0-46ba-8182-897954ed3962" providerId="ADAL" clId="{56ED43F9-0E2E-0A4A-977A-8387EDA26E6B}" dt="2020-08-09T14:31:40.058" v="969" actId="164"/>
          <ac:spMkLst>
            <pc:docMk/>
            <pc:sldMk cId="3580868866" sldId="305"/>
            <ac:spMk id="20" creationId="{0C41A5BD-32D1-1C4C-902A-16D3AA12C648}"/>
          </ac:spMkLst>
        </pc:spChg>
        <pc:grpChg chg="add mod">
          <ac:chgData name="Aria E Fiat" userId="d352dcc2-77e0-46ba-8182-897954ed3962" providerId="ADAL" clId="{56ED43F9-0E2E-0A4A-977A-8387EDA26E6B}" dt="2020-08-09T14:31:21.283" v="967" actId="164"/>
          <ac:grpSpMkLst>
            <pc:docMk/>
            <pc:sldMk cId="3580868866" sldId="305"/>
            <ac:grpSpMk id="9" creationId="{55B89C9F-C3E3-0A46-8F25-7A268D2BAD1A}"/>
          </ac:grpSpMkLst>
        </pc:grpChg>
        <pc:grpChg chg="add mod">
          <ac:chgData name="Aria E Fiat" userId="d352dcc2-77e0-46ba-8182-897954ed3962" providerId="ADAL" clId="{56ED43F9-0E2E-0A4A-977A-8387EDA26E6B}" dt="2020-08-09T14:31:30.333" v="968" actId="164"/>
          <ac:grpSpMkLst>
            <pc:docMk/>
            <pc:sldMk cId="3580868866" sldId="305"/>
            <ac:grpSpMk id="10" creationId="{ED5FD4F2-AD79-7C45-B17D-2E5399887143}"/>
          </ac:grpSpMkLst>
        </pc:grpChg>
        <pc:grpChg chg="add mod">
          <ac:chgData name="Aria E Fiat" userId="d352dcc2-77e0-46ba-8182-897954ed3962" providerId="ADAL" clId="{56ED43F9-0E2E-0A4A-977A-8387EDA26E6B}" dt="2020-08-09T14:31:40.058" v="969" actId="164"/>
          <ac:grpSpMkLst>
            <pc:docMk/>
            <pc:sldMk cId="3580868866" sldId="305"/>
            <ac:grpSpMk id="14" creationId="{63B6C802-B30B-D242-B7EC-5F265C6E9457}"/>
          </ac:grpSpMkLst>
        </pc:grpChg>
        <pc:grpChg chg="add mod">
          <ac:chgData name="Aria E Fiat" userId="d352dcc2-77e0-46ba-8182-897954ed3962" providerId="ADAL" clId="{56ED43F9-0E2E-0A4A-977A-8387EDA26E6B}" dt="2020-08-09T14:31:50.417" v="970" actId="1076"/>
          <ac:grpSpMkLst>
            <pc:docMk/>
            <pc:sldMk cId="3580868866" sldId="305"/>
            <ac:grpSpMk id="21" creationId="{C6623CE6-665D-8B43-8250-6A964DFC437D}"/>
          </ac:grpSpMkLst>
        </pc:grpChg>
        <pc:grpChg chg="add mod">
          <ac:chgData name="Aria E Fiat" userId="d352dcc2-77e0-46ba-8182-897954ed3962" providerId="ADAL" clId="{56ED43F9-0E2E-0A4A-977A-8387EDA26E6B}" dt="2020-08-09T14:31:50.417" v="970" actId="1076"/>
          <ac:grpSpMkLst>
            <pc:docMk/>
            <pc:sldMk cId="3580868866" sldId="305"/>
            <ac:grpSpMk id="22" creationId="{6B25E367-314A-3F4C-9663-02F44BBE8556}"/>
          </ac:grpSpMkLst>
        </pc:grpChg>
        <pc:grpChg chg="add mod">
          <ac:chgData name="Aria E Fiat" userId="d352dcc2-77e0-46ba-8182-897954ed3962" providerId="ADAL" clId="{56ED43F9-0E2E-0A4A-977A-8387EDA26E6B}" dt="2020-08-09T14:31:50.417" v="970" actId="1076"/>
          <ac:grpSpMkLst>
            <pc:docMk/>
            <pc:sldMk cId="3580868866" sldId="305"/>
            <ac:grpSpMk id="23" creationId="{F18DE158-E0CF-0A4B-AFE4-122B5FF3B9E0}"/>
          </ac:grpSpMkLst>
        </pc:grpChg>
        <pc:cxnChg chg="add mod">
          <ac:chgData name="Aria E Fiat" userId="d352dcc2-77e0-46ba-8182-897954ed3962" providerId="ADAL" clId="{56ED43F9-0E2E-0A4A-977A-8387EDA26E6B}" dt="2020-08-09T14:33:41.320" v="986" actId="14100"/>
          <ac:cxnSpMkLst>
            <pc:docMk/>
            <pc:sldMk cId="3580868866" sldId="305"/>
            <ac:cxnSpMk id="25" creationId="{91E7C3C7-378E-9F48-9F8D-5DDCC1B56C88}"/>
          </ac:cxnSpMkLst>
        </pc:cxnChg>
      </pc:sldChg>
      <pc:sldChg chg="add del">
        <pc:chgData name="Aria E Fiat" userId="d352dcc2-77e0-46ba-8182-897954ed3962" providerId="ADAL" clId="{56ED43F9-0E2E-0A4A-977A-8387EDA26E6B}" dt="2020-08-09T14:04:29.091" v="171" actId="2696"/>
        <pc:sldMkLst>
          <pc:docMk/>
          <pc:sldMk cId="1563684511" sldId="306"/>
        </pc:sldMkLst>
      </pc:sldChg>
      <pc:sldChg chg="addSp delSp modSp add mod ord modNotesTx">
        <pc:chgData name="Aria E Fiat" userId="d352dcc2-77e0-46ba-8182-897954ed3962" providerId="ADAL" clId="{56ED43F9-0E2E-0A4A-977A-8387EDA26E6B}" dt="2020-08-09T18:59:30.052" v="2408" actId="1076"/>
        <pc:sldMkLst>
          <pc:docMk/>
          <pc:sldMk cId="3385973483" sldId="306"/>
        </pc:sldMkLst>
        <pc:spChg chg="del">
          <ac:chgData name="Aria E Fiat" userId="d352dcc2-77e0-46ba-8182-897954ed3962" providerId="ADAL" clId="{56ED43F9-0E2E-0A4A-977A-8387EDA26E6B}" dt="2020-08-09T16:35:33.451" v="1313" actId="478"/>
          <ac:spMkLst>
            <pc:docMk/>
            <pc:sldMk cId="3385973483" sldId="306"/>
            <ac:spMk id="2" creationId="{83BCE464-3030-2E49-863B-6AAA038EA09D}"/>
          </ac:spMkLst>
        </pc:spChg>
        <pc:spChg chg="del">
          <ac:chgData name="Aria E Fiat" userId="d352dcc2-77e0-46ba-8182-897954ed3962" providerId="ADAL" clId="{56ED43F9-0E2E-0A4A-977A-8387EDA26E6B}" dt="2020-08-09T16:00:29.678" v="1245" actId="478"/>
          <ac:spMkLst>
            <pc:docMk/>
            <pc:sldMk cId="3385973483" sldId="306"/>
            <ac:spMk id="3" creationId="{AE6F564B-8658-B944-9D75-66D96B725776}"/>
          </ac:spMkLst>
        </pc:spChg>
        <pc:spChg chg="add mod">
          <ac:chgData name="Aria E Fiat" userId="d352dcc2-77e0-46ba-8182-897954ed3962" providerId="ADAL" clId="{56ED43F9-0E2E-0A4A-977A-8387EDA26E6B}" dt="2020-08-09T18:59:30.052" v="2408" actId="1076"/>
          <ac:spMkLst>
            <pc:docMk/>
            <pc:sldMk cId="3385973483" sldId="306"/>
            <ac:spMk id="4" creationId="{580ABB1B-8D11-BE4C-996F-06BC86E310D6}"/>
          </ac:spMkLst>
        </pc:spChg>
        <pc:spChg chg="add mod">
          <ac:chgData name="Aria E Fiat" userId="d352dcc2-77e0-46ba-8182-897954ed3962" providerId="ADAL" clId="{56ED43F9-0E2E-0A4A-977A-8387EDA26E6B}" dt="2020-08-09T18:59:30.052" v="2408" actId="1076"/>
          <ac:spMkLst>
            <pc:docMk/>
            <pc:sldMk cId="3385973483" sldId="306"/>
            <ac:spMk id="5" creationId="{59B8F7C8-1DC5-F240-8BEF-BB5BF592FB16}"/>
          </ac:spMkLst>
        </pc:spChg>
        <pc:spChg chg="add mod">
          <ac:chgData name="Aria E Fiat" userId="d352dcc2-77e0-46ba-8182-897954ed3962" providerId="ADAL" clId="{56ED43F9-0E2E-0A4A-977A-8387EDA26E6B}" dt="2020-08-09T18:59:30.052" v="2408" actId="1076"/>
          <ac:spMkLst>
            <pc:docMk/>
            <pc:sldMk cId="3385973483" sldId="306"/>
            <ac:spMk id="6" creationId="{8273A405-E523-BC48-A10C-68C650548696}"/>
          </ac:spMkLst>
        </pc:spChg>
        <pc:spChg chg="add del mod">
          <ac:chgData name="Aria E Fiat" userId="d352dcc2-77e0-46ba-8182-897954ed3962" providerId="ADAL" clId="{56ED43F9-0E2E-0A4A-977A-8387EDA26E6B}" dt="2020-08-09T16:42:27.476" v="1471" actId="478"/>
          <ac:spMkLst>
            <pc:docMk/>
            <pc:sldMk cId="3385973483" sldId="306"/>
            <ac:spMk id="7" creationId="{FCA0A7C5-3F44-BD49-BF94-1A4D1FC94FE8}"/>
          </ac:spMkLst>
        </pc:spChg>
        <pc:spChg chg="add del mod">
          <ac:chgData name="Aria E Fiat" userId="d352dcc2-77e0-46ba-8182-897954ed3962" providerId="ADAL" clId="{56ED43F9-0E2E-0A4A-977A-8387EDA26E6B}" dt="2020-08-09T16:42:27.476" v="1471" actId="478"/>
          <ac:spMkLst>
            <pc:docMk/>
            <pc:sldMk cId="3385973483" sldId="306"/>
            <ac:spMk id="8" creationId="{5BF73B1A-A3B0-2B4F-B755-0C4DEA1A8823}"/>
          </ac:spMkLst>
        </pc:spChg>
        <pc:spChg chg="add mod">
          <ac:chgData name="Aria E Fiat" userId="d352dcc2-77e0-46ba-8182-897954ed3962" providerId="ADAL" clId="{56ED43F9-0E2E-0A4A-977A-8387EDA26E6B}" dt="2020-08-09T16:39:42.306" v="1395" actId="20577"/>
          <ac:spMkLst>
            <pc:docMk/>
            <pc:sldMk cId="3385973483" sldId="306"/>
            <ac:spMk id="10" creationId="{86C647E0-C0EB-F544-839D-E9A0BF095752}"/>
          </ac:spMkLst>
        </pc:spChg>
        <pc:spChg chg="add del">
          <ac:chgData name="Aria E Fiat" userId="d352dcc2-77e0-46ba-8182-897954ed3962" providerId="ADAL" clId="{56ED43F9-0E2E-0A4A-977A-8387EDA26E6B}" dt="2020-08-09T16:37:32.426" v="1326" actId="478"/>
          <ac:spMkLst>
            <pc:docMk/>
            <pc:sldMk cId="3385973483" sldId="306"/>
            <ac:spMk id="11" creationId="{5496CBB0-AE3F-2541-8E14-2B89ADCA5C64}"/>
          </ac:spMkLst>
        </pc:spChg>
        <pc:spChg chg="add mod">
          <ac:chgData name="Aria E Fiat" userId="d352dcc2-77e0-46ba-8182-897954ed3962" providerId="ADAL" clId="{56ED43F9-0E2E-0A4A-977A-8387EDA26E6B}" dt="2020-08-09T16:37:54.780" v="1332" actId="207"/>
          <ac:spMkLst>
            <pc:docMk/>
            <pc:sldMk cId="3385973483" sldId="306"/>
            <ac:spMk id="12" creationId="{34836310-1702-0C4D-AEC9-F38E4C21F881}"/>
          </ac:spMkLst>
        </pc:spChg>
        <pc:spChg chg="add mod">
          <ac:chgData name="Aria E Fiat" userId="d352dcc2-77e0-46ba-8182-897954ed3962" providerId="ADAL" clId="{56ED43F9-0E2E-0A4A-977A-8387EDA26E6B}" dt="2020-08-09T18:59:30.052" v="2408" actId="1076"/>
          <ac:spMkLst>
            <pc:docMk/>
            <pc:sldMk cId="3385973483" sldId="306"/>
            <ac:spMk id="13" creationId="{62E98B21-4178-B640-A795-74B7D6FC0EE8}"/>
          </ac:spMkLst>
        </pc:spChg>
        <pc:spChg chg="add del mod">
          <ac:chgData name="Aria E Fiat" userId="d352dcc2-77e0-46ba-8182-897954ed3962" providerId="ADAL" clId="{56ED43F9-0E2E-0A4A-977A-8387EDA26E6B}" dt="2020-08-09T16:43:47.116" v="1507" actId="478"/>
          <ac:spMkLst>
            <pc:docMk/>
            <pc:sldMk cId="3385973483" sldId="306"/>
            <ac:spMk id="14" creationId="{44BF61E2-8FCB-5D46-BA93-6DAB3E6D4608}"/>
          </ac:spMkLst>
        </pc:spChg>
        <pc:spChg chg="add del mod">
          <ac:chgData name="Aria E Fiat" userId="d352dcc2-77e0-46ba-8182-897954ed3962" providerId="ADAL" clId="{56ED43F9-0E2E-0A4A-977A-8387EDA26E6B}" dt="2020-08-09T16:43:47.116" v="1507" actId="478"/>
          <ac:spMkLst>
            <pc:docMk/>
            <pc:sldMk cId="3385973483" sldId="306"/>
            <ac:spMk id="15" creationId="{BDADD351-0B30-0B4E-A92E-873A417EF0A8}"/>
          </ac:spMkLst>
        </pc:spChg>
        <pc:spChg chg="add del mod">
          <ac:chgData name="Aria E Fiat" userId="d352dcc2-77e0-46ba-8182-897954ed3962" providerId="ADAL" clId="{56ED43F9-0E2E-0A4A-977A-8387EDA26E6B}" dt="2020-08-09T16:43:47.116" v="1507" actId="478"/>
          <ac:spMkLst>
            <pc:docMk/>
            <pc:sldMk cId="3385973483" sldId="306"/>
            <ac:spMk id="16" creationId="{A263B8BD-D138-AE4A-9127-EEE7E525E166}"/>
          </ac:spMkLst>
        </pc:spChg>
        <pc:spChg chg="add del mod">
          <ac:chgData name="Aria E Fiat" userId="d352dcc2-77e0-46ba-8182-897954ed3962" providerId="ADAL" clId="{56ED43F9-0E2E-0A4A-977A-8387EDA26E6B}" dt="2020-08-09T16:43:47.116" v="1507" actId="478"/>
          <ac:spMkLst>
            <pc:docMk/>
            <pc:sldMk cId="3385973483" sldId="306"/>
            <ac:spMk id="17" creationId="{B63809BC-B598-1B44-B32F-09C7EF94CF4C}"/>
          </ac:spMkLst>
        </pc:spChg>
        <pc:spChg chg="add mod">
          <ac:chgData name="Aria E Fiat" userId="d352dcc2-77e0-46ba-8182-897954ed3962" providerId="ADAL" clId="{56ED43F9-0E2E-0A4A-977A-8387EDA26E6B}" dt="2020-08-09T18:59:30.052" v="2408" actId="1076"/>
          <ac:spMkLst>
            <pc:docMk/>
            <pc:sldMk cId="3385973483" sldId="306"/>
            <ac:spMk id="18" creationId="{1833B404-9DBE-4344-9D50-9D352BA827A9}"/>
          </ac:spMkLst>
        </pc:spChg>
        <pc:spChg chg="add mod">
          <ac:chgData name="Aria E Fiat" userId="d352dcc2-77e0-46ba-8182-897954ed3962" providerId="ADAL" clId="{56ED43F9-0E2E-0A4A-977A-8387EDA26E6B}" dt="2020-08-09T16:44:39.144" v="1536" actId="20577"/>
          <ac:spMkLst>
            <pc:docMk/>
            <pc:sldMk cId="3385973483" sldId="306"/>
            <ac:spMk id="19" creationId="{D3269CCA-F56E-6844-98C4-45DB3D615264}"/>
          </ac:spMkLst>
        </pc:spChg>
        <pc:spChg chg="add mod">
          <ac:chgData name="Aria E Fiat" userId="d352dcc2-77e0-46ba-8182-897954ed3962" providerId="ADAL" clId="{56ED43F9-0E2E-0A4A-977A-8387EDA26E6B}" dt="2020-08-09T16:44:53.263" v="1553" actId="20577"/>
          <ac:spMkLst>
            <pc:docMk/>
            <pc:sldMk cId="3385973483" sldId="306"/>
            <ac:spMk id="20" creationId="{C97DCE78-30F5-224E-B006-42FED31F1C1C}"/>
          </ac:spMkLst>
        </pc:spChg>
        <pc:spChg chg="add mod">
          <ac:chgData name="Aria E Fiat" userId="d352dcc2-77e0-46ba-8182-897954ed3962" providerId="ADAL" clId="{56ED43F9-0E2E-0A4A-977A-8387EDA26E6B}" dt="2020-08-09T16:45:05.672" v="1563" actId="20577"/>
          <ac:spMkLst>
            <pc:docMk/>
            <pc:sldMk cId="3385973483" sldId="306"/>
            <ac:spMk id="21" creationId="{00D37530-4AE4-4C43-923A-58C4E5B5717F}"/>
          </ac:spMkLst>
        </pc:spChg>
        <pc:spChg chg="add mod">
          <ac:chgData name="Aria E Fiat" userId="d352dcc2-77e0-46ba-8182-897954ed3962" providerId="ADAL" clId="{56ED43F9-0E2E-0A4A-977A-8387EDA26E6B}" dt="2020-08-09T16:45:11.544" v="1569" actId="20577"/>
          <ac:spMkLst>
            <pc:docMk/>
            <pc:sldMk cId="3385973483" sldId="306"/>
            <ac:spMk id="22" creationId="{AB08FDF4-9FCF-7245-9006-16282C4AC97F}"/>
          </ac:spMkLst>
        </pc:spChg>
        <pc:spChg chg="mod">
          <ac:chgData name="Aria E Fiat" userId="d352dcc2-77e0-46ba-8182-897954ed3962" providerId="ADAL" clId="{56ED43F9-0E2E-0A4A-977A-8387EDA26E6B}" dt="2020-08-09T18:59:30.052" v="2408" actId="1076"/>
          <ac:spMkLst>
            <pc:docMk/>
            <pc:sldMk cId="3385973483" sldId="306"/>
            <ac:spMk id="23" creationId="{B859AD46-2E67-456F-B64A-77AF9FE09907}"/>
          </ac:spMkLst>
        </pc:spChg>
        <pc:spChg chg="mod">
          <ac:chgData name="Aria E Fiat" userId="d352dcc2-77e0-46ba-8182-897954ed3962" providerId="ADAL" clId="{56ED43F9-0E2E-0A4A-977A-8387EDA26E6B}" dt="2020-08-09T18:59:30.052" v="2408" actId="1076"/>
          <ac:spMkLst>
            <pc:docMk/>
            <pc:sldMk cId="3385973483" sldId="306"/>
            <ac:spMk id="24" creationId="{FCDE5B29-5BB3-4FD5-95D1-15778C276B8E}"/>
          </ac:spMkLst>
        </pc:spChg>
        <pc:spChg chg="add del">
          <ac:chgData name="Aria E Fiat" userId="d352dcc2-77e0-46ba-8182-897954ed3962" providerId="ADAL" clId="{56ED43F9-0E2E-0A4A-977A-8387EDA26E6B}" dt="2020-08-09T16:46:10.224" v="1574" actId="478"/>
          <ac:spMkLst>
            <pc:docMk/>
            <pc:sldMk cId="3385973483" sldId="306"/>
            <ac:spMk id="25" creationId="{220F5775-5AD2-5646-8E31-70527874B123}"/>
          </ac:spMkLst>
        </pc:spChg>
        <pc:cxnChg chg="add del mod">
          <ac:chgData name="Aria E Fiat" userId="d352dcc2-77e0-46ba-8182-897954ed3962" providerId="ADAL" clId="{56ED43F9-0E2E-0A4A-977A-8387EDA26E6B}" dt="2020-08-09T16:37:18.474" v="1324" actId="478"/>
          <ac:cxnSpMkLst>
            <pc:docMk/>
            <pc:sldMk cId="3385973483" sldId="306"/>
            <ac:cxnSpMk id="9" creationId="{44EC0A8F-295A-734E-A99F-C2C207ADEEF1}"/>
          </ac:cxnSpMkLst>
        </pc:cxnChg>
        <pc:cxnChg chg="add del">
          <ac:chgData name="Aria E Fiat" userId="d352dcc2-77e0-46ba-8182-897954ed3962" providerId="ADAL" clId="{56ED43F9-0E2E-0A4A-977A-8387EDA26E6B}" dt="2020-08-09T16:45:50.561" v="1572" actId="478"/>
          <ac:cxnSpMkLst>
            <pc:docMk/>
            <pc:sldMk cId="3385973483" sldId="306"/>
            <ac:cxnSpMk id="24" creationId="{1B5E33B4-D32C-9B47-9E86-46DC8CBE25B6}"/>
          </ac:cxnSpMkLst>
        </pc:cxnChg>
        <pc:cxnChg chg="add mod">
          <ac:chgData name="Aria E Fiat" userId="d352dcc2-77e0-46ba-8182-897954ed3962" providerId="ADAL" clId="{56ED43F9-0E2E-0A4A-977A-8387EDA26E6B}" dt="2020-08-09T16:47:14.647" v="1579" actId="1582"/>
          <ac:cxnSpMkLst>
            <pc:docMk/>
            <pc:sldMk cId="3385973483" sldId="306"/>
            <ac:cxnSpMk id="27" creationId="{8F713F36-FFF6-6C43-81C7-41FE80954996}"/>
          </ac:cxnSpMkLst>
        </pc:cxnChg>
        <pc:cxnChg chg="add mod">
          <ac:chgData name="Aria E Fiat" userId="d352dcc2-77e0-46ba-8182-897954ed3962" providerId="ADAL" clId="{56ED43F9-0E2E-0A4A-977A-8387EDA26E6B}" dt="2020-08-09T16:47:25.831" v="1582" actId="14100"/>
          <ac:cxnSpMkLst>
            <pc:docMk/>
            <pc:sldMk cId="3385973483" sldId="306"/>
            <ac:cxnSpMk id="28" creationId="{4A5769D7-5E90-8E4B-8359-9DF8EFE29854}"/>
          </ac:cxnSpMkLst>
        </pc:cxnChg>
        <pc:cxnChg chg="add mod">
          <ac:chgData name="Aria E Fiat" userId="d352dcc2-77e0-46ba-8182-897954ed3962" providerId="ADAL" clId="{56ED43F9-0E2E-0A4A-977A-8387EDA26E6B}" dt="2020-08-09T16:47:30.871" v="1584" actId="14100"/>
          <ac:cxnSpMkLst>
            <pc:docMk/>
            <pc:sldMk cId="3385973483" sldId="306"/>
            <ac:cxnSpMk id="31" creationId="{85A69AE5-A96B-C642-89E9-7E86F50562EE}"/>
          </ac:cxnSpMkLst>
        </pc:cxnChg>
        <pc:cxnChg chg="add mod">
          <ac:chgData name="Aria E Fiat" userId="d352dcc2-77e0-46ba-8182-897954ed3962" providerId="ADAL" clId="{56ED43F9-0E2E-0A4A-977A-8387EDA26E6B}" dt="2020-08-09T16:47:38.384" v="1586" actId="14100"/>
          <ac:cxnSpMkLst>
            <pc:docMk/>
            <pc:sldMk cId="3385973483" sldId="306"/>
            <ac:cxnSpMk id="33" creationId="{C4A88EA0-D6A9-0740-AC59-B8F8129A9EA4}"/>
          </ac:cxnSpMkLst>
        </pc:cxnChg>
        <pc:cxnChg chg="add mod">
          <ac:chgData name="Aria E Fiat" userId="d352dcc2-77e0-46ba-8182-897954ed3962" providerId="ADAL" clId="{56ED43F9-0E2E-0A4A-977A-8387EDA26E6B}" dt="2020-08-09T18:59:30.052" v="2408" actId="1076"/>
          <ac:cxnSpMkLst>
            <pc:docMk/>
            <pc:sldMk cId="3385973483" sldId="306"/>
            <ac:cxnSpMk id="35" creationId="{50B2BB09-FF8C-D746-B43D-657EEDBDD7A7}"/>
          </ac:cxnSpMkLst>
        </pc:cxnChg>
        <pc:cxnChg chg="add mod">
          <ac:chgData name="Aria E Fiat" userId="d352dcc2-77e0-46ba-8182-897954ed3962" providerId="ADAL" clId="{56ED43F9-0E2E-0A4A-977A-8387EDA26E6B}" dt="2020-08-09T18:59:30.052" v="2408" actId="1076"/>
          <ac:cxnSpMkLst>
            <pc:docMk/>
            <pc:sldMk cId="3385973483" sldId="306"/>
            <ac:cxnSpMk id="38" creationId="{B9EC7EAD-87F4-EF4A-B0CF-F5B9EDD9A0AE}"/>
          </ac:cxnSpMkLst>
        </pc:cxnChg>
      </pc:sldChg>
      <pc:sldChg chg="addSp delSp modSp add del mod ord modNotesTx">
        <pc:chgData name="Aria E Fiat" userId="d352dcc2-77e0-46ba-8182-897954ed3962" providerId="ADAL" clId="{56ED43F9-0E2E-0A4A-977A-8387EDA26E6B}" dt="2020-08-10T02:19:35.963" v="8661" actId="2696"/>
        <pc:sldMkLst>
          <pc:docMk/>
          <pc:sldMk cId="1386849859" sldId="307"/>
        </pc:sldMkLst>
        <pc:spChg chg="del">
          <ac:chgData name="Aria E Fiat" userId="d352dcc2-77e0-46ba-8182-897954ed3962" providerId="ADAL" clId="{56ED43F9-0E2E-0A4A-977A-8387EDA26E6B}" dt="2020-08-09T16:36:55.155" v="1322" actId="478"/>
          <ac:spMkLst>
            <pc:docMk/>
            <pc:sldMk cId="1386849859" sldId="307"/>
            <ac:spMk id="2" creationId="{CBDED566-B0FF-5F46-A51E-5EE57CC14F43}"/>
          </ac:spMkLst>
        </pc:spChg>
        <pc:spChg chg="add mod">
          <ac:chgData name="Aria E Fiat" userId="d352dcc2-77e0-46ba-8182-897954ed3962" providerId="ADAL" clId="{56ED43F9-0E2E-0A4A-977A-8387EDA26E6B}" dt="2020-08-09T16:36:55.579" v="1323"/>
          <ac:spMkLst>
            <pc:docMk/>
            <pc:sldMk cId="1386849859" sldId="307"/>
            <ac:spMk id="5" creationId="{5913F451-0C0D-A341-9054-3EE66A956335}"/>
          </ac:spMkLst>
        </pc:spChg>
        <pc:cxnChg chg="add mod">
          <ac:chgData name="Aria E Fiat" userId="d352dcc2-77e0-46ba-8182-897954ed3962" providerId="ADAL" clId="{56ED43F9-0E2E-0A4A-977A-8387EDA26E6B}" dt="2020-08-09T16:36:55.579" v="1323"/>
          <ac:cxnSpMkLst>
            <pc:docMk/>
            <pc:sldMk cId="1386849859" sldId="307"/>
            <ac:cxnSpMk id="4" creationId="{91D0C1BC-B429-5343-A82E-F713B6364F68}"/>
          </ac:cxnSpMkLst>
        </pc:cxnChg>
      </pc:sldChg>
      <pc:sldChg chg="addSp delSp modSp add mod ord modNotesTx">
        <pc:chgData name="Aria E Fiat" userId="d352dcc2-77e0-46ba-8182-897954ed3962" providerId="ADAL" clId="{56ED43F9-0E2E-0A4A-977A-8387EDA26E6B}" dt="2020-08-10T11:12:15.647" v="12460" actId="1076"/>
        <pc:sldMkLst>
          <pc:docMk/>
          <pc:sldMk cId="2470400222" sldId="308"/>
        </pc:sldMkLst>
        <pc:spChg chg="del">
          <ac:chgData name="Aria E Fiat" userId="d352dcc2-77e0-46ba-8182-897954ed3962" providerId="ADAL" clId="{56ED43F9-0E2E-0A4A-977A-8387EDA26E6B}" dt="2020-08-09T17:17:51.249" v="2059" actId="478"/>
          <ac:spMkLst>
            <pc:docMk/>
            <pc:sldMk cId="2470400222" sldId="308"/>
            <ac:spMk id="2" creationId="{4788BBE6-EB81-BE4B-BFB9-1782277CCA4D}"/>
          </ac:spMkLst>
        </pc:spChg>
        <pc:spChg chg="del mod">
          <ac:chgData name="Aria E Fiat" userId="d352dcc2-77e0-46ba-8182-897954ed3962" providerId="ADAL" clId="{56ED43F9-0E2E-0A4A-977A-8387EDA26E6B}" dt="2020-08-09T17:20:00.313" v="2096"/>
          <ac:spMkLst>
            <pc:docMk/>
            <pc:sldMk cId="2470400222" sldId="308"/>
            <ac:spMk id="3" creationId="{A23E6F51-5687-1342-B2A1-7B5A78A899A3}"/>
          </ac:spMkLst>
        </pc:spChg>
        <pc:spChg chg="add mod">
          <ac:chgData name="Aria E Fiat" userId="d352dcc2-77e0-46ba-8182-897954ed3962" providerId="ADAL" clId="{56ED43F9-0E2E-0A4A-977A-8387EDA26E6B}" dt="2020-08-09T17:39:14.627" v="2343" actId="207"/>
          <ac:spMkLst>
            <pc:docMk/>
            <pc:sldMk cId="2470400222" sldId="308"/>
            <ac:spMk id="4" creationId="{4C4E8FCF-4047-404E-AC56-C814F41A53CD}"/>
          </ac:spMkLst>
        </pc:spChg>
        <pc:spChg chg="add mod">
          <ac:chgData name="Aria E Fiat" userId="d352dcc2-77e0-46ba-8182-897954ed3962" providerId="ADAL" clId="{56ED43F9-0E2E-0A4A-977A-8387EDA26E6B}" dt="2020-08-09T17:39:04.528" v="2342" actId="207"/>
          <ac:spMkLst>
            <pc:docMk/>
            <pc:sldMk cId="2470400222" sldId="308"/>
            <ac:spMk id="5" creationId="{E4621D46-D9E9-E24A-9D4E-8F5B6008C952}"/>
          </ac:spMkLst>
        </pc:spChg>
        <pc:spChg chg="add mod">
          <ac:chgData name="Aria E Fiat" userId="d352dcc2-77e0-46ba-8182-897954ed3962" providerId="ADAL" clId="{56ED43F9-0E2E-0A4A-977A-8387EDA26E6B}" dt="2020-08-09T17:22:03.225" v="2185" actId="207"/>
          <ac:spMkLst>
            <pc:docMk/>
            <pc:sldMk cId="2470400222" sldId="308"/>
            <ac:spMk id="6" creationId="{E8BCDCD4-D900-D247-A4AE-B60F7B472EDE}"/>
          </ac:spMkLst>
        </pc:spChg>
        <pc:spChg chg="add mod">
          <ac:chgData name="Aria E Fiat" userId="d352dcc2-77e0-46ba-8182-897954ed3962" providerId="ADAL" clId="{56ED43F9-0E2E-0A4A-977A-8387EDA26E6B}" dt="2020-08-09T17:22:13.332" v="2224" actId="207"/>
          <ac:spMkLst>
            <pc:docMk/>
            <pc:sldMk cId="2470400222" sldId="308"/>
            <ac:spMk id="9" creationId="{59E47C46-86AF-B840-A5D2-223EA06A7293}"/>
          </ac:spMkLst>
        </pc:spChg>
        <pc:spChg chg="add mod">
          <ac:chgData name="Aria E Fiat" userId="d352dcc2-77e0-46ba-8182-897954ed3962" providerId="ADAL" clId="{56ED43F9-0E2E-0A4A-977A-8387EDA26E6B}" dt="2020-08-10T11:08:12.726" v="12422" actId="1076"/>
          <ac:spMkLst>
            <pc:docMk/>
            <pc:sldMk cId="2470400222" sldId="308"/>
            <ac:spMk id="10" creationId="{3DD471C4-4F6A-BB48-8E48-1C6AE514B32A}"/>
          </ac:spMkLst>
        </pc:spChg>
        <pc:spChg chg="add mod">
          <ac:chgData name="Aria E Fiat" userId="d352dcc2-77e0-46ba-8182-897954ed3962" providerId="ADAL" clId="{56ED43F9-0E2E-0A4A-977A-8387EDA26E6B}" dt="2020-08-10T11:08:12.726" v="12422" actId="1076"/>
          <ac:spMkLst>
            <pc:docMk/>
            <pc:sldMk cId="2470400222" sldId="308"/>
            <ac:spMk id="11" creationId="{40655B8D-614D-4141-BBA8-09F5F6286FD8}"/>
          </ac:spMkLst>
        </pc:spChg>
        <pc:spChg chg="add mod">
          <ac:chgData name="Aria E Fiat" userId="d352dcc2-77e0-46ba-8182-897954ed3962" providerId="ADAL" clId="{56ED43F9-0E2E-0A4A-977A-8387EDA26E6B}" dt="2020-08-09T17:34:22.852" v="2238"/>
          <ac:spMkLst>
            <pc:docMk/>
            <pc:sldMk cId="2470400222" sldId="308"/>
            <ac:spMk id="12" creationId="{5B406DF5-D1F4-E444-A731-93D08049426E}"/>
          </ac:spMkLst>
        </pc:spChg>
        <pc:spChg chg="add mod">
          <ac:chgData name="Aria E Fiat" userId="d352dcc2-77e0-46ba-8182-897954ed3962" providerId="ADAL" clId="{56ED43F9-0E2E-0A4A-977A-8387EDA26E6B}" dt="2020-08-10T11:08:12.726" v="12422" actId="1076"/>
          <ac:spMkLst>
            <pc:docMk/>
            <pc:sldMk cId="2470400222" sldId="308"/>
            <ac:spMk id="13" creationId="{75DBA0B4-D86C-404E-A8F3-123A53B2D5EA}"/>
          </ac:spMkLst>
        </pc:spChg>
        <pc:spChg chg="add mod">
          <ac:chgData name="Aria E Fiat" userId="d352dcc2-77e0-46ba-8182-897954ed3962" providerId="ADAL" clId="{56ED43F9-0E2E-0A4A-977A-8387EDA26E6B}" dt="2020-08-10T11:08:12.726" v="12422" actId="1076"/>
          <ac:spMkLst>
            <pc:docMk/>
            <pc:sldMk cId="2470400222" sldId="308"/>
            <ac:spMk id="14" creationId="{07BD7121-4F87-D745-9F21-C619F1E17348}"/>
          </ac:spMkLst>
        </pc:spChg>
        <pc:spChg chg="add mod">
          <ac:chgData name="Aria E Fiat" userId="d352dcc2-77e0-46ba-8182-897954ed3962" providerId="ADAL" clId="{56ED43F9-0E2E-0A4A-977A-8387EDA26E6B}" dt="2020-08-09T17:35:41.774" v="2310" actId="20577"/>
          <ac:spMkLst>
            <pc:docMk/>
            <pc:sldMk cId="2470400222" sldId="308"/>
            <ac:spMk id="15" creationId="{9A9B5C3E-36C6-A14A-A1CA-EC4325572573}"/>
          </ac:spMkLst>
        </pc:spChg>
        <pc:spChg chg="add del mod">
          <ac:chgData name="Aria E Fiat" userId="d352dcc2-77e0-46ba-8182-897954ed3962" providerId="ADAL" clId="{56ED43F9-0E2E-0A4A-977A-8387EDA26E6B}" dt="2020-08-09T17:36:06.401" v="2333" actId="478"/>
          <ac:spMkLst>
            <pc:docMk/>
            <pc:sldMk cId="2470400222" sldId="308"/>
            <ac:spMk id="16" creationId="{7887CF68-5722-4548-9C86-E1A385FCFDBC}"/>
          </ac:spMkLst>
        </pc:spChg>
        <pc:spChg chg="add mod">
          <ac:chgData name="Aria E Fiat" userId="d352dcc2-77e0-46ba-8182-897954ed3962" providerId="ADAL" clId="{56ED43F9-0E2E-0A4A-977A-8387EDA26E6B}" dt="2020-08-10T11:12:15.647" v="12460" actId="1076"/>
          <ac:spMkLst>
            <pc:docMk/>
            <pc:sldMk cId="2470400222" sldId="308"/>
            <ac:spMk id="23" creationId="{BB2666C6-7B4E-6E42-A263-2CE4BF2AB10F}"/>
          </ac:spMkLst>
        </pc:spChg>
        <pc:spChg chg="add mod">
          <ac:chgData name="Aria E Fiat" userId="d352dcc2-77e0-46ba-8182-897954ed3962" providerId="ADAL" clId="{56ED43F9-0E2E-0A4A-977A-8387EDA26E6B}" dt="2020-08-10T11:12:15.647" v="12460" actId="1076"/>
          <ac:spMkLst>
            <pc:docMk/>
            <pc:sldMk cId="2470400222" sldId="308"/>
            <ac:spMk id="24" creationId="{06AD98FC-FEA4-1A47-9C31-D2C9AD79406A}"/>
          </ac:spMkLst>
        </pc:spChg>
        <pc:picChg chg="add mod modCrop">
          <ac:chgData name="Aria E Fiat" userId="d352dcc2-77e0-46ba-8182-897954ed3962" providerId="ADAL" clId="{56ED43F9-0E2E-0A4A-977A-8387EDA26E6B}" dt="2020-08-09T17:21:00.686" v="2111" actId="1076"/>
          <ac:picMkLst>
            <pc:docMk/>
            <pc:sldMk cId="2470400222" sldId="308"/>
            <ac:picMk id="8" creationId="{52517A51-2FBE-5247-96C6-B6A2F9BA21A5}"/>
          </ac:picMkLst>
        </pc:picChg>
        <pc:picChg chg="add mod">
          <ac:chgData name="Aria E Fiat" userId="d352dcc2-77e0-46ba-8182-897954ed3962" providerId="ADAL" clId="{56ED43F9-0E2E-0A4A-977A-8387EDA26E6B}" dt="2020-08-09T17:36:27.524" v="2337" actId="14100"/>
          <ac:picMkLst>
            <pc:docMk/>
            <pc:sldMk cId="2470400222" sldId="308"/>
            <ac:picMk id="18" creationId="{40F0E81F-28AB-B942-9420-9B888C9FC83E}"/>
          </ac:picMkLst>
        </pc:picChg>
        <pc:picChg chg="add mod">
          <ac:chgData name="Aria E Fiat" userId="d352dcc2-77e0-46ba-8182-897954ed3962" providerId="ADAL" clId="{56ED43F9-0E2E-0A4A-977A-8387EDA26E6B}" dt="2020-08-10T11:08:12.726" v="12422" actId="1076"/>
          <ac:picMkLst>
            <pc:docMk/>
            <pc:sldMk cId="2470400222" sldId="308"/>
            <ac:picMk id="20" creationId="{AF5E89F3-5267-674C-8144-507FEC593A25}"/>
          </ac:picMkLst>
        </pc:picChg>
        <pc:picChg chg="add mod">
          <ac:chgData name="Aria E Fiat" userId="d352dcc2-77e0-46ba-8182-897954ed3962" providerId="ADAL" clId="{56ED43F9-0E2E-0A4A-977A-8387EDA26E6B}" dt="2020-08-10T11:08:12.726" v="12422" actId="1076"/>
          <ac:picMkLst>
            <pc:docMk/>
            <pc:sldMk cId="2470400222" sldId="308"/>
            <ac:picMk id="22" creationId="{A658C0F5-AD0F-EB40-ADBB-B10A67191D9E}"/>
          </ac:picMkLst>
        </pc:picChg>
        <pc:picChg chg="add del mod">
          <ac:chgData name="Aria E Fiat" userId="d352dcc2-77e0-46ba-8182-897954ed3962" providerId="ADAL" clId="{56ED43F9-0E2E-0A4A-977A-8387EDA26E6B}" dt="2020-08-10T11:11:29.631" v="12457" actId="478"/>
          <ac:picMkLst>
            <pc:docMk/>
            <pc:sldMk cId="2470400222" sldId="308"/>
            <ac:picMk id="25" creationId="{EEAACC6E-E206-7A45-8648-4759BCA430EA}"/>
          </ac:picMkLst>
        </pc:picChg>
        <pc:picChg chg="add mod">
          <ac:chgData name="Aria E Fiat" userId="d352dcc2-77e0-46ba-8182-897954ed3962" providerId="ADAL" clId="{56ED43F9-0E2E-0A4A-977A-8387EDA26E6B}" dt="2020-08-10T11:12:15.647" v="12460" actId="1076"/>
          <ac:picMkLst>
            <pc:docMk/>
            <pc:sldMk cId="2470400222" sldId="308"/>
            <ac:picMk id="27" creationId="{360E2A2B-2910-A343-A7F1-7D6623B70BAD}"/>
          </ac:picMkLst>
        </pc:picChg>
      </pc:sldChg>
      <pc:sldChg chg="add del modNotesTx">
        <pc:chgData name="Aria E Fiat" userId="d352dcc2-77e0-46ba-8182-897954ed3962" providerId="ADAL" clId="{56ED43F9-0E2E-0A4A-977A-8387EDA26E6B}" dt="2020-08-09T20:03:06.605" v="3383" actId="2696"/>
        <pc:sldMkLst>
          <pc:docMk/>
          <pc:sldMk cId="2908346713" sldId="309"/>
        </pc:sldMkLst>
      </pc:sldChg>
      <pc:sldChg chg="addSp delSp modSp add del mod ord modNotesTx">
        <pc:chgData name="Aria E Fiat" userId="d352dcc2-77e0-46ba-8182-897954ed3962" providerId="ADAL" clId="{56ED43F9-0E2E-0A4A-977A-8387EDA26E6B}" dt="2020-08-09T19:22:43.780" v="2900" actId="2696"/>
        <pc:sldMkLst>
          <pc:docMk/>
          <pc:sldMk cId="3561215397" sldId="310"/>
        </pc:sldMkLst>
        <pc:spChg chg="del">
          <ac:chgData name="Aria E Fiat" userId="d352dcc2-77e0-46ba-8182-897954ed3962" providerId="ADAL" clId="{56ED43F9-0E2E-0A4A-977A-8387EDA26E6B}" dt="2020-08-09T16:51:06.365" v="1592" actId="478"/>
          <ac:spMkLst>
            <pc:docMk/>
            <pc:sldMk cId="3561215397" sldId="310"/>
            <ac:spMk id="2" creationId="{48E4C1F4-E9E9-6D40-BCE7-56B7623AFE74}"/>
          </ac:spMkLst>
        </pc:spChg>
        <pc:spChg chg="del">
          <ac:chgData name="Aria E Fiat" userId="d352dcc2-77e0-46ba-8182-897954ed3962" providerId="ADAL" clId="{56ED43F9-0E2E-0A4A-977A-8387EDA26E6B}" dt="2020-08-09T16:51:09.177" v="1593" actId="478"/>
          <ac:spMkLst>
            <pc:docMk/>
            <pc:sldMk cId="3561215397" sldId="310"/>
            <ac:spMk id="3" creationId="{587DA451-2760-E44B-A35D-869FE18706E2}"/>
          </ac:spMkLst>
        </pc:spChg>
        <pc:spChg chg="add mod">
          <ac:chgData name="Aria E Fiat" userId="d352dcc2-77e0-46ba-8182-897954ed3962" providerId="ADAL" clId="{56ED43F9-0E2E-0A4A-977A-8387EDA26E6B}" dt="2020-08-09T17:04:16.990" v="1891" actId="1076"/>
          <ac:spMkLst>
            <pc:docMk/>
            <pc:sldMk cId="3561215397" sldId="310"/>
            <ac:spMk id="4" creationId="{63A56B41-28E2-D64D-BBA1-BDBD5D05F1F1}"/>
          </ac:spMkLst>
        </pc:spChg>
        <pc:spChg chg="add mod">
          <ac:chgData name="Aria E Fiat" userId="d352dcc2-77e0-46ba-8182-897954ed3962" providerId="ADAL" clId="{56ED43F9-0E2E-0A4A-977A-8387EDA26E6B}" dt="2020-08-09T17:05:42.795" v="1904" actId="404"/>
          <ac:spMkLst>
            <pc:docMk/>
            <pc:sldMk cId="3561215397" sldId="310"/>
            <ac:spMk id="7" creationId="{20333239-3639-C743-BA3F-E006C3942093}"/>
          </ac:spMkLst>
        </pc:spChg>
        <pc:spChg chg="add mod">
          <ac:chgData name="Aria E Fiat" userId="d352dcc2-77e0-46ba-8182-897954ed3962" providerId="ADAL" clId="{56ED43F9-0E2E-0A4A-977A-8387EDA26E6B}" dt="2020-08-09T16:57:01.710" v="1761" actId="164"/>
          <ac:spMkLst>
            <pc:docMk/>
            <pc:sldMk cId="3561215397" sldId="310"/>
            <ac:spMk id="8" creationId="{824950E7-C1E6-9D43-ADC3-0D171F722AF5}"/>
          </ac:spMkLst>
        </pc:spChg>
        <pc:spChg chg="add mod">
          <ac:chgData name="Aria E Fiat" userId="d352dcc2-77e0-46ba-8182-897954ed3962" providerId="ADAL" clId="{56ED43F9-0E2E-0A4A-977A-8387EDA26E6B}" dt="2020-08-09T16:57:51.091" v="1792" actId="20577"/>
          <ac:spMkLst>
            <pc:docMk/>
            <pc:sldMk cId="3561215397" sldId="310"/>
            <ac:spMk id="9" creationId="{9E740229-E7E8-2D4B-B43C-5F528C7327B5}"/>
          </ac:spMkLst>
        </pc:spChg>
        <pc:spChg chg="add mod">
          <ac:chgData name="Aria E Fiat" userId="d352dcc2-77e0-46ba-8182-897954ed3962" providerId="ADAL" clId="{56ED43F9-0E2E-0A4A-977A-8387EDA26E6B}" dt="2020-08-09T16:57:24.114" v="1766" actId="207"/>
          <ac:spMkLst>
            <pc:docMk/>
            <pc:sldMk cId="3561215397" sldId="310"/>
            <ac:spMk id="11" creationId="{00AFCA21-EE83-CB49-96FA-02B1012C23E0}"/>
          </ac:spMkLst>
        </pc:spChg>
        <pc:spChg chg="add mod">
          <ac:chgData name="Aria E Fiat" userId="d352dcc2-77e0-46ba-8182-897954ed3962" providerId="ADAL" clId="{56ED43F9-0E2E-0A4A-977A-8387EDA26E6B}" dt="2020-08-09T17:02:35.291" v="1889" actId="20577"/>
          <ac:spMkLst>
            <pc:docMk/>
            <pc:sldMk cId="3561215397" sldId="310"/>
            <ac:spMk id="14" creationId="{66326A8E-6EFD-6C4D-910D-94EEEBE265F5}"/>
          </ac:spMkLst>
        </pc:spChg>
        <pc:grpChg chg="add mod">
          <ac:chgData name="Aria E Fiat" userId="d352dcc2-77e0-46ba-8182-897954ed3962" providerId="ADAL" clId="{56ED43F9-0E2E-0A4A-977A-8387EDA26E6B}" dt="2020-08-09T16:57:32.391" v="1767" actId="1076"/>
          <ac:grpSpMkLst>
            <pc:docMk/>
            <pc:sldMk cId="3561215397" sldId="310"/>
            <ac:grpSpMk id="10" creationId="{72CB7580-D824-AB4F-92D4-6F657501E8B7}"/>
          </ac:grpSpMkLst>
        </pc:grpChg>
        <pc:picChg chg="add mod modCrop">
          <ac:chgData name="Aria E Fiat" userId="d352dcc2-77e0-46ba-8182-897954ed3962" providerId="ADAL" clId="{56ED43F9-0E2E-0A4A-977A-8387EDA26E6B}" dt="2020-08-09T16:54:18.997" v="1710" actId="14100"/>
          <ac:picMkLst>
            <pc:docMk/>
            <pc:sldMk cId="3561215397" sldId="310"/>
            <ac:picMk id="6" creationId="{608B8F5E-AA82-0842-AB7B-9D0DB4DE0560}"/>
          </ac:picMkLst>
        </pc:picChg>
        <pc:picChg chg="add mod">
          <ac:chgData name="Aria E Fiat" userId="d352dcc2-77e0-46ba-8182-897954ed3962" providerId="ADAL" clId="{56ED43F9-0E2E-0A4A-977A-8387EDA26E6B}" dt="2020-08-09T16:58:22.057" v="1800" actId="1076"/>
          <ac:picMkLst>
            <pc:docMk/>
            <pc:sldMk cId="3561215397" sldId="310"/>
            <ac:picMk id="13" creationId="{D32D29A1-EDEB-6A4F-AF88-CBEEE3BEC4E7}"/>
          </ac:picMkLst>
        </pc:picChg>
      </pc:sldChg>
      <pc:sldChg chg="addSp delSp modSp add mod ord modNotesTx">
        <pc:chgData name="Aria E Fiat" userId="d352dcc2-77e0-46ba-8182-897954ed3962" providerId="ADAL" clId="{56ED43F9-0E2E-0A4A-977A-8387EDA26E6B}" dt="2020-08-09T17:26:05.157" v="2225"/>
        <pc:sldMkLst>
          <pc:docMk/>
          <pc:sldMk cId="4195550978" sldId="311"/>
        </pc:sldMkLst>
        <pc:spChg chg="del">
          <ac:chgData name="Aria E Fiat" userId="d352dcc2-77e0-46ba-8182-897954ed3962" providerId="ADAL" clId="{56ED43F9-0E2E-0A4A-977A-8387EDA26E6B}" dt="2020-08-09T17:08:00.188" v="1906" actId="478"/>
          <ac:spMkLst>
            <pc:docMk/>
            <pc:sldMk cId="4195550978" sldId="311"/>
            <ac:spMk id="2" creationId="{C28836E5-6924-004A-8EAB-0EA9637F547F}"/>
          </ac:spMkLst>
        </pc:spChg>
        <pc:spChg chg="del">
          <ac:chgData name="Aria E Fiat" userId="d352dcc2-77e0-46ba-8182-897954ed3962" providerId="ADAL" clId="{56ED43F9-0E2E-0A4A-977A-8387EDA26E6B}" dt="2020-08-09T17:07:58.391" v="1905" actId="478"/>
          <ac:spMkLst>
            <pc:docMk/>
            <pc:sldMk cId="4195550978" sldId="311"/>
            <ac:spMk id="3" creationId="{DF6F9EBE-B06E-6448-AA86-FBC5B42BF116}"/>
          </ac:spMkLst>
        </pc:spChg>
        <pc:spChg chg="add mod">
          <ac:chgData name="Aria E Fiat" userId="d352dcc2-77e0-46ba-8182-897954ed3962" providerId="ADAL" clId="{56ED43F9-0E2E-0A4A-977A-8387EDA26E6B}" dt="2020-08-09T17:10:04.483" v="1980" actId="20577"/>
          <ac:spMkLst>
            <pc:docMk/>
            <pc:sldMk cId="4195550978" sldId="311"/>
            <ac:spMk id="4" creationId="{347D8F79-0BA4-074A-A40C-58D5AAED962D}"/>
          </ac:spMkLst>
        </pc:spChg>
        <pc:spChg chg="add mod">
          <ac:chgData name="Aria E Fiat" userId="d352dcc2-77e0-46ba-8182-897954ed3962" providerId="ADAL" clId="{56ED43F9-0E2E-0A4A-977A-8387EDA26E6B}" dt="2020-08-09T17:09:06.105" v="1927" actId="207"/>
          <ac:spMkLst>
            <pc:docMk/>
            <pc:sldMk cId="4195550978" sldId="311"/>
            <ac:spMk id="5" creationId="{68569A49-BD41-0449-B88D-E973A43AF1B9}"/>
          </ac:spMkLst>
        </pc:spChg>
        <pc:spChg chg="add mod">
          <ac:chgData name="Aria E Fiat" userId="d352dcc2-77e0-46ba-8182-897954ed3962" providerId="ADAL" clId="{56ED43F9-0E2E-0A4A-977A-8387EDA26E6B}" dt="2020-08-09T17:15:25.758" v="2053" actId="1076"/>
          <ac:spMkLst>
            <pc:docMk/>
            <pc:sldMk cId="4195550978" sldId="311"/>
            <ac:spMk id="8" creationId="{CBFF2423-7327-AD4F-973D-C0573BD1B21C}"/>
          </ac:spMkLst>
        </pc:spChg>
        <pc:spChg chg="add mod">
          <ac:chgData name="Aria E Fiat" userId="d352dcc2-77e0-46ba-8182-897954ed3962" providerId="ADAL" clId="{56ED43F9-0E2E-0A4A-977A-8387EDA26E6B}" dt="2020-08-09T17:16:28.584" v="2056" actId="1076"/>
          <ac:spMkLst>
            <pc:docMk/>
            <pc:sldMk cId="4195550978" sldId="311"/>
            <ac:spMk id="9" creationId="{15E0F1F6-4458-264E-A10F-AB8D39632973}"/>
          </ac:spMkLst>
        </pc:spChg>
        <pc:spChg chg="add mod">
          <ac:chgData name="Aria E Fiat" userId="d352dcc2-77e0-46ba-8182-897954ed3962" providerId="ADAL" clId="{56ED43F9-0E2E-0A4A-977A-8387EDA26E6B}" dt="2020-08-09T17:15:25.758" v="2053" actId="1076"/>
          <ac:spMkLst>
            <pc:docMk/>
            <pc:sldMk cId="4195550978" sldId="311"/>
            <ac:spMk id="10" creationId="{F49CE955-35C3-3749-A801-3FF931006431}"/>
          </ac:spMkLst>
        </pc:spChg>
        <pc:spChg chg="add mod">
          <ac:chgData name="Aria E Fiat" userId="d352dcc2-77e0-46ba-8182-897954ed3962" providerId="ADAL" clId="{56ED43F9-0E2E-0A4A-977A-8387EDA26E6B}" dt="2020-08-09T17:15:25.758" v="2053" actId="1076"/>
          <ac:spMkLst>
            <pc:docMk/>
            <pc:sldMk cId="4195550978" sldId="311"/>
            <ac:spMk id="11" creationId="{67334990-6AE0-B14C-A0BA-6D4E87D3A0F8}"/>
          </ac:spMkLst>
        </pc:spChg>
        <pc:spChg chg="add mod">
          <ac:chgData name="Aria E Fiat" userId="d352dcc2-77e0-46ba-8182-897954ed3962" providerId="ADAL" clId="{56ED43F9-0E2E-0A4A-977A-8387EDA26E6B}" dt="2020-08-09T17:15:25.758" v="2053" actId="1076"/>
          <ac:spMkLst>
            <pc:docMk/>
            <pc:sldMk cId="4195550978" sldId="311"/>
            <ac:spMk id="12" creationId="{11E96463-22AE-2943-9D97-5C65A0633D65}"/>
          </ac:spMkLst>
        </pc:spChg>
        <pc:spChg chg="add mod">
          <ac:chgData name="Aria E Fiat" userId="d352dcc2-77e0-46ba-8182-897954ed3962" providerId="ADAL" clId="{56ED43F9-0E2E-0A4A-977A-8387EDA26E6B}" dt="2020-08-09T17:15:25.758" v="2053" actId="1076"/>
          <ac:spMkLst>
            <pc:docMk/>
            <pc:sldMk cId="4195550978" sldId="311"/>
            <ac:spMk id="13" creationId="{41043744-C532-974E-9946-617A3604E224}"/>
          </ac:spMkLst>
        </pc:spChg>
        <pc:spChg chg="add mod">
          <ac:chgData name="Aria E Fiat" userId="d352dcc2-77e0-46ba-8182-897954ed3962" providerId="ADAL" clId="{56ED43F9-0E2E-0A4A-977A-8387EDA26E6B}" dt="2020-08-09T17:16:08.634" v="2054" actId="1076"/>
          <ac:spMkLst>
            <pc:docMk/>
            <pc:sldMk cId="4195550978" sldId="311"/>
            <ac:spMk id="14" creationId="{1BBA554A-78DF-B242-86BF-E84C0184EC7A}"/>
          </ac:spMkLst>
        </pc:spChg>
        <pc:spChg chg="add mod">
          <ac:chgData name="Aria E Fiat" userId="d352dcc2-77e0-46ba-8182-897954ed3962" providerId="ADAL" clId="{56ED43F9-0E2E-0A4A-977A-8387EDA26E6B}" dt="2020-08-09T17:16:08.634" v="2054" actId="1076"/>
          <ac:spMkLst>
            <pc:docMk/>
            <pc:sldMk cId="4195550978" sldId="311"/>
            <ac:spMk id="15" creationId="{07ABA6E0-1B3C-B844-B3AA-178192640589}"/>
          </ac:spMkLst>
        </pc:spChg>
        <pc:spChg chg="add mod">
          <ac:chgData name="Aria E Fiat" userId="d352dcc2-77e0-46ba-8182-897954ed3962" providerId="ADAL" clId="{56ED43F9-0E2E-0A4A-977A-8387EDA26E6B}" dt="2020-08-09T17:16:22.883" v="2055" actId="1076"/>
          <ac:spMkLst>
            <pc:docMk/>
            <pc:sldMk cId="4195550978" sldId="311"/>
            <ac:spMk id="16" creationId="{082388C6-164F-A148-939D-DA41589DB519}"/>
          </ac:spMkLst>
        </pc:spChg>
        <pc:spChg chg="add mod">
          <ac:chgData name="Aria E Fiat" userId="d352dcc2-77e0-46ba-8182-897954ed3962" providerId="ADAL" clId="{56ED43F9-0E2E-0A4A-977A-8387EDA26E6B}" dt="2020-08-09T17:16:22.883" v="2055" actId="1076"/>
          <ac:spMkLst>
            <pc:docMk/>
            <pc:sldMk cId="4195550978" sldId="311"/>
            <ac:spMk id="17" creationId="{734E9732-4578-F946-ABDE-457FFFBBEADC}"/>
          </ac:spMkLst>
        </pc:spChg>
        <pc:picChg chg="add mod">
          <ac:chgData name="Aria E Fiat" userId="d352dcc2-77e0-46ba-8182-897954ed3962" providerId="ADAL" clId="{56ED43F9-0E2E-0A4A-977A-8387EDA26E6B}" dt="2020-08-09T17:10:44.588" v="1984" actId="1076"/>
          <ac:picMkLst>
            <pc:docMk/>
            <pc:sldMk cId="4195550978" sldId="311"/>
            <ac:picMk id="7" creationId="{5C455B9D-2F18-0C4A-9821-ADAFB97447DE}"/>
          </ac:picMkLst>
        </pc:picChg>
      </pc:sldChg>
      <pc:sldChg chg="delSp add del mod modNotesTx">
        <pc:chgData name="Aria E Fiat" userId="d352dcc2-77e0-46ba-8182-897954ed3962" providerId="ADAL" clId="{56ED43F9-0E2E-0A4A-977A-8387EDA26E6B}" dt="2020-08-09T20:03:09.841" v="3385" actId="2696"/>
        <pc:sldMkLst>
          <pc:docMk/>
          <pc:sldMk cId="2487174041" sldId="312"/>
        </pc:sldMkLst>
        <pc:spChg chg="del">
          <ac:chgData name="Aria E Fiat" userId="d352dcc2-77e0-46ba-8182-897954ed3962" providerId="ADAL" clId="{56ED43F9-0E2E-0A4A-977A-8387EDA26E6B}" dt="2020-08-09T19:46:37.515" v="3094" actId="478"/>
          <ac:spMkLst>
            <pc:docMk/>
            <pc:sldMk cId="2487174041" sldId="312"/>
            <ac:spMk id="2" creationId="{91E3E952-D4DA-384A-85E6-CA209A9EF509}"/>
          </ac:spMkLst>
        </pc:spChg>
        <pc:spChg chg="del">
          <ac:chgData name="Aria E Fiat" userId="d352dcc2-77e0-46ba-8182-897954ed3962" providerId="ADAL" clId="{56ED43F9-0E2E-0A4A-977A-8387EDA26E6B}" dt="2020-08-09T19:46:39.121" v="3095" actId="478"/>
          <ac:spMkLst>
            <pc:docMk/>
            <pc:sldMk cId="2487174041" sldId="312"/>
            <ac:spMk id="3" creationId="{B0DD4890-1441-C848-9CCD-EC72933B4A65}"/>
          </ac:spMkLst>
        </pc:spChg>
      </pc:sldChg>
      <pc:sldChg chg="add del modNotesTx">
        <pc:chgData name="Aria E Fiat" userId="d352dcc2-77e0-46ba-8182-897954ed3962" providerId="ADAL" clId="{56ED43F9-0E2E-0A4A-977A-8387EDA26E6B}" dt="2020-08-09T20:03:08.441" v="3384" actId="2696"/>
        <pc:sldMkLst>
          <pc:docMk/>
          <pc:sldMk cId="1245821004" sldId="313"/>
        </pc:sldMkLst>
      </pc:sldChg>
      <pc:sldChg chg="addSp delSp modSp mod delCm">
        <pc:chgData name="Aria E Fiat" userId="d352dcc2-77e0-46ba-8182-897954ed3962" providerId="ADAL" clId="{56ED43F9-0E2E-0A4A-977A-8387EDA26E6B}" dt="2020-08-10T11:04:34.338" v="12419" actId="1592"/>
        <pc:sldMkLst>
          <pc:docMk/>
          <pc:sldMk cId="412500758" sldId="314"/>
        </pc:sldMkLst>
        <pc:spChg chg="mod">
          <ac:chgData name="Aria E Fiat" userId="d352dcc2-77e0-46ba-8182-897954ed3962" providerId="ADAL" clId="{56ED43F9-0E2E-0A4A-977A-8387EDA26E6B}" dt="2020-08-09T14:43:37.538" v="1123" actId="1076"/>
          <ac:spMkLst>
            <pc:docMk/>
            <pc:sldMk cId="412500758" sldId="314"/>
            <ac:spMk id="2" creationId="{EDEC1F95-C157-4B49-ABC6-E6E97E968A86}"/>
          </ac:spMkLst>
        </pc:spChg>
        <pc:spChg chg="del">
          <ac:chgData name="Aria E Fiat" userId="d352dcc2-77e0-46ba-8182-897954ed3962" providerId="ADAL" clId="{56ED43F9-0E2E-0A4A-977A-8387EDA26E6B}" dt="2020-08-09T14:39:05.582" v="1051" actId="478"/>
          <ac:spMkLst>
            <pc:docMk/>
            <pc:sldMk cId="412500758" sldId="314"/>
            <ac:spMk id="3" creationId="{D5E5B079-A3D1-4493-A831-49C81847824B}"/>
          </ac:spMkLst>
        </pc:spChg>
        <pc:spChg chg="add mod">
          <ac:chgData name="Aria E Fiat" userId="d352dcc2-77e0-46ba-8182-897954ed3962" providerId="ADAL" clId="{56ED43F9-0E2E-0A4A-977A-8387EDA26E6B}" dt="2020-08-09T14:44:09.586" v="1128" actId="14100"/>
          <ac:spMkLst>
            <pc:docMk/>
            <pc:sldMk cId="412500758" sldId="314"/>
            <ac:spMk id="4" creationId="{4AAA1099-1040-A74C-A726-400BF0138DA1}"/>
          </ac:spMkLst>
        </pc:spChg>
        <pc:spChg chg="add mod">
          <ac:chgData name="Aria E Fiat" userId="d352dcc2-77e0-46ba-8182-897954ed3962" providerId="ADAL" clId="{56ED43F9-0E2E-0A4A-977A-8387EDA26E6B}" dt="2020-08-09T14:43:01.047" v="1115" actId="2085"/>
          <ac:spMkLst>
            <pc:docMk/>
            <pc:sldMk cId="412500758" sldId="314"/>
            <ac:spMk id="5" creationId="{75B9056D-899C-0940-8BB1-19E65CD455BB}"/>
          </ac:spMkLst>
        </pc:spChg>
        <pc:picChg chg="mod">
          <ac:chgData name="Aria E Fiat" userId="d352dcc2-77e0-46ba-8182-897954ed3962" providerId="ADAL" clId="{56ED43F9-0E2E-0A4A-977A-8387EDA26E6B}" dt="2020-08-09T14:43:24.761" v="1120" actId="166"/>
          <ac:picMkLst>
            <pc:docMk/>
            <pc:sldMk cId="412500758" sldId="314"/>
            <ac:picMk id="3" creationId="{F60C4111-04C1-4DE2-BDD0-85C85C7C3487}"/>
          </ac:picMkLst>
        </pc:picChg>
      </pc:sldChg>
      <pc:sldChg chg="modSp mod">
        <pc:chgData name="Aria E Fiat" userId="d352dcc2-77e0-46ba-8182-897954ed3962" providerId="ADAL" clId="{56ED43F9-0E2E-0A4A-977A-8387EDA26E6B}" dt="2020-08-09T19:01:38.324" v="2429" actId="20577"/>
        <pc:sldMkLst>
          <pc:docMk/>
          <pc:sldMk cId="2521730239" sldId="317"/>
        </pc:sldMkLst>
        <pc:spChg chg="mod">
          <ac:chgData name="Aria E Fiat" userId="d352dcc2-77e0-46ba-8182-897954ed3962" providerId="ADAL" clId="{56ED43F9-0E2E-0A4A-977A-8387EDA26E6B}" dt="2020-08-09T19:01:34.118" v="2427" actId="20577"/>
          <ac:spMkLst>
            <pc:docMk/>
            <pc:sldMk cId="2521730239" sldId="317"/>
            <ac:spMk id="18" creationId="{0AA1D351-4AFE-4148-9A09-B2BA5769F503}"/>
          </ac:spMkLst>
        </pc:spChg>
        <pc:spChg chg="mod">
          <ac:chgData name="Aria E Fiat" userId="d352dcc2-77e0-46ba-8182-897954ed3962" providerId="ADAL" clId="{56ED43F9-0E2E-0A4A-977A-8387EDA26E6B}" dt="2020-08-09T19:01:36.631" v="2428" actId="20577"/>
          <ac:spMkLst>
            <pc:docMk/>
            <pc:sldMk cId="2521730239" sldId="317"/>
            <ac:spMk id="19" creationId="{EBE96CF9-C8E7-4240-8BB2-77EB1EF008A6}"/>
          </ac:spMkLst>
        </pc:spChg>
        <pc:spChg chg="mod">
          <ac:chgData name="Aria E Fiat" userId="d352dcc2-77e0-46ba-8182-897954ed3962" providerId="ADAL" clId="{56ED43F9-0E2E-0A4A-977A-8387EDA26E6B}" dt="2020-08-09T19:01:38.324" v="2429" actId="20577"/>
          <ac:spMkLst>
            <pc:docMk/>
            <pc:sldMk cId="2521730239" sldId="317"/>
            <ac:spMk id="20" creationId="{0C41A5BD-32D1-1C4C-902A-16D3AA12C648}"/>
          </ac:spMkLst>
        </pc:spChg>
      </pc:sldChg>
      <pc:sldChg chg="modSp mod modNotesTx">
        <pc:chgData name="Aria E Fiat" userId="d352dcc2-77e0-46ba-8182-897954ed3962" providerId="ADAL" clId="{56ED43F9-0E2E-0A4A-977A-8387EDA26E6B}" dt="2020-08-10T02:10:03.567" v="8580" actId="20577"/>
        <pc:sldMkLst>
          <pc:docMk/>
          <pc:sldMk cId="519293596" sldId="318"/>
        </pc:sldMkLst>
        <pc:spChg chg="mod">
          <ac:chgData name="Aria E Fiat" userId="d352dcc2-77e0-46ba-8182-897954ed3962" providerId="ADAL" clId="{56ED43F9-0E2E-0A4A-977A-8387EDA26E6B}" dt="2020-08-09T19:01:22.518" v="2426" actId="20577"/>
          <ac:spMkLst>
            <pc:docMk/>
            <pc:sldMk cId="519293596" sldId="318"/>
            <ac:spMk id="2" creationId="{EDEC1F95-C157-4B49-ABC6-E6E97E968A86}"/>
          </ac:spMkLst>
        </pc:spChg>
      </pc:sldChg>
      <pc:sldChg chg="modSp mod">
        <pc:chgData name="Aria E Fiat" userId="d352dcc2-77e0-46ba-8182-897954ed3962" providerId="ADAL" clId="{56ED43F9-0E2E-0A4A-977A-8387EDA26E6B}" dt="2020-08-09T19:00:19.566" v="2417" actId="20577"/>
        <pc:sldMkLst>
          <pc:docMk/>
          <pc:sldMk cId="2454243716" sldId="319"/>
        </pc:sldMkLst>
        <pc:spChg chg="mod">
          <ac:chgData name="Aria E Fiat" userId="d352dcc2-77e0-46ba-8182-897954ed3962" providerId="ADAL" clId="{56ED43F9-0E2E-0A4A-977A-8387EDA26E6B}" dt="2020-08-09T19:00:15.311" v="2415" actId="20577"/>
          <ac:spMkLst>
            <pc:docMk/>
            <pc:sldMk cId="2454243716" sldId="319"/>
            <ac:spMk id="18" creationId="{0AA1D351-4AFE-4148-9A09-B2BA5769F503}"/>
          </ac:spMkLst>
        </pc:spChg>
        <pc:spChg chg="mod">
          <ac:chgData name="Aria E Fiat" userId="d352dcc2-77e0-46ba-8182-897954ed3962" providerId="ADAL" clId="{56ED43F9-0E2E-0A4A-977A-8387EDA26E6B}" dt="2020-08-09T19:00:17.464" v="2416" actId="20577"/>
          <ac:spMkLst>
            <pc:docMk/>
            <pc:sldMk cId="2454243716" sldId="319"/>
            <ac:spMk id="19" creationId="{EBE96CF9-C8E7-4240-8BB2-77EB1EF008A6}"/>
          </ac:spMkLst>
        </pc:spChg>
        <pc:spChg chg="mod">
          <ac:chgData name="Aria E Fiat" userId="d352dcc2-77e0-46ba-8182-897954ed3962" providerId="ADAL" clId="{56ED43F9-0E2E-0A4A-977A-8387EDA26E6B}" dt="2020-08-09T19:00:19.566" v="2417" actId="20577"/>
          <ac:spMkLst>
            <pc:docMk/>
            <pc:sldMk cId="2454243716" sldId="319"/>
            <ac:spMk id="20" creationId="{0C41A5BD-32D1-1C4C-902A-16D3AA12C648}"/>
          </ac:spMkLst>
        </pc:spChg>
      </pc:sldChg>
      <pc:sldChg chg="modNotesTx">
        <pc:chgData name="Aria E Fiat" userId="d352dcc2-77e0-46ba-8182-897954ed3962" providerId="ADAL" clId="{56ED43F9-0E2E-0A4A-977A-8387EDA26E6B}" dt="2020-08-10T02:10:16.884" v="8591" actId="20577"/>
        <pc:sldMkLst>
          <pc:docMk/>
          <pc:sldMk cId="1332470200" sldId="320"/>
        </pc:sldMkLst>
      </pc:sldChg>
      <pc:sldChg chg="add del">
        <pc:chgData name="Aria E Fiat" userId="d352dcc2-77e0-46ba-8182-897954ed3962" providerId="ADAL" clId="{56ED43F9-0E2E-0A4A-977A-8387EDA26E6B}" dt="2020-08-09T17:39:54.417" v="2345" actId="2696"/>
        <pc:sldMkLst>
          <pc:docMk/>
          <pc:sldMk cId="2243122655" sldId="321"/>
        </pc:sldMkLst>
      </pc:sldChg>
      <pc:sldChg chg="addSp delSp modSp add mod ord modNotesTx">
        <pc:chgData name="Aria E Fiat" userId="d352dcc2-77e0-46ba-8182-897954ed3962" providerId="ADAL" clId="{56ED43F9-0E2E-0A4A-977A-8387EDA26E6B}" dt="2020-08-10T14:57:41.566" v="17928" actId="20577"/>
        <pc:sldMkLst>
          <pc:docMk/>
          <pc:sldMk cId="3212589256" sldId="321"/>
        </pc:sldMkLst>
        <pc:spChg chg="mod">
          <ac:chgData name="Aria E Fiat" userId="d352dcc2-77e0-46ba-8182-897954ed3962" providerId="ADAL" clId="{56ED43F9-0E2E-0A4A-977A-8387EDA26E6B}" dt="2020-08-09T18:59:57.969" v="2414" actId="20577"/>
          <ac:spMkLst>
            <pc:docMk/>
            <pc:sldMk cId="3212589256" sldId="321"/>
            <ac:spMk id="4" creationId="{347D8F79-0BA4-074A-A40C-58D5AAED962D}"/>
          </ac:spMkLst>
        </pc:spChg>
        <pc:picChg chg="add del mod modCrop">
          <ac:chgData name="Aria E Fiat" userId="d352dcc2-77e0-46ba-8182-897954ed3962" providerId="ADAL" clId="{56ED43F9-0E2E-0A4A-977A-8387EDA26E6B}" dt="2020-08-09T17:43:56.521" v="2399" actId="478"/>
          <ac:picMkLst>
            <pc:docMk/>
            <pc:sldMk cId="3212589256" sldId="321"/>
            <ac:picMk id="3" creationId="{D1B07404-17B6-884D-82E9-07C73EBA4BE5}"/>
          </ac:picMkLst>
        </pc:picChg>
        <pc:picChg chg="add del">
          <ac:chgData name="Aria E Fiat" userId="d352dcc2-77e0-46ba-8182-897954ed3962" providerId="ADAL" clId="{56ED43F9-0E2E-0A4A-977A-8387EDA26E6B}" dt="2020-08-09T18:59:56.570" v="2413" actId="478"/>
          <ac:picMkLst>
            <pc:docMk/>
            <pc:sldMk cId="3212589256" sldId="321"/>
            <ac:picMk id="6" creationId="{9AE9F646-7941-47E4-BEAF-325A940E2E07}"/>
          </ac:picMkLst>
        </pc:picChg>
        <pc:picChg chg="del">
          <ac:chgData name="Aria E Fiat" userId="d352dcc2-77e0-46ba-8182-897954ed3962" providerId="ADAL" clId="{56ED43F9-0E2E-0A4A-977A-8387EDA26E6B}" dt="2020-08-09T17:40:22.060" v="2381" actId="478"/>
          <ac:picMkLst>
            <pc:docMk/>
            <pc:sldMk cId="3212589256" sldId="321"/>
            <ac:picMk id="7" creationId="{5C455B9D-2F18-0C4A-9821-ADAFB97447DE}"/>
          </ac:picMkLst>
        </pc:picChg>
      </pc:sldChg>
      <pc:sldChg chg="modSp mod modNotesTx">
        <pc:chgData name="Aria E Fiat" userId="d352dcc2-77e0-46ba-8182-897954ed3962" providerId="ADAL" clId="{56ED43F9-0E2E-0A4A-977A-8387EDA26E6B}" dt="2020-08-10T02:10:48.275" v="8612" actId="20577"/>
        <pc:sldMkLst>
          <pc:docMk/>
          <pc:sldMk cId="3535604524" sldId="322"/>
        </pc:sldMkLst>
        <pc:spChg chg="mod">
          <ac:chgData name="Aria E Fiat" userId="d352dcc2-77e0-46ba-8182-897954ed3962" providerId="ADAL" clId="{56ED43F9-0E2E-0A4A-977A-8387EDA26E6B}" dt="2020-08-09T19:04:09.767" v="2457" actId="242"/>
          <ac:spMkLst>
            <pc:docMk/>
            <pc:sldMk cId="3535604524" sldId="322"/>
            <ac:spMk id="2" creationId="{EDEC1F95-C157-4B49-ABC6-E6E97E968A86}"/>
          </ac:spMkLst>
        </pc:spChg>
      </pc:sldChg>
      <pc:sldChg chg="addSp modSp mod modNotesTx">
        <pc:chgData name="Aria E Fiat" userId="d352dcc2-77e0-46ba-8182-897954ed3962" providerId="ADAL" clId="{56ED43F9-0E2E-0A4A-977A-8387EDA26E6B}" dt="2020-08-10T12:40:58.982" v="14283" actId="404"/>
        <pc:sldMkLst>
          <pc:docMk/>
          <pc:sldMk cId="4162061030" sldId="325"/>
        </pc:sldMkLst>
        <pc:spChg chg="add mod">
          <ac:chgData name="Aria E Fiat" userId="d352dcc2-77e0-46ba-8182-897954ed3962" providerId="ADAL" clId="{56ED43F9-0E2E-0A4A-977A-8387EDA26E6B}" dt="2020-08-10T11:42:12.700" v="13387" actId="1076"/>
          <ac:spMkLst>
            <pc:docMk/>
            <pc:sldMk cId="4162061030" sldId="325"/>
            <ac:spMk id="2" creationId="{A0939E0A-0FB2-1A4A-B393-5265C4FCB3B5}"/>
          </ac:spMkLst>
        </pc:spChg>
        <pc:spChg chg="mod">
          <ac:chgData name="Aria E Fiat" userId="d352dcc2-77e0-46ba-8182-897954ed3962" providerId="ADAL" clId="{56ED43F9-0E2E-0A4A-977A-8387EDA26E6B}" dt="2020-08-10T12:40:58.982" v="14283" actId="404"/>
          <ac:spMkLst>
            <pc:docMk/>
            <pc:sldMk cId="4162061030" sldId="325"/>
            <ac:spMk id="3" creationId="{A3ED24E0-87FA-2B47-920D-5E78E3DC8439}"/>
          </ac:spMkLst>
        </pc:spChg>
        <pc:spChg chg="mod">
          <ac:chgData name="Aria E Fiat" userId="d352dcc2-77e0-46ba-8182-897954ed3962" providerId="ADAL" clId="{56ED43F9-0E2E-0A4A-977A-8387EDA26E6B}" dt="2020-08-10T11:42:04.120" v="13386" actId="1076"/>
          <ac:spMkLst>
            <pc:docMk/>
            <pc:sldMk cId="4162061030" sldId="325"/>
            <ac:spMk id="5" creationId="{5913F451-0C0D-A341-9054-3EE66A956335}"/>
          </ac:spMkLst>
        </pc:spChg>
        <pc:spChg chg="add mod">
          <ac:chgData name="Aria E Fiat" userId="d352dcc2-77e0-46ba-8182-897954ed3962" providerId="ADAL" clId="{56ED43F9-0E2E-0A4A-977A-8387EDA26E6B}" dt="2020-08-10T11:42:12.700" v="13387" actId="1076"/>
          <ac:spMkLst>
            <pc:docMk/>
            <pc:sldMk cId="4162061030" sldId="325"/>
            <ac:spMk id="6" creationId="{2BE60F32-046B-4C41-83C0-3E404B7EC0EB}"/>
          </ac:spMkLst>
        </pc:spChg>
        <pc:spChg chg="add mod">
          <ac:chgData name="Aria E Fiat" userId="d352dcc2-77e0-46ba-8182-897954ed3962" providerId="ADAL" clId="{56ED43F9-0E2E-0A4A-977A-8387EDA26E6B}" dt="2020-08-10T11:41:37.093" v="13380" actId="1076"/>
          <ac:spMkLst>
            <pc:docMk/>
            <pc:sldMk cId="4162061030" sldId="325"/>
            <ac:spMk id="9" creationId="{61D99D11-70D3-0949-B4CB-B52BA13E444E}"/>
          </ac:spMkLst>
        </pc:spChg>
        <pc:spChg chg="add mod">
          <ac:chgData name="Aria E Fiat" userId="d352dcc2-77e0-46ba-8182-897954ed3962" providerId="ADAL" clId="{56ED43F9-0E2E-0A4A-977A-8387EDA26E6B}" dt="2020-08-10T11:41:56.413" v="13384" actId="1076"/>
          <ac:spMkLst>
            <pc:docMk/>
            <pc:sldMk cId="4162061030" sldId="325"/>
            <ac:spMk id="10" creationId="{E1DA51B0-E0CC-2B4C-996D-10AC53C0B47A}"/>
          </ac:spMkLst>
        </pc:spChg>
        <pc:spChg chg="add mod">
          <ac:chgData name="Aria E Fiat" userId="d352dcc2-77e0-46ba-8182-897954ed3962" providerId="ADAL" clId="{56ED43F9-0E2E-0A4A-977A-8387EDA26E6B}" dt="2020-08-10T11:41:40.020" v="13381" actId="1076"/>
          <ac:spMkLst>
            <pc:docMk/>
            <pc:sldMk cId="4162061030" sldId="325"/>
            <ac:spMk id="11" creationId="{003D833F-260E-474D-A4B5-D0E8D763D978}"/>
          </ac:spMkLst>
        </pc:spChg>
        <pc:spChg chg="add mod">
          <ac:chgData name="Aria E Fiat" userId="d352dcc2-77e0-46ba-8182-897954ed3962" providerId="ADAL" clId="{56ED43F9-0E2E-0A4A-977A-8387EDA26E6B}" dt="2020-08-10T11:48:36.648" v="13420" actId="167"/>
          <ac:spMkLst>
            <pc:docMk/>
            <pc:sldMk cId="4162061030" sldId="325"/>
            <ac:spMk id="12" creationId="{D23EF2C1-4D89-194C-BBD1-7E1504F824F8}"/>
          </ac:spMkLst>
        </pc:spChg>
        <pc:spChg chg="add mod">
          <ac:chgData name="Aria E Fiat" userId="d352dcc2-77e0-46ba-8182-897954ed3962" providerId="ADAL" clId="{56ED43F9-0E2E-0A4A-977A-8387EDA26E6B}" dt="2020-08-10T11:48:18.212" v="13414" actId="1076"/>
          <ac:spMkLst>
            <pc:docMk/>
            <pc:sldMk cId="4162061030" sldId="325"/>
            <ac:spMk id="13" creationId="{8416C8E2-7D92-EE4A-A2F7-3E65615146CB}"/>
          </ac:spMkLst>
        </pc:spChg>
        <pc:spChg chg="add mod">
          <ac:chgData name="Aria E Fiat" userId="d352dcc2-77e0-46ba-8182-897954ed3962" providerId="ADAL" clId="{56ED43F9-0E2E-0A4A-977A-8387EDA26E6B}" dt="2020-08-10T11:48:26.788" v="13417" actId="167"/>
          <ac:spMkLst>
            <pc:docMk/>
            <pc:sldMk cId="4162061030" sldId="325"/>
            <ac:spMk id="14" creationId="{D81052A6-66FA-0342-A6EE-0687D42488DD}"/>
          </ac:spMkLst>
        </pc:spChg>
        <pc:picChg chg="add mod modCrop">
          <ac:chgData name="Aria E Fiat" userId="d352dcc2-77e0-46ba-8182-897954ed3962" providerId="ADAL" clId="{56ED43F9-0E2E-0A4A-977A-8387EDA26E6B}" dt="2020-08-10T11:43:35.909" v="13409" actId="1076"/>
          <ac:picMkLst>
            <pc:docMk/>
            <pc:sldMk cId="4162061030" sldId="325"/>
            <ac:picMk id="8" creationId="{E159970D-3A92-6740-9FC0-05DB0DD933F6}"/>
          </ac:picMkLst>
        </pc:picChg>
      </pc:sldChg>
      <pc:sldChg chg="modSp mod">
        <pc:chgData name="Aria E Fiat" userId="d352dcc2-77e0-46ba-8182-897954ed3962" providerId="ADAL" clId="{56ED43F9-0E2E-0A4A-977A-8387EDA26E6B}" dt="2020-08-09T19:21:29.472" v="2891" actId="242"/>
        <pc:sldMkLst>
          <pc:docMk/>
          <pc:sldMk cId="2423513216" sldId="326"/>
        </pc:sldMkLst>
        <pc:spChg chg="mod">
          <ac:chgData name="Aria E Fiat" userId="d352dcc2-77e0-46ba-8182-897954ed3962" providerId="ADAL" clId="{56ED43F9-0E2E-0A4A-977A-8387EDA26E6B}" dt="2020-08-09T19:21:29.472" v="2891" actId="242"/>
          <ac:spMkLst>
            <pc:docMk/>
            <pc:sldMk cId="2423513216" sldId="326"/>
            <ac:spMk id="7" creationId="{20333239-3639-C743-BA3F-E006C3942093}"/>
          </ac:spMkLst>
        </pc:spChg>
        <pc:spChg chg="mod">
          <ac:chgData name="Aria E Fiat" userId="d352dcc2-77e0-46ba-8182-897954ed3962" providerId="ADAL" clId="{56ED43F9-0E2E-0A4A-977A-8387EDA26E6B}" dt="2020-08-09T19:20:42.109" v="2879" actId="122"/>
          <ac:spMkLst>
            <pc:docMk/>
            <pc:sldMk cId="2423513216" sldId="326"/>
            <ac:spMk id="8" creationId="{824950E7-C1E6-9D43-ADC3-0D171F722AF5}"/>
          </ac:spMkLst>
        </pc:spChg>
        <pc:spChg chg="mod">
          <ac:chgData name="Aria E Fiat" userId="d352dcc2-77e0-46ba-8182-897954ed3962" providerId="ADAL" clId="{56ED43F9-0E2E-0A4A-977A-8387EDA26E6B}" dt="2020-08-09T19:19:11.116" v="2870" actId="114"/>
          <ac:spMkLst>
            <pc:docMk/>
            <pc:sldMk cId="2423513216" sldId="326"/>
            <ac:spMk id="14" creationId="{66326A8E-6EFD-6C4D-910D-94EEEBE265F5}"/>
          </ac:spMkLst>
        </pc:spChg>
      </pc:sldChg>
      <pc:sldChg chg="modSp mod">
        <pc:chgData name="Aria E Fiat" userId="d352dcc2-77e0-46ba-8182-897954ed3962" providerId="ADAL" clId="{56ED43F9-0E2E-0A4A-977A-8387EDA26E6B}" dt="2020-08-09T19:06:40.833" v="2479" actId="207"/>
        <pc:sldMkLst>
          <pc:docMk/>
          <pc:sldMk cId="273483488" sldId="329"/>
        </pc:sldMkLst>
        <pc:spChg chg="mod">
          <ac:chgData name="Aria E Fiat" userId="d352dcc2-77e0-46ba-8182-897954ed3962" providerId="ADAL" clId="{56ED43F9-0E2E-0A4A-977A-8387EDA26E6B}" dt="2020-08-09T19:06:40.833" v="2479" actId="207"/>
          <ac:spMkLst>
            <pc:docMk/>
            <pc:sldMk cId="273483488" sldId="329"/>
            <ac:spMk id="4" creationId="{347D8F79-0BA4-074A-A40C-58D5AAED962D}"/>
          </ac:spMkLst>
        </pc:spChg>
        <pc:spChg chg="mod">
          <ac:chgData name="Aria E Fiat" userId="d352dcc2-77e0-46ba-8182-897954ed3962" providerId="ADAL" clId="{56ED43F9-0E2E-0A4A-977A-8387EDA26E6B}" dt="2020-08-09T19:06:37.735" v="2478" actId="207"/>
          <ac:spMkLst>
            <pc:docMk/>
            <pc:sldMk cId="273483488" sldId="329"/>
            <ac:spMk id="5" creationId="{68569A49-BD41-0449-B88D-E973A43AF1B9}"/>
          </ac:spMkLst>
        </pc:spChg>
        <pc:spChg chg="mod">
          <ac:chgData name="Aria E Fiat" userId="d352dcc2-77e0-46ba-8182-897954ed3962" providerId="ADAL" clId="{56ED43F9-0E2E-0A4A-977A-8387EDA26E6B}" dt="2020-08-09T19:06:28.385" v="2477" actId="207"/>
          <ac:spMkLst>
            <pc:docMk/>
            <pc:sldMk cId="273483488" sldId="329"/>
            <ac:spMk id="8" creationId="{CBFF2423-7327-AD4F-973D-C0573BD1B21C}"/>
          </ac:spMkLst>
        </pc:spChg>
        <pc:spChg chg="mod">
          <ac:chgData name="Aria E Fiat" userId="d352dcc2-77e0-46ba-8182-897954ed3962" providerId="ADAL" clId="{56ED43F9-0E2E-0A4A-977A-8387EDA26E6B}" dt="2020-08-09T19:06:28.385" v="2477" actId="207"/>
          <ac:spMkLst>
            <pc:docMk/>
            <pc:sldMk cId="273483488" sldId="329"/>
            <ac:spMk id="10" creationId="{F49CE955-35C3-3749-A801-3FF931006431}"/>
          </ac:spMkLst>
        </pc:spChg>
        <pc:spChg chg="mod">
          <ac:chgData name="Aria E Fiat" userId="d352dcc2-77e0-46ba-8182-897954ed3962" providerId="ADAL" clId="{56ED43F9-0E2E-0A4A-977A-8387EDA26E6B}" dt="2020-08-09T19:06:28.385" v="2477" actId="207"/>
          <ac:spMkLst>
            <pc:docMk/>
            <pc:sldMk cId="273483488" sldId="329"/>
            <ac:spMk id="12" creationId="{11E96463-22AE-2943-9D97-5C65A0633D65}"/>
          </ac:spMkLst>
        </pc:spChg>
        <pc:spChg chg="mod">
          <ac:chgData name="Aria E Fiat" userId="d352dcc2-77e0-46ba-8182-897954ed3962" providerId="ADAL" clId="{56ED43F9-0E2E-0A4A-977A-8387EDA26E6B}" dt="2020-08-09T19:06:28.385" v="2477" actId="207"/>
          <ac:spMkLst>
            <pc:docMk/>
            <pc:sldMk cId="273483488" sldId="329"/>
            <ac:spMk id="14" creationId="{1BBA554A-78DF-B242-86BF-E84C0184EC7A}"/>
          </ac:spMkLst>
        </pc:spChg>
        <pc:spChg chg="mod">
          <ac:chgData name="Aria E Fiat" userId="d352dcc2-77e0-46ba-8182-897954ed3962" providerId="ADAL" clId="{56ED43F9-0E2E-0A4A-977A-8387EDA26E6B}" dt="2020-08-09T19:06:28.385" v="2477" actId="207"/>
          <ac:spMkLst>
            <pc:docMk/>
            <pc:sldMk cId="273483488" sldId="329"/>
            <ac:spMk id="16" creationId="{082388C6-164F-A148-939D-DA41589DB519}"/>
          </ac:spMkLst>
        </pc:spChg>
      </pc:sldChg>
      <pc:sldChg chg="modSp mod">
        <pc:chgData name="Aria E Fiat" userId="d352dcc2-77e0-46ba-8182-897954ed3962" providerId="ADAL" clId="{56ED43F9-0E2E-0A4A-977A-8387EDA26E6B}" dt="2020-08-09T18:56:44.336" v="2404" actId="20577"/>
        <pc:sldMkLst>
          <pc:docMk/>
          <pc:sldMk cId="2900952378" sldId="330"/>
        </pc:sldMkLst>
        <pc:spChg chg="mod">
          <ac:chgData name="Aria E Fiat" userId="d352dcc2-77e0-46ba-8182-897954ed3962" providerId="ADAL" clId="{56ED43F9-0E2E-0A4A-977A-8387EDA26E6B}" dt="2020-08-09T18:56:44.336" v="2404" actId="20577"/>
          <ac:spMkLst>
            <pc:docMk/>
            <pc:sldMk cId="2900952378" sldId="330"/>
            <ac:spMk id="4" creationId="{347D8F79-0BA4-074A-A40C-58D5AAED962D}"/>
          </ac:spMkLst>
        </pc:spChg>
      </pc:sldChg>
      <pc:sldChg chg="addSp delSp modSp mod">
        <pc:chgData name="Aria E Fiat" userId="d352dcc2-77e0-46ba-8182-897954ed3962" providerId="ADAL" clId="{56ED43F9-0E2E-0A4A-977A-8387EDA26E6B}" dt="2020-08-10T00:42:47.892" v="6184" actId="1076"/>
        <pc:sldMkLst>
          <pc:docMk/>
          <pc:sldMk cId="3796680949" sldId="331"/>
        </pc:sldMkLst>
        <pc:spChg chg="add del mod">
          <ac:chgData name="Aria E Fiat" userId="d352dcc2-77e0-46ba-8182-897954ed3962" providerId="ADAL" clId="{56ED43F9-0E2E-0A4A-977A-8387EDA26E6B}" dt="2020-08-10T00:42:29.743" v="6180"/>
          <ac:spMkLst>
            <pc:docMk/>
            <pc:sldMk cId="3796680949" sldId="331"/>
            <ac:spMk id="2" creationId="{6FF1FAC4-359F-D548-B2D2-B7ED86A0C100}"/>
          </ac:spMkLst>
        </pc:spChg>
        <pc:spChg chg="mod">
          <ac:chgData name="Aria E Fiat" userId="d352dcc2-77e0-46ba-8182-897954ed3962" providerId="ADAL" clId="{56ED43F9-0E2E-0A4A-977A-8387EDA26E6B}" dt="2020-08-09T19:02:20.932" v="2438" actId="20577"/>
          <ac:spMkLst>
            <pc:docMk/>
            <pc:sldMk cId="3796680949" sldId="331"/>
            <ac:spMk id="4" creationId="{347D8F79-0BA4-074A-A40C-58D5AAED962D}"/>
          </ac:spMkLst>
        </pc:spChg>
        <pc:spChg chg="mod">
          <ac:chgData name="Aria E Fiat" userId="d352dcc2-77e0-46ba-8182-897954ed3962" providerId="ADAL" clId="{56ED43F9-0E2E-0A4A-977A-8387EDA26E6B}" dt="2020-08-10T00:42:47.892" v="6184" actId="1076"/>
          <ac:spMkLst>
            <pc:docMk/>
            <pc:sldMk cId="3796680949" sldId="331"/>
            <ac:spMk id="8" creationId="{CBFF2423-7327-AD4F-973D-C0573BD1B21C}"/>
          </ac:spMkLst>
        </pc:spChg>
        <pc:spChg chg="mod">
          <ac:chgData name="Aria E Fiat" userId="d352dcc2-77e0-46ba-8182-897954ed3962" providerId="ADAL" clId="{56ED43F9-0E2E-0A4A-977A-8387EDA26E6B}" dt="2020-08-10T00:42:47.892" v="6184" actId="1076"/>
          <ac:spMkLst>
            <pc:docMk/>
            <pc:sldMk cId="3796680949" sldId="331"/>
            <ac:spMk id="9" creationId="{15E0F1F6-4458-264E-A10F-AB8D39632973}"/>
          </ac:spMkLst>
        </pc:spChg>
        <pc:spChg chg="mod">
          <ac:chgData name="Aria E Fiat" userId="d352dcc2-77e0-46ba-8182-897954ed3962" providerId="ADAL" clId="{56ED43F9-0E2E-0A4A-977A-8387EDA26E6B}" dt="2020-08-10T00:42:47.892" v="6184" actId="1076"/>
          <ac:spMkLst>
            <pc:docMk/>
            <pc:sldMk cId="3796680949" sldId="331"/>
            <ac:spMk id="10" creationId="{F49CE955-35C3-3749-A801-3FF931006431}"/>
          </ac:spMkLst>
        </pc:spChg>
        <pc:spChg chg="mod">
          <ac:chgData name="Aria E Fiat" userId="d352dcc2-77e0-46ba-8182-897954ed3962" providerId="ADAL" clId="{56ED43F9-0E2E-0A4A-977A-8387EDA26E6B}" dt="2020-08-10T00:42:47.892" v="6184" actId="1076"/>
          <ac:spMkLst>
            <pc:docMk/>
            <pc:sldMk cId="3796680949" sldId="331"/>
            <ac:spMk id="11" creationId="{67334990-6AE0-B14C-A0BA-6D4E87D3A0F8}"/>
          </ac:spMkLst>
        </pc:spChg>
        <pc:spChg chg="mod">
          <ac:chgData name="Aria E Fiat" userId="d352dcc2-77e0-46ba-8182-897954ed3962" providerId="ADAL" clId="{56ED43F9-0E2E-0A4A-977A-8387EDA26E6B}" dt="2020-08-10T00:42:47.892" v="6184" actId="1076"/>
          <ac:spMkLst>
            <pc:docMk/>
            <pc:sldMk cId="3796680949" sldId="331"/>
            <ac:spMk id="12" creationId="{11E96463-22AE-2943-9D97-5C65A0633D65}"/>
          </ac:spMkLst>
        </pc:spChg>
        <pc:spChg chg="mod">
          <ac:chgData name="Aria E Fiat" userId="d352dcc2-77e0-46ba-8182-897954ed3962" providerId="ADAL" clId="{56ED43F9-0E2E-0A4A-977A-8387EDA26E6B}" dt="2020-08-10T00:42:47.892" v="6184" actId="1076"/>
          <ac:spMkLst>
            <pc:docMk/>
            <pc:sldMk cId="3796680949" sldId="331"/>
            <ac:spMk id="13" creationId="{41043744-C532-974E-9946-617A3604E224}"/>
          </ac:spMkLst>
        </pc:spChg>
        <pc:spChg chg="mod">
          <ac:chgData name="Aria E Fiat" userId="d352dcc2-77e0-46ba-8182-897954ed3962" providerId="ADAL" clId="{56ED43F9-0E2E-0A4A-977A-8387EDA26E6B}" dt="2020-08-10T00:42:47.892" v="6184" actId="1076"/>
          <ac:spMkLst>
            <pc:docMk/>
            <pc:sldMk cId="3796680949" sldId="331"/>
            <ac:spMk id="14" creationId="{1BBA554A-78DF-B242-86BF-E84C0184EC7A}"/>
          </ac:spMkLst>
        </pc:spChg>
        <pc:spChg chg="mod">
          <ac:chgData name="Aria E Fiat" userId="d352dcc2-77e0-46ba-8182-897954ed3962" providerId="ADAL" clId="{56ED43F9-0E2E-0A4A-977A-8387EDA26E6B}" dt="2020-08-10T00:42:47.892" v="6184" actId="1076"/>
          <ac:spMkLst>
            <pc:docMk/>
            <pc:sldMk cId="3796680949" sldId="331"/>
            <ac:spMk id="15" creationId="{07ABA6E0-1B3C-B844-B3AA-178192640589}"/>
          </ac:spMkLst>
        </pc:spChg>
        <pc:spChg chg="del">
          <ac:chgData name="Aria E Fiat" userId="d352dcc2-77e0-46ba-8182-897954ed3962" providerId="ADAL" clId="{56ED43F9-0E2E-0A4A-977A-8387EDA26E6B}" dt="2020-08-10T00:42:26.742" v="6178" actId="478"/>
          <ac:spMkLst>
            <pc:docMk/>
            <pc:sldMk cId="3796680949" sldId="331"/>
            <ac:spMk id="16" creationId="{945A4515-77DB-4D2A-A48E-899CC85D4A7C}"/>
          </ac:spMkLst>
        </pc:spChg>
        <pc:spChg chg="del">
          <ac:chgData name="Aria E Fiat" userId="d352dcc2-77e0-46ba-8182-897954ed3962" providerId="ADAL" clId="{56ED43F9-0E2E-0A4A-977A-8387EDA26E6B}" dt="2020-08-10T00:42:26.742" v="6178" actId="478"/>
          <ac:spMkLst>
            <pc:docMk/>
            <pc:sldMk cId="3796680949" sldId="331"/>
            <ac:spMk id="17" creationId="{FF7B06CA-0F89-43FC-B14C-4EDDD301A9EB}"/>
          </ac:spMkLst>
        </pc:spChg>
      </pc:sldChg>
      <pc:sldChg chg="modSp mod setBg">
        <pc:chgData name="Aria E Fiat" userId="d352dcc2-77e0-46ba-8182-897954ed3962" providerId="ADAL" clId="{56ED43F9-0E2E-0A4A-977A-8387EDA26E6B}" dt="2020-08-09T19:06:10.415" v="2474" actId="207"/>
        <pc:sldMkLst>
          <pc:docMk/>
          <pc:sldMk cId="2097730700" sldId="332"/>
        </pc:sldMkLst>
        <pc:spChg chg="mod">
          <ac:chgData name="Aria E Fiat" userId="d352dcc2-77e0-46ba-8182-897954ed3962" providerId="ADAL" clId="{56ED43F9-0E2E-0A4A-977A-8387EDA26E6B}" dt="2020-08-09T19:05:50.833" v="2469" actId="207"/>
          <ac:spMkLst>
            <pc:docMk/>
            <pc:sldMk cId="2097730700" sldId="332"/>
            <ac:spMk id="4" creationId="{347D8F79-0BA4-074A-A40C-58D5AAED962D}"/>
          </ac:spMkLst>
        </pc:spChg>
        <pc:spChg chg="mod">
          <ac:chgData name="Aria E Fiat" userId="d352dcc2-77e0-46ba-8182-897954ed3962" providerId="ADAL" clId="{56ED43F9-0E2E-0A4A-977A-8387EDA26E6B}" dt="2020-08-09T19:05:55.821" v="2470" actId="207"/>
          <ac:spMkLst>
            <pc:docMk/>
            <pc:sldMk cId="2097730700" sldId="332"/>
            <ac:spMk id="5" creationId="{68569A49-BD41-0449-B88D-E973A43AF1B9}"/>
          </ac:spMkLst>
        </pc:spChg>
        <pc:spChg chg="mod">
          <ac:chgData name="Aria E Fiat" userId="d352dcc2-77e0-46ba-8182-897954ed3962" providerId="ADAL" clId="{56ED43F9-0E2E-0A4A-977A-8387EDA26E6B}" dt="2020-08-09T19:06:10.415" v="2474" actId="207"/>
          <ac:spMkLst>
            <pc:docMk/>
            <pc:sldMk cId="2097730700" sldId="332"/>
            <ac:spMk id="8" creationId="{CBFF2423-7327-AD4F-973D-C0573BD1B21C}"/>
          </ac:spMkLst>
        </pc:spChg>
        <pc:spChg chg="mod">
          <ac:chgData name="Aria E Fiat" userId="d352dcc2-77e0-46ba-8182-897954ed3962" providerId="ADAL" clId="{56ED43F9-0E2E-0A4A-977A-8387EDA26E6B}" dt="2020-08-09T19:06:07.369" v="2473" actId="207"/>
          <ac:spMkLst>
            <pc:docMk/>
            <pc:sldMk cId="2097730700" sldId="332"/>
            <ac:spMk id="10" creationId="{F49CE955-35C3-3749-A801-3FF931006431}"/>
          </ac:spMkLst>
        </pc:spChg>
        <pc:spChg chg="mod">
          <ac:chgData name="Aria E Fiat" userId="d352dcc2-77e0-46ba-8182-897954ed3962" providerId="ADAL" clId="{56ED43F9-0E2E-0A4A-977A-8387EDA26E6B}" dt="2020-08-09T19:06:02.532" v="2472" actId="207"/>
          <ac:spMkLst>
            <pc:docMk/>
            <pc:sldMk cId="2097730700" sldId="332"/>
            <ac:spMk id="12" creationId="{11E96463-22AE-2943-9D97-5C65A0633D65}"/>
          </ac:spMkLst>
        </pc:spChg>
        <pc:spChg chg="mod">
          <ac:chgData name="Aria E Fiat" userId="d352dcc2-77e0-46ba-8182-897954ed3962" providerId="ADAL" clId="{56ED43F9-0E2E-0A4A-977A-8387EDA26E6B}" dt="2020-08-09T19:05:58.875" v="2471" actId="207"/>
          <ac:spMkLst>
            <pc:docMk/>
            <pc:sldMk cId="2097730700" sldId="332"/>
            <ac:spMk id="14" creationId="{1BBA554A-78DF-B242-86BF-E84C0184EC7A}"/>
          </ac:spMkLst>
        </pc:spChg>
      </pc:sldChg>
      <pc:sldChg chg="modSp mod">
        <pc:chgData name="Aria E Fiat" userId="d352dcc2-77e0-46ba-8182-897954ed3962" providerId="ADAL" clId="{56ED43F9-0E2E-0A4A-977A-8387EDA26E6B}" dt="2020-08-09T19:02:04.834" v="2434" actId="20577"/>
        <pc:sldMkLst>
          <pc:docMk/>
          <pc:sldMk cId="2991355855" sldId="336"/>
        </pc:sldMkLst>
        <pc:spChg chg="mod">
          <ac:chgData name="Aria E Fiat" userId="d352dcc2-77e0-46ba-8182-897954ed3962" providerId="ADAL" clId="{56ED43F9-0E2E-0A4A-977A-8387EDA26E6B}" dt="2020-08-09T19:01:59.521" v="2430" actId="20577"/>
          <ac:spMkLst>
            <pc:docMk/>
            <pc:sldMk cId="2991355855" sldId="336"/>
            <ac:spMk id="19" creationId="{86FAE83D-62E1-4292-9EDF-51828AA12128}"/>
          </ac:spMkLst>
        </pc:spChg>
        <pc:spChg chg="mod">
          <ac:chgData name="Aria E Fiat" userId="d352dcc2-77e0-46ba-8182-897954ed3962" providerId="ADAL" clId="{56ED43F9-0E2E-0A4A-977A-8387EDA26E6B}" dt="2020-08-09T19:02:04.834" v="2434" actId="20577"/>
          <ac:spMkLst>
            <pc:docMk/>
            <pc:sldMk cId="2991355855" sldId="336"/>
            <ac:spMk id="24" creationId="{23180F78-38DE-49C3-A709-8812CB990950}"/>
          </ac:spMkLst>
        </pc:spChg>
      </pc:sldChg>
      <pc:sldChg chg="modSp mod">
        <pc:chgData name="Aria E Fiat" userId="d352dcc2-77e0-46ba-8182-897954ed3962" providerId="ADAL" clId="{56ED43F9-0E2E-0A4A-977A-8387EDA26E6B}" dt="2020-08-09T19:01:01.054" v="2419" actId="20577"/>
        <pc:sldMkLst>
          <pc:docMk/>
          <pc:sldMk cId="3365620666" sldId="337"/>
        </pc:sldMkLst>
        <pc:spChg chg="mod">
          <ac:chgData name="Aria E Fiat" userId="d352dcc2-77e0-46ba-8182-897954ed3962" providerId="ADAL" clId="{56ED43F9-0E2E-0A4A-977A-8387EDA26E6B}" dt="2020-08-09T19:00:54.727" v="2418" actId="1076"/>
          <ac:spMkLst>
            <pc:docMk/>
            <pc:sldMk cId="3365620666" sldId="337"/>
            <ac:spMk id="10" creationId="{3DD471C4-4F6A-BB48-8E48-1C6AE514B32A}"/>
          </ac:spMkLst>
        </pc:spChg>
        <pc:spChg chg="mod">
          <ac:chgData name="Aria E Fiat" userId="d352dcc2-77e0-46ba-8182-897954ed3962" providerId="ADAL" clId="{56ED43F9-0E2E-0A4A-977A-8387EDA26E6B}" dt="2020-08-09T19:00:54.727" v="2418" actId="1076"/>
          <ac:spMkLst>
            <pc:docMk/>
            <pc:sldMk cId="3365620666" sldId="337"/>
            <ac:spMk id="11" creationId="{40655B8D-614D-4141-BBA8-09F5F6286FD8}"/>
          </ac:spMkLst>
        </pc:spChg>
        <pc:spChg chg="mod">
          <ac:chgData name="Aria E Fiat" userId="d352dcc2-77e0-46ba-8182-897954ed3962" providerId="ADAL" clId="{56ED43F9-0E2E-0A4A-977A-8387EDA26E6B}" dt="2020-08-09T19:01:01.054" v="2419" actId="20577"/>
          <ac:spMkLst>
            <pc:docMk/>
            <pc:sldMk cId="3365620666" sldId="337"/>
            <ac:spMk id="13" creationId="{75DBA0B4-D86C-404E-A8F3-123A53B2D5EA}"/>
          </ac:spMkLst>
        </pc:spChg>
        <pc:spChg chg="mod">
          <ac:chgData name="Aria E Fiat" userId="d352dcc2-77e0-46ba-8182-897954ed3962" providerId="ADAL" clId="{56ED43F9-0E2E-0A4A-977A-8387EDA26E6B}" dt="2020-08-09T19:00:54.727" v="2418" actId="1076"/>
          <ac:spMkLst>
            <pc:docMk/>
            <pc:sldMk cId="3365620666" sldId="337"/>
            <ac:spMk id="14" creationId="{07BD7121-4F87-D745-9F21-C619F1E17348}"/>
          </ac:spMkLst>
        </pc:spChg>
        <pc:spChg chg="mod">
          <ac:chgData name="Aria E Fiat" userId="d352dcc2-77e0-46ba-8182-897954ed3962" providerId="ADAL" clId="{56ED43F9-0E2E-0A4A-977A-8387EDA26E6B}" dt="2020-08-09T19:00:54.727" v="2418" actId="1076"/>
          <ac:spMkLst>
            <pc:docMk/>
            <pc:sldMk cId="3365620666" sldId="337"/>
            <ac:spMk id="15" creationId="{D66EC710-FD01-4726-892F-1D3939778377}"/>
          </ac:spMkLst>
        </pc:spChg>
        <pc:spChg chg="mod">
          <ac:chgData name="Aria E Fiat" userId="d352dcc2-77e0-46ba-8182-897954ed3962" providerId="ADAL" clId="{56ED43F9-0E2E-0A4A-977A-8387EDA26E6B}" dt="2020-08-09T19:00:54.727" v="2418" actId="1076"/>
          <ac:spMkLst>
            <pc:docMk/>
            <pc:sldMk cId="3365620666" sldId="337"/>
            <ac:spMk id="16" creationId="{4D5DC316-F517-4802-B3F7-E5EDBC0090F9}"/>
          </ac:spMkLst>
        </pc:spChg>
        <pc:spChg chg="mod">
          <ac:chgData name="Aria E Fiat" userId="d352dcc2-77e0-46ba-8182-897954ed3962" providerId="ADAL" clId="{56ED43F9-0E2E-0A4A-977A-8387EDA26E6B}" dt="2020-08-09T19:00:54.727" v="2418" actId="1076"/>
          <ac:spMkLst>
            <pc:docMk/>
            <pc:sldMk cId="3365620666" sldId="337"/>
            <ac:spMk id="18" creationId="{0FA16990-05B0-49C5-989D-2CEE383D9B2D}"/>
          </ac:spMkLst>
        </pc:spChg>
        <pc:spChg chg="mod">
          <ac:chgData name="Aria E Fiat" userId="d352dcc2-77e0-46ba-8182-897954ed3962" providerId="ADAL" clId="{56ED43F9-0E2E-0A4A-977A-8387EDA26E6B}" dt="2020-08-09T19:00:54.727" v="2418" actId="1076"/>
          <ac:spMkLst>
            <pc:docMk/>
            <pc:sldMk cId="3365620666" sldId="337"/>
            <ac:spMk id="19" creationId="{86FAE83D-62E1-4292-9EDF-51828AA12128}"/>
          </ac:spMkLst>
        </pc:spChg>
        <pc:picChg chg="mod">
          <ac:chgData name="Aria E Fiat" userId="d352dcc2-77e0-46ba-8182-897954ed3962" providerId="ADAL" clId="{56ED43F9-0E2E-0A4A-977A-8387EDA26E6B}" dt="2020-08-09T19:00:54.727" v="2418" actId="1076"/>
          <ac:picMkLst>
            <pc:docMk/>
            <pc:sldMk cId="3365620666" sldId="337"/>
            <ac:picMk id="17" creationId="{21719F27-4AD6-435F-952C-626FC595C9F5}"/>
          </ac:picMkLst>
        </pc:picChg>
        <pc:picChg chg="mod">
          <ac:chgData name="Aria E Fiat" userId="d352dcc2-77e0-46ba-8182-897954ed3962" providerId="ADAL" clId="{56ED43F9-0E2E-0A4A-977A-8387EDA26E6B}" dt="2020-08-09T19:00:54.727" v="2418" actId="1076"/>
          <ac:picMkLst>
            <pc:docMk/>
            <pc:sldMk cId="3365620666" sldId="337"/>
            <ac:picMk id="20" creationId="{AF5E89F3-5267-674C-8144-507FEC593A25}"/>
          </ac:picMkLst>
        </pc:picChg>
        <pc:picChg chg="mod">
          <ac:chgData name="Aria E Fiat" userId="d352dcc2-77e0-46ba-8182-897954ed3962" providerId="ADAL" clId="{56ED43F9-0E2E-0A4A-977A-8387EDA26E6B}" dt="2020-08-09T19:00:54.727" v="2418" actId="1076"/>
          <ac:picMkLst>
            <pc:docMk/>
            <pc:sldMk cId="3365620666" sldId="337"/>
            <ac:picMk id="21" creationId="{8CF94DAC-4750-4768-94A6-D863469B8411}"/>
          </ac:picMkLst>
        </pc:picChg>
        <pc:picChg chg="mod">
          <ac:chgData name="Aria E Fiat" userId="d352dcc2-77e0-46ba-8182-897954ed3962" providerId="ADAL" clId="{56ED43F9-0E2E-0A4A-977A-8387EDA26E6B}" dt="2020-08-09T19:00:54.727" v="2418" actId="1076"/>
          <ac:picMkLst>
            <pc:docMk/>
            <pc:sldMk cId="3365620666" sldId="337"/>
            <ac:picMk id="22" creationId="{A658C0F5-AD0F-EB40-ADBB-B10A67191D9E}"/>
          </ac:picMkLst>
        </pc:picChg>
      </pc:sldChg>
      <pc:sldChg chg="modSp mod">
        <pc:chgData name="Aria E Fiat" userId="d352dcc2-77e0-46ba-8182-897954ed3962" providerId="ADAL" clId="{56ED43F9-0E2E-0A4A-977A-8387EDA26E6B}" dt="2020-08-10T00:41:59.414" v="6176" actId="14100"/>
        <pc:sldMkLst>
          <pc:docMk/>
          <pc:sldMk cId="877028645" sldId="338"/>
        </pc:sldMkLst>
        <pc:spChg chg="mod">
          <ac:chgData name="Aria E Fiat" userId="d352dcc2-77e0-46ba-8182-897954ed3962" providerId="ADAL" clId="{56ED43F9-0E2E-0A4A-977A-8387EDA26E6B}" dt="2020-08-09T19:03:03.302" v="2445" actId="1076"/>
          <ac:spMkLst>
            <pc:docMk/>
            <pc:sldMk cId="877028645" sldId="338"/>
            <ac:spMk id="4" creationId="{4C4E8FCF-4047-404E-AC56-C814F41A53CD}"/>
          </ac:spMkLst>
        </pc:spChg>
        <pc:spChg chg="mod">
          <ac:chgData name="Aria E Fiat" userId="d352dcc2-77e0-46ba-8182-897954ed3962" providerId="ADAL" clId="{56ED43F9-0E2E-0A4A-977A-8387EDA26E6B}" dt="2020-08-10T00:41:59.414" v="6176" actId="14100"/>
          <ac:spMkLst>
            <pc:docMk/>
            <pc:sldMk cId="877028645" sldId="338"/>
            <ac:spMk id="13" creationId="{75DBA0B4-D86C-404E-A8F3-123A53B2D5EA}"/>
          </ac:spMkLst>
        </pc:spChg>
        <pc:spChg chg="mod">
          <ac:chgData name="Aria E Fiat" userId="d352dcc2-77e0-46ba-8182-897954ed3962" providerId="ADAL" clId="{56ED43F9-0E2E-0A4A-977A-8387EDA26E6B}" dt="2020-08-10T00:41:49.285" v="6172" actId="20577"/>
          <ac:spMkLst>
            <pc:docMk/>
            <pc:sldMk cId="877028645" sldId="338"/>
            <ac:spMk id="14" creationId="{07BD7121-4F87-D745-9F21-C619F1E17348}"/>
          </ac:spMkLst>
        </pc:spChg>
      </pc:sldChg>
      <pc:sldChg chg="delSp modSp add mod ord">
        <pc:chgData name="Aria E Fiat" userId="d352dcc2-77e0-46ba-8182-897954ed3962" providerId="ADAL" clId="{56ED43F9-0E2E-0A4A-977A-8387EDA26E6B}" dt="2020-08-09T19:10:57.558" v="2493" actId="1076"/>
        <pc:sldMkLst>
          <pc:docMk/>
          <pc:sldMk cId="1200965458" sldId="339"/>
        </pc:sldMkLst>
        <pc:spChg chg="mod">
          <ac:chgData name="Aria E Fiat" userId="d352dcc2-77e0-46ba-8182-897954ed3962" providerId="ADAL" clId="{56ED43F9-0E2E-0A4A-977A-8387EDA26E6B}" dt="2020-08-09T19:10:57.558" v="2493" actId="1076"/>
          <ac:spMkLst>
            <pc:docMk/>
            <pc:sldMk cId="1200965458" sldId="339"/>
            <ac:spMk id="8" creationId="{CBFF2423-7327-AD4F-973D-C0573BD1B21C}"/>
          </ac:spMkLst>
        </pc:spChg>
        <pc:spChg chg="mod">
          <ac:chgData name="Aria E Fiat" userId="d352dcc2-77e0-46ba-8182-897954ed3962" providerId="ADAL" clId="{56ED43F9-0E2E-0A4A-977A-8387EDA26E6B}" dt="2020-08-09T19:10:57.558" v="2493" actId="1076"/>
          <ac:spMkLst>
            <pc:docMk/>
            <pc:sldMk cId="1200965458" sldId="339"/>
            <ac:spMk id="9" creationId="{15E0F1F6-4458-264E-A10F-AB8D39632973}"/>
          </ac:spMkLst>
        </pc:spChg>
        <pc:spChg chg="mod">
          <ac:chgData name="Aria E Fiat" userId="d352dcc2-77e0-46ba-8182-897954ed3962" providerId="ADAL" clId="{56ED43F9-0E2E-0A4A-977A-8387EDA26E6B}" dt="2020-08-09T19:10:57.558" v="2493" actId="1076"/>
          <ac:spMkLst>
            <pc:docMk/>
            <pc:sldMk cId="1200965458" sldId="339"/>
            <ac:spMk id="10" creationId="{F49CE955-35C3-3749-A801-3FF931006431}"/>
          </ac:spMkLst>
        </pc:spChg>
        <pc:spChg chg="mod">
          <ac:chgData name="Aria E Fiat" userId="d352dcc2-77e0-46ba-8182-897954ed3962" providerId="ADAL" clId="{56ED43F9-0E2E-0A4A-977A-8387EDA26E6B}" dt="2020-08-09T19:10:57.558" v="2493" actId="1076"/>
          <ac:spMkLst>
            <pc:docMk/>
            <pc:sldMk cId="1200965458" sldId="339"/>
            <ac:spMk id="11" creationId="{67334990-6AE0-B14C-A0BA-6D4E87D3A0F8}"/>
          </ac:spMkLst>
        </pc:spChg>
        <pc:spChg chg="mod">
          <ac:chgData name="Aria E Fiat" userId="d352dcc2-77e0-46ba-8182-897954ed3962" providerId="ADAL" clId="{56ED43F9-0E2E-0A4A-977A-8387EDA26E6B}" dt="2020-08-09T19:10:57.558" v="2493" actId="1076"/>
          <ac:spMkLst>
            <pc:docMk/>
            <pc:sldMk cId="1200965458" sldId="339"/>
            <ac:spMk id="12" creationId="{11E96463-22AE-2943-9D97-5C65A0633D65}"/>
          </ac:spMkLst>
        </pc:spChg>
        <pc:spChg chg="mod">
          <ac:chgData name="Aria E Fiat" userId="d352dcc2-77e0-46ba-8182-897954ed3962" providerId="ADAL" clId="{56ED43F9-0E2E-0A4A-977A-8387EDA26E6B}" dt="2020-08-09T19:10:57.558" v="2493" actId="1076"/>
          <ac:spMkLst>
            <pc:docMk/>
            <pc:sldMk cId="1200965458" sldId="339"/>
            <ac:spMk id="13" creationId="{41043744-C532-974E-9946-617A3604E224}"/>
          </ac:spMkLst>
        </pc:spChg>
        <pc:spChg chg="mod">
          <ac:chgData name="Aria E Fiat" userId="d352dcc2-77e0-46ba-8182-897954ed3962" providerId="ADAL" clId="{56ED43F9-0E2E-0A4A-977A-8387EDA26E6B}" dt="2020-08-09T19:10:57.558" v="2493" actId="1076"/>
          <ac:spMkLst>
            <pc:docMk/>
            <pc:sldMk cId="1200965458" sldId="339"/>
            <ac:spMk id="14" creationId="{1BBA554A-78DF-B242-86BF-E84C0184EC7A}"/>
          </ac:spMkLst>
        </pc:spChg>
        <pc:spChg chg="mod">
          <ac:chgData name="Aria E Fiat" userId="d352dcc2-77e0-46ba-8182-897954ed3962" providerId="ADAL" clId="{56ED43F9-0E2E-0A4A-977A-8387EDA26E6B}" dt="2020-08-09T19:10:57.558" v="2493" actId="1076"/>
          <ac:spMkLst>
            <pc:docMk/>
            <pc:sldMk cId="1200965458" sldId="339"/>
            <ac:spMk id="15" creationId="{07ABA6E0-1B3C-B844-B3AA-178192640589}"/>
          </ac:spMkLst>
        </pc:spChg>
        <pc:spChg chg="del">
          <ac:chgData name="Aria E Fiat" userId="d352dcc2-77e0-46ba-8182-897954ed3962" providerId="ADAL" clId="{56ED43F9-0E2E-0A4A-977A-8387EDA26E6B}" dt="2020-08-09T19:10:38.908" v="2492" actId="478"/>
          <ac:spMkLst>
            <pc:docMk/>
            <pc:sldMk cId="1200965458" sldId="339"/>
            <ac:spMk id="16" creationId="{082388C6-164F-A148-939D-DA41589DB519}"/>
          </ac:spMkLst>
        </pc:spChg>
        <pc:spChg chg="del">
          <ac:chgData name="Aria E Fiat" userId="d352dcc2-77e0-46ba-8182-897954ed3962" providerId="ADAL" clId="{56ED43F9-0E2E-0A4A-977A-8387EDA26E6B}" dt="2020-08-09T19:10:38.908" v="2492" actId="478"/>
          <ac:spMkLst>
            <pc:docMk/>
            <pc:sldMk cId="1200965458" sldId="339"/>
            <ac:spMk id="17" creationId="{734E9732-4578-F946-ABDE-457FFFBBEADC}"/>
          </ac:spMkLst>
        </pc:spChg>
      </pc:sldChg>
      <pc:sldChg chg="modSp add mod ord">
        <pc:chgData name="Aria E Fiat" userId="d352dcc2-77e0-46ba-8182-897954ed3962" providerId="ADAL" clId="{56ED43F9-0E2E-0A4A-977A-8387EDA26E6B}" dt="2020-08-10T00:41:06.050" v="6161" actId="1076"/>
        <pc:sldMkLst>
          <pc:docMk/>
          <pc:sldMk cId="1548380285" sldId="342"/>
        </pc:sldMkLst>
        <pc:spChg chg="mod">
          <ac:chgData name="Aria E Fiat" userId="d352dcc2-77e0-46ba-8182-897954ed3962" providerId="ADAL" clId="{56ED43F9-0E2E-0A4A-977A-8387EDA26E6B}" dt="2020-08-10T00:33:21.883" v="5609" actId="14100"/>
          <ac:spMkLst>
            <pc:docMk/>
            <pc:sldMk cId="1548380285" sldId="342"/>
            <ac:spMk id="7" creationId="{20333239-3639-C743-BA3F-E006C3942093}"/>
          </ac:spMkLst>
        </pc:spChg>
        <pc:spChg chg="mod">
          <ac:chgData name="Aria E Fiat" userId="d352dcc2-77e0-46ba-8182-897954ed3962" providerId="ADAL" clId="{56ED43F9-0E2E-0A4A-977A-8387EDA26E6B}" dt="2020-08-10T00:32:35.795" v="5602" actId="20577"/>
          <ac:spMkLst>
            <pc:docMk/>
            <pc:sldMk cId="1548380285" sldId="342"/>
            <ac:spMk id="8" creationId="{824950E7-C1E6-9D43-ADC3-0D171F722AF5}"/>
          </ac:spMkLst>
        </pc:spChg>
        <pc:spChg chg="mod">
          <ac:chgData name="Aria E Fiat" userId="d352dcc2-77e0-46ba-8182-897954ed3962" providerId="ADAL" clId="{56ED43F9-0E2E-0A4A-977A-8387EDA26E6B}" dt="2020-08-10T00:41:06.050" v="6161" actId="1076"/>
          <ac:spMkLst>
            <pc:docMk/>
            <pc:sldMk cId="1548380285" sldId="342"/>
            <ac:spMk id="14" creationId="{66326A8E-6EFD-6C4D-910D-94EEEBE265F5}"/>
          </ac:spMkLst>
        </pc:spChg>
      </pc:sldChg>
      <pc:sldChg chg="addSp delSp modSp add mod ord modAnim modNotesTx">
        <pc:chgData name="Aria E Fiat" userId="d352dcc2-77e0-46ba-8182-897954ed3962" providerId="ADAL" clId="{56ED43F9-0E2E-0A4A-977A-8387EDA26E6B}" dt="2020-08-10T00:30:15.324" v="5587" actId="167"/>
        <pc:sldMkLst>
          <pc:docMk/>
          <pc:sldMk cId="3815549191" sldId="343"/>
        </pc:sldMkLst>
        <pc:spChg chg="del mod">
          <ac:chgData name="Aria E Fiat" userId="d352dcc2-77e0-46ba-8182-897954ed3962" providerId="ADAL" clId="{56ED43F9-0E2E-0A4A-977A-8387EDA26E6B}" dt="2020-08-10T00:28:48.564" v="5579" actId="478"/>
          <ac:spMkLst>
            <pc:docMk/>
            <pc:sldMk cId="3815549191" sldId="343"/>
            <ac:spMk id="7" creationId="{20333239-3639-C743-BA3F-E006C3942093}"/>
          </ac:spMkLst>
        </pc:spChg>
        <pc:spChg chg="mod">
          <ac:chgData name="Aria E Fiat" userId="d352dcc2-77e0-46ba-8182-897954ed3962" providerId="ADAL" clId="{56ED43F9-0E2E-0A4A-977A-8387EDA26E6B}" dt="2020-08-10T00:23:52.413" v="5559"/>
          <ac:spMkLst>
            <pc:docMk/>
            <pc:sldMk cId="3815549191" sldId="343"/>
            <ac:spMk id="8" creationId="{824950E7-C1E6-9D43-ADC3-0D171F722AF5}"/>
          </ac:spMkLst>
        </pc:spChg>
        <pc:spChg chg="mod">
          <ac:chgData name="Aria E Fiat" userId="d352dcc2-77e0-46ba-8182-897954ed3962" providerId="ADAL" clId="{56ED43F9-0E2E-0A4A-977A-8387EDA26E6B}" dt="2020-08-10T00:20:09.126" v="5545" actId="20577"/>
          <ac:spMkLst>
            <pc:docMk/>
            <pc:sldMk cId="3815549191" sldId="343"/>
            <ac:spMk id="14" creationId="{66326A8E-6EFD-6C4D-910D-94EEEBE265F5}"/>
          </ac:spMkLst>
        </pc:spChg>
        <pc:spChg chg="add mod">
          <ac:chgData name="Aria E Fiat" userId="d352dcc2-77e0-46ba-8182-897954ed3962" providerId="ADAL" clId="{56ED43F9-0E2E-0A4A-977A-8387EDA26E6B}" dt="2020-08-10T00:30:15.324" v="5587" actId="167"/>
          <ac:spMkLst>
            <pc:docMk/>
            <pc:sldMk cId="3815549191" sldId="343"/>
            <ac:spMk id="15" creationId="{10CA3B34-3326-8F43-B8D9-8DB9A8DAA677}"/>
          </ac:spMkLst>
        </pc:spChg>
        <pc:picChg chg="add mod">
          <ac:chgData name="Aria E Fiat" userId="d352dcc2-77e0-46ba-8182-897954ed3962" providerId="ADAL" clId="{56ED43F9-0E2E-0A4A-977A-8387EDA26E6B}" dt="2020-08-10T00:29:13.271" v="5584" actId="1076"/>
          <ac:picMkLst>
            <pc:docMk/>
            <pc:sldMk cId="3815549191" sldId="343"/>
            <ac:picMk id="12" creationId="{9790EAC8-78B5-AD4D-8778-FB042C4B0C38}"/>
          </ac:picMkLst>
        </pc:picChg>
      </pc:sldChg>
      <pc:sldChg chg="modSp add mod ord">
        <pc:chgData name="Aria E Fiat" userId="d352dcc2-77e0-46ba-8182-897954ed3962" providerId="ADAL" clId="{56ED43F9-0E2E-0A4A-977A-8387EDA26E6B}" dt="2020-08-10T00:13:05.491" v="5190" actId="20577"/>
        <pc:sldMkLst>
          <pc:docMk/>
          <pc:sldMk cId="1750150917" sldId="344"/>
        </pc:sldMkLst>
        <pc:spChg chg="mod">
          <ac:chgData name="Aria E Fiat" userId="d352dcc2-77e0-46ba-8182-897954ed3962" providerId="ADAL" clId="{56ED43F9-0E2E-0A4A-977A-8387EDA26E6B}" dt="2020-08-10T00:09:27.464" v="4795" actId="20577"/>
          <ac:spMkLst>
            <pc:docMk/>
            <pc:sldMk cId="1750150917" sldId="344"/>
            <ac:spMk id="7" creationId="{20333239-3639-C743-BA3F-E006C3942093}"/>
          </ac:spMkLst>
        </pc:spChg>
        <pc:spChg chg="mod">
          <ac:chgData name="Aria E Fiat" userId="d352dcc2-77e0-46ba-8182-897954ed3962" providerId="ADAL" clId="{56ED43F9-0E2E-0A4A-977A-8387EDA26E6B}" dt="2020-08-10T00:08:35.047" v="4777"/>
          <ac:spMkLst>
            <pc:docMk/>
            <pc:sldMk cId="1750150917" sldId="344"/>
            <ac:spMk id="8" creationId="{824950E7-C1E6-9D43-ADC3-0D171F722AF5}"/>
          </ac:spMkLst>
        </pc:spChg>
        <pc:spChg chg="mod">
          <ac:chgData name="Aria E Fiat" userId="d352dcc2-77e0-46ba-8182-897954ed3962" providerId="ADAL" clId="{56ED43F9-0E2E-0A4A-977A-8387EDA26E6B}" dt="2020-08-10T00:13:05.491" v="5190" actId="20577"/>
          <ac:spMkLst>
            <pc:docMk/>
            <pc:sldMk cId="1750150917" sldId="344"/>
            <ac:spMk id="14" creationId="{66326A8E-6EFD-6C4D-910D-94EEEBE265F5}"/>
          </ac:spMkLst>
        </pc:spChg>
      </pc:sldChg>
      <pc:sldChg chg="addSp modSp add mod ord">
        <pc:chgData name="Aria E Fiat" userId="d352dcc2-77e0-46ba-8182-897954ed3962" providerId="ADAL" clId="{56ED43F9-0E2E-0A4A-977A-8387EDA26E6B}" dt="2020-08-10T13:16:23.508" v="16019" actId="207"/>
        <pc:sldMkLst>
          <pc:docMk/>
          <pc:sldMk cId="3979721160" sldId="345"/>
        </pc:sldMkLst>
        <pc:spChg chg="add mod">
          <ac:chgData name="Aria E Fiat" userId="d352dcc2-77e0-46ba-8182-897954ed3962" providerId="ADAL" clId="{56ED43F9-0E2E-0A4A-977A-8387EDA26E6B}" dt="2020-08-09T19:33:26.365" v="3093" actId="1076"/>
          <ac:spMkLst>
            <pc:docMk/>
            <pc:sldMk cId="3979721160" sldId="345"/>
            <ac:spMk id="3" creationId="{D603C81A-1F44-6244-AB6E-8972ADE36CFD}"/>
          </ac:spMkLst>
        </pc:spChg>
        <pc:spChg chg="mod">
          <ac:chgData name="Aria E Fiat" userId="d352dcc2-77e0-46ba-8182-897954ed3962" providerId="ADAL" clId="{56ED43F9-0E2E-0A4A-977A-8387EDA26E6B}" dt="2020-08-09T19:25:51.083" v="2913" actId="20577"/>
          <ac:spMkLst>
            <pc:docMk/>
            <pc:sldMk cId="3979721160" sldId="345"/>
            <ac:spMk id="7" creationId="{20333239-3639-C743-BA3F-E006C3942093}"/>
          </ac:spMkLst>
        </pc:spChg>
        <pc:spChg chg="mod">
          <ac:chgData name="Aria E Fiat" userId="d352dcc2-77e0-46ba-8182-897954ed3962" providerId="ADAL" clId="{56ED43F9-0E2E-0A4A-977A-8387EDA26E6B}" dt="2020-08-10T13:16:23.508" v="16019" actId="207"/>
          <ac:spMkLst>
            <pc:docMk/>
            <pc:sldMk cId="3979721160" sldId="345"/>
            <ac:spMk id="8" creationId="{824950E7-C1E6-9D43-ADC3-0D171F722AF5}"/>
          </ac:spMkLst>
        </pc:spChg>
        <pc:spChg chg="mod">
          <ac:chgData name="Aria E Fiat" userId="d352dcc2-77e0-46ba-8182-897954ed3962" providerId="ADAL" clId="{56ED43F9-0E2E-0A4A-977A-8387EDA26E6B}" dt="2020-08-09T19:32:47.458" v="3087" actId="20577"/>
          <ac:spMkLst>
            <pc:docMk/>
            <pc:sldMk cId="3979721160" sldId="345"/>
            <ac:spMk id="14" creationId="{66326A8E-6EFD-6C4D-910D-94EEEBE265F5}"/>
          </ac:spMkLst>
        </pc:spChg>
        <pc:graphicFrameChg chg="add mod modGraphic">
          <ac:chgData name="Aria E Fiat" userId="d352dcc2-77e0-46ba-8182-897954ed3962" providerId="ADAL" clId="{56ED43F9-0E2E-0A4A-977A-8387EDA26E6B}" dt="2020-08-09T19:32:53.356" v="3088" actId="1076"/>
          <ac:graphicFrameMkLst>
            <pc:docMk/>
            <pc:sldMk cId="3979721160" sldId="345"/>
            <ac:graphicFrameMk id="2" creationId="{9868DE78-4115-5746-89B8-A2671ABBE913}"/>
          </ac:graphicFrameMkLst>
        </pc:graphicFrameChg>
      </pc:sldChg>
      <pc:sldChg chg="addSp delSp modSp add del mod">
        <pc:chgData name="Aria E Fiat" userId="d352dcc2-77e0-46ba-8182-897954ed3962" providerId="ADAL" clId="{56ED43F9-0E2E-0A4A-977A-8387EDA26E6B}" dt="2020-08-10T02:17:57.867" v="8653" actId="2696"/>
        <pc:sldMkLst>
          <pc:docMk/>
          <pc:sldMk cId="1598343840" sldId="347"/>
        </pc:sldMkLst>
        <pc:spChg chg="del">
          <ac:chgData name="Aria E Fiat" userId="d352dcc2-77e0-46ba-8182-897954ed3962" providerId="ADAL" clId="{56ED43F9-0E2E-0A4A-977A-8387EDA26E6B}" dt="2020-08-09T19:47:01.170" v="3098" actId="478"/>
          <ac:spMkLst>
            <pc:docMk/>
            <pc:sldMk cId="1598343840" sldId="347"/>
            <ac:spMk id="2" creationId="{59F30644-2F2C-4D0D-BA64-8AE3C210C6D4}"/>
          </ac:spMkLst>
        </pc:spChg>
        <pc:spChg chg="del">
          <ac:chgData name="Aria E Fiat" userId="d352dcc2-77e0-46ba-8182-897954ed3962" providerId="ADAL" clId="{56ED43F9-0E2E-0A4A-977A-8387EDA26E6B}" dt="2020-08-09T19:46:56.707" v="3096" actId="478"/>
          <ac:spMkLst>
            <pc:docMk/>
            <pc:sldMk cId="1598343840" sldId="347"/>
            <ac:spMk id="3" creationId="{7188DB54-6935-4D98-BA98-A33590706645}"/>
          </ac:spMkLst>
        </pc:spChg>
        <pc:spChg chg="add del mod">
          <ac:chgData name="Aria E Fiat" userId="d352dcc2-77e0-46ba-8182-897954ed3962" providerId="ADAL" clId="{56ED43F9-0E2E-0A4A-977A-8387EDA26E6B}" dt="2020-08-09T19:46:58.810" v="3097" actId="478"/>
          <ac:spMkLst>
            <pc:docMk/>
            <pc:sldMk cId="1598343840" sldId="347"/>
            <ac:spMk id="5" creationId="{57AA37BF-02B2-6545-8F5D-27ED5CC43A16}"/>
          </ac:spMkLst>
        </pc:spChg>
        <pc:spChg chg="add del mod">
          <ac:chgData name="Aria E Fiat" userId="d352dcc2-77e0-46ba-8182-897954ed3962" providerId="ADAL" clId="{56ED43F9-0E2E-0A4A-977A-8387EDA26E6B}" dt="2020-08-09T19:47:02.556" v="3099" actId="478"/>
          <ac:spMkLst>
            <pc:docMk/>
            <pc:sldMk cId="1598343840" sldId="347"/>
            <ac:spMk id="7" creationId="{C14BD722-2E57-3842-B9D2-2B3A335A6C78}"/>
          </ac:spMkLst>
        </pc:spChg>
        <pc:spChg chg="add mod">
          <ac:chgData name="Aria E Fiat" userId="d352dcc2-77e0-46ba-8182-897954ed3962" providerId="ADAL" clId="{56ED43F9-0E2E-0A4A-977A-8387EDA26E6B}" dt="2020-08-09T19:47:09.667" v="3101" actId="207"/>
          <ac:spMkLst>
            <pc:docMk/>
            <pc:sldMk cId="1598343840" sldId="347"/>
            <ac:spMk id="8" creationId="{B830FED2-AB8C-BA42-87EF-14D2E2BCB2D0}"/>
          </ac:spMkLst>
        </pc:spChg>
        <pc:spChg chg="add mod">
          <ac:chgData name="Aria E Fiat" userId="d352dcc2-77e0-46ba-8182-897954ed3962" providerId="ADAL" clId="{56ED43F9-0E2E-0A4A-977A-8387EDA26E6B}" dt="2020-08-09T19:47:38.656" v="3128" actId="1076"/>
          <ac:spMkLst>
            <pc:docMk/>
            <pc:sldMk cId="1598343840" sldId="347"/>
            <ac:spMk id="9" creationId="{A53EF343-B00F-2B4D-80B8-CA4BE36DCCDB}"/>
          </ac:spMkLst>
        </pc:spChg>
        <pc:spChg chg="add mod">
          <ac:chgData name="Aria E Fiat" userId="d352dcc2-77e0-46ba-8182-897954ed3962" providerId="ADAL" clId="{56ED43F9-0E2E-0A4A-977A-8387EDA26E6B}" dt="2020-08-09T19:50:03.628" v="3159" actId="166"/>
          <ac:spMkLst>
            <pc:docMk/>
            <pc:sldMk cId="1598343840" sldId="347"/>
            <ac:spMk id="10" creationId="{5979C299-0D18-784F-9339-5315E865B88E}"/>
          </ac:spMkLst>
        </pc:spChg>
        <pc:spChg chg="add mod">
          <ac:chgData name="Aria E Fiat" userId="d352dcc2-77e0-46ba-8182-897954ed3962" providerId="ADAL" clId="{56ED43F9-0E2E-0A4A-977A-8387EDA26E6B}" dt="2020-08-09T19:55:23.583" v="3318" actId="170"/>
          <ac:spMkLst>
            <pc:docMk/>
            <pc:sldMk cId="1598343840" sldId="347"/>
            <ac:spMk id="11" creationId="{F71394E7-E59F-2F40-BC33-8F85D5B65B2C}"/>
          </ac:spMkLst>
        </pc:spChg>
        <pc:spChg chg="add mod">
          <ac:chgData name="Aria E Fiat" userId="d352dcc2-77e0-46ba-8182-897954ed3962" providerId="ADAL" clId="{56ED43F9-0E2E-0A4A-977A-8387EDA26E6B}" dt="2020-08-09T19:49:12.090" v="3146" actId="164"/>
          <ac:spMkLst>
            <pc:docMk/>
            <pc:sldMk cId="1598343840" sldId="347"/>
            <ac:spMk id="12" creationId="{8D54DD39-8883-CA47-9874-92027655D065}"/>
          </ac:spMkLst>
        </pc:spChg>
        <pc:spChg chg="add mod">
          <ac:chgData name="Aria E Fiat" userId="d352dcc2-77e0-46ba-8182-897954ed3962" providerId="ADAL" clId="{56ED43F9-0E2E-0A4A-977A-8387EDA26E6B}" dt="2020-08-09T19:49:24.674" v="3150" actId="164"/>
          <ac:spMkLst>
            <pc:docMk/>
            <pc:sldMk cId="1598343840" sldId="347"/>
            <ac:spMk id="13" creationId="{38A5E201-663E-E042-B5BA-DB004B265C5D}"/>
          </ac:spMkLst>
        </pc:spChg>
        <pc:spChg chg="mod">
          <ac:chgData name="Aria E Fiat" userId="d352dcc2-77e0-46ba-8182-897954ed3962" providerId="ADAL" clId="{56ED43F9-0E2E-0A4A-977A-8387EDA26E6B}" dt="2020-08-09T19:54:55.969" v="3312" actId="166"/>
          <ac:spMkLst>
            <pc:docMk/>
            <pc:sldMk cId="1598343840" sldId="347"/>
            <ac:spMk id="16" creationId="{7CFF71F4-14C9-1640-8B5C-D9AA7C070BEE}"/>
          </ac:spMkLst>
        </pc:spChg>
        <pc:spChg chg="mod">
          <ac:chgData name="Aria E Fiat" userId="d352dcc2-77e0-46ba-8182-897954ed3962" providerId="ADAL" clId="{56ED43F9-0E2E-0A4A-977A-8387EDA26E6B}" dt="2020-08-09T19:49:39.902" v="3154"/>
          <ac:spMkLst>
            <pc:docMk/>
            <pc:sldMk cId="1598343840" sldId="347"/>
            <ac:spMk id="17" creationId="{AEC06F6C-B9B0-6344-A881-B9A0F1885577}"/>
          </ac:spMkLst>
        </pc:spChg>
        <pc:spChg chg="mod">
          <ac:chgData name="Aria E Fiat" userId="d352dcc2-77e0-46ba-8182-897954ed3962" providerId="ADAL" clId="{56ED43F9-0E2E-0A4A-977A-8387EDA26E6B}" dt="2020-08-09T19:49:25.571" v="3151"/>
          <ac:spMkLst>
            <pc:docMk/>
            <pc:sldMk cId="1598343840" sldId="347"/>
            <ac:spMk id="20" creationId="{CA894CA8-B5B9-6541-A370-6362DD72AAD7}"/>
          </ac:spMkLst>
        </pc:spChg>
        <pc:spChg chg="mod">
          <ac:chgData name="Aria E Fiat" userId="d352dcc2-77e0-46ba-8182-897954ed3962" providerId="ADAL" clId="{56ED43F9-0E2E-0A4A-977A-8387EDA26E6B}" dt="2020-08-09T19:49:25.571" v="3151"/>
          <ac:spMkLst>
            <pc:docMk/>
            <pc:sldMk cId="1598343840" sldId="347"/>
            <ac:spMk id="21" creationId="{60261EDA-ED39-E843-AEF6-56E86143A572}"/>
          </ac:spMkLst>
        </pc:spChg>
        <pc:spChg chg="add del mod">
          <ac:chgData name="Aria E Fiat" userId="d352dcc2-77e0-46ba-8182-897954ed3962" providerId="ADAL" clId="{56ED43F9-0E2E-0A4A-977A-8387EDA26E6B}" dt="2020-08-09T19:49:42.758" v="3155" actId="478"/>
          <ac:spMkLst>
            <pc:docMk/>
            <pc:sldMk cId="1598343840" sldId="347"/>
            <ac:spMk id="22" creationId="{1A78EE35-9840-F04C-AFD6-658316413C99}"/>
          </ac:spMkLst>
        </pc:spChg>
        <pc:spChg chg="mod">
          <ac:chgData name="Aria E Fiat" userId="d352dcc2-77e0-46ba-8182-897954ed3962" providerId="ADAL" clId="{56ED43F9-0E2E-0A4A-977A-8387EDA26E6B}" dt="2020-08-09T19:49:44.579" v="3156"/>
          <ac:spMkLst>
            <pc:docMk/>
            <pc:sldMk cId="1598343840" sldId="347"/>
            <ac:spMk id="24" creationId="{D5D412DC-BC15-6F4A-ADBD-03324E641AD3}"/>
          </ac:spMkLst>
        </pc:spChg>
        <pc:spChg chg="mod">
          <ac:chgData name="Aria E Fiat" userId="d352dcc2-77e0-46ba-8182-897954ed3962" providerId="ADAL" clId="{56ED43F9-0E2E-0A4A-977A-8387EDA26E6B}" dt="2020-08-09T19:49:44.579" v="3156"/>
          <ac:spMkLst>
            <pc:docMk/>
            <pc:sldMk cId="1598343840" sldId="347"/>
            <ac:spMk id="25" creationId="{5DAB7417-1AFF-FE41-B566-E325EEC67E04}"/>
          </ac:spMkLst>
        </pc:spChg>
        <pc:spChg chg="add mod">
          <ac:chgData name="Aria E Fiat" userId="d352dcc2-77e0-46ba-8182-897954ed3962" providerId="ADAL" clId="{56ED43F9-0E2E-0A4A-977A-8387EDA26E6B}" dt="2020-08-09T19:50:22.350" v="3165" actId="164"/>
          <ac:spMkLst>
            <pc:docMk/>
            <pc:sldMk cId="1598343840" sldId="347"/>
            <ac:spMk id="26" creationId="{2E891618-4758-C240-94D3-6156197B7C1C}"/>
          </ac:spMkLst>
        </pc:spChg>
        <pc:spChg chg="add mod">
          <ac:chgData name="Aria E Fiat" userId="d352dcc2-77e0-46ba-8182-897954ed3962" providerId="ADAL" clId="{56ED43F9-0E2E-0A4A-977A-8387EDA26E6B}" dt="2020-08-09T19:54:05.700" v="3307" actId="164"/>
          <ac:spMkLst>
            <pc:docMk/>
            <pc:sldMk cId="1598343840" sldId="347"/>
            <ac:spMk id="28" creationId="{275704F9-1F8C-F445-B8DC-117A986432EB}"/>
          </ac:spMkLst>
        </pc:spChg>
        <pc:spChg chg="add mod">
          <ac:chgData name="Aria E Fiat" userId="d352dcc2-77e0-46ba-8182-897954ed3962" providerId="ADAL" clId="{56ED43F9-0E2E-0A4A-977A-8387EDA26E6B}" dt="2020-08-09T19:54:11.947" v="3308" actId="164"/>
          <ac:spMkLst>
            <pc:docMk/>
            <pc:sldMk cId="1598343840" sldId="347"/>
            <ac:spMk id="29" creationId="{841CDF7B-FFCE-1449-82EF-8CD4B23248F3}"/>
          </ac:spMkLst>
        </pc:spChg>
        <pc:spChg chg="add mod">
          <ac:chgData name="Aria E Fiat" userId="d352dcc2-77e0-46ba-8182-897954ed3962" providerId="ADAL" clId="{56ED43F9-0E2E-0A4A-977A-8387EDA26E6B}" dt="2020-08-09T19:57:58.656" v="3347" actId="1076"/>
          <ac:spMkLst>
            <pc:docMk/>
            <pc:sldMk cId="1598343840" sldId="347"/>
            <ac:spMk id="30" creationId="{C9AC0E7B-53EF-1144-A3FB-788989FDF677}"/>
          </ac:spMkLst>
        </pc:spChg>
        <pc:spChg chg="add mod">
          <ac:chgData name="Aria E Fiat" userId="d352dcc2-77e0-46ba-8182-897954ed3962" providerId="ADAL" clId="{56ED43F9-0E2E-0A4A-977A-8387EDA26E6B}" dt="2020-08-09T19:54:24.291" v="3310" actId="164"/>
          <ac:spMkLst>
            <pc:docMk/>
            <pc:sldMk cId="1598343840" sldId="347"/>
            <ac:spMk id="31" creationId="{7E496DB4-D768-534A-9F2F-0B2D2AD1BA25}"/>
          </ac:spMkLst>
        </pc:spChg>
        <pc:spChg chg="mod">
          <ac:chgData name="Aria E Fiat" userId="d352dcc2-77e0-46ba-8182-897954ed3962" providerId="ADAL" clId="{56ED43F9-0E2E-0A4A-977A-8387EDA26E6B}" dt="2020-08-09T19:55:59.727" v="3329" actId="571"/>
          <ac:spMkLst>
            <pc:docMk/>
            <pc:sldMk cId="1598343840" sldId="347"/>
            <ac:spMk id="38" creationId="{C9B72A71-4B2D-EC46-BFA3-5909DB6C5A16}"/>
          </ac:spMkLst>
        </pc:spChg>
        <pc:spChg chg="mod">
          <ac:chgData name="Aria E Fiat" userId="d352dcc2-77e0-46ba-8182-897954ed3962" providerId="ADAL" clId="{56ED43F9-0E2E-0A4A-977A-8387EDA26E6B}" dt="2020-08-09T19:55:59.727" v="3329" actId="571"/>
          <ac:spMkLst>
            <pc:docMk/>
            <pc:sldMk cId="1598343840" sldId="347"/>
            <ac:spMk id="40" creationId="{76FB44B1-DBC3-7D41-8A85-907BF0BDCAE5}"/>
          </ac:spMkLst>
        </pc:spChg>
        <pc:spChg chg="mod">
          <ac:chgData name="Aria E Fiat" userId="d352dcc2-77e0-46ba-8182-897954ed3962" providerId="ADAL" clId="{56ED43F9-0E2E-0A4A-977A-8387EDA26E6B}" dt="2020-08-09T19:55:59.727" v="3329" actId="571"/>
          <ac:spMkLst>
            <pc:docMk/>
            <pc:sldMk cId="1598343840" sldId="347"/>
            <ac:spMk id="41" creationId="{AB158F12-A751-DF4C-993F-38029A6A6493}"/>
          </ac:spMkLst>
        </pc:spChg>
        <pc:spChg chg="mod">
          <ac:chgData name="Aria E Fiat" userId="d352dcc2-77e0-46ba-8182-897954ed3962" providerId="ADAL" clId="{56ED43F9-0E2E-0A4A-977A-8387EDA26E6B}" dt="2020-08-09T19:55:59.727" v="3329" actId="571"/>
          <ac:spMkLst>
            <pc:docMk/>
            <pc:sldMk cId="1598343840" sldId="347"/>
            <ac:spMk id="42" creationId="{712BE921-9C41-9948-AB0F-8B211F0BAB8A}"/>
          </ac:spMkLst>
        </pc:spChg>
        <pc:grpChg chg="add mod">
          <ac:chgData name="Aria E Fiat" userId="d352dcc2-77e0-46ba-8182-897954ed3962" providerId="ADAL" clId="{56ED43F9-0E2E-0A4A-977A-8387EDA26E6B}" dt="2020-08-09T19:50:22.350" v="3165" actId="164"/>
          <ac:grpSpMkLst>
            <pc:docMk/>
            <pc:sldMk cId="1598343840" sldId="347"/>
            <ac:grpSpMk id="14" creationId="{2E6E4EE1-51A6-1140-AF85-4FEE21ED19B0}"/>
          </ac:grpSpMkLst>
        </pc:grpChg>
        <pc:grpChg chg="add mod">
          <ac:chgData name="Aria E Fiat" userId="d352dcc2-77e0-46ba-8182-897954ed3962" providerId="ADAL" clId="{56ED43F9-0E2E-0A4A-977A-8387EDA26E6B}" dt="2020-08-09T19:54:20.675" v="3309" actId="164"/>
          <ac:grpSpMkLst>
            <pc:docMk/>
            <pc:sldMk cId="1598343840" sldId="347"/>
            <ac:grpSpMk id="15" creationId="{A9365BA0-8C5E-1843-95B7-C42EBD670D2B}"/>
          </ac:grpSpMkLst>
        </pc:grpChg>
        <pc:grpChg chg="add mod">
          <ac:chgData name="Aria E Fiat" userId="d352dcc2-77e0-46ba-8182-897954ed3962" providerId="ADAL" clId="{56ED43F9-0E2E-0A4A-977A-8387EDA26E6B}" dt="2020-08-09T19:54:11.947" v="3308" actId="164"/>
          <ac:grpSpMkLst>
            <pc:docMk/>
            <pc:sldMk cId="1598343840" sldId="347"/>
            <ac:grpSpMk id="18" creationId="{1CFE0434-259E-5647-A955-0A2E2DCD3647}"/>
          </ac:grpSpMkLst>
        </pc:grpChg>
        <pc:grpChg chg="add mod">
          <ac:chgData name="Aria E Fiat" userId="d352dcc2-77e0-46ba-8182-897954ed3962" providerId="ADAL" clId="{56ED43F9-0E2E-0A4A-977A-8387EDA26E6B}" dt="2020-08-09T19:54:24.291" v="3310" actId="164"/>
          <ac:grpSpMkLst>
            <pc:docMk/>
            <pc:sldMk cId="1598343840" sldId="347"/>
            <ac:grpSpMk id="19" creationId="{B9CF31A0-D86D-5142-AE05-10CE8BA52580}"/>
          </ac:grpSpMkLst>
        </pc:grpChg>
        <pc:grpChg chg="add del mod">
          <ac:chgData name="Aria E Fiat" userId="d352dcc2-77e0-46ba-8182-897954ed3962" providerId="ADAL" clId="{56ED43F9-0E2E-0A4A-977A-8387EDA26E6B}" dt="2020-08-09T19:53:52.954" v="3304" actId="478"/>
          <ac:grpSpMkLst>
            <pc:docMk/>
            <pc:sldMk cId="1598343840" sldId="347"/>
            <ac:grpSpMk id="23" creationId="{9AB51AEB-6230-534F-B2F6-282F021AF3EE}"/>
          </ac:grpSpMkLst>
        </pc:grpChg>
        <pc:grpChg chg="add mod">
          <ac:chgData name="Aria E Fiat" userId="d352dcc2-77e0-46ba-8182-897954ed3962" providerId="ADAL" clId="{56ED43F9-0E2E-0A4A-977A-8387EDA26E6B}" dt="2020-08-09T19:54:05.700" v="3307" actId="164"/>
          <ac:grpSpMkLst>
            <pc:docMk/>
            <pc:sldMk cId="1598343840" sldId="347"/>
            <ac:grpSpMk id="27" creationId="{1B4C74DA-C0FF-5346-B3AD-8A8CE28403EB}"/>
          </ac:grpSpMkLst>
        </pc:grpChg>
        <pc:grpChg chg="add mod">
          <ac:chgData name="Aria E Fiat" userId="d352dcc2-77e0-46ba-8182-897954ed3962" providerId="ADAL" clId="{56ED43F9-0E2E-0A4A-977A-8387EDA26E6B}" dt="2020-08-09T19:56:33.312" v="3336" actId="1076"/>
          <ac:grpSpMkLst>
            <pc:docMk/>
            <pc:sldMk cId="1598343840" sldId="347"/>
            <ac:grpSpMk id="32" creationId="{F85F7E99-AF7C-5847-80A5-4B5A8E0F83EA}"/>
          </ac:grpSpMkLst>
        </pc:grpChg>
        <pc:grpChg chg="add mod">
          <ac:chgData name="Aria E Fiat" userId="d352dcc2-77e0-46ba-8182-897954ed3962" providerId="ADAL" clId="{56ED43F9-0E2E-0A4A-977A-8387EDA26E6B}" dt="2020-08-09T19:56:33.312" v="3336" actId="1076"/>
          <ac:grpSpMkLst>
            <pc:docMk/>
            <pc:sldMk cId="1598343840" sldId="347"/>
            <ac:grpSpMk id="33" creationId="{0F03E73C-DB74-A945-BA3D-1EDC5D37862C}"/>
          </ac:grpSpMkLst>
        </pc:grpChg>
        <pc:grpChg chg="add mod">
          <ac:chgData name="Aria E Fiat" userId="d352dcc2-77e0-46ba-8182-897954ed3962" providerId="ADAL" clId="{56ED43F9-0E2E-0A4A-977A-8387EDA26E6B}" dt="2020-08-09T19:56:33.312" v="3336" actId="1076"/>
          <ac:grpSpMkLst>
            <pc:docMk/>
            <pc:sldMk cId="1598343840" sldId="347"/>
            <ac:grpSpMk id="34" creationId="{3F4ECBB5-6A98-B54B-B751-B0D4128B16DE}"/>
          </ac:grpSpMkLst>
        </pc:grpChg>
        <pc:grpChg chg="add mod">
          <ac:chgData name="Aria E Fiat" userId="d352dcc2-77e0-46ba-8182-897954ed3962" providerId="ADAL" clId="{56ED43F9-0E2E-0A4A-977A-8387EDA26E6B}" dt="2020-08-09T19:59:10.963" v="3358" actId="1076"/>
          <ac:grpSpMkLst>
            <pc:docMk/>
            <pc:sldMk cId="1598343840" sldId="347"/>
            <ac:grpSpMk id="35" creationId="{9C90FCBE-C592-C343-B7E0-73BB5D66E52B}"/>
          </ac:grpSpMkLst>
        </pc:grpChg>
        <pc:grpChg chg="add del mod">
          <ac:chgData name="Aria E Fiat" userId="d352dcc2-77e0-46ba-8182-897954ed3962" providerId="ADAL" clId="{56ED43F9-0E2E-0A4A-977A-8387EDA26E6B}" dt="2020-08-09T19:56:08.771" v="3332" actId="478"/>
          <ac:grpSpMkLst>
            <pc:docMk/>
            <pc:sldMk cId="1598343840" sldId="347"/>
            <ac:grpSpMk id="36" creationId="{63406199-D639-1841-8EDB-2F229933ED59}"/>
          </ac:grpSpMkLst>
        </pc:grpChg>
        <pc:grpChg chg="mod">
          <ac:chgData name="Aria E Fiat" userId="d352dcc2-77e0-46ba-8182-897954ed3962" providerId="ADAL" clId="{56ED43F9-0E2E-0A4A-977A-8387EDA26E6B}" dt="2020-08-09T19:55:59.727" v="3329" actId="571"/>
          <ac:grpSpMkLst>
            <pc:docMk/>
            <pc:sldMk cId="1598343840" sldId="347"/>
            <ac:grpSpMk id="37" creationId="{69FAFDA1-7C6D-F449-BD4E-86E1DC44632F}"/>
          </ac:grpSpMkLst>
        </pc:grpChg>
        <pc:grpChg chg="mod">
          <ac:chgData name="Aria E Fiat" userId="d352dcc2-77e0-46ba-8182-897954ed3962" providerId="ADAL" clId="{56ED43F9-0E2E-0A4A-977A-8387EDA26E6B}" dt="2020-08-09T19:55:59.727" v="3329" actId="571"/>
          <ac:grpSpMkLst>
            <pc:docMk/>
            <pc:sldMk cId="1598343840" sldId="347"/>
            <ac:grpSpMk id="39" creationId="{FEF49B10-27B0-F24F-B8C6-17637D5935D4}"/>
          </ac:grpSpMkLst>
        </pc:grpChg>
        <pc:grpChg chg="add mod">
          <ac:chgData name="Aria E Fiat" userId="d352dcc2-77e0-46ba-8182-897954ed3962" providerId="ADAL" clId="{56ED43F9-0E2E-0A4A-977A-8387EDA26E6B}" dt="2020-08-09T20:00:04.958" v="3368" actId="1076"/>
          <ac:grpSpMkLst>
            <pc:docMk/>
            <pc:sldMk cId="1598343840" sldId="347"/>
            <ac:grpSpMk id="57" creationId="{06A95DB3-8F8F-FC49-AF5B-EB8339985311}"/>
          </ac:grpSpMkLst>
        </pc:grpChg>
        <pc:picChg chg="add mod">
          <ac:chgData name="Aria E Fiat" userId="d352dcc2-77e0-46ba-8182-897954ed3962" providerId="ADAL" clId="{56ED43F9-0E2E-0A4A-977A-8387EDA26E6B}" dt="2020-08-09T19:57:05.832" v="3339" actId="207"/>
          <ac:picMkLst>
            <pc:docMk/>
            <pc:sldMk cId="1598343840" sldId="347"/>
            <ac:picMk id="44" creationId="{885C9CB7-94C5-B545-85A1-83700D7ED513}"/>
          </ac:picMkLst>
        </pc:picChg>
        <pc:picChg chg="add mod">
          <ac:chgData name="Aria E Fiat" userId="d352dcc2-77e0-46ba-8182-897954ed3962" providerId="ADAL" clId="{56ED43F9-0E2E-0A4A-977A-8387EDA26E6B}" dt="2020-08-09T19:57:24.756" v="3342" actId="1076"/>
          <ac:picMkLst>
            <pc:docMk/>
            <pc:sldMk cId="1598343840" sldId="347"/>
            <ac:picMk id="46" creationId="{02F9F159-FA80-9F4F-9A46-DBEBEBC6BC68}"/>
          </ac:picMkLst>
        </pc:picChg>
        <pc:picChg chg="add mod">
          <ac:chgData name="Aria E Fiat" userId="d352dcc2-77e0-46ba-8182-897954ed3962" providerId="ADAL" clId="{56ED43F9-0E2E-0A4A-977A-8387EDA26E6B}" dt="2020-08-09T19:58:10.306" v="3349" actId="1076"/>
          <ac:picMkLst>
            <pc:docMk/>
            <pc:sldMk cId="1598343840" sldId="347"/>
            <ac:picMk id="48" creationId="{3ADF8870-1C4B-154F-8AD3-C07276FC865D}"/>
          </ac:picMkLst>
        </pc:picChg>
        <pc:picChg chg="add del mod">
          <ac:chgData name="Aria E Fiat" userId="d352dcc2-77e0-46ba-8182-897954ed3962" providerId="ADAL" clId="{56ED43F9-0E2E-0A4A-977A-8387EDA26E6B}" dt="2020-08-09T20:00:08.209" v="3369" actId="478"/>
          <ac:picMkLst>
            <pc:docMk/>
            <pc:sldMk cId="1598343840" sldId="347"/>
            <ac:picMk id="50" creationId="{ABB01A38-EBD6-AF40-BCDC-391B726E45AD}"/>
          </ac:picMkLst>
        </pc:picChg>
        <pc:cxnChg chg="add mod">
          <ac:chgData name="Aria E Fiat" userId="d352dcc2-77e0-46ba-8182-897954ed3962" providerId="ADAL" clId="{56ED43F9-0E2E-0A4A-977A-8387EDA26E6B}" dt="2020-08-09T19:59:50.796" v="3365" actId="164"/>
          <ac:cxnSpMkLst>
            <pc:docMk/>
            <pc:sldMk cId="1598343840" sldId="347"/>
            <ac:cxnSpMk id="52" creationId="{723D6B44-D643-8F4A-A78B-0C67BC193FFA}"/>
          </ac:cxnSpMkLst>
        </pc:cxnChg>
        <pc:cxnChg chg="add mod">
          <ac:chgData name="Aria E Fiat" userId="d352dcc2-77e0-46ba-8182-897954ed3962" providerId="ADAL" clId="{56ED43F9-0E2E-0A4A-977A-8387EDA26E6B}" dt="2020-08-09T19:59:50.796" v="3365" actId="164"/>
          <ac:cxnSpMkLst>
            <pc:docMk/>
            <pc:sldMk cId="1598343840" sldId="347"/>
            <ac:cxnSpMk id="56" creationId="{35E28ED3-449F-DB45-9526-0CD658164BCB}"/>
          </ac:cxnSpMkLst>
        </pc:cxnChg>
        <pc:cxnChg chg="add mod">
          <ac:chgData name="Aria E Fiat" userId="d352dcc2-77e0-46ba-8182-897954ed3962" providerId="ADAL" clId="{56ED43F9-0E2E-0A4A-977A-8387EDA26E6B}" dt="2020-08-09T20:00:32.063" v="3373" actId="692"/>
          <ac:cxnSpMkLst>
            <pc:docMk/>
            <pc:sldMk cId="1598343840" sldId="347"/>
            <ac:cxnSpMk id="59" creationId="{9923CAD7-4AF5-B349-AA24-6AF5DCA0D670}"/>
          </ac:cxnSpMkLst>
        </pc:cxnChg>
      </pc:sldChg>
      <pc:sldChg chg="addSp modSp mod">
        <pc:chgData name="Aria E Fiat" userId="d352dcc2-77e0-46ba-8182-897954ed3962" providerId="ADAL" clId="{56ED43F9-0E2E-0A4A-977A-8387EDA26E6B}" dt="2020-08-09T20:40:30.533" v="3720" actId="207"/>
        <pc:sldMkLst>
          <pc:docMk/>
          <pc:sldMk cId="2038620198" sldId="348"/>
        </pc:sldMkLst>
        <pc:spChg chg="mod">
          <ac:chgData name="Aria E Fiat" userId="d352dcc2-77e0-46ba-8182-897954ed3962" providerId="ADAL" clId="{56ED43F9-0E2E-0A4A-977A-8387EDA26E6B}" dt="2020-08-09T20:40:05.209" v="3715" actId="1076"/>
          <ac:spMkLst>
            <pc:docMk/>
            <pc:sldMk cId="2038620198" sldId="348"/>
            <ac:spMk id="2" creationId="{8D7A05F6-C115-4F9D-904B-14339A3A5148}"/>
          </ac:spMkLst>
        </pc:spChg>
        <pc:spChg chg="mod">
          <ac:chgData name="Aria E Fiat" userId="d352dcc2-77e0-46ba-8182-897954ed3962" providerId="ADAL" clId="{56ED43F9-0E2E-0A4A-977A-8387EDA26E6B}" dt="2020-08-09T20:40:30.533" v="3720" actId="207"/>
          <ac:spMkLst>
            <pc:docMk/>
            <pc:sldMk cId="2038620198" sldId="348"/>
            <ac:spMk id="3" creationId="{BE022BA8-AA79-4CCD-BB0B-98FE0C2AD1C7}"/>
          </ac:spMkLst>
        </pc:spChg>
        <pc:spChg chg="add mod">
          <ac:chgData name="Aria E Fiat" userId="d352dcc2-77e0-46ba-8182-897954ed3962" providerId="ADAL" clId="{56ED43F9-0E2E-0A4A-977A-8387EDA26E6B}" dt="2020-08-09T20:38:51.544" v="3705" actId="207"/>
          <ac:spMkLst>
            <pc:docMk/>
            <pc:sldMk cId="2038620198" sldId="348"/>
            <ac:spMk id="6" creationId="{3F1AA9C3-130C-D64F-BF5F-E871752A92D7}"/>
          </ac:spMkLst>
        </pc:spChg>
        <pc:spChg chg="add mod">
          <ac:chgData name="Aria E Fiat" userId="d352dcc2-77e0-46ba-8182-897954ed3962" providerId="ADAL" clId="{56ED43F9-0E2E-0A4A-977A-8387EDA26E6B}" dt="2020-08-09T20:40:07.002" v="3716" actId="1076"/>
          <ac:spMkLst>
            <pc:docMk/>
            <pc:sldMk cId="2038620198" sldId="348"/>
            <ac:spMk id="7" creationId="{0E38C6F7-3F33-6E4F-B2B3-BB50922F2440}"/>
          </ac:spMkLst>
        </pc:spChg>
        <pc:picChg chg="add mod modCrop">
          <ac:chgData name="Aria E Fiat" userId="d352dcc2-77e0-46ba-8182-897954ed3962" providerId="ADAL" clId="{56ED43F9-0E2E-0A4A-977A-8387EDA26E6B}" dt="2020-08-09T20:39:01.547" v="3706" actId="1076"/>
          <ac:picMkLst>
            <pc:docMk/>
            <pc:sldMk cId="2038620198" sldId="348"/>
            <ac:picMk id="5" creationId="{C0816A30-A79B-FD4D-AB35-4BEF1D5FB613}"/>
          </ac:picMkLst>
        </pc:picChg>
      </pc:sldChg>
      <pc:sldChg chg="addSp delSp modSp mod">
        <pc:chgData name="Aria E Fiat" userId="d352dcc2-77e0-46ba-8182-897954ed3962" providerId="ADAL" clId="{56ED43F9-0E2E-0A4A-977A-8387EDA26E6B}" dt="2020-08-09T21:13:36.129" v="4414" actId="1076"/>
        <pc:sldMkLst>
          <pc:docMk/>
          <pc:sldMk cId="62586469" sldId="349"/>
        </pc:sldMkLst>
        <pc:spChg chg="mod">
          <ac:chgData name="Aria E Fiat" userId="d352dcc2-77e0-46ba-8182-897954ed3962" providerId="ADAL" clId="{56ED43F9-0E2E-0A4A-977A-8387EDA26E6B}" dt="2020-08-09T21:04:33.487" v="4083" actId="1076"/>
          <ac:spMkLst>
            <pc:docMk/>
            <pc:sldMk cId="62586469" sldId="349"/>
            <ac:spMk id="2" creationId="{BC03CE87-13EC-45A2-B7D3-A61AB2423B4B}"/>
          </ac:spMkLst>
        </pc:spChg>
        <pc:spChg chg="del">
          <ac:chgData name="Aria E Fiat" userId="d352dcc2-77e0-46ba-8182-897954ed3962" providerId="ADAL" clId="{56ED43F9-0E2E-0A4A-977A-8387EDA26E6B}" dt="2020-08-09T20:59:44.801" v="4018"/>
          <ac:spMkLst>
            <pc:docMk/>
            <pc:sldMk cId="62586469" sldId="349"/>
            <ac:spMk id="3" creationId="{F0EB2C41-B71D-4D36-BF4D-934119AC0887}"/>
          </ac:spMkLst>
        </pc:spChg>
        <pc:spChg chg="mod">
          <ac:chgData name="Aria E Fiat" userId="d352dcc2-77e0-46ba-8182-897954ed3962" providerId="ADAL" clId="{56ED43F9-0E2E-0A4A-977A-8387EDA26E6B}" dt="2020-08-09T21:10:42.330" v="4399" actId="1076"/>
          <ac:spMkLst>
            <pc:docMk/>
            <pc:sldMk cId="62586469" sldId="349"/>
            <ac:spMk id="4" creationId="{D4274071-ABBA-4F76-B93F-C6A16D341EA5}"/>
          </ac:spMkLst>
        </pc:spChg>
        <pc:spChg chg="add del mod">
          <ac:chgData name="Aria E Fiat" userId="d352dcc2-77e0-46ba-8182-897954ed3962" providerId="ADAL" clId="{56ED43F9-0E2E-0A4A-977A-8387EDA26E6B}" dt="2020-08-09T21:01:23.039" v="4038" actId="478"/>
          <ac:spMkLst>
            <pc:docMk/>
            <pc:sldMk cId="62586469" sldId="349"/>
            <ac:spMk id="7" creationId="{F3D741C2-7462-EA4B-85EA-9E23E42B0C54}"/>
          </ac:spMkLst>
        </pc:spChg>
        <pc:spChg chg="add del mod">
          <ac:chgData name="Aria E Fiat" userId="d352dcc2-77e0-46ba-8182-897954ed3962" providerId="ADAL" clId="{56ED43F9-0E2E-0A4A-977A-8387EDA26E6B}" dt="2020-08-09T21:01:24.518" v="4039" actId="478"/>
          <ac:spMkLst>
            <pc:docMk/>
            <pc:sldMk cId="62586469" sldId="349"/>
            <ac:spMk id="8" creationId="{558E25C8-E9DF-7C4F-B8C3-471AB5972A24}"/>
          </ac:spMkLst>
        </pc:spChg>
        <pc:spChg chg="add mod">
          <ac:chgData name="Aria E Fiat" userId="d352dcc2-77e0-46ba-8182-897954ed3962" providerId="ADAL" clId="{56ED43F9-0E2E-0A4A-977A-8387EDA26E6B}" dt="2020-08-09T21:10:42.330" v="4399" actId="1076"/>
          <ac:spMkLst>
            <pc:docMk/>
            <pc:sldMk cId="62586469" sldId="349"/>
            <ac:spMk id="10" creationId="{38FA71CA-D4D4-E94D-B952-F095E7AC0171}"/>
          </ac:spMkLst>
        </pc:spChg>
        <pc:spChg chg="add mod">
          <ac:chgData name="Aria E Fiat" userId="d352dcc2-77e0-46ba-8182-897954ed3962" providerId="ADAL" clId="{56ED43F9-0E2E-0A4A-977A-8387EDA26E6B}" dt="2020-08-09T21:10:42.330" v="4399" actId="1076"/>
          <ac:spMkLst>
            <pc:docMk/>
            <pc:sldMk cId="62586469" sldId="349"/>
            <ac:spMk id="11" creationId="{A1DAF7CA-4E82-E64F-B5B9-FD0377CB768F}"/>
          </ac:spMkLst>
        </pc:spChg>
        <pc:spChg chg="add mod">
          <ac:chgData name="Aria E Fiat" userId="d352dcc2-77e0-46ba-8182-897954ed3962" providerId="ADAL" clId="{56ED43F9-0E2E-0A4A-977A-8387EDA26E6B}" dt="2020-08-09T21:04:28.223" v="4082" actId="1076"/>
          <ac:spMkLst>
            <pc:docMk/>
            <pc:sldMk cId="62586469" sldId="349"/>
            <ac:spMk id="12" creationId="{205AB0DF-0E3A-5E4B-B4E5-EFCD12B4F859}"/>
          </ac:spMkLst>
        </pc:spChg>
        <pc:spChg chg="add mod">
          <ac:chgData name="Aria E Fiat" userId="d352dcc2-77e0-46ba-8182-897954ed3962" providerId="ADAL" clId="{56ED43F9-0E2E-0A4A-977A-8387EDA26E6B}" dt="2020-08-09T21:10:42.330" v="4399" actId="1076"/>
          <ac:spMkLst>
            <pc:docMk/>
            <pc:sldMk cId="62586469" sldId="349"/>
            <ac:spMk id="13" creationId="{B6AD26E9-8143-6547-8D9F-1F02B6B45F62}"/>
          </ac:spMkLst>
        </pc:spChg>
        <pc:spChg chg="add mod">
          <ac:chgData name="Aria E Fiat" userId="d352dcc2-77e0-46ba-8182-897954ed3962" providerId="ADAL" clId="{56ED43F9-0E2E-0A4A-977A-8387EDA26E6B}" dt="2020-08-09T21:10:42.330" v="4399" actId="1076"/>
          <ac:spMkLst>
            <pc:docMk/>
            <pc:sldMk cId="62586469" sldId="349"/>
            <ac:spMk id="14" creationId="{53B346D2-C448-5440-BE62-80BD4DFD208E}"/>
          </ac:spMkLst>
        </pc:spChg>
        <pc:spChg chg="add del mod">
          <ac:chgData name="Aria E Fiat" userId="d352dcc2-77e0-46ba-8182-897954ed3962" providerId="ADAL" clId="{56ED43F9-0E2E-0A4A-977A-8387EDA26E6B}" dt="2020-08-09T21:07:12.277" v="4101"/>
          <ac:spMkLst>
            <pc:docMk/>
            <pc:sldMk cId="62586469" sldId="349"/>
            <ac:spMk id="15" creationId="{6E673148-8948-D84D-8A93-C6A6D187D212}"/>
          </ac:spMkLst>
        </pc:spChg>
        <pc:spChg chg="add mod">
          <ac:chgData name="Aria E Fiat" userId="d352dcc2-77e0-46ba-8182-897954ed3962" providerId="ADAL" clId="{56ED43F9-0E2E-0A4A-977A-8387EDA26E6B}" dt="2020-08-09T21:10:42.330" v="4399" actId="1076"/>
          <ac:spMkLst>
            <pc:docMk/>
            <pc:sldMk cId="62586469" sldId="349"/>
            <ac:spMk id="16" creationId="{B3F53F79-3107-F143-BDD3-0211ACB77C47}"/>
          </ac:spMkLst>
        </pc:spChg>
        <pc:spChg chg="add mod">
          <ac:chgData name="Aria E Fiat" userId="d352dcc2-77e0-46ba-8182-897954ed3962" providerId="ADAL" clId="{56ED43F9-0E2E-0A4A-977A-8387EDA26E6B}" dt="2020-08-09T21:10:42.330" v="4399" actId="1076"/>
          <ac:spMkLst>
            <pc:docMk/>
            <pc:sldMk cId="62586469" sldId="349"/>
            <ac:spMk id="17" creationId="{1BEA0DC8-C90E-2B4B-8D3D-B06EA362DA83}"/>
          </ac:spMkLst>
        </pc:spChg>
        <pc:picChg chg="add mod modCrop">
          <ac:chgData name="Aria E Fiat" userId="d352dcc2-77e0-46ba-8182-897954ed3962" providerId="ADAL" clId="{56ED43F9-0E2E-0A4A-977A-8387EDA26E6B}" dt="2020-08-09T21:10:42.330" v="4399" actId="1076"/>
          <ac:picMkLst>
            <pc:docMk/>
            <pc:sldMk cId="62586469" sldId="349"/>
            <ac:picMk id="6" creationId="{F80EB03E-9789-E248-8D9C-D48661B0736E}"/>
          </ac:picMkLst>
        </pc:picChg>
        <pc:picChg chg="add del mod">
          <ac:chgData name="Aria E Fiat" userId="d352dcc2-77e0-46ba-8182-897954ed3962" providerId="ADAL" clId="{56ED43F9-0E2E-0A4A-977A-8387EDA26E6B}" dt="2020-08-09T21:13:21.459" v="4412" actId="478"/>
          <ac:picMkLst>
            <pc:docMk/>
            <pc:sldMk cId="62586469" sldId="349"/>
            <ac:picMk id="9" creationId="{40B66569-0628-574C-A034-E58782F636EC}"/>
          </ac:picMkLst>
        </pc:picChg>
        <pc:picChg chg="add mod modCrop">
          <ac:chgData name="Aria E Fiat" userId="d352dcc2-77e0-46ba-8182-897954ed3962" providerId="ADAL" clId="{56ED43F9-0E2E-0A4A-977A-8387EDA26E6B}" dt="2020-08-09T21:13:36.129" v="4414" actId="1076"/>
          <ac:picMkLst>
            <pc:docMk/>
            <pc:sldMk cId="62586469" sldId="349"/>
            <ac:picMk id="19" creationId="{66472240-2063-AE4D-99D3-FEF97BA7F6E7}"/>
          </ac:picMkLst>
        </pc:picChg>
      </pc:sldChg>
      <pc:sldChg chg="addSp delSp modSp mod setBg setClrOvrMap addCm delCm">
        <pc:chgData name="Aria E Fiat" userId="d352dcc2-77e0-46ba-8182-897954ed3962" providerId="ADAL" clId="{56ED43F9-0E2E-0A4A-977A-8387EDA26E6B}" dt="2020-08-10T01:59:19.275" v="8554" actId="1589"/>
        <pc:sldMkLst>
          <pc:docMk/>
          <pc:sldMk cId="3592465913" sldId="350"/>
        </pc:sldMkLst>
        <pc:spChg chg="mod ord">
          <ac:chgData name="Aria E Fiat" userId="d352dcc2-77e0-46ba-8182-897954ed3962" providerId="ADAL" clId="{56ED43F9-0E2E-0A4A-977A-8387EDA26E6B}" dt="2020-08-10T01:59:02.191" v="8553" actId="20577"/>
          <ac:spMkLst>
            <pc:docMk/>
            <pc:sldMk cId="3592465913" sldId="350"/>
            <ac:spMk id="2" creationId="{B3C8979C-9680-4F63-A278-4B851B6AEF01}"/>
          </ac:spMkLst>
        </pc:spChg>
        <pc:spChg chg="add del mod">
          <ac:chgData name="Aria E Fiat" userId="d352dcc2-77e0-46ba-8182-897954ed3962" providerId="ADAL" clId="{56ED43F9-0E2E-0A4A-977A-8387EDA26E6B}" dt="2020-08-10T00:53:34.876" v="6415"/>
          <ac:spMkLst>
            <pc:docMk/>
            <pc:sldMk cId="3592465913" sldId="350"/>
            <ac:spMk id="6" creationId="{E3652B21-BC96-924F-A779-19187FAE52D4}"/>
          </ac:spMkLst>
        </pc:spChg>
        <pc:spChg chg="add del">
          <ac:chgData name="Aria E Fiat" userId="d352dcc2-77e0-46ba-8182-897954ed3962" providerId="ADAL" clId="{56ED43F9-0E2E-0A4A-977A-8387EDA26E6B}" dt="2020-08-10T00:54:49.943" v="6605" actId="26606"/>
          <ac:spMkLst>
            <pc:docMk/>
            <pc:sldMk cId="3592465913" sldId="350"/>
            <ac:spMk id="12" creationId="{C475749F-F487-4EFB-ABC7-C1359590EB76}"/>
          </ac:spMkLst>
        </pc:spChg>
        <pc:spChg chg="add del">
          <ac:chgData name="Aria E Fiat" userId="d352dcc2-77e0-46ba-8182-897954ed3962" providerId="ADAL" clId="{56ED43F9-0E2E-0A4A-977A-8387EDA26E6B}" dt="2020-08-10T00:53:27.819" v="6413" actId="26606"/>
          <ac:spMkLst>
            <pc:docMk/>
            <pc:sldMk cId="3592465913" sldId="350"/>
            <ac:spMk id="13" creationId="{B0354608-2C0B-45C8-8C8B-8E3ED2EF58E4}"/>
          </ac:spMkLst>
        </pc:spChg>
        <pc:spChg chg="add del">
          <ac:chgData name="Aria E Fiat" userId="d352dcc2-77e0-46ba-8182-897954ed3962" providerId="ADAL" clId="{56ED43F9-0E2E-0A4A-977A-8387EDA26E6B}" dt="2020-08-10T00:55:10.341" v="6610" actId="26606"/>
          <ac:spMkLst>
            <pc:docMk/>
            <pc:sldMk cId="3592465913" sldId="350"/>
            <ac:spMk id="14" creationId="{53D76161-68CA-442E-95D6-8E2D5008C52E}"/>
          </ac:spMkLst>
        </pc:spChg>
        <pc:spChg chg="add del">
          <ac:chgData name="Aria E Fiat" userId="d352dcc2-77e0-46ba-8182-897954ed3962" providerId="ADAL" clId="{56ED43F9-0E2E-0A4A-977A-8387EDA26E6B}" dt="2020-08-10T00:53:27.819" v="6413" actId="26606"/>
          <ac:spMkLst>
            <pc:docMk/>
            <pc:sldMk cId="3592465913" sldId="350"/>
            <ac:spMk id="15" creationId="{A69EB637-CEDE-43AD-8B65-DDD63C08FB34}"/>
          </ac:spMkLst>
        </pc:spChg>
        <pc:spChg chg="add del">
          <ac:chgData name="Aria E Fiat" userId="d352dcc2-77e0-46ba-8182-897954ed3962" providerId="ADAL" clId="{56ED43F9-0E2E-0A4A-977A-8387EDA26E6B}" dt="2020-08-10T00:55:10.341" v="6610" actId="26606"/>
          <ac:spMkLst>
            <pc:docMk/>
            <pc:sldMk cId="3592465913" sldId="350"/>
            <ac:spMk id="16" creationId="{D3119A50-ED07-427F-833E-774E126695D7}"/>
          </ac:spMkLst>
        </pc:spChg>
        <pc:spChg chg="add del">
          <ac:chgData name="Aria E Fiat" userId="d352dcc2-77e0-46ba-8182-897954ed3962" providerId="ADAL" clId="{56ED43F9-0E2E-0A4A-977A-8387EDA26E6B}" dt="2020-08-10T00:53:27.819" v="6413" actId="26606"/>
          <ac:spMkLst>
            <pc:docMk/>
            <pc:sldMk cId="3592465913" sldId="350"/>
            <ac:spMk id="17" creationId="{CDD7DB09-290B-4A1F-BFC1-51ED7C978ED6}"/>
          </ac:spMkLst>
        </pc:spChg>
        <pc:spChg chg="add del">
          <ac:chgData name="Aria E Fiat" userId="d352dcc2-77e0-46ba-8182-897954ed3962" providerId="ADAL" clId="{56ED43F9-0E2E-0A4A-977A-8387EDA26E6B}" dt="2020-08-10T00:53:27.819" v="6413" actId="26606"/>
          <ac:spMkLst>
            <pc:docMk/>
            <pc:sldMk cId="3592465913" sldId="350"/>
            <ac:spMk id="19" creationId="{B0FAED46-1BF7-48DB-980D-571CD2A30DC4}"/>
          </ac:spMkLst>
        </pc:spChg>
        <pc:spChg chg="add del">
          <ac:chgData name="Aria E Fiat" userId="d352dcc2-77e0-46ba-8182-897954ed3962" providerId="ADAL" clId="{56ED43F9-0E2E-0A4A-977A-8387EDA26E6B}" dt="2020-08-10T00:55:10.341" v="6610" actId="26606"/>
          <ac:spMkLst>
            <pc:docMk/>
            <pc:sldMk cId="3592465913" sldId="350"/>
            <ac:spMk id="21" creationId="{6B41E46E-4187-4BC4-B66E-3FC5B75F6E05}"/>
          </ac:spMkLst>
        </pc:spChg>
        <pc:spChg chg="add del">
          <ac:chgData name="Aria E Fiat" userId="d352dcc2-77e0-46ba-8182-897954ed3962" providerId="ADAL" clId="{56ED43F9-0E2E-0A4A-977A-8387EDA26E6B}" dt="2020-08-10T00:52:43.360" v="6399" actId="26606"/>
          <ac:spMkLst>
            <pc:docMk/>
            <pc:sldMk cId="3592465913" sldId="350"/>
            <ac:spMk id="23" creationId="{68D77C50-982E-4E66-A40D-90BB902A2F1F}"/>
          </ac:spMkLst>
        </pc:spChg>
        <pc:spChg chg="add">
          <ac:chgData name="Aria E Fiat" userId="d352dcc2-77e0-46ba-8182-897954ed3962" providerId="ADAL" clId="{56ED43F9-0E2E-0A4A-977A-8387EDA26E6B}" dt="2020-08-10T00:55:10.341" v="6610" actId="26606"/>
          <ac:spMkLst>
            <pc:docMk/>
            <pc:sldMk cId="3592465913" sldId="350"/>
            <ac:spMk id="24" creationId="{B0354608-2C0B-45C8-8C8B-8E3ED2EF58E4}"/>
          </ac:spMkLst>
        </pc:spChg>
        <pc:spChg chg="add">
          <ac:chgData name="Aria E Fiat" userId="d352dcc2-77e0-46ba-8182-897954ed3962" providerId="ADAL" clId="{56ED43F9-0E2E-0A4A-977A-8387EDA26E6B}" dt="2020-08-10T00:55:10.341" v="6610" actId="26606"/>
          <ac:spMkLst>
            <pc:docMk/>
            <pc:sldMk cId="3592465913" sldId="350"/>
            <ac:spMk id="25" creationId="{A69EB637-CEDE-43AD-8B65-DDD63C08FB34}"/>
          </ac:spMkLst>
        </pc:spChg>
        <pc:spChg chg="add del">
          <ac:chgData name="Aria E Fiat" userId="d352dcc2-77e0-46ba-8182-897954ed3962" providerId="ADAL" clId="{56ED43F9-0E2E-0A4A-977A-8387EDA26E6B}" dt="2020-08-10T00:52:43.360" v="6399" actId="26606"/>
          <ac:spMkLst>
            <pc:docMk/>
            <pc:sldMk cId="3592465913" sldId="350"/>
            <ac:spMk id="26" creationId="{5E8D2E83-FB3A-40E7-A9E5-7AB389D612B4}"/>
          </ac:spMkLst>
        </pc:spChg>
        <pc:spChg chg="add del">
          <ac:chgData name="Aria E Fiat" userId="d352dcc2-77e0-46ba-8182-897954ed3962" providerId="ADAL" clId="{56ED43F9-0E2E-0A4A-977A-8387EDA26E6B}" dt="2020-08-10T00:53:22.227" v="6405" actId="26606"/>
          <ac:spMkLst>
            <pc:docMk/>
            <pc:sldMk cId="3592465913" sldId="350"/>
            <ac:spMk id="28" creationId="{7394B08B-0D26-44FB-A628-537E42BF29CB}"/>
          </ac:spMkLst>
        </pc:spChg>
        <pc:spChg chg="add">
          <ac:chgData name="Aria E Fiat" userId="d352dcc2-77e0-46ba-8182-897954ed3962" providerId="ADAL" clId="{56ED43F9-0E2E-0A4A-977A-8387EDA26E6B}" dt="2020-08-10T00:55:10.341" v="6610" actId="26606"/>
          <ac:spMkLst>
            <pc:docMk/>
            <pc:sldMk cId="3592465913" sldId="350"/>
            <ac:spMk id="30" creationId="{CDD7DB09-290B-4A1F-BFC1-51ED7C978ED6}"/>
          </ac:spMkLst>
        </pc:spChg>
        <pc:spChg chg="add">
          <ac:chgData name="Aria E Fiat" userId="d352dcc2-77e0-46ba-8182-897954ed3962" providerId="ADAL" clId="{56ED43F9-0E2E-0A4A-977A-8387EDA26E6B}" dt="2020-08-10T00:55:10.341" v="6610" actId="26606"/>
          <ac:spMkLst>
            <pc:docMk/>
            <pc:sldMk cId="3592465913" sldId="350"/>
            <ac:spMk id="32" creationId="{B0FAED46-1BF7-48DB-980D-571CD2A30DC4}"/>
          </ac:spMkLst>
        </pc:spChg>
        <pc:picChg chg="del mod">
          <ac:chgData name="Aria E Fiat" userId="d352dcc2-77e0-46ba-8182-897954ed3962" providerId="ADAL" clId="{56ED43F9-0E2E-0A4A-977A-8387EDA26E6B}" dt="2020-08-10T00:51:53.058" v="6355" actId="478"/>
          <ac:picMkLst>
            <pc:docMk/>
            <pc:sldMk cId="3592465913" sldId="350"/>
            <ac:picMk id="4" creationId="{01CAADA6-F76C-4E71-86B5-E941D1558585}"/>
          </ac:picMkLst>
        </pc:picChg>
        <pc:picChg chg="add del mod ord">
          <ac:chgData name="Aria E Fiat" userId="d352dcc2-77e0-46ba-8182-897954ed3962" providerId="ADAL" clId="{56ED43F9-0E2E-0A4A-977A-8387EDA26E6B}" dt="2020-08-10T00:53:29.460" v="6414"/>
          <ac:picMkLst>
            <pc:docMk/>
            <pc:sldMk cId="3592465913" sldId="350"/>
            <ac:picMk id="8" creationId="{518A08F9-D995-4244-8B12-B28ED9F4B630}"/>
          </ac:picMkLst>
        </pc:picChg>
        <pc:picChg chg="add mod">
          <ac:chgData name="Aria E Fiat" userId="d352dcc2-77e0-46ba-8182-897954ed3962" providerId="ADAL" clId="{56ED43F9-0E2E-0A4A-977A-8387EDA26E6B}" dt="2020-08-10T00:55:10.341" v="6610" actId="26606"/>
          <ac:picMkLst>
            <pc:docMk/>
            <pc:sldMk cId="3592465913" sldId="350"/>
            <ac:picMk id="10" creationId="{C12C585D-28F2-A841-A7C8-AD636A127F12}"/>
          </ac:picMkLst>
        </pc:picChg>
        <pc:cxnChg chg="add del">
          <ac:chgData name="Aria E Fiat" userId="d352dcc2-77e0-46ba-8182-897954ed3962" providerId="ADAL" clId="{56ED43F9-0E2E-0A4A-977A-8387EDA26E6B}" dt="2020-08-10T00:53:22.227" v="6405" actId="26606"/>
          <ac:cxnSpMkLst>
            <pc:docMk/>
            <pc:sldMk cId="3592465913" sldId="350"/>
            <ac:cxnSpMk id="29" creationId="{A7F400EE-A8A5-48AF-B4D6-291B52C6F0B0}"/>
          </ac:cxnSpMkLst>
        </pc:cxnChg>
      </pc:sldChg>
      <pc:sldChg chg="addSp delSp modSp mod">
        <pc:chgData name="Aria E Fiat" userId="d352dcc2-77e0-46ba-8182-897954ed3962" providerId="ADAL" clId="{56ED43F9-0E2E-0A4A-977A-8387EDA26E6B}" dt="2020-08-09T20:56:54.086" v="3891" actId="20577"/>
        <pc:sldMkLst>
          <pc:docMk/>
          <pc:sldMk cId="1352100841" sldId="351"/>
        </pc:sldMkLst>
        <pc:spChg chg="del">
          <ac:chgData name="Aria E Fiat" userId="d352dcc2-77e0-46ba-8182-897954ed3962" providerId="ADAL" clId="{56ED43F9-0E2E-0A4A-977A-8387EDA26E6B}" dt="2020-08-09T20:52:02.088" v="3721" actId="478"/>
          <ac:spMkLst>
            <pc:docMk/>
            <pc:sldMk cId="1352100841" sldId="351"/>
            <ac:spMk id="2" creationId="{0AA777F2-1BB9-40D4-B4D8-955B51AC543E}"/>
          </ac:spMkLst>
        </pc:spChg>
        <pc:spChg chg="del">
          <ac:chgData name="Aria E Fiat" userId="d352dcc2-77e0-46ba-8182-897954ed3962" providerId="ADAL" clId="{56ED43F9-0E2E-0A4A-977A-8387EDA26E6B}" dt="2020-08-09T20:52:56.838" v="3765" actId="478"/>
          <ac:spMkLst>
            <pc:docMk/>
            <pc:sldMk cId="1352100841" sldId="351"/>
            <ac:spMk id="3" creationId="{648DB6BA-CBBD-41F3-9490-B548C2AEFB0B}"/>
          </ac:spMkLst>
        </pc:spChg>
        <pc:spChg chg="add del mod">
          <ac:chgData name="Aria E Fiat" userId="d352dcc2-77e0-46ba-8182-897954ed3962" providerId="ADAL" clId="{56ED43F9-0E2E-0A4A-977A-8387EDA26E6B}" dt="2020-08-09T20:52:05.187" v="3723" actId="478"/>
          <ac:spMkLst>
            <pc:docMk/>
            <pc:sldMk cId="1352100841" sldId="351"/>
            <ac:spMk id="5" creationId="{8869121D-B6C9-9C48-9973-9B170EA1E7AC}"/>
          </ac:spMkLst>
        </pc:spChg>
        <pc:spChg chg="add mod">
          <ac:chgData name="Aria E Fiat" userId="d352dcc2-77e0-46ba-8182-897954ed3962" providerId="ADAL" clId="{56ED43F9-0E2E-0A4A-977A-8387EDA26E6B}" dt="2020-08-09T20:53:51.934" v="3803" actId="20577"/>
          <ac:spMkLst>
            <pc:docMk/>
            <pc:sldMk cId="1352100841" sldId="351"/>
            <ac:spMk id="7" creationId="{31C8191A-FF2C-8E4B-8CB8-E3809F0D9ACB}"/>
          </ac:spMkLst>
        </pc:spChg>
        <pc:spChg chg="add mod">
          <ac:chgData name="Aria E Fiat" userId="d352dcc2-77e0-46ba-8182-897954ed3962" providerId="ADAL" clId="{56ED43F9-0E2E-0A4A-977A-8387EDA26E6B}" dt="2020-08-09T20:53:47.039" v="3800" actId="1076"/>
          <ac:spMkLst>
            <pc:docMk/>
            <pc:sldMk cId="1352100841" sldId="351"/>
            <ac:spMk id="11" creationId="{519B06C4-9E67-AB45-8198-012C7BEE765E}"/>
          </ac:spMkLst>
        </pc:spChg>
        <pc:spChg chg="add mod">
          <ac:chgData name="Aria E Fiat" userId="d352dcc2-77e0-46ba-8182-897954ed3962" providerId="ADAL" clId="{56ED43F9-0E2E-0A4A-977A-8387EDA26E6B}" dt="2020-08-09T20:55:52.741" v="3831" actId="404"/>
          <ac:spMkLst>
            <pc:docMk/>
            <pc:sldMk cId="1352100841" sldId="351"/>
            <ac:spMk id="12" creationId="{3DE69069-22D6-F047-A724-CC8097107E0E}"/>
          </ac:spMkLst>
        </pc:spChg>
        <pc:spChg chg="add mod">
          <ac:chgData name="Aria E Fiat" userId="d352dcc2-77e0-46ba-8182-897954ed3962" providerId="ADAL" clId="{56ED43F9-0E2E-0A4A-977A-8387EDA26E6B}" dt="2020-08-09T20:56:11.339" v="3839" actId="20577"/>
          <ac:spMkLst>
            <pc:docMk/>
            <pc:sldMk cId="1352100841" sldId="351"/>
            <ac:spMk id="13" creationId="{0BBB9D25-9AE6-874D-BCCD-4E852B3408D9}"/>
          </ac:spMkLst>
        </pc:spChg>
        <pc:spChg chg="add mod">
          <ac:chgData name="Aria E Fiat" userId="d352dcc2-77e0-46ba-8182-897954ed3962" providerId="ADAL" clId="{56ED43F9-0E2E-0A4A-977A-8387EDA26E6B}" dt="2020-08-09T20:56:23.004" v="3847" actId="20577"/>
          <ac:spMkLst>
            <pc:docMk/>
            <pc:sldMk cId="1352100841" sldId="351"/>
            <ac:spMk id="14" creationId="{2C7447ED-578B-A142-8446-12758681F957}"/>
          </ac:spMkLst>
        </pc:spChg>
        <pc:spChg chg="add mod">
          <ac:chgData name="Aria E Fiat" userId="d352dcc2-77e0-46ba-8182-897954ed3962" providerId="ADAL" clId="{56ED43F9-0E2E-0A4A-977A-8387EDA26E6B}" dt="2020-08-09T20:56:31.638" v="3854" actId="20577"/>
          <ac:spMkLst>
            <pc:docMk/>
            <pc:sldMk cId="1352100841" sldId="351"/>
            <ac:spMk id="15" creationId="{F30F1EE1-73E1-0E4F-BB7F-4E72FD49C72E}"/>
          </ac:spMkLst>
        </pc:spChg>
        <pc:spChg chg="add mod">
          <ac:chgData name="Aria E Fiat" userId="d352dcc2-77e0-46ba-8182-897954ed3962" providerId="ADAL" clId="{56ED43F9-0E2E-0A4A-977A-8387EDA26E6B}" dt="2020-08-09T20:55:35.755" v="3823" actId="207"/>
          <ac:spMkLst>
            <pc:docMk/>
            <pc:sldMk cId="1352100841" sldId="351"/>
            <ac:spMk id="17" creationId="{1D8FE0CE-46AA-2845-A7D1-94F4AAB82266}"/>
          </ac:spMkLst>
        </pc:spChg>
        <pc:spChg chg="add mod">
          <ac:chgData name="Aria E Fiat" userId="d352dcc2-77e0-46ba-8182-897954ed3962" providerId="ADAL" clId="{56ED43F9-0E2E-0A4A-977A-8387EDA26E6B}" dt="2020-08-09T20:55:35.755" v="3823" actId="207"/>
          <ac:spMkLst>
            <pc:docMk/>
            <pc:sldMk cId="1352100841" sldId="351"/>
            <ac:spMk id="18" creationId="{CB0EC28C-FF2D-6B49-9ECF-18C523D02C12}"/>
          </ac:spMkLst>
        </pc:spChg>
        <pc:spChg chg="add mod">
          <ac:chgData name="Aria E Fiat" userId="d352dcc2-77e0-46ba-8182-897954ed3962" providerId="ADAL" clId="{56ED43F9-0E2E-0A4A-977A-8387EDA26E6B}" dt="2020-08-09T20:56:54.086" v="3891" actId="20577"/>
          <ac:spMkLst>
            <pc:docMk/>
            <pc:sldMk cId="1352100841" sldId="351"/>
            <ac:spMk id="19" creationId="{6B4A6EDA-6F45-FD4F-9801-C680964C1E48}"/>
          </ac:spMkLst>
        </pc:spChg>
        <pc:spChg chg="add mod">
          <ac:chgData name="Aria E Fiat" userId="d352dcc2-77e0-46ba-8182-897954ed3962" providerId="ADAL" clId="{56ED43F9-0E2E-0A4A-977A-8387EDA26E6B}" dt="2020-08-09T20:56:46.961" v="3879" actId="20577"/>
          <ac:spMkLst>
            <pc:docMk/>
            <pc:sldMk cId="1352100841" sldId="351"/>
            <ac:spMk id="20" creationId="{82BF912C-D820-324B-8937-61E369B6492D}"/>
          </ac:spMkLst>
        </pc:spChg>
        <pc:cxnChg chg="add del mod">
          <ac:chgData name="Aria E Fiat" userId="d352dcc2-77e0-46ba-8182-897954ed3962" providerId="ADAL" clId="{56ED43F9-0E2E-0A4A-977A-8387EDA26E6B}" dt="2020-08-09T20:53:15.842" v="3770" actId="478"/>
          <ac:cxnSpMkLst>
            <pc:docMk/>
            <pc:sldMk cId="1352100841" sldId="351"/>
            <ac:cxnSpMk id="6" creationId="{B8ACFC86-EF27-B843-A5DA-EF2DD0DC82F4}"/>
          </ac:cxnSpMkLst>
        </pc:cxnChg>
        <pc:cxnChg chg="add mod">
          <ac:chgData name="Aria E Fiat" userId="d352dcc2-77e0-46ba-8182-897954ed3962" providerId="ADAL" clId="{56ED43F9-0E2E-0A4A-977A-8387EDA26E6B}" dt="2020-08-09T20:54:34.598" v="3813" actId="14100"/>
          <ac:cxnSpMkLst>
            <pc:docMk/>
            <pc:sldMk cId="1352100841" sldId="351"/>
            <ac:cxnSpMk id="8" creationId="{2B24FD5A-AFD1-9A4A-8102-C350908F3F8C}"/>
          </ac:cxnSpMkLst>
        </pc:cxnChg>
      </pc:sldChg>
      <pc:sldChg chg="del">
        <pc:chgData name="Aria E Fiat" userId="d352dcc2-77e0-46ba-8182-897954ed3962" providerId="ADAL" clId="{56ED43F9-0E2E-0A4A-977A-8387EDA26E6B}" dt="2020-08-09T20:57:37.642" v="3893" actId="2696"/>
        <pc:sldMkLst>
          <pc:docMk/>
          <pc:sldMk cId="1724834505" sldId="352"/>
        </pc:sldMkLst>
      </pc:sldChg>
      <pc:sldChg chg="addSp delSp modSp mod modNotesTx">
        <pc:chgData name="Aria E Fiat" userId="d352dcc2-77e0-46ba-8182-897954ed3962" providerId="ADAL" clId="{56ED43F9-0E2E-0A4A-977A-8387EDA26E6B}" dt="2020-08-10T02:11:35.672" v="8626" actId="20577"/>
        <pc:sldMkLst>
          <pc:docMk/>
          <pc:sldMk cId="331027115" sldId="353"/>
        </pc:sldMkLst>
        <pc:spChg chg="mod">
          <ac:chgData name="Aria E Fiat" userId="d352dcc2-77e0-46ba-8182-897954ed3962" providerId="ADAL" clId="{56ED43F9-0E2E-0A4A-977A-8387EDA26E6B}" dt="2020-08-09T21:25:53.202" v="4596" actId="207"/>
          <ac:spMkLst>
            <pc:docMk/>
            <pc:sldMk cId="331027115" sldId="353"/>
            <ac:spMk id="2" creationId="{DFDCC1DD-8A69-495A-8BFD-4FF43C55BCCB}"/>
          </ac:spMkLst>
        </pc:spChg>
        <pc:spChg chg="del">
          <ac:chgData name="Aria E Fiat" userId="d352dcc2-77e0-46ba-8182-897954ed3962" providerId="ADAL" clId="{56ED43F9-0E2E-0A4A-977A-8387EDA26E6B}" dt="2020-08-09T21:22:16.693" v="4511" actId="478"/>
          <ac:spMkLst>
            <pc:docMk/>
            <pc:sldMk cId="331027115" sldId="353"/>
            <ac:spMk id="3" creationId="{7D742449-647F-4EBE-8886-7F562ABE2C75}"/>
          </ac:spMkLst>
        </pc:spChg>
        <pc:spChg chg="add del">
          <ac:chgData name="Aria E Fiat" userId="d352dcc2-77e0-46ba-8182-897954ed3962" providerId="ADAL" clId="{56ED43F9-0E2E-0A4A-977A-8387EDA26E6B}" dt="2020-08-09T21:22:24.040" v="4513" actId="478"/>
          <ac:spMkLst>
            <pc:docMk/>
            <pc:sldMk cId="331027115" sldId="353"/>
            <ac:spMk id="4" creationId="{DDAA3FFB-F071-E342-A0F0-CA234BAC068B}"/>
          </ac:spMkLst>
        </pc:spChg>
        <pc:spChg chg="add mod">
          <ac:chgData name="Aria E Fiat" userId="d352dcc2-77e0-46ba-8182-897954ed3962" providerId="ADAL" clId="{56ED43F9-0E2E-0A4A-977A-8387EDA26E6B}" dt="2020-08-09T21:25:49.118" v="4595" actId="207"/>
          <ac:spMkLst>
            <pc:docMk/>
            <pc:sldMk cId="331027115" sldId="353"/>
            <ac:spMk id="5" creationId="{AC4D610F-6C1F-2149-B4E5-3FB9F2C34CE5}"/>
          </ac:spMkLst>
        </pc:spChg>
        <pc:spChg chg="add mod">
          <ac:chgData name="Aria E Fiat" userId="d352dcc2-77e0-46ba-8182-897954ed3962" providerId="ADAL" clId="{56ED43F9-0E2E-0A4A-977A-8387EDA26E6B}" dt="2020-08-09T21:25:14.775" v="4592" actId="207"/>
          <ac:spMkLst>
            <pc:docMk/>
            <pc:sldMk cId="331027115" sldId="353"/>
            <ac:spMk id="6" creationId="{735ED334-E5FE-EB4E-A70C-CD66132E4973}"/>
          </ac:spMkLst>
        </pc:spChg>
        <pc:picChg chg="add mod modCrop">
          <ac:chgData name="Aria E Fiat" userId="d352dcc2-77e0-46ba-8182-897954ed3962" providerId="ADAL" clId="{56ED43F9-0E2E-0A4A-977A-8387EDA26E6B}" dt="2020-08-09T21:36:48.731" v="4766" actId="732"/>
          <ac:picMkLst>
            <pc:docMk/>
            <pc:sldMk cId="331027115" sldId="353"/>
            <ac:picMk id="8" creationId="{E5D1FE1F-1808-2A4D-9DF7-D74C568967A7}"/>
          </ac:picMkLst>
        </pc:picChg>
      </pc:sldChg>
      <pc:sldChg chg="addSp delSp modSp mod">
        <pc:chgData name="Aria E Fiat" userId="d352dcc2-77e0-46ba-8182-897954ed3962" providerId="ADAL" clId="{56ED43F9-0E2E-0A4A-977A-8387EDA26E6B}" dt="2020-08-10T00:49:15.362" v="6354" actId="14100"/>
        <pc:sldMkLst>
          <pc:docMk/>
          <pc:sldMk cId="993983151" sldId="354"/>
        </pc:sldMkLst>
        <pc:spChg chg="del">
          <ac:chgData name="Aria E Fiat" userId="d352dcc2-77e0-46ba-8182-897954ed3962" providerId="ADAL" clId="{56ED43F9-0E2E-0A4A-977A-8387EDA26E6B}" dt="2020-08-09T21:14:36.264" v="4415" actId="478"/>
          <ac:spMkLst>
            <pc:docMk/>
            <pc:sldMk cId="993983151" sldId="354"/>
            <ac:spMk id="3" creationId="{56519C82-8B02-48F8-8AEA-495D8D0CEFC9}"/>
          </ac:spMkLst>
        </pc:spChg>
        <pc:spChg chg="add mod">
          <ac:chgData name="Aria E Fiat" userId="d352dcc2-77e0-46ba-8182-897954ed3962" providerId="ADAL" clId="{56ED43F9-0E2E-0A4A-977A-8387EDA26E6B}" dt="2020-08-10T00:48:41.261" v="6346" actId="1076"/>
          <ac:spMkLst>
            <pc:docMk/>
            <pc:sldMk cId="993983151" sldId="354"/>
            <ac:spMk id="4" creationId="{0345B335-D31D-4F47-8629-EF9D27CACEFF}"/>
          </ac:spMkLst>
        </pc:spChg>
        <pc:spChg chg="add mod">
          <ac:chgData name="Aria E Fiat" userId="d352dcc2-77e0-46ba-8182-897954ed3962" providerId="ADAL" clId="{56ED43F9-0E2E-0A4A-977A-8387EDA26E6B}" dt="2020-08-10T00:48:46.114" v="6347" actId="1076"/>
          <ac:spMkLst>
            <pc:docMk/>
            <pc:sldMk cId="993983151" sldId="354"/>
            <ac:spMk id="5" creationId="{D89B89A3-F20A-CF41-9FAA-53BFA9D7A829}"/>
          </ac:spMkLst>
        </pc:spChg>
        <pc:cxnChg chg="add mod">
          <ac:chgData name="Aria E Fiat" userId="d352dcc2-77e0-46ba-8182-897954ed3962" providerId="ADAL" clId="{56ED43F9-0E2E-0A4A-977A-8387EDA26E6B}" dt="2020-08-10T00:48:52.403" v="6349" actId="14100"/>
          <ac:cxnSpMkLst>
            <pc:docMk/>
            <pc:sldMk cId="993983151" sldId="354"/>
            <ac:cxnSpMk id="6" creationId="{8E46CE7A-3562-4C4C-9AA6-B3C1638B08EE}"/>
          </ac:cxnSpMkLst>
        </pc:cxnChg>
        <pc:cxnChg chg="add mod">
          <ac:chgData name="Aria E Fiat" userId="d352dcc2-77e0-46ba-8182-897954ed3962" providerId="ADAL" clId="{56ED43F9-0E2E-0A4A-977A-8387EDA26E6B}" dt="2020-08-10T00:49:15.362" v="6354" actId="14100"/>
          <ac:cxnSpMkLst>
            <pc:docMk/>
            <pc:sldMk cId="993983151" sldId="354"/>
            <ac:cxnSpMk id="7" creationId="{D5C6E37B-FCC2-024E-821C-874C1CC19CBF}"/>
          </ac:cxnSpMkLst>
        </pc:cxnChg>
      </pc:sldChg>
      <pc:sldChg chg="addSp delSp modSp del mod">
        <pc:chgData name="Aria E Fiat" userId="d352dcc2-77e0-46ba-8182-897954ed3962" providerId="ADAL" clId="{56ED43F9-0E2E-0A4A-977A-8387EDA26E6B}" dt="2020-08-10T00:48:24.800" v="6345" actId="2696"/>
        <pc:sldMkLst>
          <pc:docMk/>
          <pc:sldMk cId="3326328520" sldId="355"/>
        </pc:sldMkLst>
        <pc:spChg chg="del">
          <ac:chgData name="Aria E Fiat" userId="d352dcc2-77e0-46ba-8182-897954ed3962" providerId="ADAL" clId="{56ED43F9-0E2E-0A4A-977A-8387EDA26E6B}" dt="2020-08-10T00:47:14.647" v="6287" actId="478"/>
          <ac:spMkLst>
            <pc:docMk/>
            <pc:sldMk cId="3326328520" sldId="355"/>
            <ac:spMk id="2" creationId="{5CF6792E-2DEC-463A-96AE-6E48F7A94822}"/>
          </ac:spMkLst>
        </pc:spChg>
        <pc:spChg chg="del mod">
          <ac:chgData name="Aria E Fiat" userId="d352dcc2-77e0-46ba-8182-897954ed3962" providerId="ADAL" clId="{56ED43F9-0E2E-0A4A-977A-8387EDA26E6B}" dt="2020-08-10T00:47:20.147" v="6291" actId="478"/>
          <ac:spMkLst>
            <pc:docMk/>
            <pc:sldMk cId="3326328520" sldId="355"/>
            <ac:spMk id="3" creationId="{A8AEA7AE-6A3B-4AC5-96CF-C1FAC793B3A6}"/>
          </ac:spMkLst>
        </pc:spChg>
        <pc:spChg chg="add del mod">
          <ac:chgData name="Aria E Fiat" userId="d352dcc2-77e0-46ba-8182-897954ed3962" providerId="ADAL" clId="{56ED43F9-0E2E-0A4A-977A-8387EDA26E6B}" dt="2020-08-10T00:47:17.596" v="6289" actId="478"/>
          <ac:spMkLst>
            <pc:docMk/>
            <pc:sldMk cId="3326328520" sldId="355"/>
            <ac:spMk id="5" creationId="{41F0806F-4C7D-5A46-8C34-C3CA66EAF6C5}"/>
          </ac:spMkLst>
        </pc:spChg>
        <pc:spChg chg="add mod">
          <ac:chgData name="Aria E Fiat" userId="d352dcc2-77e0-46ba-8182-897954ed3962" providerId="ADAL" clId="{56ED43F9-0E2E-0A4A-977A-8387EDA26E6B}" dt="2020-08-10T00:47:34.097" v="6296" actId="255"/>
          <ac:spMkLst>
            <pc:docMk/>
            <pc:sldMk cId="3326328520" sldId="355"/>
            <ac:spMk id="6" creationId="{B6E0E517-F08B-6644-BB0D-549080BCDC8C}"/>
          </ac:spMkLst>
        </pc:spChg>
        <pc:picChg chg="add mod">
          <ac:chgData name="Aria E Fiat" userId="d352dcc2-77e0-46ba-8182-897954ed3962" providerId="ADAL" clId="{56ED43F9-0E2E-0A4A-977A-8387EDA26E6B}" dt="2020-08-10T00:48:02.912" v="6304" actId="1076"/>
          <ac:picMkLst>
            <pc:docMk/>
            <pc:sldMk cId="3326328520" sldId="355"/>
            <ac:picMk id="8" creationId="{7F5F2C5E-3665-0D44-932F-8588E97E1992}"/>
          </ac:picMkLst>
        </pc:picChg>
      </pc:sldChg>
      <pc:sldChg chg="addSp delSp modSp mod setBg setClrOvrMap">
        <pc:chgData name="Aria E Fiat" userId="d352dcc2-77e0-46ba-8182-897954ed3962" providerId="ADAL" clId="{56ED43F9-0E2E-0A4A-977A-8387EDA26E6B}" dt="2020-08-10T01:58:38.473" v="8551"/>
        <pc:sldMkLst>
          <pc:docMk/>
          <pc:sldMk cId="1466850676" sldId="356"/>
        </pc:sldMkLst>
        <pc:spChg chg="mod ord">
          <ac:chgData name="Aria E Fiat" userId="d352dcc2-77e0-46ba-8182-897954ed3962" providerId="ADAL" clId="{56ED43F9-0E2E-0A4A-977A-8387EDA26E6B}" dt="2020-08-10T00:45:36.405" v="6269" actId="26606"/>
          <ac:spMkLst>
            <pc:docMk/>
            <pc:sldMk cId="1466850676" sldId="356"/>
            <ac:spMk id="2" creationId="{DBF21A37-29B0-4040-99F7-F31D07265535}"/>
          </ac:spMkLst>
        </pc:spChg>
        <pc:spChg chg="del">
          <ac:chgData name="Aria E Fiat" userId="d352dcc2-77e0-46ba-8182-897954ed3962" providerId="ADAL" clId="{56ED43F9-0E2E-0A4A-977A-8387EDA26E6B}" dt="2020-08-10T00:44:33.199" v="6187"/>
          <ac:spMkLst>
            <pc:docMk/>
            <pc:sldMk cId="1466850676" sldId="356"/>
            <ac:spMk id="3" creationId="{5EDE73FE-B0F7-44D2-9657-85A7F356BECF}"/>
          </ac:spMkLst>
        </pc:spChg>
        <pc:spChg chg="add del mod">
          <ac:chgData name="Aria E Fiat" userId="d352dcc2-77e0-46ba-8182-897954ed3962" providerId="ADAL" clId="{56ED43F9-0E2E-0A4A-977A-8387EDA26E6B}" dt="2020-08-10T00:45:44.106" v="6272"/>
          <ac:spMkLst>
            <pc:docMk/>
            <pc:sldMk cId="1466850676" sldId="356"/>
            <ac:spMk id="6" creationId="{5C4AD052-E48E-E648-86DE-FDF04B6D9F1A}"/>
          </ac:spMkLst>
        </pc:spChg>
        <pc:spChg chg="add del">
          <ac:chgData name="Aria E Fiat" userId="d352dcc2-77e0-46ba-8182-897954ed3962" providerId="ADAL" clId="{56ED43F9-0E2E-0A4A-977A-8387EDA26E6B}" dt="2020-08-10T00:45:21.901" v="6268" actId="478"/>
          <ac:spMkLst>
            <pc:docMk/>
            <pc:sldMk cId="1466850676" sldId="356"/>
            <ac:spMk id="9" creationId="{9A87DC02-8FDD-4BA6-84C9-FBDCCF98D4A8}"/>
          </ac:spMkLst>
        </pc:spChg>
        <pc:spChg chg="add del">
          <ac:chgData name="Aria E Fiat" userId="d352dcc2-77e0-46ba-8182-897954ed3962" providerId="ADAL" clId="{56ED43F9-0E2E-0A4A-977A-8387EDA26E6B}" dt="2020-08-10T00:45:36.405" v="6269" actId="26606"/>
          <ac:spMkLst>
            <pc:docMk/>
            <pc:sldMk cId="1466850676" sldId="356"/>
            <ac:spMk id="12" creationId="{C5E6CFF1-2F42-4E10-9A97-F116F46F53FE}"/>
          </ac:spMkLst>
        </pc:spChg>
        <pc:spChg chg="add mod">
          <ac:chgData name="Aria E Fiat" userId="d352dcc2-77e0-46ba-8182-897954ed3962" providerId="ADAL" clId="{56ED43F9-0E2E-0A4A-977A-8387EDA26E6B}" dt="2020-08-10T01:58:38.473" v="8551"/>
          <ac:spMkLst>
            <pc:docMk/>
            <pc:sldMk cId="1466850676" sldId="356"/>
            <ac:spMk id="15" creationId="{F8A9DA8F-1631-1144-B504-2A7646C02DB2}"/>
          </ac:spMkLst>
        </pc:spChg>
        <pc:spChg chg="add">
          <ac:chgData name="Aria E Fiat" userId="d352dcc2-77e0-46ba-8182-897954ed3962" providerId="ADAL" clId="{56ED43F9-0E2E-0A4A-977A-8387EDA26E6B}" dt="2020-08-10T00:45:36.405" v="6269" actId="26606"/>
          <ac:spMkLst>
            <pc:docMk/>
            <pc:sldMk cId="1466850676" sldId="356"/>
            <ac:spMk id="19" creationId="{0671A8AE-40A1-4631-A6B8-581AFF065482}"/>
          </ac:spMkLst>
        </pc:spChg>
        <pc:spChg chg="add">
          <ac:chgData name="Aria E Fiat" userId="d352dcc2-77e0-46ba-8182-897954ed3962" providerId="ADAL" clId="{56ED43F9-0E2E-0A4A-977A-8387EDA26E6B}" dt="2020-08-10T00:45:36.405" v="6269" actId="26606"/>
          <ac:spMkLst>
            <pc:docMk/>
            <pc:sldMk cId="1466850676" sldId="356"/>
            <ac:spMk id="21" creationId="{AB58EF07-17C2-48CF-ABB0-EEF1F17CB8F0}"/>
          </ac:spMkLst>
        </pc:spChg>
        <pc:spChg chg="add">
          <ac:chgData name="Aria E Fiat" userId="d352dcc2-77e0-46ba-8182-897954ed3962" providerId="ADAL" clId="{56ED43F9-0E2E-0A4A-977A-8387EDA26E6B}" dt="2020-08-10T00:45:36.405" v="6269" actId="26606"/>
          <ac:spMkLst>
            <pc:docMk/>
            <pc:sldMk cId="1466850676" sldId="356"/>
            <ac:spMk id="23" creationId="{AF2F604E-43BE-4DC3-B983-E071523364F8}"/>
          </ac:spMkLst>
        </pc:spChg>
        <pc:spChg chg="add">
          <ac:chgData name="Aria E Fiat" userId="d352dcc2-77e0-46ba-8182-897954ed3962" providerId="ADAL" clId="{56ED43F9-0E2E-0A4A-977A-8387EDA26E6B}" dt="2020-08-10T00:45:36.405" v="6269" actId="26606"/>
          <ac:spMkLst>
            <pc:docMk/>
            <pc:sldMk cId="1466850676" sldId="356"/>
            <ac:spMk id="25" creationId="{08C9B587-E65E-4B52-B37C-ABEBB6E87928}"/>
          </ac:spMkLst>
        </pc:spChg>
        <pc:picChg chg="add mod">
          <ac:chgData name="Aria E Fiat" userId="d352dcc2-77e0-46ba-8182-897954ed3962" providerId="ADAL" clId="{56ED43F9-0E2E-0A4A-977A-8387EDA26E6B}" dt="2020-08-10T00:45:36.405" v="6269" actId="26606"/>
          <ac:picMkLst>
            <pc:docMk/>
            <pc:sldMk cId="1466850676" sldId="356"/>
            <ac:picMk id="5" creationId="{8B1B057C-2F91-8D4E-B243-0DCAC0B71729}"/>
          </ac:picMkLst>
        </pc:picChg>
        <pc:cxnChg chg="add del">
          <ac:chgData name="Aria E Fiat" userId="d352dcc2-77e0-46ba-8182-897954ed3962" providerId="ADAL" clId="{56ED43F9-0E2E-0A4A-977A-8387EDA26E6B}" dt="2020-08-10T00:45:36.405" v="6269" actId="26606"/>
          <ac:cxnSpMkLst>
            <pc:docMk/>
            <pc:sldMk cId="1466850676" sldId="356"/>
            <ac:cxnSpMk id="14" creationId="{96A8629B-8289-498B-939B-1CA0C106182C}"/>
          </ac:cxnSpMkLst>
        </pc:cxnChg>
      </pc:sldChg>
      <pc:sldChg chg="addSp delSp modSp mod delAnim modAnim modNotesTx">
        <pc:chgData name="Aria E Fiat" userId="d352dcc2-77e0-46ba-8182-897954ed3962" providerId="ADAL" clId="{56ED43F9-0E2E-0A4A-977A-8387EDA26E6B}" dt="2020-08-10T02:01:19.394" v="8567"/>
        <pc:sldMkLst>
          <pc:docMk/>
          <pc:sldMk cId="1784525653" sldId="357"/>
        </pc:sldMkLst>
        <pc:spChg chg="mod">
          <ac:chgData name="Aria E Fiat" userId="d352dcc2-77e0-46ba-8182-897954ed3962" providerId="ADAL" clId="{56ED43F9-0E2E-0A4A-977A-8387EDA26E6B}" dt="2020-08-10T01:01:23.322" v="6674" actId="1076"/>
          <ac:spMkLst>
            <pc:docMk/>
            <pc:sldMk cId="1784525653" sldId="357"/>
            <ac:spMk id="2" creationId="{C24D92B1-D17A-49B9-B9AD-D37A48608CC3}"/>
          </ac:spMkLst>
        </pc:spChg>
        <pc:spChg chg="del">
          <ac:chgData name="Aria E Fiat" userId="d352dcc2-77e0-46ba-8182-897954ed3962" providerId="ADAL" clId="{56ED43F9-0E2E-0A4A-977A-8387EDA26E6B}" dt="2020-08-10T00:56:54.782" v="6613" actId="478"/>
          <ac:spMkLst>
            <pc:docMk/>
            <pc:sldMk cId="1784525653" sldId="357"/>
            <ac:spMk id="3" creationId="{CBBDFAD5-E375-441F-9DF7-1F8210BBC80F}"/>
          </ac:spMkLst>
        </pc:spChg>
        <pc:spChg chg="add mod">
          <ac:chgData name="Aria E Fiat" userId="d352dcc2-77e0-46ba-8182-897954ed3962" providerId="ADAL" clId="{56ED43F9-0E2E-0A4A-977A-8387EDA26E6B}" dt="2020-08-10T01:01:18.671" v="6673" actId="1076"/>
          <ac:spMkLst>
            <pc:docMk/>
            <pc:sldMk cId="1784525653" sldId="357"/>
            <ac:spMk id="9" creationId="{5479A366-40F5-5F43-9010-F1AEDDE44B47}"/>
          </ac:spMkLst>
        </pc:spChg>
        <pc:spChg chg="add mod">
          <ac:chgData name="Aria E Fiat" userId="d352dcc2-77e0-46ba-8182-897954ed3962" providerId="ADAL" clId="{56ED43F9-0E2E-0A4A-977A-8387EDA26E6B}" dt="2020-08-10T01:01:18.671" v="6673" actId="1076"/>
          <ac:spMkLst>
            <pc:docMk/>
            <pc:sldMk cId="1784525653" sldId="357"/>
            <ac:spMk id="10" creationId="{ECA44F76-D0B1-C843-9D0D-D32F15E514C2}"/>
          </ac:spMkLst>
        </pc:spChg>
        <pc:spChg chg="add mod">
          <ac:chgData name="Aria E Fiat" userId="d352dcc2-77e0-46ba-8182-897954ed3962" providerId="ADAL" clId="{56ED43F9-0E2E-0A4A-977A-8387EDA26E6B}" dt="2020-08-10T01:01:18.671" v="6673" actId="1076"/>
          <ac:spMkLst>
            <pc:docMk/>
            <pc:sldMk cId="1784525653" sldId="357"/>
            <ac:spMk id="11" creationId="{7037D0EA-C692-4F40-B621-F4E68656FD00}"/>
          </ac:spMkLst>
        </pc:spChg>
        <pc:spChg chg="add mod">
          <ac:chgData name="Aria E Fiat" userId="d352dcc2-77e0-46ba-8182-897954ed3962" providerId="ADAL" clId="{56ED43F9-0E2E-0A4A-977A-8387EDA26E6B}" dt="2020-08-10T01:01:18.671" v="6673" actId="1076"/>
          <ac:spMkLst>
            <pc:docMk/>
            <pc:sldMk cId="1784525653" sldId="357"/>
            <ac:spMk id="12" creationId="{94C38C24-D9BB-4F46-81AF-160E923150E4}"/>
          </ac:spMkLst>
        </pc:spChg>
        <pc:spChg chg="add mod">
          <ac:chgData name="Aria E Fiat" userId="d352dcc2-77e0-46ba-8182-897954ed3962" providerId="ADAL" clId="{56ED43F9-0E2E-0A4A-977A-8387EDA26E6B}" dt="2020-08-10T01:01:18.671" v="6673" actId="1076"/>
          <ac:spMkLst>
            <pc:docMk/>
            <pc:sldMk cId="1784525653" sldId="357"/>
            <ac:spMk id="13" creationId="{A93A16E5-1BF7-5F4D-97F2-724530A6986E}"/>
          </ac:spMkLst>
        </pc:spChg>
        <pc:spChg chg="add mod">
          <ac:chgData name="Aria E Fiat" userId="d352dcc2-77e0-46ba-8182-897954ed3962" providerId="ADAL" clId="{56ED43F9-0E2E-0A4A-977A-8387EDA26E6B}" dt="2020-08-10T01:01:18.671" v="6673" actId="1076"/>
          <ac:spMkLst>
            <pc:docMk/>
            <pc:sldMk cId="1784525653" sldId="357"/>
            <ac:spMk id="15" creationId="{856D9FCC-F086-A848-AEC4-950C75ABC8EC}"/>
          </ac:spMkLst>
        </pc:spChg>
        <pc:spChg chg="add mod">
          <ac:chgData name="Aria E Fiat" userId="d352dcc2-77e0-46ba-8182-897954ed3962" providerId="ADAL" clId="{56ED43F9-0E2E-0A4A-977A-8387EDA26E6B}" dt="2020-08-10T01:01:44.374" v="6678" actId="1076"/>
          <ac:spMkLst>
            <pc:docMk/>
            <pc:sldMk cId="1784525653" sldId="357"/>
            <ac:spMk id="18" creationId="{A92EF5E7-45B1-7E4F-BAD4-EC2458E26275}"/>
          </ac:spMkLst>
        </pc:spChg>
        <pc:picChg chg="add mod">
          <ac:chgData name="Aria E Fiat" userId="d352dcc2-77e0-46ba-8182-897954ed3962" providerId="ADAL" clId="{56ED43F9-0E2E-0A4A-977A-8387EDA26E6B}" dt="2020-08-10T01:01:18.671" v="6673" actId="1076"/>
          <ac:picMkLst>
            <pc:docMk/>
            <pc:sldMk cId="1784525653" sldId="357"/>
            <ac:picMk id="4" creationId="{A851AE4E-E32A-F243-8F43-6E615C23DF62}"/>
          </ac:picMkLst>
        </pc:picChg>
        <pc:picChg chg="add mod">
          <ac:chgData name="Aria E Fiat" userId="d352dcc2-77e0-46ba-8182-897954ed3962" providerId="ADAL" clId="{56ED43F9-0E2E-0A4A-977A-8387EDA26E6B}" dt="2020-08-10T01:01:18.671" v="6673" actId="1076"/>
          <ac:picMkLst>
            <pc:docMk/>
            <pc:sldMk cId="1784525653" sldId="357"/>
            <ac:picMk id="5" creationId="{2F246F22-8196-9844-8A1C-0098A1A95092}"/>
          </ac:picMkLst>
        </pc:picChg>
        <pc:picChg chg="add mod">
          <ac:chgData name="Aria E Fiat" userId="d352dcc2-77e0-46ba-8182-897954ed3962" providerId="ADAL" clId="{56ED43F9-0E2E-0A4A-977A-8387EDA26E6B}" dt="2020-08-10T01:01:18.671" v="6673" actId="1076"/>
          <ac:picMkLst>
            <pc:docMk/>
            <pc:sldMk cId="1784525653" sldId="357"/>
            <ac:picMk id="6" creationId="{E0250F62-650A-C049-873C-C640CE8A1819}"/>
          </ac:picMkLst>
        </pc:picChg>
        <pc:picChg chg="add mod">
          <ac:chgData name="Aria E Fiat" userId="d352dcc2-77e0-46ba-8182-897954ed3962" providerId="ADAL" clId="{56ED43F9-0E2E-0A4A-977A-8387EDA26E6B}" dt="2020-08-10T01:01:18.671" v="6673" actId="1076"/>
          <ac:picMkLst>
            <pc:docMk/>
            <pc:sldMk cId="1784525653" sldId="357"/>
            <ac:picMk id="7" creationId="{3D80A11B-691A-7A46-B26C-A54FA05DFE5C}"/>
          </ac:picMkLst>
        </pc:picChg>
        <pc:picChg chg="add mod">
          <ac:chgData name="Aria E Fiat" userId="d352dcc2-77e0-46ba-8182-897954ed3962" providerId="ADAL" clId="{56ED43F9-0E2E-0A4A-977A-8387EDA26E6B}" dt="2020-08-10T01:01:18.671" v="6673" actId="1076"/>
          <ac:picMkLst>
            <pc:docMk/>
            <pc:sldMk cId="1784525653" sldId="357"/>
            <ac:picMk id="8" creationId="{B7135F30-3B7C-3140-85D5-6E217EE57B28}"/>
          </ac:picMkLst>
        </pc:picChg>
        <pc:picChg chg="add del mod">
          <ac:chgData name="Aria E Fiat" userId="d352dcc2-77e0-46ba-8182-897954ed3962" providerId="ADAL" clId="{56ED43F9-0E2E-0A4A-977A-8387EDA26E6B}" dt="2020-08-10T01:00:20.820" v="6665" actId="478"/>
          <ac:picMkLst>
            <pc:docMk/>
            <pc:sldMk cId="1784525653" sldId="357"/>
            <ac:picMk id="14" creationId="{4255215A-5B99-7541-9DCB-4DE572B3B3C7}"/>
          </ac:picMkLst>
        </pc:picChg>
        <pc:picChg chg="add mod">
          <ac:chgData name="Aria E Fiat" userId="d352dcc2-77e0-46ba-8182-897954ed3962" providerId="ADAL" clId="{56ED43F9-0E2E-0A4A-977A-8387EDA26E6B}" dt="2020-08-10T01:01:18.671" v="6673" actId="1076"/>
          <ac:picMkLst>
            <pc:docMk/>
            <pc:sldMk cId="1784525653" sldId="357"/>
            <ac:picMk id="17" creationId="{6004CCEA-C786-D44B-BC10-41F1C907B9FD}"/>
          </ac:picMkLst>
        </pc:picChg>
      </pc:sldChg>
      <pc:sldChg chg="addSp delSp modSp mod setBg modAnim">
        <pc:chgData name="Aria E Fiat" userId="d352dcc2-77e0-46ba-8182-897954ed3962" providerId="ADAL" clId="{56ED43F9-0E2E-0A4A-977A-8387EDA26E6B}" dt="2020-08-10T03:45:50.816" v="12418"/>
        <pc:sldMkLst>
          <pc:docMk/>
          <pc:sldMk cId="657514744" sldId="358"/>
        </pc:sldMkLst>
        <pc:spChg chg="del">
          <ac:chgData name="Aria E Fiat" userId="d352dcc2-77e0-46ba-8182-897954ed3962" providerId="ADAL" clId="{56ED43F9-0E2E-0A4A-977A-8387EDA26E6B}" dt="2020-08-10T01:04:09.224" v="6713" actId="478"/>
          <ac:spMkLst>
            <pc:docMk/>
            <pc:sldMk cId="657514744" sldId="358"/>
            <ac:spMk id="3" creationId="{3FC6A32F-9134-4724-B7DE-27B44A1AA5F9}"/>
          </ac:spMkLst>
        </pc:spChg>
        <pc:spChg chg="add del">
          <ac:chgData name="Aria E Fiat" userId="d352dcc2-77e0-46ba-8182-897954ed3962" providerId="ADAL" clId="{56ED43F9-0E2E-0A4A-977A-8387EDA26E6B}" dt="2020-08-10T01:05:55.868" v="6721" actId="478"/>
          <ac:spMkLst>
            <pc:docMk/>
            <pc:sldMk cId="657514744" sldId="358"/>
            <ac:spMk id="5" creationId="{7855D326-F582-5247-A362-2362740F2C0E}"/>
          </ac:spMkLst>
        </pc:spChg>
        <pc:spChg chg="add mod">
          <ac:chgData name="Aria E Fiat" userId="d352dcc2-77e0-46ba-8182-897954ed3962" providerId="ADAL" clId="{56ED43F9-0E2E-0A4A-977A-8387EDA26E6B}" dt="2020-08-10T01:10:04.722" v="7065" actId="20577"/>
          <ac:spMkLst>
            <pc:docMk/>
            <pc:sldMk cId="657514744" sldId="358"/>
            <ac:spMk id="6" creationId="{9E38C8ED-1172-264A-9EC1-99D913FE6D0D}"/>
          </ac:spMkLst>
        </pc:spChg>
        <pc:spChg chg="add mod">
          <ac:chgData name="Aria E Fiat" userId="d352dcc2-77e0-46ba-8182-897954ed3962" providerId="ADAL" clId="{56ED43F9-0E2E-0A4A-977A-8387EDA26E6B}" dt="2020-08-10T01:06:55.415" v="6753" actId="207"/>
          <ac:spMkLst>
            <pc:docMk/>
            <pc:sldMk cId="657514744" sldId="358"/>
            <ac:spMk id="7" creationId="{3D93B4AB-97BB-9049-86B1-1DFA6B9A4F1C}"/>
          </ac:spMkLst>
        </pc:spChg>
        <pc:spChg chg="add mod">
          <ac:chgData name="Aria E Fiat" userId="d352dcc2-77e0-46ba-8182-897954ed3962" providerId="ADAL" clId="{56ED43F9-0E2E-0A4A-977A-8387EDA26E6B}" dt="2020-08-10T01:10:26.262" v="7070" actId="1076"/>
          <ac:spMkLst>
            <pc:docMk/>
            <pc:sldMk cId="657514744" sldId="358"/>
            <ac:spMk id="10" creationId="{E5E1B50F-366C-AB40-9532-F551BA1AB133}"/>
          </ac:spMkLst>
        </pc:spChg>
        <pc:picChg chg="add mod">
          <ac:chgData name="Aria E Fiat" userId="d352dcc2-77e0-46ba-8182-897954ed3962" providerId="ADAL" clId="{56ED43F9-0E2E-0A4A-977A-8387EDA26E6B}" dt="2020-08-10T01:05:38.427" v="6718" actId="1076"/>
          <ac:picMkLst>
            <pc:docMk/>
            <pc:sldMk cId="657514744" sldId="358"/>
            <ac:picMk id="4" creationId="{F45A08FB-34EC-BC46-A81E-943C5A6CE354}"/>
          </ac:picMkLst>
        </pc:picChg>
        <pc:cxnChg chg="add mod">
          <ac:chgData name="Aria E Fiat" userId="d352dcc2-77e0-46ba-8182-897954ed3962" providerId="ADAL" clId="{56ED43F9-0E2E-0A4A-977A-8387EDA26E6B}" dt="2020-08-10T01:09:46.505" v="7064" actId="1076"/>
          <ac:cxnSpMkLst>
            <pc:docMk/>
            <pc:sldMk cId="657514744" sldId="358"/>
            <ac:cxnSpMk id="9" creationId="{0FDEC1D7-7E97-9F47-9C91-C45BBD02DE01}"/>
          </ac:cxnSpMkLst>
        </pc:cxnChg>
      </pc:sldChg>
      <pc:sldChg chg="addSp delSp modSp mod">
        <pc:chgData name="Aria E Fiat" userId="d352dcc2-77e0-46ba-8182-897954ed3962" providerId="ADAL" clId="{56ED43F9-0E2E-0A4A-977A-8387EDA26E6B}" dt="2020-08-10T01:21:39.880" v="7625" actId="1076"/>
        <pc:sldMkLst>
          <pc:docMk/>
          <pc:sldMk cId="1164444811" sldId="359"/>
        </pc:sldMkLst>
        <pc:spChg chg="mod">
          <ac:chgData name="Aria E Fiat" userId="d352dcc2-77e0-46ba-8182-897954ed3962" providerId="ADAL" clId="{56ED43F9-0E2E-0A4A-977A-8387EDA26E6B}" dt="2020-08-10T01:20:02.899" v="7609" actId="14100"/>
          <ac:spMkLst>
            <pc:docMk/>
            <pc:sldMk cId="1164444811" sldId="359"/>
            <ac:spMk id="2" creationId="{DA120815-7473-4B3D-B3C0-34D6989946F7}"/>
          </ac:spMkLst>
        </pc:spChg>
        <pc:spChg chg="del mod">
          <ac:chgData name="Aria E Fiat" userId="d352dcc2-77e0-46ba-8182-897954ed3962" providerId="ADAL" clId="{56ED43F9-0E2E-0A4A-977A-8387EDA26E6B}" dt="2020-08-10T01:11:41.355" v="7109" actId="478"/>
          <ac:spMkLst>
            <pc:docMk/>
            <pc:sldMk cId="1164444811" sldId="359"/>
            <ac:spMk id="3" creationId="{5BBC1F84-F1F1-484C-86DC-1C5C0E36C12B}"/>
          </ac:spMkLst>
        </pc:spChg>
        <pc:spChg chg="add mod">
          <ac:chgData name="Aria E Fiat" userId="d352dcc2-77e0-46ba-8182-897954ed3962" providerId="ADAL" clId="{56ED43F9-0E2E-0A4A-977A-8387EDA26E6B}" dt="2020-08-10T01:11:30.148" v="7106"/>
          <ac:spMkLst>
            <pc:docMk/>
            <pc:sldMk cId="1164444811" sldId="359"/>
            <ac:spMk id="4" creationId="{83F0FD8D-11F8-7947-B899-FA8AF286E23E}"/>
          </ac:spMkLst>
        </pc:spChg>
        <pc:spChg chg="add mod">
          <ac:chgData name="Aria E Fiat" userId="d352dcc2-77e0-46ba-8182-897954ed3962" providerId="ADAL" clId="{56ED43F9-0E2E-0A4A-977A-8387EDA26E6B}" dt="2020-08-10T01:18:03.461" v="7502" actId="1076"/>
          <ac:spMkLst>
            <pc:docMk/>
            <pc:sldMk cId="1164444811" sldId="359"/>
            <ac:spMk id="5" creationId="{CBE81355-8E9F-6241-9578-F557E5082066}"/>
          </ac:spMkLst>
        </pc:spChg>
        <pc:spChg chg="add mod">
          <ac:chgData name="Aria E Fiat" userId="d352dcc2-77e0-46ba-8182-897954ed3962" providerId="ADAL" clId="{56ED43F9-0E2E-0A4A-977A-8387EDA26E6B}" dt="2020-08-10T01:20:28.527" v="7611" actId="688"/>
          <ac:spMkLst>
            <pc:docMk/>
            <pc:sldMk cId="1164444811" sldId="359"/>
            <ac:spMk id="6" creationId="{02041C0E-8FD1-6E4D-9B88-D1C2061ECF8C}"/>
          </ac:spMkLst>
        </pc:spChg>
        <pc:spChg chg="add del mod">
          <ac:chgData name="Aria E Fiat" userId="d352dcc2-77e0-46ba-8182-897954ed3962" providerId="ADAL" clId="{56ED43F9-0E2E-0A4A-977A-8387EDA26E6B}" dt="2020-08-10T01:20:45.629" v="7612" actId="478"/>
          <ac:spMkLst>
            <pc:docMk/>
            <pc:sldMk cId="1164444811" sldId="359"/>
            <ac:spMk id="7" creationId="{C01BDFFE-A8B8-6B42-AB3F-B581B6BA1DC9}"/>
          </ac:spMkLst>
        </pc:spChg>
        <pc:spChg chg="add mod">
          <ac:chgData name="Aria E Fiat" userId="d352dcc2-77e0-46ba-8182-897954ed3962" providerId="ADAL" clId="{56ED43F9-0E2E-0A4A-977A-8387EDA26E6B}" dt="2020-08-10T01:20:51.824" v="7614" actId="1076"/>
          <ac:spMkLst>
            <pc:docMk/>
            <pc:sldMk cId="1164444811" sldId="359"/>
            <ac:spMk id="8" creationId="{7BD5AF54-0E71-6D46-A633-8A99798C4EB9}"/>
          </ac:spMkLst>
        </pc:spChg>
        <pc:spChg chg="add del mod">
          <ac:chgData name="Aria E Fiat" userId="d352dcc2-77e0-46ba-8182-897954ed3962" providerId="ADAL" clId="{56ED43F9-0E2E-0A4A-977A-8387EDA26E6B}" dt="2020-08-10T01:20:45.629" v="7612" actId="478"/>
          <ac:spMkLst>
            <pc:docMk/>
            <pc:sldMk cId="1164444811" sldId="359"/>
            <ac:spMk id="9" creationId="{4DB568D8-7704-AB43-9853-A3B6BEB58B81}"/>
          </ac:spMkLst>
        </pc:spChg>
        <pc:spChg chg="add mod">
          <ac:chgData name="Aria E Fiat" userId="d352dcc2-77e0-46ba-8182-897954ed3962" providerId="ADAL" clId="{56ED43F9-0E2E-0A4A-977A-8387EDA26E6B}" dt="2020-08-10T01:21:39.880" v="7625" actId="1076"/>
          <ac:spMkLst>
            <pc:docMk/>
            <pc:sldMk cId="1164444811" sldId="359"/>
            <ac:spMk id="10" creationId="{FA05219A-A9D6-9E40-A89C-598D3526F07C}"/>
          </ac:spMkLst>
        </pc:spChg>
        <pc:spChg chg="add mod">
          <ac:chgData name="Aria E Fiat" userId="d352dcc2-77e0-46ba-8182-897954ed3962" providerId="ADAL" clId="{56ED43F9-0E2E-0A4A-977A-8387EDA26E6B}" dt="2020-08-10T01:21:39.880" v="7625" actId="1076"/>
          <ac:spMkLst>
            <pc:docMk/>
            <pc:sldMk cId="1164444811" sldId="359"/>
            <ac:spMk id="11" creationId="{1A1972D7-C193-9C4B-A083-1E247817A3B9}"/>
          </ac:spMkLst>
        </pc:spChg>
        <pc:spChg chg="add del mod">
          <ac:chgData name="Aria E Fiat" userId="d352dcc2-77e0-46ba-8182-897954ed3962" providerId="ADAL" clId="{56ED43F9-0E2E-0A4A-977A-8387EDA26E6B}" dt="2020-08-10T01:20:45.629" v="7612" actId="478"/>
          <ac:spMkLst>
            <pc:docMk/>
            <pc:sldMk cId="1164444811" sldId="359"/>
            <ac:spMk id="12" creationId="{D76FF518-D822-A441-85FF-1120BBDC6929}"/>
          </ac:spMkLst>
        </pc:spChg>
        <pc:spChg chg="add del mod">
          <ac:chgData name="Aria E Fiat" userId="d352dcc2-77e0-46ba-8182-897954ed3962" providerId="ADAL" clId="{56ED43F9-0E2E-0A4A-977A-8387EDA26E6B}" dt="2020-08-10T01:20:45.629" v="7612" actId="478"/>
          <ac:spMkLst>
            <pc:docMk/>
            <pc:sldMk cId="1164444811" sldId="359"/>
            <ac:spMk id="13" creationId="{0C53DC34-1502-DE44-BAE5-4CA14837CB8E}"/>
          </ac:spMkLst>
        </pc:spChg>
        <pc:spChg chg="add del mod">
          <ac:chgData name="Aria E Fiat" userId="d352dcc2-77e0-46ba-8182-897954ed3962" providerId="ADAL" clId="{56ED43F9-0E2E-0A4A-977A-8387EDA26E6B}" dt="2020-08-10T01:20:45.629" v="7612" actId="478"/>
          <ac:spMkLst>
            <pc:docMk/>
            <pc:sldMk cId="1164444811" sldId="359"/>
            <ac:spMk id="14" creationId="{BE51006A-4B6D-794A-99C6-809BF313AB9F}"/>
          </ac:spMkLst>
        </pc:spChg>
        <pc:spChg chg="add del mod">
          <ac:chgData name="Aria E Fiat" userId="d352dcc2-77e0-46ba-8182-897954ed3962" providerId="ADAL" clId="{56ED43F9-0E2E-0A4A-977A-8387EDA26E6B}" dt="2020-08-10T01:20:45.629" v="7612" actId="478"/>
          <ac:spMkLst>
            <pc:docMk/>
            <pc:sldMk cId="1164444811" sldId="359"/>
            <ac:spMk id="15" creationId="{2FE530C5-CEC7-8D43-B678-30126FB9F353}"/>
          </ac:spMkLst>
        </pc:spChg>
        <pc:spChg chg="add del mod">
          <ac:chgData name="Aria E Fiat" userId="d352dcc2-77e0-46ba-8182-897954ed3962" providerId="ADAL" clId="{56ED43F9-0E2E-0A4A-977A-8387EDA26E6B}" dt="2020-08-10T01:21:31.329" v="7624" actId="478"/>
          <ac:spMkLst>
            <pc:docMk/>
            <pc:sldMk cId="1164444811" sldId="359"/>
            <ac:spMk id="16" creationId="{FC2EE48B-5C3F-8E4F-81CD-1E79BB7CE4A4}"/>
          </ac:spMkLst>
        </pc:spChg>
      </pc:sldChg>
      <pc:sldChg chg="addSp delSp modSp mod ord setBg modAnim setClrOvrMap">
        <pc:chgData name="Aria E Fiat" userId="d352dcc2-77e0-46ba-8182-897954ed3962" providerId="ADAL" clId="{56ED43F9-0E2E-0A4A-977A-8387EDA26E6B}" dt="2020-08-10T02:01:42.312" v="8571"/>
        <pc:sldMkLst>
          <pc:docMk/>
          <pc:sldMk cId="2416657780" sldId="360"/>
        </pc:sldMkLst>
        <pc:spChg chg="del mod">
          <ac:chgData name="Aria E Fiat" userId="d352dcc2-77e0-46ba-8182-897954ed3962" providerId="ADAL" clId="{56ED43F9-0E2E-0A4A-977A-8387EDA26E6B}" dt="2020-08-10T01:34:08.689" v="7788" actId="478"/>
          <ac:spMkLst>
            <pc:docMk/>
            <pc:sldMk cId="2416657780" sldId="360"/>
            <ac:spMk id="2" creationId="{F8719D17-AE9D-4C52-9660-DCA0C1D6F423}"/>
          </ac:spMkLst>
        </pc:spChg>
        <pc:spChg chg="del mod">
          <ac:chgData name="Aria E Fiat" userId="d352dcc2-77e0-46ba-8182-897954ed3962" providerId="ADAL" clId="{56ED43F9-0E2E-0A4A-977A-8387EDA26E6B}" dt="2020-08-10T01:34:04.132" v="7786" actId="478"/>
          <ac:spMkLst>
            <pc:docMk/>
            <pc:sldMk cId="2416657780" sldId="360"/>
            <ac:spMk id="3" creationId="{165EE842-3BB8-4DDD-B0D6-D6907A0D4085}"/>
          </ac:spMkLst>
        </pc:spChg>
        <pc:spChg chg="add del mod">
          <ac:chgData name="Aria E Fiat" userId="d352dcc2-77e0-46ba-8182-897954ed3962" providerId="ADAL" clId="{56ED43F9-0E2E-0A4A-977A-8387EDA26E6B}" dt="2020-08-10T01:34:18.082" v="7791" actId="478"/>
          <ac:spMkLst>
            <pc:docMk/>
            <pc:sldMk cId="2416657780" sldId="360"/>
            <ac:spMk id="6" creationId="{BF78B611-4193-8A41-991F-EFA0C9F15A73}"/>
          </ac:spMkLst>
        </pc:spChg>
        <pc:spChg chg="add del">
          <ac:chgData name="Aria E Fiat" userId="d352dcc2-77e0-46ba-8182-897954ed3962" providerId="ADAL" clId="{56ED43F9-0E2E-0A4A-977A-8387EDA26E6B}" dt="2020-08-10T01:30:06.973" v="7766" actId="26606"/>
          <ac:spMkLst>
            <pc:docMk/>
            <pc:sldMk cId="2416657780" sldId="360"/>
            <ac:spMk id="10" creationId="{6F40FBDA-CEB1-40F0-9AB9-BD9C402D70FE}"/>
          </ac:spMkLst>
        </pc:spChg>
        <pc:spChg chg="add del">
          <ac:chgData name="Aria E Fiat" userId="d352dcc2-77e0-46ba-8182-897954ed3962" providerId="ADAL" clId="{56ED43F9-0E2E-0A4A-977A-8387EDA26E6B}" dt="2020-08-10T01:30:06.973" v="7766" actId="26606"/>
          <ac:spMkLst>
            <pc:docMk/>
            <pc:sldMk cId="2416657780" sldId="360"/>
            <ac:spMk id="12" creationId="{0344D4FE-ABEF-4230-9E4E-AD5782FC78AC}"/>
          </ac:spMkLst>
        </pc:spChg>
        <pc:spChg chg="add del mod">
          <ac:chgData name="Aria E Fiat" userId="d352dcc2-77e0-46ba-8182-897954ed3962" providerId="ADAL" clId="{56ED43F9-0E2E-0A4A-977A-8387EDA26E6B}" dt="2020-08-10T01:34:05.534" v="7787" actId="478"/>
          <ac:spMkLst>
            <pc:docMk/>
            <pc:sldMk cId="2416657780" sldId="360"/>
            <ac:spMk id="13" creationId="{2AD382B1-5F44-7C42-BF82-1745D39CEE07}"/>
          </ac:spMkLst>
        </pc:spChg>
        <pc:spChg chg="add del">
          <ac:chgData name="Aria E Fiat" userId="d352dcc2-77e0-46ba-8182-897954ed3962" providerId="ADAL" clId="{56ED43F9-0E2E-0A4A-977A-8387EDA26E6B}" dt="2020-08-10T01:30:06.973" v="7766" actId="26606"/>
          <ac:spMkLst>
            <pc:docMk/>
            <pc:sldMk cId="2416657780" sldId="360"/>
            <ac:spMk id="14" creationId="{9325F979-D3F9-4926-81B7-7ACCB31A501B}"/>
          </ac:spMkLst>
        </pc:spChg>
        <pc:spChg chg="add del mod">
          <ac:chgData name="Aria E Fiat" userId="d352dcc2-77e0-46ba-8182-897954ed3962" providerId="ADAL" clId="{56ED43F9-0E2E-0A4A-977A-8387EDA26E6B}" dt="2020-08-10T01:34:10.082" v="7789" actId="478"/>
          <ac:spMkLst>
            <pc:docMk/>
            <pc:sldMk cId="2416657780" sldId="360"/>
            <ac:spMk id="16" creationId="{E474CEC3-764B-D544-92C5-AB9AA148D659}"/>
          </ac:spMkLst>
        </pc:spChg>
        <pc:spChg chg="add mod">
          <ac:chgData name="Aria E Fiat" userId="d352dcc2-77e0-46ba-8182-897954ed3962" providerId="ADAL" clId="{56ED43F9-0E2E-0A4A-977A-8387EDA26E6B}" dt="2020-08-10T01:50:02.240" v="8094"/>
          <ac:spMkLst>
            <pc:docMk/>
            <pc:sldMk cId="2416657780" sldId="360"/>
            <ac:spMk id="19" creationId="{6F9F09C6-D1D3-714D-BB0E-FFD4E727661C}"/>
          </ac:spMkLst>
        </pc:spChg>
        <pc:spChg chg="add mod">
          <ac:chgData name="Aria E Fiat" userId="d352dcc2-77e0-46ba-8182-897954ed3962" providerId="ADAL" clId="{56ED43F9-0E2E-0A4A-977A-8387EDA26E6B}" dt="2020-08-10T01:53:29.769" v="8300" actId="1076"/>
          <ac:spMkLst>
            <pc:docMk/>
            <pc:sldMk cId="2416657780" sldId="360"/>
            <ac:spMk id="20" creationId="{F475ADF8-9CE8-0744-8E43-D6AC56C7A413}"/>
          </ac:spMkLst>
        </pc:spChg>
        <pc:spChg chg="add mod">
          <ac:chgData name="Aria E Fiat" userId="d352dcc2-77e0-46ba-8182-897954ed3962" providerId="ADAL" clId="{56ED43F9-0E2E-0A4A-977A-8387EDA26E6B}" dt="2020-08-10T01:58:20.524" v="8550" actId="1076"/>
          <ac:spMkLst>
            <pc:docMk/>
            <pc:sldMk cId="2416657780" sldId="360"/>
            <ac:spMk id="21" creationId="{A37C1755-5AA0-1B45-8898-0B3598BAD77C}"/>
          </ac:spMkLst>
        </pc:spChg>
        <pc:spChg chg="add mod">
          <ac:chgData name="Aria E Fiat" userId="d352dcc2-77e0-46ba-8182-897954ed3962" providerId="ADAL" clId="{56ED43F9-0E2E-0A4A-977A-8387EDA26E6B}" dt="2020-08-10T01:55:58.666" v="8430" actId="164"/>
          <ac:spMkLst>
            <pc:docMk/>
            <pc:sldMk cId="2416657780" sldId="360"/>
            <ac:spMk id="22" creationId="{8239BFCA-0BCF-6642-A1AB-11682732333E}"/>
          </ac:spMkLst>
        </pc:spChg>
        <pc:spChg chg="add mod">
          <ac:chgData name="Aria E Fiat" userId="d352dcc2-77e0-46ba-8182-897954ed3962" providerId="ADAL" clId="{56ED43F9-0E2E-0A4A-977A-8387EDA26E6B}" dt="2020-08-10T01:55:58.666" v="8430" actId="164"/>
          <ac:spMkLst>
            <pc:docMk/>
            <pc:sldMk cId="2416657780" sldId="360"/>
            <ac:spMk id="23" creationId="{016D37BF-732F-D948-8464-F4D9AA5C78E2}"/>
          </ac:spMkLst>
        </pc:spChg>
        <pc:spChg chg="mod">
          <ac:chgData name="Aria E Fiat" userId="d352dcc2-77e0-46ba-8182-897954ed3962" providerId="ADAL" clId="{56ED43F9-0E2E-0A4A-977A-8387EDA26E6B}" dt="2020-08-10T01:56:05.167" v="8433" actId="20577"/>
          <ac:spMkLst>
            <pc:docMk/>
            <pc:sldMk cId="2416657780" sldId="360"/>
            <ac:spMk id="26" creationId="{990A588E-1B3E-4842-9A6B-DB28D6945441}"/>
          </ac:spMkLst>
        </pc:spChg>
        <pc:spChg chg="mod">
          <ac:chgData name="Aria E Fiat" userId="d352dcc2-77e0-46ba-8182-897954ed3962" providerId="ADAL" clId="{56ED43F9-0E2E-0A4A-977A-8387EDA26E6B}" dt="2020-08-10T01:56:21.361" v="8468" actId="20577"/>
          <ac:spMkLst>
            <pc:docMk/>
            <pc:sldMk cId="2416657780" sldId="360"/>
            <ac:spMk id="27" creationId="{415C6ED4-57E1-A64F-BACF-8A86969C150B}"/>
          </ac:spMkLst>
        </pc:spChg>
        <pc:spChg chg="mod">
          <ac:chgData name="Aria E Fiat" userId="d352dcc2-77e0-46ba-8182-897954ed3962" providerId="ADAL" clId="{56ED43F9-0E2E-0A4A-977A-8387EDA26E6B}" dt="2020-08-10T01:57:53.174" v="8544" actId="20577"/>
          <ac:spMkLst>
            <pc:docMk/>
            <pc:sldMk cId="2416657780" sldId="360"/>
            <ac:spMk id="29" creationId="{E25ECAAE-9445-AF4B-AB92-A46E4E7A8CE5}"/>
          </ac:spMkLst>
        </pc:spChg>
        <pc:spChg chg="mod">
          <ac:chgData name="Aria E Fiat" userId="d352dcc2-77e0-46ba-8182-897954ed3962" providerId="ADAL" clId="{56ED43F9-0E2E-0A4A-977A-8387EDA26E6B}" dt="2020-08-10T01:58:03.831" v="8548" actId="20577"/>
          <ac:spMkLst>
            <pc:docMk/>
            <pc:sldMk cId="2416657780" sldId="360"/>
            <ac:spMk id="30" creationId="{BE766548-F16A-A542-9625-EFE703DE1770}"/>
          </ac:spMkLst>
        </pc:spChg>
        <pc:spChg chg="mod">
          <ac:chgData name="Aria E Fiat" userId="d352dcc2-77e0-46ba-8182-897954ed3962" providerId="ADAL" clId="{56ED43F9-0E2E-0A4A-977A-8387EDA26E6B}" dt="2020-08-10T01:57:59.713" v="8547" actId="20577"/>
          <ac:spMkLst>
            <pc:docMk/>
            <pc:sldMk cId="2416657780" sldId="360"/>
            <ac:spMk id="32" creationId="{ABA8E88C-2728-C740-A9F3-AE87A8FCF9E1}"/>
          </ac:spMkLst>
        </pc:spChg>
        <pc:spChg chg="mod">
          <ac:chgData name="Aria E Fiat" userId="d352dcc2-77e0-46ba-8182-897954ed3962" providerId="ADAL" clId="{56ED43F9-0E2E-0A4A-977A-8387EDA26E6B}" dt="2020-08-10T01:57:31.718" v="8540" actId="20577"/>
          <ac:spMkLst>
            <pc:docMk/>
            <pc:sldMk cId="2416657780" sldId="360"/>
            <ac:spMk id="33" creationId="{3E313428-7537-4C43-AFA3-A513293123BD}"/>
          </ac:spMkLst>
        </pc:spChg>
        <pc:grpChg chg="add mod">
          <ac:chgData name="Aria E Fiat" userId="d352dcc2-77e0-46ba-8182-897954ed3962" providerId="ADAL" clId="{56ED43F9-0E2E-0A4A-977A-8387EDA26E6B}" dt="2020-08-10T01:56:58.173" v="8474" actId="1076"/>
          <ac:grpSpMkLst>
            <pc:docMk/>
            <pc:sldMk cId="2416657780" sldId="360"/>
            <ac:grpSpMk id="24" creationId="{E95DFE62-1C78-B747-8871-09F0C5F8A490}"/>
          </ac:grpSpMkLst>
        </pc:grpChg>
        <pc:grpChg chg="add mod">
          <ac:chgData name="Aria E Fiat" userId="d352dcc2-77e0-46ba-8182-897954ed3962" providerId="ADAL" clId="{56ED43F9-0E2E-0A4A-977A-8387EDA26E6B}" dt="2020-08-10T01:57:44.723" v="8543" actId="1076"/>
          <ac:grpSpMkLst>
            <pc:docMk/>
            <pc:sldMk cId="2416657780" sldId="360"/>
            <ac:grpSpMk id="25" creationId="{61DD84C0-06FA-2846-B581-4519B3AE8ABF}"/>
          </ac:grpSpMkLst>
        </pc:grpChg>
        <pc:grpChg chg="add mod">
          <ac:chgData name="Aria E Fiat" userId="d352dcc2-77e0-46ba-8182-897954ed3962" providerId="ADAL" clId="{56ED43F9-0E2E-0A4A-977A-8387EDA26E6B}" dt="2020-08-10T01:58:10.986" v="8549" actId="1076"/>
          <ac:grpSpMkLst>
            <pc:docMk/>
            <pc:sldMk cId="2416657780" sldId="360"/>
            <ac:grpSpMk id="28" creationId="{BCE6978C-24EA-D344-A48E-6DE4975AD012}"/>
          </ac:grpSpMkLst>
        </pc:grpChg>
        <pc:grpChg chg="add mod">
          <ac:chgData name="Aria E Fiat" userId="d352dcc2-77e0-46ba-8182-897954ed3962" providerId="ADAL" clId="{56ED43F9-0E2E-0A4A-977A-8387EDA26E6B}" dt="2020-08-10T01:57:41.973" v="8542" actId="1076"/>
          <ac:grpSpMkLst>
            <pc:docMk/>
            <pc:sldMk cId="2416657780" sldId="360"/>
            <ac:grpSpMk id="31" creationId="{96E2FA37-58E5-DE46-B4F4-7C52FBDCA0C5}"/>
          </ac:grpSpMkLst>
        </pc:grpChg>
        <pc:picChg chg="add del mod ord modCrop">
          <ac:chgData name="Aria E Fiat" userId="d352dcc2-77e0-46ba-8182-897954ed3962" providerId="ADAL" clId="{56ED43F9-0E2E-0A4A-977A-8387EDA26E6B}" dt="2020-08-10T01:34:00.582" v="7785" actId="478"/>
          <ac:picMkLst>
            <pc:docMk/>
            <pc:sldMk cId="2416657780" sldId="360"/>
            <ac:picMk id="5" creationId="{C014EF41-1445-444E-8CF6-01D4FA4DC760}"/>
          </ac:picMkLst>
        </pc:picChg>
        <pc:picChg chg="add del mod modCrop">
          <ac:chgData name="Aria E Fiat" userId="d352dcc2-77e0-46ba-8182-897954ed3962" providerId="ADAL" clId="{56ED43F9-0E2E-0A4A-977A-8387EDA26E6B}" dt="2020-08-10T01:36:06.634" v="7843" actId="478"/>
          <ac:picMkLst>
            <pc:docMk/>
            <pc:sldMk cId="2416657780" sldId="360"/>
            <ac:picMk id="8" creationId="{8E144784-7A0D-D940-B178-0776AF3DB3F1}"/>
          </ac:picMkLst>
        </pc:picChg>
        <pc:picChg chg="add mod">
          <ac:chgData name="Aria E Fiat" userId="d352dcc2-77e0-46ba-8182-897954ed3962" providerId="ADAL" clId="{56ED43F9-0E2E-0A4A-977A-8387EDA26E6B}" dt="2020-08-10T01:31:34.509" v="7779"/>
          <ac:picMkLst>
            <pc:docMk/>
            <pc:sldMk cId="2416657780" sldId="360"/>
            <ac:picMk id="11" creationId="{136E5745-65C9-FC4E-AF04-363BCE0260C5}"/>
          </ac:picMkLst>
        </pc:picChg>
        <pc:picChg chg="add mod">
          <ac:chgData name="Aria E Fiat" userId="d352dcc2-77e0-46ba-8182-897954ed3962" providerId="ADAL" clId="{56ED43F9-0E2E-0A4A-977A-8387EDA26E6B}" dt="2020-08-10T01:51:55.876" v="8184" actId="1076"/>
          <ac:picMkLst>
            <pc:docMk/>
            <pc:sldMk cId="2416657780" sldId="360"/>
            <ac:picMk id="18" creationId="{E7617C61-D32E-3645-982F-A1FDA77BB982}"/>
          </ac:picMkLst>
        </pc:picChg>
      </pc:sldChg>
      <pc:sldChg chg="addSp delSp modSp mod setBg setClrOvrMap modNotesTx">
        <pc:chgData name="Aria E Fiat" userId="d352dcc2-77e0-46ba-8182-897954ed3962" providerId="ADAL" clId="{56ED43F9-0E2E-0A4A-977A-8387EDA26E6B}" dt="2020-08-10T14:13:04.566" v="17276" actId="20577"/>
        <pc:sldMkLst>
          <pc:docMk/>
          <pc:sldMk cId="2073090122" sldId="361"/>
        </pc:sldMkLst>
        <pc:spChg chg="mod ord">
          <ac:chgData name="Aria E Fiat" userId="d352dcc2-77e0-46ba-8182-897954ed3962" providerId="ADAL" clId="{56ED43F9-0E2E-0A4A-977A-8387EDA26E6B}" dt="2020-08-10T01:58:45.287" v="8552" actId="113"/>
          <ac:spMkLst>
            <pc:docMk/>
            <pc:sldMk cId="2073090122" sldId="361"/>
            <ac:spMk id="2" creationId="{F7DD9558-6290-4CF8-A823-182738817BA1}"/>
          </ac:spMkLst>
        </pc:spChg>
        <pc:spChg chg="del">
          <ac:chgData name="Aria E Fiat" userId="d352dcc2-77e0-46ba-8182-897954ed3962" providerId="ADAL" clId="{56ED43F9-0E2E-0A4A-977A-8387EDA26E6B}" dt="2020-08-10T01:34:23.298" v="7793" actId="478"/>
          <ac:spMkLst>
            <pc:docMk/>
            <pc:sldMk cId="2073090122" sldId="361"/>
            <ac:spMk id="3" creationId="{82414F22-B8D2-4934-8D17-F9E71CF8BF64}"/>
          </ac:spMkLst>
        </pc:spChg>
        <pc:spChg chg="add mod">
          <ac:chgData name="Aria E Fiat" userId="d352dcc2-77e0-46ba-8182-897954ed3962" providerId="ADAL" clId="{56ED43F9-0E2E-0A4A-977A-8387EDA26E6B}" dt="2020-08-10T01:48:38.890" v="8076" actId="207"/>
          <ac:spMkLst>
            <pc:docMk/>
            <pc:sldMk cId="2073090122" sldId="361"/>
            <ac:spMk id="6" creationId="{BDDE224F-DE88-2A41-9C59-7EE8538FC2E6}"/>
          </ac:spMkLst>
        </pc:spChg>
        <pc:spChg chg="add">
          <ac:chgData name="Aria E Fiat" userId="d352dcc2-77e0-46ba-8182-897954ed3962" providerId="ADAL" clId="{56ED43F9-0E2E-0A4A-977A-8387EDA26E6B}" dt="2020-08-10T01:47:47.349" v="8000" actId="26606"/>
          <ac:spMkLst>
            <pc:docMk/>
            <pc:sldMk cId="2073090122" sldId="361"/>
            <ac:spMk id="10" creationId="{0671A8AE-40A1-4631-A6B8-581AFF065482}"/>
          </ac:spMkLst>
        </pc:spChg>
        <pc:spChg chg="add">
          <ac:chgData name="Aria E Fiat" userId="d352dcc2-77e0-46ba-8182-897954ed3962" providerId="ADAL" clId="{56ED43F9-0E2E-0A4A-977A-8387EDA26E6B}" dt="2020-08-10T01:47:47.349" v="8000" actId="26606"/>
          <ac:spMkLst>
            <pc:docMk/>
            <pc:sldMk cId="2073090122" sldId="361"/>
            <ac:spMk id="12" creationId="{AB58EF07-17C2-48CF-ABB0-EEF1F17CB8F0}"/>
          </ac:spMkLst>
        </pc:spChg>
        <pc:spChg chg="add">
          <ac:chgData name="Aria E Fiat" userId="d352dcc2-77e0-46ba-8182-897954ed3962" providerId="ADAL" clId="{56ED43F9-0E2E-0A4A-977A-8387EDA26E6B}" dt="2020-08-10T01:47:47.349" v="8000" actId="26606"/>
          <ac:spMkLst>
            <pc:docMk/>
            <pc:sldMk cId="2073090122" sldId="361"/>
            <ac:spMk id="14" creationId="{AF2F604E-43BE-4DC3-B983-E071523364F8}"/>
          </ac:spMkLst>
        </pc:spChg>
        <pc:spChg chg="add">
          <ac:chgData name="Aria E Fiat" userId="d352dcc2-77e0-46ba-8182-897954ed3962" providerId="ADAL" clId="{56ED43F9-0E2E-0A4A-977A-8387EDA26E6B}" dt="2020-08-10T01:47:47.349" v="8000" actId="26606"/>
          <ac:spMkLst>
            <pc:docMk/>
            <pc:sldMk cId="2073090122" sldId="361"/>
            <ac:spMk id="16" creationId="{08C9B587-E65E-4B52-B37C-ABEBB6E87928}"/>
          </ac:spMkLst>
        </pc:spChg>
        <pc:picChg chg="add del mod modCrop">
          <ac:chgData name="Aria E Fiat" userId="d352dcc2-77e0-46ba-8182-897954ed3962" providerId="ADAL" clId="{56ED43F9-0E2E-0A4A-977A-8387EDA26E6B}" dt="2020-08-10T01:46:52.074" v="7993" actId="478"/>
          <ac:picMkLst>
            <pc:docMk/>
            <pc:sldMk cId="2073090122" sldId="361"/>
            <ac:picMk id="4" creationId="{4684AD94-F4E1-AC42-9F05-0268B6AE8F96}"/>
          </ac:picMkLst>
        </pc:picChg>
        <pc:picChg chg="add mod">
          <ac:chgData name="Aria E Fiat" userId="d352dcc2-77e0-46ba-8182-897954ed3962" providerId="ADAL" clId="{56ED43F9-0E2E-0A4A-977A-8387EDA26E6B}" dt="2020-08-10T01:47:47.349" v="8000" actId="26606"/>
          <ac:picMkLst>
            <pc:docMk/>
            <pc:sldMk cId="2073090122" sldId="361"/>
            <ac:picMk id="5" creationId="{6BEA7A58-82E2-A444-8841-7266A01FEE66}"/>
          </ac:picMkLst>
        </pc:picChg>
      </pc:sldChg>
      <pc:sldChg chg="addSp delSp modSp mod modNotesTx">
        <pc:chgData name="Aria E Fiat" userId="d352dcc2-77e0-46ba-8182-897954ed3962" providerId="ADAL" clId="{56ED43F9-0E2E-0A4A-977A-8387EDA26E6B}" dt="2020-08-10T18:59:35.023" v="23115" actId="20577"/>
        <pc:sldMkLst>
          <pc:docMk/>
          <pc:sldMk cId="987702372" sldId="362"/>
        </pc:sldMkLst>
        <pc:spChg chg="del">
          <ac:chgData name="Aria E Fiat" userId="d352dcc2-77e0-46ba-8182-897954ed3962" providerId="ADAL" clId="{56ED43F9-0E2E-0A4A-977A-8387EDA26E6B}" dt="2020-08-10T18:40:24.528" v="22718" actId="478"/>
          <ac:spMkLst>
            <pc:docMk/>
            <pc:sldMk cId="987702372" sldId="362"/>
            <ac:spMk id="2" creationId="{5D929E3B-E79D-4F49-80F1-BE674AF9305F}"/>
          </ac:spMkLst>
        </pc:spChg>
        <pc:spChg chg="mod">
          <ac:chgData name="Aria E Fiat" userId="d352dcc2-77e0-46ba-8182-897954ed3962" providerId="ADAL" clId="{56ED43F9-0E2E-0A4A-977A-8387EDA26E6B}" dt="2020-08-10T18:41:05.421" v="22724" actId="122"/>
          <ac:spMkLst>
            <pc:docMk/>
            <pc:sldMk cId="987702372" sldId="362"/>
            <ac:spMk id="3" creationId="{35749453-7FED-4912-AE64-E3379A29F740}"/>
          </ac:spMkLst>
        </pc:spChg>
        <pc:spChg chg="add mod">
          <ac:chgData name="Aria E Fiat" userId="d352dcc2-77e0-46ba-8182-897954ed3962" providerId="ADAL" clId="{56ED43F9-0E2E-0A4A-977A-8387EDA26E6B}" dt="2020-08-10T18:40:47.527" v="22721" actId="14100"/>
          <ac:spMkLst>
            <pc:docMk/>
            <pc:sldMk cId="987702372" sldId="362"/>
            <ac:spMk id="6" creationId="{81A23691-9691-6242-9B87-B047E9229BAB}"/>
          </ac:spMkLst>
        </pc:spChg>
        <pc:spChg chg="add del mod">
          <ac:chgData name="Aria E Fiat" userId="d352dcc2-77e0-46ba-8182-897954ed3962" providerId="ADAL" clId="{56ED43F9-0E2E-0A4A-977A-8387EDA26E6B}" dt="2020-08-10T18:40:27.361" v="22719" actId="478"/>
          <ac:spMkLst>
            <pc:docMk/>
            <pc:sldMk cId="987702372" sldId="362"/>
            <ac:spMk id="8" creationId="{F620FABF-BCB7-D64C-BA95-860CD702F477}"/>
          </ac:spMkLst>
        </pc:spChg>
        <pc:picChg chg="add mod">
          <ac:chgData name="Aria E Fiat" userId="d352dcc2-77e0-46ba-8182-897954ed3962" providerId="ADAL" clId="{56ED43F9-0E2E-0A4A-977A-8387EDA26E6B}" dt="2020-08-10T18:39:44.562" v="22704" actId="1076"/>
          <ac:picMkLst>
            <pc:docMk/>
            <pc:sldMk cId="987702372" sldId="362"/>
            <ac:picMk id="5" creationId="{24D24610-8339-A948-9B58-11A95238FC0E}"/>
          </ac:picMkLst>
        </pc:picChg>
      </pc:sldChg>
      <pc:sldChg chg="del modNotesTx">
        <pc:chgData name="Aria E Fiat" userId="d352dcc2-77e0-46ba-8182-897954ed3962" providerId="ADAL" clId="{56ED43F9-0E2E-0A4A-977A-8387EDA26E6B}" dt="2020-08-10T18:34:40.271" v="22487" actId="2696"/>
        <pc:sldMkLst>
          <pc:docMk/>
          <pc:sldMk cId="2559194500" sldId="363"/>
        </pc:sldMkLst>
      </pc:sldChg>
      <pc:sldChg chg="addSp delSp modSp add mod ord">
        <pc:chgData name="Aria E Fiat" userId="d352dcc2-77e0-46ba-8182-897954ed3962" providerId="ADAL" clId="{56ED43F9-0E2E-0A4A-977A-8387EDA26E6B}" dt="2020-08-10T02:16:30.737" v="8647"/>
        <pc:sldMkLst>
          <pc:docMk/>
          <pc:sldMk cId="337231798" sldId="364"/>
        </pc:sldMkLst>
        <pc:spChg chg="mod">
          <ac:chgData name="Aria E Fiat" userId="d352dcc2-77e0-46ba-8182-897954ed3962" providerId="ADAL" clId="{56ED43F9-0E2E-0A4A-977A-8387EDA26E6B}" dt="2020-08-09T20:05:41.293" v="3390" actId="1076"/>
          <ac:spMkLst>
            <pc:docMk/>
            <pc:sldMk cId="337231798" sldId="364"/>
            <ac:spMk id="20" creationId="{CA894CA8-B5B9-6541-A370-6362DD72AAD7}"/>
          </ac:spMkLst>
        </pc:spChg>
        <pc:spChg chg="mod">
          <ac:chgData name="Aria E Fiat" userId="d352dcc2-77e0-46ba-8182-897954ed3962" providerId="ADAL" clId="{56ED43F9-0E2E-0A4A-977A-8387EDA26E6B}" dt="2020-08-09T20:05:54.863" v="3432" actId="20577"/>
          <ac:spMkLst>
            <pc:docMk/>
            <pc:sldMk cId="337231798" sldId="364"/>
            <ac:spMk id="31" creationId="{7E496DB4-D768-534A-9F2F-0B2D2AD1BA25}"/>
          </ac:spMkLst>
        </pc:spChg>
        <pc:grpChg chg="del">
          <ac:chgData name="Aria E Fiat" userId="d352dcc2-77e0-46ba-8182-897954ed3962" providerId="ADAL" clId="{56ED43F9-0E2E-0A4A-977A-8387EDA26E6B}" dt="2020-08-09T20:05:16.346" v="3386" actId="478"/>
          <ac:grpSpMkLst>
            <pc:docMk/>
            <pc:sldMk cId="337231798" sldId="364"/>
            <ac:grpSpMk id="32" creationId="{F85F7E99-AF7C-5847-80A5-4B5A8E0F83EA}"/>
          </ac:grpSpMkLst>
        </pc:grpChg>
        <pc:grpChg chg="del">
          <ac:chgData name="Aria E Fiat" userId="d352dcc2-77e0-46ba-8182-897954ed3962" providerId="ADAL" clId="{56ED43F9-0E2E-0A4A-977A-8387EDA26E6B}" dt="2020-08-09T20:05:16.346" v="3386" actId="478"/>
          <ac:grpSpMkLst>
            <pc:docMk/>
            <pc:sldMk cId="337231798" sldId="364"/>
            <ac:grpSpMk id="33" creationId="{0F03E73C-DB74-A945-BA3D-1EDC5D37862C}"/>
          </ac:grpSpMkLst>
        </pc:grpChg>
        <pc:grpChg chg="mod">
          <ac:chgData name="Aria E Fiat" userId="d352dcc2-77e0-46ba-8182-897954ed3962" providerId="ADAL" clId="{56ED43F9-0E2E-0A4A-977A-8387EDA26E6B}" dt="2020-08-09T20:05:30.971" v="3388" actId="1076"/>
          <ac:grpSpMkLst>
            <pc:docMk/>
            <pc:sldMk cId="337231798" sldId="364"/>
            <ac:grpSpMk id="34" creationId="{3F4ECBB5-6A98-B54B-B751-B0D4128B16DE}"/>
          </ac:grpSpMkLst>
        </pc:grpChg>
        <pc:grpChg chg="mod">
          <ac:chgData name="Aria E Fiat" userId="d352dcc2-77e0-46ba-8182-897954ed3962" providerId="ADAL" clId="{56ED43F9-0E2E-0A4A-977A-8387EDA26E6B}" dt="2020-08-09T20:05:30.971" v="3388" actId="1076"/>
          <ac:grpSpMkLst>
            <pc:docMk/>
            <pc:sldMk cId="337231798" sldId="364"/>
            <ac:grpSpMk id="35" creationId="{9C90FCBE-C592-C343-B7E0-73BB5D66E52B}"/>
          </ac:grpSpMkLst>
        </pc:grpChg>
        <pc:grpChg chg="del mod">
          <ac:chgData name="Aria E Fiat" userId="d352dcc2-77e0-46ba-8182-897954ed3962" providerId="ADAL" clId="{56ED43F9-0E2E-0A4A-977A-8387EDA26E6B}" dt="2020-08-09T20:06:53.480" v="3435" actId="478"/>
          <ac:grpSpMkLst>
            <pc:docMk/>
            <pc:sldMk cId="337231798" sldId="364"/>
            <ac:grpSpMk id="57" creationId="{06A95DB3-8F8F-FC49-AF5B-EB8339985311}"/>
          </ac:grpSpMkLst>
        </pc:grpChg>
        <pc:picChg chg="add mod">
          <ac:chgData name="Aria E Fiat" userId="d352dcc2-77e0-46ba-8182-897954ed3962" providerId="ADAL" clId="{56ED43F9-0E2E-0A4A-977A-8387EDA26E6B}" dt="2020-08-09T20:07:05.802" v="3439" actId="1076"/>
          <ac:picMkLst>
            <pc:docMk/>
            <pc:sldMk cId="337231798" sldId="364"/>
            <ac:picMk id="3" creationId="{982980F4-D76E-2747-A306-8536CC961787}"/>
          </ac:picMkLst>
        </pc:picChg>
        <pc:picChg chg="del">
          <ac:chgData name="Aria E Fiat" userId="d352dcc2-77e0-46ba-8182-897954ed3962" providerId="ADAL" clId="{56ED43F9-0E2E-0A4A-977A-8387EDA26E6B}" dt="2020-08-09T20:05:18.149" v="3387" actId="478"/>
          <ac:picMkLst>
            <pc:docMk/>
            <pc:sldMk cId="337231798" sldId="364"/>
            <ac:picMk id="46" creationId="{02F9F159-FA80-9F4F-9A46-DBEBEBC6BC68}"/>
          </ac:picMkLst>
        </pc:picChg>
        <pc:picChg chg="mod">
          <ac:chgData name="Aria E Fiat" userId="d352dcc2-77e0-46ba-8182-897954ed3962" providerId="ADAL" clId="{56ED43F9-0E2E-0A4A-977A-8387EDA26E6B}" dt="2020-08-09T20:05:30.971" v="3388" actId="1076"/>
          <ac:picMkLst>
            <pc:docMk/>
            <pc:sldMk cId="337231798" sldId="364"/>
            <ac:picMk id="48" creationId="{3ADF8870-1C4B-154F-8AD3-C07276FC865D}"/>
          </ac:picMkLst>
        </pc:picChg>
        <pc:cxnChg chg="del mod">
          <ac:chgData name="Aria E Fiat" userId="d352dcc2-77e0-46ba-8182-897954ed3962" providerId="ADAL" clId="{56ED43F9-0E2E-0A4A-977A-8387EDA26E6B}" dt="2020-08-09T20:06:56.308" v="3436" actId="478"/>
          <ac:cxnSpMkLst>
            <pc:docMk/>
            <pc:sldMk cId="337231798" sldId="364"/>
            <ac:cxnSpMk id="59" creationId="{9923CAD7-4AF5-B349-AA24-6AF5DCA0D670}"/>
          </ac:cxnSpMkLst>
        </pc:cxnChg>
      </pc:sldChg>
      <pc:sldChg chg="addSp delSp modSp mod">
        <pc:chgData name="Aria E Fiat" userId="d352dcc2-77e0-46ba-8182-897954ed3962" providerId="ADAL" clId="{56ED43F9-0E2E-0A4A-977A-8387EDA26E6B}" dt="2020-08-10T18:34:27.738" v="22486" actId="1076"/>
        <pc:sldMkLst>
          <pc:docMk/>
          <pc:sldMk cId="1228567355" sldId="365"/>
        </pc:sldMkLst>
        <pc:spChg chg="del">
          <ac:chgData name="Aria E Fiat" userId="d352dcc2-77e0-46ba-8182-897954ed3962" providerId="ADAL" clId="{56ED43F9-0E2E-0A4A-977A-8387EDA26E6B}" dt="2020-08-10T18:28:51.845" v="22343" actId="478"/>
          <ac:spMkLst>
            <pc:docMk/>
            <pc:sldMk cId="1228567355" sldId="365"/>
            <ac:spMk id="2" creationId="{16633488-4034-4993-9469-4B06E57EBC36}"/>
          </ac:spMkLst>
        </pc:spChg>
        <pc:spChg chg="del">
          <ac:chgData name="Aria E Fiat" userId="d352dcc2-77e0-46ba-8182-897954ed3962" providerId="ADAL" clId="{56ED43F9-0E2E-0A4A-977A-8387EDA26E6B}" dt="2020-08-10T18:28:15.621" v="22337" actId="478"/>
          <ac:spMkLst>
            <pc:docMk/>
            <pc:sldMk cId="1228567355" sldId="365"/>
            <ac:spMk id="3" creationId="{A609A1F4-F611-4D78-845B-1675F4E9CB6E}"/>
          </ac:spMkLst>
        </pc:spChg>
        <pc:spChg chg="add mod">
          <ac:chgData name="Aria E Fiat" userId="d352dcc2-77e0-46ba-8182-897954ed3962" providerId="ADAL" clId="{56ED43F9-0E2E-0A4A-977A-8387EDA26E6B}" dt="2020-08-10T18:32:34.169" v="22450" actId="20577"/>
          <ac:spMkLst>
            <pc:docMk/>
            <pc:sldMk cId="1228567355" sldId="365"/>
            <ac:spMk id="4" creationId="{4437B5A7-42D2-F641-BBCF-D9902CDBB35F}"/>
          </ac:spMkLst>
        </pc:spChg>
        <pc:spChg chg="add mod">
          <ac:chgData name="Aria E Fiat" userId="d352dcc2-77e0-46ba-8182-897954ed3962" providerId="ADAL" clId="{56ED43F9-0E2E-0A4A-977A-8387EDA26E6B}" dt="2020-08-10T18:32:39.919" v="22454" actId="404"/>
          <ac:spMkLst>
            <pc:docMk/>
            <pc:sldMk cId="1228567355" sldId="365"/>
            <ac:spMk id="5" creationId="{FF68A121-AD8E-C742-B785-300353B43374}"/>
          </ac:spMkLst>
        </pc:spChg>
        <pc:spChg chg="add mod">
          <ac:chgData name="Aria E Fiat" userId="d352dcc2-77e0-46ba-8182-897954ed3962" providerId="ADAL" clId="{56ED43F9-0E2E-0A4A-977A-8387EDA26E6B}" dt="2020-08-10T18:32:17.395" v="22439" actId="404"/>
          <ac:spMkLst>
            <pc:docMk/>
            <pc:sldMk cId="1228567355" sldId="365"/>
            <ac:spMk id="6" creationId="{059CA74D-3ADB-DC4B-AA7E-A63DAF382ED3}"/>
          </ac:spMkLst>
        </pc:spChg>
        <pc:spChg chg="add mod">
          <ac:chgData name="Aria E Fiat" userId="d352dcc2-77e0-46ba-8182-897954ed3962" providerId="ADAL" clId="{56ED43F9-0E2E-0A4A-977A-8387EDA26E6B}" dt="2020-08-10T18:32:37.130" v="22452" actId="404"/>
          <ac:spMkLst>
            <pc:docMk/>
            <pc:sldMk cId="1228567355" sldId="365"/>
            <ac:spMk id="7" creationId="{4E63671C-CBC3-9645-8755-7CED08F6159F}"/>
          </ac:spMkLst>
        </pc:spChg>
        <pc:spChg chg="add mod">
          <ac:chgData name="Aria E Fiat" userId="d352dcc2-77e0-46ba-8182-897954ed3962" providerId="ADAL" clId="{56ED43F9-0E2E-0A4A-977A-8387EDA26E6B}" dt="2020-08-10T18:32:15.111" v="22437" actId="404"/>
          <ac:spMkLst>
            <pc:docMk/>
            <pc:sldMk cId="1228567355" sldId="365"/>
            <ac:spMk id="8" creationId="{7E6AF17D-1FA5-8D47-8F5F-B1C6328C3126}"/>
          </ac:spMkLst>
        </pc:spChg>
        <pc:spChg chg="add del mod">
          <ac:chgData name="Aria E Fiat" userId="d352dcc2-77e0-46ba-8182-897954ed3962" providerId="ADAL" clId="{56ED43F9-0E2E-0A4A-977A-8387EDA26E6B}" dt="2020-08-10T18:28:54.917" v="22345" actId="478"/>
          <ac:spMkLst>
            <pc:docMk/>
            <pc:sldMk cId="1228567355" sldId="365"/>
            <ac:spMk id="10" creationId="{3A12C996-BA57-BE49-900C-1CCB5E5B0EE1}"/>
          </ac:spMkLst>
        </pc:spChg>
        <pc:spChg chg="add mod">
          <ac:chgData name="Aria E Fiat" userId="d352dcc2-77e0-46ba-8182-897954ed3962" providerId="ADAL" clId="{56ED43F9-0E2E-0A4A-977A-8387EDA26E6B}" dt="2020-08-10T18:32:11.571" v="22435" actId="403"/>
          <ac:spMkLst>
            <pc:docMk/>
            <pc:sldMk cId="1228567355" sldId="365"/>
            <ac:spMk id="11" creationId="{31187BFA-063D-A74A-93B6-472EE8E5B87E}"/>
          </ac:spMkLst>
        </pc:spChg>
        <pc:spChg chg="add mod">
          <ac:chgData name="Aria E Fiat" userId="d352dcc2-77e0-46ba-8182-897954ed3962" providerId="ADAL" clId="{56ED43F9-0E2E-0A4A-977A-8387EDA26E6B}" dt="2020-08-10T18:34:27.738" v="22486" actId="1076"/>
          <ac:spMkLst>
            <pc:docMk/>
            <pc:sldMk cId="1228567355" sldId="365"/>
            <ac:spMk id="12" creationId="{12213DEA-166B-584C-A278-42CE2EF55CCC}"/>
          </ac:spMkLst>
        </pc:spChg>
      </pc:sldChg>
      <pc:sldChg chg="addSp delSp modSp add mod ord">
        <pc:chgData name="Aria E Fiat" userId="d352dcc2-77e0-46ba-8182-897954ed3962" providerId="ADAL" clId="{56ED43F9-0E2E-0A4A-977A-8387EDA26E6B}" dt="2020-08-09T20:14:12.273" v="3580" actId="14100"/>
        <pc:sldMkLst>
          <pc:docMk/>
          <pc:sldMk cId="1043206762" sldId="366"/>
        </pc:sldMkLst>
        <pc:spChg chg="mod">
          <ac:chgData name="Aria E Fiat" userId="d352dcc2-77e0-46ba-8182-897954ed3962" providerId="ADAL" clId="{56ED43F9-0E2E-0A4A-977A-8387EDA26E6B}" dt="2020-08-09T20:08:40.320" v="3455" actId="20577"/>
          <ac:spMkLst>
            <pc:docMk/>
            <pc:sldMk cId="1043206762" sldId="366"/>
            <ac:spMk id="28" creationId="{275704F9-1F8C-F445-B8DC-117A986432EB}"/>
          </ac:spMkLst>
        </pc:spChg>
        <pc:spChg chg="mod">
          <ac:chgData name="Aria E Fiat" userId="d352dcc2-77e0-46ba-8182-897954ed3962" providerId="ADAL" clId="{56ED43F9-0E2E-0A4A-977A-8387EDA26E6B}" dt="2020-08-09T20:10:09.108" v="3498" actId="1076"/>
          <ac:spMkLst>
            <pc:docMk/>
            <pc:sldMk cId="1043206762" sldId="366"/>
            <ac:spMk id="29" creationId="{841CDF7B-FFCE-1449-82EF-8CD4B23248F3}"/>
          </ac:spMkLst>
        </pc:spChg>
        <pc:spChg chg="mod">
          <ac:chgData name="Aria E Fiat" userId="d352dcc2-77e0-46ba-8182-897954ed3962" providerId="ADAL" clId="{56ED43F9-0E2E-0A4A-977A-8387EDA26E6B}" dt="2020-08-09T20:10:59.647" v="3527" actId="20577"/>
          <ac:spMkLst>
            <pc:docMk/>
            <pc:sldMk cId="1043206762" sldId="366"/>
            <ac:spMk id="30" creationId="{C9AC0E7B-53EF-1144-A3FB-788989FDF677}"/>
          </ac:spMkLst>
        </pc:spChg>
        <pc:spChg chg="mod">
          <ac:chgData name="Aria E Fiat" userId="d352dcc2-77e0-46ba-8182-897954ed3962" providerId="ADAL" clId="{56ED43F9-0E2E-0A4A-977A-8387EDA26E6B}" dt="2020-08-09T20:11:10.357" v="3550" actId="20577"/>
          <ac:spMkLst>
            <pc:docMk/>
            <pc:sldMk cId="1043206762" sldId="366"/>
            <ac:spMk id="31" creationId="{7E496DB4-D768-534A-9F2F-0B2D2AD1BA25}"/>
          </ac:spMkLst>
        </pc:spChg>
        <pc:grpChg chg="mod">
          <ac:chgData name="Aria E Fiat" userId="d352dcc2-77e0-46ba-8182-897954ed3962" providerId="ADAL" clId="{56ED43F9-0E2E-0A4A-977A-8387EDA26E6B}" dt="2020-08-09T20:10:45.904" v="3500" actId="1076"/>
          <ac:grpSpMkLst>
            <pc:docMk/>
            <pc:sldMk cId="1043206762" sldId="366"/>
            <ac:grpSpMk id="34" creationId="{3F4ECBB5-6A98-B54B-B751-B0D4128B16DE}"/>
          </ac:grpSpMkLst>
        </pc:grpChg>
        <pc:grpChg chg="del">
          <ac:chgData name="Aria E Fiat" userId="d352dcc2-77e0-46ba-8182-897954ed3962" providerId="ADAL" clId="{56ED43F9-0E2E-0A4A-977A-8387EDA26E6B}" dt="2020-08-09T20:11:49.184" v="3554" actId="478"/>
          <ac:grpSpMkLst>
            <pc:docMk/>
            <pc:sldMk cId="1043206762" sldId="366"/>
            <ac:grpSpMk id="57" creationId="{06A95DB3-8F8F-FC49-AF5B-EB8339985311}"/>
          </ac:grpSpMkLst>
        </pc:grpChg>
        <pc:picChg chg="add mod">
          <ac:chgData name="Aria E Fiat" userId="d352dcc2-77e0-46ba-8182-897954ed3962" providerId="ADAL" clId="{56ED43F9-0E2E-0A4A-977A-8387EDA26E6B}" dt="2020-08-09T20:13:51.957" v="3579" actId="14100"/>
          <ac:picMkLst>
            <pc:docMk/>
            <pc:sldMk cId="1043206762" sldId="366"/>
            <ac:picMk id="3" creationId="{68391C92-345F-2E43-A00F-F9AE39A8E47B}"/>
          </ac:picMkLst>
        </pc:picChg>
        <pc:picChg chg="add mod">
          <ac:chgData name="Aria E Fiat" userId="d352dcc2-77e0-46ba-8182-897954ed3962" providerId="ADAL" clId="{56ED43F9-0E2E-0A4A-977A-8387EDA26E6B}" dt="2020-08-09T20:12:19.806" v="3564" actId="1076"/>
          <ac:picMkLst>
            <pc:docMk/>
            <pc:sldMk cId="1043206762" sldId="366"/>
            <ac:picMk id="5" creationId="{97D2C585-A1C6-3F4F-965C-CA3521692B82}"/>
          </ac:picMkLst>
        </pc:picChg>
        <pc:picChg chg="add mod">
          <ac:chgData name="Aria E Fiat" userId="d352dcc2-77e0-46ba-8182-897954ed3962" providerId="ADAL" clId="{56ED43F9-0E2E-0A4A-977A-8387EDA26E6B}" dt="2020-08-09T20:12:22.459" v="3565" actId="1076"/>
          <ac:picMkLst>
            <pc:docMk/>
            <pc:sldMk cId="1043206762" sldId="366"/>
            <ac:picMk id="7" creationId="{92BDAED2-5A1F-5D47-B398-7283CF5A2B93}"/>
          </ac:picMkLst>
        </pc:picChg>
        <pc:picChg chg="add mod">
          <ac:chgData name="Aria E Fiat" userId="d352dcc2-77e0-46ba-8182-897954ed3962" providerId="ADAL" clId="{56ED43F9-0E2E-0A4A-977A-8387EDA26E6B}" dt="2020-08-09T20:13:02.106" v="3574" actId="1076"/>
          <ac:picMkLst>
            <pc:docMk/>
            <pc:sldMk cId="1043206762" sldId="366"/>
            <ac:picMk id="23" creationId="{3F97CCC0-A004-3C49-8778-44C41DDC7E95}"/>
          </ac:picMkLst>
        </pc:picChg>
        <pc:picChg chg="add mod">
          <ac:chgData name="Aria E Fiat" userId="d352dcc2-77e0-46ba-8182-897954ed3962" providerId="ADAL" clId="{56ED43F9-0E2E-0A4A-977A-8387EDA26E6B}" dt="2020-08-09T20:14:12.273" v="3580" actId="14100"/>
          <ac:picMkLst>
            <pc:docMk/>
            <pc:sldMk cId="1043206762" sldId="366"/>
            <ac:picMk id="25" creationId="{0B05BFEC-BF62-BD44-897E-B90323B23D79}"/>
          </ac:picMkLst>
        </pc:picChg>
        <pc:picChg chg="del">
          <ac:chgData name="Aria E Fiat" userId="d352dcc2-77e0-46ba-8182-897954ed3962" providerId="ADAL" clId="{56ED43F9-0E2E-0A4A-977A-8387EDA26E6B}" dt="2020-08-09T20:09:01.019" v="3458" actId="478"/>
          <ac:picMkLst>
            <pc:docMk/>
            <pc:sldMk cId="1043206762" sldId="366"/>
            <ac:picMk id="44" creationId="{885C9CB7-94C5-B545-85A1-83700D7ED513}"/>
          </ac:picMkLst>
        </pc:picChg>
        <pc:picChg chg="del">
          <ac:chgData name="Aria E Fiat" userId="d352dcc2-77e0-46ba-8182-897954ed3962" providerId="ADAL" clId="{56ED43F9-0E2E-0A4A-977A-8387EDA26E6B}" dt="2020-08-09T20:13:38.707" v="3577" actId="478"/>
          <ac:picMkLst>
            <pc:docMk/>
            <pc:sldMk cId="1043206762" sldId="366"/>
            <ac:picMk id="46" creationId="{02F9F159-FA80-9F4F-9A46-DBEBEBC6BC68}"/>
          </ac:picMkLst>
        </pc:picChg>
        <pc:picChg chg="del">
          <ac:chgData name="Aria E Fiat" userId="d352dcc2-77e0-46ba-8182-897954ed3962" providerId="ADAL" clId="{56ED43F9-0E2E-0A4A-977A-8387EDA26E6B}" dt="2020-08-09T20:12:46.017" v="3568" actId="478"/>
          <ac:picMkLst>
            <pc:docMk/>
            <pc:sldMk cId="1043206762" sldId="366"/>
            <ac:picMk id="48" creationId="{3ADF8870-1C4B-154F-8AD3-C07276FC865D}"/>
          </ac:picMkLst>
        </pc:picChg>
        <pc:cxnChg chg="del">
          <ac:chgData name="Aria E Fiat" userId="d352dcc2-77e0-46ba-8182-897954ed3962" providerId="ADAL" clId="{56ED43F9-0E2E-0A4A-977A-8387EDA26E6B}" dt="2020-08-09T20:11:51.079" v="3555" actId="478"/>
          <ac:cxnSpMkLst>
            <pc:docMk/>
            <pc:sldMk cId="1043206762" sldId="366"/>
            <ac:cxnSpMk id="59" creationId="{9923CAD7-4AF5-B349-AA24-6AF5DCA0D670}"/>
          </ac:cxnSpMkLst>
        </pc:cxnChg>
      </pc:sldChg>
      <pc:sldChg chg="addSp delSp modSp mod ord">
        <pc:chgData name="Aria E Fiat" userId="d352dcc2-77e0-46ba-8182-897954ed3962" providerId="ADAL" clId="{56ED43F9-0E2E-0A4A-977A-8387EDA26E6B}" dt="2020-08-10T18:52:55.254" v="22989" actId="114"/>
        <pc:sldMkLst>
          <pc:docMk/>
          <pc:sldMk cId="2499151113" sldId="367"/>
        </pc:sldMkLst>
        <pc:spChg chg="mod">
          <ac:chgData name="Aria E Fiat" userId="d352dcc2-77e0-46ba-8182-897954ed3962" providerId="ADAL" clId="{56ED43F9-0E2E-0A4A-977A-8387EDA26E6B}" dt="2020-08-10T18:52:55.254" v="22989" actId="114"/>
          <ac:spMkLst>
            <pc:docMk/>
            <pc:sldMk cId="2499151113" sldId="367"/>
            <ac:spMk id="2" creationId="{EB9888F7-892D-439E-9F5B-D49F13B286DB}"/>
          </ac:spMkLst>
        </pc:spChg>
        <pc:spChg chg="del">
          <ac:chgData name="Aria E Fiat" userId="d352dcc2-77e0-46ba-8182-897954ed3962" providerId="ADAL" clId="{56ED43F9-0E2E-0A4A-977A-8387EDA26E6B}" dt="2020-08-10T13:26:50.079" v="16023" actId="478"/>
          <ac:spMkLst>
            <pc:docMk/>
            <pc:sldMk cId="2499151113" sldId="367"/>
            <ac:spMk id="3" creationId="{A363C37F-0DE8-4BAA-B683-89BF801953CA}"/>
          </ac:spMkLst>
        </pc:spChg>
        <pc:spChg chg="add mod">
          <ac:chgData name="Aria E Fiat" userId="d352dcc2-77e0-46ba-8182-897954ed3962" providerId="ADAL" clId="{56ED43F9-0E2E-0A4A-977A-8387EDA26E6B}" dt="2020-08-10T18:45:07.093" v="22926" actId="1076"/>
          <ac:spMkLst>
            <pc:docMk/>
            <pc:sldMk cId="2499151113" sldId="367"/>
            <ac:spMk id="17" creationId="{3FC94D8B-66C3-5941-9C97-0E255A7E2EBA}"/>
          </ac:spMkLst>
        </pc:spChg>
        <pc:grpChg chg="add mod">
          <ac:chgData name="Aria E Fiat" userId="d352dcc2-77e0-46ba-8182-897954ed3962" providerId="ADAL" clId="{56ED43F9-0E2E-0A4A-977A-8387EDA26E6B}" dt="2020-08-10T18:46:07.756" v="22972" actId="1076"/>
          <ac:grpSpMkLst>
            <pc:docMk/>
            <pc:sldMk cId="2499151113" sldId="367"/>
            <ac:grpSpMk id="14" creationId="{268EE232-8BAB-CC44-93CD-7FA2EFACB198}"/>
          </ac:grpSpMkLst>
        </pc:grpChg>
        <pc:picChg chg="add mod">
          <ac:chgData name="Aria E Fiat" userId="d352dcc2-77e0-46ba-8182-897954ed3962" providerId="ADAL" clId="{56ED43F9-0E2E-0A4A-977A-8387EDA26E6B}" dt="2020-08-10T18:46:03.219" v="22971" actId="1076"/>
          <ac:picMkLst>
            <pc:docMk/>
            <pc:sldMk cId="2499151113" sldId="367"/>
            <ac:picMk id="5" creationId="{A2F4FF33-C669-7D4A-B95E-C46F952DAF8A}"/>
          </ac:picMkLst>
        </pc:picChg>
        <pc:picChg chg="add mod">
          <ac:chgData name="Aria E Fiat" userId="d352dcc2-77e0-46ba-8182-897954ed3962" providerId="ADAL" clId="{56ED43F9-0E2E-0A4A-977A-8387EDA26E6B}" dt="2020-08-10T13:30:04.506" v="16054" actId="164"/>
          <ac:picMkLst>
            <pc:docMk/>
            <pc:sldMk cId="2499151113" sldId="367"/>
            <ac:picMk id="7" creationId="{410E2E18-4879-B245-919A-F032BA019F9F}"/>
          </ac:picMkLst>
        </pc:picChg>
        <pc:picChg chg="add mod">
          <ac:chgData name="Aria E Fiat" userId="d352dcc2-77e0-46ba-8182-897954ed3962" providerId="ADAL" clId="{56ED43F9-0E2E-0A4A-977A-8387EDA26E6B}" dt="2020-08-10T18:46:27.957" v="22976" actId="1076"/>
          <ac:picMkLst>
            <pc:docMk/>
            <pc:sldMk cId="2499151113" sldId="367"/>
            <ac:picMk id="16" creationId="{DBD29F33-1D29-FE43-B9AE-C33BA1D72612}"/>
          </ac:picMkLst>
        </pc:picChg>
        <pc:picChg chg="add mod">
          <ac:chgData name="Aria E Fiat" userId="d352dcc2-77e0-46ba-8182-897954ed3962" providerId="ADAL" clId="{56ED43F9-0E2E-0A4A-977A-8387EDA26E6B}" dt="2020-08-10T18:46:18.860" v="22974" actId="1076"/>
          <ac:picMkLst>
            <pc:docMk/>
            <pc:sldMk cId="2499151113" sldId="367"/>
            <ac:picMk id="19" creationId="{A3E2AE68-8DB5-F54E-8A45-06DB8ADC7CB6}"/>
          </ac:picMkLst>
        </pc:picChg>
        <pc:inkChg chg="add del">
          <ac:chgData name="Aria E Fiat" userId="d352dcc2-77e0-46ba-8182-897954ed3962" providerId="ADAL" clId="{56ED43F9-0E2E-0A4A-977A-8387EDA26E6B}" dt="2020-08-10T13:28:36.393" v="16040" actId="9405"/>
          <ac:inkMkLst>
            <pc:docMk/>
            <pc:sldMk cId="2499151113" sldId="367"/>
            <ac:inkMk id="8" creationId="{AC35C2BD-AD76-6048-A16C-84A40A75955A}"/>
          </ac:inkMkLst>
        </pc:inkChg>
        <pc:inkChg chg="add del">
          <ac:chgData name="Aria E Fiat" userId="d352dcc2-77e0-46ba-8182-897954ed3962" providerId="ADAL" clId="{56ED43F9-0E2E-0A4A-977A-8387EDA26E6B}" dt="2020-08-10T13:29:04.372" v="16044" actId="9405"/>
          <ac:inkMkLst>
            <pc:docMk/>
            <pc:sldMk cId="2499151113" sldId="367"/>
            <ac:inkMk id="9" creationId="{811BCCFA-473D-BA41-BDC6-852254B4F02F}"/>
          </ac:inkMkLst>
        </pc:inkChg>
        <pc:inkChg chg="add del">
          <ac:chgData name="Aria E Fiat" userId="d352dcc2-77e0-46ba-8182-897954ed3962" providerId="ADAL" clId="{56ED43F9-0E2E-0A4A-977A-8387EDA26E6B}" dt="2020-08-10T13:29:02.830" v="16043" actId="9405"/>
          <ac:inkMkLst>
            <pc:docMk/>
            <pc:sldMk cId="2499151113" sldId="367"/>
            <ac:inkMk id="10" creationId="{92EAC4C0-DDDC-1946-91AE-982FDC6A3A87}"/>
          </ac:inkMkLst>
        </pc:inkChg>
        <pc:inkChg chg="add del">
          <ac:chgData name="Aria E Fiat" userId="d352dcc2-77e0-46ba-8182-897954ed3962" providerId="ADAL" clId="{56ED43F9-0E2E-0A4A-977A-8387EDA26E6B}" dt="2020-08-10T13:29:13.553" v="16046" actId="9405"/>
          <ac:inkMkLst>
            <pc:docMk/>
            <pc:sldMk cId="2499151113" sldId="367"/>
            <ac:inkMk id="11" creationId="{63E168A1-8EF8-EF41-B50D-ECE11793A5F9}"/>
          </ac:inkMkLst>
        </pc:inkChg>
        <pc:inkChg chg="add del">
          <ac:chgData name="Aria E Fiat" userId="d352dcc2-77e0-46ba-8182-897954ed3962" providerId="ADAL" clId="{56ED43F9-0E2E-0A4A-977A-8387EDA26E6B}" dt="2020-08-10T13:29:21.268" v="16048" actId="9405"/>
          <ac:inkMkLst>
            <pc:docMk/>
            <pc:sldMk cId="2499151113" sldId="367"/>
            <ac:inkMk id="12" creationId="{45BA94F7-E21B-224F-AA84-C5AF116EB3EF}"/>
          </ac:inkMkLst>
        </pc:inkChg>
        <pc:inkChg chg="add mod">
          <ac:chgData name="Aria E Fiat" userId="d352dcc2-77e0-46ba-8182-897954ed3962" providerId="ADAL" clId="{56ED43F9-0E2E-0A4A-977A-8387EDA26E6B}" dt="2020-08-10T13:30:04.506" v="16054" actId="164"/>
          <ac:inkMkLst>
            <pc:docMk/>
            <pc:sldMk cId="2499151113" sldId="367"/>
            <ac:inkMk id="13" creationId="{1A9843AD-5D28-C344-986A-8F225545C140}"/>
          </ac:inkMkLst>
        </pc:inkChg>
      </pc:sldChg>
      <pc:sldChg chg="addSp delSp modSp mod">
        <pc:chgData name="Aria E Fiat" userId="d352dcc2-77e0-46ba-8182-897954ed3962" providerId="ADAL" clId="{56ED43F9-0E2E-0A4A-977A-8387EDA26E6B}" dt="2020-08-10T18:43:33.371" v="22867" actId="1076"/>
        <pc:sldMkLst>
          <pc:docMk/>
          <pc:sldMk cId="3056143259" sldId="368"/>
        </pc:sldMkLst>
        <pc:spChg chg="del">
          <ac:chgData name="Aria E Fiat" userId="d352dcc2-77e0-46ba-8182-897954ed3962" providerId="ADAL" clId="{56ED43F9-0E2E-0A4A-977A-8387EDA26E6B}" dt="2020-08-10T18:41:23.338" v="22725" actId="478"/>
          <ac:spMkLst>
            <pc:docMk/>
            <pc:sldMk cId="3056143259" sldId="368"/>
            <ac:spMk id="3" creationId="{ADF062DD-13BA-4209-AAB5-48389BA38DDD}"/>
          </ac:spMkLst>
        </pc:spChg>
        <pc:spChg chg="add mod">
          <ac:chgData name="Aria E Fiat" userId="d352dcc2-77e0-46ba-8182-897954ed3962" providerId="ADAL" clId="{56ED43F9-0E2E-0A4A-977A-8387EDA26E6B}" dt="2020-08-10T18:42:42.223" v="22744" actId="1076"/>
          <ac:spMkLst>
            <pc:docMk/>
            <pc:sldMk cId="3056143259" sldId="368"/>
            <ac:spMk id="5" creationId="{A96E230E-720A-2D42-B613-85AFE4035C4C}"/>
          </ac:spMkLst>
        </pc:spChg>
        <pc:spChg chg="add mod">
          <ac:chgData name="Aria E Fiat" userId="d352dcc2-77e0-46ba-8182-897954ed3962" providerId="ADAL" clId="{56ED43F9-0E2E-0A4A-977A-8387EDA26E6B}" dt="2020-08-10T18:43:33.371" v="22867" actId="1076"/>
          <ac:spMkLst>
            <pc:docMk/>
            <pc:sldMk cId="3056143259" sldId="368"/>
            <ac:spMk id="6" creationId="{5002DA79-AB47-3743-BA65-1460031E0D24}"/>
          </ac:spMkLst>
        </pc:spChg>
        <pc:picChg chg="add mod">
          <ac:chgData name="Aria E Fiat" userId="d352dcc2-77e0-46ba-8182-897954ed3962" providerId="ADAL" clId="{56ED43F9-0E2E-0A4A-977A-8387EDA26E6B}" dt="2020-08-10T18:41:42.922" v="22731" actId="1076"/>
          <ac:picMkLst>
            <pc:docMk/>
            <pc:sldMk cId="3056143259" sldId="368"/>
            <ac:picMk id="4" creationId="{A414150E-58AC-E642-9C29-45AFCFC0AAE2}"/>
          </ac:picMkLst>
        </pc:picChg>
      </pc:sldChg>
      <pc:sldChg chg="add ord">
        <pc:chgData name="Aria E Fiat" userId="d352dcc2-77e0-46ba-8182-897954ed3962" providerId="ADAL" clId="{56ED43F9-0E2E-0A4A-977A-8387EDA26E6B}" dt="2020-08-09T20:02:49.575" v="3380"/>
        <pc:sldMkLst>
          <pc:docMk/>
          <pc:sldMk cId="2686692184" sldId="369"/>
        </pc:sldMkLst>
      </pc:sldChg>
      <pc:sldChg chg="addSp delSp modSp mod delCm">
        <pc:chgData name="Aria E Fiat" userId="d352dcc2-77e0-46ba-8182-897954ed3962" providerId="ADAL" clId="{56ED43F9-0E2E-0A4A-977A-8387EDA26E6B}" dt="2020-08-10T17:51:41.299" v="20915" actId="14100"/>
        <pc:sldMkLst>
          <pc:docMk/>
          <pc:sldMk cId="2416130723" sldId="370"/>
        </pc:sldMkLst>
        <pc:spChg chg="del">
          <ac:chgData name="Aria E Fiat" userId="d352dcc2-77e0-46ba-8182-897954ed3962" providerId="ADAL" clId="{56ED43F9-0E2E-0A4A-977A-8387EDA26E6B}" dt="2020-08-10T17:46:27.881" v="20588" actId="478"/>
          <ac:spMkLst>
            <pc:docMk/>
            <pc:sldMk cId="2416130723" sldId="370"/>
            <ac:spMk id="2" creationId="{C0A43885-89DB-4291-8256-45D570FF9D68}"/>
          </ac:spMkLst>
        </pc:spChg>
        <pc:spChg chg="del">
          <ac:chgData name="Aria E Fiat" userId="d352dcc2-77e0-46ba-8182-897954ed3962" providerId="ADAL" clId="{56ED43F9-0E2E-0A4A-977A-8387EDA26E6B}" dt="2020-08-10T17:46:39.161" v="20592"/>
          <ac:spMkLst>
            <pc:docMk/>
            <pc:sldMk cId="2416130723" sldId="370"/>
            <ac:spMk id="3" creationId="{65434245-C7A7-4F39-B4C2-5DFF39FEEC76}"/>
          </ac:spMkLst>
        </pc:spChg>
        <pc:spChg chg="add del mod">
          <ac:chgData name="Aria E Fiat" userId="d352dcc2-77e0-46ba-8182-897954ed3962" providerId="ADAL" clId="{56ED43F9-0E2E-0A4A-977A-8387EDA26E6B}" dt="2020-08-10T17:46:29.069" v="20589" actId="478"/>
          <ac:spMkLst>
            <pc:docMk/>
            <pc:sldMk cId="2416130723" sldId="370"/>
            <ac:spMk id="5" creationId="{E8FF9E6B-80CB-1E4C-84DF-0E2EDF6F1EF0}"/>
          </ac:spMkLst>
        </pc:spChg>
        <pc:spChg chg="add mod">
          <ac:chgData name="Aria E Fiat" userId="d352dcc2-77e0-46ba-8182-897954ed3962" providerId="ADAL" clId="{56ED43F9-0E2E-0A4A-977A-8387EDA26E6B}" dt="2020-08-10T17:47:25.125" v="20601" actId="1076"/>
          <ac:spMkLst>
            <pc:docMk/>
            <pc:sldMk cId="2416130723" sldId="370"/>
            <ac:spMk id="8" creationId="{841A7227-4FD3-6A46-B475-E9A1FEBABAA1}"/>
          </ac:spMkLst>
        </pc:spChg>
        <pc:spChg chg="add mod">
          <ac:chgData name="Aria E Fiat" userId="d352dcc2-77e0-46ba-8182-897954ed3962" providerId="ADAL" clId="{56ED43F9-0E2E-0A4A-977A-8387EDA26E6B}" dt="2020-08-10T17:51:41.299" v="20915" actId="14100"/>
          <ac:spMkLst>
            <pc:docMk/>
            <pc:sldMk cId="2416130723" sldId="370"/>
            <ac:spMk id="9" creationId="{763A41E7-EE29-E144-9079-D1713B4FDF58}"/>
          </ac:spMkLst>
        </pc:spChg>
        <pc:picChg chg="add mod modCrop">
          <ac:chgData name="Aria E Fiat" userId="d352dcc2-77e0-46ba-8182-897954ed3962" providerId="ADAL" clId="{56ED43F9-0E2E-0A4A-977A-8387EDA26E6B}" dt="2020-08-10T17:47:10.651" v="20598" actId="732"/>
          <ac:picMkLst>
            <pc:docMk/>
            <pc:sldMk cId="2416130723" sldId="370"/>
            <ac:picMk id="7" creationId="{0E52E587-AAB3-754E-BFEE-6A1BA4F2CE55}"/>
          </ac:picMkLst>
        </pc:picChg>
      </pc:sldChg>
      <pc:sldChg chg="add ord">
        <pc:chgData name="Aria E Fiat" userId="d352dcc2-77e0-46ba-8182-897954ed3962" providerId="ADAL" clId="{56ED43F9-0E2E-0A4A-977A-8387EDA26E6B}" dt="2020-08-09T20:02:55.559" v="3382"/>
        <pc:sldMkLst>
          <pc:docMk/>
          <pc:sldMk cId="3647868457" sldId="371"/>
        </pc:sldMkLst>
      </pc:sldChg>
      <pc:sldChg chg="addSp delSp modSp mod setBg modNotesTx">
        <pc:chgData name="Aria E Fiat" userId="d352dcc2-77e0-46ba-8182-897954ed3962" providerId="ADAL" clId="{56ED43F9-0E2E-0A4A-977A-8387EDA26E6B}" dt="2020-08-10T16:09:16.009" v="19007" actId="20577"/>
        <pc:sldMkLst>
          <pc:docMk/>
          <pc:sldMk cId="567407854" sldId="372"/>
        </pc:sldMkLst>
        <pc:spChg chg="add del mod ord">
          <ac:chgData name="Aria E Fiat" userId="d352dcc2-77e0-46ba-8182-897954ed3962" providerId="ADAL" clId="{56ED43F9-0E2E-0A4A-977A-8387EDA26E6B}" dt="2020-08-10T15:16:55.968" v="18268" actId="1076"/>
          <ac:spMkLst>
            <pc:docMk/>
            <pc:sldMk cId="567407854" sldId="372"/>
            <ac:spMk id="2" creationId="{0C5DE8EC-39D9-45A9-87D6-75983DEA0334}"/>
          </ac:spMkLst>
        </pc:spChg>
        <pc:spChg chg="del">
          <ac:chgData name="Aria E Fiat" userId="d352dcc2-77e0-46ba-8182-897954ed3962" providerId="ADAL" clId="{56ED43F9-0E2E-0A4A-977A-8387EDA26E6B}" dt="2020-08-10T15:12:12.583" v="18229" actId="478"/>
          <ac:spMkLst>
            <pc:docMk/>
            <pc:sldMk cId="567407854" sldId="372"/>
            <ac:spMk id="3" creationId="{CEDE8C6D-B7E8-4F2A-8A19-C34D2083E966}"/>
          </ac:spMkLst>
        </pc:spChg>
        <pc:spChg chg="add del mod">
          <ac:chgData name="Aria E Fiat" userId="d352dcc2-77e0-46ba-8182-897954ed3962" providerId="ADAL" clId="{56ED43F9-0E2E-0A4A-977A-8387EDA26E6B}" dt="2020-08-10T15:12:09.814" v="18228" actId="478"/>
          <ac:spMkLst>
            <pc:docMk/>
            <pc:sldMk cId="567407854" sldId="372"/>
            <ac:spMk id="5" creationId="{DD8845D1-62C0-7B4E-A1C9-86212289D9CA}"/>
          </ac:spMkLst>
        </pc:spChg>
        <pc:spChg chg="add del">
          <ac:chgData name="Aria E Fiat" userId="d352dcc2-77e0-46ba-8182-897954ed3962" providerId="ADAL" clId="{56ED43F9-0E2E-0A4A-977A-8387EDA26E6B}" dt="2020-08-10T15:14:39.565" v="18244" actId="26606"/>
          <ac:spMkLst>
            <pc:docMk/>
            <pc:sldMk cId="567407854" sldId="372"/>
            <ac:spMk id="12" creationId="{6CCA5F87-1D1E-45CB-8D83-FC7EEFAD9935}"/>
          </ac:spMkLst>
        </pc:spChg>
        <pc:spChg chg="add del">
          <ac:chgData name="Aria E Fiat" userId="d352dcc2-77e0-46ba-8182-897954ed3962" providerId="ADAL" clId="{56ED43F9-0E2E-0A4A-977A-8387EDA26E6B}" dt="2020-08-10T15:14:39.565" v="18244" actId="26606"/>
          <ac:spMkLst>
            <pc:docMk/>
            <pc:sldMk cId="567407854" sldId="372"/>
            <ac:spMk id="14" creationId="{7CCFC2C6-6238-4A2F-93DE-2ADF74AF635E}"/>
          </ac:spMkLst>
        </pc:spChg>
        <pc:spChg chg="add">
          <ac:chgData name="Aria E Fiat" userId="d352dcc2-77e0-46ba-8182-897954ed3962" providerId="ADAL" clId="{56ED43F9-0E2E-0A4A-977A-8387EDA26E6B}" dt="2020-08-10T15:16:29.418" v="18265" actId="26606"/>
          <ac:spMkLst>
            <pc:docMk/>
            <pc:sldMk cId="567407854" sldId="372"/>
            <ac:spMk id="15" creationId="{87CC2527-562A-4F69-B487-4371E5B243E7}"/>
          </ac:spMkLst>
        </pc:spChg>
        <pc:spChg chg="add del">
          <ac:chgData name="Aria E Fiat" userId="d352dcc2-77e0-46ba-8182-897954ed3962" providerId="ADAL" clId="{56ED43F9-0E2E-0A4A-977A-8387EDA26E6B}" dt="2020-08-10T15:14:39.565" v="18244" actId="26606"/>
          <ac:spMkLst>
            <pc:docMk/>
            <pc:sldMk cId="567407854" sldId="372"/>
            <ac:spMk id="16" creationId="{AF2F604E-43BE-4DC3-B983-E071523364F8}"/>
          </ac:spMkLst>
        </pc:spChg>
        <pc:spChg chg="add del">
          <ac:chgData name="Aria E Fiat" userId="d352dcc2-77e0-46ba-8182-897954ed3962" providerId="ADAL" clId="{56ED43F9-0E2E-0A4A-977A-8387EDA26E6B}" dt="2020-08-10T15:14:39.565" v="18244" actId="26606"/>
          <ac:spMkLst>
            <pc:docMk/>
            <pc:sldMk cId="567407854" sldId="372"/>
            <ac:spMk id="18" creationId="{08C9B587-E65E-4B52-B37C-ABEBB6E87928}"/>
          </ac:spMkLst>
        </pc:spChg>
        <pc:picChg chg="add del mod">
          <ac:chgData name="Aria E Fiat" userId="d352dcc2-77e0-46ba-8182-897954ed3962" providerId="ADAL" clId="{56ED43F9-0E2E-0A4A-977A-8387EDA26E6B}" dt="2020-08-10T15:14:41.315" v="18245" actId="478"/>
          <ac:picMkLst>
            <pc:docMk/>
            <pc:sldMk cId="567407854" sldId="372"/>
            <ac:picMk id="7" creationId="{32018CA8-5C6B-654C-AB8A-9AE5AA851F7E}"/>
          </ac:picMkLst>
        </pc:picChg>
        <pc:picChg chg="add del">
          <ac:chgData name="Aria E Fiat" userId="d352dcc2-77e0-46ba-8182-897954ed3962" providerId="ADAL" clId="{56ED43F9-0E2E-0A4A-977A-8387EDA26E6B}" dt="2020-08-10T15:14:53.166" v="18249" actId="478"/>
          <ac:picMkLst>
            <pc:docMk/>
            <pc:sldMk cId="567407854" sldId="372"/>
            <ac:picMk id="8" creationId="{001FD477-0AF3-B54A-B898-B6EADED094CE}"/>
          </ac:picMkLst>
        </pc:picChg>
        <pc:picChg chg="add mod modCrop">
          <ac:chgData name="Aria E Fiat" userId="d352dcc2-77e0-46ba-8182-897954ed3962" providerId="ADAL" clId="{56ED43F9-0E2E-0A4A-977A-8387EDA26E6B}" dt="2020-08-10T15:16:29.418" v="18265" actId="26606"/>
          <ac:picMkLst>
            <pc:docMk/>
            <pc:sldMk cId="567407854" sldId="372"/>
            <ac:picMk id="10" creationId="{759B294F-BE07-E942-BD56-D22FCD86C546}"/>
          </ac:picMkLst>
        </pc:picChg>
        <pc:picChg chg="add del mod">
          <ac:chgData name="Aria E Fiat" userId="d352dcc2-77e0-46ba-8182-897954ed3962" providerId="ADAL" clId="{56ED43F9-0E2E-0A4A-977A-8387EDA26E6B}" dt="2020-08-10T15:14:48.077" v="18247"/>
          <ac:picMkLst>
            <pc:docMk/>
            <pc:sldMk cId="567407854" sldId="372"/>
            <ac:picMk id="13" creationId="{BF61EC1C-8AAB-B64E-A646-907944E86C54}"/>
          </ac:picMkLst>
        </pc:picChg>
        <pc:cxnChg chg="add">
          <ac:chgData name="Aria E Fiat" userId="d352dcc2-77e0-46ba-8182-897954ed3962" providerId="ADAL" clId="{56ED43F9-0E2E-0A4A-977A-8387EDA26E6B}" dt="2020-08-10T15:16:29.418" v="18265" actId="26606"/>
          <ac:cxnSpMkLst>
            <pc:docMk/>
            <pc:sldMk cId="567407854" sldId="372"/>
            <ac:cxnSpMk id="17" creationId="{BCDAEC91-5BCE-4B55-9CC0-43EF94CB734B}"/>
          </ac:cxnSpMkLst>
        </pc:cxnChg>
        <pc:cxnChg chg="add mod">
          <ac:chgData name="Aria E Fiat" userId="d352dcc2-77e0-46ba-8182-897954ed3962" providerId="ADAL" clId="{56ED43F9-0E2E-0A4A-977A-8387EDA26E6B}" dt="2020-08-10T15:17:27.977" v="18282" actId="692"/>
          <ac:cxnSpMkLst>
            <pc:docMk/>
            <pc:sldMk cId="567407854" sldId="372"/>
            <ac:cxnSpMk id="19" creationId="{2D4C224E-EEE7-164B-BE1A-CC2C8CB2C0E0}"/>
          </ac:cxnSpMkLst>
        </pc:cxnChg>
      </pc:sldChg>
      <pc:sldChg chg="addSp delSp modSp mod modAnim modNotesTx">
        <pc:chgData name="Aria E Fiat" userId="d352dcc2-77e0-46ba-8182-897954ed3962" providerId="ADAL" clId="{56ED43F9-0E2E-0A4A-977A-8387EDA26E6B}" dt="2020-08-10T16:18:45.845" v="19048" actId="1076"/>
        <pc:sldMkLst>
          <pc:docMk/>
          <pc:sldMk cId="3050220505" sldId="373"/>
        </pc:sldMkLst>
        <pc:spChg chg="mod">
          <ac:chgData name="Aria E Fiat" userId="d352dcc2-77e0-46ba-8182-897954ed3962" providerId="ADAL" clId="{56ED43F9-0E2E-0A4A-977A-8387EDA26E6B}" dt="2020-08-10T16:18:45.845" v="19048" actId="1076"/>
          <ac:spMkLst>
            <pc:docMk/>
            <pc:sldMk cId="3050220505" sldId="373"/>
            <ac:spMk id="2" creationId="{A5026070-72F2-481A-9C67-FACEEB9CFC35}"/>
          </ac:spMkLst>
        </pc:spChg>
        <pc:spChg chg="del">
          <ac:chgData name="Aria E Fiat" userId="d352dcc2-77e0-46ba-8182-897954ed3962" providerId="ADAL" clId="{56ED43F9-0E2E-0A4A-977A-8387EDA26E6B}" dt="2020-08-10T16:16:37.464" v="19011" actId="478"/>
          <ac:spMkLst>
            <pc:docMk/>
            <pc:sldMk cId="3050220505" sldId="373"/>
            <ac:spMk id="3" creationId="{9A7C0F71-F9A3-413F-A68E-7386F213C57E}"/>
          </ac:spMkLst>
        </pc:spChg>
        <pc:spChg chg="add mod">
          <ac:chgData name="Aria E Fiat" userId="d352dcc2-77e0-46ba-8182-897954ed3962" providerId="ADAL" clId="{56ED43F9-0E2E-0A4A-977A-8387EDA26E6B}" dt="2020-08-10T16:18:42.146" v="19047" actId="1076"/>
          <ac:spMkLst>
            <pc:docMk/>
            <pc:sldMk cId="3050220505" sldId="373"/>
            <ac:spMk id="4" creationId="{CACDE584-62B7-B84E-A2F5-BA8071CE8B94}"/>
          </ac:spMkLst>
        </pc:spChg>
        <pc:spChg chg="add mod">
          <ac:chgData name="Aria E Fiat" userId="d352dcc2-77e0-46ba-8182-897954ed3962" providerId="ADAL" clId="{56ED43F9-0E2E-0A4A-977A-8387EDA26E6B}" dt="2020-08-10T16:18:42.146" v="19047" actId="1076"/>
          <ac:spMkLst>
            <pc:docMk/>
            <pc:sldMk cId="3050220505" sldId="373"/>
            <ac:spMk id="5" creationId="{7F193055-DAC9-D04D-BDD7-4B6924F76044}"/>
          </ac:spMkLst>
        </pc:spChg>
        <pc:spChg chg="add mod">
          <ac:chgData name="Aria E Fiat" userId="d352dcc2-77e0-46ba-8182-897954ed3962" providerId="ADAL" clId="{56ED43F9-0E2E-0A4A-977A-8387EDA26E6B}" dt="2020-08-10T16:18:42.146" v="19047" actId="1076"/>
          <ac:spMkLst>
            <pc:docMk/>
            <pc:sldMk cId="3050220505" sldId="373"/>
            <ac:spMk id="6" creationId="{AC80B3CA-F824-534F-AE01-40AC36D30F6A}"/>
          </ac:spMkLst>
        </pc:spChg>
        <pc:spChg chg="add mod">
          <ac:chgData name="Aria E Fiat" userId="d352dcc2-77e0-46ba-8182-897954ed3962" providerId="ADAL" clId="{56ED43F9-0E2E-0A4A-977A-8387EDA26E6B}" dt="2020-08-10T16:18:42.146" v="19047" actId="1076"/>
          <ac:spMkLst>
            <pc:docMk/>
            <pc:sldMk cId="3050220505" sldId="373"/>
            <ac:spMk id="7" creationId="{5CDAC46B-8726-5547-A140-083644410AB2}"/>
          </ac:spMkLst>
        </pc:spChg>
        <pc:spChg chg="add mod">
          <ac:chgData name="Aria E Fiat" userId="d352dcc2-77e0-46ba-8182-897954ed3962" providerId="ADAL" clId="{56ED43F9-0E2E-0A4A-977A-8387EDA26E6B}" dt="2020-08-10T16:18:42.146" v="19047" actId="1076"/>
          <ac:spMkLst>
            <pc:docMk/>
            <pc:sldMk cId="3050220505" sldId="373"/>
            <ac:spMk id="8" creationId="{89186A58-5686-994A-9776-CC0AFBEF2434}"/>
          </ac:spMkLst>
        </pc:spChg>
        <pc:spChg chg="add mod">
          <ac:chgData name="Aria E Fiat" userId="d352dcc2-77e0-46ba-8182-897954ed3962" providerId="ADAL" clId="{56ED43F9-0E2E-0A4A-977A-8387EDA26E6B}" dt="2020-08-10T16:18:42.146" v="19047" actId="1076"/>
          <ac:spMkLst>
            <pc:docMk/>
            <pc:sldMk cId="3050220505" sldId="373"/>
            <ac:spMk id="9" creationId="{07C933B0-2AEB-B34F-ADEB-D1156D4A378E}"/>
          </ac:spMkLst>
        </pc:spChg>
        <pc:spChg chg="add mod">
          <ac:chgData name="Aria E Fiat" userId="d352dcc2-77e0-46ba-8182-897954ed3962" providerId="ADAL" clId="{56ED43F9-0E2E-0A4A-977A-8387EDA26E6B}" dt="2020-08-10T16:18:42.146" v="19047" actId="1076"/>
          <ac:spMkLst>
            <pc:docMk/>
            <pc:sldMk cId="3050220505" sldId="373"/>
            <ac:spMk id="19" creationId="{DC7EE97F-066E-F64C-AA5F-F4C485342DA4}"/>
          </ac:spMkLst>
        </pc:spChg>
        <pc:spChg chg="add mod">
          <ac:chgData name="Aria E Fiat" userId="d352dcc2-77e0-46ba-8182-897954ed3962" providerId="ADAL" clId="{56ED43F9-0E2E-0A4A-977A-8387EDA26E6B}" dt="2020-08-10T16:18:42.146" v="19047" actId="1076"/>
          <ac:spMkLst>
            <pc:docMk/>
            <pc:sldMk cId="3050220505" sldId="373"/>
            <ac:spMk id="26" creationId="{8F3E0429-A432-284E-809A-2C91F1BA0DDE}"/>
          </ac:spMkLst>
        </pc:spChg>
        <pc:spChg chg="add mod">
          <ac:chgData name="Aria E Fiat" userId="d352dcc2-77e0-46ba-8182-897954ed3962" providerId="ADAL" clId="{56ED43F9-0E2E-0A4A-977A-8387EDA26E6B}" dt="2020-08-10T16:18:42.146" v="19047" actId="1076"/>
          <ac:spMkLst>
            <pc:docMk/>
            <pc:sldMk cId="3050220505" sldId="373"/>
            <ac:spMk id="27" creationId="{DD3AD1C7-6714-B944-8CC7-F9770C868DE7}"/>
          </ac:spMkLst>
        </pc:spChg>
        <pc:spChg chg="add mod">
          <ac:chgData name="Aria E Fiat" userId="d352dcc2-77e0-46ba-8182-897954ed3962" providerId="ADAL" clId="{56ED43F9-0E2E-0A4A-977A-8387EDA26E6B}" dt="2020-08-10T16:18:42.146" v="19047" actId="1076"/>
          <ac:spMkLst>
            <pc:docMk/>
            <pc:sldMk cId="3050220505" sldId="373"/>
            <ac:spMk id="28" creationId="{08768AFE-915F-624E-AC6A-40ACAC1B4BD6}"/>
          </ac:spMkLst>
        </pc:spChg>
        <pc:spChg chg="add mod">
          <ac:chgData name="Aria E Fiat" userId="d352dcc2-77e0-46ba-8182-897954ed3962" providerId="ADAL" clId="{56ED43F9-0E2E-0A4A-977A-8387EDA26E6B}" dt="2020-08-10T16:18:42.146" v="19047" actId="1076"/>
          <ac:spMkLst>
            <pc:docMk/>
            <pc:sldMk cId="3050220505" sldId="373"/>
            <ac:spMk id="29" creationId="{CDD8D186-7189-9645-8D1F-32B837AE23E7}"/>
          </ac:spMkLst>
        </pc:spChg>
        <pc:spChg chg="add mod">
          <ac:chgData name="Aria E Fiat" userId="d352dcc2-77e0-46ba-8182-897954ed3962" providerId="ADAL" clId="{56ED43F9-0E2E-0A4A-977A-8387EDA26E6B}" dt="2020-08-10T16:18:42.146" v="19047" actId="1076"/>
          <ac:spMkLst>
            <pc:docMk/>
            <pc:sldMk cId="3050220505" sldId="373"/>
            <ac:spMk id="30" creationId="{33C9A9EA-0893-4A41-9A34-BCBF55304817}"/>
          </ac:spMkLst>
        </pc:spChg>
        <pc:spChg chg="add mod">
          <ac:chgData name="Aria E Fiat" userId="d352dcc2-77e0-46ba-8182-897954ed3962" providerId="ADAL" clId="{56ED43F9-0E2E-0A4A-977A-8387EDA26E6B}" dt="2020-08-10T16:18:42.146" v="19047" actId="1076"/>
          <ac:spMkLst>
            <pc:docMk/>
            <pc:sldMk cId="3050220505" sldId="373"/>
            <ac:spMk id="31" creationId="{34A271E4-3A64-C440-8A44-90AC406B5B88}"/>
          </ac:spMkLst>
        </pc:spChg>
        <pc:spChg chg="add mod">
          <ac:chgData name="Aria E Fiat" userId="d352dcc2-77e0-46ba-8182-897954ed3962" providerId="ADAL" clId="{56ED43F9-0E2E-0A4A-977A-8387EDA26E6B}" dt="2020-08-10T16:18:42.146" v="19047" actId="1076"/>
          <ac:spMkLst>
            <pc:docMk/>
            <pc:sldMk cId="3050220505" sldId="373"/>
            <ac:spMk id="32" creationId="{9F22F57A-C651-C348-8253-E9E363BF2CA6}"/>
          </ac:spMkLst>
        </pc:spChg>
        <pc:spChg chg="mod">
          <ac:chgData name="Aria E Fiat" userId="d352dcc2-77e0-46ba-8182-897954ed3962" providerId="ADAL" clId="{56ED43F9-0E2E-0A4A-977A-8387EDA26E6B}" dt="2020-08-10T16:16:33.931" v="19010"/>
          <ac:spMkLst>
            <pc:docMk/>
            <pc:sldMk cId="3050220505" sldId="373"/>
            <ac:spMk id="34" creationId="{6E02CDA0-4DD2-A649-8796-0FFB7BC437E9}"/>
          </ac:spMkLst>
        </pc:spChg>
        <pc:spChg chg="mod">
          <ac:chgData name="Aria E Fiat" userId="d352dcc2-77e0-46ba-8182-897954ed3962" providerId="ADAL" clId="{56ED43F9-0E2E-0A4A-977A-8387EDA26E6B}" dt="2020-08-10T16:16:33.931" v="19010"/>
          <ac:spMkLst>
            <pc:docMk/>
            <pc:sldMk cId="3050220505" sldId="373"/>
            <ac:spMk id="35" creationId="{AAB30B1B-0411-8B4C-8895-274CBE7FF8BA}"/>
          </ac:spMkLst>
        </pc:spChg>
        <pc:spChg chg="mod">
          <ac:chgData name="Aria E Fiat" userId="d352dcc2-77e0-46ba-8182-897954ed3962" providerId="ADAL" clId="{56ED43F9-0E2E-0A4A-977A-8387EDA26E6B}" dt="2020-08-10T16:16:33.931" v="19010"/>
          <ac:spMkLst>
            <pc:docMk/>
            <pc:sldMk cId="3050220505" sldId="373"/>
            <ac:spMk id="36" creationId="{AC1D0526-A957-A24E-A06D-201AC6BA34B9}"/>
          </ac:spMkLst>
        </pc:spChg>
        <pc:spChg chg="mod">
          <ac:chgData name="Aria E Fiat" userId="d352dcc2-77e0-46ba-8182-897954ed3962" providerId="ADAL" clId="{56ED43F9-0E2E-0A4A-977A-8387EDA26E6B}" dt="2020-08-10T16:16:33.931" v="19010"/>
          <ac:spMkLst>
            <pc:docMk/>
            <pc:sldMk cId="3050220505" sldId="373"/>
            <ac:spMk id="37" creationId="{B8223C81-5B06-6C4D-B593-435BF3AFCEA0}"/>
          </ac:spMkLst>
        </pc:spChg>
        <pc:spChg chg="mod">
          <ac:chgData name="Aria E Fiat" userId="d352dcc2-77e0-46ba-8182-897954ed3962" providerId="ADAL" clId="{56ED43F9-0E2E-0A4A-977A-8387EDA26E6B}" dt="2020-08-10T16:16:33.931" v="19010"/>
          <ac:spMkLst>
            <pc:docMk/>
            <pc:sldMk cId="3050220505" sldId="373"/>
            <ac:spMk id="40" creationId="{A41D62F0-46C4-A84F-BA74-45F317755639}"/>
          </ac:spMkLst>
        </pc:spChg>
        <pc:spChg chg="add mod">
          <ac:chgData name="Aria E Fiat" userId="d352dcc2-77e0-46ba-8182-897954ed3962" providerId="ADAL" clId="{56ED43F9-0E2E-0A4A-977A-8387EDA26E6B}" dt="2020-08-10T16:18:42.146" v="19047" actId="1076"/>
          <ac:spMkLst>
            <pc:docMk/>
            <pc:sldMk cId="3050220505" sldId="373"/>
            <ac:spMk id="41" creationId="{FA2C13EC-00A5-0140-924C-6CAB30EF84DE}"/>
          </ac:spMkLst>
        </pc:spChg>
        <pc:spChg chg="add mod">
          <ac:chgData name="Aria E Fiat" userId="d352dcc2-77e0-46ba-8182-897954ed3962" providerId="ADAL" clId="{56ED43F9-0E2E-0A4A-977A-8387EDA26E6B}" dt="2020-08-10T16:18:42.146" v="19047" actId="1076"/>
          <ac:spMkLst>
            <pc:docMk/>
            <pc:sldMk cId="3050220505" sldId="373"/>
            <ac:spMk id="42" creationId="{84EBD4BC-A859-FB49-A435-6F4DC0EE5A2A}"/>
          </ac:spMkLst>
        </pc:spChg>
        <pc:spChg chg="add mod">
          <ac:chgData name="Aria E Fiat" userId="d352dcc2-77e0-46ba-8182-897954ed3962" providerId="ADAL" clId="{56ED43F9-0E2E-0A4A-977A-8387EDA26E6B}" dt="2020-08-10T16:18:24.828" v="19045"/>
          <ac:spMkLst>
            <pc:docMk/>
            <pc:sldMk cId="3050220505" sldId="373"/>
            <ac:spMk id="43" creationId="{4DFD9CB8-39D7-934A-952D-D80991A63B2C}"/>
          </ac:spMkLst>
        </pc:spChg>
        <pc:grpChg chg="add mod">
          <ac:chgData name="Aria E Fiat" userId="d352dcc2-77e0-46ba-8182-897954ed3962" providerId="ADAL" clId="{56ED43F9-0E2E-0A4A-977A-8387EDA26E6B}" dt="2020-08-10T16:18:42.146" v="19047" actId="1076"/>
          <ac:grpSpMkLst>
            <pc:docMk/>
            <pc:sldMk cId="3050220505" sldId="373"/>
            <ac:grpSpMk id="33" creationId="{71669C7F-8CDE-6C4A-A782-525365844349}"/>
          </ac:grpSpMkLst>
        </pc:grpChg>
        <pc:cxnChg chg="add mod">
          <ac:chgData name="Aria E Fiat" userId="d352dcc2-77e0-46ba-8182-897954ed3962" providerId="ADAL" clId="{56ED43F9-0E2E-0A4A-977A-8387EDA26E6B}" dt="2020-08-10T16:18:42.146" v="19047" actId="1076"/>
          <ac:cxnSpMkLst>
            <pc:docMk/>
            <pc:sldMk cId="3050220505" sldId="373"/>
            <ac:cxnSpMk id="10" creationId="{EF1DB970-DC5D-014A-83A3-4A532C867D71}"/>
          </ac:cxnSpMkLst>
        </pc:cxnChg>
        <pc:cxnChg chg="add mod">
          <ac:chgData name="Aria E Fiat" userId="d352dcc2-77e0-46ba-8182-897954ed3962" providerId="ADAL" clId="{56ED43F9-0E2E-0A4A-977A-8387EDA26E6B}" dt="2020-08-10T16:18:42.146" v="19047" actId="1076"/>
          <ac:cxnSpMkLst>
            <pc:docMk/>
            <pc:sldMk cId="3050220505" sldId="373"/>
            <ac:cxnSpMk id="11" creationId="{19F1FC7B-A731-6649-B1F0-3FF4EE2F7AA3}"/>
          </ac:cxnSpMkLst>
        </pc:cxnChg>
        <pc:cxnChg chg="add mod">
          <ac:chgData name="Aria E Fiat" userId="d352dcc2-77e0-46ba-8182-897954ed3962" providerId="ADAL" clId="{56ED43F9-0E2E-0A4A-977A-8387EDA26E6B}" dt="2020-08-10T16:18:42.146" v="19047" actId="1076"/>
          <ac:cxnSpMkLst>
            <pc:docMk/>
            <pc:sldMk cId="3050220505" sldId="373"/>
            <ac:cxnSpMk id="12" creationId="{F1E9E3B6-E088-EC44-85B7-B74CA63900A4}"/>
          </ac:cxnSpMkLst>
        </pc:cxnChg>
        <pc:cxnChg chg="add mod">
          <ac:chgData name="Aria E Fiat" userId="d352dcc2-77e0-46ba-8182-897954ed3962" providerId="ADAL" clId="{56ED43F9-0E2E-0A4A-977A-8387EDA26E6B}" dt="2020-08-10T16:18:42.146" v="19047" actId="1076"/>
          <ac:cxnSpMkLst>
            <pc:docMk/>
            <pc:sldMk cId="3050220505" sldId="373"/>
            <ac:cxnSpMk id="13" creationId="{C8BE42DC-9F3D-6748-99D7-2C514CE7E659}"/>
          </ac:cxnSpMkLst>
        </pc:cxnChg>
        <pc:cxnChg chg="add mod">
          <ac:chgData name="Aria E Fiat" userId="d352dcc2-77e0-46ba-8182-897954ed3962" providerId="ADAL" clId="{56ED43F9-0E2E-0A4A-977A-8387EDA26E6B}" dt="2020-08-10T16:18:42.146" v="19047" actId="1076"/>
          <ac:cxnSpMkLst>
            <pc:docMk/>
            <pc:sldMk cId="3050220505" sldId="373"/>
            <ac:cxnSpMk id="14" creationId="{10D23514-0C78-EF4A-A932-8B9C6E0CC543}"/>
          </ac:cxnSpMkLst>
        </pc:cxnChg>
        <pc:cxnChg chg="add mod">
          <ac:chgData name="Aria E Fiat" userId="d352dcc2-77e0-46ba-8182-897954ed3962" providerId="ADAL" clId="{56ED43F9-0E2E-0A4A-977A-8387EDA26E6B}" dt="2020-08-10T16:18:42.146" v="19047" actId="1076"/>
          <ac:cxnSpMkLst>
            <pc:docMk/>
            <pc:sldMk cId="3050220505" sldId="373"/>
            <ac:cxnSpMk id="15" creationId="{018282DE-27C8-044F-9188-9677E41BF98F}"/>
          </ac:cxnSpMkLst>
        </pc:cxnChg>
        <pc:cxnChg chg="add mod">
          <ac:chgData name="Aria E Fiat" userId="d352dcc2-77e0-46ba-8182-897954ed3962" providerId="ADAL" clId="{56ED43F9-0E2E-0A4A-977A-8387EDA26E6B}" dt="2020-08-10T16:18:42.146" v="19047" actId="1076"/>
          <ac:cxnSpMkLst>
            <pc:docMk/>
            <pc:sldMk cId="3050220505" sldId="373"/>
            <ac:cxnSpMk id="16" creationId="{083C000E-6D30-1A41-8D3D-CE1B07213D22}"/>
          </ac:cxnSpMkLst>
        </pc:cxnChg>
        <pc:cxnChg chg="add mod">
          <ac:chgData name="Aria E Fiat" userId="d352dcc2-77e0-46ba-8182-897954ed3962" providerId="ADAL" clId="{56ED43F9-0E2E-0A4A-977A-8387EDA26E6B}" dt="2020-08-10T16:18:42.146" v="19047" actId="1076"/>
          <ac:cxnSpMkLst>
            <pc:docMk/>
            <pc:sldMk cId="3050220505" sldId="373"/>
            <ac:cxnSpMk id="17" creationId="{7F86575B-091E-8E44-A64B-9AA558D528D0}"/>
          </ac:cxnSpMkLst>
        </pc:cxnChg>
        <pc:cxnChg chg="add mod">
          <ac:chgData name="Aria E Fiat" userId="d352dcc2-77e0-46ba-8182-897954ed3962" providerId="ADAL" clId="{56ED43F9-0E2E-0A4A-977A-8387EDA26E6B}" dt="2020-08-10T16:18:42.146" v="19047" actId="1076"/>
          <ac:cxnSpMkLst>
            <pc:docMk/>
            <pc:sldMk cId="3050220505" sldId="373"/>
            <ac:cxnSpMk id="18" creationId="{C71B11FA-7B43-EF45-AEBD-67F7A9272550}"/>
          </ac:cxnSpMkLst>
        </pc:cxnChg>
        <pc:cxnChg chg="add mod">
          <ac:chgData name="Aria E Fiat" userId="d352dcc2-77e0-46ba-8182-897954ed3962" providerId="ADAL" clId="{56ED43F9-0E2E-0A4A-977A-8387EDA26E6B}" dt="2020-08-10T16:18:42.146" v="19047" actId="1076"/>
          <ac:cxnSpMkLst>
            <pc:docMk/>
            <pc:sldMk cId="3050220505" sldId="373"/>
            <ac:cxnSpMk id="20" creationId="{C8620890-7D9E-0746-A467-A387D65D17A8}"/>
          </ac:cxnSpMkLst>
        </pc:cxnChg>
        <pc:cxnChg chg="add mod">
          <ac:chgData name="Aria E Fiat" userId="d352dcc2-77e0-46ba-8182-897954ed3962" providerId="ADAL" clId="{56ED43F9-0E2E-0A4A-977A-8387EDA26E6B}" dt="2020-08-10T16:18:42.146" v="19047" actId="1076"/>
          <ac:cxnSpMkLst>
            <pc:docMk/>
            <pc:sldMk cId="3050220505" sldId="373"/>
            <ac:cxnSpMk id="21" creationId="{EE9500E4-4A8D-5A43-A0FF-375431411525}"/>
          </ac:cxnSpMkLst>
        </pc:cxnChg>
        <pc:cxnChg chg="add mod">
          <ac:chgData name="Aria E Fiat" userId="d352dcc2-77e0-46ba-8182-897954ed3962" providerId="ADAL" clId="{56ED43F9-0E2E-0A4A-977A-8387EDA26E6B}" dt="2020-08-10T16:18:42.146" v="19047" actId="1076"/>
          <ac:cxnSpMkLst>
            <pc:docMk/>
            <pc:sldMk cId="3050220505" sldId="373"/>
            <ac:cxnSpMk id="22" creationId="{20D45EC5-4A7C-1741-834A-59A76745AB9D}"/>
          </ac:cxnSpMkLst>
        </pc:cxnChg>
        <pc:cxnChg chg="add mod">
          <ac:chgData name="Aria E Fiat" userId="d352dcc2-77e0-46ba-8182-897954ed3962" providerId="ADAL" clId="{56ED43F9-0E2E-0A4A-977A-8387EDA26E6B}" dt="2020-08-10T16:18:42.146" v="19047" actId="1076"/>
          <ac:cxnSpMkLst>
            <pc:docMk/>
            <pc:sldMk cId="3050220505" sldId="373"/>
            <ac:cxnSpMk id="23" creationId="{653B8146-CC3D-0042-ADE4-97CAF6BB592C}"/>
          </ac:cxnSpMkLst>
        </pc:cxnChg>
        <pc:cxnChg chg="add mod">
          <ac:chgData name="Aria E Fiat" userId="d352dcc2-77e0-46ba-8182-897954ed3962" providerId="ADAL" clId="{56ED43F9-0E2E-0A4A-977A-8387EDA26E6B}" dt="2020-08-10T16:18:42.146" v="19047" actId="1076"/>
          <ac:cxnSpMkLst>
            <pc:docMk/>
            <pc:sldMk cId="3050220505" sldId="373"/>
            <ac:cxnSpMk id="24" creationId="{18830906-AAA7-3343-A3D9-D3ECEB3C0582}"/>
          </ac:cxnSpMkLst>
        </pc:cxnChg>
        <pc:cxnChg chg="add mod">
          <ac:chgData name="Aria E Fiat" userId="d352dcc2-77e0-46ba-8182-897954ed3962" providerId="ADAL" clId="{56ED43F9-0E2E-0A4A-977A-8387EDA26E6B}" dt="2020-08-10T16:18:42.146" v="19047" actId="1076"/>
          <ac:cxnSpMkLst>
            <pc:docMk/>
            <pc:sldMk cId="3050220505" sldId="373"/>
            <ac:cxnSpMk id="25" creationId="{6A912A11-19D0-0446-B556-0ED06BCFAF7F}"/>
          </ac:cxnSpMkLst>
        </pc:cxnChg>
        <pc:cxnChg chg="mod">
          <ac:chgData name="Aria E Fiat" userId="d352dcc2-77e0-46ba-8182-897954ed3962" providerId="ADAL" clId="{56ED43F9-0E2E-0A4A-977A-8387EDA26E6B}" dt="2020-08-10T16:16:33.931" v="19010"/>
          <ac:cxnSpMkLst>
            <pc:docMk/>
            <pc:sldMk cId="3050220505" sldId="373"/>
            <ac:cxnSpMk id="38" creationId="{7253CE48-F7E7-F94F-9940-03719ECE5604}"/>
          </ac:cxnSpMkLst>
        </pc:cxnChg>
        <pc:cxnChg chg="mod">
          <ac:chgData name="Aria E Fiat" userId="d352dcc2-77e0-46ba-8182-897954ed3962" providerId="ADAL" clId="{56ED43F9-0E2E-0A4A-977A-8387EDA26E6B}" dt="2020-08-10T16:16:33.931" v="19010"/>
          <ac:cxnSpMkLst>
            <pc:docMk/>
            <pc:sldMk cId="3050220505" sldId="373"/>
            <ac:cxnSpMk id="39" creationId="{6D7396E2-7BE9-C448-B9B3-17936A4760A8}"/>
          </ac:cxnSpMkLst>
        </pc:cxnChg>
      </pc:sldChg>
      <pc:sldChg chg="addSp delSp modSp mod modNotesTx">
        <pc:chgData name="Aria E Fiat" userId="d352dcc2-77e0-46ba-8182-897954ed3962" providerId="ADAL" clId="{56ED43F9-0E2E-0A4A-977A-8387EDA26E6B}" dt="2020-08-10T17:33:26.135" v="20463" actId="20577"/>
        <pc:sldMkLst>
          <pc:docMk/>
          <pc:sldMk cId="3769711315" sldId="374"/>
        </pc:sldMkLst>
        <pc:spChg chg="del">
          <ac:chgData name="Aria E Fiat" userId="d352dcc2-77e0-46ba-8182-897954ed3962" providerId="ADAL" clId="{56ED43F9-0E2E-0A4A-977A-8387EDA26E6B}" dt="2020-08-10T17:11:34.687" v="19246" actId="478"/>
          <ac:spMkLst>
            <pc:docMk/>
            <pc:sldMk cId="3769711315" sldId="374"/>
            <ac:spMk id="2" creationId="{8A2FDCF9-3F0C-45D8-BB73-A4BF07C111CF}"/>
          </ac:spMkLst>
        </pc:spChg>
        <pc:spChg chg="del">
          <ac:chgData name="Aria E Fiat" userId="d352dcc2-77e0-46ba-8182-897954ed3962" providerId="ADAL" clId="{56ED43F9-0E2E-0A4A-977A-8387EDA26E6B}" dt="2020-08-10T17:08:17.619" v="19049" actId="478"/>
          <ac:spMkLst>
            <pc:docMk/>
            <pc:sldMk cId="3769711315" sldId="374"/>
            <ac:spMk id="3" creationId="{83641A68-6146-464C-A2BB-B2BC2EDA840F}"/>
          </ac:spMkLst>
        </pc:spChg>
        <pc:spChg chg="add mod">
          <ac:chgData name="Aria E Fiat" userId="d352dcc2-77e0-46ba-8182-897954ed3962" providerId="ADAL" clId="{56ED43F9-0E2E-0A4A-977A-8387EDA26E6B}" dt="2020-08-10T17:17:08.779" v="19487" actId="20577"/>
          <ac:spMkLst>
            <pc:docMk/>
            <pc:sldMk cId="3769711315" sldId="374"/>
            <ac:spMk id="4" creationId="{917C738F-EAD1-D64B-BC7D-1C3C22479B7C}"/>
          </ac:spMkLst>
        </pc:spChg>
        <pc:spChg chg="add mod">
          <ac:chgData name="Aria E Fiat" userId="d352dcc2-77e0-46ba-8182-897954ed3962" providerId="ADAL" clId="{56ED43F9-0E2E-0A4A-977A-8387EDA26E6B}" dt="2020-08-10T17:17:01.240" v="19475" actId="20577"/>
          <ac:spMkLst>
            <pc:docMk/>
            <pc:sldMk cId="3769711315" sldId="374"/>
            <ac:spMk id="5" creationId="{223E06DA-652D-A84E-99DE-1E01DDE524B1}"/>
          </ac:spMkLst>
        </pc:spChg>
        <pc:spChg chg="add mod">
          <ac:chgData name="Aria E Fiat" userId="d352dcc2-77e0-46ba-8182-897954ed3962" providerId="ADAL" clId="{56ED43F9-0E2E-0A4A-977A-8387EDA26E6B}" dt="2020-08-10T17:18:05.984" v="19499" actId="20577"/>
          <ac:spMkLst>
            <pc:docMk/>
            <pc:sldMk cId="3769711315" sldId="374"/>
            <ac:spMk id="6" creationId="{057B6FA0-B04A-1040-88CD-8C14F2C5BD2F}"/>
          </ac:spMkLst>
        </pc:spChg>
        <pc:spChg chg="add mod">
          <ac:chgData name="Aria E Fiat" userId="d352dcc2-77e0-46ba-8182-897954ed3962" providerId="ADAL" clId="{56ED43F9-0E2E-0A4A-977A-8387EDA26E6B}" dt="2020-08-10T17:17:05.089" v="19481" actId="20577"/>
          <ac:spMkLst>
            <pc:docMk/>
            <pc:sldMk cId="3769711315" sldId="374"/>
            <ac:spMk id="7" creationId="{EF59CB4B-81FE-3443-AE62-6CC5D853BE84}"/>
          </ac:spMkLst>
        </pc:spChg>
        <pc:spChg chg="add del mod">
          <ac:chgData name="Aria E Fiat" userId="d352dcc2-77e0-46ba-8182-897954ed3962" providerId="ADAL" clId="{56ED43F9-0E2E-0A4A-977A-8387EDA26E6B}" dt="2020-08-10T17:11:36.913" v="19248" actId="478"/>
          <ac:spMkLst>
            <pc:docMk/>
            <pc:sldMk cId="3769711315" sldId="374"/>
            <ac:spMk id="9" creationId="{BCF8E602-0D78-644B-9C4B-4914E6E6D5D6}"/>
          </ac:spMkLst>
        </pc:spChg>
        <pc:spChg chg="add mod">
          <ac:chgData name="Aria E Fiat" userId="d352dcc2-77e0-46ba-8182-897954ed3962" providerId="ADAL" clId="{56ED43F9-0E2E-0A4A-977A-8387EDA26E6B}" dt="2020-08-10T17:30:38.626" v="20075" actId="20577"/>
          <ac:spMkLst>
            <pc:docMk/>
            <pc:sldMk cId="3769711315" sldId="374"/>
            <ac:spMk id="10" creationId="{0C71B27A-2701-D14A-885F-EACA23B8B1C0}"/>
          </ac:spMkLst>
        </pc:spChg>
        <pc:spChg chg="add mod">
          <ac:chgData name="Aria E Fiat" userId="d352dcc2-77e0-46ba-8182-897954ed3962" providerId="ADAL" clId="{56ED43F9-0E2E-0A4A-977A-8387EDA26E6B}" dt="2020-08-10T17:11:35.184" v="19247"/>
          <ac:spMkLst>
            <pc:docMk/>
            <pc:sldMk cId="3769711315" sldId="374"/>
            <ac:spMk id="11" creationId="{F1B0E7F1-FD05-894F-A54F-422334F1D779}"/>
          </ac:spMkLst>
        </pc:spChg>
        <pc:spChg chg="add mod">
          <ac:chgData name="Aria E Fiat" userId="d352dcc2-77e0-46ba-8182-897954ed3962" providerId="ADAL" clId="{56ED43F9-0E2E-0A4A-977A-8387EDA26E6B}" dt="2020-08-10T17:32:13.528" v="20306" actId="1076"/>
          <ac:spMkLst>
            <pc:docMk/>
            <pc:sldMk cId="3769711315" sldId="374"/>
            <ac:spMk id="12" creationId="{58B83F9A-61EA-1D4A-BCF2-9E04ABE977D9}"/>
          </ac:spMkLst>
        </pc:spChg>
      </pc:sldChg>
      <pc:sldChg chg="addSp delSp modSp mod modNotesTx">
        <pc:chgData name="Aria E Fiat" userId="d352dcc2-77e0-46ba-8182-897954ed3962" providerId="ADAL" clId="{56ED43F9-0E2E-0A4A-977A-8387EDA26E6B}" dt="2020-08-10T17:25:22.161" v="20048" actId="20577"/>
        <pc:sldMkLst>
          <pc:docMk/>
          <pc:sldMk cId="1403626285" sldId="375"/>
        </pc:sldMkLst>
        <pc:spChg chg="mod">
          <ac:chgData name="Aria E Fiat" userId="d352dcc2-77e0-46ba-8182-897954ed3962" providerId="ADAL" clId="{56ED43F9-0E2E-0A4A-977A-8387EDA26E6B}" dt="2020-08-10T17:22:15.682" v="19599" actId="1076"/>
          <ac:spMkLst>
            <pc:docMk/>
            <pc:sldMk cId="1403626285" sldId="375"/>
            <ac:spMk id="2" creationId="{ED4E25D2-5931-4F53-BD10-C88E3A30E53C}"/>
          </ac:spMkLst>
        </pc:spChg>
        <pc:spChg chg="del">
          <ac:chgData name="Aria E Fiat" userId="d352dcc2-77e0-46ba-8182-897954ed3962" providerId="ADAL" clId="{56ED43F9-0E2E-0A4A-977A-8387EDA26E6B}" dt="2020-08-10T17:19:13.535" v="19503" actId="478"/>
          <ac:spMkLst>
            <pc:docMk/>
            <pc:sldMk cId="1403626285" sldId="375"/>
            <ac:spMk id="3" creationId="{1902C7DF-21EB-4162-A463-A422AD3F6D4F}"/>
          </ac:spMkLst>
        </pc:spChg>
        <pc:spChg chg="add mod">
          <ac:chgData name="Aria E Fiat" userId="d352dcc2-77e0-46ba-8182-897954ed3962" providerId="ADAL" clId="{56ED43F9-0E2E-0A4A-977A-8387EDA26E6B}" dt="2020-08-10T17:22:12.760" v="19598" actId="1076"/>
          <ac:spMkLst>
            <pc:docMk/>
            <pc:sldMk cId="1403626285" sldId="375"/>
            <ac:spMk id="4" creationId="{D336D375-8F00-4941-BA09-F94B9298DC5A}"/>
          </ac:spMkLst>
        </pc:spChg>
        <pc:spChg chg="add del mod">
          <ac:chgData name="Aria E Fiat" userId="d352dcc2-77e0-46ba-8182-897954ed3962" providerId="ADAL" clId="{56ED43F9-0E2E-0A4A-977A-8387EDA26E6B}" dt="2020-08-10T17:19:23.588" v="19505" actId="478"/>
          <ac:spMkLst>
            <pc:docMk/>
            <pc:sldMk cId="1403626285" sldId="375"/>
            <ac:spMk id="5" creationId="{0DF28ACC-5E09-784F-B3B7-389495DB0CC1}"/>
          </ac:spMkLst>
        </pc:spChg>
        <pc:spChg chg="add del mod">
          <ac:chgData name="Aria E Fiat" userId="d352dcc2-77e0-46ba-8182-897954ed3962" providerId="ADAL" clId="{56ED43F9-0E2E-0A4A-977A-8387EDA26E6B}" dt="2020-08-10T17:19:28.696" v="19507" actId="478"/>
          <ac:spMkLst>
            <pc:docMk/>
            <pc:sldMk cId="1403626285" sldId="375"/>
            <ac:spMk id="6" creationId="{1AABED09-E52E-8642-A739-3C2025563CF0}"/>
          </ac:spMkLst>
        </pc:spChg>
        <pc:spChg chg="add mod">
          <ac:chgData name="Aria E Fiat" userId="d352dcc2-77e0-46ba-8182-897954ed3962" providerId="ADAL" clId="{56ED43F9-0E2E-0A4A-977A-8387EDA26E6B}" dt="2020-08-10T17:21:11.980" v="19577" actId="207"/>
          <ac:spMkLst>
            <pc:docMk/>
            <pc:sldMk cId="1403626285" sldId="375"/>
            <ac:spMk id="7" creationId="{455F015C-206A-7346-A0D8-1517A4915808}"/>
          </ac:spMkLst>
        </pc:spChg>
        <pc:spChg chg="add mod">
          <ac:chgData name="Aria E Fiat" userId="d352dcc2-77e0-46ba-8182-897954ed3962" providerId="ADAL" clId="{56ED43F9-0E2E-0A4A-977A-8387EDA26E6B}" dt="2020-08-10T17:21:51.317" v="19590" actId="1036"/>
          <ac:spMkLst>
            <pc:docMk/>
            <pc:sldMk cId="1403626285" sldId="375"/>
            <ac:spMk id="8" creationId="{CDE9CAF0-C619-4844-9CF2-F693A63F3BC6}"/>
          </ac:spMkLst>
        </pc:spChg>
        <pc:spChg chg="add mod">
          <ac:chgData name="Aria E Fiat" userId="d352dcc2-77e0-46ba-8182-897954ed3962" providerId="ADAL" clId="{56ED43F9-0E2E-0A4A-977A-8387EDA26E6B}" dt="2020-08-10T17:21:54.568" v="19591" actId="1036"/>
          <ac:spMkLst>
            <pc:docMk/>
            <pc:sldMk cId="1403626285" sldId="375"/>
            <ac:spMk id="9" creationId="{981FDA3D-EF11-9D40-8FE1-C095A450DD79}"/>
          </ac:spMkLst>
        </pc:spChg>
        <pc:spChg chg="add mod">
          <ac:chgData name="Aria E Fiat" userId="d352dcc2-77e0-46ba-8182-897954ed3962" providerId="ADAL" clId="{56ED43F9-0E2E-0A4A-977A-8387EDA26E6B}" dt="2020-08-10T17:21:56.365" v="19592" actId="1036"/>
          <ac:spMkLst>
            <pc:docMk/>
            <pc:sldMk cId="1403626285" sldId="375"/>
            <ac:spMk id="10" creationId="{71106926-4C16-7A47-957B-03176BAE3938}"/>
          </ac:spMkLst>
        </pc:spChg>
        <pc:spChg chg="add mod">
          <ac:chgData name="Aria E Fiat" userId="d352dcc2-77e0-46ba-8182-897954ed3962" providerId="ADAL" clId="{56ED43F9-0E2E-0A4A-977A-8387EDA26E6B}" dt="2020-08-10T17:22:29.237" v="19613" actId="20577"/>
          <ac:spMkLst>
            <pc:docMk/>
            <pc:sldMk cId="1403626285" sldId="375"/>
            <ac:spMk id="11" creationId="{E9BC3ED4-ACE5-9340-AB79-99DFB0CBEC27}"/>
          </ac:spMkLst>
        </pc:spChg>
        <pc:spChg chg="add mod">
          <ac:chgData name="Aria E Fiat" userId="d352dcc2-77e0-46ba-8182-897954ed3962" providerId="ADAL" clId="{56ED43F9-0E2E-0A4A-977A-8387EDA26E6B}" dt="2020-08-10T17:23:18.821" v="19618" actId="207"/>
          <ac:spMkLst>
            <pc:docMk/>
            <pc:sldMk cId="1403626285" sldId="375"/>
            <ac:spMk id="12" creationId="{CDECBFDA-1442-B34B-B49F-43B7F2256423}"/>
          </ac:spMkLst>
        </pc:spChg>
      </pc:sldChg>
      <pc:sldChg chg="addSp delSp modSp mod modNotesTx">
        <pc:chgData name="Aria E Fiat" userId="d352dcc2-77e0-46ba-8182-897954ed3962" providerId="ADAL" clId="{56ED43F9-0E2E-0A4A-977A-8387EDA26E6B}" dt="2020-08-10T13:56:14.192" v="16959" actId="20577"/>
        <pc:sldMkLst>
          <pc:docMk/>
          <pc:sldMk cId="951640500" sldId="376"/>
        </pc:sldMkLst>
        <pc:spChg chg="del">
          <ac:chgData name="Aria E Fiat" userId="d352dcc2-77e0-46ba-8182-897954ed3962" providerId="ADAL" clId="{56ED43F9-0E2E-0A4A-977A-8387EDA26E6B}" dt="2020-08-10T13:42:15.539" v="16062" actId="478"/>
          <ac:spMkLst>
            <pc:docMk/>
            <pc:sldMk cId="951640500" sldId="376"/>
            <ac:spMk id="2" creationId="{59693F59-4771-413A-B2EA-FA233EFF1BC0}"/>
          </ac:spMkLst>
        </pc:spChg>
        <pc:spChg chg="del">
          <ac:chgData name="Aria E Fiat" userId="d352dcc2-77e0-46ba-8182-897954ed3962" providerId="ADAL" clId="{56ED43F9-0E2E-0A4A-977A-8387EDA26E6B}" dt="2020-08-10T13:45:11.711" v="16090" actId="478"/>
          <ac:spMkLst>
            <pc:docMk/>
            <pc:sldMk cId="951640500" sldId="376"/>
            <ac:spMk id="3" creationId="{FEFFE342-3BCF-4B19-94C7-056A413F2F5A}"/>
          </ac:spMkLst>
        </pc:spChg>
        <pc:spChg chg="add del mod">
          <ac:chgData name="Aria E Fiat" userId="d352dcc2-77e0-46ba-8182-897954ed3962" providerId="ADAL" clId="{56ED43F9-0E2E-0A4A-977A-8387EDA26E6B}" dt="2020-08-10T13:42:18.572" v="16064" actId="478"/>
          <ac:spMkLst>
            <pc:docMk/>
            <pc:sldMk cId="951640500" sldId="376"/>
            <ac:spMk id="5" creationId="{71BE2778-9761-3842-8C49-8AE49B05EA01}"/>
          </ac:spMkLst>
        </pc:spChg>
        <pc:spChg chg="add mod">
          <ac:chgData name="Aria E Fiat" userId="d352dcc2-77e0-46ba-8182-897954ed3962" providerId="ADAL" clId="{56ED43F9-0E2E-0A4A-977A-8387EDA26E6B}" dt="2020-08-10T13:42:49.189" v="16089" actId="14100"/>
          <ac:spMkLst>
            <pc:docMk/>
            <pc:sldMk cId="951640500" sldId="376"/>
            <ac:spMk id="6" creationId="{9D02CF2E-B22C-DD4A-8F82-DC324C3E0E5E}"/>
          </ac:spMkLst>
        </pc:spChg>
        <pc:spChg chg="add mod">
          <ac:chgData name="Aria E Fiat" userId="d352dcc2-77e0-46ba-8182-897954ed3962" providerId="ADAL" clId="{56ED43F9-0E2E-0A4A-977A-8387EDA26E6B}" dt="2020-08-10T13:42:16.415" v="16063"/>
          <ac:spMkLst>
            <pc:docMk/>
            <pc:sldMk cId="951640500" sldId="376"/>
            <ac:spMk id="7" creationId="{74CEE46D-22E6-364C-B62A-339E6DE6BA7C}"/>
          </ac:spMkLst>
        </pc:spChg>
        <pc:spChg chg="add mod">
          <ac:chgData name="Aria E Fiat" userId="d352dcc2-77e0-46ba-8182-897954ed3962" providerId="ADAL" clId="{56ED43F9-0E2E-0A4A-977A-8387EDA26E6B}" dt="2020-08-10T13:51:54.193" v="16541" actId="114"/>
          <ac:spMkLst>
            <pc:docMk/>
            <pc:sldMk cId="951640500" sldId="376"/>
            <ac:spMk id="9" creationId="{E5147E67-0849-944F-AED7-1E06253D2917}"/>
          </ac:spMkLst>
        </pc:spChg>
        <pc:spChg chg="add mod">
          <ac:chgData name="Aria E Fiat" userId="d352dcc2-77e0-46ba-8182-897954ed3962" providerId="ADAL" clId="{56ED43F9-0E2E-0A4A-977A-8387EDA26E6B}" dt="2020-08-10T13:47:56.209" v="16178"/>
          <ac:spMkLst>
            <pc:docMk/>
            <pc:sldMk cId="951640500" sldId="376"/>
            <ac:spMk id="10" creationId="{40A3C5AC-103F-F94B-B0F9-EC0E1EA98D3E}"/>
          </ac:spMkLst>
        </pc:spChg>
        <pc:spChg chg="add mod">
          <ac:chgData name="Aria E Fiat" userId="d352dcc2-77e0-46ba-8182-897954ed3962" providerId="ADAL" clId="{56ED43F9-0E2E-0A4A-977A-8387EDA26E6B}" dt="2020-08-10T13:47:54.675" v="16176"/>
          <ac:spMkLst>
            <pc:docMk/>
            <pc:sldMk cId="951640500" sldId="376"/>
            <ac:spMk id="11" creationId="{B43816D1-EB73-8E41-91D5-955DD985C833}"/>
          </ac:spMkLst>
        </pc:spChg>
        <pc:spChg chg="add mod">
          <ac:chgData name="Aria E Fiat" userId="d352dcc2-77e0-46ba-8182-897954ed3962" providerId="ADAL" clId="{56ED43F9-0E2E-0A4A-977A-8387EDA26E6B}" dt="2020-08-10T13:47:54.354" v="16175"/>
          <ac:spMkLst>
            <pc:docMk/>
            <pc:sldMk cId="951640500" sldId="376"/>
            <ac:spMk id="12" creationId="{B8E5F5E5-FE5D-AA43-8469-C0487AE29943}"/>
          </ac:spMkLst>
        </pc:spChg>
        <pc:spChg chg="add mod">
          <ac:chgData name="Aria E Fiat" userId="d352dcc2-77e0-46ba-8182-897954ed3962" providerId="ADAL" clId="{56ED43F9-0E2E-0A4A-977A-8387EDA26E6B}" dt="2020-08-10T13:47:54.005" v="16174"/>
          <ac:spMkLst>
            <pc:docMk/>
            <pc:sldMk cId="951640500" sldId="376"/>
            <ac:spMk id="13" creationId="{082A6DC4-E8CA-7D43-ACC1-BA2A3D28E228}"/>
          </ac:spMkLst>
        </pc:spChg>
        <pc:spChg chg="add mod">
          <ac:chgData name="Aria E Fiat" userId="d352dcc2-77e0-46ba-8182-897954ed3962" providerId="ADAL" clId="{56ED43F9-0E2E-0A4A-977A-8387EDA26E6B}" dt="2020-08-10T13:54:49.887" v="16866" actId="207"/>
          <ac:spMkLst>
            <pc:docMk/>
            <pc:sldMk cId="951640500" sldId="376"/>
            <ac:spMk id="14" creationId="{83B8C4A8-8CD1-764E-8072-BF838B22F09C}"/>
          </ac:spMkLst>
        </pc:spChg>
        <pc:spChg chg="add mod">
          <ac:chgData name="Aria E Fiat" userId="d352dcc2-77e0-46ba-8182-897954ed3962" providerId="ADAL" clId="{56ED43F9-0E2E-0A4A-977A-8387EDA26E6B}" dt="2020-08-10T13:54:49.887" v="16866" actId="207"/>
          <ac:spMkLst>
            <pc:docMk/>
            <pc:sldMk cId="951640500" sldId="376"/>
            <ac:spMk id="15" creationId="{A4FD031E-C854-744F-B4B0-9FF13BFD5146}"/>
          </ac:spMkLst>
        </pc:spChg>
        <pc:spChg chg="add mod">
          <ac:chgData name="Aria E Fiat" userId="d352dcc2-77e0-46ba-8182-897954ed3962" providerId="ADAL" clId="{56ED43F9-0E2E-0A4A-977A-8387EDA26E6B}" dt="2020-08-10T13:54:49.887" v="16866" actId="207"/>
          <ac:spMkLst>
            <pc:docMk/>
            <pc:sldMk cId="951640500" sldId="376"/>
            <ac:spMk id="16" creationId="{E2E07F4F-6B3C-8445-B89B-DC29183689CB}"/>
          </ac:spMkLst>
        </pc:spChg>
        <pc:spChg chg="add mod">
          <ac:chgData name="Aria E Fiat" userId="d352dcc2-77e0-46ba-8182-897954ed3962" providerId="ADAL" clId="{56ED43F9-0E2E-0A4A-977A-8387EDA26E6B}" dt="2020-08-10T13:54:49.887" v="16866" actId="207"/>
          <ac:spMkLst>
            <pc:docMk/>
            <pc:sldMk cId="951640500" sldId="376"/>
            <ac:spMk id="17" creationId="{101D1450-F674-1940-B03C-B2068BC1654B}"/>
          </ac:spMkLst>
        </pc:spChg>
        <pc:spChg chg="add mod">
          <ac:chgData name="Aria E Fiat" userId="d352dcc2-77e0-46ba-8182-897954ed3962" providerId="ADAL" clId="{56ED43F9-0E2E-0A4A-977A-8387EDA26E6B}" dt="2020-08-10T13:55:04.070" v="16868" actId="207"/>
          <ac:spMkLst>
            <pc:docMk/>
            <pc:sldMk cId="951640500" sldId="376"/>
            <ac:spMk id="18" creationId="{DBBCC2AF-E391-CA4E-80E2-F8F212CB2C93}"/>
          </ac:spMkLst>
        </pc:spChg>
        <pc:spChg chg="add mod">
          <ac:chgData name="Aria E Fiat" userId="d352dcc2-77e0-46ba-8182-897954ed3962" providerId="ADAL" clId="{56ED43F9-0E2E-0A4A-977A-8387EDA26E6B}" dt="2020-08-10T13:55:04.070" v="16868" actId="207"/>
          <ac:spMkLst>
            <pc:docMk/>
            <pc:sldMk cId="951640500" sldId="376"/>
            <ac:spMk id="19" creationId="{E7F0F8ED-308A-0E47-8123-0E216825028E}"/>
          </ac:spMkLst>
        </pc:spChg>
        <pc:spChg chg="add mod">
          <ac:chgData name="Aria E Fiat" userId="d352dcc2-77e0-46ba-8182-897954ed3962" providerId="ADAL" clId="{56ED43F9-0E2E-0A4A-977A-8387EDA26E6B}" dt="2020-08-10T13:55:04.070" v="16868" actId="207"/>
          <ac:spMkLst>
            <pc:docMk/>
            <pc:sldMk cId="951640500" sldId="376"/>
            <ac:spMk id="20" creationId="{4CEF5566-A011-5340-9CC5-D9A667B51847}"/>
          </ac:spMkLst>
        </pc:spChg>
        <pc:spChg chg="add mod">
          <ac:chgData name="Aria E Fiat" userId="d352dcc2-77e0-46ba-8182-897954ed3962" providerId="ADAL" clId="{56ED43F9-0E2E-0A4A-977A-8387EDA26E6B}" dt="2020-08-10T13:55:04.070" v="16868" actId="207"/>
          <ac:spMkLst>
            <pc:docMk/>
            <pc:sldMk cId="951640500" sldId="376"/>
            <ac:spMk id="21" creationId="{2379DA44-EAB3-E441-A572-BEDE60812747}"/>
          </ac:spMkLst>
        </pc:spChg>
        <pc:spChg chg="add mod">
          <ac:chgData name="Aria E Fiat" userId="d352dcc2-77e0-46ba-8182-897954ed3962" providerId="ADAL" clId="{56ED43F9-0E2E-0A4A-977A-8387EDA26E6B}" dt="2020-08-10T13:56:03.832" v="16929" actId="207"/>
          <ac:spMkLst>
            <pc:docMk/>
            <pc:sldMk cId="951640500" sldId="376"/>
            <ac:spMk id="22" creationId="{0C8EC4CA-BA11-9649-96C2-FC55A9F268A8}"/>
          </ac:spMkLst>
        </pc:spChg>
        <pc:picChg chg="add del mod">
          <ac:chgData name="Aria E Fiat" userId="d352dcc2-77e0-46ba-8182-897954ed3962" providerId="ADAL" clId="{56ED43F9-0E2E-0A4A-977A-8387EDA26E6B}" dt="2020-08-10T13:47:22.553" v="16165" actId="478"/>
          <ac:picMkLst>
            <pc:docMk/>
            <pc:sldMk cId="951640500" sldId="376"/>
            <ac:picMk id="8" creationId="{43CD8CB0-3196-464E-8CD5-130465FF1BBA}"/>
          </ac:picMkLst>
        </pc:picChg>
      </pc:sldChg>
      <pc:sldChg chg="del modNotesTx">
        <pc:chgData name="Aria E Fiat" userId="d352dcc2-77e0-46ba-8182-897954ed3962" providerId="ADAL" clId="{56ED43F9-0E2E-0A4A-977A-8387EDA26E6B}" dt="2020-08-10T14:10:31.563" v="17275" actId="2696"/>
        <pc:sldMkLst>
          <pc:docMk/>
          <pc:sldMk cId="2515867965" sldId="377"/>
        </pc:sldMkLst>
      </pc:sldChg>
      <pc:sldChg chg="addSp delSp modSp mod ord modAnim delCm">
        <pc:chgData name="Aria E Fiat" userId="d352dcc2-77e0-46ba-8182-897954ed3962" providerId="ADAL" clId="{56ED43F9-0E2E-0A4A-977A-8387EDA26E6B}" dt="2020-08-10T14:20:45.134" v="17279"/>
        <pc:sldMkLst>
          <pc:docMk/>
          <pc:sldMk cId="2443132336" sldId="378"/>
        </pc:sldMkLst>
        <pc:spChg chg="del">
          <ac:chgData name="Aria E Fiat" userId="d352dcc2-77e0-46ba-8182-897954ed3962" providerId="ADAL" clId="{56ED43F9-0E2E-0A4A-977A-8387EDA26E6B}" dt="2020-08-10T14:06:40.414" v="17107" actId="478"/>
          <ac:spMkLst>
            <pc:docMk/>
            <pc:sldMk cId="2443132336" sldId="378"/>
            <ac:spMk id="2" creationId="{0D38F8CE-BA64-4D72-999F-2E3BE7F314AD}"/>
          </ac:spMkLst>
        </pc:spChg>
        <pc:spChg chg="mod">
          <ac:chgData name="Aria E Fiat" userId="d352dcc2-77e0-46ba-8182-897954ed3962" providerId="ADAL" clId="{56ED43F9-0E2E-0A4A-977A-8387EDA26E6B}" dt="2020-08-10T14:08:09.301" v="17175" actId="1076"/>
          <ac:spMkLst>
            <pc:docMk/>
            <pc:sldMk cId="2443132336" sldId="378"/>
            <ac:spMk id="3" creationId="{4AF0D008-7BEE-458F-AF0A-E1AA835D866F}"/>
          </ac:spMkLst>
        </pc:spChg>
        <pc:spChg chg="add del mod">
          <ac:chgData name="Aria E Fiat" userId="d352dcc2-77e0-46ba-8182-897954ed3962" providerId="ADAL" clId="{56ED43F9-0E2E-0A4A-977A-8387EDA26E6B}" dt="2020-08-10T14:06:50.553" v="17110" actId="478"/>
          <ac:spMkLst>
            <pc:docMk/>
            <pc:sldMk cId="2443132336" sldId="378"/>
            <ac:spMk id="5" creationId="{3FB99468-2AC5-7E4A-B057-0F2B7120AD72}"/>
          </ac:spMkLst>
        </pc:spChg>
        <pc:spChg chg="add mod">
          <ac:chgData name="Aria E Fiat" userId="d352dcc2-77e0-46ba-8182-897954ed3962" providerId="ADAL" clId="{56ED43F9-0E2E-0A4A-977A-8387EDA26E6B}" dt="2020-08-10T14:07:52.326" v="17171" actId="207"/>
          <ac:spMkLst>
            <pc:docMk/>
            <pc:sldMk cId="2443132336" sldId="378"/>
            <ac:spMk id="6" creationId="{EB2F36D5-0E49-CA4D-8556-14830FBB7E3D}"/>
          </ac:spMkLst>
        </pc:spChg>
        <pc:spChg chg="add mod">
          <ac:chgData name="Aria E Fiat" userId="d352dcc2-77e0-46ba-8182-897954ed3962" providerId="ADAL" clId="{56ED43F9-0E2E-0A4A-977A-8387EDA26E6B}" dt="2020-08-10T14:06:40.893" v="17108"/>
          <ac:spMkLst>
            <pc:docMk/>
            <pc:sldMk cId="2443132336" sldId="378"/>
            <ac:spMk id="7" creationId="{769E91A0-06D8-8F43-B073-85ED4C7F7E85}"/>
          </ac:spMkLst>
        </pc:spChg>
        <pc:spChg chg="add mod">
          <ac:chgData name="Aria E Fiat" userId="d352dcc2-77e0-46ba-8182-897954ed3962" providerId="ADAL" clId="{56ED43F9-0E2E-0A4A-977A-8387EDA26E6B}" dt="2020-08-10T14:08:57.569" v="17205" actId="20577"/>
          <ac:spMkLst>
            <pc:docMk/>
            <pc:sldMk cId="2443132336" sldId="378"/>
            <ac:spMk id="8" creationId="{4B1AF7BB-8C9D-0043-858A-3CC3DBF423D9}"/>
          </ac:spMkLst>
        </pc:spChg>
        <pc:spChg chg="add mod">
          <ac:chgData name="Aria E Fiat" userId="d352dcc2-77e0-46ba-8182-897954ed3962" providerId="ADAL" clId="{56ED43F9-0E2E-0A4A-977A-8387EDA26E6B}" dt="2020-08-10T14:09:17.451" v="17208" actId="14100"/>
          <ac:spMkLst>
            <pc:docMk/>
            <pc:sldMk cId="2443132336" sldId="378"/>
            <ac:spMk id="9" creationId="{DD776713-4FD0-7F43-B310-9AC77E740D91}"/>
          </ac:spMkLst>
        </pc:spChg>
        <pc:spChg chg="add mod">
          <ac:chgData name="Aria E Fiat" userId="d352dcc2-77e0-46ba-8182-897954ed3962" providerId="ADAL" clId="{56ED43F9-0E2E-0A4A-977A-8387EDA26E6B}" dt="2020-08-10T14:09:40.217" v="17254" actId="20577"/>
          <ac:spMkLst>
            <pc:docMk/>
            <pc:sldMk cId="2443132336" sldId="378"/>
            <ac:spMk id="10" creationId="{782FB03E-DF51-8E41-A35B-0A3809564435}"/>
          </ac:spMkLst>
        </pc:spChg>
        <pc:spChg chg="add mod">
          <ac:chgData name="Aria E Fiat" userId="d352dcc2-77e0-46ba-8182-897954ed3962" providerId="ADAL" clId="{56ED43F9-0E2E-0A4A-977A-8387EDA26E6B}" dt="2020-08-10T14:10:00.824" v="17256" actId="1076"/>
          <ac:spMkLst>
            <pc:docMk/>
            <pc:sldMk cId="2443132336" sldId="378"/>
            <ac:spMk id="11" creationId="{99EF065A-04FE-C544-9911-2DF5EB577BF3}"/>
          </ac:spMkLst>
        </pc:spChg>
        <pc:spChg chg="add mod">
          <ac:chgData name="Aria E Fiat" userId="d352dcc2-77e0-46ba-8182-897954ed3962" providerId="ADAL" clId="{56ED43F9-0E2E-0A4A-977A-8387EDA26E6B}" dt="2020-08-10T14:10:15.782" v="17273" actId="20577"/>
          <ac:spMkLst>
            <pc:docMk/>
            <pc:sldMk cId="2443132336" sldId="378"/>
            <ac:spMk id="12" creationId="{ADDCD3D1-B7F9-BC45-88E2-88F7D223FC35}"/>
          </ac:spMkLst>
        </pc:spChg>
      </pc:sldChg>
      <pc:sldChg chg="del">
        <pc:chgData name="Aria E Fiat" userId="d352dcc2-77e0-46ba-8182-897954ed3962" providerId="ADAL" clId="{56ED43F9-0E2E-0A4A-977A-8387EDA26E6B}" dt="2020-08-10T14:19:58.658" v="17277" actId="2696"/>
        <pc:sldMkLst>
          <pc:docMk/>
          <pc:sldMk cId="226950101" sldId="379"/>
        </pc:sldMkLst>
      </pc:sldChg>
      <pc:sldChg chg="addSp delSp modSp mod addCm modCm modNotesTx">
        <pc:chgData name="Aria E Fiat" userId="d352dcc2-77e0-46ba-8182-897954ed3962" providerId="ADAL" clId="{56ED43F9-0E2E-0A4A-977A-8387EDA26E6B}" dt="2020-08-10T14:59:53.706" v="18218" actId="1589"/>
        <pc:sldMkLst>
          <pc:docMk/>
          <pc:sldMk cId="2537956876" sldId="380"/>
        </pc:sldMkLst>
        <pc:spChg chg="del">
          <ac:chgData name="Aria E Fiat" userId="d352dcc2-77e0-46ba-8182-897954ed3962" providerId="ADAL" clId="{56ED43F9-0E2E-0A4A-977A-8387EDA26E6B}" dt="2020-08-10T14:22:00.240" v="17281" actId="478"/>
          <ac:spMkLst>
            <pc:docMk/>
            <pc:sldMk cId="2537956876" sldId="380"/>
            <ac:spMk id="2" creationId="{DBA1583E-3624-4442-BCCD-13F13EDC5D88}"/>
          </ac:spMkLst>
        </pc:spChg>
        <pc:spChg chg="del">
          <ac:chgData name="Aria E Fiat" userId="d352dcc2-77e0-46ba-8182-897954ed3962" providerId="ADAL" clId="{56ED43F9-0E2E-0A4A-977A-8387EDA26E6B}" dt="2020-08-10T14:21:57.144" v="17280" actId="478"/>
          <ac:spMkLst>
            <pc:docMk/>
            <pc:sldMk cId="2537956876" sldId="380"/>
            <ac:spMk id="3" creationId="{A1CB1A0D-FEDD-4C84-89C3-E4664BD30A2E}"/>
          </ac:spMkLst>
        </pc:spChg>
        <pc:spChg chg="add del mod">
          <ac:chgData name="Aria E Fiat" userId="d352dcc2-77e0-46ba-8182-897954ed3962" providerId="ADAL" clId="{56ED43F9-0E2E-0A4A-977A-8387EDA26E6B}" dt="2020-08-10T14:22:01.689" v="17282" actId="478"/>
          <ac:spMkLst>
            <pc:docMk/>
            <pc:sldMk cId="2537956876" sldId="380"/>
            <ac:spMk id="5" creationId="{1C52B4EA-25B8-844C-AA5C-5DFE3694088C}"/>
          </ac:spMkLst>
        </pc:spChg>
        <pc:spChg chg="add mod">
          <ac:chgData name="Aria E Fiat" userId="d352dcc2-77e0-46ba-8182-897954ed3962" providerId="ADAL" clId="{56ED43F9-0E2E-0A4A-977A-8387EDA26E6B}" dt="2020-08-10T14:29:22.652" v="17335" actId="164"/>
          <ac:spMkLst>
            <pc:docMk/>
            <pc:sldMk cId="2537956876" sldId="380"/>
            <ac:spMk id="6" creationId="{8D5126E5-7016-4448-AA4C-0F12D338FE3E}"/>
          </ac:spMkLst>
        </pc:spChg>
        <pc:spChg chg="add mod">
          <ac:chgData name="Aria E Fiat" userId="d352dcc2-77e0-46ba-8182-897954ed3962" providerId="ADAL" clId="{56ED43F9-0E2E-0A4A-977A-8387EDA26E6B}" dt="2020-08-10T14:29:22.652" v="17335" actId="164"/>
          <ac:spMkLst>
            <pc:docMk/>
            <pc:sldMk cId="2537956876" sldId="380"/>
            <ac:spMk id="7" creationId="{79E4C3DA-F48B-C246-80F1-4BE975677BAB}"/>
          </ac:spMkLst>
        </pc:spChg>
        <pc:spChg chg="add mod">
          <ac:chgData name="Aria E Fiat" userId="d352dcc2-77e0-46ba-8182-897954ed3962" providerId="ADAL" clId="{56ED43F9-0E2E-0A4A-977A-8387EDA26E6B}" dt="2020-08-10T14:29:22.652" v="17335" actId="164"/>
          <ac:spMkLst>
            <pc:docMk/>
            <pc:sldMk cId="2537956876" sldId="380"/>
            <ac:spMk id="8" creationId="{E0085557-9271-CB41-ACB6-AEDC8CED9DF8}"/>
          </ac:spMkLst>
        </pc:spChg>
        <pc:spChg chg="add mod">
          <ac:chgData name="Aria E Fiat" userId="d352dcc2-77e0-46ba-8182-897954ed3962" providerId="ADAL" clId="{56ED43F9-0E2E-0A4A-977A-8387EDA26E6B}" dt="2020-08-10T14:29:22.652" v="17335" actId="164"/>
          <ac:spMkLst>
            <pc:docMk/>
            <pc:sldMk cId="2537956876" sldId="380"/>
            <ac:spMk id="9" creationId="{CF32BBD5-15CD-C74E-9348-23F6AB2624A5}"/>
          </ac:spMkLst>
        </pc:spChg>
        <pc:spChg chg="add mod">
          <ac:chgData name="Aria E Fiat" userId="d352dcc2-77e0-46ba-8182-897954ed3962" providerId="ADAL" clId="{56ED43F9-0E2E-0A4A-977A-8387EDA26E6B}" dt="2020-08-10T14:29:22.652" v="17335" actId="164"/>
          <ac:spMkLst>
            <pc:docMk/>
            <pc:sldMk cId="2537956876" sldId="380"/>
            <ac:spMk id="10" creationId="{1F82F9F7-E6EB-1B41-961E-6885396B3B44}"/>
          </ac:spMkLst>
        </pc:spChg>
        <pc:spChg chg="add mod">
          <ac:chgData name="Aria E Fiat" userId="d352dcc2-77e0-46ba-8182-897954ed3962" providerId="ADAL" clId="{56ED43F9-0E2E-0A4A-977A-8387EDA26E6B}" dt="2020-08-10T14:29:22.652" v="17335" actId="164"/>
          <ac:spMkLst>
            <pc:docMk/>
            <pc:sldMk cId="2537956876" sldId="380"/>
            <ac:spMk id="11" creationId="{FEAA43FB-6890-6B42-B083-15279CA54A28}"/>
          </ac:spMkLst>
        </pc:spChg>
        <pc:spChg chg="add mod">
          <ac:chgData name="Aria E Fiat" userId="d352dcc2-77e0-46ba-8182-897954ed3962" providerId="ADAL" clId="{56ED43F9-0E2E-0A4A-977A-8387EDA26E6B}" dt="2020-08-10T14:29:22.652" v="17335" actId="164"/>
          <ac:spMkLst>
            <pc:docMk/>
            <pc:sldMk cId="2537956876" sldId="380"/>
            <ac:spMk id="12" creationId="{C64049F9-75B4-1A45-822B-7729F1054EDB}"/>
          </ac:spMkLst>
        </pc:spChg>
        <pc:spChg chg="add mod">
          <ac:chgData name="Aria E Fiat" userId="d352dcc2-77e0-46ba-8182-897954ed3962" providerId="ADAL" clId="{56ED43F9-0E2E-0A4A-977A-8387EDA26E6B}" dt="2020-08-10T14:29:22.652" v="17335" actId="164"/>
          <ac:spMkLst>
            <pc:docMk/>
            <pc:sldMk cId="2537956876" sldId="380"/>
            <ac:spMk id="13" creationId="{8D41C7AD-BBF8-7846-9167-36BCC2613C5F}"/>
          </ac:spMkLst>
        </pc:spChg>
        <pc:spChg chg="add mod">
          <ac:chgData name="Aria E Fiat" userId="d352dcc2-77e0-46ba-8182-897954ed3962" providerId="ADAL" clId="{56ED43F9-0E2E-0A4A-977A-8387EDA26E6B}" dt="2020-08-10T14:29:22.652" v="17335" actId="164"/>
          <ac:spMkLst>
            <pc:docMk/>
            <pc:sldMk cId="2537956876" sldId="380"/>
            <ac:spMk id="16" creationId="{3D16FF14-7DE6-544F-ADAE-61669CD3C3F2}"/>
          </ac:spMkLst>
        </pc:spChg>
        <pc:spChg chg="add mod">
          <ac:chgData name="Aria E Fiat" userId="d352dcc2-77e0-46ba-8182-897954ed3962" providerId="ADAL" clId="{56ED43F9-0E2E-0A4A-977A-8387EDA26E6B}" dt="2020-08-10T14:29:22.652" v="17335" actId="164"/>
          <ac:spMkLst>
            <pc:docMk/>
            <pc:sldMk cId="2537956876" sldId="380"/>
            <ac:spMk id="17" creationId="{990D08AC-A597-E94C-85A4-E4981F60C916}"/>
          </ac:spMkLst>
        </pc:spChg>
        <pc:spChg chg="add mod">
          <ac:chgData name="Aria E Fiat" userId="d352dcc2-77e0-46ba-8182-897954ed3962" providerId="ADAL" clId="{56ED43F9-0E2E-0A4A-977A-8387EDA26E6B}" dt="2020-08-10T14:29:22.652" v="17335" actId="164"/>
          <ac:spMkLst>
            <pc:docMk/>
            <pc:sldMk cId="2537956876" sldId="380"/>
            <ac:spMk id="18" creationId="{C7E6484A-2E44-8F42-9C5A-E94F97D90E7A}"/>
          </ac:spMkLst>
        </pc:spChg>
        <pc:spChg chg="add mod">
          <ac:chgData name="Aria E Fiat" userId="d352dcc2-77e0-46ba-8182-897954ed3962" providerId="ADAL" clId="{56ED43F9-0E2E-0A4A-977A-8387EDA26E6B}" dt="2020-08-10T14:29:22.652" v="17335" actId="164"/>
          <ac:spMkLst>
            <pc:docMk/>
            <pc:sldMk cId="2537956876" sldId="380"/>
            <ac:spMk id="19" creationId="{7C7CB0E6-5D79-AF40-B1CD-334CD8407318}"/>
          </ac:spMkLst>
        </pc:spChg>
        <pc:spChg chg="add mod">
          <ac:chgData name="Aria E Fiat" userId="d352dcc2-77e0-46ba-8182-897954ed3962" providerId="ADAL" clId="{56ED43F9-0E2E-0A4A-977A-8387EDA26E6B}" dt="2020-08-10T14:29:22.652" v="17335" actId="164"/>
          <ac:spMkLst>
            <pc:docMk/>
            <pc:sldMk cId="2537956876" sldId="380"/>
            <ac:spMk id="20" creationId="{3076AFFD-7E98-DB44-A225-6E961DFF8021}"/>
          </ac:spMkLst>
        </pc:spChg>
        <pc:spChg chg="add mod">
          <ac:chgData name="Aria E Fiat" userId="d352dcc2-77e0-46ba-8182-897954ed3962" providerId="ADAL" clId="{56ED43F9-0E2E-0A4A-977A-8387EDA26E6B}" dt="2020-08-10T14:29:22.652" v="17335" actId="164"/>
          <ac:spMkLst>
            <pc:docMk/>
            <pc:sldMk cId="2537956876" sldId="380"/>
            <ac:spMk id="21" creationId="{AAEE753F-BA8E-844D-A99C-F8DD2BB0DB2A}"/>
          </ac:spMkLst>
        </pc:spChg>
        <pc:spChg chg="add mod">
          <ac:chgData name="Aria E Fiat" userId="d352dcc2-77e0-46ba-8182-897954ed3962" providerId="ADAL" clId="{56ED43F9-0E2E-0A4A-977A-8387EDA26E6B}" dt="2020-08-10T14:31:09.120" v="17409" actId="1038"/>
          <ac:spMkLst>
            <pc:docMk/>
            <pc:sldMk cId="2537956876" sldId="380"/>
            <ac:spMk id="23" creationId="{7D49262A-9443-8E45-B11D-A62071454059}"/>
          </ac:spMkLst>
        </pc:spChg>
        <pc:spChg chg="add mod">
          <ac:chgData name="Aria E Fiat" userId="d352dcc2-77e0-46ba-8182-897954ed3962" providerId="ADAL" clId="{56ED43F9-0E2E-0A4A-977A-8387EDA26E6B}" dt="2020-08-10T14:30:00.576" v="17339" actId="207"/>
          <ac:spMkLst>
            <pc:docMk/>
            <pc:sldMk cId="2537956876" sldId="380"/>
            <ac:spMk id="24" creationId="{16F6A849-F37B-D54F-BE01-DF4C520C65C0}"/>
          </ac:spMkLst>
        </pc:spChg>
        <pc:spChg chg="add mod">
          <ac:chgData name="Aria E Fiat" userId="d352dcc2-77e0-46ba-8182-897954ed3962" providerId="ADAL" clId="{56ED43F9-0E2E-0A4A-977A-8387EDA26E6B}" dt="2020-08-10T14:32:36.877" v="17471" actId="1076"/>
          <ac:spMkLst>
            <pc:docMk/>
            <pc:sldMk cId="2537956876" sldId="380"/>
            <ac:spMk id="25" creationId="{2691E86F-381A-C14A-A081-DCD956711786}"/>
          </ac:spMkLst>
        </pc:spChg>
        <pc:spChg chg="add mod">
          <ac:chgData name="Aria E Fiat" userId="d352dcc2-77e0-46ba-8182-897954ed3962" providerId="ADAL" clId="{56ED43F9-0E2E-0A4A-977A-8387EDA26E6B}" dt="2020-08-10T14:32:14.472" v="17458" actId="122"/>
          <ac:spMkLst>
            <pc:docMk/>
            <pc:sldMk cId="2537956876" sldId="380"/>
            <ac:spMk id="26" creationId="{9E52F62A-4713-2448-A0CE-5C0C2A849DF9}"/>
          </ac:spMkLst>
        </pc:spChg>
        <pc:spChg chg="add mod">
          <ac:chgData name="Aria E Fiat" userId="d352dcc2-77e0-46ba-8182-897954ed3962" providerId="ADAL" clId="{56ED43F9-0E2E-0A4A-977A-8387EDA26E6B}" dt="2020-08-10T14:33:01.572" v="17499" actId="20577"/>
          <ac:spMkLst>
            <pc:docMk/>
            <pc:sldMk cId="2537956876" sldId="380"/>
            <ac:spMk id="27" creationId="{F670A5E3-E83A-E74F-ABE3-A99E78BBE3E0}"/>
          </ac:spMkLst>
        </pc:spChg>
        <pc:spChg chg="add mod">
          <ac:chgData name="Aria E Fiat" userId="d352dcc2-77e0-46ba-8182-897954ed3962" providerId="ADAL" clId="{56ED43F9-0E2E-0A4A-977A-8387EDA26E6B}" dt="2020-08-10T14:33:50.251" v="17544" actId="20577"/>
          <ac:spMkLst>
            <pc:docMk/>
            <pc:sldMk cId="2537956876" sldId="380"/>
            <ac:spMk id="28" creationId="{38D7AB3D-58A3-C346-9650-2165A8288681}"/>
          </ac:spMkLst>
        </pc:spChg>
        <pc:spChg chg="add mod">
          <ac:chgData name="Aria E Fiat" userId="d352dcc2-77e0-46ba-8182-897954ed3962" providerId="ADAL" clId="{56ED43F9-0E2E-0A4A-977A-8387EDA26E6B}" dt="2020-08-10T14:34:03.087" v="17571" actId="20577"/>
          <ac:spMkLst>
            <pc:docMk/>
            <pc:sldMk cId="2537956876" sldId="380"/>
            <ac:spMk id="29" creationId="{FD43761B-BEBE-8B4C-B7FC-773150DCA1F6}"/>
          </ac:spMkLst>
        </pc:spChg>
        <pc:spChg chg="add mod">
          <ac:chgData name="Aria E Fiat" userId="d352dcc2-77e0-46ba-8182-897954ed3962" providerId="ADAL" clId="{56ED43F9-0E2E-0A4A-977A-8387EDA26E6B}" dt="2020-08-10T14:34:31.184" v="17597" actId="1076"/>
          <ac:spMkLst>
            <pc:docMk/>
            <pc:sldMk cId="2537956876" sldId="380"/>
            <ac:spMk id="30" creationId="{B36A89A2-1373-6F40-BDC8-81D99E3981F5}"/>
          </ac:spMkLst>
        </pc:spChg>
        <pc:grpChg chg="add mod">
          <ac:chgData name="Aria E Fiat" userId="d352dcc2-77e0-46ba-8182-897954ed3962" providerId="ADAL" clId="{56ED43F9-0E2E-0A4A-977A-8387EDA26E6B}" dt="2020-08-10T14:35:27.626" v="17610" actId="1076"/>
          <ac:grpSpMkLst>
            <pc:docMk/>
            <pc:sldMk cId="2537956876" sldId="380"/>
            <ac:grpSpMk id="22" creationId="{448CBC82-D007-2A47-B26F-260056003FBC}"/>
          </ac:grpSpMkLst>
        </pc:grpChg>
        <pc:picChg chg="add mod">
          <ac:chgData name="Aria E Fiat" userId="d352dcc2-77e0-46ba-8182-897954ed3962" providerId="ADAL" clId="{56ED43F9-0E2E-0A4A-977A-8387EDA26E6B}" dt="2020-08-10T14:29:22.652" v="17335" actId="164"/>
          <ac:picMkLst>
            <pc:docMk/>
            <pc:sldMk cId="2537956876" sldId="380"/>
            <ac:picMk id="15" creationId="{31CF7438-BA53-C348-8720-1C11C882B0F0}"/>
          </ac:picMkLst>
        </pc:picChg>
        <pc:picChg chg="add del mod">
          <ac:chgData name="Aria E Fiat" userId="d352dcc2-77e0-46ba-8182-897954ed3962" providerId="ADAL" clId="{56ED43F9-0E2E-0A4A-977A-8387EDA26E6B}" dt="2020-08-10T14:38:05.205" v="17623" actId="478"/>
          <ac:picMkLst>
            <pc:docMk/>
            <pc:sldMk cId="2537956876" sldId="380"/>
            <ac:picMk id="32" creationId="{249759C2-EE56-4044-B7C4-7BEB4247FAF4}"/>
          </ac:picMkLst>
        </pc:picChg>
        <pc:picChg chg="add mod">
          <ac:chgData name="Aria E Fiat" userId="d352dcc2-77e0-46ba-8182-897954ed3962" providerId="ADAL" clId="{56ED43F9-0E2E-0A4A-977A-8387EDA26E6B}" dt="2020-08-10T14:35:26.035" v="17608" actId="1037"/>
          <ac:picMkLst>
            <pc:docMk/>
            <pc:sldMk cId="2537956876" sldId="380"/>
            <ac:picMk id="34" creationId="{E5AB6680-609F-564C-8C8E-F4FFB7E0DF27}"/>
          </ac:picMkLst>
        </pc:picChg>
        <pc:picChg chg="add mod">
          <ac:chgData name="Aria E Fiat" userId="d352dcc2-77e0-46ba-8182-897954ed3962" providerId="ADAL" clId="{56ED43F9-0E2E-0A4A-977A-8387EDA26E6B}" dt="2020-08-10T14:35:41.326" v="17613" actId="207"/>
          <ac:picMkLst>
            <pc:docMk/>
            <pc:sldMk cId="2537956876" sldId="380"/>
            <ac:picMk id="36" creationId="{E3447D50-86AA-7A4C-B6B8-8801C991684A}"/>
          </ac:picMkLst>
        </pc:picChg>
        <pc:picChg chg="add mod">
          <ac:chgData name="Aria E Fiat" userId="d352dcc2-77e0-46ba-8182-897954ed3962" providerId="ADAL" clId="{56ED43F9-0E2E-0A4A-977A-8387EDA26E6B}" dt="2020-08-10T14:36:58.732" v="17616" actId="1076"/>
          <ac:picMkLst>
            <pc:docMk/>
            <pc:sldMk cId="2537956876" sldId="380"/>
            <ac:picMk id="38" creationId="{423CEC1E-F9AE-8346-A3C2-9C205484BEE8}"/>
          </ac:picMkLst>
        </pc:picChg>
        <pc:picChg chg="add mod">
          <ac:chgData name="Aria E Fiat" userId="d352dcc2-77e0-46ba-8182-897954ed3962" providerId="ADAL" clId="{56ED43F9-0E2E-0A4A-977A-8387EDA26E6B}" dt="2020-08-10T14:37:23.716" v="17619" actId="1076"/>
          <ac:picMkLst>
            <pc:docMk/>
            <pc:sldMk cId="2537956876" sldId="380"/>
            <ac:picMk id="40" creationId="{E66F7BF4-E409-D54E-92DA-CBF797FE38A2}"/>
          </ac:picMkLst>
        </pc:picChg>
        <pc:picChg chg="add mod">
          <ac:chgData name="Aria E Fiat" userId="d352dcc2-77e0-46ba-8182-897954ed3962" providerId="ADAL" clId="{56ED43F9-0E2E-0A4A-977A-8387EDA26E6B}" dt="2020-08-10T14:38:08.236" v="17624" actId="1076"/>
          <ac:picMkLst>
            <pc:docMk/>
            <pc:sldMk cId="2537956876" sldId="380"/>
            <ac:picMk id="42" creationId="{FD40E830-11CE-C245-A61A-8E7E0E892B3A}"/>
          </ac:picMkLst>
        </pc:picChg>
        <pc:picChg chg="add mod">
          <ac:chgData name="Aria E Fiat" userId="d352dcc2-77e0-46ba-8182-897954ed3962" providerId="ADAL" clId="{56ED43F9-0E2E-0A4A-977A-8387EDA26E6B}" dt="2020-08-10T14:38:57.854" v="17627" actId="1076"/>
          <ac:picMkLst>
            <pc:docMk/>
            <pc:sldMk cId="2537956876" sldId="380"/>
            <ac:picMk id="44" creationId="{498BED5C-BF74-7440-8ACC-16CDDDA6566B}"/>
          </ac:picMkLst>
        </pc:picChg>
      </pc:sldChg>
      <pc:sldChg chg="addSp delSp modSp mod">
        <pc:chgData name="Aria E Fiat" userId="d352dcc2-77e0-46ba-8182-897954ed3962" providerId="ADAL" clId="{56ED43F9-0E2E-0A4A-977A-8387EDA26E6B}" dt="2020-08-10T14:45:43.458" v="17864" actId="1076"/>
        <pc:sldMkLst>
          <pc:docMk/>
          <pc:sldMk cId="598441080" sldId="381"/>
        </pc:sldMkLst>
        <pc:spChg chg="del">
          <ac:chgData name="Aria E Fiat" userId="d352dcc2-77e0-46ba-8182-897954ed3962" providerId="ADAL" clId="{56ED43F9-0E2E-0A4A-977A-8387EDA26E6B}" dt="2020-08-10T14:41:25.462" v="17629" actId="478"/>
          <ac:spMkLst>
            <pc:docMk/>
            <pc:sldMk cId="598441080" sldId="381"/>
            <ac:spMk id="2" creationId="{7DCA542D-83EE-4EAA-99B9-BA847619F390}"/>
          </ac:spMkLst>
        </pc:spChg>
        <pc:spChg chg="del">
          <ac:chgData name="Aria E Fiat" userId="d352dcc2-77e0-46ba-8182-897954ed3962" providerId="ADAL" clId="{56ED43F9-0E2E-0A4A-977A-8387EDA26E6B}" dt="2020-08-10T14:41:22.936" v="17628" actId="478"/>
          <ac:spMkLst>
            <pc:docMk/>
            <pc:sldMk cId="598441080" sldId="381"/>
            <ac:spMk id="3" creationId="{5B1CE1F1-A9BE-4AA6-96FA-57F66AE4CF6F}"/>
          </ac:spMkLst>
        </pc:spChg>
        <pc:spChg chg="add del mod">
          <ac:chgData name="Aria E Fiat" userId="d352dcc2-77e0-46ba-8182-897954ed3962" providerId="ADAL" clId="{56ED43F9-0E2E-0A4A-977A-8387EDA26E6B}" dt="2020-08-10T14:41:31.909" v="17641" actId="20577"/>
          <ac:spMkLst>
            <pc:docMk/>
            <pc:sldMk cId="598441080" sldId="381"/>
            <ac:spMk id="5" creationId="{08E02913-981C-734D-AAB7-6A05732113B3}"/>
          </ac:spMkLst>
        </pc:spChg>
        <pc:spChg chg="add mod">
          <ac:chgData name="Aria E Fiat" userId="d352dcc2-77e0-46ba-8182-897954ed3962" providerId="ADAL" clId="{56ED43F9-0E2E-0A4A-977A-8387EDA26E6B}" dt="2020-08-10T14:45:03.593" v="17856" actId="692"/>
          <ac:spMkLst>
            <pc:docMk/>
            <pc:sldMk cId="598441080" sldId="381"/>
            <ac:spMk id="10" creationId="{054E4AC7-7068-384C-B8ED-FBB36ADCA176}"/>
          </ac:spMkLst>
        </pc:spChg>
        <pc:spChg chg="add mod">
          <ac:chgData name="Aria E Fiat" userId="d352dcc2-77e0-46ba-8182-897954ed3962" providerId="ADAL" clId="{56ED43F9-0E2E-0A4A-977A-8387EDA26E6B}" dt="2020-08-10T14:45:43.458" v="17864" actId="1076"/>
          <ac:spMkLst>
            <pc:docMk/>
            <pc:sldMk cId="598441080" sldId="381"/>
            <ac:spMk id="11" creationId="{8F4EF822-493D-6944-BC54-F3C1C17AB403}"/>
          </ac:spMkLst>
        </pc:spChg>
        <pc:picChg chg="add del mod">
          <ac:chgData name="Aria E Fiat" userId="d352dcc2-77e0-46ba-8182-897954ed3962" providerId="ADAL" clId="{56ED43F9-0E2E-0A4A-977A-8387EDA26E6B}" dt="2020-08-10T14:42:57.169" v="17804"/>
          <ac:picMkLst>
            <pc:docMk/>
            <pc:sldMk cId="598441080" sldId="381"/>
            <ac:picMk id="7" creationId="{16FC47F4-69ED-CB4E-A61F-892AC236ABD7}"/>
          </ac:picMkLst>
        </pc:picChg>
        <pc:picChg chg="add mod modCrop">
          <ac:chgData name="Aria E Fiat" userId="d352dcc2-77e0-46ba-8182-897954ed3962" providerId="ADAL" clId="{56ED43F9-0E2E-0A4A-977A-8387EDA26E6B}" dt="2020-08-10T14:43:48.304" v="17814" actId="1076"/>
          <ac:picMkLst>
            <pc:docMk/>
            <pc:sldMk cId="598441080" sldId="381"/>
            <ac:picMk id="9" creationId="{75A2CF60-B8D1-C64A-A241-82035A0368F2}"/>
          </ac:picMkLst>
        </pc:picChg>
      </pc:sldChg>
      <pc:sldChg chg="addSp delSp modSp mod modNotesTx">
        <pc:chgData name="Aria E Fiat" userId="d352dcc2-77e0-46ba-8182-897954ed3962" providerId="ADAL" clId="{56ED43F9-0E2E-0A4A-977A-8387EDA26E6B}" dt="2020-08-10T02:57:51.637" v="9898" actId="207"/>
        <pc:sldMkLst>
          <pc:docMk/>
          <pc:sldMk cId="1436122682" sldId="382"/>
        </pc:sldMkLst>
        <pc:spChg chg="mod">
          <ac:chgData name="Aria E Fiat" userId="d352dcc2-77e0-46ba-8182-897954ed3962" providerId="ADAL" clId="{56ED43F9-0E2E-0A4A-977A-8387EDA26E6B}" dt="2020-08-10T02:30:23.866" v="8968" actId="1076"/>
          <ac:spMkLst>
            <pc:docMk/>
            <pc:sldMk cId="1436122682" sldId="382"/>
            <ac:spMk id="3" creationId="{6275D5CC-E9DE-4CED-99DB-F001FED65226}"/>
          </ac:spMkLst>
        </pc:spChg>
        <pc:spChg chg="del mod">
          <ac:chgData name="Aria E Fiat" userId="d352dcc2-77e0-46ba-8182-897954ed3962" providerId="ADAL" clId="{56ED43F9-0E2E-0A4A-977A-8387EDA26E6B}" dt="2020-08-10T02:57:45.947" v="9896" actId="478"/>
          <ac:spMkLst>
            <pc:docMk/>
            <pc:sldMk cId="1436122682" sldId="382"/>
            <ac:spMk id="5" creationId="{5913F451-0C0D-A341-9054-3EE66A956335}"/>
          </ac:spMkLst>
        </pc:spChg>
        <pc:spChg chg="add del mod">
          <ac:chgData name="Aria E Fiat" userId="d352dcc2-77e0-46ba-8182-897954ed3962" providerId="ADAL" clId="{56ED43F9-0E2E-0A4A-977A-8387EDA26E6B}" dt="2020-08-10T02:29:20.670" v="8947" actId="478"/>
          <ac:spMkLst>
            <pc:docMk/>
            <pc:sldMk cId="1436122682" sldId="382"/>
            <ac:spMk id="8" creationId="{B2974C68-C932-4D4C-8153-3A064418CEDA}"/>
          </ac:spMkLst>
        </pc:spChg>
        <pc:spChg chg="add mod">
          <ac:chgData name="Aria E Fiat" userId="d352dcc2-77e0-46ba-8182-897954ed3962" providerId="ADAL" clId="{56ED43F9-0E2E-0A4A-977A-8387EDA26E6B}" dt="2020-08-10T02:30:18.716" v="8967" actId="1076"/>
          <ac:spMkLst>
            <pc:docMk/>
            <pc:sldMk cId="1436122682" sldId="382"/>
            <ac:spMk id="9" creationId="{D10C6A12-9084-9245-AAF1-1E38640088F8}"/>
          </ac:spMkLst>
        </pc:spChg>
        <pc:spChg chg="add mod">
          <ac:chgData name="Aria E Fiat" userId="d352dcc2-77e0-46ba-8182-897954ed3962" providerId="ADAL" clId="{56ED43F9-0E2E-0A4A-977A-8387EDA26E6B}" dt="2020-08-10T02:30:18.716" v="8967" actId="1076"/>
          <ac:spMkLst>
            <pc:docMk/>
            <pc:sldMk cId="1436122682" sldId="382"/>
            <ac:spMk id="10" creationId="{B21DF4DF-082A-5F43-AB94-1130F234D229}"/>
          </ac:spMkLst>
        </pc:spChg>
        <pc:spChg chg="add mod">
          <ac:chgData name="Aria E Fiat" userId="d352dcc2-77e0-46ba-8182-897954ed3962" providerId="ADAL" clId="{56ED43F9-0E2E-0A4A-977A-8387EDA26E6B}" dt="2020-08-10T02:30:18.716" v="8967" actId="1076"/>
          <ac:spMkLst>
            <pc:docMk/>
            <pc:sldMk cId="1436122682" sldId="382"/>
            <ac:spMk id="11" creationId="{9A5D34B4-6041-164F-BAD3-7C37796EEEB0}"/>
          </ac:spMkLst>
        </pc:spChg>
        <pc:spChg chg="add mod">
          <ac:chgData name="Aria E Fiat" userId="d352dcc2-77e0-46ba-8182-897954ed3962" providerId="ADAL" clId="{56ED43F9-0E2E-0A4A-977A-8387EDA26E6B}" dt="2020-08-10T02:30:18.716" v="8967" actId="1076"/>
          <ac:spMkLst>
            <pc:docMk/>
            <pc:sldMk cId="1436122682" sldId="382"/>
            <ac:spMk id="12" creationId="{4F9753DB-1B84-A146-8D88-068B820F4761}"/>
          </ac:spMkLst>
        </pc:spChg>
        <pc:spChg chg="add mod">
          <ac:chgData name="Aria E Fiat" userId="d352dcc2-77e0-46ba-8182-897954ed3962" providerId="ADAL" clId="{56ED43F9-0E2E-0A4A-977A-8387EDA26E6B}" dt="2020-08-10T02:57:51.637" v="9898" actId="207"/>
          <ac:spMkLst>
            <pc:docMk/>
            <pc:sldMk cId="1436122682" sldId="382"/>
            <ac:spMk id="13" creationId="{B682B6F7-ACE7-4D4D-97EC-53FD20EE9CB1}"/>
          </ac:spMkLst>
        </pc:spChg>
        <pc:spChg chg="add mod">
          <ac:chgData name="Aria E Fiat" userId="d352dcc2-77e0-46ba-8182-897954ed3962" providerId="ADAL" clId="{56ED43F9-0E2E-0A4A-977A-8387EDA26E6B}" dt="2020-08-10T02:57:46.468" v="9897"/>
          <ac:spMkLst>
            <pc:docMk/>
            <pc:sldMk cId="1436122682" sldId="382"/>
            <ac:spMk id="14" creationId="{36E8C3F5-85B6-B840-BC79-62AB0C95D6A3}"/>
          </ac:spMkLst>
        </pc:spChg>
        <pc:picChg chg="add mod modCrop">
          <ac:chgData name="Aria E Fiat" userId="d352dcc2-77e0-46ba-8182-897954ed3962" providerId="ADAL" clId="{56ED43F9-0E2E-0A4A-977A-8387EDA26E6B}" dt="2020-08-10T02:30:18.716" v="8967" actId="1076"/>
          <ac:picMkLst>
            <pc:docMk/>
            <pc:sldMk cId="1436122682" sldId="382"/>
            <ac:picMk id="6" creationId="{AC3EF316-E902-EC4F-92D4-E47692A6C2A0}"/>
          </ac:picMkLst>
        </pc:picChg>
        <pc:picChg chg="del">
          <ac:chgData name="Aria E Fiat" userId="d352dcc2-77e0-46ba-8182-897954ed3962" providerId="ADAL" clId="{56ED43F9-0E2E-0A4A-977A-8387EDA26E6B}" dt="2020-08-10T02:22:23.386" v="8663" actId="478"/>
          <ac:picMkLst>
            <pc:docMk/>
            <pc:sldMk cId="1436122682" sldId="382"/>
            <ac:picMk id="7" creationId="{1317ADE0-AB08-4C6C-A973-42665C9922A0}"/>
          </ac:picMkLst>
        </pc:picChg>
        <pc:cxnChg chg="add del mod">
          <ac:chgData name="Aria E Fiat" userId="d352dcc2-77e0-46ba-8182-897954ed3962" providerId="ADAL" clId="{56ED43F9-0E2E-0A4A-977A-8387EDA26E6B}" dt="2020-08-10T02:57:45.947" v="9896" actId="478"/>
          <ac:cxnSpMkLst>
            <pc:docMk/>
            <pc:sldMk cId="1436122682" sldId="382"/>
            <ac:cxnSpMk id="4" creationId="{91D0C1BC-B429-5343-A82E-F713B6364F68}"/>
          </ac:cxnSpMkLst>
        </pc:cxnChg>
      </pc:sldChg>
      <pc:sldChg chg="addSp delSp modSp mod addCm delCm">
        <pc:chgData name="Aria E Fiat" userId="d352dcc2-77e0-46ba-8182-897954ed3962" providerId="ADAL" clId="{56ED43F9-0E2E-0A4A-977A-8387EDA26E6B}" dt="2020-08-10T03:03:00.887" v="10425" actId="1035"/>
        <pc:sldMkLst>
          <pc:docMk/>
          <pc:sldMk cId="2941369464" sldId="383"/>
        </pc:sldMkLst>
        <pc:spChg chg="mod">
          <ac:chgData name="Aria E Fiat" userId="d352dcc2-77e0-46ba-8182-897954ed3962" providerId="ADAL" clId="{56ED43F9-0E2E-0A4A-977A-8387EDA26E6B}" dt="2020-08-10T02:41:26.908" v="9390" actId="1076"/>
          <ac:spMkLst>
            <pc:docMk/>
            <pc:sldMk cId="2941369464" sldId="383"/>
            <ac:spMk id="5" creationId="{5913F451-0C0D-A341-9054-3EE66A956335}"/>
          </ac:spMkLst>
        </pc:spChg>
        <pc:spChg chg="add mod">
          <ac:chgData name="Aria E Fiat" userId="d352dcc2-77e0-46ba-8182-897954ed3962" providerId="ADAL" clId="{56ED43F9-0E2E-0A4A-977A-8387EDA26E6B}" dt="2020-08-10T03:00:15.886" v="10002" actId="20577"/>
          <ac:spMkLst>
            <pc:docMk/>
            <pc:sldMk cId="2941369464" sldId="383"/>
            <ac:spMk id="9" creationId="{69831A18-2E40-F44F-A586-C12BAFAADFD2}"/>
          </ac:spMkLst>
        </pc:spChg>
        <pc:spChg chg="add mod">
          <ac:chgData name="Aria E Fiat" userId="d352dcc2-77e0-46ba-8182-897954ed3962" providerId="ADAL" clId="{56ED43F9-0E2E-0A4A-977A-8387EDA26E6B}" dt="2020-08-10T02:41:20.812" v="9389" actId="1076"/>
          <ac:spMkLst>
            <pc:docMk/>
            <pc:sldMk cId="2941369464" sldId="383"/>
            <ac:spMk id="11" creationId="{37EA0810-F434-EA4E-AC24-FFF6FD207A01}"/>
          </ac:spMkLst>
        </pc:spChg>
        <pc:spChg chg="add mod">
          <ac:chgData name="Aria E Fiat" userId="d352dcc2-77e0-46ba-8182-897954ed3962" providerId="ADAL" clId="{56ED43F9-0E2E-0A4A-977A-8387EDA26E6B}" dt="2020-08-10T02:50:03.026" v="9676" actId="1076"/>
          <ac:spMkLst>
            <pc:docMk/>
            <pc:sldMk cId="2941369464" sldId="383"/>
            <ac:spMk id="12" creationId="{84154FC6-4508-D943-8813-8BD6B03A3776}"/>
          </ac:spMkLst>
        </pc:spChg>
        <pc:spChg chg="add mod">
          <ac:chgData name="Aria E Fiat" userId="d352dcc2-77e0-46ba-8182-897954ed3962" providerId="ADAL" clId="{56ED43F9-0E2E-0A4A-977A-8387EDA26E6B}" dt="2020-08-10T02:50:03.026" v="9676" actId="1076"/>
          <ac:spMkLst>
            <pc:docMk/>
            <pc:sldMk cId="2941369464" sldId="383"/>
            <ac:spMk id="13" creationId="{46A4BCBF-32B1-3F40-87E0-EB0AA829A13A}"/>
          </ac:spMkLst>
        </pc:spChg>
        <pc:spChg chg="add mod">
          <ac:chgData name="Aria E Fiat" userId="d352dcc2-77e0-46ba-8182-897954ed3962" providerId="ADAL" clId="{56ED43F9-0E2E-0A4A-977A-8387EDA26E6B}" dt="2020-08-10T03:02:47.303" v="10418" actId="1076"/>
          <ac:spMkLst>
            <pc:docMk/>
            <pc:sldMk cId="2941369464" sldId="383"/>
            <ac:spMk id="14" creationId="{6178C4CE-2811-5343-950A-FC726AA56054}"/>
          </ac:spMkLst>
        </pc:spChg>
        <pc:spChg chg="add del mod">
          <ac:chgData name="Aria E Fiat" userId="d352dcc2-77e0-46ba-8182-897954ed3962" providerId="ADAL" clId="{56ED43F9-0E2E-0A4A-977A-8387EDA26E6B}" dt="2020-08-10T02:47:13.448" v="9538"/>
          <ac:spMkLst>
            <pc:docMk/>
            <pc:sldMk cId="2941369464" sldId="383"/>
            <ac:spMk id="15" creationId="{0DD3D9A8-AF01-324F-8DF1-07B39A99728D}"/>
          </ac:spMkLst>
        </pc:spChg>
        <pc:spChg chg="add del mod">
          <ac:chgData name="Aria E Fiat" userId="d352dcc2-77e0-46ba-8182-897954ed3962" providerId="ADAL" clId="{56ED43F9-0E2E-0A4A-977A-8387EDA26E6B}" dt="2020-08-10T02:47:15.680" v="9542"/>
          <ac:spMkLst>
            <pc:docMk/>
            <pc:sldMk cId="2941369464" sldId="383"/>
            <ac:spMk id="16" creationId="{84052151-EF3D-F442-B9A3-9321DEDCA052}"/>
          </ac:spMkLst>
        </pc:spChg>
        <pc:spChg chg="add del mod">
          <ac:chgData name="Aria E Fiat" userId="d352dcc2-77e0-46ba-8182-897954ed3962" providerId="ADAL" clId="{56ED43F9-0E2E-0A4A-977A-8387EDA26E6B}" dt="2020-08-10T02:48:45.976" v="9669"/>
          <ac:spMkLst>
            <pc:docMk/>
            <pc:sldMk cId="2941369464" sldId="383"/>
            <ac:spMk id="17" creationId="{7311C67E-0FBE-9445-BEA3-A868A6247C3D}"/>
          </ac:spMkLst>
        </pc:spChg>
        <pc:spChg chg="add del mod">
          <ac:chgData name="Aria E Fiat" userId="d352dcc2-77e0-46ba-8182-897954ed3962" providerId="ADAL" clId="{56ED43F9-0E2E-0A4A-977A-8387EDA26E6B}" dt="2020-08-10T02:47:17.892" v="9545"/>
          <ac:spMkLst>
            <pc:docMk/>
            <pc:sldMk cId="2941369464" sldId="383"/>
            <ac:spMk id="18" creationId="{30ED051B-D303-4948-8FF6-2BD0556A3CA1}"/>
          </ac:spMkLst>
        </pc:spChg>
        <pc:spChg chg="add del mod">
          <ac:chgData name="Aria E Fiat" userId="d352dcc2-77e0-46ba-8182-897954ed3962" providerId="ADAL" clId="{56ED43F9-0E2E-0A4A-977A-8387EDA26E6B}" dt="2020-08-10T02:48:45.972" v="9667"/>
          <ac:spMkLst>
            <pc:docMk/>
            <pc:sldMk cId="2941369464" sldId="383"/>
            <ac:spMk id="19" creationId="{9BA68FC3-741C-7C4B-B113-31F81E27A1FB}"/>
          </ac:spMkLst>
        </pc:spChg>
        <pc:spChg chg="add mod">
          <ac:chgData name="Aria E Fiat" userId="d352dcc2-77e0-46ba-8182-897954ed3962" providerId="ADAL" clId="{56ED43F9-0E2E-0A4A-977A-8387EDA26E6B}" dt="2020-08-10T03:03:00.887" v="10425" actId="1035"/>
          <ac:spMkLst>
            <pc:docMk/>
            <pc:sldMk cId="2941369464" sldId="383"/>
            <ac:spMk id="20" creationId="{6B57E269-279D-1542-9642-A16477BB562B}"/>
          </ac:spMkLst>
        </pc:spChg>
        <pc:spChg chg="add mod">
          <ac:chgData name="Aria E Fiat" userId="d352dcc2-77e0-46ba-8182-897954ed3962" providerId="ADAL" clId="{56ED43F9-0E2E-0A4A-977A-8387EDA26E6B}" dt="2020-08-10T03:01:17.886" v="10117" actId="1076"/>
          <ac:spMkLst>
            <pc:docMk/>
            <pc:sldMk cId="2941369464" sldId="383"/>
            <ac:spMk id="21" creationId="{30660B1E-BD50-074E-B1A6-9A760347B95D}"/>
          </ac:spMkLst>
        </pc:spChg>
        <pc:spChg chg="add mod">
          <ac:chgData name="Aria E Fiat" userId="d352dcc2-77e0-46ba-8182-897954ed3962" providerId="ADAL" clId="{56ED43F9-0E2E-0A4A-977A-8387EDA26E6B}" dt="2020-08-10T03:01:57.088" v="10275" actId="20577"/>
          <ac:spMkLst>
            <pc:docMk/>
            <pc:sldMk cId="2941369464" sldId="383"/>
            <ac:spMk id="22" creationId="{DF28A732-CDEA-D94D-8C75-232FF011A8DD}"/>
          </ac:spMkLst>
        </pc:spChg>
        <pc:spChg chg="add mod">
          <ac:chgData name="Aria E Fiat" userId="d352dcc2-77e0-46ba-8182-897954ed3962" providerId="ADAL" clId="{56ED43F9-0E2E-0A4A-977A-8387EDA26E6B}" dt="2020-08-10T03:02:44.999" v="10417" actId="1076"/>
          <ac:spMkLst>
            <pc:docMk/>
            <pc:sldMk cId="2941369464" sldId="383"/>
            <ac:spMk id="23" creationId="{E5B5DDB9-2EF3-7E45-A5AD-163C2C0B28D1}"/>
          </ac:spMkLst>
        </pc:spChg>
        <pc:picChg chg="mod">
          <ac:chgData name="Aria E Fiat" userId="d352dcc2-77e0-46ba-8182-897954ed3962" providerId="ADAL" clId="{56ED43F9-0E2E-0A4A-977A-8387EDA26E6B}" dt="2020-08-10T02:50:03.026" v="9676" actId="1076"/>
          <ac:picMkLst>
            <pc:docMk/>
            <pc:sldMk cId="2941369464" sldId="383"/>
            <ac:picMk id="6" creationId="{A9CAFA6A-C4F1-4844-A58A-44D6D65F05C1}"/>
          </ac:picMkLst>
        </pc:picChg>
        <pc:picChg chg="add del mod">
          <ac:chgData name="Aria E Fiat" userId="d352dcc2-77e0-46ba-8182-897954ed3962" providerId="ADAL" clId="{56ED43F9-0E2E-0A4A-977A-8387EDA26E6B}" dt="2020-08-10T02:40:15.166" v="9303" actId="478"/>
          <ac:picMkLst>
            <pc:docMk/>
            <pc:sldMk cId="2941369464" sldId="383"/>
            <ac:picMk id="7" creationId="{52E31CB3-12D7-664C-96A0-A98C8A81ACBD}"/>
          </ac:picMkLst>
        </pc:picChg>
        <pc:picChg chg="mod">
          <ac:chgData name="Aria E Fiat" userId="d352dcc2-77e0-46ba-8182-897954ed3962" providerId="ADAL" clId="{56ED43F9-0E2E-0A4A-977A-8387EDA26E6B}" dt="2020-08-10T02:50:06.223" v="9677" actId="1076"/>
          <ac:picMkLst>
            <pc:docMk/>
            <pc:sldMk cId="2941369464" sldId="383"/>
            <ac:picMk id="8" creationId="{BF1A6FC4-8845-4AD0-9F3E-3AA27AFE1AE7}"/>
          </ac:picMkLst>
        </pc:picChg>
        <pc:picChg chg="mod">
          <ac:chgData name="Aria E Fiat" userId="d352dcc2-77e0-46ba-8182-897954ed3962" providerId="ADAL" clId="{56ED43F9-0E2E-0A4A-977A-8387EDA26E6B}" dt="2020-08-10T02:50:03.026" v="9676" actId="1076"/>
          <ac:picMkLst>
            <pc:docMk/>
            <pc:sldMk cId="2941369464" sldId="383"/>
            <ac:picMk id="10" creationId="{6BF2B68A-582F-40D5-8CDC-88D343112424}"/>
          </ac:picMkLst>
        </pc:picChg>
        <pc:cxnChg chg="del">
          <ac:chgData name="Aria E Fiat" userId="d352dcc2-77e0-46ba-8182-897954ed3962" providerId="ADAL" clId="{56ED43F9-0E2E-0A4A-977A-8387EDA26E6B}" dt="2020-08-10T02:40:25.057" v="9305" actId="478"/>
          <ac:cxnSpMkLst>
            <pc:docMk/>
            <pc:sldMk cId="2941369464" sldId="383"/>
            <ac:cxnSpMk id="4" creationId="{91D0C1BC-B429-5343-A82E-F713B6364F68}"/>
          </ac:cxnSpMkLst>
        </pc:cxnChg>
      </pc:sldChg>
      <pc:sldChg chg="addSp delSp modSp mod">
        <pc:chgData name="Aria E Fiat" userId="d352dcc2-77e0-46ba-8182-897954ed3962" providerId="ADAL" clId="{56ED43F9-0E2E-0A4A-977A-8387EDA26E6B}" dt="2020-08-10T02:59:30.797" v="9998" actId="1076"/>
        <pc:sldMkLst>
          <pc:docMk/>
          <pc:sldMk cId="388611900" sldId="384"/>
        </pc:sldMkLst>
        <pc:spChg chg="del">
          <ac:chgData name="Aria E Fiat" userId="d352dcc2-77e0-46ba-8182-897954ed3962" providerId="ADAL" clId="{56ED43F9-0E2E-0A4A-977A-8387EDA26E6B}" dt="2020-08-10T02:58:24.319" v="9900" actId="478"/>
          <ac:spMkLst>
            <pc:docMk/>
            <pc:sldMk cId="388611900" sldId="384"/>
            <ac:spMk id="5" creationId="{5913F451-0C0D-A341-9054-3EE66A956335}"/>
          </ac:spMkLst>
        </pc:spChg>
        <pc:spChg chg="add mod">
          <ac:chgData name="Aria E Fiat" userId="d352dcc2-77e0-46ba-8182-897954ed3962" providerId="ADAL" clId="{56ED43F9-0E2E-0A4A-977A-8387EDA26E6B}" dt="2020-08-10T02:59:06.684" v="9995" actId="14100"/>
          <ac:spMkLst>
            <pc:docMk/>
            <pc:sldMk cId="388611900" sldId="384"/>
            <ac:spMk id="6" creationId="{038AE7F1-0EE0-E54B-8C04-0B6BB97DF873}"/>
          </ac:spMkLst>
        </pc:spChg>
        <pc:spChg chg="add mod">
          <ac:chgData name="Aria E Fiat" userId="d352dcc2-77e0-46ba-8182-897954ed3962" providerId="ADAL" clId="{56ED43F9-0E2E-0A4A-977A-8387EDA26E6B}" dt="2020-08-10T02:58:29.654" v="9901"/>
          <ac:spMkLst>
            <pc:docMk/>
            <pc:sldMk cId="388611900" sldId="384"/>
            <ac:spMk id="7" creationId="{BF6601CB-FA09-424C-B12A-B338E7192F74}"/>
          </ac:spMkLst>
        </pc:spChg>
        <pc:picChg chg="mod">
          <ac:chgData name="Aria E Fiat" userId="d352dcc2-77e0-46ba-8182-897954ed3962" providerId="ADAL" clId="{56ED43F9-0E2E-0A4A-977A-8387EDA26E6B}" dt="2020-08-10T02:59:30.797" v="9998" actId="1076"/>
          <ac:picMkLst>
            <pc:docMk/>
            <pc:sldMk cId="388611900" sldId="384"/>
            <ac:picMk id="1026" creationId="{46B36F99-D269-4949-A17F-FC0B376D518F}"/>
          </ac:picMkLst>
        </pc:picChg>
        <pc:cxnChg chg="del">
          <ac:chgData name="Aria E Fiat" userId="d352dcc2-77e0-46ba-8182-897954ed3962" providerId="ADAL" clId="{56ED43F9-0E2E-0A4A-977A-8387EDA26E6B}" dt="2020-08-10T02:58:24.319" v="9900" actId="478"/>
          <ac:cxnSpMkLst>
            <pc:docMk/>
            <pc:sldMk cId="388611900" sldId="384"/>
            <ac:cxnSpMk id="4" creationId="{91D0C1BC-B429-5343-A82E-F713B6364F68}"/>
          </ac:cxnSpMkLst>
        </pc:cxnChg>
      </pc:sldChg>
      <pc:sldChg chg="addSp delSp modSp mod modNotesTx">
        <pc:chgData name="Aria E Fiat" userId="d352dcc2-77e0-46ba-8182-897954ed3962" providerId="ADAL" clId="{56ED43F9-0E2E-0A4A-977A-8387EDA26E6B}" dt="2020-08-10T03:22:16.137" v="11490" actId="20577"/>
        <pc:sldMkLst>
          <pc:docMk/>
          <pc:sldMk cId="1716200079" sldId="385"/>
        </pc:sldMkLst>
        <pc:spChg chg="del">
          <ac:chgData name="Aria E Fiat" userId="d352dcc2-77e0-46ba-8182-897954ed3962" providerId="ADAL" clId="{56ED43F9-0E2E-0A4A-977A-8387EDA26E6B}" dt="2020-08-10T03:12:07.520" v="10823" actId="478"/>
          <ac:spMkLst>
            <pc:docMk/>
            <pc:sldMk cId="1716200079" sldId="385"/>
            <ac:spMk id="5" creationId="{5913F451-0C0D-A341-9054-3EE66A956335}"/>
          </ac:spMkLst>
        </pc:spChg>
        <pc:spChg chg="add mod">
          <ac:chgData name="Aria E Fiat" userId="d352dcc2-77e0-46ba-8182-897954ed3962" providerId="ADAL" clId="{56ED43F9-0E2E-0A4A-977A-8387EDA26E6B}" dt="2020-08-10T03:16:18.934" v="11226" actId="114"/>
          <ac:spMkLst>
            <pc:docMk/>
            <pc:sldMk cId="1716200079" sldId="385"/>
            <ac:spMk id="8" creationId="{7C19DE12-1834-E149-8DAF-289039C4C729}"/>
          </ac:spMkLst>
        </pc:spChg>
        <pc:spChg chg="add mod">
          <ac:chgData name="Aria E Fiat" userId="d352dcc2-77e0-46ba-8182-897954ed3962" providerId="ADAL" clId="{56ED43F9-0E2E-0A4A-977A-8387EDA26E6B}" dt="2020-08-10T03:16:56.474" v="11232" actId="1582"/>
          <ac:spMkLst>
            <pc:docMk/>
            <pc:sldMk cId="1716200079" sldId="385"/>
            <ac:spMk id="9" creationId="{7893C40C-9CF6-4542-89F8-8253A0693E8D}"/>
          </ac:spMkLst>
        </pc:spChg>
        <pc:spChg chg="add mod">
          <ac:chgData name="Aria E Fiat" userId="d352dcc2-77e0-46ba-8182-897954ed3962" providerId="ADAL" clId="{56ED43F9-0E2E-0A4A-977A-8387EDA26E6B}" dt="2020-08-10T03:16:21.803" v="11228" actId="114"/>
          <ac:spMkLst>
            <pc:docMk/>
            <pc:sldMk cId="1716200079" sldId="385"/>
            <ac:spMk id="10" creationId="{CB348570-E88F-F146-954C-8727867658F6}"/>
          </ac:spMkLst>
        </pc:spChg>
        <pc:spChg chg="add mod">
          <ac:chgData name="Aria E Fiat" userId="d352dcc2-77e0-46ba-8182-897954ed3962" providerId="ADAL" clId="{56ED43F9-0E2E-0A4A-977A-8387EDA26E6B}" dt="2020-08-10T03:17:13.576" v="11238" actId="208"/>
          <ac:spMkLst>
            <pc:docMk/>
            <pc:sldMk cId="1716200079" sldId="385"/>
            <ac:spMk id="12" creationId="{551685CE-1EB9-244D-8026-3FBC4BD06D92}"/>
          </ac:spMkLst>
        </pc:spChg>
        <pc:picChg chg="add mod modCrop">
          <ac:chgData name="Aria E Fiat" userId="d352dcc2-77e0-46ba-8182-897954ed3962" providerId="ADAL" clId="{56ED43F9-0E2E-0A4A-977A-8387EDA26E6B}" dt="2020-08-10T03:13:23.558" v="10836" actId="732"/>
          <ac:picMkLst>
            <pc:docMk/>
            <pc:sldMk cId="1716200079" sldId="385"/>
            <ac:picMk id="3" creationId="{7505CD64-828F-7E42-96BD-D02F6FBDC207}"/>
          </ac:picMkLst>
        </pc:picChg>
        <pc:picChg chg="add mod modCrop">
          <ac:chgData name="Aria E Fiat" userId="d352dcc2-77e0-46ba-8182-897954ed3962" providerId="ADAL" clId="{56ED43F9-0E2E-0A4A-977A-8387EDA26E6B}" dt="2020-08-10T03:13:13.170" v="10835" actId="1076"/>
          <ac:picMkLst>
            <pc:docMk/>
            <pc:sldMk cId="1716200079" sldId="385"/>
            <ac:picMk id="7" creationId="{89BD2FE4-6A47-364F-8B20-D8AA9D219FE4}"/>
          </ac:picMkLst>
        </pc:picChg>
        <pc:picChg chg="del mod">
          <ac:chgData name="Aria E Fiat" userId="d352dcc2-77e0-46ba-8182-897954ed3962" providerId="ADAL" clId="{56ED43F9-0E2E-0A4A-977A-8387EDA26E6B}" dt="2020-08-10T03:15:38.378" v="11211" actId="478"/>
          <ac:picMkLst>
            <pc:docMk/>
            <pc:sldMk cId="1716200079" sldId="385"/>
            <ac:picMk id="2050" creationId="{D4159FA5-1C0F-4138-9681-443407CA51F6}"/>
          </ac:picMkLst>
        </pc:picChg>
        <pc:cxnChg chg="del">
          <ac:chgData name="Aria E Fiat" userId="d352dcc2-77e0-46ba-8182-897954ed3962" providerId="ADAL" clId="{56ED43F9-0E2E-0A4A-977A-8387EDA26E6B}" dt="2020-08-10T03:12:07.520" v="10823" actId="478"/>
          <ac:cxnSpMkLst>
            <pc:docMk/>
            <pc:sldMk cId="1716200079" sldId="385"/>
            <ac:cxnSpMk id="4" creationId="{91D0C1BC-B429-5343-A82E-F713B6364F68}"/>
          </ac:cxnSpMkLst>
        </pc:cxnChg>
      </pc:sldChg>
      <pc:sldChg chg="addSp delSp modSp mod ord modNotesTx">
        <pc:chgData name="Aria E Fiat" userId="d352dcc2-77e0-46ba-8182-897954ed3962" providerId="ADAL" clId="{56ED43F9-0E2E-0A4A-977A-8387EDA26E6B}" dt="2020-08-10T03:22:37.168" v="11519" actId="20577"/>
        <pc:sldMkLst>
          <pc:docMk/>
          <pc:sldMk cId="2367386595" sldId="386"/>
        </pc:sldMkLst>
        <pc:spChg chg="del">
          <ac:chgData name="Aria E Fiat" userId="d352dcc2-77e0-46ba-8182-897954ed3962" providerId="ADAL" clId="{56ED43F9-0E2E-0A4A-977A-8387EDA26E6B}" dt="2020-08-10T03:06:16.327" v="10690" actId="478"/>
          <ac:spMkLst>
            <pc:docMk/>
            <pc:sldMk cId="2367386595" sldId="386"/>
            <ac:spMk id="5" creationId="{5913F451-0C0D-A341-9054-3EE66A956335}"/>
          </ac:spMkLst>
        </pc:spChg>
        <pc:spChg chg="add mod">
          <ac:chgData name="Aria E Fiat" userId="d352dcc2-77e0-46ba-8182-897954ed3962" providerId="ADAL" clId="{56ED43F9-0E2E-0A4A-977A-8387EDA26E6B}" dt="2020-08-10T03:08:14.784" v="10715" actId="207"/>
          <ac:spMkLst>
            <pc:docMk/>
            <pc:sldMk cId="2367386595" sldId="386"/>
            <ac:spMk id="6" creationId="{BA910503-34D3-DB4E-8DBF-A9CE9B76618E}"/>
          </ac:spMkLst>
        </pc:spChg>
        <pc:spChg chg="add mod">
          <ac:chgData name="Aria E Fiat" userId="d352dcc2-77e0-46ba-8182-897954ed3962" providerId="ADAL" clId="{56ED43F9-0E2E-0A4A-977A-8387EDA26E6B}" dt="2020-08-10T03:08:11.363" v="10714" actId="207"/>
          <ac:spMkLst>
            <pc:docMk/>
            <pc:sldMk cId="2367386595" sldId="386"/>
            <ac:spMk id="7" creationId="{38942FCD-BBDB-684A-BC22-6C12ADA16DD7}"/>
          </ac:spMkLst>
        </pc:spChg>
        <pc:spChg chg="add mod">
          <ac:chgData name="Aria E Fiat" userId="d352dcc2-77e0-46ba-8182-897954ed3962" providerId="ADAL" clId="{56ED43F9-0E2E-0A4A-977A-8387EDA26E6B}" dt="2020-08-10T03:11:16.566" v="10818" actId="207"/>
          <ac:spMkLst>
            <pc:docMk/>
            <pc:sldMk cId="2367386595" sldId="386"/>
            <ac:spMk id="8" creationId="{2388FB25-A4C8-434A-AEA9-D83FD3D55DD4}"/>
          </ac:spMkLst>
        </pc:spChg>
        <pc:spChg chg="add mod">
          <ac:chgData name="Aria E Fiat" userId="d352dcc2-77e0-46ba-8182-897954ed3962" providerId="ADAL" clId="{56ED43F9-0E2E-0A4A-977A-8387EDA26E6B}" dt="2020-08-10T03:09:53.061" v="10741" actId="207"/>
          <ac:spMkLst>
            <pc:docMk/>
            <pc:sldMk cId="2367386595" sldId="386"/>
            <ac:spMk id="9" creationId="{BEDBE9B5-E2E9-F343-A52B-692FBC028723}"/>
          </ac:spMkLst>
        </pc:spChg>
        <pc:spChg chg="add mod">
          <ac:chgData name="Aria E Fiat" userId="d352dcc2-77e0-46ba-8182-897954ed3962" providerId="ADAL" clId="{56ED43F9-0E2E-0A4A-977A-8387EDA26E6B}" dt="2020-08-10T03:09:48.967" v="10740" actId="207"/>
          <ac:spMkLst>
            <pc:docMk/>
            <pc:sldMk cId="2367386595" sldId="386"/>
            <ac:spMk id="10" creationId="{436B054E-15C2-CB4C-B9B8-CF8237B62BA8}"/>
          </ac:spMkLst>
        </pc:spChg>
        <pc:picChg chg="add mod">
          <ac:chgData name="Aria E Fiat" userId="d352dcc2-77e0-46ba-8182-897954ed3962" providerId="ADAL" clId="{56ED43F9-0E2E-0A4A-977A-8387EDA26E6B}" dt="2020-08-10T03:07:47.109" v="10710" actId="14100"/>
          <ac:picMkLst>
            <pc:docMk/>
            <pc:sldMk cId="2367386595" sldId="386"/>
            <ac:picMk id="3" creationId="{D8FCC5F1-35D9-6A43-8A43-8E4A403D8817}"/>
          </ac:picMkLst>
        </pc:picChg>
        <pc:picChg chg="add del mod">
          <ac:chgData name="Aria E Fiat" userId="d352dcc2-77e0-46ba-8182-897954ed3962" providerId="ADAL" clId="{56ED43F9-0E2E-0A4A-977A-8387EDA26E6B}" dt="2020-08-10T03:06:23.885" v="10693" actId="478"/>
          <ac:picMkLst>
            <pc:docMk/>
            <pc:sldMk cId="2367386595" sldId="386"/>
            <ac:picMk id="3074" creationId="{16EEE913-183B-4E03-AC4E-1F2D71DD5C60}"/>
          </ac:picMkLst>
        </pc:picChg>
        <pc:cxnChg chg="del">
          <ac:chgData name="Aria E Fiat" userId="d352dcc2-77e0-46ba-8182-897954ed3962" providerId="ADAL" clId="{56ED43F9-0E2E-0A4A-977A-8387EDA26E6B}" dt="2020-08-10T03:06:16.327" v="10690" actId="478"/>
          <ac:cxnSpMkLst>
            <pc:docMk/>
            <pc:sldMk cId="2367386595" sldId="386"/>
            <ac:cxnSpMk id="4" creationId="{91D0C1BC-B429-5343-A82E-F713B6364F68}"/>
          </ac:cxnSpMkLst>
        </pc:cxnChg>
      </pc:sldChg>
      <pc:sldChg chg="addSp modSp mod">
        <pc:chgData name="Aria E Fiat" userId="d352dcc2-77e0-46ba-8182-897954ed3962" providerId="ADAL" clId="{56ED43F9-0E2E-0A4A-977A-8387EDA26E6B}" dt="2020-08-10T03:19:53.129" v="11475" actId="1076"/>
        <pc:sldMkLst>
          <pc:docMk/>
          <pc:sldMk cId="881342100" sldId="387"/>
        </pc:sldMkLst>
        <pc:spChg chg="add mod">
          <ac:chgData name="Aria E Fiat" userId="d352dcc2-77e0-46ba-8182-897954ed3962" providerId="ADAL" clId="{56ED43F9-0E2E-0A4A-977A-8387EDA26E6B}" dt="2020-08-10T03:19:14.926" v="11467" actId="1076"/>
          <ac:spMkLst>
            <pc:docMk/>
            <pc:sldMk cId="881342100" sldId="387"/>
            <ac:spMk id="2" creationId="{244C0A6C-709D-884E-B76A-C1BE3869FB59}"/>
          </ac:spMkLst>
        </pc:spChg>
        <pc:spChg chg="mod">
          <ac:chgData name="Aria E Fiat" userId="d352dcc2-77e0-46ba-8182-897954ed3962" providerId="ADAL" clId="{56ED43F9-0E2E-0A4A-977A-8387EDA26E6B}" dt="2020-08-10T03:17:49.071" v="11280" actId="27636"/>
          <ac:spMkLst>
            <pc:docMk/>
            <pc:sldMk cId="881342100" sldId="387"/>
            <ac:spMk id="5" creationId="{5913F451-0C0D-A341-9054-3EE66A956335}"/>
          </ac:spMkLst>
        </pc:spChg>
        <pc:spChg chg="add mod">
          <ac:chgData name="Aria E Fiat" userId="d352dcc2-77e0-46ba-8182-897954ed3962" providerId="ADAL" clId="{56ED43F9-0E2E-0A4A-977A-8387EDA26E6B}" dt="2020-08-10T03:19:42.076" v="11472" actId="1076"/>
          <ac:spMkLst>
            <pc:docMk/>
            <pc:sldMk cId="881342100" sldId="387"/>
            <ac:spMk id="8" creationId="{8A1013FB-3BE3-4E4A-9819-5A6A0DD15C40}"/>
          </ac:spMkLst>
        </pc:spChg>
        <pc:spChg chg="add mod">
          <ac:chgData name="Aria E Fiat" userId="d352dcc2-77e0-46ba-8182-897954ed3962" providerId="ADAL" clId="{56ED43F9-0E2E-0A4A-977A-8387EDA26E6B}" dt="2020-08-10T03:19:48.677" v="11474" actId="1076"/>
          <ac:spMkLst>
            <pc:docMk/>
            <pc:sldMk cId="881342100" sldId="387"/>
            <ac:spMk id="9" creationId="{EABB6AFF-C3A1-9841-9CE3-F915B4EF5332}"/>
          </ac:spMkLst>
        </pc:spChg>
        <pc:picChg chg="mod modCrop">
          <ac:chgData name="Aria E Fiat" userId="d352dcc2-77e0-46ba-8182-897954ed3962" providerId="ADAL" clId="{56ED43F9-0E2E-0A4A-977A-8387EDA26E6B}" dt="2020-08-10T03:19:53.129" v="11475" actId="1076"/>
          <ac:picMkLst>
            <pc:docMk/>
            <pc:sldMk cId="881342100" sldId="387"/>
            <ac:picMk id="6" creationId="{34A6967F-E3C0-4C7B-BCE9-A078626F4297}"/>
          </ac:picMkLst>
        </pc:picChg>
      </pc:sldChg>
      <pc:sldChg chg="addSp delSp modSp mod modNotesTx">
        <pc:chgData name="Aria E Fiat" userId="d352dcc2-77e0-46ba-8182-897954ed3962" providerId="ADAL" clId="{56ED43F9-0E2E-0A4A-977A-8387EDA26E6B}" dt="2020-08-10T03:45:01.005" v="12417" actId="478"/>
        <pc:sldMkLst>
          <pc:docMk/>
          <pc:sldMk cId="3318319066" sldId="388"/>
        </pc:sldMkLst>
        <pc:spChg chg="add mod">
          <ac:chgData name="Aria E Fiat" userId="d352dcc2-77e0-46ba-8182-897954ed3962" providerId="ADAL" clId="{56ED43F9-0E2E-0A4A-977A-8387EDA26E6B}" dt="2020-08-10T03:37:31.750" v="11982" actId="164"/>
          <ac:spMkLst>
            <pc:docMk/>
            <pc:sldMk cId="3318319066" sldId="388"/>
            <ac:spMk id="2" creationId="{624E3D7C-75D9-774E-A610-0F4D782F117C}"/>
          </ac:spMkLst>
        </pc:spChg>
        <pc:spChg chg="add del mod">
          <ac:chgData name="Aria E Fiat" userId="d352dcc2-77e0-46ba-8182-897954ed3962" providerId="ADAL" clId="{56ED43F9-0E2E-0A4A-977A-8387EDA26E6B}" dt="2020-08-10T03:26:11.700" v="11764"/>
          <ac:spMkLst>
            <pc:docMk/>
            <pc:sldMk cId="3318319066" sldId="388"/>
            <ac:spMk id="3" creationId="{506E4552-70B2-134C-876D-DC8FA4A115C4}"/>
          </ac:spMkLst>
        </pc:spChg>
        <pc:spChg chg="del">
          <ac:chgData name="Aria E Fiat" userId="d352dcc2-77e0-46ba-8182-897954ed3962" providerId="ADAL" clId="{56ED43F9-0E2E-0A4A-977A-8387EDA26E6B}" dt="2020-08-10T03:24:46.837" v="11745" actId="478"/>
          <ac:spMkLst>
            <pc:docMk/>
            <pc:sldMk cId="3318319066" sldId="388"/>
            <ac:spMk id="5" creationId="{5913F451-0C0D-A341-9054-3EE66A956335}"/>
          </ac:spMkLst>
        </pc:spChg>
        <pc:spChg chg="add mod">
          <ac:chgData name="Aria E Fiat" userId="d352dcc2-77e0-46ba-8182-897954ed3962" providerId="ADAL" clId="{56ED43F9-0E2E-0A4A-977A-8387EDA26E6B}" dt="2020-08-10T03:37:31.750" v="11982" actId="164"/>
          <ac:spMkLst>
            <pc:docMk/>
            <pc:sldMk cId="3318319066" sldId="388"/>
            <ac:spMk id="8" creationId="{AFFED49D-11C1-C647-9E00-EF45855FBCBA}"/>
          </ac:spMkLst>
        </pc:spChg>
        <pc:spChg chg="add mod">
          <ac:chgData name="Aria E Fiat" userId="d352dcc2-77e0-46ba-8182-897954ed3962" providerId="ADAL" clId="{56ED43F9-0E2E-0A4A-977A-8387EDA26E6B}" dt="2020-08-10T03:37:31.750" v="11982" actId="164"/>
          <ac:spMkLst>
            <pc:docMk/>
            <pc:sldMk cId="3318319066" sldId="388"/>
            <ac:spMk id="9" creationId="{3D605EB1-B1C8-B94A-9F48-22436C7FA7A4}"/>
          </ac:spMkLst>
        </pc:spChg>
        <pc:spChg chg="add mod">
          <ac:chgData name="Aria E Fiat" userId="d352dcc2-77e0-46ba-8182-897954ed3962" providerId="ADAL" clId="{56ED43F9-0E2E-0A4A-977A-8387EDA26E6B}" dt="2020-08-10T03:37:31.750" v="11982" actId="164"/>
          <ac:spMkLst>
            <pc:docMk/>
            <pc:sldMk cId="3318319066" sldId="388"/>
            <ac:spMk id="10" creationId="{C65B418F-15DA-944E-B4F5-CB6F6E2E8567}"/>
          </ac:spMkLst>
        </pc:spChg>
        <pc:spChg chg="add mod">
          <ac:chgData name="Aria E Fiat" userId="d352dcc2-77e0-46ba-8182-897954ed3962" providerId="ADAL" clId="{56ED43F9-0E2E-0A4A-977A-8387EDA26E6B}" dt="2020-08-10T03:37:31.750" v="11982" actId="164"/>
          <ac:spMkLst>
            <pc:docMk/>
            <pc:sldMk cId="3318319066" sldId="388"/>
            <ac:spMk id="11" creationId="{AA976EBC-9B37-2440-BC37-CDCD56A8F5F3}"/>
          </ac:spMkLst>
        </pc:spChg>
        <pc:spChg chg="add mod">
          <ac:chgData name="Aria E Fiat" userId="d352dcc2-77e0-46ba-8182-897954ed3962" providerId="ADAL" clId="{56ED43F9-0E2E-0A4A-977A-8387EDA26E6B}" dt="2020-08-10T03:38:01.195" v="11985" actId="688"/>
          <ac:spMkLst>
            <pc:docMk/>
            <pc:sldMk cId="3318319066" sldId="388"/>
            <ac:spMk id="12" creationId="{1F6328C7-CC8C-3F48-8378-7F261E8C1E63}"/>
          </ac:spMkLst>
        </pc:spChg>
        <pc:spChg chg="add mod">
          <ac:chgData name="Aria E Fiat" userId="d352dcc2-77e0-46ba-8182-897954ed3962" providerId="ADAL" clId="{56ED43F9-0E2E-0A4A-977A-8387EDA26E6B}" dt="2020-08-10T03:37:31.750" v="11982" actId="164"/>
          <ac:spMkLst>
            <pc:docMk/>
            <pc:sldMk cId="3318319066" sldId="388"/>
            <ac:spMk id="13" creationId="{BD4740FC-FA40-8042-8FC0-1F9061F27A92}"/>
          </ac:spMkLst>
        </pc:spChg>
        <pc:spChg chg="add mod">
          <ac:chgData name="Aria E Fiat" userId="d352dcc2-77e0-46ba-8182-897954ed3962" providerId="ADAL" clId="{56ED43F9-0E2E-0A4A-977A-8387EDA26E6B}" dt="2020-08-10T03:38:10.346" v="11987" actId="1076"/>
          <ac:spMkLst>
            <pc:docMk/>
            <pc:sldMk cId="3318319066" sldId="388"/>
            <ac:spMk id="14" creationId="{E87C8933-4348-B642-8495-FC756418770F}"/>
          </ac:spMkLst>
        </pc:spChg>
        <pc:spChg chg="add mod">
          <ac:chgData name="Aria E Fiat" userId="d352dcc2-77e0-46ba-8182-897954ed3962" providerId="ADAL" clId="{56ED43F9-0E2E-0A4A-977A-8387EDA26E6B}" dt="2020-08-10T03:37:31.750" v="11982" actId="164"/>
          <ac:spMkLst>
            <pc:docMk/>
            <pc:sldMk cId="3318319066" sldId="388"/>
            <ac:spMk id="29" creationId="{A9FE75C4-067D-B545-9893-45FB08620CC7}"/>
          </ac:spMkLst>
        </pc:spChg>
        <pc:spChg chg="add mod">
          <ac:chgData name="Aria E Fiat" userId="d352dcc2-77e0-46ba-8182-897954ed3962" providerId="ADAL" clId="{56ED43F9-0E2E-0A4A-977A-8387EDA26E6B}" dt="2020-08-10T03:37:31.750" v="11982" actId="164"/>
          <ac:spMkLst>
            <pc:docMk/>
            <pc:sldMk cId="3318319066" sldId="388"/>
            <ac:spMk id="30" creationId="{1B49000C-0519-D548-840C-F1A6FDCE802E}"/>
          </ac:spMkLst>
        </pc:spChg>
        <pc:spChg chg="add mod">
          <ac:chgData name="Aria E Fiat" userId="d352dcc2-77e0-46ba-8182-897954ed3962" providerId="ADAL" clId="{56ED43F9-0E2E-0A4A-977A-8387EDA26E6B}" dt="2020-08-10T03:37:31.750" v="11982" actId="164"/>
          <ac:spMkLst>
            <pc:docMk/>
            <pc:sldMk cId="3318319066" sldId="388"/>
            <ac:spMk id="31" creationId="{F2E75504-3D4B-0744-A0DE-1083BD963D73}"/>
          </ac:spMkLst>
        </pc:spChg>
        <pc:spChg chg="add del mod">
          <ac:chgData name="Aria E Fiat" userId="d352dcc2-77e0-46ba-8182-897954ed3962" providerId="ADAL" clId="{56ED43F9-0E2E-0A4A-977A-8387EDA26E6B}" dt="2020-08-10T03:35:54.994" v="11958" actId="478"/>
          <ac:spMkLst>
            <pc:docMk/>
            <pc:sldMk cId="3318319066" sldId="388"/>
            <ac:spMk id="32" creationId="{AD8C35E3-B102-C143-9F55-3150CC43B3EA}"/>
          </ac:spMkLst>
        </pc:spChg>
        <pc:spChg chg="add mod">
          <ac:chgData name="Aria E Fiat" userId="d352dcc2-77e0-46ba-8182-897954ed3962" providerId="ADAL" clId="{56ED43F9-0E2E-0A4A-977A-8387EDA26E6B}" dt="2020-08-10T03:44:59.118" v="12416" actId="1076"/>
          <ac:spMkLst>
            <pc:docMk/>
            <pc:sldMk cId="3318319066" sldId="388"/>
            <ac:spMk id="33" creationId="{5301270A-2971-714F-9AE6-845FA1EE4109}"/>
          </ac:spMkLst>
        </pc:spChg>
        <pc:spChg chg="add del mod">
          <ac:chgData name="Aria E Fiat" userId="d352dcc2-77e0-46ba-8182-897954ed3962" providerId="ADAL" clId="{56ED43F9-0E2E-0A4A-977A-8387EDA26E6B}" dt="2020-08-10T03:45:01.005" v="12417" actId="478"/>
          <ac:spMkLst>
            <pc:docMk/>
            <pc:sldMk cId="3318319066" sldId="388"/>
            <ac:spMk id="34" creationId="{79BB6F9B-955C-9442-BCD0-677D75D8F400}"/>
          </ac:spMkLst>
        </pc:spChg>
        <pc:spChg chg="add mod">
          <ac:chgData name="Aria E Fiat" userId="d352dcc2-77e0-46ba-8182-897954ed3962" providerId="ADAL" clId="{56ED43F9-0E2E-0A4A-977A-8387EDA26E6B}" dt="2020-08-10T03:38:55.054" v="11990" actId="207"/>
          <ac:spMkLst>
            <pc:docMk/>
            <pc:sldMk cId="3318319066" sldId="388"/>
            <ac:spMk id="36" creationId="{8507848B-FAF9-6E49-A433-3CBE0E8E3CE4}"/>
          </ac:spMkLst>
        </pc:spChg>
        <pc:spChg chg="add mod">
          <ac:chgData name="Aria E Fiat" userId="d352dcc2-77e0-46ba-8182-897954ed3962" providerId="ADAL" clId="{56ED43F9-0E2E-0A4A-977A-8387EDA26E6B}" dt="2020-08-10T03:39:12.275" v="12039" actId="1076"/>
          <ac:spMkLst>
            <pc:docMk/>
            <pc:sldMk cId="3318319066" sldId="388"/>
            <ac:spMk id="37" creationId="{B117E120-9B4D-204E-85E5-76DC728DC42A}"/>
          </ac:spMkLst>
        </pc:spChg>
        <pc:spChg chg="add mod">
          <ac:chgData name="Aria E Fiat" userId="d352dcc2-77e0-46ba-8182-897954ed3962" providerId="ADAL" clId="{56ED43F9-0E2E-0A4A-977A-8387EDA26E6B}" dt="2020-08-10T03:41:38.278" v="12340" actId="20577"/>
          <ac:spMkLst>
            <pc:docMk/>
            <pc:sldMk cId="3318319066" sldId="388"/>
            <ac:spMk id="38" creationId="{A8E34849-8376-ED4D-A300-47981D4B65D4}"/>
          </ac:spMkLst>
        </pc:spChg>
        <pc:spChg chg="add mod">
          <ac:chgData name="Aria E Fiat" userId="d352dcc2-77e0-46ba-8182-897954ed3962" providerId="ADAL" clId="{56ED43F9-0E2E-0A4A-977A-8387EDA26E6B}" dt="2020-08-10T03:44:05.791" v="12399" actId="20577"/>
          <ac:spMkLst>
            <pc:docMk/>
            <pc:sldMk cId="3318319066" sldId="388"/>
            <ac:spMk id="39" creationId="{95BA568D-34DE-0B46-B0C3-18409F27E0C5}"/>
          </ac:spMkLst>
        </pc:spChg>
        <pc:grpChg chg="add mod">
          <ac:chgData name="Aria E Fiat" userId="d352dcc2-77e0-46ba-8182-897954ed3962" providerId="ADAL" clId="{56ED43F9-0E2E-0A4A-977A-8387EDA26E6B}" dt="2020-08-10T03:37:52.752" v="11984" actId="1076"/>
          <ac:grpSpMkLst>
            <pc:docMk/>
            <pc:sldMk cId="3318319066" sldId="388"/>
            <ac:grpSpMk id="35" creationId="{6C5E4E0D-230E-C341-B98D-D463F34CE6C1}"/>
          </ac:grpSpMkLst>
        </pc:grpChg>
        <pc:picChg chg="del mod">
          <ac:chgData name="Aria E Fiat" userId="d352dcc2-77e0-46ba-8182-897954ed3962" providerId="ADAL" clId="{56ED43F9-0E2E-0A4A-977A-8387EDA26E6B}" dt="2020-08-10T03:37:08.211" v="11979" actId="478"/>
          <ac:picMkLst>
            <pc:docMk/>
            <pc:sldMk cId="3318319066" sldId="388"/>
            <ac:picMk id="7" creationId="{BB3C8F6E-497C-4628-AC4F-E1EC515B3B6F}"/>
          </ac:picMkLst>
        </pc:picChg>
        <pc:cxnChg chg="del">
          <ac:chgData name="Aria E Fiat" userId="d352dcc2-77e0-46ba-8182-897954ed3962" providerId="ADAL" clId="{56ED43F9-0E2E-0A4A-977A-8387EDA26E6B}" dt="2020-08-10T03:24:46.837" v="11745" actId="478"/>
          <ac:cxnSpMkLst>
            <pc:docMk/>
            <pc:sldMk cId="3318319066" sldId="388"/>
            <ac:cxnSpMk id="4" creationId="{91D0C1BC-B429-5343-A82E-F713B6364F68}"/>
          </ac:cxnSpMkLst>
        </pc:cxnChg>
        <pc:cxnChg chg="add mod">
          <ac:chgData name="Aria E Fiat" userId="d352dcc2-77e0-46ba-8182-897954ed3962" providerId="ADAL" clId="{56ED43F9-0E2E-0A4A-977A-8387EDA26E6B}" dt="2020-08-10T03:37:31.750" v="11982" actId="164"/>
          <ac:cxnSpMkLst>
            <pc:docMk/>
            <pc:sldMk cId="3318319066" sldId="388"/>
            <ac:cxnSpMk id="16" creationId="{4192102D-1A02-1C45-8590-CFEDCAE40F76}"/>
          </ac:cxnSpMkLst>
        </pc:cxnChg>
        <pc:cxnChg chg="add mod">
          <ac:chgData name="Aria E Fiat" userId="d352dcc2-77e0-46ba-8182-897954ed3962" providerId="ADAL" clId="{56ED43F9-0E2E-0A4A-977A-8387EDA26E6B}" dt="2020-08-10T03:37:31.750" v="11982" actId="164"/>
          <ac:cxnSpMkLst>
            <pc:docMk/>
            <pc:sldMk cId="3318319066" sldId="388"/>
            <ac:cxnSpMk id="18" creationId="{5A79C3DE-B22E-BE41-B1E0-F9177C6CA0CB}"/>
          </ac:cxnSpMkLst>
        </pc:cxnChg>
        <pc:cxnChg chg="add mod">
          <ac:chgData name="Aria E Fiat" userId="d352dcc2-77e0-46ba-8182-897954ed3962" providerId="ADAL" clId="{56ED43F9-0E2E-0A4A-977A-8387EDA26E6B}" dt="2020-08-10T03:37:31.750" v="11982" actId="164"/>
          <ac:cxnSpMkLst>
            <pc:docMk/>
            <pc:sldMk cId="3318319066" sldId="388"/>
            <ac:cxnSpMk id="23" creationId="{1B52407B-6DE8-1649-9073-FC3AD7553E58}"/>
          </ac:cxnSpMkLst>
        </pc:cxnChg>
        <pc:cxnChg chg="add mod">
          <ac:chgData name="Aria E Fiat" userId="d352dcc2-77e0-46ba-8182-897954ed3962" providerId="ADAL" clId="{56ED43F9-0E2E-0A4A-977A-8387EDA26E6B}" dt="2020-08-10T03:37:31.750" v="11982" actId="164"/>
          <ac:cxnSpMkLst>
            <pc:docMk/>
            <pc:sldMk cId="3318319066" sldId="388"/>
            <ac:cxnSpMk id="26" creationId="{C469230F-0993-5F49-A222-DC3FDD8805B8}"/>
          </ac:cxnSpMkLst>
        </pc:cxnChg>
        <pc:cxnChg chg="add mod">
          <ac:chgData name="Aria E Fiat" userId="d352dcc2-77e0-46ba-8182-897954ed3962" providerId="ADAL" clId="{56ED43F9-0E2E-0A4A-977A-8387EDA26E6B}" dt="2020-08-10T03:44:25.977" v="12403" actId="14100"/>
          <ac:cxnSpMkLst>
            <pc:docMk/>
            <pc:sldMk cId="3318319066" sldId="388"/>
            <ac:cxnSpMk id="41" creationId="{E98A9CB8-00E3-9F4C-BBDF-F29F79953919}"/>
          </ac:cxnSpMkLst>
        </pc:cxnChg>
        <pc:cxnChg chg="add mod">
          <ac:chgData name="Aria E Fiat" userId="d352dcc2-77e0-46ba-8182-897954ed3962" providerId="ADAL" clId="{56ED43F9-0E2E-0A4A-977A-8387EDA26E6B}" dt="2020-08-10T03:43:52.745" v="12393" actId="1076"/>
          <ac:cxnSpMkLst>
            <pc:docMk/>
            <pc:sldMk cId="3318319066" sldId="388"/>
            <ac:cxnSpMk id="42" creationId="{572060CE-63CE-7B46-A690-FC0FEC4C662A}"/>
          </ac:cxnSpMkLst>
        </pc:cxnChg>
        <pc:cxnChg chg="add mod">
          <ac:chgData name="Aria E Fiat" userId="d352dcc2-77e0-46ba-8182-897954ed3962" providerId="ADAL" clId="{56ED43F9-0E2E-0A4A-977A-8387EDA26E6B}" dt="2020-08-10T03:44:20.113" v="12402" actId="14100"/>
          <ac:cxnSpMkLst>
            <pc:docMk/>
            <pc:sldMk cId="3318319066" sldId="388"/>
            <ac:cxnSpMk id="44" creationId="{A0A52CD9-0A28-0C41-BA28-3A09D7FE2027}"/>
          </ac:cxnSpMkLst>
        </pc:cxnChg>
      </pc:sldChg>
      <pc:sldChg chg="modSp add mod modShow">
        <pc:chgData name="Aria E Fiat" userId="d352dcc2-77e0-46ba-8182-897954ed3962" providerId="ADAL" clId="{56ED43F9-0E2E-0A4A-977A-8387EDA26E6B}" dt="2020-08-10T01:59:33.295" v="8555" actId="729"/>
        <pc:sldMkLst>
          <pc:docMk/>
          <pc:sldMk cId="2589728581" sldId="389"/>
        </pc:sldMkLst>
        <pc:spChg chg="mod">
          <ac:chgData name="Aria E Fiat" userId="d352dcc2-77e0-46ba-8182-897954ed3962" providerId="ADAL" clId="{56ED43F9-0E2E-0A4A-977A-8387EDA26E6B}" dt="2020-08-09T20:58:50.039" v="4017" actId="20577"/>
          <ac:spMkLst>
            <pc:docMk/>
            <pc:sldMk cId="2589728581" sldId="389"/>
            <ac:spMk id="7" creationId="{31C8191A-FF2C-8E4B-8CB8-E3809F0D9ACB}"/>
          </ac:spMkLst>
        </pc:spChg>
        <pc:spChg chg="mod">
          <ac:chgData name="Aria E Fiat" userId="d352dcc2-77e0-46ba-8182-897954ed3962" providerId="ADAL" clId="{56ED43F9-0E2E-0A4A-977A-8387EDA26E6B}" dt="2020-08-09T20:58:39.888" v="4016" actId="1076"/>
          <ac:spMkLst>
            <pc:docMk/>
            <pc:sldMk cId="2589728581" sldId="389"/>
            <ac:spMk id="17" creationId="{1D8FE0CE-46AA-2845-A7D1-94F4AAB82266}"/>
          </ac:spMkLst>
        </pc:spChg>
        <pc:spChg chg="mod">
          <ac:chgData name="Aria E Fiat" userId="d352dcc2-77e0-46ba-8182-897954ed3962" providerId="ADAL" clId="{56ED43F9-0E2E-0A4A-977A-8387EDA26E6B}" dt="2020-08-09T20:58:35.238" v="4015" actId="1076"/>
          <ac:spMkLst>
            <pc:docMk/>
            <pc:sldMk cId="2589728581" sldId="389"/>
            <ac:spMk id="18" creationId="{CB0EC28C-FF2D-6B49-9ECF-18C523D02C12}"/>
          </ac:spMkLst>
        </pc:spChg>
        <pc:spChg chg="mod">
          <ac:chgData name="Aria E Fiat" userId="d352dcc2-77e0-46ba-8182-897954ed3962" providerId="ADAL" clId="{56ED43F9-0E2E-0A4A-977A-8387EDA26E6B}" dt="2020-08-09T20:58:31.891" v="4014" actId="1076"/>
          <ac:spMkLst>
            <pc:docMk/>
            <pc:sldMk cId="2589728581" sldId="389"/>
            <ac:spMk id="19" creationId="{6B4A6EDA-6F45-FD4F-9801-C680964C1E48}"/>
          </ac:spMkLst>
        </pc:spChg>
      </pc:sldChg>
      <pc:sldChg chg="addSp delSp modSp mod">
        <pc:chgData name="Aria E Fiat" userId="d352dcc2-77e0-46ba-8182-897954ed3962" providerId="ADAL" clId="{56ED43F9-0E2E-0A4A-977A-8387EDA26E6B}" dt="2020-08-09T21:21:41.704" v="4510" actId="1076"/>
        <pc:sldMkLst>
          <pc:docMk/>
          <pc:sldMk cId="3874864361" sldId="390"/>
        </pc:sldMkLst>
        <pc:spChg chg="add mod">
          <ac:chgData name="Aria E Fiat" userId="d352dcc2-77e0-46ba-8182-897954ed3962" providerId="ADAL" clId="{56ED43F9-0E2E-0A4A-977A-8387EDA26E6B}" dt="2020-08-09T21:21:41.704" v="4510" actId="1076"/>
          <ac:spMkLst>
            <pc:docMk/>
            <pc:sldMk cId="3874864361" sldId="390"/>
            <ac:spMk id="3" creationId="{4987DCA9-0ACF-314F-8B06-9955ACD4A46A}"/>
          </ac:spMkLst>
        </pc:spChg>
        <pc:spChg chg="add del mod">
          <ac:chgData name="Aria E Fiat" userId="d352dcc2-77e0-46ba-8182-897954ed3962" providerId="ADAL" clId="{56ED43F9-0E2E-0A4A-977A-8387EDA26E6B}" dt="2020-08-09T21:20:17.841" v="4489" actId="478"/>
          <ac:spMkLst>
            <pc:docMk/>
            <pc:sldMk cId="3874864361" sldId="390"/>
            <ac:spMk id="4" creationId="{49CA4AB3-6F11-6A44-854C-72B3FCCF37B1}"/>
          </ac:spMkLst>
        </pc:spChg>
        <pc:spChg chg="add del mod">
          <ac:chgData name="Aria E Fiat" userId="d352dcc2-77e0-46ba-8182-897954ed3962" providerId="ADAL" clId="{56ED43F9-0E2E-0A4A-977A-8387EDA26E6B}" dt="2020-08-09T21:20:32.541" v="4492" actId="478"/>
          <ac:spMkLst>
            <pc:docMk/>
            <pc:sldMk cId="3874864361" sldId="390"/>
            <ac:spMk id="5" creationId="{0C39187F-8445-5043-A1A3-BDA5F3C8F64A}"/>
          </ac:spMkLst>
        </pc:spChg>
        <pc:spChg chg="add mod">
          <ac:chgData name="Aria E Fiat" userId="d352dcc2-77e0-46ba-8182-897954ed3962" providerId="ADAL" clId="{56ED43F9-0E2E-0A4A-977A-8387EDA26E6B}" dt="2020-08-09T21:21:41.704" v="4510" actId="1076"/>
          <ac:spMkLst>
            <pc:docMk/>
            <pc:sldMk cId="3874864361" sldId="390"/>
            <ac:spMk id="6" creationId="{0EFA22DA-0BA4-8F40-B31C-3DABE335C417}"/>
          </ac:spMkLst>
        </pc:spChg>
        <pc:spChg chg="add mod">
          <ac:chgData name="Aria E Fiat" userId="d352dcc2-77e0-46ba-8182-897954ed3962" providerId="ADAL" clId="{56ED43F9-0E2E-0A4A-977A-8387EDA26E6B}" dt="2020-08-09T21:21:41.704" v="4510" actId="1076"/>
          <ac:spMkLst>
            <pc:docMk/>
            <pc:sldMk cId="3874864361" sldId="390"/>
            <ac:spMk id="7" creationId="{A0D35EDD-18EF-DD4E-9339-D6EF6F73B135}"/>
          </ac:spMkLst>
        </pc:spChg>
        <pc:spChg chg="mod">
          <ac:chgData name="Aria E Fiat" userId="d352dcc2-77e0-46ba-8182-897954ed3962" providerId="ADAL" clId="{56ED43F9-0E2E-0A4A-977A-8387EDA26E6B}" dt="2020-08-09T21:19:27.463" v="4480" actId="1076"/>
          <ac:spMkLst>
            <pc:docMk/>
            <pc:sldMk cId="3874864361" sldId="390"/>
            <ac:spMk id="8" creationId="{B830FED2-AB8C-BA42-87EF-14D2E2BCB2D0}"/>
          </ac:spMkLst>
        </pc:spChg>
        <pc:spChg chg="mod">
          <ac:chgData name="Aria E Fiat" userId="d352dcc2-77e0-46ba-8182-897954ed3962" providerId="ADAL" clId="{56ED43F9-0E2E-0A4A-977A-8387EDA26E6B}" dt="2020-08-09T21:21:35.086" v="4509" actId="1076"/>
          <ac:spMkLst>
            <pc:docMk/>
            <pc:sldMk cId="3874864361" sldId="390"/>
            <ac:spMk id="9" creationId="{A53EF343-B00F-2B4D-80B8-CA4BE36DCCDB}"/>
          </ac:spMkLst>
        </pc:spChg>
        <pc:spChg chg="add mod">
          <ac:chgData name="Aria E Fiat" userId="d352dcc2-77e0-46ba-8182-897954ed3962" providerId="ADAL" clId="{56ED43F9-0E2E-0A4A-977A-8387EDA26E6B}" dt="2020-08-09T21:21:41.704" v="4510" actId="1076"/>
          <ac:spMkLst>
            <pc:docMk/>
            <pc:sldMk cId="3874864361" sldId="390"/>
            <ac:spMk id="10" creationId="{AAFFF7DE-7FCF-4849-95E8-EC122DC293DA}"/>
          </ac:spMkLst>
        </pc:spChg>
        <pc:spChg chg="add mod">
          <ac:chgData name="Aria E Fiat" userId="d352dcc2-77e0-46ba-8182-897954ed3962" providerId="ADAL" clId="{56ED43F9-0E2E-0A4A-977A-8387EDA26E6B}" dt="2020-08-09T21:21:41.704" v="4510" actId="1076"/>
          <ac:spMkLst>
            <pc:docMk/>
            <pc:sldMk cId="3874864361" sldId="390"/>
            <ac:spMk id="11" creationId="{C0FA8F12-1C4F-5C4D-8182-451B59C88A98}"/>
          </ac:spMkLst>
        </pc:spChg>
        <pc:spChg chg="add mod">
          <ac:chgData name="Aria E Fiat" userId="d352dcc2-77e0-46ba-8182-897954ed3962" providerId="ADAL" clId="{56ED43F9-0E2E-0A4A-977A-8387EDA26E6B}" dt="2020-08-09T21:21:41.704" v="4510" actId="1076"/>
          <ac:spMkLst>
            <pc:docMk/>
            <pc:sldMk cId="3874864361" sldId="390"/>
            <ac:spMk id="12" creationId="{5CBB96F0-D1E2-F849-AFB1-674D5BAE1497}"/>
          </ac:spMkLst>
        </pc:spChg>
        <pc:spChg chg="add mod">
          <ac:chgData name="Aria E Fiat" userId="d352dcc2-77e0-46ba-8182-897954ed3962" providerId="ADAL" clId="{56ED43F9-0E2E-0A4A-977A-8387EDA26E6B}" dt="2020-08-09T21:21:41.704" v="4510" actId="1076"/>
          <ac:spMkLst>
            <pc:docMk/>
            <pc:sldMk cId="3874864361" sldId="390"/>
            <ac:spMk id="13" creationId="{FE4AF03C-4BF7-8241-B99A-29CACB05E9FA}"/>
          </ac:spMkLst>
        </pc:spChg>
        <pc:graphicFrameChg chg="del mod">
          <ac:chgData name="Aria E Fiat" userId="d352dcc2-77e0-46ba-8182-897954ed3962" providerId="ADAL" clId="{56ED43F9-0E2E-0A4A-977A-8387EDA26E6B}" dt="2020-08-09T21:18:47.015" v="4470" actId="478"/>
          <ac:graphicFrameMkLst>
            <pc:docMk/>
            <pc:sldMk cId="3874864361" sldId="390"/>
            <ac:graphicFrameMk id="2" creationId="{3EBAF341-0731-4833-AFA0-3B732015D3EB}"/>
          </ac:graphicFrameMkLst>
        </pc:graphicFrameChg>
      </pc:sldChg>
      <pc:sldChg chg="modSp mod">
        <pc:chgData name="Aria E Fiat" userId="d352dcc2-77e0-46ba-8182-897954ed3962" providerId="ADAL" clId="{56ED43F9-0E2E-0A4A-977A-8387EDA26E6B}" dt="2020-08-10T01:41:17.976" v="7871" actId="1076"/>
        <pc:sldMkLst>
          <pc:docMk/>
          <pc:sldMk cId="374849431" sldId="391"/>
        </pc:sldMkLst>
        <pc:spChg chg="mod">
          <ac:chgData name="Aria E Fiat" userId="d352dcc2-77e0-46ba-8182-897954ed3962" providerId="ADAL" clId="{56ED43F9-0E2E-0A4A-977A-8387EDA26E6B}" dt="2020-08-10T01:41:14.526" v="7870" actId="1076"/>
          <ac:spMkLst>
            <pc:docMk/>
            <pc:sldMk cId="374849431" sldId="391"/>
            <ac:spMk id="10" creationId="{ABC5626E-B778-4F04-BAB4-9AC4724E8796}"/>
          </ac:spMkLst>
        </pc:spChg>
        <pc:picChg chg="mod">
          <ac:chgData name="Aria E Fiat" userId="d352dcc2-77e0-46ba-8182-897954ed3962" providerId="ADAL" clId="{56ED43F9-0E2E-0A4A-977A-8387EDA26E6B}" dt="2020-08-10T01:41:17.976" v="7871" actId="1076"/>
          <ac:picMkLst>
            <pc:docMk/>
            <pc:sldMk cId="374849431" sldId="391"/>
            <ac:picMk id="9" creationId="{4A284C24-4A7F-4D4D-8EBF-01B8F5C8CE31}"/>
          </ac:picMkLst>
        </pc:picChg>
      </pc:sldChg>
      <pc:sldChg chg="addSp modSp add mod ord modNotesTx">
        <pc:chgData name="Aria E Fiat" userId="d352dcc2-77e0-46ba-8182-897954ed3962" providerId="ADAL" clId="{56ED43F9-0E2E-0A4A-977A-8387EDA26E6B}" dt="2020-08-10T18:12:46.352" v="21582" actId="20577"/>
        <pc:sldMkLst>
          <pc:docMk/>
          <pc:sldMk cId="4220285787" sldId="393"/>
        </pc:sldMkLst>
        <pc:spChg chg="mod">
          <ac:chgData name="Aria E Fiat" userId="d352dcc2-77e0-46ba-8182-897954ed3962" providerId="ADAL" clId="{56ED43F9-0E2E-0A4A-977A-8387EDA26E6B}" dt="2020-08-09T21:27:05.260" v="4641" actId="1076"/>
          <ac:spMkLst>
            <pc:docMk/>
            <pc:sldMk cId="4220285787" sldId="393"/>
            <ac:spMk id="2" creationId="{DFDCC1DD-8A69-495A-8BFD-4FF43C55BCCB}"/>
          </ac:spMkLst>
        </pc:spChg>
        <pc:spChg chg="mod">
          <ac:chgData name="Aria E Fiat" userId="d352dcc2-77e0-46ba-8182-897954ed3962" providerId="ADAL" clId="{56ED43F9-0E2E-0A4A-977A-8387EDA26E6B}" dt="2020-08-09T21:27:12.872" v="4642" actId="20577"/>
          <ac:spMkLst>
            <pc:docMk/>
            <pc:sldMk cId="4220285787" sldId="393"/>
            <ac:spMk id="5" creationId="{AC4D610F-6C1F-2149-B4E5-3FB9F2C34CE5}"/>
          </ac:spMkLst>
        </pc:spChg>
        <pc:picChg chg="add mod modCrop">
          <ac:chgData name="Aria E Fiat" userId="d352dcc2-77e0-46ba-8182-897954ed3962" providerId="ADAL" clId="{56ED43F9-0E2E-0A4A-977A-8387EDA26E6B}" dt="2020-08-09T21:34:22.329" v="4757" actId="732"/>
          <ac:picMkLst>
            <pc:docMk/>
            <pc:sldMk cId="4220285787" sldId="393"/>
            <ac:picMk id="4" creationId="{F4C03D80-1D9B-9242-A277-73E7D2240F20}"/>
          </ac:picMkLst>
        </pc:picChg>
      </pc:sldChg>
      <pc:sldChg chg="addSp modSp add mod ord">
        <pc:chgData name="Aria E Fiat" userId="d352dcc2-77e0-46ba-8182-897954ed3962" providerId="ADAL" clId="{56ED43F9-0E2E-0A4A-977A-8387EDA26E6B}" dt="2020-08-09T21:36:27.331" v="4764" actId="732"/>
        <pc:sldMkLst>
          <pc:docMk/>
          <pc:sldMk cId="992144806" sldId="394"/>
        </pc:sldMkLst>
        <pc:spChg chg="mod">
          <ac:chgData name="Aria E Fiat" userId="d352dcc2-77e0-46ba-8182-897954ed3962" providerId="ADAL" clId="{56ED43F9-0E2E-0A4A-977A-8387EDA26E6B}" dt="2020-08-09T21:27:47.296" v="4686" actId="20577"/>
          <ac:spMkLst>
            <pc:docMk/>
            <pc:sldMk cId="992144806" sldId="394"/>
            <ac:spMk id="2" creationId="{DFDCC1DD-8A69-495A-8BFD-4FF43C55BCCB}"/>
          </ac:spMkLst>
        </pc:spChg>
        <pc:spChg chg="mod">
          <ac:chgData name="Aria E Fiat" userId="d352dcc2-77e0-46ba-8182-897954ed3962" providerId="ADAL" clId="{56ED43F9-0E2E-0A4A-977A-8387EDA26E6B}" dt="2020-08-09T21:27:51.379" v="4687" actId="20577"/>
          <ac:spMkLst>
            <pc:docMk/>
            <pc:sldMk cId="992144806" sldId="394"/>
            <ac:spMk id="5" creationId="{AC4D610F-6C1F-2149-B4E5-3FB9F2C34CE5}"/>
          </ac:spMkLst>
        </pc:spChg>
        <pc:picChg chg="add mod modCrop">
          <ac:chgData name="Aria E Fiat" userId="d352dcc2-77e0-46ba-8182-897954ed3962" providerId="ADAL" clId="{56ED43F9-0E2E-0A4A-977A-8387EDA26E6B}" dt="2020-08-09T21:36:27.331" v="4764" actId="732"/>
          <ac:picMkLst>
            <pc:docMk/>
            <pc:sldMk cId="992144806" sldId="394"/>
            <ac:picMk id="4" creationId="{534E70AB-8A5F-9145-A08A-B253727726F7}"/>
          </ac:picMkLst>
        </pc:picChg>
      </pc:sldChg>
      <pc:sldChg chg="modSp mod">
        <pc:chgData name="Aria E Fiat" userId="d352dcc2-77e0-46ba-8182-897954ed3962" providerId="ADAL" clId="{56ED43F9-0E2E-0A4A-977A-8387EDA26E6B}" dt="2020-08-10T01:41:21.676" v="7872" actId="1076"/>
        <pc:sldMkLst>
          <pc:docMk/>
          <pc:sldMk cId="2107388918" sldId="395"/>
        </pc:sldMkLst>
        <pc:spChg chg="mod">
          <ac:chgData name="Aria E Fiat" userId="d352dcc2-77e0-46ba-8182-897954ed3962" providerId="ADAL" clId="{56ED43F9-0E2E-0A4A-977A-8387EDA26E6B}" dt="2020-08-10T01:41:05.476" v="7869" actId="1076"/>
          <ac:spMkLst>
            <pc:docMk/>
            <pc:sldMk cId="2107388918" sldId="395"/>
            <ac:spMk id="6" creationId="{2E48E147-2A56-4456-A721-5861A55634FD}"/>
          </ac:spMkLst>
        </pc:spChg>
        <pc:picChg chg="mod modCrop">
          <ac:chgData name="Aria E Fiat" userId="d352dcc2-77e0-46ba-8182-897954ed3962" providerId="ADAL" clId="{56ED43F9-0E2E-0A4A-977A-8387EDA26E6B}" dt="2020-08-10T01:41:21.676" v="7872" actId="1076"/>
          <ac:picMkLst>
            <pc:docMk/>
            <pc:sldMk cId="2107388918" sldId="395"/>
            <ac:picMk id="9" creationId="{4A284C24-4A7F-4D4D-8EBF-01B8F5C8CE31}"/>
          </ac:picMkLst>
        </pc:picChg>
      </pc:sldChg>
      <pc:sldChg chg="addSp modSp add mod ord">
        <pc:chgData name="Aria E Fiat" userId="d352dcc2-77e0-46ba-8182-897954ed3962" providerId="ADAL" clId="{56ED43F9-0E2E-0A4A-977A-8387EDA26E6B}" dt="2020-08-09T21:31:35.889" v="4735" actId="1076"/>
        <pc:sldMkLst>
          <pc:docMk/>
          <pc:sldMk cId="2744411936" sldId="396"/>
        </pc:sldMkLst>
        <pc:spChg chg="mod">
          <ac:chgData name="Aria E Fiat" userId="d352dcc2-77e0-46ba-8182-897954ed3962" providerId="ADAL" clId="{56ED43F9-0E2E-0A4A-977A-8387EDA26E6B}" dt="2020-08-09T21:28:30.809" v="4720" actId="20577"/>
          <ac:spMkLst>
            <pc:docMk/>
            <pc:sldMk cId="2744411936" sldId="396"/>
            <ac:spMk id="2" creationId="{DFDCC1DD-8A69-495A-8BFD-4FF43C55BCCB}"/>
          </ac:spMkLst>
        </pc:spChg>
        <pc:spChg chg="mod">
          <ac:chgData name="Aria E Fiat" userId="d352dcc2-77e0-46ba-8182-897954ed3962" providerId="ADAL" clId="{56ED43F9-0E2E-0A4A-977A-8387EDA26E6B}" dt="2020-08-09T21:28:33.832" v="4721" actId="20577"/>
          <ac:spMkLst>
            <pc:docMk/>
            <pc:sldMk cId="2744411936" sldId="396"/>
            <ac:spMk id="5" creationId="{AC4D610F-6C1F-2149-B4E5-3FB9F2C34CE5}"/>
          </ac:spMkLst>
        </pc:spChg>
        <pc:picChg chg="add mod">
          <ac:chgData name="Aria E Fiat" userId="d352dcc2-77e0-46ba-8182-897954ed3962" providerId="ADAL" clId="{56ED43F9-0E2E-0A4A-977A-8387EDA26E6B}" dt="2020-08-09T21:31:35.889" v="4735" actId="1076"/>
          <ac:picMkLst>
            <pc:docMk/>
            <pc:sldMk cId="2744411936" sldId="396"/>
            <ac:picMk id="4" creationId="{2CB1E458-A01E-704C-A5FC-53B28BA93509}"/>
          </ac:picMkLst>
        </pc:picChg>
      </pc:sldChg>
      <pc:sldChg chg="modSp mod">
        <pc:chgData name="Aria E Fiat" userId="d352dcc2-77e0-46ba-8182-897954ed3962" providerId="ADAL" clId="{56ED43F9-0E2E-0A4A-977A-8387EDA26E6B}" dt="2020-08-10T01:41:50.677" v="7886" actId="20577"/>
        <pc:sldMkLst>
          <pc:docMk/>
          <pc:sldMk cId="2423559804" sldId="397"/>
        </pc:sldMkLst>
        <pc:spChg chg="mod">
          <ac:chgData name="Aria E Fiat" userId="d352dcc2-77e0-46ba-8182-897954ed3962" providerId="ADAL" clId="{56ED43F9-0E2E-0A4A-977A-8387EDA26E6B}" dt="2020-08-10T00:07:15.470" v="4771" actId="1076"/>
          <ac:spMkLst>
            <pc:docMk/>
            <pc:sldMk cId="2423559804" sldId="397"/>
            <ac:spMk id="12" creationId="{0BCB473D-2963-44F7-9B6C-8393AE82E7DE}"/>
          </ac:spMkLst>
        </pc:spChg>
        <pc:spChg chg="mod">
          <ac:chgData name="Aria E Fiat" userId="d352dcc2-77e0-46ba-8182-897954ed3962" providerId="ADAL" clId="{56ED43F9-0E2E-0A4A-977A-8387EDA26E6B}" dt="2020-08-10T01:41:50.677" v="7886" actId="20577"/>
          <ac:spMkLst>
            <pc:docMk/>
            <pc:sldMk cId="2423559804" sldId="397"/>
            <ac:spMk id="13" creationId="{ACA7B685-CC04-4845-B198-644742DBE3E6}"/>
          </ac:spMkLst>
        </pc:spChg>
        <pc:picChg chg="mod">
          <ac:chgData name="Aria E Fiat" userId="d352dcc2-77e0-46ba-8182-897954ed3962" providerId="ADAL" clId="{56ED43F9-0E2E-0A4A-977A-8387EDA26E6B}" dt="2020-08-10T00:07:29.885" v="4773" actId="1076"/>
          <ac:picMkLst>
            <pc:docMk/>
            <pc:sldMk cId="2423559804" sldId="397"/>
            <ac:picMk id="8" creationId="{291D8B2D-A0B1-48D3-AEC7-DF0241D38E92}"/>
          </ac:picMkLst>
        </pc:picChg>
        <pc:picChg chg="mod">
          <ac:chgData name="Aria E Fiat" userId="d352dcc2-77e0-46ba-8182-897954ed3962" providerId="ADAL" clId="{56ED43F9-0E2E-0A4A-977A-8387EDA26E6B}" dt="2020-08-10T00:07:38.283" v="4774" actId="1076"/>
          <ac:picMkLst>
            <pc:docMk/>
            <pc:sldMk cId="2423559804" sldId="397"/>
            <ac:picMk id="11" creationId="{7D32993F-0B86-4649-99E8-BF59842BBDC5}"/>
          </ac:picMkLst>
        </pc:picChg>
      </pc:sldChg>
      <pc:sldChg chg="addSp delSp modSp mod modAnim">
        <pc:chgData name="Aria E Fiat" userId="d352dcc2-77e0-46ba-8182-897954ed3962" providerId="ADAL" clId="{56ED43F9-0E2E-0A4A-977A-8387EDA26E6B}" dt="2020-08-10T01:44:46.228" v="7982" actId="478"/>
        <pc:sldMkLst>
          <pc:docMk/>
          <pc:sldMk cId="3962815799" sldId="398"/>
        </pc:sldMkLst>
        <pc:spChg chg="del mod">
          <ac:chgData name="Aria E Fiat" userId="d352dcc2-77e0-46ba-8182-897954ed3962" providerId="ADAL" clId="{56ED43F9-0E2E-0A4A-977A-8387EDA26E6B}" dt="2020-08-10T01:38:59.621" v="7845" actId="478"/>
          <ac:spMkLst>
            <pc:docMk/>
            <pc:sldMk cId="3962815799" sldId="398"/>
            <ac:spMk id="5" creationId="{5913F451-0C0D-A341-9054-3EE66A956335}"/>
          </ac:spMkLst>
        </pc:spChg>
        <pc:spChg chg="mod">
          <ac:chgData name="Aria E Fiat" userId="d352dcc2-77e0-46ba-8182-897954ed3962" providerId="ADAL" clId="{56ED43F9-0E2E-0A4A-977A-8387EDA26E6B}" dt="2020-08-10T01:39:42.372" v="7858" actId="14100"/>
          <ac:spMkLst>
            <pc:docMk/>
            <pc:sldMk cId="3962815799" sldId="398"/>
            <ac:spMk id="9" creationId="{C675875B-C32D-4302-916D-0C3281244365}"/>
          </ac:spMkLst>
        </pc:spChg>
        <pc:spChg chg="add del mod">
          <ac:chgData name="Aria E Fiat" userId="d352dcc2-77e0-46ba-8182-897954ed3962" providerId="ADAL" clId="{56ED43F9-0E2E-0A4A-977A-8387EDA26E6B}" dt="2020-08-10T01:44:46.228" v="7982" actId="478"/>
          <ac:spMkLst>
            <pc:docMk/>
            <pc:sldMk cId="3962815799" sldId="398"/>
            <ac:spMk id="13" creationId="{D5F21101-7B54-AA43-802F-AE3441BC3235}"/>
          </ac:spMkLst>
        </pc:spChg>
        <pc:spChg chg="mod">
          <ac:chgData name="Aria E Fiat" userId="d352dcc2-77e0-46ba-8182-897954ed3962" providerId="ADAL" clId="{56ED43F9-0E2E-0A4A-977A-8387EDA26E6B}" dt="2020-08-10T01:40:48.126" v="7867" actId="14100"/>
          <ac:spMkLst>
            <pc:docMk/>
            <pc:sldMk cId="3962815799" sldId="398"/>
            <ac:spMk id="14" creationId="{FB43E96F-C887-4F31-B16D-F339A740AA21}"/>
          </ac:spMkLst>
        </pc:spChg>
        <pc:picChg chg="mod">
          <ac:chgData name="Aria E Fiat" userId="d352dcc2-77e0-46ba-8182-897954ed3962" providerId="ADAL" clId="{56ED43F9-0E2E-0A4A-977A-8387EDA26E6B}" dt="2020-08-10T01:39:25.227" v="7853" actId="14100"/>
          <ac:picMkLst>
            <pc:docMk/>
            <pc:sldMk cId="3962815799" sldId="398"/>
            <ac:picMk id="7" creationId="{E9217638-8734-4E0E-8D4A-B0123D558CA9}"/>
          </ac:picMkLst>
        </pc:picChg>
        <pc:cxnChg chg="del">
          <ac:chgData name="Aria E Fiat" userId="d352dcc2-77e0-46ba-8182-897954ed3962" providerId="ADAL" clId="{56ED43F9-0E2E-0A4A-977A-8387EDA26E6B}" dt="2020-08-10T01:39:02.324" v="7846" actId="478"/>
          <ac:cxnSpMkLst>
            <pc:docMk/>
            <pc:sldMk cId="3962815799" sldId="398"/>
            <ac:cxnSpMk id="4" creationId="{91D0C1BC-B429-5343-A82E-F713B6364F68}"/>
          </ac:cxnSpMkLst>
        </pc:cxnChg>
      </pc:sldChg>
      <pc:sldChg chg="addSp delSp modSp mod modAnim">
        <pc:chgData name="Aria E Fiat" userId="d352dcc2-77e0-46ba-8182-897954ed3962" providerId="ADAL" clId="{56ED43F9-0E2E-0A4A-977A-8387EDA26E6B}" dt="2020-08-10T02:12:54.276" v="8634" actId="14100"/>
        <pc:sldMkLst>
          <pc:docMk/>
          <pc:sldMk cId="809039033" sldId="399"/>
        </pc:sldMkLst>
        <pc:spChg chg="add del mod">
          <ac:chgData name="Aria E Fiat" userId="d352dcc2-77e0-46ba-8182-897954ed3962" providerId="ADAL" clId="{56ED43F9-0E2E-0A4A-977A-8387EDA26E6B}" dt="2020-08-10T01:44:37.827" v="7980"/>
          <ac:spMkLst>
            <pc:docMk/>
            <pc:sldMk cId="809039033" sldId="399"/>
            <ac:spMk id="2" creationId="{59D3E894-AF07-F24C-B222-10A9BA9B2BEE}"/>
          </ac:spMkLst>
        </pc:spChg>
        <pc:spChg chg="mod">
          <ac:chgData name="Aria E Fiat" userId="d352dcc2-77e0-46ba-8182-897954ed3962" providerId="ADAL" clId="{56ED43F9-0E2E-0A4A-977A-8387EDA26E6B}" dt="2020-08-10T01:45:32.577" v="7992" actId="1076"/>
          <ac:spMkLst>
            <pc:docMk/>
            <pc:sldMk cId="809039033" sldId="399"/>
            <ac:spMk id="5" creationId="{5913F451-0C0D-A341-9054-3EE66A956335}"/>
          </ac:spMkLst>
        </pc:spChg>
        <pc:spChg chg="mod">
          <ac:chgData name="Aria E Fiat" userId="d352dcc2-77e0-46ba-8182-897954ed3962" providerId="ADAL" clId="{56ED43F9-0E2E-0A4A-977A-8387EDA26E6B}" dt="2020-08-10T02:12:47.494" v="8633" actId="1036"/>
          <ac:spMkLst>
            <pc:docMk/>
            <pc:sldMk cId="809039033" sldId="399"/>
            <ac:spMk id="7" creationId="{8C3BBFE9-9E0B-499A-81ED-3B46D260B179}"/>
          </ac:spMkLst>
        </pc:spChg>
        <pc:spChg chg="mod">
          <ac:chgData name="Aria E Fiat" userId="d352dcc2-77e0-46ba-8182-897954ed3962" providerId="ADAL" clId="{56ED43F9-0E2E-0A4A-977A-8387EDA26E6B}" dt="2020-08-10T01:44:32.462" v="7977" actId="1076"/>
          <ac:spMkLst>
            <pc:docMk/>
            <pc:sldMk cId="809039033" sldId="399"/>
            <ac:spMk id="9" creationId="{EFB8F39F-C833-461A-A118-609EB8E5A008}"/>
          </ac:spMkLst>
        </pc:spChg>
        <pc:spChg chg="add mod">
          <ac:chgData name="Aria E Fiat" userId="d352dcc2-77e0-46ba-8182-897954ed3962" providerId="ADAL" clId="{56ED43F9-0E2E-0A4A-977A-8387EDA26E6B}" dt="2020-08-10T02:12:54.276" v="8634" actId="14100"/>
          <ac:spMkLst>
            <pc:docMk/>
            <pc:sldMk cId="809039033" sldId="399"/>
            <ac:spMk id="12" creationId="{BB294978-8A8B-CB44-8351-81EBB491EBC1}"/>
          </ac:spMkLst>
        </pc:spChg>
        <pc:spChg chg="mod">
          <ac:chgData name="Aria E Fiat" userId="d352dcc2-77e0-46ba-8182-897954ed3962" providerId="ADAL" clId="{56ED43F9-0E2E-0A4A-977A-8387EDA26E6B}" dt="2020-08-10T01:44:10.472" v="7971" actId="1076"/>
          <ac:spMkLst>
            <pc:docMk/>
            <pc:sldMk cId="809039033" sldId="399"/>
            <ac:spMk id="14" creationId="{A230824E-97ED-42EE-9A05-57AF260FCEAC}"/>
          </ac:spMkLst>
        </pc:spChg>
        <pc:spChg chg="mod">
          <ac:chgData name="Aria E Fiat" userId="d352dcc2-77e0-46ba-8182-897954ed3962" providerId="ADAL" clId="{56ED43F9-0E2E-0A4A-977A-8387EDA26E6B}" dt="2020-08-10T01:44:10.472" v="7971" actId="1076"/>
          <ac:spMkLst>
            <pc:docMk/>
            <pc:sldMk cId="809039033" sldId="399"/>
            <ac:spMk id="15" creationId="{A1A75042-2AF4-4143-A376-CD964479A4CC}"/>
          </ac:spMkLst>
        </pc:spChg>
        <pc:spChg chg="mod">
          <ac:chgData name="Aria E Fiat" userId="d352dcc2-77e0-46ba-8182-897954ed3962" providerId="ADAL" clId="{56ED43F9-0E2E-0A4A-977A-8387EDA26E6B}" dt="2020-08-10T01:44:22.830" v="7973" actId="1076"/>
          <ac:spMkLst>
            <pc:docMk/>
            <pc:sldMk cId="809039033" sldId="399"/>
            <ac:spMk id="16" creationId="{47495A3A-B500-4ECE-B8B3-38CBFC30C7EE}"/>
          </ac:spMkLst>
        </pc:spChg>
        <pc:spChg chg="mod">
          <ac:chgData name="Aria E Fiat" userId="d352dcc2-77e0-46ba-8182-897954ed3962" providerId="ADAL" clId="{56ED43F9-0E2E-0A4A-977A-8387EDA26E6B}" dt="2020-08-10T01:44:26.111" v="7974" actId="1076"/>
          <ac:spMkLst>
            <pc:docMk/>
            <pc:sldMk cId="809039033" sldId="399"/>
            <ac:spMk id="17" creationId="{AD731135-3F19-4FDB-9721-72E0F878A960}"/>
          </ac:spMkLst>
        </pc:spChg>
        <pc:picChg chg="mod">
          <ac:chgData name="Aria E Fiat" userId="d352dcc2-77e0-46ba-8182-897954ed3962" providerId="ADAL" clId="{56ED43F9-0E2E-0A4A-977A-8387EDA26E6B}" dt="2020-08-10T01:43:24.337" v="7945" actId="404"/>
          <ac:picMkLst>
            <pc:docMk/>
            <pc:sldMk cId="809039033" sldId="399"/>
            <ac:picMk id="6" creationId="{FBFB43F9-97C7-4BAE-BA35-8A2798A1388E}"/>
          </ac:picMkLst>
        </pc:picChg>
        <pc:cxnChg chg="del">
          <ac:chgData name="Aria E Fiat" userId="d352dcc2-77e0-46ba-8182-897954ed3962" providerId="ADAL" clId="{56ED43F9-0E2E-0A4A-977A-8387EDA26E6B}" dt="2020-08-10T01:42:17.027" v="7890" actId="478"/>
          <ac:cxnSpMkLst>
            <pc:docMk/>
            <pc:sldMk cId="809039033" sldId="399"/>
            <ac:cxnSpMk id="4" creationId="{91D0C1BC-B429-5343-A82E-F713B6364F68}"/>
          </ac:cxnSpMkLst>
        </pc:cxnChg>
      </pc:sldChg>
      <pc:sldChg chg="add del">
        <pc:chgData name="Aria E Fiat" userId="d352dcc2-77e0-46ba-8182-897954ed3962" providerId="ADAL" clId="{56ED43F9-0E2E-0A4A-977A-8387EDA26E6B}" dt="2020-08-10T00:47:51.149" v="6299" actId="2696"/>
        <pc:sldMkLst>
          <pc:docMk/>
          <pc:sldMk cId="315702972" sldId="400"/>
        </pc:sldMkLst>
      </pc:sldChg>
      <pc:sldChg chg="addSp delSp modSp add mod ord setBg setClrOvrMap">
        <pc:chgData name="Aria E Fiat" userId="d352dcc2-77e0-46ba-8182-897954ed3962" providerId="ADAL" clId="{56ED43F9-0E2E-0A4A-977A-8387EDA26E6B}" dt="2020-08-10T00:48:18.850" v="6344" actId="26606"/>
        <pc:sldMkLst>
          <pc:docMk/>
          <pc:sldMk cId="1095990277" sldId="400"/>
        </pc:sldMkLst>
        <pc:spChg chg="mod ord">
          <ac:chgData name="Aria E Fiat" userId="d352dcc2-77e0-46ba-8182-897954ed3962" providerId="ADAL" clId="{56ED43F9-0E2E-0A4A-977A-8387EDA26E6B}" dt="2020-08-10T00:48:18.850" v="6344" actId="26606"/>
          <ac:spMkLst>
            <pc:docMk/>
            <pc:sldMk cId="1095990277" sldId="400"/>
            <ac:spMk id="2" creationId="{85C0B038-5CDB-E64A-BD20-9009182CD6CA}"/>
          </ac:spMkLst>
        </pc:spChg>
        <pc:spChg chg="del">
          <ac:chgData name="Aria E Fiat" userId="d352dcc2-77e0-46ba-8182-897954ed3962" providerId="ADAL" clId="{56ED43F9-0E2E-0A4A-977A-8387EDA26E6B}" dt="2020-08-10T00:48:12.422" v="6341"/>
          <ac:spMkLst>
            <pc:docMk/>
            <pc:sldMk cId="1095990277" sldId="400"/>
            <ac:spMk id="3" creationId="{4B0A16F0-6D7E-DD4C-B71C-4F811840D5E1}"/>
          </ac:spMkLst>
        </pc:spChg>
        <pc:picChg chg="add mod">
          <ac:chgData name="Aria E Fiat" userId="d352dcc2-77e0-46ba-8182-897954ed3962" providerId="ADAL" clId="{56ED43F9-0E2E-0A4A-977A-8387EDA26E6B}" dt="2020-08-10T00:48:18.850" v="6344" actId="26606"/>
          <ac:picMkLst>
            <pc:docMk/>
            <pc:sldMk cId="1095990277" sldId="400"/>
            <ac:picMk id="5" creationId="{863873B9-C1DA-4443-B9B1-A2ADC6234536}"/>
          </ac:picMkLst>
        </pc:picChg>
      </pc:sldChg>
      <pc:sldChg chg="add del">
        <pc:chgData name="Aria E Fiat" userId="d352dcc2-77e0-46ba-8182-897954ed3962" providerId="ADAL" clId="{56ED43F9-0E2E-0A4A-977A-8387EDA26E6B}" dt="2020-08-10T00:47:07.764" v="6286" actId="2696"/>
        <pc:sldMkLst>
          <pc:docMk/>
          <pc:sldMk cId="2037938634" sldId="400"/>
        </pc:sldMkLst>
      </pc:sldChg>
      <pc:sldChg chg="addSp modSp add mod modAnim">
        <pc:chgData name="Aria E Fiat" userId="d352dcc2-77e0-46ba-8182-897954ed3962" providerId="ADAL" clId="{56ED43F9-0E2E-0A4A-977A-8387EDA26E6B}" dt="2020-08-10T01:27:15.160" v="7760"/>
        <pc:sldMkLst>
          <pc:docMk/>
          <pc:sldMk cId="312747407" sldId="402"/>
        </pc:sldMkLst>
        <pc:spChg chg="mod">
          <ac:chgData name="Aria E Fiat" userId="d352dcc2-77e0-46ba-8182-897954ed3962" providerId="ADAL" clId="{56ED43F9-0E2E-0A4A-977A-8387EDA26E6B}" dt="2020-08-10T01:22:42.619" v="7633" actId="1076"/>
          <ac:spMkLst>
            <pc:docMk/>
            <pc:sldMk cId="312747407" sldId="402"/>
            <ac:spMk id="11" creationId="{1A1972D7-C193-9C4B-A083-1E247817A3B9}"/>
          </ac:spMkLst>
        </pc:spChg>
        <pc:spChg chg="mod">
          <ac:chgData name="Aria E Fiat" userId="d352dcc2-77e0-46ba-8182-897954ed3962" providerId="ADAL" clId="{56ED43F9-0E2E-0A4A-977A-8387EDA26E6B}" dt="2020-08-10T01:22:47.260" v="7634" actId="1076"/>
          <ac:spMkLst>
            <pc:docMk/>
            <pc:sldMk cId="312747407" sldId="402"/>
            <ac:spMk id="12" creationId="{D76FF518-D822-A441-85FF-1120BBDC6929}"/>
          </ac:spMkLst>
        </pc:spChg>
        <pc:spChg chg="mod">
          <ac:chgData name="Aria E Fiat" userId="d352dcc2-77e0-46ba-8182-897954ed3962" providerId="ADAL" clId="{56ED43F9-0E2E-0A4A-977A-8387EDA26E6B}" dt="2020-08-10T01:24:47.941" v="7654" actId="1076"/>
          <ac:spMkLst>
            <pc:docMk/>
            <pc:sldMk cId="312747407" sldId="402"/>
            <ac:spMk id="15" creationId="{2FE530C5-CEC7-8D43-B678-30126FB9F353}"/>
          </ac:spMkLst>
        </pc:spChg>
        <pc:spChg chg="add mod">
          <ac:chgData name="Aria E Fiat" userId="d352dcc2-77e0-46ba-8182-897954ed3962" providerId="ADAL" clId="{56ED43F9-0E2E-0A4A-977A-8387EDA26E6B}" dt="2020-08-10T01:25:02.896" v="7677" actId="20577"/>
          <ac:spMkLst>
            <pc:docMk/>
            <pc:sldMk cId="312747407" sldId="402"/>
            <ac:spMk id="16" creationId="{2F9A263F-7AF2-0549-B875-8B54B7072BF5}"/>
          </ac:spMkLst>
        </pc:spChg>
        <pc:spChg chg="add mod">
          <ac:chgData name="Aria E Fiat" userId="d352dcc2-77e0-46ba-8182-897954ed3962" providerId="ADAL" clId="{56ED43F9-0E2E-0A4A-977A-8387EDA26E6B}" dt="2020-08-10T01:27:10.550" v="7758" actId="1076"/>
          <ac:spMkLst>
            <pc:docMk/>
            <pc:sldMk cId="312747407" sldId="402"/>
            <ac:spMk id="17" creationId="{33A11B67-2412-A94B-8676-3A6D39A72339}"/>
          </ac:spMkLst>
        </pc:spChg>
        <pc:spChg chg="add mod">
          <ac:chgData name="Aria E Fiat" userId="d352dcc2-77e0-46ba-8182-897954ed3962" providerId="ADAL" clId="{56ED43F9-0E2E-0A4A-977A-8387EDA26E6B}" dt="2020-08-10T01:27:05.650" v="7757" actId="1076"/>
          <ac:spMkLst>
            <pc:docMk/>
            <pc:sldMk cId="312747407" sldId="402"/>
            <ac:spMk id="18" creationId="{DA881A85-FF9B-2C46-92E5-FC58A6B48C31}"/>
          </ac:spMkLst>
        </pc:spChg>
      </pc:sldChg>
      <pc:sldChg chg="addSp modSp add mod modAnim">
        <pc:chgData name="Aria E Fiat" userId="d352dcc2-77e0-46ba-8182-897954ed3962" providerId="ADAL" clId="{56ED43F9-0E2E-0A4A-977A-8387EDA26E6B}" dt="2020-08-10T01:25:38.446" v="7680"/>
        <pc:sldMkLst>
          <pc:docMk/>
          <pc:sldMk cId="74249804" sldId="403"/>
        </pc:sldMkLst>
        <pc:spChg chg="mod">
          <ac:chgData name="Aria E Fiat" userId="d352dcc2-77e0-46ba-8182-897954ed3962" providerId="ADAL" clId="{56ED43F9-0E2E-0A4A-977A-8387EDA26E6B}" dt="2020-08-10T01:22:12.365" v="7627" actId="688"/>
          <ac:spMkLst>
            <pc:docMk/>
            <pc:sldMk cId="74249804" sldId="403"/>
            <ac:spMk id="6" creationId="{02041C0E-8FD1-6E4D-9B88-D1C2061ECF8C}"/>
          </ac:spMkLst>
        </pc:spChg>
        <pc:spChg chg="mod">
          <ac:chgData name="Aria E Fiat" userId="d352dcc2-77e0-46ba-8182-897954ed3962" providerId="ADAL" clId="{56ED43F9-0E2E-0A4A-977A-8387EDA26E6B}" dt="2020-08-10T01:22:16.965" v="7628" actId="1076"/>
          <ac:spMkLst>
            <pc:docMk/>
            <pc:sldMk cId="74249804" sldId="403"/>
            <ac:spMk id="8" creationId="{7BD5AF54-0E71-6D46-A633-8A99798C4EB9}"/>
          </ac:spMkLst>
        </pc:spChg>
        <pc:spChg chg="add mod">
          <ac:chgData name="Aria E Fiat" userId="d352dcc2-77e0-46ba-8182-897954ed3962" providerId="ADAL" clId="{56ED43F9-0E2E-0A4A-977A-8387EDA26E6B}" dt="2020-08-10T01:23:58.180" v="7646" actId="688"/>
          <ac:spMkLst>
            <pc:docMk/>
            <pc:sldMk cId="74249804" sldId="403"/>
            <ac:spMk id="9" creationId="{C380D9FD-180B-4F4C-8D24-FFAE10AD8CDD}"/>
          </ac:spMkLst>
        </pc:spChg>
        <pc:spChg chg="mod">
          <ac:chgData name="Aria E Fiat" userId="d352dcc2-77e0-46ba-8182-897954ed3962" providerId="ADAL" clId="{56ED43F9-0E2E-0A4A-977A-8387EDA26E6B}" dt="2020-08-10T01:22:25.619" v="7630" actId="1076"/>
          <ac:spMkLst>
            <pc:docMk/>
            <pc:sldMk cId="74249804" sldId="403"/>
            <ac:spMk id="10" creationId="{FA05219A-A9D6-9E40-A89C-598D3526F07C}"/>
          </ac:spMkLst>
        </pc:spChg>
        <pc:spChg chg="mod">
          <ac:chgData name="Aria E Fiat" userId="d352dcc2-77e0-46ba-8182-897954ed3962" providerId="ADAL" clId="{56ED43F9-0E2E-0A4A-977A-8387EDA26E6B}" dt="2020-08-10T01:22:30.579" v="7631" actId="1076"/>
          <ac:spMkLst>
            <pc:docMk/>
            <pc:sldMk cId="74249804" sldId="403"/>
            <ac:spMk id="11" creationId="{1A1972D7-C193-9C4B-A083-1E247817A3B9}"/>
          </ac:spMkLst>
        </pc:spChg>
        <pc:spChg chg="add mod">
          <ac:chgData name="Aria E Fiat" userId="d352dcc2-77e0-46ba-8182-897954ed3962" providerId="ADAL" clId="{56ED43F9-0E2E-0A4A-977A-8387EDA26E6B}" dt="2020-08-10T01:23:11.484" v="7640" actId="1076"/>
          <ac:spMkLst>
            <pc:docMk/>
            <pc:sldMk cId="74249804" sldId="403"/>
            <ac:spMk id="12" creationId="{C94AC9A8-71FC-7746-8972-0D3A830E1D29}"/>
          </ac:spMkLst>
        </pc:spChg>
        <pc:spChg chg="add mod">
          <ac:chgData name="Aria E Fiat" userId="d352dcc2-77e0-46ba-8182-897954ed3962" providerId="ADAL" clId="{56ED43F9-0E2E-0A4A-977A-8387EDA26E6B}" dt="2020-08-10T01:24:14.709" v="7650" actId="1076"/>
          <ac:spMkLst>
            <pc:docMk/>
            <pc:sldMk cId="74249804" sldId="403"/>
            <ac:spMk id="13" creationId="{2A9F5A93-483C-F24E-9A02-3B4F9518A835}"/>
          </ac:spMkLst>
        </pc:spChg>
        <pc:spChg chg="add mod">
          <ac:chgData name="Aria E Fiat" userId="d352dcc2-77e0-46ba-8182-897954ed3962" providerId="ADAL" clId="{56ED43F9-0E2E-0A4A-977A-8387EDA26E6B}" dt="2020-08-10T01:24:38.949" v="7653" actId="1076"/>
          <ac:spMkLst>
            <pc:docMk/>
            <pc:sldMk cId="74249804" sldId="403"/>
            <ac:spMk id="14" creationId="{EC882456-F4AB-9949-BDA0-19E5F6223545}"/>
          </ac:spMkLst>
        </pc:spChg>
      </pc:sldChg>
      <pc:sldChg chg="modSp add del mod">
        <pc:chgData name="Aria E Fiat" userId="d352dcc2-77e0-46ba-8182-897954ed3962" providerId="ADAL" clId="{56ED43F9-0E2E-0A4A-977A-8387EDA26E6B}" dt="2020-08-10T02:14:43.528" v="8644" actId="2696"/>
        <pc:sldMkLst>
          <pc:docMk/>
          <pc:sldMk cId="2494222639" sldId="406"/>
        </pc:sldMkLst>
        <pc:spChg chg="mod">
          <ac:chgData name="Aria E Fiat" userId="d352dcc2-77e0-46ba-8182-897954ed3962" providerId="ADAL" clId="{56ED43F9-0E2E-0A4A-977A-8387EDA26E6B}" dt="2020-08-10T02:14:39.803" v="8643" actId="20577"/>
          <ac:spMkLst>
            <pc:docMk/>
            <pc:sldMk cId="2494222639" sldId="406"/>
            <ac:spMk id="2" creationId="{B4563524-D402-B046-9A19-8D225B210B73}"/>
          </ac:spMkLst>
        </pc:spChg>
      </pc:sldChg>
      <pc:sldChg chg="add ord">
        <pc:chgData name="Aria E Fiat" userId="d352dcc2-77e0-46ba-8182-897954ed3962" providerId="ADAL" clId="{56ED43F9-0E2E-0A4A-977A-8387EDA26E6B}" dt="2020-08-10T02:17:45.600" v="8652"/>
        <pc:sldMkLst>
          <pc:docMk/>
          <pc:sldMk cId="3218242046" sldId="406"/>
        </pc:sldMkLst>
      </pc:sldChg>
      <pc:sldChg chg="add ord">
        <pc:chgData name="Aria E Fiat" userId="d352dcc2-77e0-46ba-8182-897954ed3962" providerId="ADAL" clId="{56ED43F9-0E2E-0A4A-977A-8387EDA26E6B}" dt="2020-08-10T02:18:10.407" v="8655"/>
        <pc:sldMkLst>
          <pc:docMk/>
          <pc:sldMk cId="1798194256" sldId="407"/>
        </pc:sldMkLst>
      </pc:sldChg>
      <pc:sldChg chg="add ord">
        <pc:chgData name="Aria E Fiat" userId="d352dcc2-77e0-46ba-8182-897954ed3962" providerId="ADAL" clId="{56ED43F9-0E2E-0A4A-977A-8387EDA26E6B}" dt="2020-08-10T02:18:21.416" v="8657"/>
        <pc:sldMkLst>
          <pc:docMk/>
          <pc:sldMk cId="2453299956" sldId="408"/>
        </pc:sldMkLst>
      </pc:sldChg>
      <pc:sldChg chg="add ord">
        <pc:chgData name="Aria E Fiat" userId="d352dcc2-77e0-46ba-8182-897954ed3962" providerId="ADAL" clId="{56ED43F9-0E2E-0A4A-977A-8387EDA26E6B}" dt="2020-08-10T02:18:41.984" v="8660"/>
        <pc:sldMkLst>
          <pc:docMk/>
          <pc:sldMk cId="2026887105" sldId="409"/>
        </pc:sldMkLst>
      </pc:sldChg>
      <pc:sldChg chg="addSp delSp modSp add mod">
        <pc:chgData name="Aria E Fiat" userId="d352dcc2-77e0-46ba-8182-897954ed3962" providerId="ADAL" clId="{56ED43F9-0E2E-0A4A-977A-8387EDA26E6B}" dt="2020-08-10T02:36:12.531" v="9290" actId="14100"/>
        <pc:sldMkLst>
          <pc:docMk/>
          <pc:sldMk cId="333033729" sldId="410"/>
        </pc:sldMkLst>
        <pc:spChg chg="del">
          <ac:chgData name="Aria E Fiat" userId="d352dcc2-77e0-46ba-8182-897954ed3962" providerId="ADAL" clId="{56ED43F9-0E2E-0A4A-977A-8387EDA26E6B}" dt="2020-08-10T02:31:01.237" v="8970"/>
          <ac:spMkLst>
            <pc:docMk/>
            <pc:sldMk cId="333033729" sldId="410"/>
            <ac:spMk id="3" creationId="{6275D5CC-E9DE-4CED-99DB-F001FED65226}"/>
          </ac:spMkLst>
        </pc:spChg>
        <pc:spChg chg="del">
          <ac:chgData name="Aria E Fiat" userId="d352dcc2-77e0-46ba-8182-897954ed3962" providerId="ADAL" clId="{56ED43F9-0E2E-0A4A-977A-8387EDA26E6B}" dt="2020-08-10T02:31:16.582" v="8977" actId="478"/>
          <ac:spMkLst>
            <pc:docMk/>
            <pc:sldMk cId="333033729" sldId="410"/>
            <ac:spMk id="5" creationId="{5913F451-0C0D-A341-9054-3EE66A956335}"/>
          </ac:spMkLst>
        </pc:spChg>
        <pc:spChg chg="add mod">
          <ac:chgData name="Aria E Fiat" userId="d352dcc2-77e0-46ba-8182-897954ed3962" providerId="ADAL" clId="{56ED43F9-0E2E-0A4A-977A-8387EDA26E6B}" dt="2020-08-10T02:31:46.451" v="8982" actId="1076"/>
          <ac:spMkLst>
            <pc:docMk/>
            <pc:sldMk cId="333033729" sldId="410"/>
            <ac:spMk id="8" creationId="{BABB5D00-9267-6646-8F94-F16DAA916643}"/>
          </ac:spMkLst>
        </pc:spChg>
        <pc:spChg chg="add mod">
          <ac:chgData name="Aria E Fiat" userId="d352dcc2-77e0-46ba-8182-897954ed3962" providerId="ADAL" clId="{56ED43F9-0E2E-0A4A-977A-8387EDA26E6B}" dt="2020-08-10T02:32:19.283" v="9021" actId="1076"/>
          <ac:spMkLst>
            <pc:docMk/>
            <pc:sldMk cId="333033729" sldId="410"/>
            <ac:spMk id="9" creationId="{60A412EE-CF65-F144-BD7C-8D168B96F976}"/>
          </ac:spMkLst>
        </pc:spChg>
        <pc:spChg chg="add mod">
          <ac:chgData name="Aria E Fiat" userId="d352dcc2-77e0-46ba-8182-897954ed3962" providerId="ADAL" clId="{56ED43F9-0E2E-0A4A-977A-8387EDA26E6B}" dt="2020-08-10T02:32:44.772" v="9055" actId="20577"/>
          <ac:spMkLst>
            <pc:docMk/>
            <pc:sldMk cId="333033729" sldId="410"/>
            <ac:spMk id="10" creationId="{071314B0-4AC3-9542-AA36-BA4E87F9F920}"/>
          </ac:spMkLst>
        </pc:spChg>
        <pc:spChg chg="add del mod">
          <ac:chgData name="Aria E Fiat" userId="d352dcc2-77e0-46ba-8182-897954ed3962" providerId="ADAL" clId="{56ED43F9-0E2E-0A4A-977A-8387EDA26E6B}" dt="2020-08-10T02:33:55.922" v="9061" actId="478"/>
          <ac:spMkLst>
            <pc:docMk/>
            <pc:sldMk cId="333033729" sldId="410"/>
            <ac:spMk id="11" creationId="{E07FB192-DE26-B14B-9D95-60D9ECB35E46}"/>
          </ac:spMkLst>
        </pc:spChg>
        <pc:spChg chg="add mod">
          <ac:chgData name="Aria E Fiat" userId="d352dcc2-77e0-46ba-8182-897954ed3962" providerId="ADAL" clId="{56ED43F9-0E2E-0A4A-977A-8387EDA26E6B}" dt="2020-08-10T02:36:03.881" v="9289" actId="1076"/>
          <ac:spMkLst>
            <pc:docMk/>
            <pc:sldMk cId="333033729" sldId="410"/>
            <ac:spMk id="16" creationId="{4665C4AA-38F7-104D-B0E8-584A8ACDEC38}"/>
          </ac:spMkLst>
        </pc:spChg>
        <pc:picChg chg="add mod">
          <ac:chgData name="Aria E Fiat" userId="d352dcc2-77e0-46ba-8182-897954ed3962" providerId="ADAL" clId="{56ED43F9-0E2E-0A4A-977A-8387EDA26E6B}" dt="2020-08-10T02:36:12.531" v="9290" actId="14100"/>
          <ac:picMkLst>
            <pc:docMk/>
            <pc:sldMk cId="333033729" sldId="410"/>
            <ac:picMk id="6" creationId="{AC7C833F-AE1E-054F-9B70-A15D6D5BA104}"/>
          </ac:picMkLst>
        </pc:picChg>
        <pc:picChg chg="del mod">
          <ac:chgData name="Aria E Fiat" userId="d352dcc2-77e0-46ba-8182-897954ed3962" providerId="ADAL" clId="{56ED43F9-0E2E-0A4A-977A-8387EDA26E6B}" dt="2020-08-10T02:31:12.367" v="8976" actId="478"/>
          <ac:picMkLst>
            <pc:docMk/>
            <pc:sldMk cId="333033729" sldId="410"/>
            <ac:picMk id="7" creationId="{1317ADE0-AB08-4C6C-A973-42665C9922A0}"/>
          </ac:picMkLst>
        </pc:picChg>
        <pc:cxnChg chg="del">
          <ac:chgData name="Aria E Fiat" userId="d352dcc2-77e0-46ba-8182-897954ed3962" providerId="ADAL" clId="{56ED43F9-0E2E-0A4A-977A-8387EDA26E6B}" dt="2020-08-10T02:31:16.582" v="8977" actId="478"/>
          <ac:cxnSpMkLst>
            <pc:docMk/>
            <pc:sldMk cId="333033729" sldId="410"/>
            <ac:cxnSpMk id="4" creationId="{91D0C1BC-B429-5343-A82E-F713B6364F68}"/>
          </ac:cxnSpMkLst>
        </pc:cxnChg>
        <pc:cxnChg chg="add mod">
          <ac:chgData name="Aria E Fiat" userId="d352dcc2-77e0-46ba-8182-897954ed3962" providerId="ADAL" clId="{56ED43F9-0E2E-0A4A-977A-8387EDA26E6B}" dt="2020-08-10T02:34:27.988" v="9069" actId="1076"/>
          <ac:cxnSpMkLst>
            <pc:docMk/>
            <pc:sldMk cId="333033729" sldId="410"/>
            <ac:cxnSpMk id="12" creationId="{32254238-A125-644E-BE20-9699213015CE}"/>
          </ac:cxnSpMkLst>
        </pc:cxnChg>
      </pc:sldChg>
      <pc:sldChg chg="addSp delSp modSp add mod">
        <pc:chgData name="Aria E Fiat" userId="d352dcc2-77e0-46ba-8182-897954ed3962" providerId="ADAL" clId="{56ED43F9-0E2E-0A4A-977A-8387EDA26E6B}" dt="2020-08-10T02:57:12.596" v="9895" actId="1076"/>
        <pc:sldMkLst>
          <pc:docMk/>
          <pc:sldMk cId="3545445119" sldId="413"/>
        </pc:sldMkLst>
        <pc:spChg chg="add mod">
          <ac:chgData name="Aria E Fiat" userId="d352dcc2-77e0-46ba-8182-897954ed3962" providerId="ADAL" clId="{56ED43F9-0E2E-0A4A-977A-8387EDA26E6B}" dt="2020-08-10T02:53:43.833" v="9847" actId="1582"/>
          <ac:spMkLst>
            <pc:docMk/>
            <pc:sldMk cId="3545445119" sldId="413"/>
            <ac:spMk id="2" creationId="{9C9EF9EA-57D6-5848-9B6E-CE1A72F26751}"/>
          </ac:spMkLst>
        </pc:spChg>
        <pc:spChg chg="mod">
          <ac:chgData name="Aria E Fiat" userId="d352dcc2-77e0-46ba-8182-897954ed3962" providerId="ADAL" clId="{56ED43F9-0E2E-0A4A-977A-8387EDA26E6B}" dt="2020-08-10T02:56:05.242" v="9865"/>
          <ac:spMkLst>
            <pc:docMk/>
            <pc:sldMk cId="3545445119" sldId="413"/>
            <ac:spMk id="3" creationId="{6275D5CC-E9DE-4CED-99DB-F001FED65226}"/>
          </ac:spMkLst>
        </pc:spChg>
        <pc:spChg chg="mod">
          <ac:chgData name="Aria E Fiat" userId="d352dcc2-77e0-46ba-8182-897954ed3962" providerId="ADAL" clId="{56ED43F9-0E2E-0A4A-977A-8387EDA26E6B}" dt="2020-08-10T02:57:12.596" v="9895" actId="1076"/>
          <ac:spMkLst>
            <pc:docMk/>
            <pc:sldMk cId="3545445119" sldId="413"/>
            <ac:spMk id="5" creationId="{5913F451-0C0D-A341-9054-3EE66A956335}"/>
          </ac:spMkLst>
        </pc:spChg>
        <pc:spChg chg="del">
          <ac:chgData name="Aria E Fiat" userId="d352dcc2-77e0-46ba-8182-897954ed3962" providerId="ADAL" clId="{56ED43F9-0E2E-0A4A-977A-8387EDA26E6B}" dt="2020-08-10T02:50:34.304" v="9681" actId="478"/>
          <ac:spMkLst>
            <pc:docMk/>
            <pc:sldMk cId="3545445119" sldId="413"/>
            <ac:spMk id="9" creationId="{D10C6A12-9084-9245-AAF1-1E38640088F8}"/>
          </ac:spMkLst>
        </pc:spChg>
        <pc:spChg chg="del">
          <ac:chgData name="Aria E Fiat" userId="d352dcc2-77e0-46ba-8182-897954ed3962" providerId="ADAL" clId="{56ED43F9-0E2E-0A4A-977A-8387EDA26E6B}" dt="2020-08-10T02:50:35.870" v="9682" actId="478"/>
          <ac:spMkLst>
            <pc:docMk/>
            <pc:sldMk cId="3545445119" sldId="413"/>
            <ac:spMk id="10" creationId="{B21DF4DF-082A-5F43-AB94-1130F234D229}"/>
          </ac:spMkLst>
        </pc:spChg>
        <pc:spChg chg="del">
          <ac:chgData name="Aria E Fiat" userId="d352dcc2-77e0-46ba-8182-897954ed3962" providerId="ADAL" clId="{56ED43F9-0E2E-0A4A-977A-8387EDA26E6B}" dt="2020-08-10T02:50:38.199" v="9683" actId="478"/>
          <ac:spMkLst>
            <pc:docMk/>
            <pc:sldMk cId="3545445119" sldId="413"/>
            <ac:spMk id="11" creationId="{9A5D34B4-6041-164F-BAD3-7C37796EEEB0}"/>
          </ac:spMkLst>
        </pc:spChg>
        <pc:spChg chg="del">
          <ac:chgData name="Aria E Fiat" userId="d352dcc2-77e0-46ba-8182-897954ed3962" providerId="ADAL" clId="{56ED43F9-0E2E-0A4A-977A-8387EDA26E6B}" dt="2020-08-10T02:50:39.804" v="9684" actId="478"/>
          <ac:spMkLst>
            <pc:docMk/>
            <pc:sldMk cId="3545445119" sldId="413"/>
            <ac:spMk id="12" creationId="{4F9753DB-1B84-A146-8D88-068B820F4761}"/>
          </ac:spMkLst>
        </pc:spChg>
        <pc:spChg chg="add mod">
          <ac:chgData name="Aria E Fiat" userId="d352dcc2-77e0-46ba-8182-897954ed3962" providerId="ADAL" clId="{56ED43F9-0E2E-0A4A-977A-8387EDA26E6B}" dt="2020-08-10T02:56:39.346" v="9889" actId="1076"/>
          <ac:spMkLst>
            <pc:docMk/>
            <pc:sldMk cId="3545445119" sldId="413"/>
            <ac:spMk id="16" creationId="{D5BE8F1B-200D-5F48-8BA3-0A59A84A5747}"/>
          </ac:spMkLst>
        </pc:spChg>
        <pc:spChg chg="add mod">
          <ac:chgData name="Aria E Fiat" userId="d352dcc2-77e0-46ba-8182-897954ed3962" providerId="ADAL" clId="{56ED43F9-0E2E-0A4A-977A-8387EDA26E6B}" dt="2020-08-10T02:57:06.146" v="9894" actId="1076"/>
          <ac:spMkLst>
            <pc:docMk/>
            <pc:sldMk cId="3545445119" sldId="413"/>
            <ac:spMk id="17" creationId="{59B6F909-CFD4-0441-9565-AECD173CFECE}"/>
          </ac:spMkLst>
        </pc:spChg>
        <pc:picChg chg="del">
          <ac:chgData name="Aria E Fiat" userId="d352dcc2-77e0-46ba-8182-897954ed3962" providerId="ADAL" clId="{56ED43F9-0E2E-0A4A-977A-8387EDA26E6B}" dt="2020-08-10T02:55:16.702" v="9853" actId="478"/>
          <ac:picMkLst>
            <pc:docMk/>
            <pc:sldMk cId="3545445119" sldId="413"/>
            <ac:picMk id="6" creationId="{AC3EF316-E902-EC4F-92D4-E47692A6C2A0}"/>
          </ac:picMkLst>
        </pc:picChg>
        <pc:picChg chg="add mod modCrop">
          <ac:chgData name="Aria E Fiat" userId="d352dcc2-77e0-46ba-8182-897954ed3962" providerId="ADAL" clId="{56ED43F9-0E2E-0A4A-977A-8387EDA26E6B}" dt="2020-08-10T02:55:46.640" v="9864" actId="1076"/>
          <ac:picMkLst>
            <pc:docMk/>
            <pc:sldMk cId="3545445119" sldId="413"/>
            <ac:picMk id="15" creationId="{AE16CB6D-F541-5549-AFB3-D4032FE94E1E}"/>
          </ac:picMkLst>
        </pc:picChg>
        <pc:cxnChg chg="del">
          <ac:chgData name="Aria E Fiat" userId="d352dcc2-77e0-46ba-8182-897954ed3962" providerId="ADAL" clId="{56ED43F9-0E2E-0A4A-977A-8387EDA26E6B}" dt="2020-08-10T02:56:56.146" v="9890" actId="478"/>
          <ac:cxnSpMkLst>
            <pc:docMk/>
            <pc:sldMk cId="3545445119" sldId="413"/>
            <ac:cxnSpMk id="4" creationId="{91D0C1BC-B429-5343-A82E-F713B6364F68}"/>
          </ac:cxnSpMkLst>
        </pc:cxnChg>
        <pc:cxnChg chg="add mod">
          <ac:chgData name="Aria E Fiat" userId="d352dcc2-77e0-46ba-8182-897954ed3962" providerId="ADAL" clId="{56ED43F9-0E2E-0A4A-977A-8387EDA26E6B}" dt="2020-08-10T02:54:02.009" v="9852" actId="208"/>
          <ac:cxnSpMkLst>
            <pc:docMk/>
            <pc:sldMk cId="3545445119" sldId="413"/>
            <ac:cxnSpMk id="13" creationId="{03D80874-9BA2-9747-BB33-D5D70D6654F3}"/>
          </ac:cxnSpMkLst>
        </pc:cxnChg>
      </pc:sldChg>
      <pc:sldChg chg="addSp delSp modSp add mod">
        <pc:chgData name="Aria E Fiat" userId="d352dcc2-77e0-46ba-8182-897954ed3962" providerId="ADAL" clId="{56ED43F9-0E2E-0A4A-977A-8387EDA26E6B}" dt="2020-08-10T11:34:44.010" v="13236" actId="1076"/>
        <pc:sldMkLst>
          <pc:docMk/>
          <pc:sldMk cId="4252786694" sldId="423"/>
        </pc:sldMkLst>
        <pc:spChg chg="del">
          <ac:chgData name="Aria E Fiat" userId="d352dcc2-77e0-46ba-8182-897954ed3962" providerId="ADAL" clId="{56ED43F9-0E2E-0A4A-977A-8387EDA26E6B}" dt="2020-08-10T11:24:00.263" v="12755" actId="478"/>
          <ac:spMkLst>
            <pc:docMk/>
            <pc:sldMk cId="4252786694" sldId="423"/>
            <ac:spMk id="2" creationId="{5E42A722-5BCC-D84C-98BD-D3744C9FF7DB}"/>
          </ac:spMkLst>
        </pc:spChg>
        <pc:spChg chg="del">
          <ac:chgData name="Aria E Fiat" userId="d352dcc2-77e0-46ba-8182-897954ed3962" providerId="ADAL" clId="{56ED43F9-0E2E-0A4A-977A-8387EDA26E6B}" dt="2020-08-10T11:25:34.368" v="12783" actId="478"/>
          <ac:spMkLst>
            <pc:docMk/>
            <pc:sldMk cId="4252786694" sldId="423"/>
            <ac:spMk id="3" creationId="{F08F8BD7-7A64-4644-9238-6D6B0E082D93}"/>
          </ac:spMkLst>
        </pc:spChg>
        <pc:spChg chg="add mod">
          <ac:chgData name="Aria E Fiat" userId="d352dcc2-77e0-46ba-8182-897954ed3962" providerId="ADAL" clId="{56ED43F9-0E2E-0A4A-977A-8387EDA26E6B}" dt="2020-08-10T11:27:01.034" v="12795" actId="207"/>
          <ac:spMkLst>
            <pc:docMk/>
            <pc:sldMk cId="4252786694" sldId="423"/>
            <ac:spMk id="4" creationId="{51AC6ED3-DD76-5442-A36D-40C63B8AD23C}"/>
          </ac:spMkLst>
        </pc:spChg>
        <pc:spChg chg="add del mod">
          <ac:chgData name="Aria E Fiat" userId="d352dcc2-77e0-46ba-8182-897954ed3962" providerId="ADAL" clId="{56ED43F9-0E2E-0A4A-977A-8387EDA26E6B}" dt="2020-08-10T11:24:25.213" v="12760" actId="478"/>
          <ac:spMkLst>
            <pc:docMk/>
            <pc:sldMk cId="4252786694" sldId="423"/>
            <ac:spMk id="5" creationId="{42FDB249-3E90-644D-80DA-4855915E30A7}"/>
          </ac:spMkLst>
        </pc:spChg>
        <pc:spChg chg="add mod">
          <ac:chgData name="Aria E Fiat" userId="d352dcc2-77e0-46ba-8182-897954ed3962" providerId="ADAL" clId="{56ED43F9-0E2E-0A4A-977A-8387EDA26E6B}" dt="2020-08-10T11:26:57.099" v="12794" actId="207"/>
          <ac:spMkLst>
            <pc:docMk/>
            <pc:sldMk cId="4252786694" sldId="423"/>
            <ac:spMk id="6" creationId="{49663DB0-69D9-1442-87C2-69AF583ABE61}"/>
          </ac:spMkLst>
        </pc:spChg>
        <pc:spChg chg="add mod">
          <ac:chgData name="Aria E Fiat" userId="d352dcc2-77e0-46ba-8182-897954ed3962" providerId="ADAL" clId="{56ED43F9-0E2E-0A4A-977A-8387EDA26E6B}" dt="2020-08-10T11:32:26.131" v="13057" actId="14100"/>
          <ac:spMkLst>
            <pc:docMk/>
            <pc:sldMk cId="4252786694" sldId="423"/>
            <ac:spMk id="7" creationId="{D97FC311-8749-1845-8D9C-A86DFC0EB1BC}"/>
          </ac:spMkLst>
        </pc:spChg>
        <pc:spChg chg="add mod">
          <ac:chgData name="Aria E Fiat" userId="d352dcc2-77e0-46ba-8182-897954ed3962" providerId="ADAL" clId="{56ED43F9-0E2E-0A4A-977A-8387EDA26E6B}" dt="2020-08-10T11:32:36.556" v="13059" actId="14100"/>
          <ac:spMkLst>
            <pc:docMk/>
            <pc:sldMk cId="4252786694" sldId="423"/>
            <ac:spMk id="8" creationId="{9CF630BC-378A-C148-B8B6-F722A1A43FC2}"/>
          </ac:spMkLst>
        </pc:spChg>
        <pc:spChg chg="add mod">
          <ac:chgData name="Aria E Fiat" userId="d352dcc2-77e0-46ba-8182-897954ed3962" providerId="ADAL" clId="{56ED43F9-0E2E-0A4A-977A-8387EDA26E6B}" dt="2020-08-10T11:32:32.357" v="13058" actId="14100"/>
          <ac:spMkLst>
            <pc:docMk/>
            <pc:sldMk cId="4252786694" sldId="423"/>
            <ac:spMk id="9" creationId="{38789E47-711C-0C4F-A67F-43668F43C72B}"/>
          </ac:spMkLst>
        </pc:spChg>
        <pc:spChg chg="add mod">
          <ac:chgData name="Aria E Fiat" userId="d352dcc2-77e0-46ba-8182-897954ed3962" providerId="ADAL" clId="{56ED43F9-0E2E-0A4A-977A-8387EDA26E6B}" dt="2020-08-10T11:32:40.292" v="13060" actId="14100"/>
          <ac:spMkLst>
            <pc:docMk/>
            <pc:sldMk cId="4252786694" sldId="423"/>
            <ac:spMk id="10" creationId="{8F989F79-3358-574C-8004-AFF1FA71CDB1}"/>
          </ac:spMkLst>
        </pc:spChg>
        <pc:spChg chg="add mod">
          <ac:chgData name="Aria E Fiat" userId="d352dcc2-77e0-46ba-8182-897954ed3962" providerId="ADAL" clId="{56ED43F9-0E2E-0A4A-977A-8387EDA26E6B}" dt="2020-08-10T11:28:48.840" v="12812" actId="164"/>
          <ac:spMkLst>
            <pc:docMk/>
            <pc:sldMk cId="4252786694" sldId="423"/>
            <ac:spMk id="11" creationId="{C409C8A8-0AB5-9449-AEDF-6A4D3220A79E}"/>
          </ac:spMkLst>
        </pc:spChg>
        <pc:spChg chg="add mod">
          <ac:chgData name="Aria E Fiat" userId="d352dcc2-77e0-46ba-8182-897954ed3962" providerId="ADAL" clId="{56ED43F9-0E2E-0A4A-977A-8387EDA26E6B}" dt="2020-08-10T11:28:41.830" v="12811"/>
          <ac:spMkLst>
            <pc:docMk/>
            <pc:sldMk cId="4252786694" sldId="423"/>
            <ac:spMk id="14" creationId="{94241E91-9FD6-754F-B5BA-ACD93B2CF88F}"/>
          </ac:spMkLst>
        </pc:spChg>
        <pc:spChg chg="add mod">
          <ac:chgData name="Aria E Fiat" userId="d352dcc2-77e0-46ba-8182-897954ed3962" providerId="ADAL" clId="{56ED43F9-0E2E-0A4A-977A-8387EDA26E6B}" dt="2020-08-10T11:28:41.830" v="12811"/>
          <ac:spMkLst>
            <pc:docMk/>
            <pc:sldMk cId="4252786694" sldId="423"/>
            <ac:spMk id="15" creationId="{D6A16F8D-9380-A241-BEE9-807BD9296451}"/>
          </ac:spMkLst>
        </pc:spChg>
        <pc:spChg chg="mod">
          <ac:chgData name="Aria E Fiat" userId="d352dcc2-77e0-46ba-8182-897954ed3962" providerId="ADAL" clId="{56ED43F9-0E2E-0A4A-977A-8387EDA26E6B}" dt="2020-08-10T11:28:50.047" v="12813"/>
          <ac:spMkLst>
            <pc:docMk/>
            <pc:sldMk cId="4252786694" sldId="423"/>
            <ac:spMk id="19" creationId="{7FBC844D-7C76-9842-83A9-F4BCB3F794E4}"/>
          </ac:spMkLst>
        </pc:spChg>
        <pc:spChg chg="add mod">
          <ac:chgData name="Aria E Fiat" userId="d352dcc2-77e0-46ba-8182-897954ed3962" providerId="ADAL" clId="{56ED43F9-0E2E-0A4A-977A-8387EDA26E6B}" dt="2020-08-10T11:32:20.639" v="13056" actId="20577"/>
          <ac:spMkLst>
            <pc:docMk/>
            <pc:sldMk cId="4252786694" sldId="423"/>
            <ac:spMk id="21" creationId="{C926010F-1919-8F44-BCE9-02659B29E043}"/>
          </ac:spMkLst>
        </pc:spChg>
        <pc:spChg chg="add mod">
          <ac:chgData name="Aria E Fiat" userId="d352dcc2-77e0-46ba-8182-897954ed3962" providerId="ADAL" clId="{56ED43F9-0E2E-0A4A-977A-8387EDA26E6B}" dt="2020-08-10T11:34:44.010" v="13236" actId="1076"/>
          <ac:spMkLst>
            <pc:docMk/>
            <pc:sldMk cId="4252786694" sldId="423"/>
            <ac:spMk id="22" creationId="{1638AF03-D50E-064E-B3E6-68B44A79C25F}"/>
          </ac:spMkLst>
        </pc:spChg>
        <pc:grpChg chg="add mod">
          <ac:chgData name="Aria E Fiat" userId="d352dcc2-77e0-46ba-8182-897954ed3962" providerId="ADAL" clId="{56ED43F9-0E2E-0A4A-977A-8387EDA26E6B}" dt="2020-08-10T11:28:48.840" v="12812" actId="164"/>
          <ac:grpSpMkLst>
            <pc:docMk/>
            <pc:sldMk cId="4252786694" sldId="423"/>
            <ac:grpSpMk id="17" creationId="{E98F402C-5254-2E4E-87B7-7DB3601F1C89}"/>
          </ac:grpSpMkLst>
        </pc:grpChg>
        <pc:grpChg chg="add mod">
          <ac:chgData name="Aria E Fiat" userId="d352dcc2-77e0-46ba-8182-897954ed3962" providerId="ADAL" clId="{56ED43F9-0E2E-0A4A-977A-8387EDA26E6B}" dt="2020-08-10T11:29:05.937" v="12816" actId="688"/>
          <ac:grpSpMkLst>
            <pc:docMk/>
            <pc:sldMk cId="4252786694" sldId="423"/>
            <ac:grpSpMk id="18" creationId="{2AD08BE9-65FF-E54A-9485-49C72ABF4BC1}"/>
          </ac:grpSpMkLst>
        </pc:grpChg>
        <pc:picChg chg="add mod">
          <ac:chgData name="Aria E Fiat" userId="d352dcc2-77e0-46ba-8182-897954ed3962" providerId="ADAL" clId="{56ED43F9-0E2E-0A4A-977A-8387EDA26E6B}" dt="2020-08-10T11:28:48.840" v="12812" actId="164"/>
          <ac:picMkLst>
            <pc:docMk/>
            <pc:sldMk cId="4252786694" sldId="423"/>
            <ac:picMk id="13" creationId="{88003D89-4C87-BC48-BA58-4FCB5B63E460}"/>
          </ac:picMkLst>
        </pc:picChg>
        <pc:picChg chg="add mod">
          <ac:chgData name="Aria E Fiat" userId="d352dcc2-77e0-46ba-8182-897954ed3962" providerId="ADAL" clId="{56ED43F9-0E2E-0A4A-977A-8387EDA26E6B}" dt="2020-08-10T11:28:41.830" v="12811"/>
          <ac:picMkLst>
            <pc:docMk/>
            <pc:sldMk cId="4252786694" sldId="423"/>
            <ac:picMk id="16" creationId="{5C0ED36D-D548-D040-BC95-3E47A3C9260B}"/>
          </ac:picMkLst>
        </pc:picChg>
        <pc:picChg chg="mod">
          <ac:chgData name="Aria E Fiat" userId="d352dcc2-77e0-46ba-8182-897954ed3962" providerId="ADAL" clId="{56ED43F9-0E2E-0A4A-977A-8387EDA26E6B}" dt="2020-08-10T11:28:50.047" v="12813"/>
          <ac:picMkLst>
            <pc:docMk/>
            <pc:sldMk cId="4252786694" sldId="423"/>
            <ac:picMk id="20" creationId="{923EE15D-B971-024B-9868-45A556FCA718}"/>
          </ac:picMkLst>
        </pc:picChg>
      </pc:sldChg>
      <pc:sldChg chg="addSp delSp modSp add mod ord delAnim modAnim">
        <pc:chgData name="Aria E Fiat" userId="d352dcc2-77e0-46ba-8182-897954ed3962" providerId="ADAL" clId="{56ED43F9-0E2E-0A4A-977A-8387EDA26E6B}" dt="2020-08-10T12:01:30.025" v="13892" actId="1076"/>
        <pc:sldMkLst>
          <pc:docMk/>
          <pc:sldMk cId="1300374894" sldId="424"/>
        </pc:sldMkLst>
        <pc:spChg chg="mod">
          <ac:chgData name="Aria E Fiat" userId="d352dcc2-77e0-46ba-8182-897954ed3962" providerId="ADAL" clId="{56ED43F9-0E2E-0A4A-977A-8387EDA26E6B}" dt="2020-08-10T11:51:27.959" v="13574" actId="14100"/>
          <ac:spMkLst>
            <pc:docMk/>
            <pc:sldMk cId="1300374894" sldId="424"/>
            <ac:spMk id="2" creationId="{C24D92B1-D17A-49B9-B9AD-D37A48608CC3}"/>
          </ac:spMkLst>
        </pc:spChg>
        <pc:spChg chg="mod">
          <ac:chgData name="Aria E Fiat" userId="d352dcc2-77e0-46ba-8182-897954ed3962" providerId="ADAL" clId="{56ED43F9-0E2E-0A4A-977A-8387EDA26E6B}" dt="2020-08-10T11:50:59.272" v="13529" actId="20577"/>
          <ac:spMkLst>
            <pc:docMk/>
            <pc:sldMk cId="1300374894" sldId="424"/>
            <ac:spMk id="9" creationId="{5479A366-40F5-5F43-9010-F1AEDDE44B47}"/>
          </ac:spMkLst>
        </pc:spChg>
        <pc:spChg chg="mod">
          <ac:chgData name="Aria E Fiat" userId="d352dcc2-77e0-46ba-8182-897954ed3962" providerId="ADAL" clId="{56ED43F9-0E2E-0A4A-977A-8387EDA26E6B}" dt="2020-08-10T11:52:58.911" v="13727" actId="20577"/>
          <ac:spMkLst>
            <pc:docMk/>
            <pc:sldMk cId="1300374894" sldId="424"/>
            <ac:spMk id="10" creationId="{ECA44F76-D0B1-C843-9D0D-D32F15E514C2}"/>
          </ac:spMkLst>
        </pc:spChg>
        <pc:spChg chg="mod">
          <ac:chgData name="Aria E Fiat" userId="d352dcc2-77e0-46ba-8182-897954ed3962" providerId="ADAL" clId="{56ED43F9-0E2E-0A4A-977A-8387EDA26E6B}" dt="2020-08-10T11:51:41.963" v="13614" actId="20577"/>
          <ac:spMkLst>
            <pc:docMk/>
            <pc:sldMk cId="1300374894" sldId="424"/>
            <ac:spMk id="11" creationId="{7037D0EA-C692-4F40-B621-F4E68656FD00}"/>
          </ac:spMkLst>
        </pc:spChg>
        <pc:spChg chg="mod">
          <ac:chgData name="Aria E Fiat" userId="d352dcc2-77e0-46ba-8182-897954ed3962" providerId="ADAL" clId="{56ED43F9-0E2E-0A4A-977A-8387EDA26E6B}" dt="2020-08-10T11:52:12.783" v="13686" actId="1076"/>
          <ac:spMkLst>
            <pc:docMk/>
            <pc:sldMk cId="1300374894" sldId="424"/>
            <ac:spMk id="12" creationId="{94C38C24-D9BB-4F46-81AF-160E923150E4}"/>
          </ac:spMkLst>
        </pc:spChg>
        <pc:spChg chg="mod">
          <ac:chgData name="Aria E Fiat" userId="d352dcc2-77e0-46ba-8182-897954ed3962" providerId="ADAL" clId="{56ED43F9-0E2E-0A4A-977A-8387EDA26E6B}" dt="2020-08-10T11:53:11.254" v="13765" actId="20577"/>
          <ac:spMkLst>
            <pc:docMk/>
            <pc:sldMk cId="1300374894" sldId="424"/>
            <ac:spMk id="13" creationId="{A93A16E5-1BF7-5F4D-97F2-724530A6986E}"/>
          </ac:spMkLst>
        </pc:spChg>
        <pc:spChg chg="mod">
          <ac:chgData name="Aria E Fiat" userId="d352dcc2-77e0-46ba-8182-897954ed3962" providerId="ADAL" clId="{56ED43F9-0E2E-0A4A-977A-8387EDA26E6B}" dt="2020-08-10T11:53:31.416" v="13802" actId="1076"/>
          <ac:spMkLst>
            <pc:docMk/>
            <pc:sldMk cId="1300374894" sldId="424"/>
            <ac:spMk id="15" creationId="{856D9FCC-F086-A848-AEC4-950C75ABC8EC}"/>
          </ac:spMkLst>
        </pc:spChg>
        <pc:picChg chg="del">
          <ac:chgData name="Aria E Fiat" userId="d352dcc2-77e0-46ba-8182-897954ed3962" providerId="ADAL" clId="{56ED43F9-0E2E-0A4A-977A-8387EDA26E6B}" dt="2020-08-10T11:53:53.120" v="13804" actId="478"/>
          <ac:picMkLst>
            <pc:docMk/>
            <pc:sldMk cId="1300374894" sldId="424"/>
            <ac:picMk id="4" creationId="{A851AE4E-E32A-F243-8F43-6E615C23DF62}"/>
          </ac:picMkLst>
        </pc:picChg>
        <pc:picChg chg="del">
          <ac:chgData name="Aria E Fiat" userId="d352dcc2-77e0-46ba-8182-897954ed3962" providerId="ADAL" clId="{56ED43F9-0E2E-0A4A-977A-8387EDA26E6B}" dt="2020-08-10T11:54:22.516" v="13807" actId="478"/>
          <ac:picMkLst>
            <pc:docMk/>
            <pc:sldMk cId="1300374894" sldId="424"/>
            <ac:picMk id="5" creationId="{2F246F22-8196-9844-8A1C-0098A1A95092}"/>
          </ac:picMkLst>
        </pc:picChg>
        <pc:picChg chg="del">
          <ac:chgData name="Aria E Fiat" userId="d352dcc2-77e0-46ba-8182-897954ed3962" providerId="ADAL" clId="{56ED43F9-0E2E-0A4A-977A-8387EDA26E6B}" dt="2020-08-10T11:59:11.227" v="13867" actId="478"/>
          <ac:picMkLst>
            <pc:docMk/>
            <pc:sldMk cId="1300374894" sldId="424"/>
            <ac:picMk id="6" creationId="{E0250F62-650A-C049-873C-C640CE8A1819}"/>
          </ac:picMkLst>
        </pc:picChg>
        <pc:picChg chg="del">
          <ac:chgData name="Aria E Fiat" userId="d352dcc2-77e0-46ba-8182-897954ed3962" providerId="ADAL" clId="{56ED43F9-0E2E-0A4A-977A-8387EDA26E6B}" dt="2020-08-10T12:00:55.146" v="13884" actId="478"/>
          <ac:picMkLst>
            <pc:docMk/>
            <pc:sldMk cId="1300374894" sldId="424"/>
            <ac:picMk id="7" creationId="{3D80A11B-691A-7A46-B26C-A54FA05DFE5C}"/>
          </ac:picMkLst>
        </pc:picChg>
        <pc:picChg chg="del">
          <ac:chgData name="Aria E Fiat" userId="d352dcc2-77e0-46ba-8182-897954ed3962" providerId="ADAL" clId="{56ED43F9-0E2E-0A4A-977A-8387EDA26E6B}" dt="2020-08-10T11:54:46.634" v="13809" actId="478"/>
          <ac:picMkLst>
            <pc:docMk/>
            <pc:sldMk cId="1300374894" sldId="424"/>
            <ac:picMk id="8" creationId="{B7135F30-3B7C-3140-85D5-6E217EE57B28}"/>
          </ac:picMkLst>
        </pc:picChg>
        <pc:picChg chg="add mod">
          <ac:chgData name="Aria E Fiat" userId="d352dcc2-77e0-46ba-8182-897954ed3962" providerId="ADAL" clId="{56ED43F9-0E2E-0A4A-977A-8387EDA26E6B}" dt="2020-08-10T11:54:10.817" v="13806" actId="1076"/>
          <ac:picMkLst>
            <pc:docMk/>
            <pc:sldMk cId="1300374894" sldId="424"/>
            <ac:picMk id="14" creationId="{61793FF6-94F2-4B4F-8980-CA8380D113A6}"/>
          </ac:picMkLst>
        </pc:picChg>
        <pc:picChg chg="del">
          <ac:chgData name="Aria E Fiat" userId="d352dcc2-77e0-46ba-8182-897954ed3962" providerId="ADAL" clId="{56ED43F9-0E2E-0A4A-977A-8387EDA26E6B}" dt="2020-08-10T11:59:33.929" v="13872" actId="478"/>
          <ac:picMkLst>
            <pc:docMk/>
            <pc:sldMk cId="1300374894" sldId="424"/>
            <ac:picMk id="17" creationId="{6004CCEA-C786-D44B-BC10-41F1C907B9FD}"/>
          </ac:picMkLst>
        </pc:picChg>
        <pc:picChg chg="add mod">
          <ac:chgData name="Aria E Fiat" userId="d352dcc2-77e0-46ba-8182-897954ed3962" providerId="ADAL" clId="{56ED43F9-0E2E-0A4A-977A-8387EDA26E6B}" dt="2020-08-10T11:54:51.305" v="13810" actId="1076"/>
          <ac:picMkLst>
            <pc:docMk/>
            <pc:sldMk cId="1300374894" sldId="424"/>
            <ac:picMk id="19" creationId="{198F67AE-86C7-DF42-A2CE-BD801F561B35}"/>
          </ac:picMkLst>
        </pc:picChg>
        <pc:picChg chg="add mod">
          <ac:chgData name="Aria E Fiat" userId="d352dcc2-77e0-46ba-8182-897954ed3962" providerId="ADAL" clId="{56ED43F9-0E2E-0A4A-977A-8387EDA26E6B}" dt="2020-08-10T11:56:19.851" v="13812" actId="1076"/>
          <ac:picMkLst>
            <pc:docMk/>
            <pc:sldMk cId="1300374894" sldId="424"/>
            <ac:picMk id="21" creationId="{54C469AC-DD9E-8442-8983-A4989F0B2C5C}"/>
          </ac:picMkLst>
        </pc:picChg>
        <pc:picChg chg="add del mod">
          <ac:chgData name="Aria E Fiat" userId="d352dcc2-77e0-46ba-8182-897954ed3962" providerId="ADAL" clId="{56ED43F9-0E2E-0A4A-977A-8387EDA26E6B}" dt="2020-08-10T12:00:31.551" v="13880" actId="478"/>
          <ac:picMkLst>
            <pc:docMk/>
            <pc:sldMk cId="1300374894" sldId="424"/>
            <ac:picMk id="22" creationId="{E02B9566-0915-F249-8B2B-30831B3A635E}"/>
          </ac:picMkLst>
        </pc:picChg>
        <pc:picChg chg="add del mod">
          <ac:chgData name="Aria E Fiat" userId="d352dcc2-77e0-46ba-8182-897954ed3962" providerId="ADAL" clId="{56ED43F9-0E2E-0A4A-977A-8387EDA26E6B}" dt="2020-08-10T12:00:07.488" v="13877" actId="478"/>
          <ac:picMkLst>
            <pc:docMk/>
            <pc:sldMk cId="1300374894" sldId="424"/>
            <ac:picMk id="24" creationId="{ACDFD693-F069-BA42-8409-BF644BF5C6AB}"/>
          </ac:picMkLst>
        </pc:picChg>
        <pc:picChg chg="add mod">
          <ac:chgData name="Aria E Fiat" userId="d352dcc2-77e0-46ba-8182-897954ed3962" providerId="ADAL" clId="{56ED43F9-0E2E-0A4A-977A-8387EDA26E6B}" dt="2020-08-10T12:00:11.471" v="13878" actId="1076"/>
          <ac:picMkLst>
            <pc:docMk/>
            <pc:sldMk cId="1300374894" sldId="424"/>
            <ac:picMk id="26" creationId="{9C2A8B23-1EF9-574F-A29C-F6A6D4556974}"/>
          </ac:picMkLst>
        </pc:picChg>
        <pc:picChg chg="add mod">
          <ac:chgData name="Aria E Fiat" userId="d352dcc2-77e0-46ba-8182-897954ed3962" providerId="ADAL" clId="{56ED43F9-0E2E-0A4A-977A-8387EDA26E6B}" dt="2020-08-10T12:00:36.183" v="13881" actId="1076"/>
          <ac:picMkLst>
            <pc:docMk/>
            <pc:sldMk cId="1300374894" sldId="424"/>
            <ac:picMk id="28" creationId="{A0D3C1CC-148C-BC4F-87CA-7B835011E624}"/>
          </ac:picMkLst>
        </pc:picChg>
        <pc:picChg chg="add del mod">
          <ac:chgData name="Aria E Fiat" userId="d352dcc2-77e0-46ba-8182-897954ed3962" providerId="ADAL" clId="{56ED43F9-0E2E-0A4A-977A-8387EDA26E6B}" dt="2020-08-10T12:01:17.407" v="13890" actId="478"/>
          <ac:picMkLst>
            <pc:docMk/>
            <pc:sldMk cId="1300374894" sldId="424"/>
            <ac:picMk id="30" creationId="{C231BA24-A5AF-2042-A559-A78B9C672BD3}"/>
          </ac:picMkLst>
        </pc:picChg>
        <pc:picChg chg="add mod">
          <ac:chgData name="Aria E Fiat" userId="d352dcc2-77e0-46ba-8182-897954ed3962" providerId="ADAL" clId="{56ED43F9-0E2E-0A4A-977A-8387EDA26E6B}" dt="2020-08-10T12:01:30.025" v="13892" actId="1076"/>
          <ac:picMkLst>
            <pc:docMk/>
            <pc:sldMk cId="1300374894" sldId="424"/>
            <ac:picMk id="32" creationId="{07F37753-4724-BF43-8BA0-F92C23147D04}"/>
          </ac:picMkLst>
        </pc:picChg>
      </pc:sldChg>
      <pc:sldChg chg="addSp delSp modSp add del mod">
        <pc:chgData name="Aria E Fiat" userId="d352dcc2-77e0-46ba-8182-897954ed3962" providerId="ADAL" clId="{56ED43F9-0E2E-0A4A-977A-8387EDA26E6B}" dt="2020-08-10T11:23:38.747" v="12754" actId="2696"/>
        <pc:sldMkLst>
          <pc:docMk/>
          <pc:sldMk cId="3625079187" sldId="424"/>
        </pc:sldMkLst>
        <pc:spChg chg="del">
          <ac:chgData name="Aria E Fiat" userId="d352dcc2-77e0-46ba-8182-897954ed3962" providerId="ADAL" clId="{56ED43F9-0E2E-0A4A-977A-8387EDA26E6B}" dt="2020-08-10T11:21:52.471" v="12722" actId="478"/>
          <ac:spMkLst>
            <pc:docMk/>
            <pc:sldMk cId="3625079187" sldId="424"/>
            <ac:spMk id="2" creationId="{A0939E0A-0FB2-1A4A-B393-5265C4FCB3B5}"/>
          </ac:spMkLst>
        </pc:spChg>
        <pc:spChg chg="mod">
          <ac:chgData name="Aria E Fiat" userId="d352dcc2-77e0-46ba-8182-897954ed3962" providerId="ADAL" clId="{56ED43F9-0E2E-0A4A-977A-8387EDA26E6B}" dt="2020-08-10T11:23:36.739" v="12753" actId="1076"/>
          <ac:spMkLst>
            <pc:docMk/>
            <pc:sldMk cId="3625079187" sldId="424"/>
            <ac:spMk id="3" creationId="{A3ED24E0-87FA-2B47-920D-5E78E3DC8439}"/>
          </ac:spMkLst>
        </pc:spChg>
        <pc:spChg chg="del">
          <ac:chgData name="Aria E Fiat" userId="d352dcc2-77e0-46ba-8182-897954ed3962" providerId="ADAL" clId="{56ED43F9-0E2E-0A4A-977A-8387EDA26E6B}" dt="2020-08-10T11:21:55.827" v="12723" actId="478"/>
          <ac:spMkLst>
            <pc:docMk/>
            <pc:sldMk cId="3625079187" sldId="424"/>
            <ac:spMk id="6" creationId="{2BE60F32-046B-4C41-83C0-3E404B7EC0EB}"/>
          </ac:spMkLst>
        </pc:spChg>
        <pc:picChg chg="del mod">
          <ac:chgData name="Aria E Fiat" userId="d352dcc2-77e0-46ba-8182-897954ed3962" providerId="ADAL" clId="{56ED43F9-0E2E-0A4A-977A-8387EDA26E6B}" dt="2020-08-10T11:20:39.144" v="12617" actId="478"/>
          <ac:picMkLst>
            <pc:docMk/>
            <pc:sldMk cId="3625079187" sldId="424"/>
            <ac:picMk id="8" creationId="{E159970D-3A92-6740-9FC0-05DB0DD933F6}"/>
          </ac:picMkLst>
        </pc:picChg>
        <pc:picChg chg="add mod">
          <ac:chgData name="Aria E Fiat" userId="d352dcc2-77e0-46ba-8182-897954ed3962" providerId="ADAL" clId="{56ED43F9-0E2E-0A4A-977A-8387EDA26E6B}" dt="2020-08-10T11:23:31.819" v="12752" actId="1076"/>
          <ac:picMkLst>
            <pc:docMk/>
            <pc:sldMk cId="3625079187" sldId="424"/>
            <ac:picMk id="9" creationId="{68F7E03B-3913-AF48-9B33-BC5CCF0717B0}"/>
          </ac:picMkLst>
        </pc:picChg>
      </pc:sldChg>
      <pc:sldChg chg="addSp modSp add mod ord modNotesTx">
        <pc:chgData name="Aria E Fiat" userId="d352dcc2-77e0-46ba-8182-897954ed3962" providerId="ADAL" clId="{56ED43F9-0E2E-0A4A-977A-8387EDA26E6B}" dt="2020-08-10T18:21:12.298" v="21847"/>
        <pc:sldMkLst>
          <pc:docMk/>
          <pc:sldMk cId="1098258222" sldId="425"/>
        </pc:sldMkLst>
        <pc:spChg chg="mod">
          <ac:chgData name="Aria E Fiat" userId="d352dcc2-77e0-46ba-8182-897954ed3962" providerId="ADAL" clId="{56ED43F9-0E2E-0A4A-977A-8387EDA26E6B}" dt="2020-08-10T18:19:05.714" v="21840" actId="1076"/>
          <ac:spMkLst>
            <pc:docMk/>
            <pc:sldMk cId="1098258222" sldId="425"/>
            <ac:spMk id="2" creationId="{4D32A793-5772-43A8-B555-8BCDA0173BA6}"/>
          </ac:spMkLst>
        </pc:spChg>
        <pc:spChg chg="mod">
          <ac:chgData name="Aria E Fiat" userId="d352dcc2-77e0-46ba-8182-897954ed3962" providerId="ADAL" clId="{56ED43F9-0E2E-0A4A-977A-8387EDA26E6B}" dt="2020-08-10T18:01:36.553" v="21572" actId="1076"/>
          <ac:spMkLst>
            <pc:docMk/>
            <pc:sldMk cId="1098258222" sldId="425"/>
            <ac:spMk id="3" creationId="{ADF062DD-13BA-4209-AAB5-48389BA38DDD}"/>
          </ac:spMkLst>
        </pc:spChg>
        <pc:spChg chg="add mod">
          <ac:chgData name="Aria E Fiat" userId="d352dcc2-77e0-46ba-8182-897954ed3962" providerId="ADAL" clId="{56ED43F9-0E2E-0A4A-977A-8387EDA26E6B}" dt="2020-08-10T18:18:54.203" v="21838" actId="1076"/>
          <ac:spMkLst>
            <pc:docMk/>
            <pc:sldMk cId="1098258222" sldId="425"/>
            <ac:spMk id="4" creationId="{0624C70F-464E-AC4A-9F3C-43E9C66CF44D}"/>
          </ac:spMkLst>
        </pc:spChg>
        <pc:spChg chg="add mod">
          <ac:chgData name="Aria E Fiat" userId="d352dcc2-77e0-46ba-8182-897954ed3962" providerId="ADAL" clId="{56ED43F9-0E2E-0A4A-977A-8387EDA26E6B}" dt="2020-08-10T18:18:51.576" v="21836" actId="1076"/>
          <ac:spMkLst>
            <pc:docMk/>
            <pc:sldMk cId="1098258222" sldId="425"/>
            <ac:spMk id="5" creationId="{FA96BFB3-AA98-9940-84DE-80F758398A6F}"/>
          </ac:spMkLst>
        </pc:spChg>
        <pc:spChg chg="add mod">
          <ac:chgData name="Aria E Fiat" userId="d352dcc2-77e0-46ba-8182-897954ed3962" providerId="ADAL" clId="{56ED43F9-0E2E-0A4A-977A-8387EDA26E6B}" dt="2020-08-10T18:18:44.938" v="21834" actId="1076"/>
          <ac:spMkLst>
            <pc:docMk/>
            <pc:sldMk cId="1098258222" sldId="425"/>
            <ac:spMk id="6" creationId="{A5953EED-1244-CC46-80CE-E723529AF4BB}"/>
          </ac:spMkLst>
        </pc:spChg>
        <pc:picChg chg="add mod">
          <ac:chgData name="Aria E Fiat" userId="d352dcc2-77e0-46ba-8182-897954ed3962" providerId="ADAL" clId="{56ED43F9-0E2E-0A4A-977A-8387EDA26E6B}" dt="2020-08-10T18:20:57.897" v="21846" actId="167"/>
          <ac:picMkLst>
            <pc:docMk/>
            <pc:sldMk cId="1098258222" sldId="425"/>
            <ac:picMk id="8" creationId="{050CBB92-10E3-E54F-A79F-D5B3635C9557}"/>
          </ac:picMkLst>
        </pc:picChg>
      </pc:sldChg>
      <pc:sldChg chg="addSp delSp modSp add mod modNotesTx">
        <pc:chgData name="Aria E Fiat" userId="d352dcc2-77e0-46ba-8182-897954ed3962" providerId="ADAL" clId="{56ED43F9-0E2E-0A4A-977A-8387EDA26E6B}" dt="2020-08-10T12:47:28.486" v="14407" actId="1076"/>
        <pc:sldMkLst>
          <pc:docMk/>
          <pc:sldMk cId="1620350570" sldId="426"/>
        </pc:sldMkLst>
        <pc:spChg chg="mod">
          <ac:chgData name="Aria E Fiat" userId="d352dcc2-77e0-46ba-8182-897954ed3962" providerId="ADAL" clId="{56ED43F9-0E2E-0A4A-977A-8387EDA26E6B}" dt="2020-08-10T12:08:50.849" v="13946" actId="122"/>
          <ac:spMkLst>
            <pc:docMk/>
            <pc:sldMk cId="1620350570" sldId="426"/>
            <ac:spMk id="2" creationId="{C24D92B1-D17A-49B9-B9AD-D37A48608CC3}"/>
          </ac:spMkLst>
        </pc:spChg>
        <pc:spChg chg="add del mod">
          <ac:chgData name="Aria E Fiat" userId="d352dcc2-77e0-46ba-8182-897954ed3962" providerId="ADAL" clId="{56ED43F9-0E2E-0A4A-977A-8387EDA26E6B}" dt="2020-08-10T12:36:03.929" v="13994" actId="478"/>
          <ac:spMkLst>
            <pc:docMk/>
            <pc:sldMk cId="1620350570" sldId="426"/>
            <ac:spMk id="5" creationId="{08AAC84E-B184-0242-B436-826180FFC095}"/>
          </ac:spMkLst>
        </pc:spChg>
        <pc:spChg chg="add mod">
          <ac:chgData name="Aria E Fiat" userId="d352dcc2-77e0-46ba-8182-897954ed3962" providerId="ADAL" clId="{56ED43F9-0E2E-0A4A-977A-8387EDA26E6B}" dt="2020-08-10T12:37:38.060" v="14040" actId="1582"/>
          <ac:spMkLst>
            <pc:docMk/>
            <pc:sldMk cId="1620350570" sldId="426"/>
            <ac:spMk id="6" creationId="{EFF2C8CA-A5DC-EF4A-BAD2-4B8773968E35}"/>
          </ac:spMkLst>
        </pc:spChg>
        <pc:spChg chg="add mod">
          <ac:chgData name="Aria E Fiat" userId="d352dcc2-77e0-46ba-8182-897954ed3962" providerId="ADAL" clId="{56ED43F9-0E2E-0A4A-977A-8387EDA26E6B}" dt="2020-08-10T12:47:28.486" v="14407" actId="1076"/>
          <ac:spMkLst>
            <pc:docMk/>
            <pc:sldMk cId="1620350570" sldId="426"/>
            <ac:spMk id="7" creationId="{C383F092-008B-1F47-B157-44DCFC02EE5F}"/>
          </ac:spMkLst>
        </pc:spChg>
        <pc:spChg chg="del">
          <ac:chgData name="Aria E Fiat" userId="d352dcc2-77e0-46ba-8182-897954ed3962" providerId="ADAL" clId="{56ED43F9-0E2E-0A4A-977A-8387EDA26E6B}" dt="2020-08-10T12:08:55.986" v="13947" actId="478"/>
          <ac:spMkLst>
            <pc:docMk/>
            <pc:sldMk cId="1620350570" sldId="426"/>
            <ac:spMk id="9" creationId="{5479A366-40F5-5F43-9010-F1AEDDE44B47}"/>
          </ac:spMkLst>
        </pc:spChg>
        <pc:spChg chg="del">
          <ac:chgData name="Aria E Fiat" userId="d352dcc2-77e0-46ba-8182-897954ed3962" providerId="ADAL" clId="{56ED43F9-0E2E-0A4A-977A-8387EDA26E6B}" dt="2020-08-10T12:08:55.986" v="13947" actId="478"/>
          <ac:spMkLst>
            <pc:docMk/>
            <pc:sldMk cId="1620350570" sldId="426"/>
            <ac:spMk id="10" creationId="{ECA44F76-D0B1-C843-9D0D-D32F15E514C2}"/>
          </ac:spMkLst>
        </pc:spChg>
        <pc:spChg chg="del">
          <ac:chgData name="Aria E Fiat" userId="d352dcc2-77e0-46ba-8182-897954ed3962" providerId="ADAL" clId="{56ED43F9-0E2E-0A4A-977A-8387EDA26E6B}" dt="2020-08-10T12:08:55.986" v="13947" actId="478"/>
          <ac:spMkLst>
            <pc:docMk/>
            <pc:sldMk cId="1620350570" sldId="426"/>
            <ac:spMk id="11" creationId="{7037D0EA-C692-4F40-B621-F4E68656FD00}"/>
          </ac:spMkLst>
        </pc:spChg>
        <pc:spChg chg="del">
          <ac:chgData name="Aria E Fiat" userId="d352dcc2-77e0-46ba-8182-897954ed3962" providerId="ADAL" clId="{56ED43F9-0E2E-0A4A-977A-8387EDA26E6B}" dt="2020-08-10T12:08:55.986" v="13947" actId="478"/>
          <ac:spMkLst>
            <pc:docMk/>
            <pc:sldMk cId="1620350570" sldId="426"/>
            <ac:spMk id="12" creationId="{94C38C24-D9BB-4F46-81AF-160E923150E4}"/>
          </ac:spMkLst>
        </pc:spChg>
        <pc:spChg chg="del">
          <ac:chgData name="Aria E Fiat" userId="d352dcc2-77e0-46ba-8182-897954ed3962" providerId="ADAL" clId="{56ED43F9-0E2E-0A4A-977A-8387EDA26E6B}" dt="2020-08-10T12:08:55.986" v="13947" actId="478"/>
          <ac:spMkLst>
            <pc:docMk/>
            <pc:sldMk cId="1620350570" sldId="426"/>
            <ac:spMk id="13" creationId="{A93A16E5-1BF7-5F4D-97F2-724530A6986E}"/>
          </ac:spMkLst>
        </pc:spChg>
        <pc:spChg chg="del">
          <ac:chgData name="Aria E Fiat" userId="d352dcc2-77e0-46ba-8182-897954ed3962" providerId="ADAL" clId="{56ED43F9-0E2E-0A4A-977A-8387EDA26E6B}" dt="2020-08-10T12:08:55.986" v="13947" actId="478"/>
          <ac:spMkLst>
            <pc:docMk/>
            <pc:sldMk cId="1620350570" sldId="426"/>
            <ac:spMk id="15" creationId="{856D9FCC-F086-A848-AEC4-950C75ABC8EC}"/>
          </ac:spMkLst>
        </pc:spChg>
        <pc:spChg chg="mod">
          <ac:chgData name="Aria E Fiat" userId="d352dcc2-77e0-46ba-8182-897954ed3962" providerId="ADAL" clId="{56ED43F9-0E2E-0A4A-977A-8387EDA26E6B}" dt="2020-08-10T12:08:36.448" v="13896" actId="1076"/>
          <ac:spMkLst>
            <pc:docMk/>
            <pc:sldMk cId="1620350570" sldId="426"/>
            <ac:spMk id="18" creationId="{A92EF5E7-45B1-7E4F-BAD4-EC2458E26275}"/>
          </ac:spMkLst>
        </pc:spChg>
        <pc:spChg chg="add del mod">
          <ac:chgData name="Aria E Fiat" userId="d352dcc2-77e0-46ba-8182-897954ed3962" providerId="ADAL" clId="{56ED43F9-0E2E-0A4A-977A-8387EDA26E6B}" dt="2020-08-10T12:36:19.824" v="14016" actId="478"/>
          <ac:spMkLst>
            <pc:docMk/>
            <pc:sldMk cId="1620350570" sldId="426"/>
            <ac:spMk id="20" creationId="{C81D907F-47B8-864C-B711-9733807F5734}"/>
          </ac:spMkLst>
        </pc:spChg>
        <pc:spChg chg="add mod">
          <ac:chgData name="Aria E Fiat" userId="d352dcc2-77e0-46ba-8182-897954ed3962" providerId="ADAL" clId="{56ED43F9-0E2E-0A4A-977A-8387EDA26E6B}" dt="2020-08-10T12:36:49.996" v="14036" actId="207"/>
          <ac:spMkLst>
            <pc:docMk/>
            <pc:sldMk cId="1620350570" sldId="426"/>
            <ac:spMk id="22" creationId="{6E1A26AD-900D-A044-9201-E18F61E83D5F}"/>
          </ac:spMkLst>
        </pc:spChg>
        <pc:picChg chg="add mod">
          <ac:chgData name="Aria E Fiat" userId="d352dcc2-77e0-46ba-8182-897954ed3962" providerId="ADAL" clId="{56ED43F9-0E2E-0A4A-977A-8387EDA26E6B}" dt="2020-08-10T12:10:13.560" v="13953" actId="1076"/>
          <ac:picMkLst>
            <pc:docMk/>
            <pc:sldMk cId="1620350570" sldId="426"/>
            <ac:picMk id="4" creationId="{D661892B-6628-6644-BDAF-EDF26739D935}"/>
          </ac:picMkLst>
        </pc:picChg>
        <pc:picChg chg="del">
          <ac:chgData name="Aria E Fiat" userId="d352dcc2-77e0-46ba-8182-897954ed3962" providerId="ADAL" clId="{56ED43F9-0E2E-0A4A-977A-8387EDA26E6B}" dt="2020-08-10T12:08:55.986" v="13947" actId="478"/>
          <ac:picMkLst>
            <pc:docMk/>
            <pc:sldMk cId="1620350570" sldId="426"/>
            <ac:picMk id="14" creationId="{61793FF6-94F2-4B4F-8980-CA8380D113A6}"/>
          </ac:picMkLst>
        </pc:picChg>
        <pc:picChg chg="del">
          <ac:chgData name="Aria E Fiat" userId="d352dcc2-77e0-46ba-8182-897954ed3962" providerId="ADAL" clId="{56ED43F9-0E2E-0A4A-977A-8387EDA26E6B}" dt="2020-08-10T12:08:55.986" v="13947" actId="478"/>
          <ac:picMkLst>
            <pc:docMk/>
            <pc:sldMk cId="1620350570" sldId="426"/>
            <ac:picMk id="19" creationId="{198F67AE-86C7-DF42-A2CE-BD801F561B35}"/>
          </ac:picMkLst>
        </pc:picChg>
        <pc:picChg chg="del">
          <ac:chgData name="Aria E Fiat" userId="d352dcc2-77e0-46ba-8182-897954ed3962" providerId="ADAL" clId="{56ED43F9-0E2E-0A4A-977A-8387EDA26E6B}" dt="2020-08-10T12:08:55.986" v="13947" actId="478"/>
          <ac:picMkLst>
            <pc:docMk/>
            <pc:sldMk cId="1620350570" sldId="426"/>
            <ac:picMk id="21" creationId="{54C469AC-DD9E-8442-8983-A4989F0B2C5C}"/>
          </ac:picMkLst>
        </pc:picChg>
        <pc:picChg chg="del">
          <ac:chgData name="Aria E Fiat" userId="d352dcc2-77e0-46ba-8182-897954ed3962" providerId="ADAL" clId="{56ED43F9-0E2E-0A4A-977A-8387EDA26E6B}" dt="2020-08-10T12:08:55.986" v="13947" actId="478"/>
          <ac:picMkLst>
            <pc:docMk/>
            <pc:sldMk cId="1620350570" sldId="426"/>
            <ac:picMk id="26" creationId="{9C2A8B23-1EF9-574F-A29C-F6A6D4556974}"/>
          </ac:picMkLst>
        </pc:picChg>
        <pc:picChg chg="del">
          <ac:chgData name="Aria E Fiat" userId="d352dcc2-77e0-46ba-8182-897954ed3962" providerId="ADAL" clId="{56ED43F9-0E2E-0A4A-977A-8387EDA26E6B}" dt="2020-08-10T12:08:55.986" v="13947" actId="478"/>
          <ac:picMkLst>
            <pc:docMk/>
            <pc:sldMk cId="1620350570" sldId="426"/>
            <ac:picMk id="28" creationId="{A0D3C1CC-148C-BC4F-87CA-7B835011E624}"/>
          </ac:picMkLst>
        </pc:picChg>
        <pc:picChg chg="del">
          <ac:chgData name="Aria E Fiat" userId="d352dcc2-77e0-46ba-8182-897954ed3962" providerId="ADAL" clId="{56ED43F9-0E2E-0A4A-977A-8387EDA26E6B}" dt="2020-08-10T12:08:55.986" v="13947" actId="478"/>
          <ac:picMkLst>
            <pc:docMk/>
            <pc:sldMk cId="1620350570" sldId="426"/>
            <ac:picMk id="32" creationId="{07F37753-4724-BF43-8BA0-F92C23147D04}"/>
          </ac:picMkLst>
        </pc:picChg>
      </pc:sldChg>
      <pc:sldChg chg="addSp delSp modSp add mod setBg">
        <pc:chgData name="Aria E Fiat" userId="d352dcc2-77e0-46ba-8182-897954ed3962" providerId="ADAL" clId="{56ED43F9-0E2E-0A4A-977A-8387EDA26E6B}" dt="2020-08-10T12:58:04.944" v="14687" actId="1076"/>
        <pc:sldMkLst>
          <pc:docMk/>
          <pc:sldMk cId="3497057399" sldId="427"/>
        </pc:sldMkLst>
        <pc:spChg chg="mod">
          <ac:chgData name="Aria E Fiat" userId="d352dcc2-77e0-46ba-8182-897954ed3962" providerId="ADAL" clId="{56ED43F9-0E2E-0A4A-977A-8387EDA26E6B}" dt="2020-08-10T12:58:04.944" v="14687" actId="1076"/>
          <ac:spMkLst>
            <pc:docMk/>
            <pc:sldMk cId="3497057399" sldId="427"/>
            <ac:spMk id="2" creationId="{656B4A7A-5082-1148-A2B5-EA06DF650E15}"/>
          </ac:spMkLst>
        </pc:spChg>
        <pc:spChg chg="del">
          <ac:chgData name="Aria E Fiat" userId="d352dcc2-77e0-46ba-8182-897954ed3962" providerId="ADAL" clId="{56ED43F9-0E2E-0A4A-977A-8387EDA26E6B}" dt="2020-08-10T12:49:10.092" v="14408"/>
          <ac:spMkLst>
            <pc:docMk/>
            <pc:sldMk cId="3497057399" sldId="427"/>
            <ac:spMk id="3" creationId="{C2AC873C-B7DA-644C-A8A5-4A97C80891DC}"/>
          </ac:spMkLst>
        </pc:spChg>
        <pc:spChg chg="add mod">
          <ac:chgData name="Aria E Fiat" userId="d352dcc2-77e0-46ba-8182-897954ed3962" providerId="ADAL" clId="{56ED43F9-0E2E-0A4A-977A-8387EDA26E6B}" dt="2020-08-10T12:55:55.614" v="14465" actId="1076"/>
          <ac:spMkLst>
            <pc:docMk/>
            <pc:sldMk cId="3497057399" sldId="427"/>
            <ac:spMk id="15" creationId="{09AE6745-E9B2-D949-A797-9C49D1515240}"/>
          </ac:spMkLst>
        </pc:spChg>
        <pc:spChg chg="add mod">
          <ac:chgData name="Aria E Fiat" userId="d352dcc2-77e0-46ba-8182-897954ed3962" providerId="ADAL" clId="{56ED43F9-0E2E-0A4A-977A-8387EDA26E6B}" dt="2020-08-10T12:57:57.767" v="14686" actId="1076"/>
          <ac:spMkLst>
            <pc:docMk/>
            <pc:sldMk cId="3497057399" sldId="427"/>
            <ac:spMk id="17" creationId="{36EE601E-3EAD-4101-8262-E768178F0014}"/>
          </ac:spMkLst>
        </pc:spChg>
        <pc:picChg chg="add mod modCrop">
          <ac:chgData name="Aria E Fiat" userId="d352dcc2-77e0-46ba-8182-897954ed3962" providerId="ADAL" clId="{56ED43F9-0E2E-0A4A-977A-8387EDA26E6B}" dt="2020-08-10T12:55:33.261" v="14460" actId="26606"/>
          <ac:picMkLst>
            <pc:docMk/>
            <pc:sldMk cId="3497057399" sldId="427"/>
            <ac:picMk id="5" creationId="{37BDE07A-5980-1148-BA1F-5F1785689D91}"/>
          </ac:picMkLst>
        </pc:picChg>
        <pc:picChg chg="add mod ord modCrop">
          <ac:chgData name="Aria E Fiat" userId="d352dcc2-77e0-46ba-8182-897954ed3962" providerId="ADAL" clId="{56ED43F9-0E2E-0A4A-977A-8387EDA26E6B}" dt="2020-08-10T12:55:33.261" v="14460" actId="26606"/>
          <ac:picMkLst>
            <pc:docMk/>
            <pc:sldMk cId="3497057399" sldId="427"/>
            <ac:picMk id="7" creationId="{B9367FFE-C549-4846-882F-A850FE3B4D20}"/>
          </ac:picMkLst>
        </pc:picChg>
        <pc:picChg chg="add mod modCrop">
          <ac:chgData name="Aria E Fiat" userId="d352dcc2-77e0-46ba-8182-897954ed3962" providerId="ADAL" clId="{56ED43F9-0E2E-0A4A-977A-8387EDA26E6B}" dt="2020-08-10T12:55:33.261" v="14460" actId="26606"/>
          <ac:picMkLst>
            <pc:docMk/>
            <pc:sldMk cId="3497057399" sldId="427"/>
            <ac:picMk id="9" creationId="{1F661E3F-86AE-894F-BEE3-54026CE8DC68}"/>
          </ac:picMkLst>
        </pc:picChg>
        <pc:picChg chg="add mod modCrop">
          <ac:chgData name="Aria E Fiat" userId="d352dcc2-77e0-46ba-8182-897954ed3962" providerId="ADAL" clId="{56ED43F9-0E2E-0A4A-977A-8387EDA26E6B}" dt="2020-08-10T12:55:33.261" v="14460" actId="26606"/>
          <ac:picMkLst>
            <pc:docMk/>
            <pc:sldMk cId="3497057399" sldId="427"/>
            <ac:picMk id="11" creationId="{15CED681-9041-8B44-8086-F63576D2BB3E}"/>
          </ac:picMkLst>
        </pc:picChg>
        <pc:picChg chg="add mod">
          <ac:chgData name="Aria E Fiat" userId="d352dcc2-77e0-46ba-8182-897954ed3962" providerId="ADAL" clId="{56ED43F9-0E2E-0A4A-977A-8387EDA26E6B}" dt="2020-08-10T12:55:33.261" v="14460" actId="26606"/>
          <ac:picMkLst>
            <pc:docMk/>
            <pc:sldMk cId="3497057399" sldId="427"/>
            <ac:picMk id="13" creationId="{4B69FCE7-BBFE-5941-91CD-DF88A334A17D}"/>
          </ac:picMkLst>
        </pc:picChg>
      </pc:sldChg>
      <pc:sldChg chg="addSp modSp add mod modNotesTx">
        <pc:chgData name="Aria E Fiat" userId="d352dcc2-77e0-46ba-8182-897954ed3962" providerId="ADAL" clId="{56ED43F9-0E2E-0A4A-977A-8387EDA26E6B}" dt="2020-08-10T13:14:31.039" v="16018" actId="20577"/>
        <pc:sldMkLst>
          <pc:docMk/>
          <pc:sldMk cId="1979680166" sldId="428"/>
        </pc:sldMkLst>
        <pc:spChg chg="mod">
          <ac:chgData name="Aria E Fiat" userId="d352dcc2-77e0-46ba-8182-897954ed3962" providerId="ADAL" clId="{56ED43F9-0E2E-0A4A-977A-8387EDA26E6B}" dt="2020-08-10T13:04:15.285" v="14861" actId="1076"/>
          <ac:spMkLst>
            <pc:docMk/>
            <pc:sldMk cId="1979680166" sldId="428"/>
            <ac:spMk id="2" creationId="{DDF963F8-9A0C-7A46-8DC1-457DA202D586}"/>
          </ac:spMkLst>
        </pc:spChg>
        <pc:spChg chg="mod">
          <ac:chgData name="Aria E Fiat" userId="d352dcc2-77e0-46ba-8182-897954ed3962" providerId="ADAL" clId="{56ED43F9-0E2E-0A4A-977A-8387EDA26E6B}" dt="2020-08-10T13:05:47.577" v="14918" actId="207"/>
          <ac:spMkLst>
            <pc:docMk/>
            <pc:sldMk cId="1979680166" sldId="428"/>
            <ac:spMk id="3" creationId="{C7C780C0-0A75-4747-96C7-436D34A3FCD3}"/>
          </ac:spMkLst>
        </pc:spChg>
        <pc:spChg chg="add mod">
          <ac:chgData name="Aria E Fiat" userId="d352dcc2-77e0-46ba-8182-897954ed3962" providerId="ADAL" clId="{56ED43F9-0E2E-0A4A-977A-8387EDA26E6B}" dt="2020-08-10T13:04:11.719" v="14860" actId="1076"/>
          <ac:spMkLst>
            <pc:docMk/>
            <pc:sldMk cId="1979680166" sldId="428"/>
            <ac:spMk id="4" creationId="{C43E06A1-F826-684B-BEFC-3387D66A5680}"/>
          </ac:spMkLst>
        </pc:spChg>
        <pc:picChg chg="add mod modCrop">
          <ac:chgData name="Aria E Fiat" userId="d352dcc2-77e0-46ba-8182-897954ed3962" providerId="ADAL" clId="{56ED43F9-0E2E-0A4A-977A-8387EDA26E6B}" dt="2020-08-10T13:11:16.877" v="15486" actId="1076"/>
          <ac:picMkLst>
            <pc:docMk/>
            <pc:sldMk cId="1979680166" sldId="428"/>
            <ac:picMk id="6" creationId="{2C447AAE-F0F0-6244-B2B3-04196DEE8FF6}"/>
          </ac:picMkLst>
        </pc:picChg>
      </pc:sldChg>
      <pc:sldChg chg="addSp delSp modSp add mod ord">
        <pc:chgData name="Aria E Fiat" userId="d352dcc2-77e0-46ba-8182-897954ed3962" providerId="ADAL" clId="{56ED43F9-0E2E-0A4A-977A-8387EDA26E6B}" dt="2020-08-10T12:45:57.007" v="14375"/>
        <pc:sldMkLst>
          <pc:docMk/>
          <pc:sldMk cId="4006100221" sldId="429"/>
        </pc:sldMkLst>
        <pc:spChg chg="del">
          <ac:chgData name="Aria E Fiat" userId="d352dcc2-77e0-46ba-8182-897954ed3962" providerId="ADAL" clId="{56ED43F9-0E2E-0A4A-977A-8387EDA26E6B}" dt="2020-08-10T12:42:25.203" v="14297" actId="478"/>
          <ac:spMkLst>
            <pc:docMk/>
            <pc:sldMk cId="4006100221" sldId="429"/>
            <ac:spMk id="2" creationId="{B92473D7-CC4F-0846-8518-272E3393EFB8}"/>
          </ac:spMkLst>
        </pc:spChg>
        <pc:spChg chg="mod">
          <ac:chgData name="Aria E Fiat" userId="d352dcc2-77e0-46ba-8182-897954ed3962" providerId="ADAL" clId="{56ED43F9-0E2E-0A4A-977A-8387EDA26E6B}" dt="2020-08-10T12:45:37.004" v="14372" actId="1076"/>
          <ac:spMkLst>
            <pc:docMk/>
            <pc:sldMk cId="4006100221" sldId="429"/>
            <ac:spMk id="3" creationId="{A442C4EA-F799-2440-B2E5-3CE2E7EA4FF5}"/>
          </ac:spMkLst>
        </pc:spChg>
        <pc:spChg chg="add mod">
          <ac:chgData name="Aria E Fiat" userId="d352dcc2-77e0-46ba-8182-897954ed3962" providerId="ADAL" clId="{56ED43F9-0E2E-0A4A-977A-8387EDA26E6B}" dt="2020-08-10T12:45:29.668" v="14370" actId="1076"/>
          <ac:spMkLst>
            <pc:docMk/>
            <pc:sldMk cId="4006100221" sldId="429"/>
            <ac:spMk id="4" creationId="{20652986-2942-914B-AAAF-7C178248CC57}"/>
          </ac:spMkLst>
        </pc:spChg>
        <pc:spChg chg="add mod">
          <ac:chgData name="Aria E Fiat" userId="d352dcc2-77e0-46ba-8182-897954ed3962" providerId="ADAL" clId="{56ED43F9-0E2E-0A4A-977A-8387EDA26E6B}" dt="2020-08-10T12:44:08.434" v="14319" actId="1036"/>
          <ac:spMkLst>
            <pc:docMk/>
            <pc:sldMk cId="4006100221" sldId="429"/>
            <ac:spMk id="5" creationId="{82BE3228-406E-EB40-AA8E-46A135FAA8D7}"/>
          </ac:spMkLst>
        </pc:spChg>
        <pc:spChg chg="add mod">
          <ac:chgData name="Aria E Fiat" userId="d352dcc2-77e0-46ba-8182-897954ed3962" providerId="ADAL" clId="{56ED43F9-0E2E-0A4A-977A-8387EDA26E6B}" dt="2020-08-10T12:45:03.422" v="14369" actId="207"/>
          <ac:spMkLst>
            <pc:docMk/>
            <pc:sldMk cId="4006100221" sldId="429"/>
            <ac:spMk id="9" creationId="{EB47D497-43CB-D945-8076-841926813F58}"/>
          </ac:spMkLst>
        </pc:spChg>
        <pc:picChg chg="add mod">
          <ac:chgData name="Aria E Fiat" userId="d352dcc2-77e0-46ba-8182-897954ed3962" providerId="ADAL" clId="{56ED43F9-0E2E-0A4A-977A-8387EDA26E6B}" dt="2020-08-10T12:45:44.644" v="14374" actId="1076"/>
          <ac:picMkLst>
            <pc:docMk/>
            <pc:sldMk cId="4006100221" sldId="429"/>
            <ac:picMk id="6" creationId="{FE90C8DA-9227-3F49-81DC-ABE0D0A7DF6D}"/>
          </ac:picMkLst>
        </pc:picChg>
        <pc:picChg chg="add mod modCrop">
          <ac:chgData name="Aria E Fiat" userId="d352dcc2-77e0-46ba-8182-897954ed3962" providerId="ADAL" clId="{56ED43F9-0E2E-0A4A-977A-8387EDA26E6B}" dt="2020-08-10T12:44:20.730" v="14321" actId="1076"/>
          <ac:picMkLst>
            <pc:docMk/>
            <pc:sldMk cId="4006100221" sldId="429"/>
            <ac:picMk id="8" creationId="{9F4FB2EB-2DDC-6C46-8755-414B87BC0B26}"/>
          </ac:picMkLst>
        </pc:picChg>
      </pc:sldChg>
      <pc:sldChg chg="addCm modCm">
        <pc:chgData name="Aria E Fiat" userId="d352dcc2-77e0-46ba-8182-897954ed3962" providerId="ADAL" clId="{56ED43F9-0E2E-0A4A-977A-8387EDA26E6B}" dt="2020-08-10T13:18:44.343" v="16022" actId="1589"/>
        <pc:sldMkLst>
          <pc:docMk/>
          <pc:sldMk cId="3308486207" sldId="431"/>
        </pc:sldMkLst>
      </pc:sldChg>
      <pc:sldChg chg="addSp delSp modSp add mod modNotesTx">
        <pc:chgData name="Aria E Fiat" userId="d352dcc2-77e0-46ba-8182-897954ed3962" providerId="ADAL" clId="{56ED43F9-0E2E-0A4A-977A-8387EDA26E6B}" dt="2020-08-10T14:03:11.817" v="17091" actId="1076"/>
        <pc:sldMkLst>
          <pc:docMk/>
          <pc:sldMk cId="702571310" sldId="432"/>
        </pc:sldMkLst>
        <pc:spChg chg="add del mod">
          <ac:chgData name="Aria E Fiat" userId="d352dcc2-77e0-46ba-8182-897954ed3962" providerId="ADAL" clId="{56ED43F9-0E2E-0A4A-977A-8387EDA26E6B}" dt="2020-08-10T13:57:02.111" v="16964"/>
          <ac:spMkLst>
            <pc:docMk/>
            <pc:sldMk cId="702571310" sldId="432"/>
            <ac:spMk id="2" creationId="{07227669-A3EF-0142-B139-912B2756FD27}"/>
          </ac:spMkLst>
        </pc:spChg>
        <pc:spChg chg="mod">
          <ac:chgData name="Aria E Fiat" userId="d352dcc2-77e0-46ba-8182-897954ed3962" providerId="ADAL" clId="{56ED43F9-0E2E-0A4A-977A-8387EDA26E6B}" dt="2020-08-10T14:03:11.817" v="17091" actId="1076"/>
          <ac:spMkLst>
            <pc:docMk/>
            <pc:sldMk cId="702571310" sldId="432"/>
            <ac:spMk id="6" creationId="{9D02CF2E-B22C-DD4A-8F82-DC324C3E0E5E}"/>
          </ac:spMkLst>
        </pc:spChg>
        <pc:spChg chg="mod">
          <ac:chgData name="Aria E Fiat" userId="d352dcc2-77e0-46ba-8182-897954ed3962" providerId="ADAL" clId="{56ED43F9-0E2E-0A4A-977A-8387EDA26E6B}" dt="2020-08-10T14:02:56.281" v="17086" actId="1076"/>
          <ac:spMkLst>
            <pc:docMk/>
            <pc:sldMk cId="702571310" sldId="432"/>
            <ac:spMk id="7" creationId="{74CEE46D-22E6-364C-B62A-339E6DE6BA7C}"/>
          </ac:spMkLst>
        </pc:spChg>
        <pc:spChg chg="del">
          <ac:chgData name="Aria E Fiat" userId="d352dcc2-77e0-46ba-8182-897954ed3962" providerId="ADAL" clId="{56ED43F9-0E2E-0A4A-977A-8387EDA26E6B}" dt="2020-08-10T13:57:01.666" v="16962" actId="478"/>
          <ac:spMkLst>
            <pc:docMk/>
            <pc:sldMk cId="702571310" sldId="432"/>
            <ac:spMk id="9" creationId="{E5147E67-0849-944F-AED7-1E06253D2917}"/>
          </ac:spMkLst>
        </pc:spChg>
        <pc:spChg chg="del">
          <ac:chgData name="Aria E Fiat" userId="d352dcc2-77e0-46ba-8182-897954ed3962" providerId="ADAL" clId="{56ED43F9-0E2E-0A4A-977A-8387EDA26E6B}" dt="2020-08-10T13:57:01.666" v="16962" actId="478"/>
          <ac:spMkLst>
            <pc:docMk/>
            <pc:sldMk cId="702571310" sldId="432"/>
            <ac:spMk id="14" creationId="{83B8C4A8-8CD1-764E-8072-BF838B22F09C}"/>
          </ac:spMkLst>
        </pc:spChg>
        <pc:spChg chg="del">
          <ac:chgData name="Aria E Fiat" userId="d352dcc2-77e0-46ba-8182-897954ed3962" providerId="ADAL" clId="{56ED43F9-0E2E-0A4A-977A-8387EDA26E6B}" dt="2020-08-10T13:57:01.666" v="16962" actId="478"/>
          <ac:spMkLst>
            <pc:docMk/>
            <pc:sldMk cId="702571310" sldId="432"/>
            <ac:spMk id="15" creationId="{A4FD031E-C854-744F-B4B0-9FF13BFD5146}"/>
          </ac:spMkLst>
        </pc:spChg>
        <pc:spChg chg="del">
          <ac:chgData name="Aria E Fiat" userId="d352dcc2-77e0-46ba-8182-897954ed3962" providerId="ADAL" clId="{56ED43F9-0E2E-0A4A-977A-8387EDA26E6B}" dt="2020-08-10T13:57:01.666" v="16962" actId="478"/>
          <ac:spMkLst>
            <pc:docMk/>
            <pc:sldMk cId="702571310" sldId="432"/>
            <ac:spMk id="16" creationId="{E2E07F4F-6B3C-8445-B89B-DC29183689CB}"/>
          </ac:spMkLst>
        </pc:spChg>
        <pc:spChg chg="del">
          <ac:chgData name="Aria E Fiat" userId="d352dcc2-77e0-46ba-8182-897954ed3962" providerId="ADAL" clId="{56ED43F9-0E2E-0A4A-977A-8387EDA26E6B}" dt="2020-08-10T13:57:01.666" v="16962" actId="478"/>
          <ac:spMkLst>
            <pc:docMk/>
            <pc:sldMk cId="702571310" sldId="432"/>
            <ac:spMk id="17" creationId="{101D1450-F674-1940-B03C-B2068BC1654B}"/>
          </ac:spMkLst>
        </pc:spChg>
        <pc:spChg chg="del">
          <ac:chgData name="Aria E Fiat" userId="d352dcc2-77e0-46ba-8182-897954ed3962" providerId="ADAL" clId="{56ED43F9-0E2E-0A4A-977A-8387EDA26E6B}" dt="2020-08-10T13:57:01.666" v="16962" actId="478"/>
          <ac:spMkLst>
            <pc:docMk/>
            <pc:sldMk cId="702571310" sldId="432"/>
            <ac:spMk id="18" creationId="{DBBCC2AF-E391-CA4E-80E2-F8F212CB2C93}"/>
          </ac:spMkLst>
        </pc:spChg>
        <pc:spChg chg="del">
          <ac:chgData name="Aria E Fiat" userId="d352dcc2-77e0-46ba-8182-897954ed3962" providerId="ADAL" clId="{56ED43F9-0E2E-0A4A-977A-8387EDA26E6B}" dt="2020-08-10T13:57:01.666" v="16962" actId="478"/>
          <ac:spMkLst>
            <pc:docMk/>
            <pc:sldMk cId="702571310" sldId="432"/>
            <ac:spMk id="19" creationId="{E7F0F8ED-308A-0E47-8123-0E216825028E}"/>
          </ac:spMkLst>
        </pc:spChg>
        <pc:spChg chg="del">
          <ac:chgData name="Aria E Fiat" userId="d352dcc2-77e0-46ba-8182-897954ed3962" providerId="ADAL" clId="{56ED43F9-0E2E-0A4A-977A-8387EDA26E6B}" dt="2020-08-10T13:57:01.666" v="16962" actId="478"/>
          <ac:spMkLst>
            <pc:docMk/>
            <pc:sldMk cId="702571310" sldId="432"/>
            <ac:spMk id="20" creationId="{4CEF5566-A011-5340-9CC5-D9A667B51847}"/>
          </ac:spMkLst>
        </pc:spChg>
        <pc:spChg chg="del">
          <ac:chgData name="Aria E Fiat" userId="d352dcc2-77e0-46ba-8182-897954ed3962" providerId="ADAL" clId="{56ED43F9-0E2E-0A4A-977A-8387EDA26E6B}" dt="2020-08-10T13:57:01.666" v="16962" actId="478"/>
          <ac:spMkLst>
            <pc:docMk/>
            <pc:sldMk cId="702571310" sldId="432"/>
            <ac:spMk id="21" creationId="{2379DA44-EAB3-E441-A572-BEDE60812747}"/>
          </ac:spMkLst>
        </pc:spChg>
        <pc:spChg chg="del">
          <ac:chgData name="Aria E Fiat" userId="d352dcc2-77e0-46ba-8182-897954ed3962" providerId="ADAL" clId="{56ED43F9-0E2E-0A4A-977A-8387EDA26E6B}" dt="2020-08-10T13:57:01.666" v="16962" actId="478"/>
          <ac:spMkLst>
            <pc:docMk/>
            <pc:sldMk cId="702571310" sldId="432"/>
            <ac:spMk id="22" creationId="{0C8EC4CA-BA11-9649-96C2-FC55A9F268A8}"/>
          </ac:spMkLst>
        </pc:spChg>
        <pc:picChg chg="add mod">
          <ac:chgData name="Aria E Fiat" userId="d352dcc2-77e0-46ba-8182-897954ed3962" providerId="ADAL" clId="{56ED43F9-0E2E-0A4A-977A-8387EDA26E6B}" dt="2020-08-10T14:02:33.265" v="17056" actId="1076"/>
          <ac:picMkLst>
            <pc:docMk/>
            <pc:sldMk cId="702571310" sldId="432"/>
            <ac:picMk id="4" creationId="{548CF75F-8AC3-114C-845B-FF6822DAD103}"/>
          </ac:picMkLst>
        </pc:picChg>
        <pc:picChg chg="add mod">
          <ac:chgData name="Aria E Fiat" userId="d352dcc2-77e0-46ba-8182-897954ed3962" providerId="ADAL" clId="{56ED43F9-0E2E-0A4A-977A-8387EDA26E6B}" dt="2020-08-10T14:02:27.183" v="17054" actId="1076"/>
          <ac:picMkLst>
            <pc:docMk/>
            <pc:sldMk cId="702571310" sldId="432"/>
            <ac:picMk id="8" creationId="{E3A7793D-3B0E-D94C-B63F-EA1A04E05D27}"/>
          </ac:picMkLst>
        </pc:picChg>
      </pc:sldChg>
      <pc:sldChg chg="add ord">
        <pc:chgData name="Aria E Fiat" userId="d352dcc2-77e0-46ba-8182-897954ed3962" providerId="ADAL" clId="{56ED43F9-0E2E-0A4A-977A-8387EDA26E6B}" dt="2020-08-10T14:46:23.681" v="17866"/>
        <pc:sldMkLst>
          <pc:docMk/>
          <pc:sldMk cId="3841758334" sldId="433"/>
        </pc:sldMkLst>
      </pc:sldChg>
      <pc:sldChg chg="add del">
        <pc:chgData name="Aria E Fiat" userId="d352dcc2-77e0-46ba-8182-897954ed3962" providerId="ADAL" clId="{56ED43F9-0E2E-0A4A-977A-8387EDA26E6B}" dt="2020-08-10T17:35:08.013" v="20468" actId="2696"/>
        <pc:sldMkLst>
          <pc:docMk/>
          <pc:sldMk cId="1245307971" sldId="434"/>
        </pc:sldMkLst>
      </pc:sldChg>
      <pc:sldChg chg="addSp delSp modSp add mod ord">
        <pc:chgData name="Aria E Fiat" userId="d352dcc2-77e0-46ba-8182-897954ed3962" providerId="ADAL" clId="{56ED43F9-0E2E-0A4A-977A-8387EDA26E6B}" dt="2020-08-10T17:36:38.562" v="20493" actId="1076"/>
        <pc:sldMkLst>
          <pc:docMk/>
          <pc:sldMk cId="4139681220" sldId="435"/>
        </pc:sldMkLst>
        <pc:spChg chg="mod">
          <ac:chgData name="Aria E Fiat" userId="d352dcc2-77e0-46ba-8182-897954ed3962" providerId="ADAL" clId="{56ED43F9-0E2E-0A4A-977A-8387EDA26E6B}" dt="2020-08-10T17:36:38.562" v="20493" actId="1076"/>
          <ac:spMkLst>
            <pc:docMk/>
            <pc:sldMk cId="4139681220" sldId="435"/>
            <ac:spMk id="2" creationId="{C0A43885-89DB-4291-8256-45D570FF9D68}"/>
          </ac:spMkLst>
        </pc:spChg>
        <pc:spChg chg="del">
          <ac:chgData name="Aria E Fiat" userId="d352dcc2-77e0-46ba-8182-897954ed3962" providerId="ADAL" clId="{56ED43F9-0E2E-0A4A-977A-8387EDA26E6B}" dt="2020-08-10T17:35:16.961" v="20469" actId="478"/>
          <ac:spMkLst>
            <pc:docMk/>
            <pc:sldMk cId="4139681220" sldId="435"/>
            <ac:spMk id="3" creationId="{65434245-C7A7-4F39-B4C2-5DFF39FEEC76}"/>
          </ac:spMkLst>
        </pc:spChg>
        <pc:spChg chg="add mod">
          <ac:chgData name="Aria E Fiat" userId="d352dcc2-77e0-46ba-8182-897954ed3962" providerId="ADAL" clId="{56ED43F9-0E2E-0A4A-977A-8387EDA26E6B}" dt="2020-08-10T17:36:11.028" v="20488" actId="1076"/>
          <ac:spMkLst>
            <pc:docMk/>
            <pc:sldMk cId="4139681220" sldId="435"/>
            <ac:spMk id="4" creationId="{A28D472B-1D7E-DD43-A56A-018A6702A043}"/>
          </ac:spMkLst>
        </pc:spChg>
        <pc:spChg chg="mod">
          <ac:chgData name="Aria E Fiat" userId="d352dcc2-77e0-46ba-8182-897954ed3962" providerId="ADAL" clId="{56ED43F9-0E2E-0A4A-977A-8387EDA26E6B}" dt="2020-08-10T17:35:17.554" v="20470"/>
          <ac:spMkLst>
            <pc:docMk/>
            <pc:sldMk cId="4139681220" sldId="435"/>
            <ac:spMk id="6" creationId="{2686E2DB-0DB9-9548-AA2A-C6FD0981A2FE}"/>
          </ac:spMkLst>
        </pc:spChg>
        <pc:spChg chg="mod">
          <ac:chgData name="Aria E Fiat" userId="d352dcc2-77e0-46ba-8182-897954ed3962" providerId="ADAL" clId="{56ED43F9-0E2E-0A4A-977A-8387EDA26E6B}" dt="2020-08-10T17:35:17.554" v="20470"/>
          <ac:spMkLst>
            <pc:docMk/>
            <pc:sldMk cId="4139681220" sldId="435"/>
            <ac:spMk id="7" creationId="{BB6949C1-F70B-784C-8F34-97DDF640203A}"/>
          </ac:spMkLst>
        </pc:spChg>
        <pc:spChg chg="mod">
          <ac:chgData name="Aria E Fiat" userId="d352dcc2-77e0-46ba-8182-897954ed3962" providerId="ADAL" clId="{56ED43F9-0E2E-0A4A-977A-8387EDA26E6B}" dt="2020-08-10T17:35:17.554" v="20470"/>
          <ac:spMkLst>
            <pc:docMk/>
            <pc:sldMk cId="4139681220" sldId="435"/>
            <ac:spMk id="8" creationId="{169D1E53-E756-8642-B7F2-C1BD2B650A00}"/>
          </ac:spMkLst>
        </pc:spChg>
        <pc:spChg chg="mod">
          <ac:chgData name="Aria E Fiat" userId="d352dcc2-77e0-46ba-8182-897954ed3962" providerId="ADAL" clId="{56ED43F9-0E2E-0A4A-977A-8387EDA26E6B}" dt="2020-08-10T17:35:17.554" v="20470"/>
          <ac:spMkLst>
            <pc:docMk/>
            <pc:sldMk cId="4139681220" sldId="435"/>
            <ac:spMk id="9" creationId="{12330C88-9F77-6A4A-BD9A-758058DC22D7}"/>
          </ac:spMkLst>
        </pc:spChg>
        <pc:spChg chg="mod">
          <ac:chgData name="Aria E Fiat" userId="d352dcc2-77e0-46ba-8182-897954ed3962" providerId="ADAL" clId="{56ED43F9-0E2E-0A4A-977A-8387EDA26E6B}" dt="2020-08-10T17:35:17.554" v="20470"/>
          <ac:spMkLst>
            <pc:docMk/>
            <pc:sldMk cId="4139681220" sldId="435"/>
            <ac:spMk id="10" creationId="{C6D98EA9-AE5B-3141-933D-528C4FF18D6A}"/>
          </ac:spMkLst>
        </pc:spChg>
        <pc:spChg chg="mod">
          <ac:chgData name="Aria E Fiat" userId="d352dcc2-77e0-46ba-8182-897954ed3962" providerId="ADAL" clId="{56ED43F9-0E2E-0A4A-977A-8387EDA26E6B}" dt="2020-08-10T17:35:17.554" v="20470"/>
          <ac:spMkLst>
            <pc:docMk/>
            <pc:sldMk cId="4139681220" sldId="435"/>
            <ac:spMk id="11" creationId="{D1F14A71-A442-9340-B315-D910577EED96}"/>
          </ac:spMkLst>
        </pc:spChg>
        <pc:spChg chg="add mod">
          <ac:chgData name="Aria E Fiat" userId="d352dcc2-77e0-46ba-8182-897954ed3962" providerId="ADAL" clId="{56ED43F9-0E2E-0A4A-977A-8387EDA26E6B}" dt="2020-08-10T17:36:35.920" v="20492" actId="1076"/>
          <ac:spMkLst>
            <pc:docMk/>
            <pc:sldMk cId="4139681220" sldId="435"/>
            <ac:spMk id="12" creationId="{8E371640-B018-7942-ABBE-9A37D51CFDBF}"/>
          </ac:spMkLst>
        </pc:spChg>
        <pc:grpChg chg="add mod">
          <ac:chgData name="Aria E Fiat" userId="d352dcc2-77e0-46ba-8182-897954ed3962" providerId="ADAL" clId="{56ED43F9-0E2E-0A4A-977A-8387EDA26E6B}" dt="2020-08-10T17:36:11.028" v="20488" actId="1076"/>
          <ac:grpSpMkLst>
            <pc:docMk/>
            <pc:sldMk cId="4139681220" sldId="435"/>
            <ac:grpSpMk id="5" creationId="{0842763C-25E6-F946-92F3-3B65D9C5E95D}"/>
          </ac:grpSpMkLst>
        </pc:grpChg>
      </pc:sldChg>
      <pc:sldChg chg="addSp delSp modSp add mod ord">
        <pc:chgData name="Aria E Fiat" userId="d352dcc2-77e0-46ba-8182-897954ed3962" providerId="ADAL" clId="{56ED43F9-0E2E-0A4A-977A-8387EDA26E6B}" dt="2020-08-10T17:38:03.106" v="20514" actId="207"/>
        <pc:sldMkLst>
          <pc:docMk/>
          <pc:sldMk cId="1532164756" sldId="436"/>
        </pc:sldMkLst>
        <pc:spChg chg="del">
          <ac:chgData name="Aria E Fiat" userId="d352dcc2-77e0-46ba-8182-897954ed3962" providerId="ADAL" clId="{56ED43F9-0E2E-0A4A-977A-8387EDA26E6B}" dt="2020-08-10T17:36:53.625" v="20497" actId="478"/>
          <ac:spMkLst>
            <pc:docMk/>
            <pc:sldMk cId="1532164756" sldId="436"/>
            <ac:spMk id="4" creationId="{A28D472B-1D7E-DD43-A56A-018A6702A043}"/>
          </ac:spMkLst>
        </pc:spChg>
        <pc:spChg chg="add mod">
          <ac:chgData name="Aria E Fiat" userId="d352dcc2-77e0-46ba-8182-897954ed3962" providerId="ADAL" clId="{56ED43F9-0E2E-0A4A-977A-8387EDA26E6B}" dt="2020-08-10T17:37:35.465" v="20507" actId="1076"/>
          <ac:spMkLst>
            <pc:docMk/>
            <pc:sldMk cId="1532164756" sldId="436"/>
            <ac:spMk id="13" creationId="{49627659-2C2E-3240-8111-1D9F54BEC825}"/>
          </ac:spMkLst>
        </pc:spChg>
        <pc:spChg chg="add mod">
          <ac:chgData name="Aria E Fiat" userId="d352dcc2-77e0-46ba-8182-897954ed3962" providerId="ADAL" clId="{56ED43F9-0E2E-0A4A-977A-8387EDA26E6B}" dt="2020-08-10T17:38:00.133" v="20513" actId="207"/>
          <ac:spMkLst>
            <pc:docMk/>
            <pc:sldMk cId="1532164756" sldId="436"/>
            <ac:spMk id="14" creationId="{B2B50115-C18D-374E-A238-69FD6ADC8838}"/>
          </ac:spMkLst>
        </pc:spChg>
        <pc:spChg chg="add mod">
          <ac:chgData name="Aria E Fiat" userId="d352dcc2-77e0-46ba-8182-897954ed3962" providerId="ADAL" clId="{56ED43F9-0E2E-0A4A-977A-8387EDA26E6B}" dt="2020-08-10T17:38:03.106" v="20514" actId="207"/>
          <ac:spMkLst>
            <pc:docMk/>
            <pc:sldMk cId="1532164756" sldId="436"/>
            <ac:spMk id="15" creationId="{F8456B21-89F3-E64F-ADD6-1D7437E0FA9A}"/>
          </ac:spMkLst>
        </pc:spChg>
        <pc:grpChg chg="del">
          <ac:chgData name="Aria E Fiat" userId="d352dcc2-77e0-46ba-8182-897954ed3962" providerId="ADAL" clId="{56ED43F9-0E2E-0A4A-977A-8387EDA26E6B}" dt="2020-08-10T17:36:56.612" v="20498" actId="478"/>
          <ac:grpSpMkLst>
            <pc:docMk/>
            <pc:sldMk cId="1532164756" sldId="436"/>
            <ac:grpSpMk id="5" creationId="{0842763C-25E6-F946-92F3-3B65D9C5E95D}"/>
          </ac:grpSpMkLst>
        </pc:grpChg>
      </pc:sldChg>
      <pc:sldChg chg="addSp delSp modSp add mod">
        <pc:chgData name="Aria E Fiat" userId="d352dcc2-77e0-46ba-8182-897954ed3962" providerId="ADAL" clId="{56ED43F9-0E2E-0A4A-977A-8387EDA26E6B}" dt="2020-08-10T17:39:22.065" v="20537" actId="1076"/>
        <pc:sldMkLst>
          <pc:docMk/>
          <pc:sldMk cId="224653734" sldId="437"/>
        </pc:sldMkLst>
        <pc:spChg chg="mod">
          <ac:chgData name="Aria E Fiat" userId="d352dcc2-77e0-46ba-8182-897954ed3962" providerId="ADAL" clId="{56ED43F9-0E2E-0A4A-977A-8387EDA26E6B}" dt="2020-08-10T17:38:42.864" v="20531" actId="1076"/>
          <ac:spMkLst>
            <pc:docMk/>
            <pc:sldMk cId="224653734" sldId="437"/>
            <ac:spMk id="2" creationId="{C0A43885-89DB-4291-8256-45D570FF9D68}"/>
          </ac:spMkLst>
        </pc:spChg>
        <pc:spChg chg="del">
          <ac:chgData name="Aria E Fiat" userId="d352dcc2-77e0-46ba-8182-897954ed3962" providerId="ADAL" clId="{56ED43F9-0E2E-0A4A-977A-8387EDA26E6B}" dt="2020-08-10T17:38:39.268" v="20530" actId="478"/>
          <ac:spMkLst>
            <pc:docMk/>
            <pc:sldMk cId="224653734" sldId="437"/>
            <ac:spMk id="4" creationId="{A28D472B-1D7E-DD43-A56A-018A6702A043}"/>
          </ac:spMkLst>
        </pc:spChg>
        <pc:spChg chg="mod">
          <ac:chgData name="Aria E Fiat" userId="d352dcc2-77e0-46ba-8182-897954ed3962" providerId="ADAL" clId="{56ED43F9-0E2E-0A4A-977A-8387EDA26E6B}" dt="2020-08-10T17:38:32.169" v="20528" actId="1076"/>
          <ac:spMkLst>
            <pc:docMk/>
            <pc:sldMk cId="224653734" sldId="437"/>
            <ac:spMk id="12" creationId="{8E371640-B018-7942-ABBE-9A37D51CFDBF}"/>
          </ac:spMkLst>
        </pc:spChg>
        <pc:spChg chg="add mod">
          <ac:chgData name="Aria E Fiat" userId="d352dcc2-77e0-46ba-8182-897954ed3962" providerId="ADAL" clId="{56ED43F9-0E2E-0A4A-977A-8387EDA26E6B}" dt="2020-08-10T17:39:22.065" v="20537" actId="1076"/>
          <ac:spMkLst>
            <pc:docMk/>
            <pc:sldMk cId="224653734" sldId="437"/>
            <ac:spMk id="13" creationId="{BD644A5B-74D1-A54D-B7F7-0B38BB6B14A6}"/>
          </ac:spMkLst>
        </pc:spChg>
        <pc:spChg chg="add mod">
          <ac:chgData name="Aria E Fiat" userId="d352dcc2-77e0-46ba-8182-897954ed3962" providerId="ADAL" clId="{56ED43F9-0E2E-0A4A-977A-8387EDA26E6B}" dt="2020-08-10T17:39:22.065" v="20537" actId="1076"/>
          <ac:spMkLst>
            <pc:docMk/>
            <pc:sldMk cId="224653734" sldId="437"/>
            <ac:spMk id="14" creationId="{808F0A16-B43E-614B-9090-B1C7BB419C72}"/>
          </ac:spMkLst>
        </pc:spChg>
        <pc:grpChg chg="del">
          <ac:chgData name="Aria E Fiat" userId="d352dcc2-77e0-46ba-8182-897954ed3962" providerId="ADAL" clId="{56ED43F9-0E2E-0A4A-977A-8387EDA26E6B}" dt="2020-08-10T17:38:39.268" v="20530" actId="478"/>
          <ac:grpSpMkLst>
            <pc:docMk/>
            <pc:sldMk cId="224653734" sldId="437"/>
            <ac:grpSpMk id="5" creationId="{0842763C-25E6-F946-92F3-3B65D9C5E95D}"/>
          </ac:grpSpMkLst>
        </pc:grpChg>
      </pc:sldChg>
      <pc:sldChg chg="addSp delSp modSp add mod">
        <pc:chgData name="Aria E Fiat" userId="d352dcc2-77e0-46ba-8182-897954ed3962" providerId="ADAL" clId="{56ED43F9-0E2E-0A4A-977A-8387EDA26E6B}" dt="2020-08-10T17:42:23.718" v="20560" actId="122"/>
        <pc:sldMkLst>
          <pc:docMk/>
          <pc:sldMk cId="577433416" sldId="438"/>
        </pc:sldMkLst>
        <pc:spChg chg="mod">
          <ac:chgData name="Aria E Fiat" userId="d352dcc2-77e0-46ba-8182-897954ed3962" providerId="ADAL" clId="{56ED43F9-0E2E-0A4A-977A-8387EDA26E6B}" dt="2020-08-10T17:42:23.718" v="20560" actId="122"/>
          <ac:spMkLst>
            <pc:docMk/>
            <pc:sldMk cId="577433416" sldId="438"/>
            <ac:spMk id="2" creationId="{C0A43885-89DB-4291-8256-45D570FF9D68}"/>
          </ac:spMkLst>
        </pc:spChg>
        <pc:spChg chg="add mod">
          <ac:chgData name="Aria E Fiat" userId="d352dcc2-77e0-46ba-8182-897954ed3962" providerId="ADAL" clId="{56ED43F9-0E2E-0A4A-977A-8387EDA26E6B}" dt="2020-08-10T17:41:54.238" v="20555" actId="5793"/>
          <ac:spMkLst>
            <pc:docMk/>
            <pc:sldMk cId="577433416" sldId="438"/>
            <ac:spMk id="6" creationId="{989E8760-47FE-474E-AE7B-E833B1D80D75}"/>
          </ac:spMkLst>
        </pc:spChg>
        <pc:spChg chg="mod">
          <ac:chgData name="Aria E Fiat" userId="d352dcc2-77e0-46ba-8182-897954ed3962" providerId="ADAL" clId="{56ED43F9-0E2E-0A4A-977A-8387EDA26E6B}" dt="2020-08-10T17:42:20.621" v="20559" actId="1076"/>
          <ac:spMkLst>
            <pc:docMk/>
            <pc:sldMk cId="577433416" sldId="438"/>
            <ac:spMk id="12" creationId="{8E371640-B018-7942-ABBE-9A37D51CFDBF}"/>
          </ac:spMkLst>
        </pc:spChg>
        <pc:spChg chg="del">
          <ac:chgData name="Aria E Fiat" userId="d352dcc2-77e0-46ba-8182-897954ed3962" providerId="ADAL" clId="{56ED43F9-0E2E-0A4A-977A-8387EDA26E6B}" dt="2020-08-10T17:40:03.530" v="20543" actId="478"/>
          <ac:spMkLst>
            <pc:docMk/>
            <pc:sldMk cId="577433416" sldId="438"/>
            <ac:spMk id="13" creationId="{BD644A5B-74D1-A54D-B7F7-0B38BB6B14A6}"/>
          </ac:spMkLst>
        </pc:spChg>
        <pc:spChg chg="del">
          <ac:chgData name="Aria E Fiat" userId="d352dcc2-77e0-46ba-8182-897954ed3962" providerId="ADAL" clId="{56ED43F9-0E2E-0A4A-977A-8387EDA26E6B}" dt="2020-08-10T17:40:00.579" v="20542" actId="478"/>
          <ac:spMkLst>
            <pc:docMk/>
            <pc:sldMk cId="577433416" sldId="438"/>
            <ac:spMk id="14" creationId="{808F0A16-B43E-614B-9090-B1C7BB419C72}"/>
          </ac:spMkLst>
        </pc:spChg>
        <pc:picChg chg="add mod modCrop">
          <ac:chgData name="Aria E Fiat" userId="d352dcc2-77e0-46ba-8182-897954ed3962" providerId="ADAL" clId="{56ED43F9-0E2E-0A4A-977A-8387EDA26E6B}" dt="2020-08-10T17:42:08.518" v="20557" actId="732"/>
          <ac:picMkLst>
            <pc:docMk/>
            <pc:sldMk cId="577433416" sldId="438"/>
            <ac:picMk id="4" creationId="{5A15D1CC-F71C-3143-920B-B8BC847B948B}"/>
          </ac:picMkLst>
        </pc:picChg>
      </pc:sldChg>
      <pc:sldChg chg="addSp delSp modSp add mod">
        <pc:chgData name="Aria E Fiat" userId="d352dcc2-77e0-46ba-8182-897954ed3962" providerId="ADAL" clId="{56ED43F9-0E2E-0A4A-977A-8387EDA26E6B}" dt="2020-08-10T17:44:14.408" v="20585" actId="1076"/>
        <pc:sldMkLst>
          <pc:docMk/>
          <pc:sldMk cId="1422830004" sldId="439"/>
        </pc:sldMkLst>
        <pc:spChg chg="mod">
          <ac:chgData name="Aria E Fiat" userId="d352dcc2-77e0-46ba-8182-897954ed3962" providerId="ADAL" clId="{56ED43F9-0E2E-0A4A-977A-8387EDA26E6B}" dt="2020-08-10T17:42:57.418" v="20570" actId="27636"/>
          <ac:spMkLst>
            <pc:docMk/>
            <pc:sldMk cId="1422830004" sldId="439"/>
            <ac:spMk id="2" creationId="{C0A43885-89DB-4291-8256-45D570FF9D68}"/>
          </ac:spMkLst>
        </pc:spChg>
        <pc:spChg chg="add del mod">
          <ac:chgData name="Aria E Fiat" userId="d352dcc2-77e0-46ba-8182-897954ed3962" providerId="ADAL" clId="{56ED43F9-0E2E-0A4A-977A-8387EDA26E6B}" dt="2020-08-10T17:44:08.688" v="20584" actId="478"/>
          <ac:spMkLst>
            <pc:docMk/>
            <pc:sldMk cId="1422830004" sldId="439"/>
            <ac:spMk id="3" creationId="{C3F6B9F9-89AB-DC46-AB15-F8F264F5A4F4}"/>
          </ac:spMkLst>
        </pc:spChg>
        <pc:spChg chg="del">
          <ac:chgData name="Aria E Fiat" userId="d352dcc2-77e0-46ba-8182-897954ed3962" providerId="ADAL" clId="{56ED43F9-0E2E-0A4A-977A-8387EDA26E6B}" dt="2020-08-10T17:43:06.617" v="20571" actId="478"/>
          <ac:spMkLst>
            <pc:docMk/>
            <pc:sldMk cId="1422830004" sldId="439"/>
            <ac:spMk id="6" creationId="{989E8760-47FE-474E-AE7B-E833B1D80D75}"/>
          </ac:spMkLst>
        </pc:spChg>
        <pc:spChg chg="mod">
          <ac:chgData name="Aria E Fiat" userId="d352dcc2-77e0-46ba-8182-897954ed3962" providerId="ADAL" clId="{56ED43F9-0E2E-0A4A-977A-8387EDA26E6B}" dt="2020-08-10T17:43:08.934" v="20573"/>
          <ac:spMkLst>
            <pc:docMk/>
            <pc:sldMk cId="1422830004" sldId="439"/>
            <ac:spMk id="8" creationId="{776B7986-3C6A-924D-8517-C56BB36389D9}"/>
          </ac:spMkLst>
        </pc:spChg>
        <pc:spChg chg="mod">
          <ac:chgData name="Aria E Fiat" userId="d352dcc2-77e0-46ba-8182-897954ed3962" providerId="ADAL" clId="{56ED43F9-0E2E-0A4A-977A-8387EDA26E6B}" dt="2020-08-10T17:43:08.934" v="20573"/>
          <ac:spMkLst>
            <pc:docMk/>
            <pc:sldMk cId="1422830004" sldId="439"/>
            <ac:spMk id="9" creationId="{B814E8CF-CDC3-6843-ABA1-92218C5AE07E}"/>
          </ac:spMkLst>
        </pc:spChg>
        <pc:spChg chg="mod">
          <ac:chgData name="Aria E Fiat" userId="d352dcc2-77e0-46ba-8182-897954ed3962" providerId="ADAL" clId="{56ED43F9-0E2E-0A4A-977A-8387EDA26E6B}" dt="2020-08-10T17:43:08.934" v="20573"/>
          <ac:spMkLst>
            <pc:docMk/>
            <pc:sldMk cId="1422830004" sldId="439"/>
            <ac:spMk id="10" creationId="{381233EA-D71C-7C4D-A430-1B58643113D8}"/>
          </ac:spMkLst>
        </pc:spChg>
        <pc:spChg chg="mod">
          <ac:chgData name="Aria E Fiat" userId="d352dcc2-77e0-46ba-8182-897954ed3962" providerId="ADAL" clId="{56ED43F9-0E2E-0A4A-977A-8387EDA26E6B}" dt="2020-08-10T17:43:08.934" v="20573"/>
          <ac:spMkLst>
            <pc:docMk/>
            <pc:sldMk cId="1422830004" sldId="439"/>
            <ac:spMk id="11" creationId="{AF045753-0C50-DF44-946C-2CCB1468E80C}"/>
          </ac:spMkLst>
        </pc:spChg>
        <pc:spChg chg="mod">
          <ac:chgData name="Aria E Fiat" userId="d352dcc2-77e0-46ba-8182-897954ed3962" providerId="ADAL" clId="{56ED43F9-0E2E-0A4A-977A-8387EDA26E6B}" dt="2020-08-10T17:43:08.934" v="20573"/>
          <ac:spMkLst>
            <pc:docMk/>
            <pc:sldMk cId="1422830004" sldId="439"/>
            <ac:spMk id="13" creationId="{BFE9BFC6-0EC2-B242-A929-0FAEF00EBCAB}"/>
          </ac:spMkLst>
        </pc:spChg>
        <pc:spChg chg="mod">
          <ac:chgData name="Aria E Fiat" userId="d352dcc2-77e0-46ba-8182-897954ed3962" providerId="ADAL" clId="{56ED43F9-0E2E-0A4A-977A-8387EDA26E6B}" dt="2020-08-10T17:43:08.934" v="20573"/>
          <ac:spMkLst>
            <pc:docMk/>
            <pc:sldMk cId="1422830004" sldId="439"/>
            <ac:spMk id="14" creationId="{50715E07-6C5E-DF43-A647-BBDFD822D174}"/>
          </ac:spMkLst>
        </pc:spChg>
        <pc:spChg chg="mod">
          <ac:chgData name="Aria E Fiat" userId="d352dcc2-77e0-46ba-8182-897954ed3962" providerId="ADAL" clId="{56ED43F9-0E2E-0A4A-977A-8387EDA26E6B}" dt="2020-08-10T17:43:08.934" v="20573"/>
          <ac:spMkLst>
            <pc:docMk/>
            <pc:sldMk cId="1422830004" sldId="439"/>
            <ac:spMk id="15" creationId="{86447F1A-EEE0-BC49-BBB2-90767E562F2B}"/>
          </ac:spMkLst>
        </pc:spChg>
        <pc:spChg chg="mod">
          <ac:chgData name="Aria E Fiat" userId="d352dcc2-77e0-46ba-8182-897954ed3962" providerId="ADAL" clId="{56ED43F9-0E2E-0A4A-977A-8387EDA26E6B}" dt="2020-08-10T17:43:08.934" v="20573"/>
          <ac:spMkLst>
            <pc:docMk/>
            <pc:sldMk cId="1422830004" sldId="439"/>
            <ac:spMk id="16" creationId="{76B6F0F2-3E68-D64D-927D-0878A5CAD811}"/>
          </ac:spMkLst>
        </pc:spChg>
        <pc:spChg chg="mod">
          <ac:chgData name="Aria E Fiat" userId="d352dcc2-77e0-46ba-8182-897954ed3962" providerId="ADAL" clId="{56ED43F9-0E2E-0A4A-977A-8387EDA26E6B}" dt="2020-08-10T17:43:08.934" v="20573"/>
          <ac:spMkLst>
            <pc:docMk/>
            <pc:sldMk cId="1422830004" sldId="439"/>
            <ac:spMk id="17" creationId="{83054A92-E8EA-CF44-B9AA-7E3F6F23C6C7}"/>
          </ac:spMkLst>
        </pc:spChg>
        <pc:spChg chg="mod">
          <ac:chgData name="Aria E Fiat" userId="d352dcc2-77e0-46ba-8182-897954ed3962" providerId="ADAL" clId="{56ED43F9-0E2E-0A4A-977A-8387EDA26E6B}" dt="2020-08-10T17:43:08.934" v="20573"/>
          <ac:spMkLst>
            <pc:docMk/>
            <pc:sldMk cId="1422830004" sldId="439"/>
            <ac:spMk id="18" creationId="{8E170083-360E-D34A-A0BD-8DBD7377DD50}"/>
          </ac:spMkLst>
        </pc:spChg>
        <pc:spChg chg="mod">
          <ac:chgData name="Aria E Fiat" userId="d352dcc2-77e0-46ba-8182-897954ed3962" providerId="ADAL" clId="{56ED43F9-0E2E-0A4A-977A-8387EDA26E6B}" dt="2020-08-10T17:43:08.934" v="20573"/>
          <ac:spMkLst>
            <pc:docMk/>
            <pc:sldMk cId="1422830004" sldId="439"/>
            <ac:spMk id="19" creationId="{C2D1E183-228F-1C40-AB99-5FFF6082A5DC}"/>
          </ac:spMkLst>
        </pc:spChg>
        <pc:spChg chg="mod">
          <ac:chgData name="Aria E Fiat" userId="d352dcc2-77e0-46ba-8182-897954ed3962" providerId="ADAL" clId="{56ED43F9-0E2E-0A4A-977A-8387EDA26E6B}" dt="2020-08-10T17:43:08.934" v="20573"/>
          <ac:spMkLst>
            <pc:docMk/>
            <pc:sldMk cId="1422830004" sldId="439"/>
            <ac:spMk id="20" creationId="{BDA84936-FD2A-AD40-BD7B-5BA3A4341C5D}"/>
          </ac:spMkLst>
        </pc:spChg>
        <pc:spChg chg="mod">
          <ac:chgData name="Aria E Fiat" userId="d352dcc2-77e0-46ba-8182-897954ed3962" providerId="ADAL" clId="{56ED43F9-0E2E-0A4A-977A-8387EDA26E6B}" dt="2020-08-10T17:43:08.934" v="20573"/>
          <ac:spMkLst>
            <pc:docMk/>
            <pc:sldMk cId="1422830004" sldId="439"/>
            <ac:spMk id="21" creationId="{D05FEEE6-6494-5947-8922-08AE3E319333}"/>
          </ac:spMkLst>
        </pc:spChg>
        <pc:spChg chg="mod">
          <ac:chgData name="Aria E Fiat" userId="d352dcc2-77e0-46ba-8182-897954ed3962" providerId="ADAL" clId="{56ED43F9-0E2E-0A4A-977A-8387EDA26E6B}" dt="2020-08-10T17:43:08.934" v="20573"/>
          <ac:spMkLst>
            <pc:docMk/>
            <pc:sldMk cId="1422830004" sldId="439"/>
            <ac:spMk id="22" creationId="{585B2353-C7E5-354B-9FF9-715D7B1E39D3}"/>
          </ac:spMkLst>
        </pc:spChg>
        <pc:spChg chg="mod">
          <ac:chgData name="Aria E Fiat" userId="d352dcc2-77e0-46ba-8182-897954ed3962" providerId="ADAL" clId="{56ED43F9-0E2E-0A4A-977A-8387EDA26E6B}" dt="2020-08-10T17:43:08.934" v="20573"/>
          <ac:spMkLst>
            <pc:docMk/>
            <pc:sldMk cId="1422830004" sldId="439"/>
            <ac:spMk id="23" creationId="{68B94693-A331-5D42-9618-3EA075912D26}"/>
          </ac:spMkLst>
        </pc:spChg>
        <pc:spChg chg="mod">
          <ac:chgData name="Aria E Fiat" userId="d352dcc2-77e0-46ba-8182-897954ed3962" providerId="ADAL" clId="{56ED43F9-0E2E-0A4A-977A-8387EDA26E6B}" dt="2020-08-10T17:43:08.934" v="20573"/>
          <ac:spMkLst>
            <pc:docMk/>
            <pc:sldMk cId="1422830004" sldId="439"/>
            <ac:spMk id="24" creationId="{5E8AD1D8-9594-D246-AA9D-4A3120BB6E66}"/>
          </ac:spMkLst>
        </pc:spChg>
        <pc:grpChg chg="add mod">
          <ac:chgData name="Aria E Fiat" userId="d352dcc2-77e0-46ba-8182-897954ed3962" providerId="ADAL" clId="{56ED43F9-0E2E-0A4A-977A-8387EDA26E6B}" dt="2020-08-10T17:44:14.408" v="20585" actId="1076"/>
          <ac:grpSpMkLst>
            <pc:docMk/>
            <pc:sldMk cId="1422830004" sldId="439"/>
            <ac:grpSpMk id="7" creationId="{272B8C97-D168-F94D-893E-CE43AE4BC6C7}"/>
          </ac:grpSpMkLst>
        </pc:grpChg>
        <pc:picChg chg="del">
          <ac:chgData name="Aria E Fiat" userId="d352dcc2-77e0-46ba-8182-897954ed3962" providerId="ADAL" clId="{56ED43F9-0E2E-0A4A-977A-8387EDA26E6B}" dt="2020-08-10T17:43:08.229" v="20572" actId="478"/>
          <ac:picMkLst>
            <pc:docMk/>
            <pc:sldMk cId="1422830004" sldId="439"/>
            <ac:picMk id="4" creationId="{5A15D1CC-F71C-3143-920B-B8BC847B948B}"/>
          </ac:picMkLst>
        </pc:picChg>
      </pc:sldChg>
      <pc:sldChg chg="addSp delSp modSp add mod ord modNotesTx">
        <pc:chgData name="Aria E Fiat" userId="d352dcc2-77e0-46ba-8182-897954ed3962" providerId="ADAL" clId="{56ED43F9-0E2E-0A4A-977A-8387EDA26E6B}" dt="2020-08-10T18:33:41.196" v="22469"/>
        <pc:sldMkLst>
          <pc:docMk/>
          <pc:sldMk cId="1701445794" sldId="440"/>
        </pc:sldMkLst>
        <pc:spChg chg="del mod">
          <ac:chgData name="Aria E Fiat" userId="d352dcc2-77e0-46ba-8182-897954ed3962" providerId="ADAL" clId="{56ED43F9-0E2E-0A4A-977A-8387EDA26E6B}" dt="2020-08-10T18:25:04.264" v="22025" actId="478"/>
          <ac:spMkLst>
            <pc:docMk/>
            <pc:sldMk cId="1701445794" sldId="440"/>
            <ac:spMk id="2" creationId="{C24D92B1-D17A-49B9-B9AD-D37A48608CC3}"/>
          </ac:spMkLst>
        </pc:spChg>
        <pc:spChg chg="add mod">
          <ac:chgData name="Aria E Fiat" userId="d352dcc2-77e0-46ba-8182-897954ed3962" providerId="ADAL" clId="{56ED43F9-0E2E-0A4A-977A-8387EDA26E6B}" dt="2020-08-10T18:24:57.817" v="22023" actId="1076"/>
          <ac:spMkLst>
            <pc:docMk/>
            <pc:sldMk cId="1701445794" sldId="440"/>
            <ac:spMk id="3" creationId="{8DF4BE27-9AC2-B84E-8B61-53407245395A}"/>
          </ac:spMkLst>
        </pc:spChg>
        <pc:spChg chg="add del mod">
          <ac:chgData name="Aria E Fiat" userId="d352dcc2-77e0-46ba-8182-897954ed3962" providerId="ADAL" clId="{56ED43F9-0E2E-0A4A-977A-8387EDA26E6B}" dt="2020-08-10T18:25:06.976" v="22026" actId="478"/>
          <ac:spMkLst>
            <pc:docMk/>
            <pc:sldMk cId="1701445794" sldId="440"/>
            <ac:spMk id="5" creationId="{2EE0734B-EE2C-1E42-A687-43DEA460D7B7}"/>
          </ac:spMkLst>
        </pc:spChg>
        <pc:spChg chg="mod">
          <ac:chgData name="Aria E Fiat" userId="d352dcc2-77e0-46ba-8182-897954ed3962" providerId="ADAL" clId="{56ED43F9-0E2E-0A4A-977A-8387EDA26E6B}" dt="2020-08-10T18:24:57.817" v="22023" actId="1076"/>
          <ac:spMkLst>
            <pc:docMk/>
            <pc:sldMk cId="1701445794" sldId="440"/>
            <ac:spMk id="9" creationId="{5479A366-40F5-5F43-9010-F1AEDDE44B47}"/>
          </ac:spMkLst>
        </pc:spChg>
        <pc:spChg chg="del">
          <ac:chgData name="Aria E Fiat" userId="d352dcc2-77e0-46ba-8182-897954ed3962" providerId="ADAL" clId="{56ED43F9-0E2E-0A4A-977A-8387EDA26E6B}" dt="2020-08-10T18:24:03.966" v="22012" actId="478"/>
          <ac:spMkLst>
            <pc:docMk/>
            <pc:sldMk cId="1701445794" sldId="440"/>
            <ac:spMk id="10" creationId="{ECA44F76-D0B1-C843-9D0D-D32F15E514C2}"/>
          </ac:spMkLst>
        </pc:spChg>
        <pc:spChg chg="del">
          <ac:chgData name="Aria E Fiat" userId="d352dcc2-77e0-46ba-8182-897954ed3962" providerId="ADAL" clId="{56ED43F9-0E2E-0A4A-977A-8387EDA26E6B}" dt="2020-08-10T18:24:03.966" v="22012" actId="478"/>
          <ac:spMkLst>
            <pc:docMk/>
            <pc:sldMk cId="1701445794" sldId="440"/>
            <ac:spMk id="11" creationId="{7037D0EA-C692-4F40-B621-F4E68656FD00}"/>
          </ac:spMkLst>
        </pc:spChg>
        <pc:spChg chg="del">
          <ac:chgData name="Aria E Fiat" userId="d352dcc2-77e0-46ba-8182-897954ed3962" providerId="ADAL" clId="{56ED43F9-0E2E-0A4A-977A-8387EDA26E6B}" dt="2020-08-10T18:24:06.217" v="22013" actId="478"/>
          <ac:spMkLst>
            <pc:docMk/>
            <pc:sldMk cId="1701445794" sldId="440"/>
            <ac:spMk id="12" creationId="{94C38C24-D9BB-4F46-81AF-160E923150E4}"/>
          </ac:spMkLst>
        </pc:spChg>
        <pc:spChg chg="del">
          <ac:chgData name="Aria E Fiat" userId="d352dcc2-77e0-46ba-8182-897954ed3962" providerId="ADAL" clId="{56ED43F9-0E2E-0A4A-977A-8387EDA26E6B}" dt="2020-08-10T18:24:03.966" v="22012" actId="478"/>
          <ac:spMkLst>
            <pc:docMk/>
            <pc:sldMk cId="1701445794" sldId="440"/>
            <ac:spMk id="13" creationId="{A93A16E5-1BF7-5F4D-97F2-724530A6986E}"/>
          </ac:spMkLst>
        </pc:spChg>
        <pc:spChg chg="del">
          <ac:chgData name="Aria E Fiat" userId="d352dcc2-77e0-46ba-8182-897954ed3962" providerId="ADAL" clId="{56ED43F9-0E2E-0A4A-977A-8387EDA26E6B}" dt="2020-08-10T18:24:03.966" v="22012" actId="478"/>
          <ac:spMkLst>
            <pc:docMk/>
            <pc:sldMk cId="1701445794" sldId="440"/>
            <ac:spMk id="15" creationId="{856D9FCC-F086-A848-AEC4-950C75ABC8EC}"/>
          </ac:spMkLst>
        </pc:spChg>
        <pc:spChg chg="add mod">
          <ac:chgData name="Aria E Fiat" userId="d352dcc2-77e0-46ba-8182-897954ed3962" providerId="ADAL" clId="{56ED43F9-0E2E-0A4A-977A-8387EDA26E6B}" dt="2020-08-10T18:25:54.700" v="22184" actId="20577"/>
          <ac:spMkLst>
            <pc:docMk/>
            <pc:sldMk cId="1701445794" sldId="440"/>
            <ac:spMk id="17" creationId="{9C8D89FC-02A2-C84A-AAFA-074C98819D14}"/>
          </ac:spMkLst>
        </pc:spChg>
        <pc:spChg chg="del">
          <ac:chgData name="Aria E Fiat" userId="d352dcc2-77e0-46ba-8182-897954ed3962" providerId="ADAL" clId="{56ED43F9-0E2E-0A4A-977A-8387EDA26E6B}" dt="2020-08-10T18:25:09.117" v="22027" actId="478"/>
          <ac:spMkLst>
            <pc:docMk/>
            <pc:sldMk cId="1701445794" sldId="440"/>
            <ac:spMk id="18" creationId="{A92EF5E7-45B1-7E4F-BAD4-EC2458E26275}"/>
          </ac:spMkLst>
        </pc:spChg>
        <pc:spChg chg="add mod">
          <ac:chgData name="Aria E Fiat" userId="d352dcc2-77e0-46ba-8182-897954ed3962" providerId="ADAL" clId="{56ED43F9-0E2E-0A4A-977A-8387EDA26E6B}" dt="2020-08-10T18:25:31.270" v="22066" actId="1076"/>
          <ac:spMkLst>
            <pc:docMk/>
            <pc:sldMk cId="1701445794" sldId="440"/>
            <ac:spMk id="22" creationId="{04FD4EC8-4DE4-C548-BB09-D03F4C8F92C7}"/>
          </ac:spMkLst>
        </pc:spChg>
        <pc:spChg chg="add mod">
          <ac:chgData name="Aria E Fiat" userId="d352dcc2-77e0-46ba-8182-897954ed3962" providerId="ADAL" clId="{56ED43F9-0E2E-0A4A-977A-8387EDA26E6B}" dt="2020-08-10T18:26:39.821" v="22305" actId="1035"/>
          <ac:spMkLst>
            <pc:docMk/>
            <pc:sldMk cId="1701445794" sldId="440"/>
            <ac:spMk id="23" creationId="{536099AC-3521-CC46-B7D5-005EA55D40F3}"/>
          </ac:spMkLst>
        </pc:spChg>
        <pc:spChg chg="add mod">
          <ac:chgData name="Aria E Fiat" userId="d352dcc2-77e0-46ba-8182-897954ed3962" providerId="ADAL" clId="{56ED43F9-0E2E-0A4A-977A-8387EDA26E6B}" dt="2020-08-10T18:26:07.677" v="22217" actId="1076"/>
          <ac:spMkLst>
            <pc:docMk/>
            <pc:sldMk cId="1701445794" sldId="440"/>
            <ac:spMk id="25" creationId="{BD11FDE5-0CA2-1048-8D83-7E6380A93F3E}"/>
          </ac:spMkLst>
        </pc:spChg>
        <pc:spChg chg="add mod">
          <ac:chgData name="Aria E Fiat" userId="d352dcc2-77e0-46ba-8182-897954ed3962" providerId="ADAL" clId="{56ED43F9-0E2E-0A4A-977A-8387EDA26E6B}" dt="2020-08-10T18:24:57.817" v="22023" actId="1076"/>
          <ac:spMkLst>
            <pc:docMk/>
            <pc:sldMk cId="1701445794" sldId="440"/>
            <ac:spMk id="27" creationId="{9B7124D6-8BD2-B54C-928F-6A933B2150B6}"/>
          </ac:spMkLst>
        </pc:spChg>
        <pc:spChg chg="add mod">
          <ac:chgData name="Aria E Fiat" userId="d352dcc2-77e0-46ba-8182-897954ed3962" providerId="ADAL" clId="{56ED43F9-0E2E-0A4A-977A-8387EDA26E6B}" dt="2020-08-10T18:26:59.721" v="22332" actId="1076"/>
          <ac:spMkLst>
            <pc:docMk/>
            <pc:sldMk cId="1701445794" sldId="440"/>
            <ac:spMk id="30" creationId="{CAB62E7C-CC6B-9947-8CE0-2D8D3B215CDF}"/>
          </ac:spMkLst>
        </pc:spChg>
        <pc:spChg chg="add mod">
          <ac:chgData name="Aria E Fiat" userId="d352dcc2-77e0-46ba-8182-897954ed3962" providerId="ADAL" clId="{56ED43F9-0E2E-0A4A-977A-8387EDA26E6B}" dt="2020-08-10T18:24:57.817" v="22023" actId="1076"/>
          <ac:spMkLst>
            <pc:docMk/>
            <pc:sldMk cId="1701445794" sldId="440"/>
            <ac:spMk id="31" creationId="{C2F63EEE-E76E-B245-8043-246240CC2F6B}"/>
          </ac:spMkLst>
        </pc:spChg>
        <pc:spChg chg="add mod">
          <ac:chgData name="Aria E Fiat" userId="d352dcc2-77e0-46ba-8182-897954ed3962" providerId="ADAL" clId="{56ED43F9-0E2E-0A4A-977A-8387EDA26E6B}" dt="2020-08-10T18:24:57.817" v="22023" actId="1076"/>
          <ac:spMkLst>
            <pc:docMk/>
            <pc:sldMk cId="1701445794" sldId="440"/>
            <ac:spMk id="34" creationId="{C8AAFFDB-08B4-9546-BC47-18B15B95BBAF}"/>
          </ac:spMkLst>
        </pc:spChg>
        <pc:spChg chg="add mod">
          <ac:chgData name="Aria E Fiat" userId="d352dcc2-77e0-46ba-8182-897954ed3962" providerId="ADAL" clId="{56ED43F9-0E2E-0A4A-977A-8387EDA26E6B}" dt="2020-08-10T18:24:57.817" v="22023" actId="1076"/>
          <ac:spMkLst>
            <pc:docMk/>
            <pc:sldMk cId="1701445794" sldId="440"/>
            <ac:spMk id="35" creationId="{69FEC770-11F2-C143-847A-306B27E81C92}"/>
          </ac:spMkLst>
        </pc:spChg>
        <pc:spChg chg="add mod">
          <ac:chgData name="Aria E Fiat" userId="d352dcc2-77e0-46ba-8182-897954ed3962" providerId="ADAL" clId="{56ED43F9-0E2E-0A4A-977A-8387EDA26E6B}" dt="2020-08-10T18:24:57.817" v="22023" actId="1076"/>
          <ac:spMkLst>
            <pc:docMk/>
            <pc:sldMk cId="1701445794" sldId="440"/>
            <ac:spMk id="37" creationId="{EF66B617-FC6D-D247-82B6-7AF7CFEC851B}"/>
          </ac:spMkLst>
        </pc:spChg>
        <pc:picChg chg="mod">
          <ac:chgData name="Aria E Fiat" userId="d352dcc2-77e0-46ba-8182-897954ed3962" providerId="ADAL" clId="{56ED43F9-0E2E-0A4A-977A-8387EDA26E6B}" dt="2020-08-10T18:24:57.817" v="22023" actId="1076"/>
          <ac:picMkLst>
            <pc:docMk/>
            <pc:sldMk cId="1701445794" sldId="440"/>
            <ac:picMk id="14" creationId="{61793FF6-94F2-4B4F-8980-CA8380D113A6}"/>
          </ac:picMkLst>
        </pc:picChg>
        <pc:picChg chg="del">
          <ac:chgData name="Aria E Fiat" userId="d352dcc2-77e0-46ba-8182-897954ed3962" providerId="ADAL" clId="{56ED43F9-0E2E-0A4A-977A-8387EDA26E6B}" dt="2020-08-10T18:24:03.966" v="22012" actId="478"/>
          <ac:picMkLst>
            <pc:docMk/>
            <pc:sldMk cId="1701445794" sldId="440"/>
            <ac:picMk id="19" creationId="{198F67AE-86C7-DF42-A2CE-BD801F561B35}"/>
          </ac:picMkLst>
        </pc:picChg>
        <pc:picChg chg="add mod">
          <ac:chgData name="Aria E Fiat" userId="d352dcc2-77e0-46ba-8182-897954ed3962" providerId="ADAL" clId="{56ED43F9-0E2E-0A4A-977A-8387EDA26E6B}" dt="2020-08-10T18:24:57.817" v="22023" actId="1076"/>
          <ac:picMkLst>
            <pc:docMk/>
            <pc:sldMk cId="1701445794" sldId="440"/>
            <ac:picMk id="20" creationId="{0A05C476-3198-4B44-9E53-489482520D0B}"/>
          </ac:picMkLst>
        </pc:picChg>
        <pc:picChg chg="del">
          <ac:chgData name="Aria E Fiat" userId="d352dcc2-77e0-46ba-8182-897954ed3962" providerId="ADAL" clId="{56ED43F9-0E2E-0A4A-977A-8387EDA26E6B}" dt="2020-08-10T18:24:03.966" v="22012" actId="478"/>
          <ac:picMkLst>
            <pc:docMk/>
            <pc:sldMk cId="1701445794" sldId="440"/>
            <ac:picMk id="21" creationId="{54C469AC-DD9E-8442-8983-A4989F0B2C5C}"/>
          </ac:picMkLst>
        </pc:picChg>
        <pc:picChg chg="add mod">
          <ac:chgData name="Aria E Fiat" userId="d352dcc2-77e0-46ba-8182-897954ed3962" providerId="ADAL" clId="{56ED43F9-0E2E-0A4A-977A-8387EDA26E6B}" dt="2020-08-10T18:24:57.817" v="22023" actId="1076"/>
          <ac:picMkLst>
            <pc:docMk/>
            <pc:sldMk cId="1701445794" sldId="440"/>
            <ac:picMk id="24" creationId="{E6D1055E-70B1-1043-8D95-607857395025}"/>
          </ac:picMkLst>
        </pc:picChg>
        <pc:picChg chg="del">
          <ac:chgData name="Aria E Fiat" userId="d352dcc2-77e0-46ba-8182-897954ed3962" providerId="ADAL" clId="{56ED43F9-0E2E-0A4A-977A-8387EDA26E6B}" dt="2020-08-10T18:24:03.966" v="22012" actId="478"/>
          <ac:picMkLst>
            <pc:docMk/>
            <pc:sldMk cId="1701445794" sldId="440"/>
            <ac:picMk id="26" creationId="{9C2A8B23-1EF9-574F-A29C-F6A6D4556974}"/>
          </ac:picMkLst>
        </pc:picChg>
        <pc:picChg chg="del">
          <ac:chgData name="Aria E Fiat" userId="d352dcc2-77e0-46ba-8182-897954ed3962" providerId="ADAL" clId="{56ED43F9-0E2E-0A4A-977A-8387EDA26E6B}" dt="2020-08-10T18:24:03.966" v="22012" actId="478"/>
          <ac:picMkLst>
            <pc:docMk/>
            <pc:sldMk cId="1701445794" sldId="440"/>
            <ac:picMk id="28" creationId="{A0D3C1CC-148C-BC4F-87CA-7B835011E624}"/>
          </ac:picMkLst>
        </pc:picChg>
        <pc:picChg chg="add mod">
          <ac:chgData name="Aria E Fiat" userId="d352dcc2-77e0-46ba-8182-897954ed3962" providerId="ADAL" clId="{56ED43F9-0E2E-0A4A-977A-8387EDA26E6B}" dt="2020-08-10T18:24:57.817" v="22023" actId="1076"/>
          <ac:picMkLst>
            <pc:docMk/>
            <pc:sldMk cId="1701445794" sldId="440"/>
            <ac:picMk id="29" creationId="{65358326-5840-814E-A990-2901758E446F}"/>
          </ac:picMkLst>
        </pc:picChg>
        <pc:picChg chg="del">
          <ac:chgData name="Aria E Fiat" userId="d352dcc2-77e0-46ba-8182-897954ed3962" providerId="ADAL" clId="{56ED43F9-0E2E-0A4A-977A-8387EDA26E6B}" dt="2020-08-10T18:24:06.217" v="22013" actId="478"/>
          <ac:picMkLst>
            <pc:docMk/>
            <pc:sldMk cId="1701445794" sldId="440"/>
            <ac:picMk id="32" creationId="{07F37753-4724-BF43-8BA0-F92C23147D04}"/>
          </ac:picMkLst>
        </pc:picChg>
        <pc:picChg chg="add mod">
          <ac:chgData name="Aria E Fiat" userId="d352dcc2-77e0-46ba-8182-897954ed3962" providerId="ADAL" clId="{56ED43F9-0E2E-0A4A-977A-8387EDA26E6B}" dt="2020-08-10T18:24:57.817" v="22023" actId="1076"/>
          <ac:picMkLst>
            <pc:docMk/>
            <pc:sldMk cId="1701445794" sldId="440"/>
            <ac:picMk id="33" creationId="{CE059F3D-32B5-7C4D-BDDD-351F83E70552}"/>
          </ac:picMkLst>
        </pc:picChg>
        <pc:picChg chg="add mod">
          <ac:chgData name="Aria E Fiat" userId="d352dcc2-77e0-46ba-8182-897954ed3962" providerId="ADAL" clId="{56ED43F9-0E2E-0A4A-977A-8387EDA26E6B}" dt="2020-08-10T18:24:57.817" v="22023" actId="1076"/>
          <ac:picMkLst>
            <pc:docMk/>
            <pc:sldMk cId="1701445794" sldId="440"/>
            <ac:picMk id="36" creationId="{D3664034-7802-2E40-AF5B-0B8D45B3C55F}"/>
          </ac:picMkLst>
        </pc:picChg>
        <pc:picChg chg="add mod">
          <ac:chgData name="Aria E Fiat" userId="d352dcc2-77e0-46ba-8182-897954ed3962" providerId="ADAL" clId="{56ED43F9-0E2E-0A4A-977A-8387EDA26E6B}" dt="2020-08-10T18:27:22.472" v="22336" actId="1076"/>
          <ac:picMkLst>
            <pc:docMk/>
            <pc:sldMk cId="1701445794" sldId="440"/>
            <ac:picMk id="38" creationId="{3AB55B97-9DD0-CD4B-8D41-28AFBA111557}"/>
          </ac:picMkLst>
        </pc:picChg>
      </pc:sldChg>
      <pc:sldChg chg="add del setBg modNotes">
        <pc:chgData name="Aria E Fiat" userId="d352dcc2-77e0-46ba-8182-897954ed3962" providerId="ADAL" clId="{56ED43F9-0E2E-0A4A-977A-8387EDA26E6B}" dt="2020-08-09T13:47:02.960" v="27" actId="2696"/>
        <pc:sldMkLst>
          <pc:docMk/>
          <pc:sldMk cId="1705053163" sldId="1879"/>
        </pc:sldMkLst>
      </pc:sldChg>
      <pc:sldMasterChg chg="addSp modSp mod setBg delSldLayout modSldLayout">
        <pc:chgData name="Aria E Fiat" userId="d352dcc2-77e0-46ba-8182-897954ed3962" providerId="ADAL" clId="{56ED43F9-0E2E-0A4A-977A-8387EDA26E6B}" dt="2020-08-10T17:44:19.650" v="20587" actId="2696"/>
        <pc:sldMasterMkLst>
          <pc:docMk/>
          <pc:sldMasterMk cId="2256480700" sldId="2147483705"/>
        </pc:sldMasterMkLst>
        <pc:spChg chg="mod">
          <ac:chgData name="Aria E Fiat" userId="d352dcc2-77e0-46ba-8182-897954ed3962" providerId="ADAL" clId="{56ED43F9-0E2E-0A4A-977A-8387EDA26E6B}" dt="2020-08-09T14:02:31.893" v="167" actId="113"/>
          <ac:spMkLst>
            <pc:docMk/>
            <pc:sldMasterMk cId="2256480700" sldId="2147483705"/>
            <ac:spMk id="2" creationId="{B9BA55D5-3E97-C047-9000-D96FBC9063F9}"/>
          </ac:spMkLst>
        </pc:spChg>
        <pc:spChg chg="mod">
          <ac:chgData name="Aria E Fiat" userId="d352dcc2-77e0-46ba-8182-897954ed3962" providerId="ADAL" clId="{56ED43F9-0E2E-0A4A-977A-8387EDA26E6B}" dt="2020-08-09T14:03:46.147" v="168" actId="207"/>
          <ac:spMkLst>
            <pc:docMk/>
            <pc:sldMasterMk cId="2256480700" sldId="2147483705"/>
            <ac:spMk id="3" creationId="{9A3E33A2-C5FC-1F4B-9F48-1D62815CB190}"/>
          </ac:spMkLst>
        </pc:spChg>
        <pc:spChg chg="mod">
          <ac:chgData name="Aria E Fiat" userId="d352dcc2-77e0-46ba-8182-897954ed3962" providerId="ADAL" clId="{56ED43F9-0E2E-0A4A-977A-8387EDA26E6B}" dt="2020-08-09T13:56:13.186" v="108"/>
          <ac:spMkLst>
            <pc:docMk/>
            <pc:sldMasterMk cId="2256480700" sldId="2147483705"/>
            <ac:spMk id="5" creationId="{F91B2DF0-8509-E94B-9E39-D12A52CD5DB7}"/>
          </ac:spMkLst>
        </pc:spChg>
        <pc:picChg chg="add mod">
          <ac:chgData name="Aria E Fiat" userId="d352dcc2-77e0-46ba-8182-897954ed3962" providerId="ADAL" clId="{56ED43F9-0E2E-0A4A-977A-8387EDA26E6B}" dt="2020-08-09T13:54:37.093" v="94" actId="1076"/>
          <ac:picMkLst>
            <pc:docMk/>
            <pc:sldMasterMk cId="2256480700" sldId="2147483705"/>
            <ac:picMk id="7" creationId="{C926B7FF-F36E-C441-9ACE-6381D4730C72}"/>
          </ac:picMkLst>
        </pc:picChg>
        <pc:picChg chg="add mod">
          <ac:chgData name="Aria E Fiat" userId="d352dcc2-77e0-46ba-8182-897954ed3962" providerId="ADAL" clId="{56ED43F9-0E2E-0A4A-977A-8387EDA26E6B}" dt="2020-08-09T13:56:42.128" v="111" actId="14100"/>
          <ac:picMkLst>
            <pc:docMk/>
            <pc:sldMasterMk cId="2256480700" sldId="2147483705"/>
            <ac:picMk id="8" creationId="{46E175D0-08D9-DA42-AFE4-2908A9755F98}"/>
          </ac:picMkLst>
        </pc:picChg>
        <pc:sldLayoutChg chg="del">
          <pc:chgData name="Aria E Fiat" userId="d352dcc2-77e0-46ba-8182-897954ed3962" providerId="ADAL" clId="{56ED43F9-0E2E-0A4A-977A-8387EDA26E6B}" dt="2020-08-09T13:55:52.727" v="105" actId="2696"/>
          <pc:sldLayoutMkLst>
            <pc:docMk/>
            <pc:sldMasterMk cId="2256480700" sldId="2147483705"/>
            <pc:sldLayoutMk cId="4053494520" sldId="2147483704"/>
          </pc:sldLayoutMkLst>
        </pc:sldLayoutChg>
        <pc:sldLayoutChg chg="modSp setBg">
          <pc:chgData name="Aria E Fiat" userId="d352dcc2-77e0-46ba-8182-897954ed3962" providerId="ADAL" clId="{56ED43F9-0E2E-0A4A-977A-8387EDA26E6B}" dt="2020-08-09T14:03:58.155" v="169"/>
          <pc:sldLayoutMkLst>
            <pc:docMk/>
            <pc:sldMasterMk cId="2256480700" sldId="2147483705"/>
            <pc:sldLayoutMk cId="3441561186" sldId="2147483706"/>
          </pc:sldLayoutMkLst>
          <pc:spChg chg="mod">
            <ac:chgData name="Aria E Fiat" userId="d352dcc2-77e0-46ba-8182-897954ed3962" providerId="ADAL" clId="{56ED43F9-0E2E-0A4A-977A-8387EDA26E6B}" dt="2020-08-09T13:56:09.010" v="107"/>
            <ac:spMkLst>
              <pc:docMk/>
              <pc:sldMasterMk cId="2256480700" sldId="2147483705"/>
              <pc:sldLayoutMk cId="3441561186" sldId="2147483706"/>
              <ac:spMk id="5" creationId="{17052BE0-CE85-7442-91C7-2C40C5BE9F2F}"/>
            </ac:spMkLst>
          </pc:spChg>
        </pc:sldLayoutChg>
        <pc:sldLayoutChg chg="modSp setBg">
          <pc:chgData name="Aria E Fiat" userId="d352dcc2-77e0-46ba-8182-897954ed3962" providerId="ADAL" clId="{56ED43F9-0E2E-0A4A-977A-8387EDA26E6B}" dt="2020-08-09T14:03:58.155" v="169"/>
          <pc:sldLayoutMkLst>
            <pc:docMk/>
            <pc:sldMasterMk cId="2256480700" sldId="2147483705"/>
            <pc:sldLayoutMk cId="1432860496" sldId="2147483707"/>
          </pc:sldLayoutMkLst>
          <pc:spChg chg="mod">
            <ac:chgData name="Aria E Fiat" userId="d352dcc2-77e0-46ba-8182-897954ed3962" providerId="ADAL" clId="{56ED43F9-0E2E-0A4A-977A-8387EDA26E6B}" dt="2020-08-09T13:55:13.966" v="96"/>
            <ac:spMkLst>
              <pc:docMk/>
              <pc:sldMasterMk cId="2256480700" sldId="2147483705"/>
              <pc:sldLayoutMk cId="1432860496" sldId="2147483707"/>
              <ac:spMk id="5" creationId="{7C7015DF-BA5A-FE4E-BEF8-AA3FBBB6FAFD}"/>
            </ac:spMkLst>
          </pc:spChg>
        </pc:sldLayoutChg>
        <pc:sldLayoutChg chg="modSp setBg">
          <pc:chgData name="Aria E Fiat" userId="d352dcc2-77e0-46ba-8182-897954ed3962" providerId="ADAL" clId="{56ED43F9-0E2E-0A4A-977A-8387EDA26E6B}" dt="2020-08-09T14:03:58.155" v="169"/>
          <pc:sldLayoutMkLst>
            <pc:docMk/>
            <pc:sldMasterMk cId="2256480700" sldId="2147483705"/>
            <pc:sldLayoutMk cId="1572813492" sldId="2147483708"/>
          </pc:sldLayoutMkLst>
          <pc:spChg chg="mod">
            <ac:chgData name="Aria E Fiat" userId="d352dcc2-77e0-46ba-8182-897954ed3962" providerId="ADAL" clId="{56ED43F9-0E2E-0A4A-977A-8387EDA26E6B}" dt="2020-08-09T13:55:58.782" v="106"/>
            <ac:spMkLst>
              <pc:docMk/>
              <pc:sldMasterMk cId="2256480700" sldId="2147483705"/>
              <pc:sldLayoutMk cId="1572813492" sldId="2147483708"/>
              <ac:spMk id="5" creationId="{647DCCBB-049B-FD46-BCA6-A46BE8890258}"/>
            </ac:spMkLst>
          </pc:spChg>
        </pc:sldLayoutChg>
        <pc:sldLayoutChg chg="modSp setBg">
          <pc:chgData name="Aria E Fiat" userId="d352dcc2-77e0-46ba-8182-897954ed3962" providerId="ADAL" clId="{56ED43F9-0E2E-0A4A-977A-8387EDA26E6B}" dt="2020-08-09T14:03:58.155" v="169"/>
          <pc:sldLayoutMkLst>
            <pc:docMk/>
            <pc:sldMasterMk cId="2256480700" sldId="2147483705"/>
            <pc:sldLayoutMk cId="3691609336" sldId="2147483709"/>
          </pc:sldLayoutMkLst>
          <pc:spChg chg="mod">
            <ac:chgData name="Aria E Fiat" userId="d352dcc2-77e0-46ba-8182-897954ed3962" providerId="ADAL" clId="{56ED43F9-0E2E-0A4A-977A-8387EDA26E6B}" dt="2020-08-09T13:55:22.491" v="97"/>
            <ac:spMkLst>
              <pc:docMk/>
              <pc:sldMasterMk cId="2256480700" sldId="2147483705"/>
              <pc:sldLayoutMk cId="3691609336" sldId="2147483709"/>
              <ac:spMk id="6" creationId="{61836AA1-A1C1-2248-8508-4773C58B3109}"/>
            </ac:spMkLst>
          </pc:spChg>
        </pc:sldLayoutChg>
        <pc:sldLayoutChg chg="modSp setBg">
          <pc:chgData name="Aria E Fiat" userId="d352dcc2-77e0-46ba-8182-897954ed3962" providerId="ADAL" clId="{56ED43F9-0E2E-0A4A-977A-8387EDA26E6B}" dt="2020-08-09T14:03:58.155" v="169"/>
          <pc:sldLayoutMkLst>
            <pc:docMk/>
            <pc:sldMasterMk cId="2256480700" sldId="2147483705"/>
            <pc:sldLayoutMk cId="649850789" sldId="2147483710"/>
          </pc:sldLayoutMkLst>
          <pc:spChg chg="mod">
            <ac:chgData name="Aria E Fiat" userId="d352dcc2-77e0-46ba-8182-897954ed3962" providerId="ADAL" clId="{56ED43F9-0E2E-0A4A-977A-8387EDA26E6B}" dt="2020-08-09T13:55:27.136" v="98"/>
            <ac:spMkLst>
              <pc:docMk/>
              <pc:sldMasterMk cId="2256480700" sldId="2147483705"/>
              <pc:sldLayoutMk cId="649850789" sldId="2147483710"/>
              <ac:spMk id="8" creationId="{C4EA76CE-97DB-5643-8C28-477A5572D9F5}"/>
            </ac:spMkLst>
          </pc:spChg>
        </pc:sldLayoutChg>
        <pc:sldLayoutChg chg="modSp setBg">
          <pc:chgData name="Aria E Fiat" userId="d352dcc2-77e0-46ba-8182-897954ed3962" providerId="ADAL" clId="{56ED43F9-0E2E-0A4A-977A-8387EDA26E6B}" dt="2020-08-09T14:03:58.155" v="169"/>
          <pc:sldLayoutMkLst>
            <pc:docMk/>
            <pc:sldMasterMk cId="2256480700" sldId="2147483705"/>
            <pc:sldLayoutMk cId="3105873741" sldId="2147483711"/>
          </pc:sldLayoutMkLst>
          <pc:spChg chg="mod">
            <ac:chgData name="Aria E Fiat" userId="d352dcc2-77e0-46ba-8182-897954ed3962" providerId="ADAL" clId="{56ED43F9-0E2E-0A4A-977A-8387EDA26E6B}" dt="2020-08-09T13:55:31.147" v="99"/>
            <ac:spMkLst>
              <pc:docMk/>
              <pc:sldMasterMk cId="2256480700" sldId="2147483705"/>
              <pc:sldLayoutMk cId="3105873741" sldId="2147483711"/>
              <ac:spMk id="4" creationId="{107AF234-E9F1-A44F-93D9-E06A3B044AD0}"/>
            </ac:spMkLst>
          </pc:spChg>
        </pc:sldLayoutChg>
        <pc:sldLayoutChg chg="modSp setBg">
          <pc:chgData name="Aria E Fiat" userId="d352dcc2-77e0-46ba-8182-897954ed3962" providerId="ADAL" clId="{56ED43F9-0E2E-0A4A-977A-8387EDA26E6B}" dt="2020-08-09T14:03:58.155" v="169"/>
          <pc:sldLayoutMkLst>
            <pc:docMk/>
            <pc:sldMasterMk cId="2256480700" sldId="2147483705"/>
            <pc:sldLayoutMk cId="3885061815" sldId="2147483712"/>
          </pc:sldLayoutMkLst>
          <pc:spChg chg="mod">
            <ac:chgData name="Aria E Fiat" userId="d352dcc2-77e0-46ba-8182-897954ed3962" providerId="ADAL" clId="{56ED43F9-0E2E-0A4A-977A-8387EDA26E6B}" dt="2020-08-09T13:55:33.593" v="100"/>
            <ac:spMkLst>
              <pc:docMk/>
              <pc:sldMasterMk cId="2256480700" sldId="2147483705"/>
              <pc:sldLayoutMk cId="3885061815" sldId="2147483712"/>
              <ac:spMk id="3" creationId="{277560CA-CBF0-E440-828A-ECA3D59B099C}"/>
            </ac:spMkLst>
          </pc:spChg>
        </pc:sldLayoutChg>
        <pc:sldLayoutChg chg="modSp setBg">
          <pc:chgData name="Aria E Fiat" userId="d352dcc2-77e0-46ba-8182-897954ed3962" providerId="ADAL" clId="{56ED43F9-0E2E-0A4A-977A-8387EDA26E6B}" dt="2020-08-09T14:03:58.155" v="169"/>
          <pc:sldLayoutMkLst>
            <pc:docMk/>
            <pc:sldMasterMk cId="2256480700" sldId="2147483705"/>
            <pc:sldLayoutMk cId="375295588" sldId="2147483713"/>
          </pc:sldLayoutMkLst>
          <pc:spChg chg="mod">
            <ac:chgData name="Aria E Fiat" userId="d352dcc2-77e0-46ba-8182-897954ed3962" providerId="ADAL" clId="{56ED43F9-0E2E-0A4A-977A-8387EDA26E6B}" dt="2020-08-09T13:55:36.385" v="101"/>
            <ac:spMkLst>
              <pc:docMk/>
              <pc:sldMasterMk cId="2256480700" sldId="2147483705"/>
              <pc:sldLayoutMk cId="375295588" sldId="2147483713"/>
              <ac:spMk id="6" creationId="{4B997320-420C-924C-8EC3-56B3CDBD6E57}"/>
            </ac:spMkLst>
          </pc:spChg>
        </pc:sldLayoutChg>
        <pc:sldLayoutChg chg="modSp setBg">
          <pc:chgData name="Aria E Fiat" userId="d352dcc2-77e0-46ba-8182-897954ed3962" providerId="ADAL" clId="{56ED43F9-0E2E-0A4A-977A-8387EDA26E6B}" dt="2020-08-09T14:03:58.155" v="169"/>
          <pc:sldLayoutMkLst>
            <pc:docMk/>
            <pc:sldMasterMk cId="2256480700" sldId="2147483705"/>
            <pc:sldLayoutMk cId="3845343822" sldId="2147483714"/>
          </pc:sldLayoutMkLst>
          <pc:spChg chg="mod">
            <ac:chgData name="Aria E Fiat" userId="d352dcc2-77e0-46ba-8182-897954ed3962" providerId="ADAL" clId="{56ED43F9-0E2E-0A4A-977A-8387EDA26E6B}" dt="2020-08-09T13:55:39.867" v="102"/>
            <ac:spMkLst>
              <pc:docMk/>
              <pc:sldMasterMk cId="2256480700" sldId="2147483705"/>
              <pc:sldLayoutMk cId="3845343822" sldId="2147483714"/>
              <ac:spMk id="6" creationId="{12B276B3-01C1-7740-AE79-62C0934FD06A}"/>
            </ac:spMkLst>
          </pc:spChg>
        </pc:sldLayoutChg>
        <pc:sldLayoutChg chg="modSp setBg">
          <pc:chgData name="Aria E Fiat" userId="d352dcc2-77e0-46ba-8182-897954ed3962" providerId="ADAL" clId="{56ED43F9-0E2E-0A4A-977A-8387EDA26E6B}" dt="2020-08-09T14:03:58.155" v="169"/>
          <pc:sldLayoutMkLst>
            <pc:docMk/>
            <pc:sldMasterMk cId="2256480700" sldId="2147483705"/>
            <pc:sldLayoutMk cId="1982442333" sldId="2147483715"/>
          </pc:sldLayoutMkLst>
          <pc:spChg chg="mod">
            <ac:chgData name="Aria E Fiat" userId="d352dcc2-77e0-46ba-8182-897954ed3962" providerId="ADAL" clId="{56ED43F9-0E2E-0A4A-977A-8387EDA26E6B}" dt="2020-08-09T13:55:42.957" v="103"/>
            <ac:spMkLst>
              <pc:docMk/>
              <pc:sldMasterMk cId="2256480700" sldId="2147483705"/>
              <pc:sldLayoutMk cId="1982442333" sldId="2147483715"/>
              <ac:spMk id="5" creationId="{6EA82A01-9BDD-364A-95FB-98AB698D3E6E}"/>
            </ac:spMkLst>
          </pc:spChg>
        </pc:sldLayoutChg>
        <pc:sldLayoutChg chg="modSp setBg">
          <pc:chgData name="Aria E Fiat" userId="d352dcc2-77e0-46ba-8182-897954ed3962" providerId="ADAL" clId="{56ED43F9-0E2E-0A4A-977A-8387EDA26E6B}" dt="2020-08-09T14:03:58.155" v="169"/>
          <pc:sldLayoutMkLst>
            <pc:docMk/>
            <pc:sldMasterMk cId="2256480700" sldId="2147483705"/>
            <pc:sldLayoutMk cId="1787184166" sldId="2147483716"/>
          </pc:sldLayoutMkLst>
          <pc:spChg chg="mod">
            <ac:chgData name="Aria E Fiat" userId="d352dcc2-77e0-46ba-8182-897954ed3962" providerId="ADAL" clId="{56ED43F9-0E2E-0A4A-977A-8387EDA26E6B}" dt="2020-08-09T13:55:45.541" v="104"/>
            <ac:spMkLst>
              <pc:docMk/>
              <pc:sldMasterMk cId="2256480700" sldId="2147483705"/>
              <pc:sldLayoutMk cId="1787184166" sldId="2147483716"/>
              <ac:spMk id="5" creationId="{60935EB2-D4D5-8547-8193-D37C06B45746}"/>
            </ac:spMkLst>
          </pc:spChg>
        </pc:sldLayoutChg>
        <pc:sldLayoutChg chg="del">
          <pc:chgData name="Aria E Fiat" userId="d352dcc2-77e0-46ba-8182-897954ed3962" providerId="ADAL" clId="{56ED43F9-0E2E-0A4A-977A-8387EDA26E6B}" dt="2020-08-10T00:48:00.699" v="6303" actId="2696"/>
          <pc:sldLayoutMkLst>
            <pc:docMk/>
            <pc:sldMasterMk cId="2256480700" sldId="2147483705"/>
            <pc:sldLayoutMk cId="1209082185" sldId="2147483717"/>
          </pc:sldLayoutMkLst>
        </pc:sldLayoutChg>
        <pc:sldLayoutChg chg="del">
          <pc:chgData name="Aria E Fiat" userId="d352dcc2-77e0-46ba-8182-897954ed3962" providerId="ADAL" clId="{56ED43F9-0E2E-0A4A-977A-8387EDA26E6B}" dt="2020-08-10T17:44:19.650" v="20587" actId="2696"/>
          <pc:sldLayoutMkLst>
            <pc:docMk/>
            <pc:sldMasterMk cId="2256480700" sldId="2147483705"/>
            <pc:sldLayoutMk cId="2216230988" sldId="2147483717"/>
          </pc:sldLayoutMkLst>
        </pc:sldLayoutChg>
        <pc:sldLayoutChg chg="del">
          <pc:chgData name="Aria E Fiat" userId="d352dcc2-77e0-46ba-8182-897954ed3962" providerId="ADAL" clId="{56ED43F9-0E2E-0A4A-977A-8387EDA26E6B}" dt="2020-08-10T16:18:12.542" v="19044" actId="2696"/>
          <pc:sldLayoutMkLst>
            <pc:docMk/>
            <pc:sldMasterMk cId="2256480700" sldId="2147483705"/>
            <pc:sldLayoutMk cId="2667537175" sldId="2147483717"/>
          </pc:sldLayoutMkLst>
        </pc:sldLayoutChg>
        <pc:sldLayoutChg chg="del">
          <pc:chgData name="Aria E Fiat" userId="d352dcc2-77e0-46ba-8182-897954ed3962" providerId="ADAL" clId="{56ED43F9-0E2E-0A4A-977A-8387EDA26E6B}" dt="2020-08-09T13:47:04.286" v="29" actId="2696"/>
          <pc:sldLayoutMkLst>
            <pc:docMk/>
            <pc:sldMasterMk cId="2256480700" sldId="2147483705"/>
            <pc:sldLayoutMk cId="3334625726" sldId="2147483717"/>
          </pc:sldLayoutMkLst>
        </pc:sldLayoutChg>
      </pc:sldMasterChg>
    </pc:docChg>
  </pc:docChgLst>
  <pc:docChgLst>
    <pc:chgData name="Andrew" userId="ae04d6da-4694-4a7f-945d-93a5ba247a30" providerId="ADAL" clId="{3C562926-DB3F-4EE1-BAD8-2826083C64CF}"/>
    <pc:docChg chg="undo custSel mod addSld delSld modSld sldOrd">
      <pc:chgData name="Andrew" userId="ae04d6da-4694-4a7f-945d-93a5ba247a30" providerId="ADAL" clId="{3C562926-DB3F-4EE1-BAD8-2826083C64CF}" dt="2020-11-04T21:46:53.426" v="20070" actId="20577"/>
      <pc:docMkLst>
        <pc:docMk/>
      </pc:docMkLst>
      <pc:sldChg chg="del">
        <pc:chgData name="Andrew" userId="ae04d6da-4694-4a7f-945d-93a5ba247a30" providerId="ADAL" clId="{3C562926-DB3F-4EE1-BAD8-2826083C64CF}" dt="2020-10-21T20:40:46.146" v="27" actId="2696"/>
        <pc:sldMkLst>
          <pc:docMk/>
          <pc:sldMk cId="3980503105" sldId="315"/>
        </pc:sldMkLst>
      </pc:sldChg>
      <pc:sldChg chg="del">
        <pc:chgData name="Andrew" userId="ae04d6da-4694-4a7f-945d-93a5ba247a30" providerId="ADAL" clId="{3C562926-DB3F-4EE1-BAD8-2826083C64CF}" dt="2020-10-21T20:44:52.771" v="834" actId="2696"/>
        <pc:sldMkLst>
          <pc:docMk/>
          <pc:sldMk cId="3909737020" sldId="316"/>
        </pc:sldMkLst>
      </pc:sldChg>
      <pc:sldChg chg="add modNotesTx">
        <pc:chgData name="Andrew" userId="ae04d6da-4694-4a7f-945d-93a5ba247a30" providerId="ADAL" clId="{3C562926-DB3F-4EE1-BAD8-2826083C64CF}" dt="2020-10-21T20:49:32.604" v="2277" actId="20577"/>
        <pc:sldMkLst>
          <pc:docMk/>
          <pc:sldMk cId="3535604524" sldId="322"/>
        </pc:sldMkLst>
      </pc:sldChg>
      <pc:sldChg chg="modSp add modNotesTx">
        <pc:chgData name="Andrew" userId="ae04d6da-4694-4a7f-945d-93a5ba247a30" providerId="ADAL" clId="{3C562926-DB3F-4EE1-BAD8-2826083C64CF}" dt="2020-10-21T20:50:23.517" v="2474" actId="20577"/>
        <pc:sldMkLst>
          <pc:docMk/>
          <pc:sldMk cId="1030855287" sldId="323"/>
        </pc:sldMkLst>
        <pc:spChg chg="mod">
          <ac:chgData name="Andrew" userId="ae04d6da-4694-4a7f-945d-93a5ba247a30" providerId="ADAL" clId="{3C562926-DB3F-4EE1-BAD8-2826083C64CF}" dt="2020-10-21T20:29:37.858" v="19" actId="20577"/>
          <ac:spMkLst>
            <pc:docMk/>
            <pc:sldMk cId="1030855287" sldId="323"/>
            <ac:spMk id="5" creationId="{B5956B6C-2A30-194B-B5BE-8B7B308ECF94}"/>
          </ac:spMkLst>
        </pc:spChg>
      </pc:sldChg>
      <pc:sldChg chg="del">
        <pc:chgData name="Andrew" userId="ae04d6da-4694-4a7f-945d-93a5ba247a30" providerId="ADAL" clId="{3C562926-DB3F-4EE1-BAD8-2826083C64CF}" dt="2020-10-21T20:50:49.031" v="2478" actId="2696"/>
        <pc:sldMkLst>
          <pc:docMk/>
          <pc:sldMk cId="1604409384" sldId="324"/>
        </pc:sldMkLst>
      </pc:sldChg>
      <pc:sldChg chg="del">
        <pc:chgData name="Andrew" userId="ae04d6da-4694-4a7f-945d-93a5ba247a30" providerId="ADAL" clId="{3C562926-DB3F-4EE1-BAD8-2826083C64CF}" dt="2020-10-21T20:52:34.158" v="2990" actId="2696"/>
        <pc:sldMkLst>
          <pc:docMk/>
          <pc:sldMk cId="4162061030" sldId="325"/>
        </pc:sldMkLst>
      </pc:sldChg>
      <pc:sldChg chg="del">
        <pc:chgData name="Andrew" userId="ae04d6da-4694-4a7f-945d-93a5ba247a30" providerId="ADAL" clId="{3C562926-DB3F-4EE1-BAD8-2826083C64CF}" dt="2020-10-21T20:53:48.948" v="3004" actId="2696"/>
        <pc:sldMkLst>
          <pc:docMk/>
          <pc:sldMk cId="3683796133" sldId="327"/>
        </pc:sldMkLst>
      </pc:sldChg>
      <pc:sldChg chg="del">
        <pc:chgData name="Andrew" userId="ae04d6da-4694-4a7f-945d-93a5ba247a30" providerId="ADAL" clId="{3C562926-DB3F-4EE1-BAD8-2826083C64CF}" dt="2020-10-21T20:54:06.687" v="3007" actId="2696"/>
        <pc:sldMkLst>
          <pc:docMk/>
          <pc:sldMk cId="3360211451" sldId="328"/>
        </pc:sldMkLst>
      </pc:sldChg>
      <pc:sldChg chg="del">
        <pc:chgData name="Andrew" userId="ae04d6da-4694-4a7f-945d-93a5ba247a30" providerId="ADAL" clId="{3C562926-DB3F-4EE1-BAD8-2826083C64CF}" dt="2020-10-21T20:54:18.372" v="3010" actId="2696"/>
        <pc:sldMkLst>
          <pc:docMk/>
          <pc:sldMk cId="273483488" sldId="329"/>
        </pc:sldMkLst>
      </pc:sldChg>
      <pc:sldChg chg="add modTransition">
        <pc:chgData name="Andrew" userId="ae04d6da-4694-4a7f-945d-93a5ba247a30" providerId="ADAL" clId="{3C562926-DB3F-4EE1-BAD8-2826083C64CF}" dt="2020-10-21T20:54:23.306" v="3011"/>
        <pc:sldMkLst>
          <pc:docMk/>
          <pc:sldMk cId="2097730700" sldId="332"/>
        </pc:sldMkLst>
      </pc:sldChg>
      <pc:sldChg chg="addSp delSp add modNotesTx">
        <pc:chgData name="Andrew" userId="ae04d6da-4694-4a7f-945d-93a5ba247a30" providerId="ADAL" clId="{3C562926-DB3F-4EE1-BAD8-2826083C64CF}" dt="2020-10-21T20:52:42.993" v="2998"/>
        <pc:sldMkLst>
          <pc:docMk/>
          <pc:sldMk cId="2558600758" sldId="335"/>
        </pc:sldMkLst>
        <pc:spChg chg="add del">
          <ac:chgData name="Andrew" userId="ae04d6da-4694-4a7f-945d-93a5ba247a30" providerId="ADAL" clId="{3C562926-DB3F-4EE1-BAD8-2826083C64CF}" dt="2020-10-21T20:52:42.993" v="2998"/>
          <ac:spMkLst>
            <pc:docMk/>
            <pc:sldMk cId="2558600758" sldId="335"/>
            <ac:spMk id="2" creationId="{912BA6BC-C34B-4CF8-A895-943B21215972}"/>
          </ac:spMkLst>
        </pc:spChg>
      </pc:sldChg>
      <pc:sldChg chg="add modTransition">
        <pc:chgData name="Andrew" userId="ae04d6da-4694-4a7f-945d-93a5ba247a30" providerId="ADAL" clId="{3C562926-DB3F-4EE1-BAD8-2826083C64CF}" dt="2020-10-21T20:54:08.903" v="3008"/>
        <pc:sldMkLst>
          <pc:docMk/>
          <pc:sldMk cId="877028645" sldId="338"/>
        </pc:sldMkLst>
      </pc:sldChg>
      <pc:sldChg chg="add modTransition">
        <pc:chgData name="Andrew" userId="ae04d6da-4694-4a7f-945d-93a5ba247a30" providerId="ADAL" clId="{3C562926-DB3F-4EE1-BAD8-2826083C64CF}" dt="2020-10-21T20:53:50.985" v="3005"/>
        <pc:sldMkLst>
          <pc:docMk/>
          <pc:sldMk cId="1200965458" sldId="339"/>
        </pc:sldMkLst>
      </pc:sldChg>
      <pc:sldChg chg="add">
        <pc:chgData name="Andrew" userId="ae04d6da-4694-4a7f-945d-93a5ba247a30" providerId="ADAL" clId="{3C562926-DB3F-4EE1-BAD8-2826083C64CF}" dt="2020-10-21T20:53:32.992" v="3002"/>
        <pc:sldMkLst>
          <pc:docMk/>
          <pc:sldMk cId="1548380285" sldId="342"/>
        </pc:sldMkLst>
      </pc:sldChg>
      <pc:sldChg chg="addSp delSp modSp add modNotesTx">
        <pc:chgData name="Andrew" userId="ae04d6da-4694-4a7f-945d-93a5ba247a30" providerId="ADAL" clId="{3C562926-DB3F-4EE1-BAD8-2826083C64CF}" dt="2020-10-29T23:44:14.894" v="12301" actId="20577"/>
        <pc:sldMkLst>
          <pc:docMk/>
          <pc:sldMk cId="1008005716" sldId="385"/>
        </pc:sldMkLst>
        <pc:spChg chg="add del mod">
          <ac:chgData name="Andrew" userId="ae04d6da-4694-4a7f-945d-93a5ba247a30" providerId="ADAL" clId="{3C562926-DB3F-4EE1-BAD8-2826083C64CF}" dt="2020-10-28T21:36:51.064" v="9885" actId="478"/>
          <ac:spMkLst>
            <pc:docMk/>
            <pc:sldMk cId="1008005716" sldId="385"/>
            <ac:spMk id="5" creationId="{59783261-FAF7-418D-8256-518591FE2133}"/>
          </ac:spMkLst>
        </pc:spChg>
        <pc:spChg chg="add mod ord">
          <ac:chgData name="Andrew" userId="ae04d6da-4694-4a7f-945d-93a5ba247a30" providerId="ADAL" clId="{3C562926-DB3F-4EE1-BAD8-2826083C64CF}" dt="2020-10-29T23:38:09.686" v="11126" actId="171"/>
          <ac:spMkLst>
            <pc:docMk/>
            <pc:sldMk cId="1008005716" sldId="385"/>
            <ac:spMk id="6" creationId="{D536C2C3-702A-4E1F-99FE-12D23F062C78}"/>
          </ac:spMkLst>
        </pc:spChg>
        <pc:spChg chg="mod">
          <ac:chgData name="Andrew" userId="ae04d6da-4694-4a7f-945d-93a5ba247a30" providerId="ADAL" clId="{3C562926-DB3F-4EE1-BAD8-2826083C64CF}" dt="2020-10-28T21:37:37.488" v="9997" actId="20577"/>
          <ac:spMkLst>
            <pc:docMk/>
            <pc:sldMk cId="1008005716" sldId="385"/>
            <ac:spMk id="8" creationId="{7C19DE12-1834-E149-8DAF-289039C4C729}"/>
          </ac:spMkLst>
        </pc:spChg>
        <pc:spChg chg="mod ord">
          <ac:chgData name="Andrew" userId="ae04d6da-4694-4a7f-945d-93a5ba247a30" providerId="ADAL" clId="{3C562926-DB3F-4EE1-BAD8-2826083C64CF}" dt="2020-10-29T23:38:12.262" v="11127" actId="166"/>
          <ac:spMkLst>
            <pc:docMk/>
            <pc:sldMk cId="1008005716" sldId="385"/>
            <ac:spMk id="10" creationId="{CB348570-E88F-F146-954C-8727867658F6}"/>
          </ac:spMkLst>
        </pc:spChg>
        <pc:spChg chg="mod">
          <ac:chgData name="Andrew" userId="ae04d6da-4694-4a7f-945d-93a5ba247a30" providerId="ADAL" clId="{3C562926-DB3F-4EE1-BAD8-2826083C64CF}" dt="2020-10-28T21:37:25.205" v="9959" actId="27636"/>
          <ac:spMkLst>
            <pc:docMk/>
            <pc:sldMk cId="1008005716" sldId="385"/>
            <ac:spMk id="13" creationId="{959AF7F6-B2D7-7F44-BA1B-2F6B69A7A60D}"/>
          </ac:spMkLst>
        </pc:spChg>
        <pc:picChg chg="mod">
          <ac:chgData name="Andrew" userId="ae04d6da-4694-4a7f-945d-93a5ba247a30" providerId="ADAL" clId="{3C562926-DB3F-4EE1-BAD8-2826083C64CF}" dt="2020-10-28T21:45:13.222" v="9998" actId="14826"/>
          <ac:picMkLst>
            <pc:docMk/>
            <pc:sldMk cId="1008005716" sldId="385"/>
            <ac:picMk id="3" creationId="{7505CD64-828F-7E42-96BD-D02F6FBDC207}"/>
          </ac:picMkLst>
        </pc:picChg>
        <pc:picChg chg="add mod">
          <ac:chgData name="Andrew" userId="ae04d6da-4694-4a7f-945d-93a5ba247a30" providerId="ADAL" clId="{3C562926-DB3F-4EE1-BAD8-2826083C64CF}" dt="2020-10-28T21:36:58.982" v="9888" actId="1076"/>
          <ac:picMkLst>
            <pc:docMk/>
            <pc:sldMk cId="1008005716" sldId="385"/>
            <ac:picMk id="4" creationId="{6D714445-1E7F-49AF-A27C-37FC6F12871C}"/>
          </ac:picMkLst>
        </pc:picChg>
        <pc:picChg chg="add mod ord">
          <ac:chgData name="Andrew" userId="ae04d6da-4694-4a7f-945d-93a5ba247a30" providerId="ADAL" clId="{3C562926-DB3F-4EE1-BAD8-2826083C64CF}" dt="2020-10-29T23:37:23.826" v="11100" actId="167"/>
          <ac:picMkLst>
            <pc:docMk/>
            <pc:sldMk cId="1008005716" sldId="385"/>
            <ac:picMk id="5" creationId="{19FCFD2F-ACB8-4AB5-87ED-46EBB1CFB909}"/>
          </ac:picMkLst>
        </pc:picChg>
        <pc:picChg chg="del mod">
          <ac:chgData name="Andrew" userId="ae04d6da-4694-4a7f-945d-93a5ba247a30" providerId="ADAL" clId="{3C562926-DB3F-4EE1-BAD8-2826083C64CF}" dt="2020-10-28T21:45:27.438" v="10000" actId="478"/>
          <ac:picMkLst>
            <pc:docMk/>
            <pc:sldMk cId="1008005716" sldId="385"/>
            <ac:picMk id="7" creationId="{89BD2FE4-6A47-364F-8B20-D8AA9D219FE4}"/>
          </ac:picMkLst>
        </pc:picChg>
        <pc:picChg chg="del">
          <ac:chgData name="Andrew" userId="ae04d6da-4694-4a7f-945d-93a5ba247a30" providerId="ADAL" clId="{3C562926-DB3F-4EE1-BAD8-2826083C64CF}" dt="2020-10-28T21:36:12.633" v="9880" actId="478"/>
          <ac:picMkLst>
            <pc:docMk/>
            <pc:sldMk cId="1008005716" sldId="385"/>
            <ac:picMk id="5122" creationId="{49BDF258-920E-C649-ABBD-C2298129AA23}"/>
          </ac:picMkLst>
        </pc:picChg>
      </pc:sldChg>
      <pc:sldChg chg="addSp delSp modSp add del ord modNotesTx">
        <pc:chgData name="Andrew" userId="ae04d6da-4694-4a7f-945d-93a5ba247a30" providerId="ADAL" clId="{3C562926-DB3F-4EE1-BAD8-2826083C64CF}" dt="2020-10-28T21:36:10.405" v="9879" actId="2696"/>
        <pc:sldMkLst>
          <pc:docMk/>
          <pc:sldMk cId="487997183" sldId="416"/>
        </pc:sldMkLst>
        <pc:spChg chg="add del mod">
          <ac:chgData name="Andrew" userId="ae04d6da-4694-4a7f-945d-93a5ba247a30" providerId="ADAL" clId="{3C562926-DB3F-4EE1-BAD8-2826083C64CF}" dt="2020-10-28T21:00:17.407" v="9875" actId="478"/>
          <ac:spMkLst>
            <pc:docMk/>
            <pc:sldMk cId="487997183" sldId="416"/>
            <ac:spMk id="3" creationId="{F860998F-8260-4CEC-9B4F-9ADE4F18F208}"/>
          </ac:spMkLst>
        </pc:spChg>
        <pc:spChg chg="del mod">
          <ac:chgData name="Andrew" userId="ae04d6da-4694-4a7f-945d-93a5ba247a30" providerId="ADAL" clId="{3C562926-DB3F-4EE1-BAD8-2826083C64CF}" dt="2020-10-28T21:00:11.937" v="9870" actId="478"/>
          <ac:spMkLst>
            <pc:docMk/>
            <pc:sldMk cId="487997183" sldId="416"/>
            <ac:spMk id="5" creationId="{5913F451-0C0D-A341-9054-3EE66A956335}"/>
          </ac:spMkLst>
        </pc:spChg>
        <pc:spChg chg="del">
          <ac:chgData name="Andrew" userId="ae04d6da-4694-4a7f-945d-93a5ba247a30" providerId="ADAL" clId="{3C562926-DB3F-4EE1-BAD8-2826083C64CF}" dt="2020-10-28T21:00:14.120" v="9873" actId="478"/>
          <ac:spMkLst>
            <pc:docMk/>
            <pc:sldMk cId="487997183" sldId="416"/>
            <ac:spMk id="7" creationId="{CFACC5CA-8087-483F-821E-6CB7581F3AD2}"/>
          </ac:spMkLst>
        </pc:spChg>
        <pc:spChg chg="del">
          <ac:chgData name="Andrew" userId="ae04d6da-4694-4a7f-945d-93a5ba247a30" providerId="ADAL" clId="{3C562926-DB3F-4EE1-BAD8-2826083C64CF}" dt="2020-10-28T21:00:10.325" v="9868" actId="478"/>
          <ac:spMkLst>
            <pc:docMk/>
            <pc:sldMk cId="487997183" sldId="416"/>
            <ac:spMk id="8" creationId="{46C81659-C222-4E4B-8943-73DAD8DEB937}"/>
          </ac:spMkLst>
        </pc:spChg>
        <pc:picChg chg="del">
          <ac:chgData name="Andrew" userId="ae04d6da-4694-4a7f-945d-93a5ba247a30" providerId="ADAL" clId="{3C562926-DB3F-4EE1-BAD8-2826083C64CF}" dt="2020-10-28T21:00:14.685" v="9874" actId="478"/>
          <ac:picMkLst>
            <pc:docMk/>
            <pc:sldMk cId="487997183" sldId="416"/>
            <ac:picMk id="6" creationId="{FC757771-F1F2-4573-8CAB-8613217A3C48}"/>
          </ac:picMkLst>
        </pc:picChg>
        <pc:cxnChg chg="del">
          <ac:chgData name="Andrew" userId="ae04d6da-4694-4a7f-945d-93a5ba247a30" providerId="ADAL" clId="{3C562926-DB3F-4EE1-BAD8-2826083C64CF}" dt="2020-10-28T21:00:13.503" v="9872" actId="478"/>
          <ac:cxnSpMkLst>
            <pc:docMk/>
            <pc:sldMk cId="487997183" sldId="416"/>
            <ac:cxnSpMk id="9" creationId="{13F30D9F-B235-42B4-8AFC-58269C9744B4}"/>
          </ac:cxnSpMkLst>
        </pc:cxnChg>
        <pc:cxnChg chg="del">
          <ac:chgData name="Andrew" userId="ae04d6da-4694-4a7f-945d-93a5ba247a30" providerId="ADAL" clId="{3C562926-DB3F-4EE1-BAD8-2826083C64CF}" dt="2020-10-28T21:00:12.662" v="9871" actId="478"/>
          <ac:cxnSpMkLst>
            <pc:docMk/>
            <pc:sldMk cId="487997183" sldId="416"/>
            <ac:cxnSpMk id="12" creationId="{7709154B-3A02-440C-9CEF-887430B77B49}"/>
          </ac:cxnSpMkLst>
        </pc:cxnChg>
      </pc:sldChg>
      <pc:sldChg chg="addSp delSp modSp add modNotesTx">
        <pc:chgData name="Andrew" userId="ae04d6da-4694-4a7f-945d-93a5ba247a30" providerId="ADAL" clId="{3C562926-DB3F-4EE1-BAD8-2826083C64CF}" dt="2020-10-29T23:55:16.521" v="14778" actId="20577"/>
        <pc:sldMkLst>
          <pc:docMk/>
          <pc:sldMk cId="3115351412" sldId="417"/>
        </pc:sldMkLst>
        <pc:spChg chg="del">
          <ac:chgData name="Andrew" userId="ae04d6da-4694-4a7f-945d-93a5ba247a30" providerId="ADAL" clId="{3C562926-DB3F-4EE1-BAD8-2826083C64CF}" dt="2020-10-29T23:44:44.022" v="12332" actId="478"/>
          <ac:spMkLst>
            <pc:docMk/>
            <pc:sldMk cId="3115351412" sldId="417"/>
            <ac:spMk id="5" creationId="{5913F451-0C0D-A341-9054-3EE66A956335}"/>
          </ac:spMkLst>
        </pc:spChg>
        <pc:spChg chg="add mod">
          <ac:chgData name="Andrew" userId="ae04d6da-4694-4a7f-945d-93a5ba247a30" providerId="ADAL" clId="{3C562926-DB3F-4EE1-BAD8-2826083C64CF}" dt="2020-10-29T23:44:55.877" v="12339" actId="14100"/>
          <ac:spMkLst>
            <pc:docMk/>
            <pc:sldMk cId="3115351412" sldId="417"/>
            <ac:spMk id="7" creationId="{88B932ED-6981-452A-ADF4-E1E55541567A}"/>
          </ac:spMkLst>
        </pc:spChg>
        <pc:spChg chg="add mod">
          <ac:chgData name="Andrew" userId="ae04d6da-4694-4a7f-945d-93a5ba247a30" providerId="ADAL" clId="{3C562926-DB3F-4EE1-BAD8-2826083C64CF}" dt="2020-10-29T23:45:23.725" v="12415" actId="20577"/>
          <ac:spMkLst>
            <pc:docMk/>
            <pc:sldMk cId="3115351412" sldId="417"/>
            <ac:spMk id="8" creationId="{1F1945DC-30E8-42FB-BBA3-99660FC59D16}"/>
          </ac:spMkLst>
        </pc:spChg>
        <pc:picChg chg="mod">
          <ac:chgData name="Andrew" userId="ae04d6da-4694-4a7f-945d-93a5ba247a30" providerId="ADAL" clId="{3C562926-DB3F-4EE1-BAD8-2826083C64CF}" dt="2020-10-29T23:45:00.858" v="12340" actId="1076"/>
          <ac:picMkLst>
            <pc:docMk/>
            <pc:sldMk cId="3115351412" sldId="417"/>
            <ac:picMk id="6" creationId="{BFE445D5-39F8-4FBD-A3AC-6613C0AD9AB7}"/>
          </ac:picMkLst>
        </pc:picChg>
        <pc:picChg chg="mod">
          <ac:chgData name="Andrew" userId="ae04d6da-4694-4a7f-945d-93a5ba247a30" providerId="ADAL" clId="{3C562926-DB3F-4EE1-BAD8-2826083C64CF}" dt="2020-10-29T23:45:03.525" v="12341" actId="1076"/>
          <ac:picMkLst>
            <pc:docMk/>
            <pc:sldMk cId="3115351412" sldId="417"/>
            <ac:picMk id="9" creationId="{2D7822EF-A07D-4669-9819-01F05ACCD42A}"/>
          </ac:picMkLst>
        </pc:picChg>
        <pc:cxnChg chg="del">
          <ac:chgData name="Andrew" userId="ae04d6da-4694-4a7f-945d-93a5ba247a30" providerId="ADAL" clId="{3C562926-DB3F-4EE1-BAD8-2826083C64CF}" dt="2020-10-29T23:44:44.719" v="12333" actId="478"/>
          <ac:cxnSpMkLst>
            <pc:docMk/>
            <pc:sldMk cId="3115351412" sldId="417"/>
            <ac:cxnSpMk id="4" creationId="{91D0C1BC-B429-5343-A82E-F713B6364F68}"/>
          </ac:cxnSpMkLst>
        </pc:cxnChg>
      </pc:sldChg>
      <pc:sldChg chg="delSp add del">
        <pc:chgData name="Andrew" userId="ae04d6da-4694-4a7f-945d-93a5ba247a30" providerId="ADAL" clId="{3C562926-DB3F-4EE1-BAD8-2826083C64CF}" dt="2020-10-30T00:00:57.380" v="15021" actId="2696"/>
        <pc:sldMkLst>
          <pc:docMk/>
          <pc:sldMk cId="2013154296" sldId="418"/>
        </pc:sldMkLst>
        <pc:spChg chg="del">
          <ac:chgData name="Andrew" userId="ae04d6da-4694-4a7f-945d-93a5ba247a30" providerId="ADAL" clId="{3C562926-DB3F-4EE1-BAD8-2826083C64CF}" dt="2020-10-29T23:55:41.046" v="14780" actId="478"/>
          <ac:spMkLst>
            <pc:docMk/>
            <pc:sldMk cId="2013154296" sldId="418"/>
            <ac:spMk id="5" creationId="{5913F451-0C0D-A341-9054-3EE66A956335}"/>
          </ac:spMkLst>
        </pc:spChg>
        <pc:cxnChg chg="del">
          <ac:chgData name="Andrew" userId="ae04d6da-4694-4a7f-945d-93a5ba247a30" providerId="ADAL" clId="{3C562926-DB3F-4EE1-BAD8-2826083C64CF}" dt="2020-10-29T23:55:39.659" v="14779" actId="478"/>
          <ac:cxnSpMkLst>
            <pc:docMk/>
            <pc:sldMk cId="2013154296" sldId="418"/>
            <ac:cxnSpMk id="4" creationId="{91D0C1BC-B429-5343-A82E-F713B6364F68}"/>
          </ac:cxnSpMkLst>
        </pc:cxnChg>
      </pc:sldChg>
      <pc:sldChg chg="add">
        <pc:chgData name="Andrew" userId="ae04d6da-4694-4a7f-945d-93a5ba247a30" providerId="ADAL" clId="{3C562926-DB3F-4EE1-BAD8-2826083C64CF}" dt="2020-10-21T20:52:57.957" v="3000"/>
        <pc:sldMkLst>
          <pc:docMk/>
          <pc:sldMk cId="1512544865" sldId="420"/>
        </pc:sldMkLst>
      </pc:sldChg>
      <pc:sldChg chg="add">
        <pc:chgData name="Andrew" userId="ae04d6da-4694-4a7f-945d-93a5ba247a30" providerId="ADAL" clId="{3C562926-DB3F-4EE1-BAD8-2826083C64CF}" dt="2020-10-21T20:52:57.957" v="3000"/>
        <pc:sldMkLst>
          <pc:docMk/>
          <pc:sldMk cId="1518080051" sldId="422"/>
        </pc:sldMkLst>
      </pc:sldChg>
      <pc:sldChg chg="del">
        <pc:chgData name="Andrew" userId="ae04d6da-4694-4a7f-945d-93a5ba247a30" providerId="ADAL" clId="{3C562926-DB3F-4EE1-BAD8-2826083C64CF}" dt="2020-10-21T20:52:34.670" v="2991" actId="2696"/>
        <pc:sldMkLst>
          <pc:docMk/>
          <pc:sldMk cId="4252786694" sldId="423"/>
        </pc:sldMkLst>
      </pc:sldChg>
      <pc:sldChg chg="del">
        <pc:chgData name="Andrew" userId="ae04d6da-4694-4a7f-945d-93a5ba247a30" providerId="ADAL" clId="{3C562926-DB3F-4EE1-BAD8-2826083C64CF}" dt="2020-10-21T20:52:36.190" v="2993" actId="2696"/>
        <pc:sldMkLst>
          <pc:docMk/>
          <pc:sldMk cId="1300374894" sldId="424"/>
        </pc:sldMkLst>
      </pc:sldChg>
      <pc:sldChg chg="del">
        <pc:chgData name="Andrew" userId="ae04d6da-4694-4a7f-945d-93a5ba247a30" providerId="ADAL" clId="{3C562926-DB3F-4EE1-BAD8-2826083C64CF}" dt="2020-10-21T20:52:36.620" v="2994" actId="2696"/>
        <pc:sldMkLst>
          <pc:docMk/>
          <pc:sldMk cId="1620350570" sldId="426"/>
        </pc:sldMkLst>
      </pc:sldChg>
      <pc:sldChg chg="del">
        <pc:chgData name="Andrew" userId="ae04d6da-4694-4a7f-945d-93a5ba247a30" providerId="ADAL" clId="{3C562926-DB3F-4EE1-BAD8-2826083C64CF}" dt="2020-10-21T20:52:38.188" v="2995" actId="2696"/>
        <pc:sldMkLst>
          <pc:docMk/>
          <pc:sldMk cId="3497057399" sldId="427"/>
        </pc:sldMkLst>
      </pc:sldChg>
      <pc:sldChg chg="del">
        <pc:chgData name="Andrew" userId="ae04d6da-4694-4a7f-945d-93a5ba247a30" providerId="ADAL" clId="{3C562926-DB3F-4EE1-BAD8-2826083C64CF}" dt="2020-10-21T20:52:38.653" v="2996" actId="2696"/>
        <pc:sldMkLst>
          <pc:docMk/>
          <pc:sldMk cId="1979680166" sldId="428"/>
        </pc:sldMkLst>
      </pc:sldChg>
      <pc:sldChg chg="del">
        <pc:chgData name="Andrew" userId="ae04d6da-4694-4a7f-945d-93a5ba247a30" providerId="ADAL" clId="{3C562926-DB3F-4EE1-BAD8-2826083C64CF}" dt="2020-10-21T20:52:35.496" v="2992" actId="2696"/>
        <pc:sldMkLst>
          <pc:docMk/>
          <pc:sldMk cId="4006100221" sldId="429"/>
        </pc:sldMkLst>
      </pc:sldChg>
      <pc:sldChg chg="modNotesTx">
        <pc:chgData name="Andrew" userId="ae04d6da-4694-4a7f-945d-93a5ba247a30" providerId="ADAL" clId="{3C562926-DB3F-4EE1-BAD8-2826083C64CF}" dt="2020-10-28T20:46:46.761" v="9754" actId="20577"/>
        <pc:sldMkLst>
          <pc:docMk/>
          <pc:sldMk cId="728402865" sldId="433"/>
        </pc:sldMkLst>
      </pc:sldChg>
      <pc:sldChg chg="addSp delSp modSp mod setBg delAnim modNotesTx">
        <pc:chgData name="Andrew" userId="ae04d6da-4694-4a7f-945d-93a5ba247a30" providerId="ADAL" clId="{3C562926-DB3F-4EE1-BAD8-2826083C64CF}" dt="2020-10-21T21:10:17.590" v="5076" actId="20577"/>
        <pc:sldMkLst>
          <pc:docMk/>
          <pc:sldMk cId="350531563" sldId="475"/>
        </pc:sldMkLst>
        <pc:spChg chg="add">
          <ac:chgData name="Andrew" userId="ae04d6da-4694-4a7f-945d-93a5ba247a30" providerId="ADAL" clId="{3C562926-DB3F-4EE1-BAD8-2826083C64CF}" dt="2020-10-21T21:04:31.317" v="3422" actId="26606"/>
          <ac:spMkLst>
            <pc:docMk/>
            <pc:sldMk cId="350531563" sldId="475"/>
            <ac:spMk id="13" creationId="{42A4FC2C-047E-45A5-965D-8E1E3BF09BC6}"/>
          </ac:spMkLst>
        </pc:spChg>
        <pc:picChg chg="del mod">
          <ac:chgData name="Andrew" userId="ae04d6da-4694-4a7f-945d-93a5ba247a30" providerId="ADAL" clId="{3C562926-DB3F-4EE1-BAD8-2826083C64CF}" dt="2020-10-21T21:01:20.413" v="3086" actId="478"/>
          <ac:picMkLst>
            <pc:docMk/>
            <pc:sldMk cId="350531563" sldId="475"/>
            <ac:picMk id="3" creationId="{DB821573-0A04-4B91-A3EA-4785AEA121EB}"/>
          </ac:picMkLst>
        </pc:picChg>
        <pc:picChg chg="add mod">
          <ac:chgData name="Andrew" userId="ae04d6da-4694-4a7f-945d-93a5ba247a30" providerId="ADAL" clId="{3C562926-DB3F-4EE1-BAD8-2826083C64CF}" dt="2020-10-21T21:04:31.317" v="3422" actId="26606"/>
          <ac:picMkLst>
            <pc:docMk/>
            <pc:sldMk cId="350531563" sldId="475"/>
            <ac:picMk id="4" creationId="{5F95007E-A15D-4C17-A4A6-9AE2C20A72D0}"/>
          </ac:picMkLst>
        </pc:picChg>
        <pc:picChg chg="del">
          <ac:chgData name="Andrew" userId="ae04d6da-4694-4a7f-945d-93a5ba247a30" providerId="ADAL" clId="{3C562926-DB3F-4EE1-BAD8-2826083C64CF}" dt="2020-10-21T21:01:20.055" v="3084" actId="478"/>
          <ac:picMkLst>
            <pc:docMk/>
            <pc:sldMk cId="350531563" sldId="475"/>
            <ac:picMk id="5" creationId="{5F09BA12-9B56-4051-8046-3B7D33646451}"/>
          </ac:picMkLst>
        </pc:picChg>
        <pc:picChg chg="del">
          <ac:chgData name="Andrew" userId="ae04d6da-4694-4a7f-945d-93a5ba247a30" providerId="ADAL" clId="{3C562926-DB3F-4EE1-BAD8-2826083C64CF}" dt="2020-10-21T21:01:19.402" v="3083" actId="478"/>
          <ac:picMkLst>
            <pc:docMk/>
            <pc:sldMk cId="350531563" sldId="475"/>
            <ac:picMk id="7" creationId="{0D722498-207C-43E3-BFD2-66E6480AB21C}"/>
          </ac:picMkLst>
        </pc:picChg>
        <pc:picChg chg="add mod">
          <ac:chgData name="Andrew" userId="ae04d6da-4694-4a7f-945d-93a5ba247a30" providerId="ADAL" clId="{3C562926-DB3F-4EE1-BAD8-2826083C64CF}" dt="2020-10-21T21:04:31.317" v="3422" actId="26606"/>
          <ac:picMkLst>
            <pc:docMk/>
            <pc:sldMk cId="350531563" sldId="475"/>
            <ac:picMk id="8" creationId="{8B5FB8AC-7583-4917-B553-5EADA34E54FB}"/>
          </ac:picMkLst>
        </pc:picChg>
        <pc:picChg chg="add del mod">
          <ac:chgData name="Andrew" userId="ae04d6da-4694-4a7f-945d-93a5ba247a30" providerId="ADAL" clId="{3C562926-DB3F-4EE1-BAD8-2826083C64CF}" dt="2020-10-21T21:03:46.004" v="3235" actId="478"/>
          <ac:picMkLst>
            <pc:docMk/>
            <pc:sldMk cId="350531563" sldId="475"/>
            <ac:picMk id="10" creationId="{3AAB5AAC-73AC-414A-80C6-091C14C0C9ED}"/>
          </ac:picMkLst>
        </pc:picChg>
      </pc:sldChg>
      <pc:sldChg chg="addSp delSp modSp add modAnim modNotesTx">
        <pc:chgData name="Andrew" userId="ae04d6da-4694-4a7f-945d-93a5ba247a30" providerId="ADAL" clId="{3C562926-DB3F-4EE1-BAD8-2826083C64CF}" dt="2020-11-04T21:46:53.426" v="20070" actId="20577"/>
        <pc:sldMkLst>
          <pc:docMk/>
          <pc:sldMk cId="1066571514" sldId="526"/>
        </pc:sldMkLst>
        <pc:spChg chg="mod">
          <ac:chgData name="Andrew" userId="ae04d6da-4694-4a7f-945d-93a5ba247a30" providerId="ADAL" clId="{3C562926-DB3F-4EE1-BAD8-2826083C64CF}" dt="2020-10-29T23:58:39.227" v="14799" actId="20577"/>
          <ac:spMkLst>
            <pc:docMk/>
            <pc:sldMk cId="1066571514" sldId="526"/>
            <ac:spMk id="2" creationId="{00000000-0000-0000-0000-000000000000}"/>
          </ac:spMkLst>
        </pc:spChg>
        <pc:spChg chg="mod">
          <ac:chgData name="Andrew" userId="ae04d6da-4694-4a7f-945d-93a5ba247a30" providerId="ADAL" clId="{3C562926-DB3F-4EE1-BAD8-2826083C64CF}" dt="2020-10-30T00:00:41.051" v="15020" actId="5793"/>
          <ac:spMkLst>
            <pc:docMk/>
            <pc:sldMk cId="1066571514" sldId="526"/>
            <ac:spMk id="3" creationId="{00000000-0000-0000-0000-000000000000}"/>
          </ac:spMkLst>
        </pc:spChg>
        <pc:picChg chg="del">
          <ac:chgData name="Andrew" userId="ae04d6da-4694-4a7f-945d-93a5ba247a30" providerId="ADAL" clId="{3C562926-DB3F-4EE1-BAD8-2826083C64CF}" dt="2020-10-29T23:58:45.469" v="14801" actId="478"/>
          <ac:picMkLst>
            <pc:docMk/>
            <pc:sldMk cId="1066571514" sldId="526"/>
            <ac:picMk id="5" creationId="{00000000-0000-0000-0000-000000000000}"/>
          </ac:picMkLst>
        </pc:picChg>
        <pc:picChg chg="add mod">
          <ac:chgData name="Andrew" userId="ae04d6da-4694-4a7f-945d-93a5ba247a30" providerId="ADAL" clId="{3C562926-DB3F-4EE1-BAD8-2826083C64CF}" dt="2020-10-29T23:58:51.084" v="14802" actId="1076"/>
          <ac:picMkLst>
            <pc:docMk/>
            <pc:sldMk cId="1066571514" sldId="526"/>
            <ac:picMk id="7" creationId="{2E97E95D-30D4-4EEE-B67D-0F5348FF081C}"/>
          </ac:picMkLst>
        </pc:picChg>
      </pc:sldChg>
      <pc:sldChg chg="delSp del modNotesTx">
        <pc:chgData name="Andrew" userId="ae04d6da-4694-4a7f-945d-93a5ba247a30" providerId="ADAL" clId="{3C562926-DB3F-4EE1-BAD8-2826083C64CF}" dt="2020-10-21T21:11:07.931" v="5208" actId="2696"/>
        <pc:sldMkLst>
          <pc:docMk/>
          <pc:sldMk cId="1247760918" sldId="568"/>
        </pc:sldMkLst>
        <pc:picChg chg="del">
          <ac:chgData name="Andrew" userId="ae04d6da-4694-4a7f-945d-93a5ba247a30" providerId="ADAL" clId="{3C562926-DB3F-4EE1-BAD8-2826083C64CF}" dt="2020-10-21T21:10:51.277" v="5204" actId="478"/>
          <ac:picMkLst>
            <pc:docMk/>
            <pc:sldMk cId="1247760918" sldId="568"/>
            <ac:picMk id="3" creationId="{E01E2F4B-2EAA-4077-9877-8DA380155AFD}"/>
          </ac:picMkLst>
        </pc:picChg>
      </pc:sldChg>
      <pc:sldChg chg="add del">
        <pc:chgData name="Andrew" userId="ae04d6da-4694-4a7f-945d-93a5ba247a30" providerId="ADAL" clId="{3C562926-DB3F-4EE1-BAD8-2826083C64CF}" dt="2020-10-21T20:40:32.229" v="23"/>
        <pc:sldMkLst>
          <pc:docMk/>
          <pc:sldMk cId="1000711351" sldId="584"/>
        </pc:sldMkLst>
      </pc:sldChg>
      <pc:sldChg chg="addSp delSp modSp add mod setBg modNotesTx">
        <pc:chgData name="Andrew" userId="ae04d6da-4694-4a7f-945d-93a5ba247a30" providerId="ADAL" clId="{3C562926-DB3F-4EE1-BAD8-2826083C64CF}" dt="2020-10-21T21:22:02.927" v="7773" actId="20577"/>
        <pc:sldMkLst>
          <pc:docMk/>
          <pc:sldMk cId="2724352912" sldId="584"/>
        </pc:sldMkLst>
        <pc:spChg chg="del">
          <ac:chgData name="Andrew" userId="ae04d6da-4694-4a7f-945d-93a5ba247a30" providerId="ADAL" clId="{3C562926-DB3F-4EE1-BAD8-2826083C64CF}" dt="2020-10-21T21:11:44.550" v="5214" actId="478"/>
          <ac:spMkLst>
            <pc:docMk/>
            <pc:sldMk cId="2724352912" sldId="584"/>
            <ac:spMk id="2" creationId="{F6AD1684-89EF-4ACD-B092-C361BA740A2C}"/>
          </ac:spMkLst>
        </pc:spChg>
        <pc:spChg chg="add del">
          <ac:chgData name="Andrew" userId="ae04d6da-4694-4a7f-945d-93a5ba247a30" providerId="ADAL" clId="{3C562926-DB3F-4EE1-BAD8-2826083C64CF}" dt="2020-10-21T21:11:23.654" v="5211" actId="931"/>
          <ac:spMkLst>
            <pc:docMk/>
            <pc:sldMk cId="2724352912" sldId="584"/>
            <ac:spMk id="3" creationId="{3666DF56-8C92-4CEB-BCCD-ACAB121FCD21}"/>
          </ac:spMkLst>
        </pc:spChg>
        <pc:spChg chg="add">
          <ac:chgData name="Andrew" userId="ae04d6da-4694-4a7f-945d-93a5ba247a30" providerId="ADAL" clId="{3C562926-DB3F-4EE1-BAD8-2826083C64CF}" dt="2020-10-21T21:11:53.217" v="5215" actId="26606"/>
          <ac:spMkLst>
            <pc:docMk/>
            <pc:sldMk cId="2724352912" sldId="584"/>
            <ac:spMk id="12" creationId="{42A4FC2C-047E-45A5-965D-8E1E3BF09BC6}"/>
          </ac:spMkLst>
        </pc:spChg>
        <pc:picChg chg="add del mod">
          <ac:chgData name="Andrew" userId="ae04d6da-4694-4a7f-945d-93a5ba247a30" providerId="ADAL" clId="{3C562926-DB3F-4EE1-BAD8-2826083C64CF}" dt="2020-10-21T21:11:16.958" v="5210" actId="931"/>
          <ac:picMkLst>
            <pc:docMk/>
            <pc:sldMk cId="2724352912" sldId="584"/>
            <ac:picMk id="5" creationId="{71A0B1A0-CA00-42A5-A4A4-FD9D1349479A}"/>
          </ac:picMkLst>
        </pc:picChg>
        <pc:picChg chg="add mod">
          <ac:chgData name="Andrew" userId="ae04d6da-4694-4a7f-945d-93a5ba247a30" providerId="ADAL" clId="{3C562926-DB3F-4EE1-BAD8-2826083C64CF}" dt="2020-10-21T21:11:53.217" v="5215" actId="26606"/>
          <ac:picMkLst>
            <pc:docMk/>
            <pc:sldMk cId="2724352912" sldId="584"/>
            <ac:picMk id="7" creationId="{1D4BB17C-CF79-4843-A53C-E05617E40BBE}"/>
          </ac:picMkLst>
        </pc:picChg>
      </pc:sldChg>
      <pc:sldChg chg="add del">
        <pc:chgData name="Andrew" userId="ae04d6da-4694-4a7f-945d-93a5ba247a30" providerId="ADAL" clId="{3C562926-DB3F-4EE1-BAD8-2826083C64CF}" dt="2020-10-21T20:40:36.661" v="26"/>
        <pc:sldMkLst>
          <pc:docMk/>
          <pc:sldMk cId="3566239682" sldId="584"/>
        </pc:sldMkLst>
      </pc:sldChg>
      <pc:sldChg chg="add del">
        <pc:chgData name="Andrew" userId="ae04d6da-4694-4a7f-945d-93a5ba247a30" providerId="ADAL" clId="{3C562926-DB3F-4EE1-BAD8-2826083C64CF}" dt="2020-10-21T20:40:28.301" v="21"/>
        <pc:sldMkLst>
          <pc:docMk/>
          <pc:sldMk cId="3642343694" sldId="584"/>
        </pc:sldMkLst>
      </pc:sldChg>
      <pc:sldChg chg="add del">
        <pc:chgData name="Andrew" userId="ae04d6da-4694-4a7f-945d-93a5ba247a30" providerId="ADAL" clId="{3C562926-DB3F-4EE1-BAD8-2826083C64CF}" dt="2020-10-21T21:11:02.309" v="5207"/>
        <pc:sldMkLst>
          <pc:docMk/>
          <pc:sldMk cId="1173735682" sldId="585"/>
        </pc:sldMkLst>
      </pc:sldChg>
      <pc:sldChg chg="addSp delSp modSp add mod setBg delDesignElem modNotesTx">
        <pc:chgData name="Andrew" userId="ae04d6da-4694-4a7f-945d-93a5ba247a30" providerId="ADAL" clId="{3C562926-DB3F-4EE1-BAD8-2826083C64CF}" dt="2020-10-28T20:36:41.492" v="9657" actId="20577"/>
        <pc:sldMkLst>
          <pc:docMk/>
          <pc:sldMk cId="2427359246" sldId="585"/>
        </pc:sldMkLst>
        <pc:spChg chg="add">
          <ac:chgData name="Andrew" userId="ae04d6da-4694-4a7f-945d-93a5ba247a30" providerId="ADAL" clId="{3C562926-DB3F-4EE1-BAD8-2826083C64CF}" dt="2020-10-21T21:29:57.239" v="7778" actId="26606"/>
          <ac:spMkLst>
            <pc:docMk/>
            <pc:sldMk cId="2427359246" sldId="585"/>
            <ac:spMk id="9" creationId="{C1DD1A8A-57D5-4A81-AD04-532B043C5611}"/>
          </ac:spMkLst>
        </pc:spChg>
        <pc:spChg chg="del">
          <ac:chgData name="Andrew" userId="ae04d6da-4694-4a7f-945d-93a5ba247a30" providerId="ADAL" clId="{3C562926-DB3F-4EE1-BAD8-2826083C64CF}" dt="2020-10-21T21:29:22.229" v="7775"/>
          <ac:spMkLst>
            <pc:docMk/>
            <pc:sldMk cId="2427359246" sldId="585"/>
            <ac:spMk id="12" creationId="{42A4FC2C-047E-45A5-965D-8E1E3BF09BC6}"/>
          </ac:spMkLst>
        </pc:spChg>
        <pc:spChg chg="add">
          <ac:chgData name="Andrew" userId="ae04d6da-4694-4a7f-945d-93a5ba247a30" providerId="ADAL" clId="{3C562926-DB3F-4EE1-BAD8-2826083C64CF}" dt="2020-10-21T21:29:57.239" v="7778" actId="26606"/>
          <ac:spMkLst>
            <pc:docMk/>
            <pc:sldMk cId="2427359246" sldId="585"/>
            <ac:spMk id="14" creationId="{007891EC-4501-44ED-A8C8-B11B6DB767AB}"/>
          </ac:spMkLst>
        </pc:spChg>
        <pc:picChg chg="mod">
          <ac:chgData name="Andrew" userId="ae04d6da-4694-4a7f-945d-93a5ba247a30" providerId="ADAL" clId="{3C562926-DB3F-4EE1-BAD8-2826083C64CF}" dt="2020-10-21T21:29:57.239" v="7778" actId="26606"/>
          <ac:picMkLst>
            <pc:docMk/>
            <pc:sldMk cId="2427359246" sldId="585"/>
            <ac:picMk id="7" creationId="{1D4BB17C-CF79-4843-A53C-E05617E40BBE}"/>
          </ac:picMkLst>
        </pc:picChg>
      </pc:sldChg>
      <pc:sldChg chg="add del">
        <pc:chgData name="Andrew" userId="ae04d6da-4694-4a7f-945d-93a5ba247a30" providerId="ADAL" clId="{3C562926-DB3F-4EE1-BAD8-2826083C64CF}" dt="2020-10-29T23:58:31.342" v="14783" actId="2696"/>
        <pc:sldMkLst>
          <pc:docMk/>
          <pc:sldMk cId="3897627232" sldId="586"/>
        </pc:sldMkLst>
      </pc:sldChg>
    </pc:docChg>
  </pc:docChgLst>
  <pc:docChgLst>
    <pc:chgData name="Jordan Thayer" userId="S::thaye053@umn.edu::2910a459-b930-4c41-a260-227abd1a5a1a" providerId="AD" clId="Web-{43ECEDBE-55C0-475A-992D-F466B7216159}"/>
    <pc:docChg chg="modSld addMainMaster delMainMaster">
      <pc:chgData name="Jordan Thayer" userId="S::thaye053@umn.edu::2910a459-b930-4c41-a260-227abd1a5a1a" providerId="AD" clId="Web-{43ECEDBE-55C0-475A-992D-F466B7216159}" dt="2020-08-09T13:34:05.623" v="0"/>
      <pc:docMkLst>
        <pc:docMk/>
      </pc:docMkLst>
      <pc:sldChg chg="addSp modSp mod setBg modClrScheme setClrOvrMap chgLayout">
        <pc:chgData name="Jordan Thayer" userId="S::thaye053@umn.edu::2910a459-b930-4c41-a260-227abd1a5a1a" providerId="AD" clId="Web-{43ECEDBE-55C0-475A-992D-F466B7216159}" dt="2020-08-09T13:34:05.623" v="0"/>
        <pc:sldMkLst>
          <pc:docMk/>
          <pc:sldMk cId="109857222" sldId="256"/>
        </pc:sldMkLst>
        <pc:spChg chg="mod">
          <ac:chgData name="Jordan Thayer" userId="S::thaye053@umn.edu::2910a459-b930-4c41-a260-227abd1a5a1a" providerId="AD" clId="Web-{43ECEDBE-55C0-475A-992D-F466B7216159}" dt="2020-08-09T13:34:05.623" v="0"/>
          <ac:spMkLst>
            <pc:docMk/>
            <pc:sldMk cId="109857222" sldId="256"/>
            <ac:spMk id="2" creationId="{00000000-0000-0000-0000-000000000000}"/>
          </ac:spMkLst>
        </pc:spChg>
        <pc:spChg chg="mod">
          <ac:chgData name="Jordan Thayer" userId="S::thaye053@umn.edu::2910a459-b930-4c41-a260-227abd1a5a1a" providerId="AD" clId="Web-{43ECEDBE-55C0-475A-992D-F466B7216159}" dt="2020-08-09T13:34:05.623" v="0"/>
          <ac:spMkLst>
            <pc:docMk/>
            <pc:sldMk cId="109857222" sldId="256"/>
            <ac:spMk id="3" creationId="{00000000-0000-0000-0000-000000000000}"/>
          </ac:spMkLst>
        </pc:spChg>
        <pc:spChg chg="add">
          <ac:chgData name="Jordan Thayer" userId="S::thaye053@umn.edu::2910a459-b930-4c41-a260-227abd1a5a1a" providerId="AD" clId="Web-{43ECEDBE-55C0-475A-992D-F466B7216159}" dt="2020-08-09T13:34:05.623" v="0"/>
          <ac:spMkLst>
            <pc:docMk/>
            <pc:sldMk cId="109857222" sldId="256"/>
            <ac:spMk id="9" creationId="{2644B391-9BFE-445C-A9EC-F544BB85FBC7}"/>
          </ac:spMkLst>
        </pc:spChg>
        <pc:spChg chg="add">
          <ac:chgData name="Jordan Thayer" userId="S::thaye053@umn.edu::2910a459-b930-4c41-a260-227abd1a5a1a" providerId="AD" clId="Web-{43ECEDBE-55C0-475A-992D-F466B7216159}" dt="2020-08-09T13:34:05.623" v="0"/>
          <ac:spMkLst>
            <pc:docMk/>
            <pc:sldMk cId="109857222" sldId="256"/>
            <ac:spMk id="11" creationId="{D58B5B03-F558-411B-B23E-B65754A89089}"/>
          </ac:spMkLst>
        </pc:spChg>
        <pc:spChg chg="add">
          <ac:chgData name="Jordan Thayer" userId="S::thaye053@umn.edu::2910a459-b930-4c41-a260-227abd1a5a1a" providerId="AD" clId="Web-{43ECEDBE-55C0-475A-992D-F466B7216159}" dt="2020-08-09T13:34:05.623" v="0"/>
          <ac:spMkLst>
            <pc:docMk/>
            <pc:sldMk cId="109857222" sldId="256"/>
            <ac:spMk id="13" creationId="{80F26E69-87D9-4655-AE7B-280A87AA3CAD}"/>
          </ac:spMkLst>
        </pc:spChg>
        <pc:spChg chg="add">
          <ac:chgData name="Jordan Thayer" userId="S::thaye053@umn.edu::2910a459-b930-4c41-a260-227abd1a5a1a" providerId="AD" clId="Web-{43ECEDBE-55C0-475A-992D-F466B7216159}" dt="2020-08-09T13:34:05.623" v="0"/>
          <ac:spMkLst>
            <pc:docMk/>
            <pc:sldMk cId="109857222" sldId="256"/>
            <ac:spMk id="15" creationId="{E96F2174-E60F-47D9-9BF3-8B9E7EF54BA1}"/>
          </ac:spMkLst>
        </pc:spChg>
        <pc:picChg chg="add">
          <ac:chgData name="Jordan Thayer" userId="S::thaye053@umn.edu::2910a459-b930-4c41-a260-227abd1a5a1a" providerId="AD" clId="Web-{43ECEDBE-55C0-475A-992D-F466B7216159}" dt="2020-08-09T13:34:05.623" v="0"/>
          <ac:picMkLst>
            <pc:docMk/>
            <pc:sldMk cId="109857222" sldId="256"/>
            <ac:picMk id="4" creationId="{29B39CAE-5C82-436F-BBCE-DA5D3C65D145}"/>
          </ac:picMkLst>
        </pc:picChg>
      </pc:sldChg>
      <pc:sldMasterChg chg="del delSldLayout">
        <pc:chgData name="Jordan Thayer" userId="S::thaye053@umn.edu::2910a459-b930-4c41-a260-227abd1a5a1a" providerId="AD" clId="Web-{43ECEDBE-55C0-475A-992D-F466B7216159}" dt="2020-08-09T13:34:05.623" v="0"/>
        <pc:sldMasterMkLst>
          <pc:docMk/>
          <pc:sldMasterMk cId="2460954070" sldId="2147483660"/>
        </pc:sldMasterMkLst>
        <pc:sldLayoutChg chg="del">
          <pc:chgData name="Jordan Thayer" userId="S::thaye053@umn.edu::2910a459-b930-4c41-a260-227abd1a5a1a" providerId="AD" clId="Web-{43ECEDBE-55C0-475A-992D-F466B7216159}" dt="2020-08-09T13:34:05.623" v="0"/>
          <pc:sldLayoutMkLst>
            <pc:docMk/>
            <pc:sldMasterMk cId="2460954070" sldId="2147483660"/>
            <pc:sldLayoutMk cId="2385387890" sldId="2147483661"/>
          </pc:sldLayoutMkLst>
        </pc:sldLayoutChg>
        <pc:sldLayoutChg chg="del">
          <pc:chgData name="Jordan Thayer" userId="S::thaye053@umn.edu::2910a459-b930-4c41-a260-227abd1a5a1a" providerId="AD" clId="Web-{43ECEDBE-55C0-475A-992D-F466B7216159}" dt="2020-08-09T13:34:05.623" v="0"/>
          <pc:sldLayoutMkLst>
            <pc:docMk/>
            <pc:sldMasterMk cId="2460954070" sldId="2147483660"/>
            <pc:sldLayoutMk cId="949138452" sldId="2147483662"/>
          </pc:sldLayoutMkLst>
        </pc:sldLayoutChg>
        <pc:sldLayoutChg chg="del">
          <pc:chgData name="Jordan Thayer" userId="S::thaye053@umn.edu::2910a459-b930-4c41-a260-227abd1a5a1a" providerId="AD" clId="Web-{43ECEDBE-55C0-475A-992D-F466B7216159}" dt="2020-08-09T13:34:05.623" v="0"/>
          <pc:sldLayoutMkLst>
            <pc:docMk/>
            <pc:sldMasterMk cId="2460954070" sldId="2147483660"/>
            <pc:sldLayoutMk cId="2591524520" sldId="2147483663"/>
          </pc:sldLayoutMkLst>
        </pc:sldLayoutChg>
        <pc:sldLayoutChg chg="del">
          <pc:chgData name="Jordan Thayer" userId="S::thaye053@umn.edu::2910a459-b930-4c41-a260-227abd1a5a1a" providerId="AD" clId="Web-{43ECEDBE-55C0-475A-992D-F466B7216159}" dt="2020-08-09T13:34:05.623" v="0"/>
          <pc:sldLayoutMkLst>
            <pc:docMk/>
            <pc:sldMasterMk cId="2460954070" sldId="2147483660"/>
            <pc:sldLayoutMk cId="1203092039" sldId="2147483664"/>
          </pc:sldLayoutMkLst>
        </pc:sldLayoutChg>
        <pc:sldLayoutChg chg="del">
          <pc:chgData name="Jordan Thayer" userId="S::thaye053@umn.edu::2910a459-b930-4c41-a260-227abd1a5a1a" providerId="AD" clId="Web-{43ECEDBE-55C0-475A-992D-F466B7216159}" dt="2020-08-09T13:34:05.623" v="0"/>
          <pc:sldLayoutMkLst>
            <pc:docMk/>
            <pc:sldMasterMk cId="2460954070" sldId="2147483660"/>
            <pc:sldLayoutMk cId="3733172339" sldId="2147483665"/>
          </pc:sldLayoutMkLst>
        </pc:sldLayoutChg>
        <pc:sldLayoutChg chg="del">
          <pc:chgData name="Jordan Thayer" userId="S::thaye053@umn.edu::2910a459-b930-4c41-a260-227abd1a5a1a" providerId="AD" clId="Web-{43ECEDBE-55C0-475A-992D-F466B7216159}" dt="2020-08-09T13:34:05.623" v="0"/>
          <pc:sldLayoutMkLst>
            <pc:docMk/>
            <pc:sldMasterMk cId="2460954070" sldId="2147483660"/>
            <pc:sldLayoutMk cId="3210312558" sldId="2147483666"/>
          </pc:sldLayoutMkLst>
        </pc:sldLayoutChg>
        <pc:sldLayoutChg chg="del">
          <pc:chgData name="Jordan Thayer" userId="S::thaye053@umn.edu::2910a459-b930-4c41-a260-227abd1a5a1a" providerId="AD" clId="Web-{43ECEDBE-55C0-475A-992D-F466B7216159}" dt="2020-08-09T13:34:05.623" v="0"/>
          <pc:sldLayoutMkLst>
            <pc:docMk/>
            <pc:sldMasterMk cId="2460954070" sldId="2147483660"/>
            <pc:sldLayoutMk cId="3146388984" sldId="2147483667"/>
          </pc:sldLayoutMkLst>
        </pc:sldLayoutChg>
        <pc:sldLayoutChg chg="del">
          <pc:chgData name="Jordan Thayer" userId="S::thaye053@umn.edu::2910a459-b930-4c41-a260-227abd1a5a1a" providerId="AD" clId="Web-{43ECEDBE-55C0-475A-992D-F466B7216159}" dt="2020-08-09T13:34:05.623" v="0"/>
          <pc:sldLayoutMkLst>
            <pc:docMk/>
            <pc:sldMasterMk cId="2460954070" sldId="2147483660"/>
            <pc:sldLayoutMk cId="3171841454" sldId="2147483668"/>
          </pc:sldLayoutMkLst>
        </pc:sldLayoutChg>
        <pc:sldLayoutChg chg="del">
          <pc:chgData name="Jordan Thayer" userId="S::thaye053@umn.edu::2910a459-b930-4c41-a260-227abd1a5a1a" providerId="AD" clId="Web-{43ECEDBE-55C0-475A-992D-F466B7216159}" dt="2020-08-09T13:34:05.623" v="0"/>
          <pc:sldLayoutMkLst>
            <pc:docMk/>
            <pc:sldMasterMk cId="2460954070" sldId="2147483660"/>
            <pc:sldLayoutMk cId="1718958274" sldId="2147483669"/>
          </pc:sldLayoutMkLst>
        </pc:sldLayoutChg>
        <pc:sldLayoutChg chg="del">
          <pc:chgData name="Jordan Thayer" userId="S::thaye053@umn.edu::2910a459-b930-4c41-a260-227abd1a5a1a" providerId="AD" clId="Web-{43ECEDBE-55C0-475A-992D-F466B7216159}" dt="2020-08-09T13:34:05.623" v="0"/>
          <pc:sldLayoutMkLst>
            <pc:docMk/>
            <pc:sldMasterMk cId="2460954070" sldId="2147483660"/>
            <pc:sldLayoutMk cId="2202905451" sldId="2147483670"/>
          </pc:sldLayoutMkLst>
        </pc:sldLayoutChg>
        <pc:sldLayoutChg chg="del">
          <pc:chgData name="Jordan Thayer" userId="S::thaye053@umn.edu::2910a459-b930-4c41-a260-227abd1a5a1a" providerId="AD" clId="Web-{43ECEDBE-55C0-475A-992D-F466B7216159}" dt="2020-08-09T13:34:05.623" v="0"/>
          <pc:sldLayoutMkLst>
            <pc:docMk/>
            <pc:sldMasterMk cId="2460954070" sldId="2147483660"/>
            <pc:sldLayoutMk cId="3479445657" sldId="2147483671"/>
          </pc:sldLayoutMkLst>
        </pc:sldLayoutChg>
      </pc:sldMasterChg>
      <pc:sldMasterChg chg="add replId addSldLayout">
        <pc:chgData name="Jordan Thayer" userId="S::thaye053@umn.edu::2910a459-b930-4c41-a260-227abd1a5a1a" providerId="AD" clId="Web-{43ECEDBE-55C0-475A-992D-F466B7216159}" dt="2020-08-09T13:34:05.623" v="0"/>
        <pc:sldMasterMkLst>
          <pc:docMk/>
          <pc:sldMasterMk cId="3331178768" sldId="2147483672"/>
        </pc:sldMasterMkLst>
        <pc:sldLayoutChg chg="add">
          <pc:chgData name="Jordan Thayer" userId="S::thaye053@umn.edu::2910a459-b930-4c41-a260-227abd1a5a1a" providerId="AD" clId="Web-{43ECEDBE-55C0-475A-992D-F466B7216159}" dt="2020-08-09T13:34:05.623" v="0"/>
          <pc:sldLayoutMkLst>
            <pc:docMk/>
            <pc:sldMasterMk cId="3331178768" sldId="2147483672"/>
            <pc:sldLayoutMk cId="523242455" sldId="2147483673"/>
          </pc:sldLayoutMkLst>
        </pc:sldLayoutChg>
        <pc:sldLayoutChg chg="add replId">
          <pc:chgData name="Jordan Thayer" userId="S::thaye053@umn.edu::2910a459-b930-4c41-a260-227abd1a5a1a" providerId="AD" clId="Web-{43ECEDBE-55C0-475A-992D-F466B7216159}" dt="2020-08-09T13:34:05.623" v="0"/>
          <pc:sldLayoutMkLst>
            <pc:docMk/>
            <pc:sldMasterMk cId="3331178768" sldId="2147483672"/>
            <pc:sldLayoutMk cId="2507457784" sldId="2147483674"/>
          </pc:sldLayoutMkLst>
        </pc:sldLayoutChg>
        <pc:sldLayoutChg chg="add replId">
          <pc:chgData name="Jordan Thayer" userId="S::thaye053@umn.edu::2910a459-b930-4c41-a260-227abd1a5a1a" providerId="AD" clId="Web-{43ECEDBE-55C0-475A-992D-F466B7216159}" dt="2020-08-09T13:34:05.623" v="0"/>
          <pc:sldLayoutMkLst>
            <pc:docMk/>
            <pc:sldMasterMk cId="3331178768" sldId="2147483672"/>
            <pc:sldLayoutMk cId="3736379727" sldId="2147483675"/>
          </pc:sldLayoutMkLst>
        </pc:sldLayoutChg>
        <pc:sldLayoutChg chg="add replId">
          <pc:chgData name="Jordan Thayer" userId="S::thaye053@umn.edu::2910a459-b930-4c41-a260-227abd1a5a1a" providerId="AD" clId="Web-{43ECEDBE-55C0-475A-992D-F466B7216159}" dt="2020-08-09T13:34:05.623" v="0"/>
          <pc:sldLayoutMkLst>
            <pc:docMk/>
            <pc:sldMasterMk cId="3331178768" sldId="2147483672"/>
            <pc:sldLayoutMk cId="136520367" sldId="2147483676"/>
          </pc:sldLayoutMkLst>
        </pc:sldLayoutChg>
        <pc:sldLayoutChg chg="add replId">
          <pc:chgData name="Jordan Thayer" userId="S::thaye053@umn.edu::2910a459-b930-4c41-a260-227abd1a5a1a" providerId="AD" clId="Web-{43ECEDBE-55C0-475A-992D-F466B7216159}" dt="2020-08-09T13:34:05.623" v="0"/>
          <pc:sldLayoutMkLst>
            <pc:docMk/>
            <pc:sldMasterMk cId="3331178768" sldId="2147483672"/>
            <pc:sldLayoutMk cId="1553849373" sldId="2147483677"/>
          </pc:sldLayoutMkLst>
        </pc:sldLayoutChg>
        <pc:sldLayoutChg chg="add replId">
          <pc:chgData name="Jordan Thayer" userId="S::thaye053@umn.edu::2910a459-b930-4c41-a260-227abd1a5a1a" providerId="AD" clId="Web-{43ECEDBE-55C0-475A-992D-F466B7216159}" dt="2020-08-09T13:34:05.623" v="0"/>
          <pc:sldLayoutMkLst>
            <pc:docMk/>
            <pc:sldMasterMk cId="3331178768" sldId="2147483672"/>
            <pc:sldLayoutMk cId="1752760012" sldId="2147483678"/>
          </pc:sldLayoutMkLst>
        </pc:sldLayoutChg>
        <pc:sldLayoutChg chg="add replId">
          <pc:chgData name="Jordan Thayer" userId="S::thaye053@umn.edu::2910a459-b930-4c41-a260-227abd1a5a1a" providerId="AD" clId="Web-{43ECEDBE-55C0-475A-992D-F466B7216159}" dt="2020-08-09T13:34:05.623" v="0"/>
          <pc:sldLayoutMkLst>
            <pc:docMk/>
            <pc:sldMasterMk cId="3331178768" sldId="2147483672"/>
            <pc:sldLayoutMk cId="4102193575" sldId="2147483679"/>
          </pc:sldLayoutMkLst>
        </pc:sldLayoutChg>
        <pc:sldLayoutChg chg="add replId">
          <pc:chgData name="Jordan Thayer" userId="S::thaye053@umn.edu::2910a459-b930-4c41-a260-227abd1a5a1a" providerId="AD" clId="Web-{43ECEDBE-55C0-475A-992D-F466B7216159}" dt="2020-08-09T13:34:05.623" v="0"/>
          <pc:sldLayoutMkLst>
            <pc:docMk/>
            <pc:sldMasterMk cId="3331178768" sldId="2147483672"/>
            <pc:sldLayoutMk cId="1900684064" sldId="2147483680"/>
          </pc:sldLayoutMkLst>
        </pc:sldLayoutChg>
        <pc:sldLayoutChg chg="add replId">
          <pc:chgData name="Jordan Thayer" userId="S::thaye053@umn.edu::2910a459-b930-4c41-a260-227abd1a5a1a" providerId="AD" clId="Web-{43ECEDBE-55C0-475A-992D-F466B7216159}" dt="2020-08-09T13:34:05.623" v="0"/>
          <pc:sldLayoutMkLst>
            <pc:docMk/>
            <pc:sldMasterMk cId="3331178768" sldId="2147483672"/>
            <pc:sldLayoutMk cId="1601575476" sldId="2147483681"/>
          </pc:sldLayoutMkLst>
        </pc:sldLayoutChg>
        <pc:sldLayoutChg chg="add replId">
          <pc:chgData name="Jordan Thayer" userId="S::thaye053@umn.edu::2910a459-b930-4c41-a260-227abd1a5a1a" providerId="AD" clId="Web-{43ECEDBE-55C0-475A-992D-F466B7216159}" dt="2020-08-09T13:34:05.623" v="0"/>
          <pc:sldLayoutMkLst>
            <pc:docMk/>
            <pc:sldMasterMk cId="3331178768" sldId="2147483672"/>
            <pc:sldLayoutMk cId="2026227079" sldId="2147483682"/>
          </pc:sldLayoutMkLst>
        </pc:sldLayoutChg>
        <pc:sldLayoutChg chg="add replId">
          <pc:chgData name="Jordan Thayer" userId="S::thaye053@umn.edu::2910a459-b930-4c41-a260-227abd1a5a1a" providerId="AD" clId="Web-{43ECEDBE-55C0-475A-992D-F466B7216159}" dt="2020-08-09T13:34:05.623" v="0"/>
          <pc:sldLayoutMkLst>
            <pc:docMk/>
            <pc:sldMasterMk cId="3331178768" sldId="2147483672"/>
            <pc:sldLayoutMk cId="3745229848" sldId="2147483683"/>
          </pc:sldLayoutMkLst>
        </pc:sldLayoutChg>
      </pc:sldMasterChg>
    </pc:docChg>
  </pc:docChgLst>
  <pc:docChgLst>
    <pc:chgData name="Christian Klepper" clId="Web-{39219C28-AB88-41F1-AC57-F8F372A9A6D3}"/>
    <pc:docChg chg="modSld">
      <pc:chgData name="Christian Klepper" userId="" providerId="" clId="Web-{39219C28-AB88-41F1-AC57-F8F372A9A6D3}" dt="2021-06-10T13:52:37.110" v="1" actId="1076"/>
      <pc:docMkLst>
        <pc:docMk/>
      </pc:docMkLst>
      <pc:sldChg chg="addSp modSp delAnim">
        <pc:chgData name="Christian Klepper" userId="" providerId="" clId="Web-{39219C28-AB88-41F1-AC57-F8F372A9A6D3}" dt="2021-06-10T13:52:37.110" v="1" actId="1076"/>
        <pc:sldMkLst>
          <pc:docMk/>
          <pc:sldMk cId="3695295686" sldId="668"/>
        </pc:sldMkLst>
        <pc:grpChg chg="add mod">
          <ac:chgData name="Christian Klepper" userId="" providerId="" clId="Web-{39219C28-AB88-41F1-AC57-F8F372A9A6D3}" dt="2021-06-10T13:52:37.110" v="1" actId="1076"/>
          <ac:grpSpMkLst>
            <pc:docMk/>
            <pc:sldMk cId="3695295686" sldId="668"/>
            <ac:grpSpMk id="2" creationId="{8F2F3923-7EA3-4BCB-927B-9BA87D5B8493}"/>
          </ac:grpSpMkLst>
        </pc:grpChg>
      </pc:sldChg>
    </pc:docChg>
  </pc:docChgLst>
  <pc:docChgLst>
    <pc:chgData name="Erika Franta Bretscher" userId="6UAtSAP0VuZJy0XOoP0ikJutFWZ0wYTihJwODPDv8x0=" providerId="None" clId="Web-{58509611-35FF-4E74-947C-9270AD551C17}"/>
    <pc:docChg chg="mod addSld delSld modSld sldOrd">
      <pc:chgData name="Erika Franta Bretscher" userId="6UAtSAP0VuZJy0XOoP0ikJutFWZ0wYTihJwODPDv8x0=" providerId="None" clId="Web-{58509611-35FF-4E74-947C-9270AD551C17}" dt="2021-03-10T21:53:02.383" v="15"/>
      <pc:docMkLst>
        <pc:docMk/>
      </pc:docMkLst>
      <pc:sldChg chg="addSp delSp modSp ord">
        <pc:chgData name="Erika Franta Bretscher" userId="6UAtSAP0VuZJy0XOoP0ikJutFWZ0wYTihJwODPDv8x0=" providerId="None" clId="Web-{58509611-35FF-4E74-947C-9270AD551C17}" dt="2021-03-10T21:53:02.383" v="15"/>
        <pc:sldMkLst>
          <pc:docMk/>
          <pc:sldMk cId="62586469" sldId="349"/>
        </pc:sldMkLst>
        <pc:spChg chg="del">
          <ac:chgData name="Erika Franta Bretscher" userId="6UAtSAP0VuZJy0XOoP0ikJutFWZ0wYTihJwODPDv8x0=" providerId="None" clId="Web-{58509611-35FF-4E74-947C-9270AD551C17}" dt="2021-03-10T21:52:59.804" v="13"/>
          <ac:spMkLst>
            <pc:docMk/>
            <pc:sldMk cId="62586469" sldId="349"/>
            <ac:spMk id="2" creationId="{BC03CE87-13EC-45A2-B7D3-A61AB2423B4B}"/>
          </ac:spMkLst>
        </pc:spChg>
        <pc:spChg chg="add del mod">
          <ac:chgData name="Erika Franta Bretscher" userId="6UAtSAP0VuZJy0XOoP0ikJutFWZ0wYTihJwODPDv8x0=" providerId="None" clId="Web-{58509611-35FF-4E74-947C-9270AD551C17}" dt="2021-03-10T21:53:02.383" v="15"/>
          <ac:spMkLst>
            <pc:docMk/>
            <pc:sldMk cId="62586469" sldId="349"/>
            <ac:spMk id="5" creationId="{05B459A0-B930-4057-91AE-C7544DF3338D}"/>
          </ac:spMkLst>
        </pc:spChg>
        <pc:spChg chg="add">
          <ac:chgData name="Erika Franta Bretscher" userId="6UAtSAP0VuZJy0XOoP0ikJutFWZ0wYTihJwODPDv8x0=" providerId="None" clId="Web-{58509611-35FF-4E74-947C-9270AD551C17}" dt="2021-03-10T21:53:00.351" v="14"/>
          <ac:spMkLst>
            <pc:docMk/>
            <pc:sldMk cId="62586469" sldId="349"/>
            <ac:spMk id="6" creationId="{D900E5D0-32DB-494A-8716-F817616B7C44}"/>
          </ac:spMkLst>
        </pc:spChg>
      </pc:sldChg>
      <pc:sldChg chg="del">
        <pc:chgData name="Erika Franta Bretscher" userId="6UAtSAP0VuZJy0XOoP0ikJutFWZ0wYTihJwODPDv8x0=" providerId="None" clId="Web-{58509611-35FF-4E74-947C-9270AD551C17}" dt="2021-03-10T21:51:17.758" v="5"/>
        <pc:sldMkLst>
          <pc:docMk/>
          <pc:sldMk cId="2173358175" sldId="592"/>
        </pc:sldMkLst>
      </pc:sldChg>
      <pc:sldChg chg="addSp delSp modSp add ord addCm">
        <pc:chgData name="Erika Franta Bretscher" userId="6UAtSAP0VuZJy0XOoP0ikJutFWZ0wYTihJwODPDv8x0=" providerId="None" clId="Web-{58509611-35FF-4E74-947C-9270AD551C17}" dt="2021-03-10T21:52:11.945" v="12"/>
        <pc:sldMkLst>
          <pc:docMk/>
          <pc:sldMk cId="172369516" sldId="654"/>
        </pc:sldMkLst>
        <pc:spChg chg="add del mod">
          <ac:chgData name="Erika Franta Bretscher" userId="6UAtSAP0VuZJy0XOoP0ikJutFWZ0wYTihJwODPDv8x0=" providerId="None" clId="Web-{58509611-35FF-4E74-947C-9270AD551C17}" dt="2021-03-10T21:51:23.196" v="7"/>
          <ac:spMkLst>
            <pc:docMk/>
            <pc:sldMk cId="172369516" sldId="654"/>
            <ac:spMk id="11" creationId="{114EB143-8331-465B-BBC7-B1C38AA68F74}"/>
          </ac:spMkLst>
        </pc:spChg>
        <pc:picChg chg="del">
          <ac:chgData name="Erika Franta Bretscher" userId="6UAtSAP0VuZJy0XOoP0ikJutFWZ0wYTihJwODPDv8x0=" providerId="None" clId="Web-{58509611-35FF-4E74-947C-9270AD551C17}" dt="2021-03-10T21:51:20.463" v="6"/>
          <ac:picMkLst>
            <pc:docMk/>
            <pc:sldMk cId="172369516" sldId="654"/>
            <ac:picMk id="3" creationId="{4D5C5228-FB02-49C7-8BE7-D038C6115D95}"/>
          </ac:picMkLst>
        </pc:picChg>
        <pc:picChg chg="del">
          <ac:chgData name="Erika Franta Bretscher" userId="6UAtSAP0VuZJy0XOoP0ikJutFWZ0wYTihJwODPDv8x0=" providerId="None" clId="Web-{58509611-35FF-4E74-947C-9270AD551C17}" dt="2021-03-10T21:51:26.633" v="9"/>
          <ac:picMkLst>
            <pc:docMk/>
            <pc:sldMk cId="172369516" sldId="654"/>
            <ac:picMk id="7" creationId="{A79FC24C-912A-4196-BB76-051032D7DBAC}"/>
          </ac:picMkLst>
        </pc:picChg>
        <pc:picChg chg="del">
          <ac:chgData name="Erika Franta Bretscher" userId="6UAtSAP0VuZJy0XOoP0ikJutFWZ0wYTihJwODPDv8x0=" providerId="None" clId="Web-{58509611-35FF-4E74-947C-9270AD551C17}" dt="2021-03-10T21:51:24.852" v="8"/>
          <ac:picMkLst>
            <pc:docMk/>
            <pc:sldMk cId="172369516" sldId="654"/>
            <ac:picMk id="8" creationId="{5315CC80-7D6C-4F1C-89B0-016125478649}"/>
          </ac:picMkLst>
        </pc:picChg>
      </pc:sldChg>
      <pc:sldChg chg="add del replId">
        <pc:chgData name="Erika Franta Bretscher" userId="6UAtSAP0VuZJy0XOoP0ikJutFWZ0wYTihJwODPDv8x0=" providerId="None" clId="Web-{58509611-35FF-4E74-947C-9270AD551C17}" dt="2021-03-10T21:50:53.431" v="2"/>
        <pc:sldMkLst>
          <pc:docMk/>
          <pc:sldMk cId="2499202819" sldId="654"/>
        </pc:sldMkLst>
      </pc:sldChg>
    </pc:docChg>
  </pc:docChgLst>
  <pc:docChgLst>
    <pc:chgData name="Thayer, Andrew J" userId="ae04d6da-4694-4a7f-945d-93a5ba247a30" providerId="ADAL" clId="{1BD4C117-AAFA-4D23-938E-B8123FFEACCA}"/>
    <pc:docChg chg="modSld">
      <pc:chgData name="Thayer, Andrew J" userId="ae04d6da-4694-4a7f-945d-93a5ba247a30" providerId="ADAL" clId="{1BD4C117-AAFA-4D23-938E-B8123FFEACCA}" dt="2020-12-02T20:36:01.226" v="9" actId="1076"/>
      <pc:docMkLst>
        <pc:docMk/>
      </pc:docMkLst>
      <pc:sldChg chg="modSp">
        <pc:chgData name="Thayer, Andrew J" userId="ae04d6da-4694-4a7f-945d-93a5ba247a30" providerId="ADAL" clId="{1BD4C117-AAFA-4D23-938E-B8123FFEACCA}" dt="2020-12-02T20:36:01.226" v="9" actId="1076"/>
        <pc:sldMkLst>
          <pc:docMk/>
          <pc:sldMk cId="728402865" sldId="433"/>
        </pc:sldMkLst>
        <pc:spChg chg="mod ord">
          <ac:chgData name="Thayer, Andrew J" userId="ae04d6da-4694-4a7f-945d-93a5ba247a30" providerId="ADAL" clId="{1BD4C117-AAFA-4D23-938E-B8123FFEACCA}" dt="2020-12-02T20:36:01.226" v="9" actId="1076"/>
          <ac:spMkLst>
            <pc:docMk/>
            <pc:sldMk cId="728402865" sldId="433"/>
            <ac:spMk id="4" creationId="{1FC61158-4241-4793-B8FA-F14A88F64FCF}"/>
          </ac:spMkLst>
        </pc:spChg>
        <pc:picChg chg="mod ord">
          <ac:chgData name="Thayer, Andrew J" userId="ae04d6da-4694-4a7f-945d-93a5ba247a30" providerId="ADAL" clId="{1BD4C117-AAFA-4D23-938E-B8123FFEACCA}" dt="2020-12-02T20:35:50.890" v="5" actId="14100"/>
          <ac:picMkLst>
            <pc:docMk/>
            <pc:sldMk cId="728402865" sldId="433"/>
            <ac:picMk id="10" creationId="{AA33D516-8C01-4916-95A2-360BD0D99470}"/>
          </ac:picMkLst>
        </pc:picChg>
      </pc:sldChg>
    </pc:docChg>
  </pc:docChgLst>
  <pc:docChgLst>
    <pc:chgData name="Wise, Sara" userId="S::sara-wise_uiowa.edu#ext#@univnebrmedcntr.onmicrosoft.com::06b8617c-3981-4209-8dc9-b4796afd845d" providerId="AD" clId="Web-{9EB5A19D-72D6-6D76-EFD9-DE63989E9382}"/>
    <pc:docChg chg="modSld">
      <pc:chgData name="Wise, Sara" userId="S::sara-wise_uiowa.edu#ext#@univnebrmedcntr.onmicrosoft.com::06b8617c-3981-4209-8dc9-b4796afd845d" providerId="AD" clId="Web-{9EB5A19D-72D6-6D76-EFD9-DE63989E9382}" dt="2020-11-25T17:11:34.216" v="178" actId="1076"/>
      <pc:docMkLst>
        <pc:docMk/>
      </pc:docMkLst>
      <pc:sldChg chg="addSp modSp">
        <pc:chgData name="Wise, Sara" userId="S::sara-wise_uiowa.edu#ext#@univnebrmedcntr.onmicrosoft.com::06b8617c-3981-4209-8dc9-b4796afd845d" providerId="AD" clId="Web-{9EB5A19D-72D6-6D76-EFD9-DE63989E9382}" dt="2020-11-25T17:11:34.216" v="178" actId="1076"/>
        <pc:sldMkLst>
          <pc:docMk/>
          <pc:sldMk cId="2173358175" sldId="592"/>
        </pc:sldMkLst>
        <pc:spChg chg="mod">
          <ac:chgData name="Wise, Sara" userId="S::sara-wise_uiowa.edu#ext#@univnebrmedcntr.onmicrosoft.com::06b8617c-3981-4209-8dc9-b4796afd845d" providerId="AD" clId="Web-{9EB5A19D-72D6-6D76-EFD9-DE63989E9382}" dt="2020-11-25T17:11:34.216" v="178" actId="1076"/>
          <ac:spMkLst>
            <pc:docMk/>
            <pc:sldMk cId="2173358175" sldId="592"/>
            <ac:spMk id="10" creationId="{38FA71CA-D4D4-E94D-B952-F095E7AC0171}"/>
          </ac:spMkLst>
        </pc:spChg>
        <pc:spChg chg="mod">
          <ac:chgData name="Wise, Sara" userId="S::sara-wise_uiowa.edu#ext#@univnebrmedcntr.onmicrosoft.com::06b8617c-3981-4209-8dc9-b4796afd845d" providerId="AD" clId="Web-{9EB5A19D-72D6-6D76-EFD9-DE63989E9382}" dt="2020-11-25T16:14:11.524" v="13" actId="1076"/>
          <ac:spMkLst>
            <pc:docMk/>
            <pc:sldMk cId="2173358175" sldId="592"/>
            <ac:spMk id="13" creationId="{B6AD26E9-8143-6547-8D9F-1F02B6B45F62}"/>
          </ac:spMkLst>
        </pc:spChg>
        <pc:spChg chg="mod">
          <ac:chgData name="Wise, Sara" userId="S::sara-wise_uiowa.edu#ext#@univnebrmedcntr.onmicrosoft.com::06b8617c-3981-4209-8dc9-b4796afd845d" providerId="AD" clId="Web-{9EB5A19D-72D6-6D76-EFD9-DE63989E9382}" dt="2020-11-25T16:14:11.524" v="12" actId="1076"/>
          <ac:spMkLst>
            <pc:docMk/>
            <pc:sldMk cId="2173358175" sldId="592"/>
            <ac:spMk id="16" creationId="{B3F53F79-3107-F143-BDD3-0211ACB77C47}"/>
          </ac:spMkLst>
        </pc:spChg>
        <pc:picChg chg="add mod">
          <ac:chgData name="Wise, Sara" userId="S::sara-wise_uiowa.edu#ext#@univnebrmedcntr.onmicrosoft.com::06b8617c-3981-4209-8dc9-b4796afd845d" providerId="AD" clId="Web-{9EB5A19D-72D6-6D76-EFD9-DE63989E9382}" dt="2020-11-25T16:14:49.523" v="20" actId="1076"/>
          <ac:picMkLst>
            <pc:docMk/>
            <pc:sldMk cId="2173358175" sldId="592"/>
            <ac:picMk id="3" creationId="{582183E7-B815-4602-8E04-9D2C25F3FCC8}"/>
          </ac:picMkLst>
        </pc:picChg>
      </pc:sldChg>
      <pc:sldChg chg="addSp delSp modSp mod setBg">
        <pc:chgData name="Wise, Sara" userId="S::sara-wise_uiowa.edu#ext#@univnebrmedcntr.onmicrosoft.com::06b8617c-3981-4209-8dc9-b4796afd845d" providerId="AD" clId="Web-{9EB5A19D-72D6-6D76-EFD9-DE63989E9382}" dt="2020-11-25T17:10:27.858" v="174" actId="14100"/>
        <pc:sldMkLst>
          <pc:docMk/>
          <pc:sldMk cId="1284028385" sldId="593"/>
        </pc:sldMkLst>
        <pc:spChg chg="add del">
          <ac:chgData name="Wise, Sara" userId="S::sara-wise_uiowa.edu#ext#@univnebrmedcntr.onmicrosoft.com::06b8617c-3981-4209-8dc9-b4796afd845d" providerId="AD" clId="Web-{9EB5A19D-72D6-6D76-EFD9-DE63989E9382}" dt="2020-11-25T16:52:57.431" v="39"/>
          <ac:spMkLst>
            <pc:docMk/>
            <pc:sldMk cId="1284028385" sldId="593"/>
            <ac:spMk id="6" creationId="{A9F529C3-C941-49FD-8C67-82F134F64BDB}"/>
          </ac:spMkLst>
        </pc:spChg>
        <pc:spChg chg="add">
          <ac:chgData name="Wise, Sara" userId="S::sara-wise_uiowa.edu#ext#@univnebrmedcntr.onmicrosoft.com::06b8617c-3981-4209-8dc9-b4796afd845d" providerId="AD" clId="Web-{9EB5A19D-72D6-6D76-EFD9-DE63989E9382}" dt="2020-11-25T16:54:22.117" v="58"/>
          <ac:spMkLst>
            <pc:docMk/>
            <pc:sldMk cId="1284028385" sldId="593"/>
            <ac:spMk id="10" creationId="{262ABC4B-37D8-4218-BDD8-6DF6A00C0C80}"/>
          </ac:spMkLst>
        </pc:spChg>
        <pc:spChg chg="add del">
          <ac:chgData name="Wise, Sara" userId="S::sara-wise_uiowa.edu#ext#@univnebrmedcntr.onmicrosoft.com::06b8617c-3981-4209-8dc9-b4796afd845d" providerId="AD" clId="Web-{9EB5A19D-72D6-6D76-EFD9-DE63989E9382}" dt="2020-11-25T16:52:57.431" v="39"/>
          <ac:spMkLst>
            <pc:docMk/>
            <pc:sldMk cId="1284028385" sldId="593"/>
            <ac:spMk id="11" creationId="{20586029-32A0-47E5-9AEC-AE3ABA6B94D0}"/>
          </ac:spMkLst>
        </pc:spChg>
        <pc:spChg chg="add del">
          <ac:chgData name="Wise, Sara" userId="S::sara-wise_uiowa.edu#ext#@univnebrmedcntr.onmicrosoft.com::06b8617c-3981-4209-8dc9-b4796afd845d" providerId="AD" clId="Web-{9EB5A19D-72D6-6D76-EFD9-DE63989E9382}" dt="2020-11-25T16:54:22.117" v="57"/>
          <ac:spMkLst>
            <pc:docMk/>
            <pc:sldMk cId="1284028385" sldId="593"/>
            <ac:spMk id="12" creationId="{799448F2-0E5B-42DA-B2D1-11A14E947BD4}"/>
          </ac:spMkLst>
        </pc:spChg>
        <pc:spChg chg="add del">
          <ac:chgData name="Wise, Sara" userId="S::sara-wise_uiowa.edu#ext#@univnebrmedcntr.onmicrosoft.com::06b8617c-3981-4209-8dc9-b4796afd845d" providerId="AD" clId="Web-{9EB5A19D-72D6-6D76-EFD9-DE63989E9382}" dt="2020-11-25T16:54:22.117" v="57"/>
          <ac:spMkLst>
            <pc:docMk/>
            <pc:sldMk cId="1284028385" sldId="593"/>
            <ac:spMk id="14" creationId="{4E8A7552-20E1-4F34-ADAB-C1DB6634D47E}"/>
          </ac:spMkLst>
        </pc:spChg>
        <pc:picChg chg="add del mod ord">
          <ac:chgData name="Wise, Sara" userId="S::sara-wise_uiowa.edu#ext#@univnebrmedcntr.onmicrosoft.com::06b8617c-3981-4209-8dc9-b4796afd845d" providerId="AD" clId="Web-{9EB5A19D-72D6-6D76-EFD9-DE63989E9382}" dt="2020-11-25T16:54:51.055" v="68"/>
          <ac:picMkLst>
            <pc:docMk/>
            <pc:sldMk cId="1284028385" sldId="593"/>
            <ac:picMk id="2" creationId="{075F4901-BE03-44E4-A9F9-0FF9BA82713C}"/>
          </ac:picMkLst>
        </pc:picChg>
        <pc:picChg chg="del">
          <ac:chgData name="Wise, Sara" userId="S::sara-wise_uiowa.edu#ext#@univnebrmedcntr.onmicrosoft.com::06b8617c-3981-4209-8dc9-b4796afd845d" providerId="AD" clId="Web-{9EB5A19D-72D6-6D76-EFD9-DE63989E9382}" dt="2020-11-25T16:39:08.939" v="24"/>
          <ac:picMkLst>
            <pc:docMk/>
            <pc:sldMk cId="1284028385" sldId="593"/>
            <ac:picMk id="3" creationId="{BEB76960-B21E-4BC1-B106-19424B32F990}"/>
          </ac:picMkLst>
        </pc:picChg>
        <pc:picChg chg="add del mod ord modCrop">
          <ac:chgData name="Wise, Sara" userId="S::sara-wise_uiowa.edu#ext#@univnebrmedcntr.onmicrosoft.com::06b8617c-3981-4209-8dc9-b4796afd845d" providerId="AD" clId="Web-{9EB5A19D-72D6-6D76-EFD9-DE63989E9382}" dt="2020-11-25T17:07:44.531" v="164"/>
          <ac:picMkLst>
            <pc:docMk/>
            <pc:sldMk cId="1284028385" sldId="593"/>
            <ac:picMk id="4" creationId="{10527F5E-4A83-4E92-861C-D2A2025DDEA1}"/>
          </ac:picMkLst>
        </pc:picChg>
        <pc:picChg chg="add del mod">
          <ac:chgData name="Wise, Sara" userId="S::sara-wise_uiowa.edu#ext#@univnebrmedcntr.onmicrosoft.com::06b8617c-3981-4209-8dc9-b4796afd845d" providerId="AD" clId="Web-{9EB5A19D-72D6-6D76-EFD9-DE63989E9382}" dt="2020-11-25T16:53:16.618" v="47"/>
          <ac:picMkLst>
            <pc:docMk/>
            <pc:sldMk cId="1284028385" sldId="593"/>
            <ac:picMk id="5" creationId="{D83D62A9-70F9-4406-B325-D3EF710824C9}"/>
          </ac:picMkLst>
        </pc:picChg>
        <pc:picChg chg="add mod">
          <ac:chgData name="Wise, Sara" userId="S::sara-wise_uiowa.edu#ext#@univnebrmedcntr.onmicrosoft.com::06b8617c-3981-4209-8dc9-b4796afd845d" providerId="AD" clId="Web-{9EB5A19D-72D6-6D76-EFD9-DE63989E9382}" dt="2020-11-25T17:08:05" v="172" actId="1076"/>
          <ac:picMkLst>
            <pc:docMk/>
            <pc:sldMk cId="1284028385" sldId="593"/>
            <ac:picMk id="7" creationId="{C7CBB2F4-CACB-4A5A-8414-D574AE1C7CB9}"/>
          </ac:picMkLst>
        </pc:picChg>
        <pc:picChg chg="add mod">
          <ac:chgData name="Wise, Sara" userId="S::sara-wise_uiowa.edu#ext#@univnebrmedcntr.onmicrosoft.com::06b8617c-3981-4209-8dc9-b4796afd845d" providerId="AD" clId="Web-{9EB5A19D-72D6-6D76-EFD9-DE63989E9382}" dt="2020-11-25T17:10:27.858" v="174" actId="14100"/>
          <ac:picMkLst>
            <pc:docMk/>
            <pc:sldMk cId="1284028385" sldId="593"/>
            <ac:picMk id="8" creationId="{D815E204-32FB-4A1D-8EB7-7DA580072196}"/>
          </ac:picMkLst>
        </pc:picChg>
        <pc:picChg chg="del">
          <ac:chgData name="Wise, Sara" userId="S::sara-wise_uiowa.edu#ext#@univnebrmedcntr.onmicrosoft.com::06b8617c-3981-4209-8dc9-b4796afd845d" providerId="AD" clId="Web-{9EB5A19D-72D6-6D76-EFD9-DE63989E9382}" dt="2020-11-25T16:39:06.986" v="23"/>
          <ac:picMkLst>
            <pc:docMk/>
            <pc:sldMk cId="1284028385" sldId="593"/>
            <ac:picMk id="9" creationId="{4A284C24-4A7F-4D4D-8EBF-01B8F5C8CE31}"/>
          </ac:picMkLst>
        </pc:picChg>
        <pc:picChg chg="add mod">
          <ac:chgData name="Wise, Sara" userId="S::sara-wise_uiowa.edu#ext#@univnebrmedcntr.onmicrosoft.com::06b8617c-3981-4209-8dc9-b4796afd845d" providerId="AD" clId="Web-{9EB5A19D-72D6-6D76-EFD9-DE63989E9382}" dt="2020-11-25T17:08:09.047" v="173" actId="1076"/>
          <ac:picMkLst>
            <pc:docMk/>
            <pc:sldMk cId="1284028385" sldId="593"/>
            <ac:picMk id="15" creationId="{AE29F1B0-48D3-41AB-AA1D-3800D6E430BD}"/>
          </ac:picMkLst>
        </pc:picChg>
        <pc:cxnChg chg="add del">
          <ac:chgData name="Wise, Sara" userId="S::sara-wise_uiowa.edu#ext#@univnebrmedcntr.onmicrosoft.com::06b8617c-3981-4209-8dc9-b4796afd845d" providerId="AD" clId="Web-{9EB5A19D-72D6-6D76-EFD9-DE63989E9382}" dt="2020-11-25T16:52:57.431" v="39"/>
          <ac:cxnSpMkLst>
            <pc:docMk/>
            <pc:sldMk cId="1284028385" sldId="593"/>
            <ac:cxnSpMk id="13" creationId="{8C730EAB-A532-4295-A302-FB4B90DB9F5E}"/>
          </ac:cxnSpMkLst>
        </pc:cxnChg>
      </pc:sldChg>
    </pc:docChg>
  </pc:docChgLst>
  <pc:docChgLst>
    <pc:chgData name="Bassingthwaite, Brenda J" userId="S::b.bassingthwaite@unmc.edu::dabafcea-2515-4cc7-8542-74d5890aae1b" providerId="AD" clId="Web-{7DE15DD3-1CA4-EA81-7716-293B8AD8E457}"/>
    <pc:docChg chg="modSld">
      <pc:chgData name="Bassingthwaite, Brenda J" userId="S::b.bassingthwaite@unmc.edu::dabafcea-2515-4cc7-8542-74d5890aae1b" providerId="AD" clId="Web-{7DE15DD3-1CA4-EA81-7716-293B8AD8E457}" dt="2021-01-04T16:25:12.091" v="13"/>
      <pc:docMkLst>
        <pc:docMk/>
      </pc:docMkLst>
      <pc:sldChg chg="addSp delSp modSp mod modClrScheme delDesignElem chgLayout">
        <pc:chgData name="Bassingthwaite, Brenda J" userId="S::b.bassingthwaite@unmc.edu::dabafcea-2515-4cc7-8542-74d5890aae1b" providerId="AD" clId="Web-{7DE15DD3-1CA4-EA81-7716-293B8AD8E457}" dt="2021-01-04T16:21:22.274" v="2" actId="1076"/>
        <pc:sldMkLst>
          <pc:docMk/>
          <pc:sldMk cId="4106172629" sldId="619"/>
        </pc:sldMkLst>
        <pc:spChg chg="mod ord">
          <ac:chgData name="Bassingthwaite, Brenda J" userId="S::b.bassingthwaite@unmc.edu::dabafcea-2515-4cc7-8542-74d5890aae1b" providerId="AD" clId="Web-{7DE15DD3-1CA4-EA81-7716-293B8AD8E457}" dt="2021-01-04T16:21:15.961" v="1" actId="14100"/>
          <ac:spMkLst>
            <pc:docMk/>
            <pc:sldMk cId="4106172629" sldId="619"/>
            <ac:spMk id="2" creationId="{00000000-0000-0000-0000-000000000000}"/>
          </ac:spMkLst>
        </pc:spChg>
        <pc:spChg chg="mod ord">
          <ac:chgData name="Bassingthwaite, Brenda J" userId="S::b.bassingthwaite@unmc.edu::dabafcea-2515-4cc7-8542-74d5890aae1b" providerId="AD" clId="Web-{7DE15DD3-1CA4-EA81-7716-293B8AD8E457}" dt="2021-01-04T16:21:22.274" v="2" actId="1076"/>
          <ac:spMkLst>
            <pc:docMk/>
            <pc:sldMk cId="4106172629" sldId="619"/>
            <ac:spMk id="3" creationId="{00000000-0000-0000-0000-000000000000}"/>
          </ac:spMkLst>
        </pc:spChg>
        <pc:spChg chg="add mod ord">
          <ac:chgData name="Bassingthwaite, Brenda J" userId="S::b.bassingthwaite@unmc.edu::dabafcea-2515-4cc7-8542-74d5890aae1b" providerId="AD" clId="Web-{7DE15DD3-1CA4-EA81-7716-293B8AD8E457}" dt="2021-01-04T16:21:04.461" v="0"/>
          <ac:spMkLst>
            <pc:docMk/>
            <pc:sldMk cId="4106172629" sldId="619"/>
            <ac:spMk id="5" creationId="{E4635D76-AE94-4CB3-961A-CEF9AC031C92}"/>
          </ac:spMkLst>
        </pc:spChg>
        <pc:spChg chg="del">
          <ac:chgData name="Bassingthwaite, Brenda J" userId="S::b.bassingthwaite@unmc.edu::dabafcea-2515-4cc7-8542-74d5890aae1b" providerId="AD" clId="Web-{7DE15DD3-1CA4-EA81-7716-293B8AD8E457}" dt="2021-01-04T16:21:04.461" v="0"/>
          <ac:spMkLst>
            <pc:docMk/>
            <pc:sldMk cId="4106172629" sldId="619"/>
            <ac:spMk id="9" creationId="{F13C74B1-5B17-4795-BED0-7140497B445A}"/>
          </ac:spMkLst>
        </pc:spChg>
        <pc:spChg chg="del">
          <ac:chgData name="Bassingthwaite, Brenda J" userId="S::b.bassingthwaite@unmc.edu::dabafcea-2515-4cc7-8542-74d5890aae1b" providerId="AD" clId="Web-{7DE15DD3-1CA4-EA81-7716-293B8AD8E457}" dt="2021-01-04T16:21:04.461" v="0"/>
          <ac:spMkLst>
            <pc:docMk/>
            <pc:sldMk cId="4106172629" sldId="619"/>
            <ac:spMk id="11" creationId="{D4974D33-8DC5-464E-8C6D-BE58F0669C17}"/>
          </ac:spMkLst>
        </pc:spChg>
      </pc:sldChg>
      <pc:sldChg chg="addSp delSp modSp">
        <pc:chgData name="Bassingthwaite, Brenda J" userId="S::b.bassingthwaite@unmc.edu::dabafcea-2515-4cc7-8542-74d5890aae1b" providerId="AD" clId="Web-{7DE15DD3-1CA4-EA81-7716-293B8AD8E457}" dt="2021-01-04T16:25:12.091" v="13"/>
        <pc:sldMkLst>
          <pc:docMk/>
          <pc:sldMk cId="1811022128" sldId="632"/>
        </pc:sldMkLst>
        <pc:spChg chg="mod">
          <ac:chgData name="Bassingthwaite, Brenda J" userId="S::b.bassingthwaite@unmc.edu::dabafcea-2515-4cc7-8542-74d5890aae1b" providerId="AD" clId="Web-{7DE15DD3-1CA4-EA81-7716-293B8AD8E457}" dt="2021-01-04T16:22:26.791" v="5"/>
          <ac:spMkLst>
            <pc:docMk/>
            <pc:sldMk cId="1811022128" sldId="632"/>
            <ac:spMk id="2" creationId="{B05F0676-712B-46C8-9109-E9D549F9A5BC}"/>
          </ac:spMkLst>
        </pc:spChg>
        <pc:spChg chg="mod">
          <ac:chgData name="Bassingthwaite, Brenda J" userId="S::b.bassingthwaite@unmc.edu::dabafcea-2515-4cc7-8542-74d5890aae1b" providerId="AD" clId="Web-{7DE15DD3-1CA4-EA81-7716-293B8AD8E457}" dt="2021-01-04T16:22:44.823" v="10" actId="14100"/>
          <ac:spMkLst>
            <pc:docMk/>
            <pc:sldMk cId="1811022128" sldId="632"/>
            <ac:spMk id="16" creationId="{5634115B-1FC8-4748-88BA-72A082E96788}"/>
          </ac:spMkLst>
        </pc:spChg>
        <pc:spChg chg="add del">
          <ac:chgData name="Bassingthwaite, Brenda J" userId="S::b.bassingthwaite@unmc.edu::dabafcea-2515-4cc7-8542-74d5890aae1b" providerId="AD" clId="Web-{7DE15DD3-1CA4-EA81-7716-293B8AD8E457}" dt="2021-01-04T16:22:26.791" v="5"/>
          <ac:spMkLst>
            <pc:docMk/>
            <pc:sldMk cId="1811022128" sldId="632"/>
            <ac:spMk id="29" creationId="{6B5E2835-4E47-45B3-9CFE-732FF7B05472}"/>
          </ac:spMkLst>
        </pc:spChg>
        <pc:spChg chg="add del">
          <ac:chgData name="Bassingthwaite, Brenda J" userId="S::b.bassingthwaite@unmc.edu::dabafcea-2515-4cc7-8542-74d5890aae1b" providerId="AD" clId="Web-{7DE15DD3-1CA4-EA81-7716-293B8AD8E457}" dt="2021-01-04T16:22:26.791" v="5"/>
          <ac:spMkLst>
            <pc:docMk/>
            <pc:sldMk cId="1811022128" sldId="632"/>
            <ac:spMk id="31" creationId="{5B45AD5D-AA52-4F7B-9362-576A39AD9E09}"/>
          </ac:spMkLst>
        </pc:spChg>
        <pc:spChg chg="add del">
          <ac:chgData name="Bassingthwaite, Brenda J" userId="S::b.bassingthwaite@unmc.edu::dabafcea-2515-4cc7-8542-74d5890aae1b" providerId="AD" clId="Web-{7DE15DD3-1CA4-EA81-7716-293B8AD8E457}" dt="2021-01-04T16:22:26.791" v="5"/>
          <ac:spMkLst>
            <pc:docMk/>
            <pc:sldMk cId="1811022128" sldId="632"/>
            <ac:spMk id="33" creationId="{AEDD7960-4866-4399-BEF6-DD1431AB4E34}"/>
          </ac:spMkLst>
        </pc:spChg>
        <pc:spChg chg="add del">
          <ac:chgData name="Bassingthwaite, Brenda J" userId="S::b.bassingthwaite@unmc.edu::dabafcea-2515-4cc7-8542-74d5890aae1b" providerId="AD" clId="Web-{7DE15DD3-1CA4-EA81-7716-293B8AD8E457}" dt="2021-01-04T16:22:26.791" v="5"/>
          <ac:spMkLst>
            <pc:docMk/>
            <pc:sldMk cId="1811022128" sldId="632"/>
            <ac:spMk id="35" creationId="{55D4142C-5077-457F-A6AD-3FECFDB39685}"/>
          </ac:spMkLst>
        </pc:spChg>
        <pc:spChg chg="add del">
          <ac:chgData name="Bassingthwaite, Brenda J" userId="S::b.bassingthwaite@unmc.edu::dabafcea-2515-4cc7-8542-74d5890aae1b" providerId="AD" clId="Web-{7DE15DD3-1CA4-EA81-7716-293B8AD8E457}" dt="2021-01-04T16:22:26.791" v="5"/>
          <ac:spMkLst>
            <pc:docMk/>
            <pc:sldMk cId="1811022128" sldId="632"/>
            <ac:spMk id="37" creationId="{7A5F0580-5EE9-419F-96EE-B6529EF6E7D0}"/>
          </ac:spMkLst>
        </pc:spChg>
        <pc:spChg chg="add del">
          <ac:chgData name="Bassingthwaite, Brenda J" userId="S::b.bassingthwaite@unmc.edu::dabafcea-2515-4cc7-8542-74d5890aae1b" providerId="AD" clId="Web-{7DE15DD3-1CA4-EA81-7716-293B8AD8E457}" dt="2021-01-04T16:22:26.791" v="5"/>
          <ac:spMkLst>
            <pc:docMk/>
            <pc:sldMk cId="1811022128" sldId="632"/>
            <ac:spMk id="42" creationId="{201CC55D-ED54-4C5C-95E6-10947BD1103B}"/>
          </ac:spMkLst>
        </pc:spChg>
        <pc:spChg chg="add del">
          <ac:chgData name="Bassingthwaite, Brenda J" userId="S::b.bassingthwaite@unmc.edu::dabafcea-2515-4cc7-8542-74d5890aae1b" providerId="AD" clId="Web-{7DE15DD3-1CA4-EA81-7716-293B8AD8E457}" dt="2021-01-04T16:22:26.791" v="5"/>
          <ac:spMkLst>
            <pc:docMk/>
            <pc:sldMk cId="1811022128" sldId="632"/>
            <ac:spMk id="48" creationId="{3873B707-463F-40B0-8227-E8CC6C67EB25}"/>
          </ac:spMkLst>
        </pc:spChg>
        <pc:spChg chg="add del">
          <ac:chgData name="Bassingthwaite, Brenda J" userId="S::b.bassingthwaite@unmc.edu::dabafcea-2515-4cc7-8542-74d5890aae1b" providerId="AD" clId="Web-{7DE15DD3-1CA4-EA81-7716-293B8AD8E457}" dt="2021-01-04T16:22:26.791" v="5"/>
          <ac:spMkLst>
            <pc:docMk/>
            <pc:sldMk cId="1811022128" sldId="632"/>
            <ac:spMk id="50" creationId="{C13237C8-E62C-4F0D-A318-BD6FB6C2D138}"/>
          </ac:spMkLst>
        </pc:spChg>
        <pc:spChg chg="add del">
          <ac:chgData name="Bassingthwaite, Brenda J" userId="S::b.bassingthwaite@unmc.edu::dabafcea-2515-4cc7-8542-74d5890aae1b" providerId="AD" clId="Web-{7DE15DD3-1CA4-EA81-7716-293B8AD8E457}" dt="2021-01-04T16:22:26.791" v="5"/>
          <ac:spMkLst>
            <pc:docMk/>
            <pc:sldMk cId="1811022128" sldId="632"/>
            <ac:spMk id="52" creationId="{19C9EAEA-39D0-4B0E-A0EB-51E7B26740B1}"/>
          </ac:spMkLst>
        </pc:spChg>
        <pc:grpChg chg="add del">
          <ac:chgData name="Bassingthwaite, Brenda J" userId="S::b.bassingthwaite@unmc.edu::dabafcea-2515-4cc7-8542-74d5890aae1b" providerId="AD" clId="Web-{7DE15DD3-1CA4-EA81-7716-293B8AD8E457}" dt="2021-01-04T16:22:26.791" v="5"/>
          <ac:grpSpMkLst>
            <pc:docMk/>
            <pc:sldMk cId="1811022128" sldId="632"/>
            <ac:grpSpMk id="44" creationId="{1DE889C7-FAD6-4397-98E2-05D503484459}"/>
          </ac:grpSpMkLst>
        </pc:grpChg>
        <pc:picChg chg="mod ord">
          <ac:chgData name="Bassingthwaite, Brenda J" userId="S::b.bassingthwaite@unmc.edu::dabafcea-2515-4cc7-8542-74d5890aae1b" providerId="AD" clId="Web-{7DE15DD3-1CA4-EA81-7716-293B8AD8E457}" dt="2021-01-04T16:25:12.091" v="13"/>
          <ac:picMkLst>
            <pc:docMk/>
            <pc:sldMk cId="1811022128" sldId="632"/>
            <ac:picMk id="6" creationId="{5B0AE8CA-A64E-4ECC-B741-24F5561176D0}"/>
          </ac:picMkLst>
        </pc:picChg>
      </pc:sldChg>
    </pc:docChg>
  </pc:docChgLst>
  <pc:docChgLst>
    <pc:chgData name="Franta, Erika R" userId="S::erika.franta@unmc.edu::c7cabbfc-6e31-4e0b-9c60-c52774357d31" providerId="AD" clId="Web-{A8D69F4B-361A-0A3F-0B3B-CD88CB836C13}"/>
    <pc:docChg chg="addSld delSld modSld sldOrd">
      <pc:chgData name="Franta, Erika R" userId="S::erika.franta@unmc.edu::c7cabbfc-6e31-4e0b-9c60-c52774357d31" providerId="AD" clId="Web-{A8D69F4B-361A-0A3F-0B3B-CD88CB836C13}" dt="2020-09-21T19:56:28.021" v="1228" actId="1076"/>
      <pc:docMkLst>
        <pc:docMk/>
      </pc:docMkLst>
      <pc:sldChg chg="addSp delSp modSp new ord">
        <pc:chgData name="Franta, Erika R" userId="S::erika.franta@unmc.edu::c7cabbfc-6e31-4e0b-9c60-c52774357d31" providerId="AD" clId="Web-{A8D69F4B-361A-0A3F-0B3B-CD88CB836C13}" dt="2020-09-21T19:56:28.021" v="1228" actId="1076"/>
        <pc:sldMkLst>
          <pc:docMk/>
          <pc:sldMk cId="2132353145" sldId="560"/>
        </pc:sldMkLst>
        <pc:spChg chg="del mod">
          <ac:chgData name="Franta, Erika R" userId="S::erika.franta@unmc.edu::c7cabbfc-6e31-4e0b-9c60-c52774357d31" providerId="AD" clId="Web-{A8D69F4B-361A-0A3F-0B3B-CD88CB836C13}" dt="2020-09-21T18:56:23.992" v="194"/>
          <ac:spMkLst>
            <pc:docMk/>
            <pc:sldMk cId="2132353145" sldId="560"/>
            <ac:spMk id="2" creationId="{8D69AE4E-2EA4-4F88-B00C-A45DEE743641}"/>
          </ac:spMkLst>
        </pc:spChg>
        <pc:spChg chg="del mod">
          <ac:chgData name="Franta, Erika R" userId="S::erika.franta@unmc.edu::c7cabbfc-6e31-4e0b-9c60-c52774357d31" providerId="AD" clId="Web-{A8D69F4B-361A-0A3F-0B3B-CD88CB836C13}" dt="2020-09-21T19:08:24.882" v="386"/>
          <ac:spMkLst>
            <pc:docMk/>
            <pc:sldMk cId="2132353145" sldId="560"/>
            <ac:spMk id="3" creationId="{9111E2CA-1FAF-46AB-90F7-D35FCDD11011}"/>
          </ac:spMkLst>
        </pc:spChg>
        <pc:spChg chg="del">
          <ac:chgData name="Franta, Erika R" userId="S::erika.franta@unmc.edu::c7cabbfc-6e31-4e0b-9c60-c52774357d31" providerId="AD" clId="Web-{A8D69F4B-361A-0A3F-0B3B-CD88CB836C13}" dt="2020-09-21T18:53:33.559" v="54"/>
          <ac:spMkLst>
            <pc:docMk/>
            <pc:sldMk cId="2132353145" sldId="560"/>
            <ac:spMk id="4" creationId="{104E3DAA-7C47-40B6-B7F7-F70EA57D0E17}"/>
          </ac:spMkLst>
        </pc:spChg>
        <pc:spChg chg="del mod">
          <ac:chgData name="Franta, Erika R" userId="S::erika.franta@unmc.edu::c7cabbfc-6e31-4e0b-9c60-c52774357d31" providerId="AD" clId="Web-{A8D69F4B-361A-0A3F-0B3B-CD88CB836C13}" dt="2020-09-21T19:29:51.762" v="782"/>
          <ac:spMkLst>
            <pc:docMk/>
            <pc:sldMk cId="2132353145" sldId="560"/>
            <ac:spMk id="5" creationId="{3508946F-92A6-48A0-838B-56B6E438FF75}"/>
          </ac:spMkLst>
        </pc:spChg>
        <pc:spChg chg="del">
          <ac:chgData name="Franta, Erika R" userId="S::erika.franta@unmc.edu::c7cabbfc-6e31-4e0b-9c60-c52774357d31" providerId="AD" clId="Web-{A8D69F4B-361A-0A3F-0B3B-CD88CB836C13}" dt="2020-09-21T18:53:48.310" v="57"/>
          <ac:spMkLst>
            <pc:docMk/>
            <pc:sldMk cId="2132353145" sldId="560"/>
            <ac:spMk id="6" creationId="{2F8D24A6-89D8-4D41-9D25-087141A2AAE4}"/>
          </ac:spMkLst>
        </pc:spChg>
        <pc:spChg chg="add del mod">
          <ac:chgData name="Franta, Erika R" userId="S::erika.franta@unmc.edu::c7cabbfc-6e31-4e0b-9c60-c52774357d31" providerId="AD" clId="Web-{A8D69F4B-361A-0A3F-0B3B-CD88CB836C13}" dt="2020-09-21T19:09:39.793" v="408"/>
          <ac:spMkLst>
            <pc:docMk/>
            <pc:sldMk cId="2132353145" sldId="560"/>
            <ac:spMk id="9" creationId="{EEB44FC2-BD6E-4A98-8408-3DCB78AFAA00}"/>
          </ac:spMkLst>
        </pc:spChg>
        <pc:spChg chg="add del mod">
          <ac:chgData name="Franta, Erika R" userId="S::erika.franta@unmc.edu::c7cabbfc-6e31-4e0b-9c60-c52774357d31" providerId="AD" clId="Web-{A8D69F4B-361A-0A3F-0B3B-CD88CB836C13}" dt="2020-09-21T18:56:28.602" v="195"/>
          <ac:spMkLst>
            <pc:docMk/>
            <pc:sldMk cId="2132353145" sldId="560"/>
            <ac:spMk id="11" creationId="{3EA0A954-DC72-4790-BDFD-FB0A9ACD9751}"/>
          </ac:spMkLst>
        </pc:spChg>
        <pc:spChg chg="add mod">
          <ac:chgData name="Franta, Erika R" userId="S::erika.franta@unmc.edu::c7cabbfc-6e31-4e0b-9c60-c52774357d31" providerId="AD" clId="Web-{A8D69F4B-361A-0A3F-0B3B-CD88CB836C13}" dt="2020-09-21T19:55:43.956" v="1221" actId="1076"/>
          <ac:spMkLst>
            <pc:docMk/>
            <pc:sldMk cId="2132353145" sldId="560"/>
            <ac:spMk id="12" creationId="{64EAFEC1-D954-49C9-94BA-2856AE3F28AD}"/>
          </ac:spMkLst>
        </pc:spChg>
        <pc:spChg chg="add del mod">
          <ac:chgData name="Franta, Erika R" userId="S::erika.franta@unmc.edu::c7cabbfc-6e31-4e0b-9c60-c52774357d31" providerId="AD" clId="Web-{A8D69F4B-361A-0A3F-0B3B-CD88CB836C13}" dt="2020-09-21T19:08:41.930" v="388"/>
          <ac:spMkLst>
            <pc:docMk/>
            <pc:sldMk cId="2132353145" sldId="560"/>
            <ac:spMk id="39" creationId="{EE4173C5-77DB-4DE6-96DB-BA7ED54377E5}"/>
          </ac:spMkLst>
        </pc:spChg>
        <pc:spChg chg="add mod">
          <ac:chgData name="Franta, Erika R" userId="S::erika.franta@unmc.edu::c7cabbfc-6e31-4e0b-9c60-c52774357d31" providerId="AD" clId="Web-{A8D69F4B-361A-0A3F-0B3B-CD88CB836C13}" dt="2020-09-21T19:56:15.005" v="1226" actId="1076"/>
          <ac:spMkLst>
            <pc:docMk/>
            <pc:sldMk cId="2132353145" sldId="560"/>
            <ac:spMk id="41" creationId="{B3789C74-727A-4A5E-B031-7E917DFD3359}"/>
          </ac:spMkLst>
        </pc:spChg>
        <pc:spChg chg="add del mod">
          <ac:chgData name="Franta, Erika R" userId="S::erika.franta@unmc.edu::c7cabbfc-6e31-4e0b-9c60-c52774357d31" providerId="AD" clId="Web-{A8D69F4B-361A-0A3F-0B3B-CD88CB836C13}" dt="2020-09-21T19:25:18.729" v="703"/>
          <ac:spMkLst>
            <pc:docMk/>
            <pc:sldMk cId="2132353145" sldId="560"/>
            <ac:spMk id="416" creationId="{01DDBF62-E730-4749-88C5-146246C2546D}"/>
          </ac:spMkLst>
        </pc:spChg>
        <pc:graphicFrameChg chg="add del mod modGraphic">
          <ac:chgData name="Franta, Erika R" userId="S::erika.franta@unmc.edu::c7cabbfc-6e31-4e0b-9c60-c52774357d31" providerId="AD" clId="Web-{A8D69F4B-361A-0A3F-0B3B-CD88CB836C13}" dt="2020-09-21T19:00:44.821" v="354"/>
          <ac:graphicFrameMkLst>
            <pc:docMk/>
            <pc:sldMk cId="2132353145" sldId="560"/>
            <ac:graphicFrameMk id="13" creationId="{AF19FDC0-0030-471E-BA5F-779CC222D85D}"/>
          </ac:graphicFrameMkLst>
        </pc:graphicFrameChg>
        <pc:graphicFrameChg chg="add del mod modGraphic">
          <ac:chgData name="Franta, Erika R" userId="S::erika.franta@unmc.edu::c7cabbfc-6e31-4e0b-9c60-c52774357d31" providerId="AD" clId="Web-{A8D69F4B-361A-0A3F-0B3B-CD88CB836C13}" dt="2020-09-21T19:01:55.920" v="364"/>
          <ac:graphicFrameMkLst>
            <pc:docMk/>
            <pc:sldMk cId="2132353145" sldId="560"/>
            <ac:graphicFrameMk id="26" creationId="{DDC8C6BD-3229-4228-A115-1876C127325A}"/>
          </ac:graphicFrameMkLst>
        </pc:graphicFrameChg>
        <pc:graphicFrameChg chg="add del mod modGraphic">
          <ac:chgData name="Franta, Erika R" userId="S::erika.franta@unmc.edu::c7cabbfc-6e31-4e0b-9c60-c52774357d31" providerId="AD" clId="Web-{A8D69F4B-361A-0A3F-0B3B-CD88CB836C13}" dt="2020-09-21T19:15:38.426" v="615"/>
          <ac:graphicFrameMkLst>
            <pc:docMk/>
            <pc:sldMk cId="2132353145" sldId="560"/>
            <ac:graphicFrameMk id="43" creationId="{2ECD4CA9-C570-40B8-92CF-BB0D243D3B00}"/>
          </ac:graphicFrameMkLst>
        </pc:graphicFrameChg>
        <pc:graphicFrameChg chg="add del mod modGraphic">
          <ac:chgData name="Franta, Erika R" userId="S::erika.franta@unmc.edu::c7cabbfc-6e31-4e0b-9c60-c52774357d31" providerId="AD" clId="Web-{A8D69F4B-361A-0A3F-0B3B-CD88CB836C13}" dt="2020-09-21T19:18:50.110" v="658"/>
          <ac:graphicFrameMkLst>
            <pc:docMk/>
            <pc:sldMk cId="2132353145" sldId="560"/>
            <ac:graphicFrameMk id="51" creationId="{25C94E8C-5857-45C5-AC0A-5CA1A04628F8}"/>
          </ac:graphicFrameMkLst>
        </pc:graphicFrameChg>
        <pc:graphicFrameChg chg="add del mod modGraphic">
          <ac:chgData name="Franta, Erika R" userId="S::erika.franta@unmc.edu::c7cabbfc-6e31-4e0b-9c60-c52774357d31" providerId="AD" clId="Web-{A8D69F4B-361A-0A3F-0B3B-CD88CB836C13}" dt="2020-09-21T19:19:49.161" v="665"/>
          <ac:graphicFrameMkLst>
            <pc:docMk/>
            <pc:sldMk cId="2132353145" sldId="560"/>
            <ac:graphicFrameMk id="387" creationId="{59E6885C-0F4D-4B81-9086-6EA96F4505F5}"/>
          </ac:graphicFrameMkLst>
        </pc:graphicFrameChg>
        <pc:picChg chg="add mod ord">
          <ac:chgData name="Franta, Erika R" userId="S::erika.franta@unmc.edu::c7cabbfc-6e31-4e0b-9c60-c52774357d31" providerId="AD" clId="Web-{A8D69F4B-361A-0A3F-0B3B-CD88CB836C13}" dt="2020-09-21T18:53:59.139" v="61" actId="14100"/>
          <ac:picMkLst>
            <pc:docMk/>
            <pc:sldMk cId="2132353145" sldId="560"/>
            <ac:picMk id="7" creationId="{FAABBF9D-453E-4473-9093-E88AC732AC36}"/>
          </ac:picMkLst>
        </pc:picChg>
        <pc:picChg chg="add mod ord">
          <ac:chgData name="Franta, Erika R" userId="S::erika.franta@unmc.edu::c7cabbfc-6e31-4e0b-9c60-c52774357d31" providerId="AD" clId="Web-{A8D69F4B-361A-0A3F-0B3B-CD88CB836C13}" dt="2020-09-21T18:54:06.842" v="63" actId="1076"/>
          <ac:picMkLst>
            <pc:docMk/>
            <pc:sldMk cId="2132353145" sldId="560"/>
            <ac:picMk id="8" creationId="{9929C393-3188-4CC5-BB16-830C6C74EB3D}"/>
          </ac:picMkLst>
        </pc:picChg>
        <pc:picChg chg="add del mod">
          <ac:chgData name="Franta, Erika R" userId="S::erika.franta@unmc.edu::c7cabbfc-6e31-4e0b-9c60-c52774357d31" providerId="AD" clId="Web-{A8D69F4B-361A-0A3F-0B3B-CD88CB836C13}" dt="2020-09-21T19:08:43.602" v="389"/>
          <ac:picMkLst>
            <pc:docMk/>
            <pc:sldMk cId="2132353145" sldId="560"/>
            <ac:picMk id="40" creationId="{55D60437-43DB-4D3E-930E-71AB33297CC2}"/>
          </ac:picMkLst>
        </pc:picChg>
        <pc:picChg chg="add mod ord">
          <ac:chgData name="Franta, Erika R" userId="S::erika.franta@unmc.edu::c7cabbfc-6e31-4e0b-9c60-c52774357d31" providerId="AD" clId="Web-{A8D69F4B-361A-0A3F-0B3B-CD88CB836C13}" dt="2020-09-21T19:56:28.021" v="1228" actId="1076"/>
          <ac:picMkLst>
            <pc:docMk/>
            <pc:sldMk cId="2132353145" sldId="560"/>
            <ac:picMk id="42" creationId="{A0B7A354-37A2-4E31-9232-C4E4CDF9B6C9}"/>
          </ac:picMkLst>
        </pc:picChg>
      </pc:sldChg>
      <pc:sldChg chg="new del ord">
        <pc:chgData name="Franta, Erika R" userId="S::erika.franta@unmc.edu::c7cabbfc-6e31-4e0b-9c60-c52774357d31" providerId="AD" clId="Web-{A8D69F4B-361A-0A3F-0B3B-CD88CB836C13}" dt="2020-09-21T18:53:13.011" v="51"/>
        <pc:sldMkLst>
          <pc:docMk/>
          <pc:sldMk cId="2298009616" sldId="560"/>
        </pc:sldMkLst>
      </pc:sldChg>
      <pc:sldChg chg="modSp new del ord">
        <pc:chgData name="Franta, Erika R" userId="S::erika.franta@unmc.edu::c7cabbfc-6e31-4e0b-9c60-c52774357d31" providerId="AD" clId="Web-{A8D69F4B-361A-0A3F-0B3B-CD88CB836C13}" dt="2020-09-21T18:50:18.562" v="48"/>
        <pc:sldMkLst>
          <pc:docMk/>
          <pc:sldMk cId="3099071675" sldId="560"/>
        </pc:sldMkLst>
        <pc:spChg chg="mod">
          <ac:chgData name="Franta, Erika R" userId="S::erika.franta@unmc.edu::c7cabbfc-6e31-4e0b-9c60-c52774357d31" providerId="AD" clId="Web-{A8D69F4B-361A-0A3F-0B3B-CD88CB836C13}" dt="2020-09-21T18:50:17.703" v="46" actId="20577"/>
          <ac:spMkLst>
            <pc:docMk/>
            <pc:sldMk cId="3099071675" sldId="560"/>
            <ac:spMk id="2" creationId="{B4E0363B-6586-4FD9-86C1-B88F6479AA3F}"/>
          </ac:spMkLst>
        </pc:spChg>
        <pc:spChg chg="mod">
          <ac:chgData name="Franta, Erika R" userId="S::erika.franta@unmc.edu::c7cabbfc-6e31-4e0b-9c60-c52774357d31" providerId="AD" clId="Web-{A8D69F4B-361A-0A3F-0B3B-CD88CB836C13}" dt="2020-09-21T18:48:30.477" v="18" actId="20577"/>
          <ac:spMkLst>
            <pc:docMk/>
            <pc:sldMk cId="3099071675" sldId="560"/>
            <ac:spMk id="3" creationId="{2BE1A87E-4AD5-4847-8DE1-5E62F9D9E49E}"/>
          </ac:spMkLst>
        </pc:spChg>
      </pc:sldChg>
      <pc:sldChg chg="modSp new">
        <pc:chgData name="Franta, Erika R" userId="S::erika.franta@unmc.edu::c7cabbfc-6e31-4e0b-9c60-c52774357d31" providerId="AD" clId="Web-{A8D69F4B-361A-0A3F-0B3B-CD88CB836C13}" dt="2020-09-21T19:33:28.901" v="813" actId="20577"/>
        <pc:sldMkLst>
          <pc:docMk/>
          <pc:sldMk cId="344590734" sldId="561"/>
        </pc:sldMkLst>
        <pc:spChg chg="mod">
          <ac:chgData name="Franta, Erika R" userId="S::erika.franta@unmc.edu::c7cabbfc-6e31-4e0b-9c60-c52774357d31" providerId="AD" clId="Web-{A8D69F4B-361A-0A3F-0B3B-CD88CB836C13}" dt="2020-09-21T19:33:26.260" v="808" actId="20577"/>
          <ac:spMkLst>
            <pc:docMk/>
            <pc:sldMk cId="344590734" sldId="561"/>
            <ac:spMk id="2" creationId="{9B915919-68CC-4A92-A9FD-7090B46887F6}"/>
          </ac:spMkLst>
        </pc:spChg>
        <pc:spChg chg="mod">
          <ac:chgData name="Franta, Erika R" userId="S::erika.franta@unmc.edu::c7cabbfc-6e31-4e0b-9c60-c52774357d31" providerId="AD" clId="Web-{A8D69F4B-361A-0A3F-0B3B-CD88CB836C13}" dt="2020-09-21T19:33:28.901" v="813" actId="20577"/>
          <ac:spMkLst>
            <pc:docMk/>
            <pc:sldMk cId="344590734" sldId="561"/>
            <ac:spMk id="3" creationId="{A12B8391-D632-4BAE-9D66-AA1069D49691}"/>
          </ac:spMkLst>
        </pc:spChg>
      </pc:sldChg>
      <pc:sldChg chg="addSp delSp modSp new">
        <pc:chgData name="Franta, Erika R" userId="S::erika.franta@unmc.edu::c7cabbfc-6e31-4e0b-9c60-c52774357d31" providerId="AD" clId="Web-{A8D69F4B-361A-0A3F-0B3B-CD88CB836C13}" dt="2020-09-21T19:49:32.276" v="1168" actId="1076"/>
        <pc:sldMkLst>
          <pc:docMk/>
          <pc:sldMk cId="255086970" sldId="562"/>
        </pc:sldMkLst>
        <pc:spChg chg="del mod">
          <ac:chgData name="Franta, Erika R" userId="S::erika.franta@unmc.edu::c7cabbfc-6e31-4e0b-9c60-c52774357d31" providerId="AD" clId="Web-{A8D69F4B-361A-0A3F-0B3B-CD88CB836C13}" dt="2020-09-21T19:44:47.211" v="1018"/>
          <ac:spMkLst>
            <pc:docMk/>
            <pc:sldMk cId="255086970" sldId="562"/>
            <ac:spMk id="2" creationId="{4C0BCCD0-A3E8-4751-AE94-8D4325B78CFE}"/>
          </ac:spMkLst>
        </pc:spChg>
        <pc:spChg chg="mod">
          <ac:chgData name="Franta, Erika R" userId="S::erika.franta@unmc.edu::c7cabbfc-6e31-4e0b-9c60-c52774357d31" providerId="AD" clId="Web-{A8D69F4B-361A-0A3F-0B3B-CD88CB836C13}" dt="2020-09-21T19:49:32.276" v="1168" actId="1076"/>
          <ac:spMkLst>
            <pc:docMk/>
            <pc:sldMk cId="255086970" sldId="562"/>
            <ac:spMk id="3" creationId="{4F1E9FE7-3223-404A-8FBE-49090AD6498B}"/>
          </ac:spMkLst>
        </pc:spChg>
        <pc:spChg chg="add mod">
          <ac:chgData name="Franta, Erika R" userId="S::erika.franta@unmc.edu::c7cabbfc-6e31-4e0b-9c60-c52774357d31" providerId="AD" clId="Web-{A8D69F4B-361A-0A3F-0B3B-CD88CB836C13}" dt="2020-09-21T19:48:18.459" v="1165" actId="1076"/>
          <ac:spMkLst>
            <pc:docMk/>
            <pc:sldMk cId="255086970" sldId="562"/>
            <ac:spMk id="4" creationId="{49DF8D2A-3C56-474E-885E-3855F3CE010C}"/>
          </ac:spMkLst>
        </pc:spChg>
        <pc:spChg chg="add mod">
          <ac:chgData name="Franta, Erika R" userId="S::erika.franta@unmc.edu::c7cabbfc-6e31-4e0b-9c60-c52774357d31" providerId="AD" clId="Web-{A8D69F4B-361A-0A3F-0B3B-CD88CB836C13}" dt="2020-09-21T19:49:28.432" v="1167" actId="1076"/>
          <ac:spMkLst>
            <pc:docMk/>
            <pc:sldMk cId="255086970" sldId="562"/>
            <ac:spMk id="6" creationId="{5394263D-6ABB-4CE0-9B29-A597BA4DC4C9}"/>
          </ac:spMkLst>
        </pc:spChg>
        <pc:picChg chg="add del mod">
          <ac:chgData name="Franta, Erika R" userId="S::erika.franta@unmc.edu::c7cabbfc-6e31-4e0b-9c60-c52774357d31" providerId="AD" clId="Web-{A8D69F4B-361A-0A3F-0B3B-CD88CB836C13}" dt="2020-09-21T19:40:32.475" v="967"/>
          <ac:picMkLst>
            <pc:docMk/>
            <pc:sldMk cId="255086970" sldId="562"/>
            <ac:picMk id="5" creationId="{EAEB87F1-2E3F-41A6-B563-3D259612F162}"/>
          </ac:picMkLst>
        </pc:picChg>
      </pc:sldChg>
      <pc:sldChg chg="add ord replId">
        <pc:chgData name="Franta, Erika R" userId="S::erika.franta@unmc.edu::c7cabbfc-6e31-4e0b-9c60-c52774357d31" providerId="AD" clId="Web-{A8D69F4B-361A-0A3F-0B3B-CD88CB836C13}" dt="2020-09-21T19:41:59.467" v="1013"/>
        <pc:sldMkLst>
          <pc:docMk/>
          <pc:sldMk cId="3006274476" sldId="563"/>
        </pc:sldMkLst>
      </pc:sldChg>
    </pc:docChg>
  </pc:docChgLst>
  <pc:docChgLst>
    <pc:chgData name="Christian Klepper" clId="Web-{0F91D72A-6D53-4584-AB15-43CA5FABB0E4}"/>
    <pc:docChg chg="modSld">
      <pc:chgData name="Christian Klepper" userId="" providerId="" clId="Web-{0F91D72A-6D53-4584-AB15-43CA5FABB0E4}" dt="2021-06-10T18:47:12.338" v="26" actId="20577"/>
      <pc:docMkLst>
        <pc:docMk/>
      </pc:docMkLst>
      <pc:sldChg chg="addSp delSp modSp">
        <pc:chgData name="Christian Klepper" userId="" providerId="" clId="Web-{0F91D72A-6D53-4584-AB15-43CA5FABB0E4}" dt="2021-06-10T18:47:12.338" v="26" actId="20577"/>
        <pc:sldMkLst>
          <pc:docMk/>
          <pc:sldMk cId="741845025" sldId="667"/>
        </pc:sldMkLst>
        <pc:spChg chg="add mod">
          <ac:chgData name="Christian Klepper" userId="" providerId="" clId="Web-{0F91D72A-6D53-4584-AB15-43CA5FABB0E4}" dt="2021-06-10T18:47:12.338" v="26" actId="20577"/>
          <ac:spMkLst>
            <pc:docMk/>
            <pc:sldMk cId="741845025" sldId="667"/>
            <ac:spMk id="2" creationId="{5F5F1E91-4CBD-4E2D-BDEF-E82982DA69EC}"/>
          </ac:spMkLst>
        </pc:spChg>
        <pc:spChg chg="del">
          <ac:chgData name="Christian Klepper" userId="" providerId="" clId="Web-{0F91D72A-6D53-4584-AB15-43CA5FABB0E4}" dt="2021-06-10T18:47:06.338" v="17"/>
          <ac:spMkLst>
            <pc:docMk/>
            <pc:sldMk cId="741845025" sldId="667"/>
            <ac:spMk id="5" creationId="{AC4264F1-7905-4A82-9240-19E21F453302}"/>
          </ac:spMkLst>
        </pc:spChg>
      </pc:sldChg>
      <pc:sldChg chg="addSp delSp modSp mod modClrScheme chgLayout">
        <pc:chgData name="Christian Klepper" userId="" providerId="" clId="Web-{0F91D72A-6D53-4584-AB15-43CA5FABB0E4}" dt="2021-06-10T18:46:49.495" v="15"/>
        <pc:sldMkLst>
          <pc:docMk/>
          <pc:sldMk cId="1934649953" sldId="744"/>
        </pc:sldMkLst>
        <pc:spChg chg="add mod ord">
          <ac:chgData name="Christian Klepper" userId="" providerId="" clId="Web-{0F91D72A-6D53-4584-AB15-43CA5FABB0E4}" dt="2021-06-10T18:46:47.635" v="14" actId="20577"/>
          <ac:spMkLst>
            <pc:docMk/>
            <pc:sldMk cId="1934649953" sldId="744"/>
            <ac:spMk id="2" creationId="{506E3255-C7B2-499A-A501-ECD1658F1A91}"/>
          </ac:spMkLst>
        </pc:spChg>
        <pc:spChg chg="del">
          <ac:chgData name="Christian Klepper" userId="" providerId="" clId="Web-{0F91D72A-6D53-4584-AB15-43CA5FABB0E4}" dt="2021-06-10T18:46:49.495" v="15"/>
          <ac:spMkLst>
            <pc:docMk/>
            <pc:sldMk cId="1934649953" sldId="744"/>
            <ac:spMk id="10" creationId="{86C647E0-C0EB-F544-839D-E9A0BF095752}"/>
          </ac:spMkLst>
        </pc:spChg>
      </pc:sldChg>
    </pc:docChg>
  </pc:docChgLst>
  <pc:docChgLst>
    <pc:chgData name="Jordan Thayer" userId="2910a459-b930-4c41-a260-227abd1a5a1a" providerId="ADAL" clId="{B37C5689-2CB9-4032-8E85-B3BE963AFE2D}"/>
    <pc:docChg chg="undo custSel mod addSld delSld modSld sldOrd">
      <pc:chgData name="Jordan Thayer" userId="2910a459-b930-4c41-a260-227abd1a5a1a" providerId="ADAL" clId="{B37C5689-2CB9-4032-8E85-B3BE963AFE2D}" dt="2020-08-10T18:02:26.596" v="14395" actId="20577"/>
      <pc:docMkLst>
        <pc:docMk/>
      </pc:docMkLst>
      <pc:sldChg chg="modSp">
        <pc:chgData name="Jordan Thayer" userId="2910a459-b930-4c41-a260-227abd1a5a1a" providerId="ADAL" clId="{B37C5689-2CB9-4032-8E85-B3BE963AFE2D}" dt="2020-08-09T19:25:31.573" v="1954" actId="207"/>
        <pc:sldMkLst>
          <pc:docMk/>
          <pc:sldMk cId="3580868866" sldId="305"/>
        </pc:sldMkLst>
        <pc:spChg chg="mod">
          <ac:chgData name="Jordan Thayer" userId="2910a459-b930-4c41-a260-227abd1a5a1a" providerId="ADAL" clId="{B37C5689-2CB9-4032-8E85-B3BE963AFE2D}" dt="2020-08-09T17:36:24.594" v="17" actId="404"/>
          <ac:spMkLst>
            <pc:docMk/>
            <pc:sldMk cId="3580868866" sldId="305"/>
            <ac:spMk id="2" creationId="{CCA5CF13-3B21-454B-A06B-A2266C5A54EE}"/>
          </ac:spMkLst>
        </pc:spChg>
        <pc:spChg chg="mod">
          <ac:chgData name="Jordan Thayer" userId="2910a459-b930-4c41-a260-227abd1a5a1a" providerId="ADAL" clId="{B37C5689-2CB9-4032-8E85-B3BE963AFE2D}" dt="2020-08-09T19:25:31.573" v="1954" actId="207"/>
          <ac:spMkLst>
            <pc:docMk/>
            <pc:sldMk cId="3580868866" sldId="305"/>
            <ac:spMk id="5" creationId="{B5956B6C-2A30-194B-B5BE-8B7B308ECF94}"/>
          </ac:spMkLst>
        </pc:spChg>
        <pc:spChg chg="mod">
          <ac:chgData name="Jordan Thayer" userId="2910a459-b930-4c41-a260-227abd1a5a1a" providerId="ADAL" clId="{B37C5689-2CB9-4032-8E85-B3BE963AFE2D}" dt="2020-08-09T17:37:26.843" v="31" actId="1076"/>
          <ac:spMkLst>
            <pc:docMk/>
            <pc:sldMk cId="3580868866" sldId="305"/>
            <ac:spMk id="18" creationId="{0AA1D351-4AFE-4148-9A09-B2BA5769F503}"/>
          </ac:spMkLst>
        </pc:spChg>
        <pc:spChg chg="mod">
          <ac:chgData name="Jordan Thayer" userId="2910a459-b930-4c41-a260-227abd1a5a1a" providerId="ADAL" clId="{B37C5689-2CB9-4032-8E85-B3BE963AFE2D}" dt="2020-08-09T17:38:24.243" v="34" actId="1076"/>
          <ac:spMkLst>
            <pc:docMk/>
            <pc:sldMk cId="3580868866" sldId="305"/>
            <ac:spMk id="19" creationId="{EBE96CF9-C8E7-4240-8BB2-77EB1EF008A6}"/>
          </ac:spMkLst>
        </pc:spChg>
        <pc:spChg chg="mod">
          <ac:chgData name="Jordan Thayer" userId="2910a459-b930-4c41-a260-227abd1a5a1a" providerId="ADAL" clId="{B37C5689-2CB9-4032-8E85-B3BE963AFE2D}" dt="2020-08-09T17:39:40.059" v="75" actId="1076"/>
          <ac:spMkLst>
            <pc:docMk/>
            <pc:sldMk cId="3580868866" sldId="305"/>
            <ac:spMk id="20" creationId="{0C41A5BD-32D1-1C4C-902A-16D3AA12C648}"/>
          </ac:spMkLst>
        </pc:spChg>
        <pc:grpChg chg="mod">
          <ac:chgData name="Jordan Thayer" userId="2910a459-b930-4c41-a260-227abd1a5a1a" providerId="ADAL" clId="{B37C5689-2CB9-4032-8E85-B3BE963AFE2D}" dt="2020-08-09T17:36:35.292" v="18"/>
          <ac:grpSpMkLst>
            <pc:docMk/>
            <pc:sldMk cId="3580868866" sldId="305"/>
            <ac:grpSpMk id="21" creationId="{C6623CE6-665D-8B43-8250-6A964DFC437D}"/>
          </ac:grpSpMkLst>
        </pc:grpChg>
        <pc:grpChg chg="mod">
          <ac:chgData name="Jordan Thayer" userId="2910a459-b930-4c41-a260-227abd1a5a1a" providerId="ADAL" clId="{B37C5689-2CB9-4032-8E85-B3BE963AFE2D}" dt="2020-08-09T17:38:15.261" v="32"/>
          <ac:grpSpMkLst>
            <pc:docMk/>
            <pc:sldMk cId="3580868866" sldId="305"/>
            <ac:grpSpMk id="22" creationId="{6B25E367-314A-3F4C-9663-02F44BBE8556}"/>
          </ac:grpSpMkLst>
        </pc:grpChg>
        <pc:grpChg chg="mod">
          <ac:chgData name="Jordan Thayer" userId="2910a459-b930-4c41-a260-227abd1a5a1a" providerId="ADAL" clId="{B37C5689-2CB9-4032-8E85-B3BE963AFE2D}" dt="2020-08-09T17:38:35.037" v="35"/>
          <ac:grpSpMkLst>
            <pc:docMk/>
            <pc:sldMk cId="3580868866" sldId="305"/>
            <ac:grpSpMk id="23" creationId="{F18DE158-E0CF-0A4B-AFE4-122B5FF3B9E0}"/>
          </ac:grpSpMkLst>
        </pc:grpChg>
      </pc:sldChg>
      <pc:sldChg chg="addSp delSp modSp">
        <pc:chgData name="Jordan Thayer" userId="2910a459-b930-4c41-a260-227abd1a5a1a" providerId="ADAL" clId="{B37C5689-2CB9-4032-8E85-B3BE963AFE2D}" dt="2020-08-09T18:05:46.757" v="634" actId="20577"/>
        <pc:sldMkLst>
          <pc:docMk/>
          <pc:sldMk cId="3385973483" sldId="306"/>
        </pc:sldMkLst>
        <pc:spChg chg="mod">
          <ac:chgData name="Jordan Thayer" userId="2910a459-b930-4c41-a260-227abd1a5a1a" providerId="ADAL" clId="{B37C5689-2CB9-4032-8E85-B3BE963AFE2D}" dt="2020-08-09T18:01:18.993" v="416" actId="20577"/>
          <ac:spMkLst>
            <pc:docMk/>
            <pc:sldMk cId="3385973483" sldId="306"/>
            <ac:spMk id="4" creationId="{580ABB1B-8D11-BE4C-996F-06BC86E310D6}"/>
          </ac:spMkLst>
        </pc:spChg>
        <pc:spChg chg="mod">
          <ac:chgData name="Jordan Thayer" userId="2910a459-b930-4c41-a260-227abd1a5a1a" providerId="ADAL" clId="{B37C5689-2CB9-4032-8E85-B3BE963AFE2D}" dt="2020-08-09T18:03:21.887" v="506" actId="20577"/>
          <ac:spMkLst>
            <pc:docMk/>
            <pc:sldMk cId="3385973483" sldId="306"/>
            <ac:spMk id="5" creationId="{59B8F7C8-1DC5-F240-8BEF-BB5BF592FB16}"/>
          </ac:spMkLst>
        </pc:spChg>
        <pc:spChg chg="mod">
          <ac:chgData name="Jordan Thayer" userId="2910a459-b930-4c41-a260-227abd1a5a1a" providerId="ADAL" clId="{B37C5689-2CB9-4032-8E85-B3BE963AFE2D}" dt="2020-08-09T18:03:33.871" v="528" actId="20577"/>
          <ac:spMkLst>
            <pc:docMk/>
            <pc:sldMk cId="3385973483" sldId="306"/>
            <ac:spMk id="6" creationId="{8273A405-E523-BC48-A10C-68C650548696}"/>
          </ac:spMkLst>
        </pc:spChg>
        <pc:spChg chg="mod">
          <ac:chgData name="Jordan Thayer" userId="2910a459-b930-4c41-a260-227abd1a5a1a" providerId="ADAL" clId="{B37C5689-2CB9-4032-8E85-B3BE963AFE2D}" dt="2020-08-09T18:05:46.757" v="634" actId="20577"/>
          <ac:spMkLst>
            <pc:docMk/>
            <pc:sldMk cId="3385973483" sldId="306"/>
            <ac:spMk id="10" creationId="{86C647E0-C0EB-F544-839D-E9A0BF095752}"/>
          </ac:spMkLst>
        </pc:spChg>
        <pc:spChg chg="mod">
          <ac:chgData name="Jordan Thayer" userId="2910a459-b930-4c41-a260-227abd1a5a1a" providerId="ADAL" clId="{B37C5689-2CB9-4032-8E85-B3BE963AFE2D}" dt="2020-08-09T18:04:15.356" v="597" actId="20577"/>
          <ac:spMkLst>
            <pc:docMk/>
            <pc:sldMk cId="3385973483" sldId="306"/>
            <ac:spMk id="13" creationId="{62E98B21-4178-B640-A795-74B7D6FC0EE8}"/>
          </ac:spMkLst>
        </pc:spChg>
        <pc:spChg chg="mod">
          <ac:chgData name="Jordan Thayer" userId="2910a459-b930-4c41-a260-227abd1a5a1a" providerId="ADAL" clId="{B37C5689-2CB9-4032-8E85-B3BE963AFE2D}" dt="2020-08-09T18:04:21.880" v="616" actId="20577"/>
          <ac:spMkLst>
            <pc:docMk/>
            <pc:sldMk cId="3385973483" sldId="306"/>
            <ac:spMk id="18" creationId="{1833B404-9DBE-4344-9D50-9D352BA827A9}"/>
          </ac:spMkLst>
        </pc:spChg>
        <pc:spChg chg="del">
          <ac:chgData name="Jordan Thayer" userId="2910a459-b930-4c41-a260-227abd1a5a1a" providerId="ADAL" clId="{B37C5689-2CB9-4032-8E85-B3BE963AFE2D}" dt="2020-08-09T18:01:50.003" v="426" actId="478"/>
          <ac:spMkLst>
            <pc:docMk/>
            <pc:sldMk cId="3385973483" sldId="306"/>
            <ac:spMk id="19" creationId="{D3269CCA-F56E-6844-98C4-45DB3D615264}"/>
          </ac:spMkLst>
        </pc:spChg>
        <pc:spChg chg="del">
          <ac:chgData name="Jordan Thayer" userId="2910a459-b930-4c41-a260-227abd1a5a1a" providerId="ADAL" clId="{B37C5689-2CB9-4032-8E85-B3BE963AFE2D}" dt="2020-08-09T18:01:50.003" v="426" actId="478"/>
          <ac:spMkLst>
            <pc:docMk/>
            <pc:sldMk cId="3385973483" sldId="306"/>
            <ac:spMk id="20" creationId="{C97DCE78-30F5-224E-B006-42FED31F1C1C}"/>
          </ac:spMkLst>
        </pc:spChg>
        <pc:spChg chg="del">
          <ac:chgData name="Jordan Thayer" userId="2910a459-b930-4c41-a260-227abd1a5a1a" providerId="ADAL" clId="{B37C5689-2CB9-4032-8E85-B3BE963AFE2D}" dt="2020-08-09T18:01:50.003" v="426" actId="478"/>
          <ac:spMkLst>
            <pc:docMk/>
            <pc:sldMk cId="3385973483" sldId="306"/>
            <ac:spMk id="21" creationId="{00D37530-4AE4-4C43-923A-58C4E5B5717F}"/>
          </ac:spMkLst>
        </pc:spChg>
        <pc:spChg chg="del">
          <ac:chgData name="Jordan Thayer" userId="2910a459-b930-4c41-a260-227abd1a5a1a" providerId="ADAL" clId="{B37C5689-2CB9-4032-8E85-B3BE963AFE2D}" dt="2020-08-09T18:01:50.003" v="426" actId="478"/>
          <ac:spMkLst>
            <pc:docMk/>
            <pc:sldMk cId="3385973483" sldId="306"/>
            <ac:spMk id="22" creationId="{AB08FDF4-9FCF-7245-9006-16282C4AC97F}"/>
          </ac:spMkLst>
        </pc:spChg>
        <pc:spChg chg="add mod">
          <ac:chgData name="Jordan Thayer" userId="2910a459-b930-4c41-a260-227abd1a5a1a" providerId="ADAL" clId="{B37C5689-2CB9-4032-8E85-B3BE963AFE2D}" dt="2020-08-09T18:03:58.415" v="549" actId="20577"/>
          <ac:spMkLst>
            <pc:docMk/>
            <pc:sldMk cId="3385973483" sldId="306"/>
            <ac:spMk id="23" creationId="{B859AD46-2E67-456F-B64A-77AF9FE09907}"/>
          </ac:spMkLst>
        </pc:spChg>
        <pc:spChg chg="add mod">
          <ac:chgData name="Jordan Thayer" userId="2910a459-b930-4c41-a260-227abd1a5a1a" providerId="ADAL" clId="{B37C5689-2CB9-4032-8E85-B3BE963AFE2D}" dt="2020-08-09T18:04:06.432" v="582" actId="20577"/>
          <ac:spMkLst>
            <pc:docMk/>
            <pc:sldMk cId="3385973483" sldId="306"/>
            <ac:spMk id="24" creationId="{FCDE5B29-5BB3-4FD5-95D1-15778C276B8E}"/>
          </ac:spMkLst>
        </pc:spChg>
        <pc:spChg chg="add del">
          <ac:chgData name="Jordan Thayer" userId="2910a459-b930-4c41-a260-227abd1a5a1a" providerId="ADAL" clId="{B37C5689-2CB9-4032-8E85-B3BE963AFE2D}" dt="2020-08-09T18:03:04.650" v="473" actId="478"/>
          <ac:spMkLst>
            <pc:docMk/>
            <pc:sldMk cId="3385973483" sldId="306"/>
            <ac:spMk id="25" creationId="{14969B31-1B75-4202-A5CE-56D2DBD4FBB8}"/>
          </ac:spMkLst>
        </pc:spChg>
        <pc:cxnChg chg="del">
          <ac:chgData name="Jordan Thayer" userId="2910a459-b930-4c41-a260-227abd1a5a1a" providerId="ADAL" clId="{B37C5689-2CB9-4032-8E85-B3BE963AFE2D}" dt="2020-08-09T18:01:26.607" v="418" actId="478"/>
          <ac:cxnSpMkLst>
            <pc:docMk/>
            <pc:sldMk cId="3385973483" sldId="306"/>
            <ac:cxnSpMk id="27" creationId="{8F713F36-FFF6-6C43-81C7-41FE80954996}"/>
          </ac:cxnSpMkLst>
        </pc:cxnChg>
        <pc:cxnChg chg="del mod">
          <ac:chgData name="Jordan Thayer" userId="2910a459-b930-4c41-a260-227abd1a5a1a" providerId="ADAL" clId="{B37C5689-2CB9-4032-8E85-B3BE963AFE2D}" dt="2020-08-09T18:01:25.889" v="417" actId="478"/>
          <ac:cxnSpMkLst>
            <pc:docMk/>
            <pc:sldMk cId="3385973483" sldId="306"/>
            <ac:cxnSpMk id="28" creationId="{4A5769D7-5E90-8E4B-8359-9DF8EFE29854}"/>
          </ac:cxnSpMkLst>
        </pc:cxnChg>
        <pc:cxnChg chg="del">
          <ac:chgData name="Jordan Thayer" userId="2910a459-b930-4c41-a260-227abd1a5a1a" providerId="ADAL" clId="{B37C5689-2CB9-4032-8E85-B3BE963AFE2D}" dt="2020-08-09T18:01:29.531" v="419" actId="478"/>
          <ac:cxnSpMkLst>
            <pc:docMk/>
            <pc:sldMk cId="3385973483" sldId="306"/>
            <ac:cxnSpMk id="31" creationId="{85A69AE5-A96B-C642-89E9-7E86F50562EE}"/>
          </ac:cxnSpMkLst>
        </pc:cxnChg>
        <pc:cxnChg chg="del">
          <ac:chgData name="Jordan Thayer" userId="2910a459-b930-4c41-a260-227abd1a5a1a" providerId="ADAL" clId="{B37C5689-2CB9-4032-8E85-B3BE963AFE2D}" dt="2020-08-09T18:01:30.135" v="420" actId="478"/>
          <ac:cxnSpMkLst>
            <pc:docMk/>
            <pc:sldMk cId="3385973483" sldId="306"/>
            <ac:cxnSpMk id="33" creationId="{C4A88EA0-D6A9-0740-AC59-B8F8129A9EA4}"/>
          </ac:cxnSpMkLst>
        </pc:cxnChg>
        <pc:cxnChg chg="mod">
          <ac:chgData name="Jordan Thayer" userId="2910a459-b930-4c41-a260-227abd1a5a1a" providerId="ADAL" clId="{B37C5689-2CB9-4032-8E85-B3BE963AFE2D}" dt="2020-08-09T18:01:47.079" v="425" actId="14100"/>
          <ac:cxnSpMkLst>
            <pc:docMk/>
            <pc:sldMk cId="3385973483" sldId="306"/>
            <ac:cxnSpMk id="35" creationId="{50B2BB09-FF8C-D746-B43D-657EEDBDD7A7}"/>
          </ac:cxnSpMkLst>
        </pc:cxnChg>
        <pc:cxnChg chg="mod">
          <ac:chgData name="Jordan Thayer" userId="2910a459-b930-4c41-a260-227abd1a5a1a" providerId="ADAL" clId="{B37C5689-2CB9-4032-8E85-B3BE963AFE2D}" dt="2020-08-09T18:01:44.818" v="424" actId="14100"/>
          <ac:cxnSpMkLst>
            <pc:docMk/>
            <pc:sldMk cId="3385973483" sldId="306"/>
            <ac:cxnSpMk id="38" creationId="{B9EC7EAD-87F4-EF4A-B0CF-F5B9EDD9A0AE}"/>
          </ac:cxnSpMkLst>
        </pc:cxnChg>
      </pc:sldChg>
      <pc:sldChg chg="addSp delSp modSp">
        <pc:chgData name="Jordan Thayer" userId="2910a459-b930-4c41-a260-227abd1a5a1a" providerId="ADAL" clId="{B37C5689-2CB9-4032-8E85-B3BE963AFE2D}" dt="2020-08-09T23:35:20.436" v="4241" actId="16482"/>
        <pc:sldMkLst>
          <pc:docMk/>
          <pc:sldMk cId="1386849859" sldId="307"/>
        </pc:sldMkLst>
        <pc:spChg chg="del mod">
          <ac:chgData name="Jordan Thayer" userId="2910a459-b930-4c41-a260-227abd1a5a1a" providerId="ADAL" clId="{B37C5689-2CB9-4032-8E85-B3BE963AFE2D}" dt="2020-08-09T20:44:56.002" v="3687"/>
          <ac:spMkLst>
            <pc:docMk/>
            <pc:sldMk cId="1386849859" sldId="307"/>
            <ac:spMk id="3" creationId="{A3ED24E0-87FA-2B47-920D-5E78E3DC8439}"/>
          </ac:spMkLst>
        </pc:spChg>
        <pc:spChg chg="mod">
          <ac:chgData name="Jordan Thayer" userId="2910a459-b930-4c41-a260-227abd1a5a1a" providerId="ADAL" clId="{B37C5689-2CB9-4032-8E85-B3BE963AFE2D}" dt="2020-08-09T18:06:09.905" v="652" actId="404"/>
          <ac:spMkLst>
            <pc:docMk/>
            <pc:sldMk cId="1386849859" sldId="307"/>
            <ac:spMk id="5" creationId="{5913F451-0C0D-A341-9054-3EE66A956335}"/>
          </ac:spMkLst>
        </pc:spChg>
        <pc:picChg chg="add mod">
          <ac:chgData name="Jordan Thayer" userId="2910a459-b930-4c41-a260-227abd1a5a1a" providerId="ADAL" clId="{B37C5689-2CB9-4032-8E85-B3BE963AFE2D}" dt="2020-08-09T23:35:20.436" v="4241" actId="16482"/>
          <ac:picMkLst>
            <pc:docMk/>
            <pc:sldMk cId="1386849859" sldId="307"/>
            <ac:picMk id="6" creationId="{89355E7E-FCDB-4794-B303-FEF8AE192362}"/>
          </ac:picMkLst>
        </pc:picChg>
      </pc:sldChg>
      <pc:sldChg chg="delSp modSp">
        <pc:chgData name="Jordan Thayer" userId="2910a459-b930-4c41-a260-227abd1a5a1a" providerId="ADAL" clId="{B37C5689-2CB9-4032-8E85-B3BE963AFE2D}" dt="2020-08-09T18:46:46.179" v="1813" actId="1076"/>
        <pc:sldMkLst>
          <pc:docMk/>
          <pc:sldMk cId="2470400222" sldId="308"/>
        </pc:sldMkLst>
        <pc:spChg chg="mod">
          <ac:chgData name="Jordan Thayer" userId="2910a459-b930-4c41-a260-227abd1a5a1a" providerId="ADAL" clId="{B37C5689-2CB9-4032-8E85-B3BE963AFE2D}" dt="2020-08-09T18:46:46.179" v="1813" actId="1076"/>
          <ac:spMkLst>
            <pc:docMk/>
            <pc:sldMk cId="2470400222" sldId="308"/>
            <ac:spMk id="10" creationId="{3DD471C4-4F6A-BB48-8E48-1C6AE514B32A}"/>
          </ac:spMkLst>
        </pc:spChg>
        <pc:spChg chg="mod">
          <ac:chgData name="Jordan Thayer" userId="2910a459-b930-4c41-a260-227abd1a5a1a" providerId="ADAL" clId="{B37C5689-2CB9-4032-8E85-B3BE963AFE2D}" dt="2020-08-09T18:46:46.179" v="1813" actId="1076"/>
          <ac:spMkLst>
            <pc:docMk/>
            <pc:sldMk cId="2470400222" sldId="308"/>
            <ac:spMk id="11" creationId="{40655B8D-614D-4141-BBA8-09F5F6286FD8}"/>
          </ac:spMkLst>
        </pc:spChg>
        <pc:spChg chg="del">
          <ac:chgData name="Jordan Thayer" userId="2910a459-b930-4c41-a260-227abd1a5a1a" providerId="ADAL" clId="{B37C5689-2CB9-4032-8E85-B3BE963AFE2D}" dt="2020-08-09T18:34:18.925" v="1395" actId="478"/>
          <ac:spMkLst>
            <pc:docMk/>
            <pc:sldMk cId="2470400222" sldId="308"/>
            <ac:spMk id="12" creationId="{5B406DF5-D1F4-E444-A731-93D08049426E}"/>
          </ac:spMkLst>
        </pc:spChg>
        <pc:spChg chg="mod">
          <ac:chgData name="Jordan Thayer" userId="2910a459-b930-4c41-a260-227abd1a5a1a" providerId="ADAL" clId="{B37C5689-2CB9-4032-8E85-B3BE963AFE2D}" dt="2020-08-09T18:46:46.179" v="1813" actId="1076"/>
          <ac:spMkLst>
            <pc:docMk/>
            <pc:sldMk cId="2470400222" sldId="308"/>
            <ac:spMk id="13" creationId="{75DBA0B4-D86C-404E-A8F3-123A53B2D5EA}"/>
          </ac:spMkLst>
        </pc:spChg>
        <pc:spChg chg="mod">
          <ac:chgData name="Jordan Thayer" userId="2910a459-b930-4c41-a260-227abd1a5a1a" providerId="ADAL" clId="{B37C5689-2CB9-4032-8E85-B3BE963AFE2D}" dt="2020-08-09T18:46:46.179" v="1813" actId="1076"/>
          <ac:spMkLst>
            <pc:docMk/>
            <pc:sldMk cId="2470400222" sldId="308"/>
            <ac:spMk id="14" creationId="{07BD7121-4F87-D745-9F21-C619F1E17348}"/>
          </ac:spMkLst>
        </pc:spChg>
        <pc:spChg chg="del mod">
          <ac:chgData name="Jordan Thayer" userId="2910a459-b930-4c41-a260-227abd1a5a1a" providerId="ADAL" clId="{B37C5689-2CB9-4032-8E85-B3BE963AFE2D}" dt="2020-08-09T18:34:22.612" v="1398" actId="478"/>
          <ac:spMkLst>
            <pc:docMk/>
            <pc:sldMk cId="2470400222" sldId="308"/>
            <ac:spMk id="15" creationId="{9A9B5C3E-36C6-A14A-A1CA-EC4325572573}"/>
          </ac:spMkLst>
        </pc:spChg>
        <pc:picChg chg="del">
          <ac:chgData name="Jordan Thayer" userId="2910a459-b930-4c41-a260-227abd1a5a1a" providerId="ADAL" clId="{B37C5689-2CB9-4032-8E85-B3BE963AFE2D}" dt="2020-08-09T18:34:20.642" v="1397" actId="478"/>
          <ac:picMkLst>
            <pc:docMk/>
            <pc:sldMk cId="2470400222" sldId="308"/>
            <ac:picMk id="18" creationId="{40F0E81F-28AB-B942-9420-9B888C9FC83E}"/>
          </ac:picMkLst>
        </pc:picChg>
        <pc:picChg chg="mod">
          <ac:chgData name="Jordan Thayer" userId="2910a459-b930-4c41-a260-227abd1a5a1a" providerId="ADAL" clId="{B37C5689-2CB9-4032-8E85-B3BE963AFE2D}" dt="2020-08-09T18:46:46.179" v="1813" actId="1076"/>
          <ac:picMkLst>
            <pc:docMk/>
            <pc:sldMk cId="2470400222" sldId="308"/>
            <ac:picMk id="20" creationId="{AF5E89F3-5267-674C-8144-507FEC593A25}"/>
          </ac:picMkLst>
        </pc:picChg>
        <pc:picChg chg="mod">
          <ac:chgData name="Jordan Thayer" userId="2910a459-b930-4c41-a260-227abd1a5a1a" providerId="ADAL" clId="{B37C5689-2CB9-4032-8E85-B3BE963AFE2D}" dt="2020-08-09T18:46:46.179" v="1813" actId="1076"/>
          <ac:picMkLst>
            <pc:docMk/>
            <pc:sldMk cId="2470400222" sldId="308"/>
            <ac:picMk id="22" creationId="{A658C0F5-AD0F-EB40-ADBB-B10A67191D9E}"/>
          </ac:picMkLst>
        </pc:picChg>
      </pc:sldChg>
      <pc:sldChg chg="delSp modSp">
        <pc:chgData name="Jordan Thayer" userId="2910a459-b930-4c41-a260-227abd1a5a1a" providerId="ADAL" clId="{B37C5689-2CB9-4032-8E85-B3BE963AFE2D}" dt="2020-08-09T21:10:15.718" v="3845" actId="207"/>
        <pc:sldMkLst>
          <pc:docMk/>
          <pc:sldMk cId="4195550978" sldId="311"/>
        </pc:sldMkLst>
        <pc:spChg chg="mod">
          <ac:chgData name="Jordan Thayer" userId="2910a459-b930-4c41-a260-227abd1a5a1a" providerId="ADAL" clId="{B37C5689-2CB9-4032-8E85-B3BE963AFE2D}" dt="2020-08-09T21:10:15.718" v="3845" actId="207"/>
          <ac:spMkLst>
            <pc:docMk/>
            <pc:sldMk cId="4195550978" sldId="311"/>
            <ac:spMk id="4" creationId="{347D8F79-0BA4-074A-A40C-58D5AAED962D}"/>
          </ac:spMkLst>
        </pc:spChg>
        <pc:spChg chg="mod">
          <ac:chgData name="Jordan Thayer" userId="2910a459-b930-4c41-a260-227abd1a5a1a" providerId="ADAL" clId="{B37C5689-2CB9-4032-8E85-B3BE963AFE2D}" dt="2020-08-09T19:25:39.329" v="1955" actId="207"/>
          <ac:spMkLst>
            <pc:docMk/>
            <pc:sldMk cId="4195550978" sldId="311"/>
            <ac:spMk id="8" creationId="{CBFF2423-7327-AD4F-973D-C0573BD1B21C}"/>
          </ac:spMkLst>
        </pc:spChg>
        <pc:spChg chg="mod">
          <ac:chgData name="Jordan Thayer" userId="2910a459-b930-4c41-a260-227abd1a5a1a" providerId="ADAL" clId="{B37C5689-2CB9-4032-8E85-B3BE963AFE2D}" dt="2020-08-09T19:24:00.953" v="1949" actId="1076"/>
          <ac:spMkLst>
            <pc:docMk/>
            <pc:sldMk cId="4195550978" sldId="311"/>
            <ac:spMk id="9" creationId="{15E0F1F6-4458-264E-A10F-AB8D39632973}"/>
          </ac:spMkLst>
        </pc:spChg>
        <pc:spChg chg="mod">
          <ac:chgData name="Jordan Thayer" userId="2910a459-b930-4c41-a260-227abd1a5a1a" providerId="ADAL" clId="{B37C5689-2CB9-4032-8E85-B3BE963AFE2D}" dt="2020-08-09T19:25:39.329" v="1955" actId="207"/>
          <ac:spMkLst>
            <pc:docMk/>
            <pc:sldMk cId="4195550978" sldId="311"/>
            <ac:spMk id="10" creationId="{F49CE955-35C3-3749-A801-3FF931006431}"/>
          </ac:spMkLst>
        </pc:spChg>
        <pc:spChg chg="mod">
          <ac:chgData name="Jordan Thayer" userId="2910a459-b930-4c41-a260-227abd1a5a1a" providerId="ADAL" clId="{B37C5689-2CB9-4032-8E85-B3BE963AFE2D}" dt="2020-08-09T19:24:00.953" v="1949" actId="1076"/>
          <ac:spMkLst>
            <pc:docMk/>
            <pc:sldMk cId="4195550978" sldId="311"/>
            <ac:spMk id="11" creationId="{67334990-6AE0-B14C-A0BA-6D4E87D3A0F8}"/>
          </ac:spMkLst>
        </pc:spChg>
        <pc:spChg chg="mod">
          <ac:chgData name="Jordan Thayer" userId="2910a459-b930-4c41-a260-227abd1a5a1a" providerId="ADAL" clId="{B37C5689-2CB9-4032-8E85-B3BE963AFE2D}" dt="2020-08-09T19:25:39.329" v="1955" actId="207"/>
          <ac:spMkLst>
            <pc:docMk/>
            <pc:sldMk cId="4195550978" sldId="311"/>
            <ac:spMk id="12" creationId="{11E96463-22AE-2943-9D97-5C65A0633D65}"/>
          </ac:spMkLst>
        </pc:spChg>
        <pc:spChg chg="mod">
          <ac:chgData name="Jordan Thayer" userId="2910a459-b930-4c41-a260-227abd1a5a1a" providerId="ADAL" clId="{B37C5689-2CB9-4032-8E85-B3BE963AFE2D}" dt="2020-08-09T19:24:00.953" v="1949" actId="1076"/>
          <ac:spMkLst>
            <pc:docMk/>
            <pc:sldMk cId="4195550978" sldId="311"/>
            <ac:spMk id="13" creationId="{41043744-C532-974E-9946-617A3604E224}"/>
          </ac:spMkLst>
        </pc:spChg>
        <pc:spChg chg="mod">
          <ac:chgData name="Jordan Thayer" userId="2910a459-b930-4c41-a260-227abd1a5a1a" providerId="ADAL" clId="{B37C5689-2CB9-4032-8E85-B3BE963AFE2D}" dt="2020-08-09T19:25:39.329" v="1955" actId="207"/>
          <ac:spMkLst>
            <pc:docMk/>
            <pc:sldMk cId="4195550978" sldId="311"/>
            <ac:spMk id="14" creationId="{1BBA554A-78DF-B242-86BF-E84C0184EC7A}"/>
          </ac:spMkLst>
        </pc:spChg>
        <pc:spChg chg="mod">
          <ac:chgData name="Jordan Thayer" userId="2910a459-b930-4c41-a260-227abd1a5a1a" providerId="ADAL" clId="{B37C5689-2CB9-4032-8E85-B3BE963AFE2D}" dt="2020-08-09T19:24:00.953" v="1949" actId="1076"/>
          <ac:spMkLst>
            <pc:docMk/>
            <pc:sldMk cId="4195550978" sldId="311"/>
            <ac:spMk id="15" creationId="{07ABA6E0-1B3C-B844-B3AA-178192640589}"/>
          </ac:spMkLst>
        </pc:spChg>
        <pc:spChg chg="del mod">
          <ac:chgData name="Jordan Thayer" userId="2910a459-b930-4c41-a260-227abd1a5a1a" providerId="ADAL" clId="{B37C5689-2CB9-4032-8E85-B3BE963AFE2D}" dt="2020-08-09T19:23:54.586" v="1948" actId="478"/>
          <ac:spMkLst>
            <pc:docMk/>
            <pc:sldMk cId="4195550978" sldId="311"/>
            <ac:spMk id="16" creationId="{082388C6-164F-A148-939D-DA41589DB519}"/>
          </ac:spMkLst>
        </pc:spChg>
        <pc:spChg chg="del">
          <ac:chgData name="Jordan Thayer" userId="2910a459-b930-4c41-a260-227abd1a5a1a" providerId="ADAL" clId="{B37C5689-2CB9-4032-8E85-B3BE963AFE2D}" dt="2020-08-09T19:23:54.586" v="1948" actId="478"/>
          <ac:spMkLst>
            <pc:docMk/>
            <pc:sldMk cId="4195550978" sldId="311"/>
            <ac:spMk id="17" creationId="{734E9732-4578-F946-ABDE-457FFFBBEADC}"/>
          </ac:spMkLst>
        </pc:spChg>
      </pc:sldChg>
      <pc:sldChg chg="addSp modSp addCm modCm">
        <pc:chgData name="Jordan Thayer" userId="2910a459-b930-4c41-a260-227abd1a5a1a" providerId="ADAL" clId="{B37C5689-2CB9-4032-8E85-B3BE963AFE2D}" dt="2020-08-09T17:52:41.477" v="361"/>
        <pc:sldMkLst>
          <pc:docMk/>
          <pc:sldMk cId="412500758" sldId="314"/>
        </pc:sldMkLst>
        <pc:spChg chg="mod">
          <ac:chgData name="Jordan Thayer" userId="2910a459-b930-4c41-a260-227abd1a5a1a" providerId="ADAL" clId="{B37C5689-2CB9-4032-8E85-B3BE963AFE2D}" dt="2020-08-09T17:47:24.694" v="351" actId="20577"/>
          <ac:spMkLst>
            <pc:docMk/>
            <pc:sldMk cId="412500758" sldId="314"/>
            <ac:spMk id="2" creationId="{EDEC1F95-C157-4B49-ABC6-E6E97E968A86}"/>
          </ac:spMkLst>
        </pc:spChg>
        <pc:picChg chg="mod">
          <ac:chgData name="Jordan Thayer" userId="2910a459-b930-4c41-a260-227abd1a5a1a" providerId="ADAL" clId="{B37C5689-2CB9-4032-8E85-B3BE963AFE2D}" dt="2020-08-09T17:51:06.244" v="353" actId="1076"/>
          <ac:picMkLst>
            <pc:docMk/>
            <pc:sldMk cId="412500758" sldId="314"/>
            <ac:picMk id="3" creationId="{F60C4111-04C1-4DE2-BDD0-85C85C7C3487}"/>
          </ac:picMkLst>
        </pc:picChg>
        <pc:picChg chg="add mod ord">
          <ac:chgData name="Jordan Thayer" userId="2910a459-b930-4c41-a260-227abd1a5a1a" providerId="ADAL" clId="{B37C5689-2CB9-4032-8E85-B3BE963AFE2D}" dt="2020-08-09T17:52:05.807" v="359" actId="1076"/>
          <ac:picMkLst>
            <pc:docMk/>
            <pc:sldMk cId="412500758" sldId="314"/>
            <ac:picMk id="6" creationId="{6DBFD1AC-6EA7-4E0E-9FED-B20F4E49F46B}"/>
          </ac:picMkLst>
        </pc:picChg>
      </pc:sldChg>
      <pc:sldChg chg="modSp">
        <pc:chgData name="Jordan Thayer" userId="2910a459-b930-4c41-a260-227abd1a5a1a" providerId="ADAL" clId="{B37C5689-2CB9-4032-8E85-B3BE963AFE2D}" dt="2020-08-09T17:42:40.052" v="221" actId="1076"/>
        <pc:sldMkLst>
          <pc:docMk/>
          <pc:sldMk cId="2521730239" sldId="317"/>
        </pc:sldMkLst>
        <pc:spChg chg="mod">
          <ac:chgData name="Jordan Thayer" userId="2910a459-b930-4c41-a260-227abd1a5a1a" providerId="ADAL" clId="{B37C5689-2CB9-4032-8E85-B3BE963AFE2D}" dt="2020-08-09T17:40:44.406" v="203" actId="20577"/>
          <ac:spMkLst>
            <pc:docMk/>
            <pc:sldMk cId="2521730239" sldId="317"/>
            <ac:spMk id="2" creationId="{CCA5CF13-3B21-454B-A06B-A2266C5A54EE}"/>
          </ac:spMkLst>
        </pc:spChg>
        <pc:spChg chg="mod">
          <ac:chgData name="Jordan Thayer" userId="2910a459-b930-4c41-a260-227abd1a5a1a" providerId="ADAL" clId="{B37C5689-2CB9-4032-8E85-B3BE963AFE2D}" dt="2020-08-09T17:42:40.052" v="221" actId="1076"/>
          <ac:spMkLst>
            <pc:docMk/>
            <pc:sldMk cId="2521730239" sldId="317"/>
            <ac:spMk id="18" creationId="{0AA1D351-4AFE-4148-9A09-B2BA5769F503}"/>
          </ac:spMkLst>
        </pc:spChg>
        <pc:spChg chg="mod">
          <ac:chgData name="Jordan Thayer" userId="2910a459-b930-4c41-a260-227abd1a5a1a" providerId="ADAL" clId="{B37C5689-2CB9-4032-8E85-B3BE963AFE2D}" dt="2020-08-09T17:42:19.524" v="217" actId="1076"/>
          <ac:spMkLst>
            <pc:docMk/>
            <pc:sldMk cId="2521730239" sldId="317"/>
            <ac:spMk id="19" creationId="{EBE96CF9-C8E7-4240-8BB2-77EB1EF008A6}"/>
          </ac:spMkLst>
        </pc:spChg>
        <pc:spChg chg="mod">
          <ac:chgData name="Jordan Thayer" userId="2910a459-b930-4c41-a260-227abd1a5a1a" providerId="ADAL" clId="{B37C5689-2CB9-4032-8E85-B3BE963AFE2D}" dt="2020-08-09T17:42:34.812" v="220" actId="1076"/>
          <ac:spMkLst>
            <pc:docMk/>
            <pc:sldMk cId="2521730239" sldId="317"/>
            <ac:spMk id="20" creationId="{0C41A5BD-32D1-1C4C-902A-16D3AA12C648}"/>
          </ac:spMkLst>
        </pc:spChg>
        <pc:grpChg chg="mod">
          <ac:chgData name="Jordan Thayer" userId="2910a459-b930-4c41-a260-227abd1a5a1a" providerId="ADAL" clId="{B37C5689-2CB9-4032-8E85-B3BE963AFE2D}" dt="2020-08-09T17:41:58.672" v="213"/>
          <ac:grpSpMkLst>
            <pc:docMk/>
            <pc:sldMk cId="2521730239" sldId="317"/>
            <ac:grpSpMk id="21" creationId="{C6623CE6-665D-8B43-8250-6A964DFC437D}"/>
          </ac:grpSpMkLst>
        </pc:grpChg>
        <pc:grpChg chg="mod">
          <ac:chgData name="Jordan Thayer" userId="2910a459-b930-4c41-a260-227abd1a5a1a" providerId="ADAL" clId="{B37C5689-2CB9-4032-8E85-B3BE963AFE2D}" dt="2020-08-09T17:42:12.808" v="215"/>
          <ac:grpSpMkLst>
            <pc:docMk/>
            <pc:sldMk cId="2521730239" sldId="317"/>
            <ac:grpSpMk id="22" creationId="{6B25E367-314A-3F4C-9663-02F44BBE8556}"/>
          </ac:grpSpMkLst>
        </pc:grpChg>
        <pc:grpChg chg="mod">
          <ac:chgData name="Jordan Thayer" userId="2910a459-b930-4c41-a260-227abd1a5a1a" providerId="ADAL" clId="{B37C5689-2CB9-4032-8E85-B3BE963AFE2D}" dt="2020-08-09T17:42:28.211" v="218"/>
          <ac:grpSpMkLst>
            <pc:docMk/>
            <pc:sldMk cId="2521730239" sldId="317"/>
            <ac:grpSpMk id="23" creationId="{F18DE158-E0CF-0A4B-AFE4-122B5FF3B9E0}"/>
          </ac:grpSpMkLst>
        </pc:grpChg>
      </pc:sldChg>
      <pc:sldChg chg="addSp delSp modSp">
        <pc:chgData name="Jordan Thayer" userId="2910a459-b930-4c41-a260-227abd1a5a1a" providerId="ADAL" clId="{B37C5689-2CB9-4032-8E85-B3BE963AFE2D}" dt="2020-08-09T17:56:21.950" v="376" actId="14100"/>
        <pc:sldMkLst>
          <pc:docMk/>
          <pc:sldMk cId="519293596" sldId="318"/>
        </pc:sldMkLst>
        <pc:spChg chg="mod">
          <ac:chgData name="Jordan Thayer" userId="2910a459-b930-4c41-a260-227abd1a5a1a" providerId="ADAL" clId="{B37C5689-2CB9-4032-8E85-B3BE963AFE2D}" dt="2020-08-09T17:40:37.316" v="197" actId="20577"/>
          <ac:spMkLst>
            <pc:docMk/>
            <pc:sldMk cId="519293596" sldId="318"/>
            <ac:spMk id="2" creationId="{EDEC1F95-C157-4B49-ABC6-E6E97E968A86}"/>
          </ac:spMkLst>
        </pc:spChg>
        <pc:picChg chg="del mod">
          <ac:chgData name="Jordan Thayer" userId="2910a459-b930-4c41-a260-227abd1a5a1a" providerId="ADAL" clId="{B37C5689-2CB9-4032-8E85-B3BE963AFE2D}" dt="2020-08-09T17:55:28.370" v="364" actId="478"/>
          <ac:picMkLst>
            <pc:docMk/>
            <pc:sldMk cId="519293596" sldId="318"/>
            <ac:picMk id="3" creationId="{F60C4111-04C1-4DE2-BDD0-85C85C7C3487}"/>
          </ac:picMkLst>
        </pc:picChg>
        <pc:picChg chg="add mod ord">
          <ac:chgData name="Jordan Thayer" userId="2910a459-b930-4c41-a260-227abd1a5a1a" providerId="ADAL" clId="{B37C5689-2CB9-4032-8E85-B3BE963AFE2D}" dt="2020-08-09T17:56:21.950" v="376" actId="14100"/>
          <ac:picMkLst>
            <pc:docMk/>
            <pc:sldMk cId="519293596" sldId="318"/>
            <ac:picMk id="7" creationId="{42288C9B-3496-4323-B1D8-89035A197746}"/>
          </ac:picMkLst>
        </pc:picChg>
      </pc:sldChg>
      <pc:sldChg chg="modSp">
        <pc:chgData name="Jordan Thayer" userId="2910a459-b930-4c41-a260-227abd1a5a1a" providerId="ADAL" clId="{B37C5689-2CB9-4032-8E85-B3BE963AFE2D}" dt="2020-08-09T17:41:37.873" v="212" actId="1076"/>
        <pc:sldMkLst>
          <pc:docMk/>
          <pc:sldMk cId="2454243716" sldId="319"/>
        </pc:sldMkLst>
        <pc:spChg chg="mod">
          <ac:chgData name="Jordan Thayer" userId="2910a459-b930-4c41-a260-227abd1a5a1a" providerId="ADAL" clId="{B37C5689-2CB9-4032-8E85-B3BE963AFE2D}" dt="2020-08-09T17:40:11.059" v="139" actId="20577"/>
          <ac:spMkLst>
            <pc:docMk/>
            <pc:sldMk cId="2454243716" sldId="319"/>
            <ac:spMk id="2" creationId="{CCA5CF13-3B21-454B-A06B-A2266C5A54EE}"/>
          </ac:spMkLst>
        </pc:spChg>
        <pc:spChg chg="mod">
          <ac:chgData name="Jordan Thayer" userId="2910a459-b930-4c41-a260-227abd1a5a1a" providerId="ADAL" clId="{B37C5689-2CB9-4032-8E85-B3BE963AFE2D}" dt="2020-08-09T17:41:37.873" v="212" actId="1076"/>
          <ac:spMkLst>
            <pc:docMk/>
            <pc:sldMk cId="2454243716" sldId="319"/>
            <ac:spMk id="18" creationId="{0AA1D351-4AFE-4148-9A09-B2BA5769F503}"/>
          </ac:spMkLst>
        </pc:spChg>
        <pc:spChg chg="mod">
          <ac:chgData name="Jordan Thayer" userId="2910a459-b930-4c41-a260-227abd1a5a1a" providerId="ADAL" clId="{B37C5689-2CB9-4032-8E85-B3BE963AFE2D}" dt="2020-08-09T17:41:13.536" v="208" actId="1076"/>
          <ac:spMkLst>
            <pc:docMk/>
            <pc:sldMk cId="2454243716" sldId="319"/>
            <ac:spMk id="19" creationId="{EBE96CF9-C8E7-4240-8BB2-77EB1EF008A6}"/>
          </ac:spMkLst>
        </pc:spChg>
        <pc:spChg chg="mod">
          <ac:chgData name="Jordan Thayer" userId="2910a459-b930-4c41-a260-227abd1a5a1a" providerId="ADAL" clId="{B37C5689-2CB9-4032-8E85-B3BE963AFE2D}" dt="2020-08-09T17:41:31.584" v="211" actId="1076"/>
          <ac:spMkLst>
            <pc:docMk/>
            <pc:sldMk cId="2454243716" sldId="319"/>
            <ac:spMk id="20" creationId="{0C41A5BD-32D1-1C4C-902A-16D3AA12C648}"/>
          </ac:spMkLst>
        </pc:spChg>
        <pc:grpChg chg="mod">
          <ac:chgData name="Jordan Thayer" userId="2910a459-b930-4c41-a260-227abd1a5a1a" providerId="ADAL" clId="{B37C5689-2CB9-4032-8E85-B3BE963AFE2D}" dt="2020-08-09T17:40:53.450" v="204"/>
          <ac:grpSpMkLst>
            <pc:docMk/>
            <pc:sldMk cId="2454243716" sldId="319"/>
            <ac:grpSpMk id="21" creationId="{C6623CE6-665D-8B43-8250-6A964DFC437D}"/>
          </ac:grpSpMkLst>
        </pc:grpChg>
        <pc:grpChg chg="mod">
          <ac:chgData name="Jordan Thayer" userId="2910a459-b930-4c41-a260-227abd1a5a1a" providerId="ADAL" clId="{B37C5689-2CB9-4032-8E85-B3BE963AFE2D}" dt="2020-08-09T17:41:05.444" v="206"/>
          <ac:grpSpMkLst>
            <pc:docMk/>
            <pc:sldMk cId="2454243716" sldId="319"/>
            <ac:grpSpMk id="22" creationId="{6B25E367-314A-3F4C-9663-02F44BBE8556}"/>
          </ac:grpSpMkLst>
        </pc:grpChg>
        <pc:grpChg chg="mod">
          <ac:chgData name="Jordan Thayer" userId="2910a459-b930-4c41-a260-227abd1a5a1a" providerId="ADAL" clId="{B37C5689-2CB9-4032-8E85-B3BE963AFE2D}" dt="2020-08-09T17:41:22.255" v="209"/>
          <ac:grpSpMkLst>
            <pc:docMk/>
            <pc:sldMk cId="2454243716" sldId="319"/>
            <ac:grpSpMk id="23" creationId="{F18DE158-E0CF-0A4B-AFE4-122B5FF3B9E0}"/>
          </ac:grpSpMkLst>
        </pc:grpChg>
      </pc:sldChg>
      <pc:sldChg chg="modSp modNotesTx">
        <pc:chgData name="Jordan Thayer" userId="2910a459-b930-4c41-a260-227abd1a5a1a" providerId="ADAL" clId="{B37C5689-2CB9-4032-8E85-B3BE963AFE2D}" dt="2020-08-10T12:46:33.009" v="11846" actId="20577"/>
        <pc:sldMkLst>
          <pc:docMk/>
          <pc:sldMk cId="1332470200" sldId="320"/>
        </pc:sldMkLst>
        <pc:spChg chg="mod">
          <ac:chgData name="Jordan Thayer" userId="2910a459-b930-4c41-a260-227abd1a5a1a" providerId="ADAL" clId="{B37C5689-2CB9-4032-8E85-B3BE963AFE2D}" dt="2020-08-09T17:40:02.580" v="132" actId="20577"/>
          <ac:spMkLst>
            <pc:docMk/>
            <pc:sldMk cId="1332470200" sldId="320"/>
            <ac:spMk id="2" creationId="{EDEC1F95-C157-4B49-ABC6-E6E97E968A86}"/>
          </ac:spMkLst>
        </pc:spChg>
        <pc:picChg chg="mod">
          <ac:chgData name="Jordan Thayer" userId="2910a459-b930-4c41-a260-227abd1a5a1a" providerId="ADAL" clId="{B37C5689-2CB9-4032-8E85-B3BE963AFE2D}" dt="2020-08-09T17:54:44.935" v="362" actId="14826"/>
          <ac:picMkLst>
            <pc:docMk/>
            <pc:sldMk cId="1332470200" sldId="320"/>
            <ac:picMk id="3" creationId="{F60C4111-04C1-4DE2-BDD0-85C85C7C3487}"/>
          </ac:picMkLst>
        </pc:picChg>
      </pc:sldChg>
      <pc:sldChg chg="addSp delSp modSp">
        <pc:chgData name="Jordan Thayer" userId="2910a459-b930-4c41-a260-227abd1a5a1a" providerId="ADAL" clId="{B37C5689-2CB9-4032-8E85-B3BE963AFE2D}" dt="2020-08-09T19:25:18.989" v="1953" actId="207"/>
        <pc:sldMkLst>
          <pc:docMk/>
          <pc:sldMk cId="3212589256" sldId="321"/>
        </pc:sldMkLst>
        <pc:spChg chg="mod">
          <ac:chgData name="Jordan Thayer" userId="2910a459-b930-4c41-a260-227abd1a5a1a" providerId="ADAL" clId="{B37C5689-2CB9-4032-8E85-B3BE963AFE2D}" dt="2020-08-09T19:25:18.989" v="1953" actId="207"/>
          <ac:spMkLst>
            <pc:docMk/>
            <pc:sldMk cId="3212589256" sldId="321"/>
            <ac:spMk id="4" creationId="{347D8F79-0BA4-074A-A40C-58D5AAED962D}"/>
          </ac:spMkLst>
        </pc:spChg>
        <pc:spChg chg="mod">
          <ac:chgData name="Jordan Thayer" userId="2910a459-b930-4c41-a260-227abd1a5a1a" providerId="ADAL" clId="{B37C5689-2CB9-4032-8E85-B3BE963AFE2D}" dt="2020-08-09T19:25:18.989" v="1953" actId="207"/>
          <ac:spMkLst>
            <pc:docMk/>
            <pc:sldMk cId="3212589256" sldId="321"/>
            <ac:spMk id="8" creationId="{CBFF2423-7327-AD4F-973D-C0573BD1B21C}"/>
          </ac:spMkLst>
        </pc:spChg>
        <pc:spChg chg="mod">
          <ac:chgData name="Jordan Thayer" userId="2910a459-b930-4c41-a260-227abd1a5a1a" providerId="ADAL" clId="{B37C5689-2CB9-4032-8E85-B3BE963AFE2D}" dt="2020-08-09T18:07:47.158" v="673" actId="1076"/>
          <ac:spMkLst>
            <pc:docMk/>
            <pc:sldMk cId="3212589256" sldId="321"/>
            <ac:spMk id="9" creationId="{15E0F1F6-4458-264E-A10F-AB8D39632973}"/>
          </ac:spMkLst>
        </pc:spChg>
        <pc:spChg chg="mod">
          <ac:chgData name="Jordan Thayer" userId="2910a459-b930-4c41-a260-227abd1a5a1a" providerId="ADAL" clId="{B37C5689-2CB9-4032-8E85-B3BE963AFE2D}" dt="2020-08-09T19:25:18.989" v="1953" actId="207"/>
          <ac:spMkLst>
            <pc:docMk/>
            <pc:sldMk cId="3212589256" sldId="321"/>
            <ac:spMk id="10" creationId="{F49CE955-35C3-3749-A801-3FF931006431}"/>
          </ac:spMkLst>
        </pc:spChg>
        <pc:spChg chg="mod">
          <ac:chgData name="Jordan Thayer" userId="2910a459-b930-4c41-a260-227abd1a5a1a" providerId="ADAL" clId="{B37C5689-2CB9-4032-8E85-B3BE963AFE2D}" dt="2020-08-09T18:07:49.527" v="674" actId="1076"/>
          <ac:spMkLst>
            <pc:docMk/>
            <pc:sldMk cId="3212589256" sldId="321"/>
            <ac:spMk id="11" creationId="{67334990-6AE0-B14C-A0BA-6D4E87D3A0F8}"/>
          </ac:spMkLst>
        </pc:spChg>
        <pc:spChg chg="mod">
          <ac:chgData name="Jordan Thayer" userId="2910a459-b930-4c41-a260-227abd1a5a1a" providerId="ADAL" clId="{B37C5689-2CB9-4032-8E85-B3BE963AFE2D}" dt="2020-08-09T19:25:18.989" v="1953" actId="207"/>
          <ac:spMkLst>
            <pc:docMk/>
            <pc:sldMk cId="3212589256" sldId="321"/>
            <ac:spMk id="12" creationId="{11E96463-22AE-2943-9D97-5C65A0633D65}"/>
          </ac:spMkLst>
        </pc:spChg>
        <pc:spChg chg="mod">
          <ac:chgData name="Jordan Thayer" userId="2910a459-b930-4c41-a260-227abd1a5a1a" providerId="ADAL" clId="{B37C5689-2CB9-4032-8E85-B3BE963AFE2D}" dt="2020-08-09T18:07:51.644" v="675" actId="1076"/>
          <ac:spMkLst>
            <pc:docMk/>
            <pc:sldMk cId="3212589256" sldId="321"/>
            <ac:spMk id="13" creationId="{41043744-C532-974E-9946-617A3604E224}"/>
          </ac:spMkLst>
        </pc:spChg>
        <pc:spChg chg="mod">
          <ac:chgData name="Jordan Thayer" userId="2910a459-b930-4c41-a260-227abd1a5a1a" providerId="ADAL" clId="{B37C5689-2CB9-4032-8E85-B3BE963AFE2D}" dt="2020-08-09T19:25:18.989" v="1953" actId="207"/>
          <ac:spMkLst>
            <pc:docMk/>
            <pc:sldMk cId="3212589256" sldId="321"/>
            <ac:spMk id="14" creationId="{1BBA554A-78DF-B242-86BF-E84C0184EC7A}"/>
          </ac:spMkLst>
        </pc:spChg>
        <pc:spChg chg="mod">
          <ac:chgData name="Jordan Thayer" userId="2910a459-b930-4c41-a260-227abd1a5a1a" providerId="ADAL" clId="{B37C5689-2CB9-4032-8E85-B3BE963AFE2D}" dt="2020-08-09T18:07:47.158" v="673" actId="1076"/>
          <ac:spMkLst>
            <pc:docMk/>
            <pc:sldMk cId="3212589256" sldId="321"/>
            <ac:spMk id="15" creationId="{07ABA6E0-1B3C-B844-B3AA-178192640589}"/>
          </ac:spMkLst>
        </pc:spChg>
        <pc:spChg chg="del">
          <ac:chgData name="Jordan Thayer" userId="2910a459-b930-4c41-a260-227abd1a5a1a" providerId="ADAL" clId="{B37C5689-2CB9-4032-8E85-B3BE963AFE2D}" dt="2020-08-09T18:07:33.495" v="672" actId="478"/>
          <ac:spMkLst>
            <pc:docMk/>
            <pc:sldMk cId="3212589256" sldId="321"/>
            <ac:spMk id="16" creationId="{082388C6-164F-A148-939D-DA41589DB519}"/>
          </ac:spMkLst>
        </pc:spChg>
        <pc:spChg chg="del">
          <ac:chgData name="Jordan Thayer" userId="2910a459-b930-4c41-a260-227abd1a5a1a" providerId="ADAL" clId="{B37C5689-2CB9-4032-8E85-B3BE963AFE2D}" dt="2020-08-09T18:07:33.495" v="672" actId="478"/>
          <ac:spMkLst>
            <pc:docMk/>
            <pc:sldMk cId="3212589256" sldId="321"/>
            <ac:spMk id="17" creationId="{734E9732-4578-F946-ABDE-457FFFBBEADC}"/>
          </ac:spMkLst>
        </pc:spChg>
        <pc:picChg chg="add mod">
          <ac:chgData name="Jordan Thayer" userId="2910a459-b930-4c41-a260-227abd1a5a1a" providerId="ADAL" clId="{B37C5689-2CB9-4032-8E85-B3BE963AFE2D}" dt="2020-08-09T18:17:46.574" v="761" actId="1076"/>
          <ac:picMkLst>
            <pc:docMk/>
            <pc:sldMk cId="3212589256" sldId="321"/>
            <ac:picMk id="6" creationId="{9AE9F646-7941-47E4-BEAF-325A940E2E07}"/>
          </ac:picMkLst>
        </pc:picChg>
      </pc:sldChg>
      <pc:sldChg chg="addSp delSp modSp add addCm modCm">
        <pc:chgData name="Jordan Thayer" userId="2910a459-b930-4c41-a260-227abd1a5a1a" providerId="ADAL" clId="{B37C5689-2CB9-4032-8E85-B3BE963AFE2D}" dt="2020-08-09T17:59:38.586" v="387"/>
        <pc:sldMkLst>
          <pc:docMk/>
          <pc:sldMk cId="3535604524" sldId="322"/>
        </pc:sldMkLst>
        <pc:spChg chg="mod">
          <ac:chgData name="Jordan Thayer" userId="2910a459-b930-4c41-a260-227abd1a5a1a" providerId="ADAL" clId="{B37C5689-2CB9-4032-8E85-B3BE963AFE2D}" dt="2020-08-09T17:43:53.518" v="313" actId="6549"/>
          <ac:spMkLst>
            <pc:docMk/>
            <pc:sldMk cId="3535604524" sldId="322"/>
            <ac:spMk id="2" creationId="{EDEC1F95-C157-4B49-ABC6-E6E97E968A86}"/>
          </ac:spMkLst>
        </pc:spChg>
        <pc:picChg chg="del mod">
          <ac:chgData name="Jordan Thayer" userId="2910a459-b930-4c41-a260-227abd1a5a1a" providerId="ADAL" clId="{B37C5689-2CB9-4032-8E85-B3BE963AFE2D}" dt="2020-08-09T17:58:21.728" v="378" actId="478"/>
          <ac:picMkLst>
            <pc:docMk/>
            <pc:sldMk cId="3535604524" sldId="322"/>
            <ac:picMk id="3" creationId="{F60C4111-04C1-4DE2-BDD0-85C85C7C3487}"/>
          </ac:picMkLst>
        </pc:picChg>
        <pc:picChg chg="add mod ord">
          <ac:chgData name="Jordan Thayer" userId="2910a459-b930-4c41-a260-227abd1a5a1a" providerId="ADAL" clId="{B37C5689-2CB9-4032-8E85-B3BE963AFE2D}" dt="2020-08-09T17:59:02.381" v="385" actId="1076"/>
          <ac:picMkLst>
            <pc:docMk/>
            <pc:sldMk cId="3535604524" sldId="322"/>
            <ac:picMk id="7" creationId="{9B4DB1AE-CDC1-4F2E-AED7-2FD61A043F85}"/>
          </ac:picMkLst>
        </pc:picChg>
      </pc:sldChg>
      <pc:sldChg chg="addSp modSp add modNotesTx">
        <pc:chgData name="Jordan Thayer" userId="2910a459-b930-4c41-a260-227abd1a5a1a" providerId="ADAL" clId="{B37C5689-2CB9-4032-8E85-B3BE963AFE2D}" dt="2020-08-10T12:37:20.512" v="11075" actId="20577"/>
        <pc:sldMkLst>
          <pc:docMk/>
          <pc:sldMk cId="1030855287" sldId="323"/>
        </pc:sldMkLst>
        <pc:spChg chg="mod">
          <ac:chgData name="Jordan Thayer" userId="2910a459-b930-4c41-a260-227abd1a5a1a" providerId="ADAL" clId="{B37C5689-2CB9-4032-8E85-B3BE963AFE2D}" dt="2020-08-09T17:44:06.539" v="323" actId="20577"/>
          <ac:spMkLst>
            <pc:docMk/>
            <pc:sldMk cId="1030855287" sldId="323"/>
            <ac:spMk id="2" creationId="{CCA5CF13-3B21-454B-A06B-A2266C5A54EE}"/>
          </ac:spMkLst>
        </pc:spChg>
        <pc:spChg chg="mod">
          <ac:chgData name="Jordan Thayer" userId="2910a459-b930-4c41-a260-227abd1a5a1a" providerId="ADAL" clId="{B37C5689-2CB9-4032-8E85-B3BE963AFE2D}" dt="2020-08-09T17:45:50.362" v="340" actId="1076"/>
          <ac:spMkLst>
            <pc:docMk/>
            <pc:sldMk cId="1030855287" sldId="323"/>
            <ac:spMk id="16" creationId="{F6555FA4-2800-2F4F-9BD0-9A8F0CC8CCAC}"/>
          </ac:spMkLst>
        </pc:spChg>
        <pc:spChg chg="mod">
          <ac:chgData name="Jordan Thayer" userId="2910a459-b930-4c41-a260-227abd1a5a1a" providerId="ADAL" clId="{B37C5689-2CB9-4032-8E85-B3BE963AFE2D}" dt="2020-08-09T17:45:50.362" v="340" actId="1076"/>
          <ac:spMkLst>
            <pc:docMk/>
            <pc:sldMk cId="1030855287" sldId="323"/>
            <ac:spMk id="17" creationId="{F642E287-2755-1643-A75C-60FDDCF670B2}"/>
          </ac:spMkLst>
        </pc:spChg>
        <pc:spChg chg="mod">
          <ac:chgData name="Jordan Thayer" userId="2910a459-b930-4c41-a260-227abd1a5a1a" providerId="ADAL" clId="{B37C5689-2CB9-4032-8E85-B3BE963AFE2D}" dt="2020-08-09T17:44:43.772" v="327" actId="1076"/>
          <ac:spMkLst>
            <pc:docMk/>
            <pc:sldMk cId="1030855287" sldId="323"/>
            <ac:spMk id="18" creationId="{0AA1D351-4AFE-4148-9A09-B2BA5769F503}"/>
          </ac:spMkLst>
        </pc:spChg>
        <pc:spChg chg="mod">
          <ac:chgData name="Jordan Thayer" userId="2910a459-b930-4c41-a260-227abd1a5a1a" providerId="ADAL" clId="{B37C5689-2CB9-4032-8E85-B3BE963AFE2D}" dt="2020-08-09T17:45:01.219" v="329" actId="404"/>
          <ac:spMkLst>
            <pc:docMk/>
            <pc:sldMk cId="1030855287" sldId="323"/>
            <ac:spMk id="19" creationId="{EBE96CF9-C8E7-4240-8BB2-77EB1EF008A6}"/>
          </ac:spMkLst>
        </pc:spChg>
        <pc:spChg chg="mod">
          <ac:chgData name="Jordan Thayer" userId="2910a459-b930-4c41-a260-227abd1a5a1a" providerId="ADAL" clId="{B37C5689-2CB9-4032-8E85-B3BE963AFE2D}" dt="2020-08-09T17:45:54.186" v="342" actId="1076"/>
          <ac:spMkLst>
            <pc:docMk/>
            <pc:sldMk cId="1030855287" sldId="323"/>
            <ac:spMk id="20" creationId="{0C41A5BD-32D1-1C4C-902A-16D3AA12C648}"/>
          </ac:spMkLst>
        </pc:spChg>
        <pc:spChg chg="mod">
          <ac:chgData name="Jordan Thayer" userId="2910a459-b930-4c41-a260-227abd1a5a1a" providerId="ADAL" clId="{B37C5689-2CB9-4032-8E85-B3BE963AFE2D}" dt="2020-08-09T17:46:36.937" v="349" actId="1076"/>
          <ac:spMkLst>
            <pc:docMk/>
            <pc:sldMk cId="1030855287" sldId="323"/>
            <ac:spMk id="27" creationId="{F3B8F79A-AD7F-4607-89E5-3F518907019D}"/>
          </ac:spMkLst>
        </pc:spChg>
        <pc:grpChg chg="mod ord">
          <ac:chgData name="Jordan Thayer" userId="2910a459-b930-4c41-a260-227abd1a5a1a" providerId="ADAL" clId="{B37C5689-2CB9-4032-8E85-B3BE963AFE2D}" dt="2020-08-09T17:46:44.683" v="350" actId="1076"/>
          <ac:grpSpMkLst>
            <pc:docMk/>
            <pc:sldMk cId="1030855287" sldId="323"/>
            <ac:grpSpMk id="21" creationId="{C6623CE6-665D-8B43-8250-6A964DFC437D}"/>
          </ac:grpSpMkLst>
        </pc:grpChg>
        <pc:grpChg chg="mod ord">
          <ac:chgData name="Jordan Thayer" userId="2910a459-b930-4c41-a260-227abd1a5a1a" providerId="ADAL" clId="{B37C5689-2CB9-4032-8E85-B3BE963AFE2D}" dt="2020-08-09T17:46:11.461" v="344" actId="1076"/>
          <ac:grpSpMkLst>
            <pc:docMk/>
            <pc:sldMk cId="1030855287" sldId="323"/>
            <ac:grpSpMk id="22" creationId="{6B25E367-314A-3F4C-9663-02F44BBE8556}"/>
          </ac:grpSpMkLst>
        </pc:grpChg>
        <pc:grpChg chg="mod ord">
          <ac:chgData name="Jordan Thayer" userId="2910a459-b930-4c41-a260-227abd1a5a1a" providerId="ADAL" clId="{B37C5689-2CB9-4032-8E85-B3BE963AFE2D}" dt="2020-08-09T17:46:08.852" v="343" actId="1076"/>
          <ac:grpSpMkLst>
            <pc:docMk/>
            <pc:sldMk cId="1030855287" sldId="323"/>
            <ac:grpSpMk id="23" creationId="{F18DE158-E0CF-0A4B-AFE4-122B5FF3B9E0}"/>
          </ac:grpSpMkLst>
        </pc:grpChg>
        <pc:grpChg chg="add mod">
          <ac:chgData name="Jordan Thayer" userId="2910a459-b930-4c41-a260-227abd1a5a1a" providerId="ADAL" clId="{B37C5689-2CB9-4032-8E85-B3BE963AFE2D}" dt="2020-08-09T17:46:28.779" v="347"/>
          <ac:grpSpMkLst>
            <pc:docMk/>
            <pc:sldMk cId="1030855287" sldId="323"/>
            <ac:grpSpMk id="24" creationId="{13AE5DCB-571D-458C-9A08-FD67B6A71687}"/>
          </ac:grpSpMkLst>
        </pc:grpChg>
        <pc:grpChg chg="mod">
          <ac:chgData name="Jordan Thayer" userId="2910a459-b930-4c41-a260-227abd1a5a1a" providerId="ADAL" clId="{B37C5689-2CB9-4032-8E85-B3BE963AFE2D}" dt="2020-08-09T17:46:17.483" v="345"/>
          <ac:grpSpMkLst>
            <pc:docMk/>
            <pc:sldMk cId="1030855287" sldId="323"/>
            <ac:grpSpMk id="26" creationId="{4219FE59-1B59-4F38-836A-AB52CED8A29C}"/>
          </ac:grpSpMkLst>
        </pc:grpChg>
      </pc:sldChg>
      <pc:sldChg chg="modSp add">
        <pc:chgData name="Jordan Thayer" userId="2910a459-b930-4c41-a260-227abd1a5a1a" providerId="ADAL" clId="{B37C5689-2CB9-4032-8E85-B3BE963AFE2D}" dt="2020-08-10T01:56:06.855" v="9166" actId="20577"/>
        <pc:sldMkLst>
          <pc:docMk/>
          <pc:sldMk cId="1604409384" sldId="324"/>
        </pc:sldMkLst>
        <pc:spChg chg="mod">
          <ac:chgData name="Jordan Thayer" userId="2910a459-b930-4c41-a260-227abd1a5a1a" providerId="ADAL" clId="{B37C5689-2CB9-4032-8E85-B3BE963AFE2D}" dt="2020-08-10T01:56:06.855" v="9166" actId="20577"/>
          <ac:spMkLst>
            <pc:docMk/>
            <pc:sldMk cId="1604409384" sldId="324"/>
            <ac:spMk id="10" creationId="{86C647E0-C0EB-F544-839D-E9A0BF095752}"/>
          </ac:spMkLst>
        </pc:spChg>
      </pc:sldChg>
      <pc:sldChg chg="add">
        <pc:chgData name="Jordan Thayer" userId="2910a459-b930-4c41-a260-227abd1a5a1a" providerId="ADAL" clId="{B37C5689-2CB9-4032-8E85-B3BE963AFE2D}" dt="2020-08-09T18:04:34.471" v="617"/>
        <pc:sldMkLst>
          <pc:docMk/>
          <pc:sldMk cId="4162061030" sldId="325"/>
        </pc:sldMkLst>
      </pc:sldChg>
      <pc:sldChg chg="add">
        <pc:chgData name="Jordan Thayer" userId="2910a459-b930-4c41-a260-227abd1a5a1a" providerId="ADAL" clId="{B37C5689-2CB9-4032-8E85-B3BE963AFE2D}" dt="2020-08-09T18:04:46.940" v="618"/>
        <pc:sldMkLst>
          <pc:docMk/>
          <pc:sldMk cId="2423513216" sldId="326"/>
        </pc:sldMkLst>
      </pc:sldChg>
      <pc:sldChg chg="add">
        <pc:chgData name="Jordan Thayer" userId="2910a459-b930-4c41-a260-227abd1a5a1a" providerId="ADAL" clId="{B37C5689-2CB9-4032-8E85-B3BE963AFE2D}" dt="2020-08-09T18:04:46.940" v="618"/>
        <pc:sldMkLst>
          <pc:docMk/>
          <pc:sldMk cId="3683796133" sldId="327"/>
        </pc:sldMkLst>
      </pc:sldChg>
      <pc:sldChg chg="add">
        <pc:chgData name="Jordan Thayer" userId="2910a459-b930-4c41-a260-227abd1a5a1a" providerId="ADAL" clId="{B37C5689-2CB9-4032-8E85-B3BE963AFE2D}" dt="2020-08-09T18:04:46.940" v="618"/>
        <pc:sldMkLst>
          <pc:docMk/>
          <pc:sldMk cId="3360211451" sldId="328"/>
        </pc:sldMkLst>
      </pc:sldChg>
      <pc:sldChg chg="addSp delSp modSp add">
        <pc:chgData name="Jordan Thayer" userId="2910a459-b930-4c41-a260-227abd1a5a1a" providerId="ADAL" clId="{B37C5689-2CB9-4032-8E85-B3BE963AFE2D}" dt="2020-08-09T19:18:18.355" v="1903" actId="207"/>
        <pc:sldMkLst>
          <pc:docMk/>
          <pc:sldMk cId="273483488" sldId="329"/>
        </pc:sldMkLst>
        <pc:spChg chg="mod">
          <ac:chgData name="Jordan Thayer" userId="2910a459-b930-4c41-a260-227abd1a5a1a" providerId="ADAL" clId="{B37C5689-2CB9-4032-8E85-B3BE963AFE2D}" dt="2020-08-09T18:15:14.293" v="733" actId="1076"/>
          <ac:spMkLst>
            <pc:docMk/>
            <pc:sldMk cId="273483488" sldId="329"/>
            <ac:spMk id="8" creationId="{CBFF2423-7327-AD4F-973D-C0573BD1B21C}"/>
          </ac:spMkLst>
        </pc:spChg>
        <pc:spChg chg="mod">
          <ac:chgData name="Jordan Thayer" userId="2910a459-b930-4c41-a260-227abd1a5a1a" providerId="ADAL" clId="{B37C5689-2CB9-4032-8E85-B3BE963AFE2D}" dt="2020-08-09T18:15:17.999" v="742"/>
          <ac:spMkLst>
            <pc:docMk/>
            <pc:sldMk cId="273483488" sldId="329"/>
            <ac:spMk id="9" creationId="{15E0F1F6-4458-264E-A10F-AB8D39632973}"/>
          </ac:spMkLst>
        </pc:spChg>
        <pc:spChg chg="mod">
          <ac:chgData name="Jordan Thayer" userId="2910a459-b930-4c41-a260-227abd1a5a1a" providerId="ADAL" clId="{B37C5689-2CB9-4032-8E85-B3BE963AFE2D}" dt="2020-08-09T19:18:18.355" v="1903" actId="207"/>
          <ac:spMkLst>
            <pc:docMk/>
            <pc:sldMk cId="273483488" sldId="329"/>
            <ac:spMk id="10" creationId="{F49CE955-35C3-3749-A801-3FF931006431}"/>
          </ac:spMkLst>
        </pc:spChg>
        <pc:spChg chg="mod">
          <ac:chgData name="Jordan Thayer" userId="2910a459-b930-4c41-a260-227abd1a5a1a" providerId="ADAL" clId="{B37C5689-2CB9-4032-8E85-B3BE963AFE2D}" dt="2020-08-09T18:15:17.553" v="741"/>
          <ac:spMkLst>
            <pc:docMk/>
            <pc:sldMk cId="273483488" sldId="329"/>
            <ac:spMk id="11" creationId="{67334990-6AE0-B14C-A0BA-6D4E87D3A0F8}"/>
          </ac:spMkLst>
        </pc:spChg>
        <pc:spChg chg="mod">
          <ac:chgData name="Jordan Thayer" userId="2910a459-b930-4c41-a260-227abd1a5a1a" providerId="ADAL" clId="{B37C5689-2CB9-4032-8E85-B3BE963AFE2D}" dt="2020-08-09T18:15:14.293" v="733" actId="1076"/>
          <ac:spMkLst>
            <pc:docMk/>
            <pc:sldMk cId="273483488" sldId="329"/>
            <ac:spMk id="12" creationId="{11E96463-22AE-2943-9D97-5C65A0633D65}"/>
          </ac:spMkLst>
        </pc:spChg>
        <pc:spChg chg="mod">
          <ac:chgData name="Jordan Thayer" userId="2910a459-b930-4c41-a260-227abd1a5a1a" providerId="ADAL" clId="{B37C5689-2CB9-4032-8E85-B3BE963AFE2D}" dt="2020-08-09T18:15:17.126" v="740"/>
          <ac:spMkLst>
            <pc:docMk/>
            <pc:sldMk cId="273483488" sldId="329"/>
            <ac:spMk id="13" creationId="{41043744-C532-974E-9946-617A3604E224}"/>
          </ac:spMkLst>
        </pc:spChg>
        <pc:spChg chg="mod">
          <ac:chgData name="Jordan Thayer" userId="2910a459-b930-4c41-a260-227abd1a5a1a" providerId="ADAL" clId="{B37C5689-2CB9-4032-8E85-B3BE963AFE2D}" dt="2020-08-09T18:15:14.293" v="733" actId="1076"/>
          <ac:spMkLst>
            <pc:docMk/>
            <pc:sldMk cId="273483488" sldId="329"/>
            <ac:spMk id="14" creationId="{1BBA554A-78DF-B242-86BF-E84C0184EC7A}"/>
          </ac:spMkLst>
        </pc:spChg>
        <pc:spChg chg="mod">
          <ac:chgData name="Jordan Thayer" userId="2910a459-b930-4c41-a260-227abd1a5a1a" providerId="ADAL" clId="{B37C5689-2CB9-4032-8E85-B3BE963AFE2D}" dt="2020-08-09T18:15:16.702" v="739"/>
          <ac:spMkLst>
            <pc:docMk/>
            <pc:sldMk cId="273483488" sldId="329"/>
            <ac:spMk id="15" creationId="{07ABA6E0-1B3C-B844-B3AA-178192640589}"/>
          </ac:spMkLst>
        </pc:spChg>
        <pc:spChg chg="add del">
          <ac:chgData name="Jordan Thayer" userId="2910a459-b930-4c41-a260-227abd1a5a1a" providerId="ADAL" clId="{B37C5689-2CB9-4032-8E85-B3BE963AFE2D}" dt="2020-08-09T18:15:16.261" v="738" actId="478"/>
          <ac:spMkLst>
            <pc:docMk/>
            <pc:sldMk cId="273483488" sldId="329"/>
            <ac:spMk id="16" creationId="{082388C6-164F-A148-939D-DA41589DB519}"/>
          </ac:spMkLst>
        </pc:spChg>
        <pc:spChg chg="add del">
          <ac:chgData name="Jordan Thayer" userId="2910a459-b930-4c41-a260-227abd1a5a1a" providerId="ADAL" clId="{B37C5689-2CB9-4032-8E85-B3BE963AFE2D}" dt="2020-08-09T18:15:16.261" v="738" actId="478"/>
          <ac:spMkLst>
            <pc:docMk/>
            <pc:sldMk cId="273483488" sldId="329"/>
            <ac:spMk id="17" creationId="{734E9732-4578-F946-ABDE-457FFFBBEADC}"/>
          </ac:spMkLst>
        </pc:spChg>
        <pc:picChg chg="add">
          <ac:chgData name="Jordan Thayer" userId="2910a459-b930-4c41-a260-227abd1a5a1a" providerId="ADAL" clId="{B37C5689-2CB9-4032-8E85-B3BE963AFE2D}" dt="2020-08-09T18:18:01.673" v="764"/>
          <ac:picMkLst>
            <pc:docMk/>
            <pc:sldMk cId="273483488" sldId="329"/>
            <ac:picMk id="18" creationId="{B665A3A1-6DC8-4BC7-AC65-AD7B6116D4C9}"/>
          </ac:picMkLst>
        </pc:picChg>
      </pc:sldChg>
      <pc:sldChg chg="addSp delSp modSp add">
        <pc:chgData name="Jordan Thayer" userId="2910a459-b930-4c41-a260-227abd1a5a1a" providerId="ADAL" clId="{B37C5689-2CB9-4032-8E85-B3BE963AFE2D}" dt="2020-08-09T19:25:09.514" v="1952" actId="207"/>
        <pc:sldMkLst>
          <pc:docMk/>
          <pc:sldMk cId="2900952378" sldId="330"/>
        </pc:sldMkLst>
        <pc:spChg chg="mod">
          <ac:chgData name="Jordan Thayer" userId="2910a459-b930-4c41-a260-227abd1a5a1a" providerId="ADAL" clId="{B37C5689-2CB9-4032-8E85-B3BE963AFE2D}" dt="2020-08-09T19:25:09.514" v="1952" actId="207"/>
          <ac:spMkLst>
            <pc:docMk/>
            <pc:sldMk cId="2900952378" sldId="330"/>
            <ac:spMk id="4" creationId="{347D8F79-0BA4-074A-A40C-58D5AAED962D}"/>
          </ac:spMkLst>
        </pc:spChg>
        <pc:spChg chg="mod">
          <ac:chgData name="Jordan Thayer" userId="2910a459-b930-4c41-a260-227abd1a5a1a" providerId="ADAL" clId="{B37C5689-2CB9-4032-8E85-B3BE963AFE2D}" dt="2020-08-09T19:25:09.514" v="1952" actId="207"/>
          <ac:spMkLst>
            <pc:docMk/>
            <pc:sldMk cId="2900952378" sldId="330"/>
            <ac:spMk id="8" creationId="{CBFF2423-7327-AD4F-973D-C0573BD1B21C}"/>
          </ac:spMkLst>
        </pc:spChg>
        <pc:spChg chg="mod">
          <ac:chgData name="Jordan Thayer" userId="2910a459-b930-4c41-a260-227abd1a5a1a" providerId="ADAL" clId="{B37C5689-2CB9-4032-8E85-B3BE963AFE2D}" dt="2020-08-09T18:12:07.403" v="704" actId="1076"/>
          <ac:spMkLst>
            <pc:docMk/>
            <pc:sldMk cId="2900952378" sldId="330"/>
            <ac:spMk id="9" creationId="{15E0F1F6-4458-264E-A10F-AB8D39632973}"/>
          </ac:spMkLst>
        </pc:spChg>
        <pc:spChg chg="mod">
          <ac:chgData name="Jordan Thayer" userId="2910a459-b930-4c41-a260-227abd1a5a1a" providerId="ADAL" clId="{B37C5689-2CB9-4032-8E85-B3BE963AFE2D}" dt="2020-08-09T19:25:09.514" v="1952" actId="207"/>
          <ac:spMkLst>
            <pc:docMk/>
            <pc:sldMk cId="2900952378" sldId="330"/>
            <ac:spMk id="10" creationId="{F49CE955-35C3-3749-A801-3FF931006431}"/>
          </ac:spMkLst>
        </pc:spChg>
        <pc:spChg chg="mod">
          <ac:chgData name="Jordan Thayer" userId="2910a459-b930-4c41-a260-227abd1a5a1a" providerId="ADAL" clId="{B37C5689-2CB9-4032-8E85-B3BE963AFE2D}" dt="2020-08-09T18:12:01.247" v="703" actId="1076"/>
          <ac:spMkLst>
            <pc:docMk/>
            <pc:sldMk cId="2900952378" sldId="330"/>
            <ac:spMk id="11" creationId="{67334990-6AE0-B14C-A0BA-6D4E87D3A0F8}"/>
          </ac:spMkLst>
        </pc:spChg>
        <pc:spChg chg="mod">
          <ac:chgData name="Jordan Thayer" userId="2910a459-b930-4c41-a260-227abd1a5a1a" providerId="ADAL" clId="{B37C5689-2CB9-4032-8E85-B3BE963AFE2D}" dt="2020-08-09T19:25:09.514" v="1952" actId="207"/>
          <ac:spMkLst>
            <pc:docMk/>
            <pc:sldMk cId="2900952378" sldId="330"/>
            <ac:spMk id="12" creationId="{11E96463-22AE-2943-9D97-5C65A0633D65}"/>
          </ac:spMkLst>
        </pc:spChg>
        <pc:spChg chg="mod">
          <ac:chgData name="Jordan Thayer" userId="2910a459-b930-4c41-a260-227abd1a5a1a" providerId="ADAL" clId="{B37C5689-2CB9-4032-8E85-B3BE963AFE2D}" dt="2020-08-09T18:12:12.015" v="705" actId="1076"/>
          <ac:spMkLst>
            <pc:docMk/>
            <pc:sldMk cId="2900952378" sldId="330"/>
            <ac:spMk id="13" creationId="{41043744-C532-974E-9946-617A3604E224}"/>
          </ac:spMkLst>
        </pc:spChg>
        <pc:spChg chg="mod">
          <ac:chgData name="Jordan Thayer" userId="2910a459-b930-4c41-a260-227abd1a5a1a" providerId="ADAL" clId="{B37C5689-2CB9-4032-8E85-B3BE963AFE2D}" dt="2020-08-09T19:25:09.514" v="1952" actId="207"/>
          <ac:spMkLst>
            <pc:docMk/>
            <pc:sldMk cId="2900952378" sldId="330"/>
            <ac:spMk id="14" creationId="{1BBA554A-78DF-B242-86BF-E84C0184EC7A}"/>
          </ac:spMkLst>
        </pc:spChg>
        <pc:spChg chg="mod">
          <ac:chgData name="Jordan Thayer" userId="2910a459-b930-4c41-a260-227abd1a5a1a" providerId="ADAL" clId="{B37C5689-2CB9-4032-8E85-B3BE963AFE2D}" dt="2020-08-09T18:12:15.081" v="706" actId="1076"/>
          <ac:spMkLst>
            <pc:docMk/>
            <pc:sldMk cId="2900952378" sldId="330"/>
            <ac:spMk id="15" creationId="{07ABA6E0-1B3C-B844-B3AA-178192640589}"/>
          </ac:spMkLst>
        </pc:spChg>
        <pc:spChg chg="add del mod">
          <ac:chgData name="Jordan Thayer" userId="2910a459-b930-4c41-a260-227abd1a5a1a" providerId="ADAL" clId="{B37C5689-2CB9-4032-8E85-B3BE963AFE2D}" dt="2020-08-09T18:11:58.736" v="700"/>
          <ac:spMkLst>
            <pc:docMk/>
            <pc:sldMk cId="2900952378" sldId="330"/>
            <ac:spMk id="16" creationId="{485C26F8-3D2A-4816-86C8-93CA7D543937}"/>
          </ac:spMkLst>
        </pc:spChg>
        <pc:spChg chg="add del mod">
          <ac:chgData name="Jordan Thayer" userId="2910a459-b930-4c41-a260-227abd1a5a1a" providerId="ADAL" clId="{B37C5689-2CB9-4032-8E85-B3BE963AFE2D}" dt="2020-08-09T18:11:56.023" v="695"/>
          <ac:spMkLst>
            <pc:docMk/>
            <pc:sldMk cId="2900952378" sldId="330"/>
            <ac:spMk id="17" creationId="{728493BF-3B3B-4E41-B02C-23F1B5D19E09}"/>
          </ac:spMkLst>
        </pc:spChg>
        <pc:picChg chg="add">
          <ac:chgData name="Jordan Thayer" userId="2910a459-b930-4c41-a260-227abd1a5a1a" providerId="ADAL" clId="{B37C5689-2CB9-4032-8E85-B3BE963AFE2D}" dt="2020-08-09T18:17:54.390" v="762"/>
          <ac:picMkLst>
            <pc:docMk/>
            <pc:sldMk cId="2900952378" sldId="330"/>
            <ac:picMk id="18" creationId="{46A1EFA5-F493-4AD4-A2C1-40BD933A8478}"/>
          </ac:picMkLst>
        </pc:picChg>
      </pc:sldChg>
      <pc:sldChg chg="addSp modSp add">
        <pc:chgData name="Jordan Thayer" userId="2910a459-b930-4c41-a260-227abd1a5a1a" providerId="ADAL" clId="{B37C5689-2CB9-4032-8E85-B3BE963AFE2D}" dt="2020-08-09T19:19:40.035" v="1906" actId="207"/>
        <pc:sldMkLst>
          <pc:docMk/>
          <pc:sldMk cId="3796680949" sldId="331"/>
        </pc:sldMkLst>
        <pc:spChg chg="mod">
          <ac:chgData name="Jordan Thayer" userId="2910a459-b930-4c41-a260-227abd1a5a1a" providerId="ADAL" clId="{B37C5689-2CB9-4032-8E85-B3BE963AFE2D}" dt="2020-08-09T19:19:40.035" v="1906" actId="207"/>
          <ac:spMkLst>
            <pc:docMk/>
            <pc:sldMk cId="3796680949" sldId="331"/>
            <ac:spMk id="4" creationId="{347D8F79-0BA4-074A-A40C-58D5AAED962D}"/>
          </ac:spMkLst>
        </pc:spChg>
        <pc:spChg chg="mod">
          <ac:chgData name="Jordan Thayer" userId="2910a459-b930-4c41-a260-227abd1a5a1a" providerId="ADAL" clId="{B37C5689-2CB9-4032-8E85-B3BE963AFE2D}" dt="2020-08-09T19:19:26.354" v="1905" actId="207"/>
          <ac:spMkLst>
            <pc:docMk/>
            <pc:sldMk cId="3796680949" sldId="331"/>
            <ac:spMk id="5" creationId="{68569A49-BD41-0449-B88D-E973A43AF1B9}"/>
          </ac:spMkLst>
        </pc:spChg>
        <pc:spChg chg="mod">
          <ac:chgData name="Jordan Thayer" userId="2910a459-b930-4c41-a260-227abd1a5a1a" providerId="ADAL" clId="{B37C5689-2CB9-4032-8E85-B3BE963AFE2D}" dt="2020-08-09T19:19:40.035" v="1906" actId="207"/>
          <ac:spMkLst>
            <pc:docMk/>
            <pc:sldMk cId="3796680949" sldId="331"/>
            <ac:spMk id="8" creationId="{CBFF2423-7327-AD4F-973D-C0573BD1B21C}"/>
          </ac:spMkLst>
        </pc:spChg>
        <pc:spChg chg="mod">
          <ac:chgData name="Jordan Thayer" userId="2910a459-b930-4c41-a260-227abd1a5a1a" providerId="ADAL" clId="{B37C5689-2CB9-4032-8E85-B3BE963AFE2D}" dt="2020-08-09T18:13:17.985" v="713" actId="1076"/>
          <ac:spMkLst>
            <pc:docMk/>
            <pc:sldMk cId="3796680949" sldId="331"/>
            <ac:spMk id="9" creationId="{15E0F1F6-4458-264E-A10F-AB8D39632973}"/>
          </ac:spMkLst>
        </pc:spChg>
        <pc:spChg chg="mod">
          <ac:chgData name="Jordan Thayer" userId="2910a459-b930-4c41-a260-227abd1a5a1a" providerId="ADAL" clId="{B37C5689-2CB9-4032-8E85-B3BE963AFE2D}" dt="2020-08-09T19:19:40.035" v="1906" actId="207"/>
          <ac:spMkLst>
            <pc:docMk/>
            <pc:sldMk cId="3796680949" sldId="331"/>
            <ac:spMk id="10" creationId="{F49CE955-35C3-3749-A801-3FF931006431}"/>
          </ac:spMkLst>
        </pc:spChg>
        <pc:spChg chg="mod">
          <ac:chgData name="Jordan Thayer" userId="2910a459-b930-4c41-a260-227abd1a5a1a" providerId="ADAL" clId="{B37C5689-2CB9-4032-8E85-B3BE963AFE2D}" dt="2020-08-09T18:13:17.985" v="713" actId="1076"/>
          <ac:spMkLst>
            <pc:docMk/>
            <pc:sldMk cId="3796680949" sldId="331"/>
            <ac:spMk id="11" creationId="{67334990-6AE0-B14C-A0BA-6D4E87D3A0F8}"/>
          </ac:spMkLst>
        </pc:spChg>
        <pc:spChg chg="mod">
          <ac:chgData name="Jordan Thayer" userId="2910a459-b930-4c41-a260-227abd1a5a1a" providerId="ADAL" clId="{B37C5689-2CB9-4032-8E85-B3BE963AFE2D}" dt="2020-08-09T19:19:40.035" v="1906" actId="207"/>
          <ac:spMkLst>
            <pc:docMk/>
            <pc:sldMk cId="3796680949" sldId="331"/>
            <ac:spMk id="12" creationId="{11E96463-22AE-2943-9D97-5C65A0633D65}"/>
          </ac:spMkLst>
        </pc:spChg>
        <pc:spChg chg="mod">
          <ac:chgData name="Jordan Thayer" userId="2910a459-b930-4c41-a260-227abd1a5a1a" providerId="ADAL" clId="{B37C5689-2CB9-4032-8E85-B3BE963AFE2D}" dt="2020-08-09T18:13:17.985" v="713" actId="1076"/>
          <ac:spMkLst>
            <pc:docMk/>
            <pc:sldMk cId="3796680949" sldId="331"/>
            <ac:spMk id="13" creationId="{41043744-C532-974E-9946-617A3604E224}"/>
          </ac:spMkLst>
        </pc:spChg>
        <pc:spChg chg="mod">
          <ac:chgData name="Jordan Thayer" userId="2910a459-b930-4c41-a260-227abd1a5a1a" providerId="ADAL" clId="{B37C5689-2CB9-4032-8E85-B3BE963AFE2D}" dt="2020-08-09T19:19:40.035" v="1906" actId="207"/>
          <ac:spMkLst>
            <pc:docMk/>
            <pc:sldMk cId="3796680949" sldId="331"/>
            <ac:spMk id="14" creationId="{1BBA554A-78DF-B242-86BF-E84C0184EC7A}"/>
          </ac:spMkLst>
        </pc:spChg>
        <pc:spChg chg="mod">
          <ac:chgData name="Jordan Thayer" userId="2910a459-b930-4c41-a260-227abd1a5a1a" providerId="ADAL" clId="{B37C5689-2CB9-4032-8E85-B3BE963AFE2D}" dt="2020-08-09T18:13:17.985" v="713" actId="1076"/>
          <ac:spMkLst>
            <pc:docMk/>
            <pc:sldMk cId="3796680949" sldId="331"/>
            <ac:spMk id="15" creationId="{07ABA6E0-1B3C-B844-B3AA-178192640589}"/>
          </ac:spMkLst>
        </pc:spChg>
        <pc:spChg chg="add mod">
          <ac:chgData name="Jordan Thayer" userId="2910a459-b930-4c41-a260-227abd1a5a1a" providerId="ADAL" clId="{B37C5689-2CB9-4032-8E85-B3BE963AFE2D}" dt="2020-08-09T19:19:40.035" v="1906" actId="207"/>
          <ac:spMkLst>
            <pc:docMk/>
            <pc:sldMk cId="3796680949" sldId="331"/>
            <ac:spMk id="16" creationId="{945A4515-77DB-4D2A-A48E-899CC85D4A7C}"/>
          </ac:spMkLst>
        </pc:spChg>
        <pc:spChg chg="add mod">
          <ac:chgData name="Jordan Thayer" userId="2910a459-b930-4c41-a260-227abd1a5a1a" providerId="ADAL" clId="{B37C5689-2CB9-4032-8E85-B3BE963AFE2D}" dt="2020-08-09T18:13:47.767" v="722"/>
          <ac:spMkLst>
            <pc:docMk/>
            <pc:sldMk cId="3796680949" sldId="331"/>
            <ac:spMk id="17" creationId="{FF7B06CA-0F89-43FC-B14C-4EDDD301A9EB}"/>
          </ac:spMkLst>
        </pc:spChg>
        <pc:picChg chg="add">
          <ac:chgData name="Jordan Thayer" userId="2910a459-b930-4c41-a260-227abd1a5a1a" providerId="ADAL" clId="{B37C5689-2CB9-4032-8E85-B3BE963AFE2D}" dt="2020-08-09T18:17:58.716" v="763"/>
          <ac:picMkLst>
            <pc:docMk/>
            <pc:sldMk cId="3796680949" sldId="331"/>
            <ac:picMk id="18" creationId="{7D1D31A8-C011-4923-B994-F4B40850EB3E}"/>
          </ac:picMkLst>
        </pc:picChg>
      </pc:sldChg>
      <pc:sldChg chg="addSp modSp add">
        <pc:chgData name="Jordan Thayer" userId="2910a459-b930-4c41-a260-227abd1a5a1a" providerId="ADAL" clId="{B37C5689-2CB9-4032-8E85-B3BE963AFE2D}" dt="2020-08-09T18:18:03.539" v="765"/>
        <pc:sldMkLst>
          <pc:docMk/>
          <pc:sldMk cId="2097730700" sldId="332"/>
        </pc:sldMkLst>
        <pc:spChg chg="mod">
          <ac:chgData name="Jordan Thayer" userId="2910a459-b930-4c41-a260-227abd1a5a1a" providerId="ADAL" clId="{B37C5689-2CB9-4032-8E85-B3BE963AFE2D}" dt="2020-08-09T18:16:27.951" v="753" actId="1076"/>
          <ac:spMkLst>
            <pc:docMk/>
            <pc:sldMk cId="2097730700" sldId="332"/>
            <ac:spMk id="8" creationId="{CBFF2423-7327-AD4F-973D-C0573BD1B21C}"/>
          </ac:spMkLst>
        </pc:spChg>
        <pc:spChg chg="mod">
          <ac:chgData name="Jordan Thayer" userId="2910a459-b930-4c41-a260-227abd1a5a1a" providerId="ADAL" clId="{B37C5689-2CB9-4032-8E85-B3BE963AFE2D}" dt="2020-08-09T18:16:27.951" v="753" actId="1076"/>
          <ac:spMkLst>
            <pc:docMk/>
            <pc:sldMk cId="2097730700" sldId="332"/>
            <ac:spMk id="9" creationId="{15E0F1F6-4458-264E-A10F-AB8D39632973}"/>
          </ac:spMkLst>
        </pc:spChg>
        <pc:spChg chg="mod">
          <ac:chgData name="Jordan Thayer" userId="2910a459-b930-4c41-a260-227abd1a5a1a" providerId="ADAL" clId="{B37C5689-2CB9-4032-8E85-B3BE963AFE2D}" dt="2020-08-09T18:16:27.951" v="753" actId="1076"/>
          <ac:spMkLst>
            <pc:docMk/>
            <pc:sldMk cId="2097730700" sldId="332"/>
            <ac:spMk id="10" creationId="{F49CE955-35C3-3749-A801-3FF931006431}"/>
          </ac:spMkLst>
        </pc:spChg>
        <pc:spChg chg="mod">
          <ac:chgData name="Jordan Thayer" userId="2910a459-b930-4c41-a260-227abd1a5a1a" providerId="ADAL" clId="{B37C5689-2CB9-4032-8E85-B3BE963AFE2D}" dt="2020-08-09T18:16:27.951" v="753" actId="1076"/>
          <ac:spMkLst>
            <pc:docMk/>
            <pc:sldMk cId="2097730700" sldId="332"/>
            <ac:spMk id="11" creationId="{67334990-6AE0-B14C-A0BA-6D4E87D3A0F8}"/>
          </ac:spMkLst>
        </pc:spChg>
        <pc:spChg chg="mod">
          <ac:chgData name="Jordan Thayer" userId="2910a459-b930-4c41-a260-227abd1a5a1a" providerId="ADAL" clId="{B37C5689-2CB9-4032-8E85-B3BE963AFE2D}" dt="2020-08-09T18:16:27.951" v="753" actId="1076"/>
          <ac:spMkLst>
            <pc:docMk/>
            <pc:sldMk cId="2097730700" sldId="332"/>
            <ac:spMk id="12" creationId="{11E96463-22AE-2943-9D97-5C65A0633D65}"/>
          </ac:spMkLst>
        </pc:spChg>
        <pc:spChg chg="mod">
          <ac:chgData name="Jordan Thayer" userId="2910a459-b930-4c41-a260-227abd1a5a1a" providerId="ADAL" clId="{B37C5689-2CB9-4032-8E85-B3BE963AFE2D}" dt="2020-08-09T18:16:27.951" v="753" actId="1076"/>
          <ac:spMkLst>
            <pc:docMk/>
            <pc:sldMk cId="2097730700" sldId="332"/>
            <ac:spMk id="13" creationId="{41043744-C532-974E-9946-617A3604E224}"/>
          </ac:spMkLst>
        </pc:spChg>
        <pc:spChg chg="mod">
          <ac:chgData name="Jordan Thayer" userId="2910a459-b930-4c41-a260-227abd1a5a1a" providerId="ADAL" clId="{B37C5689-2CB9-4032-8E85-B3BE963AFE2D}" dt="2020-08-09T18:16:27.951" v="753" actId="1076"/>
          <ac:spMkLst>
            <pc:docMk/>
            <pc:sldMk cId="2097730700" sldId="332"/>
            <ac:spMk id="14" creationId="{1BBA554A-78DF-B242-86BF-E84C0184EC7A}"/>
          </ac:spMkLst>
        </pc:spChg>
        <pc:spChg chg="mod">
          <ac:chgData name="Jordan Thayer" userId="2910a459-b930-4c41-a260-227abd1a5a1a" providerId="ADAL" clId="{B37C5689-2CB9-4032-8E85-B3BE963AFE2D}" dt="2020-08-09T18:16:27.951" v="753" actId="1076"/>
          <ac:spMkLst>
            <pc:docMk/>
            <pc:sldMk cId="2097730700" sldId="332"/>
            <ac:spMk id="15" creationId="{07ABA6E0-1B3C-B844-B3AA-178192640589}"/>
          </ac:spMkLst>
        </pc:spChg>
        <pc:picChg chg="add">
          <ac:chgData name="Jordan Thayer" userId="2910a459-b930-4c41-a260-227abd1a5a1a" providerId="ADAL" clId="{B37C5689-2CB9-4032-8E85-B3BE963AFE2D}" dt="2020-08-09T18:18:03.539" v="765"/>
          <ac:picMkLst>
            <pc:docMk/>
            <pc:sldMk cId="2097730700" sldId="332"/>
            <ac:picMk id="16" creationId="{FC6011F9-4668-421D-AAE8-5815B0B7E424}"/>
          </ac:picMkLst>
        </pc:picChg>
      </pc:sldChg>
      <pc:sldChg chg="addSp delSp modSp add">
        <pc:chgData name="Jordan Thayer" userId="2910a459-b930-4c41-a260-227abd1a5a1a" providerId="ADAL" clId="{B37C5689-2CB9-4032-8E85-B3BE963AFE2D}" dt="2020-08-09T21:12:27.358" v="3861"/>
        <pc:sldMkLst>
          <pc:docMk/>
          <pc:sldMk cId="1032963014" sldId="333"/>
        </pc:sldMkLst>
        <pc:spChg chg="mod">
          <ac:chgData name="Jordan Thayer" userId="2910a459-b930-4c41-a260-227abd1a5a1a" providerId="ADAL" clId="{B37C5689-2CB9-4032-8E85-B3BE963AFE2D}" dt="2020-08-09T21:12:27.358" v="3861"/>
          <ac:spMkLst>
            <pc:docMk/>
            <pc:sldMk cId="1032963014" sldId="333"/>
            <ac:spMk id="4" creationId="{580ABB1B-8D11-BE4C-996F-06BC86E310D6}"/>
          </ac:spMkLst>
        </pc:spChg>
        <pc:spChg chg="mod">
          <ac:chgData name="Jordan Thayer" userId="2910a459-b930-4c41-a260-227abd1a5a1a" providerId="ADAL" clId="{B37C5689-2CB9-4032-8E85-B3BE963AFE2D}" dt="2020-08-09T18:23:34.562" v="948" actId="1076"/>
          <ac:spMkLst>
            <pc:docMk/>
            <pc:sldMk cId="1032963014" sldId="333"/>
            <ac:spMk id="5" creationId="{59B8F7C8-1DC5-F240-8BEF-BB5BF592FB16}"/>
          </ac:spMkLst>
        </pc:spChg>
        <pc:spChg chg="mod">
          <ac:chgData name="Jordan Thayer" userId="2910a459-b930-4c41-a260-227abd1a5a1a" providerId="ADAL" clId="{B37C5689-2CB9-4032-8E85-B3BE963AFE2D}" dt="2020-08-09T21:12:24.536" v="3860"/>
          <ac:spMkLst>
            <pc:docMk/>
            <pc:sldMk cId="1032963014" sldId="333"/>
            <ac:spMk id="6" creationId="{8273A405-E523-BC48-A10C-68C650548696}"/>
          </ac:spMkLst>
        </pc:spChg>
        <pc:spChg chg="mod">
          <ac:chgData name="Jordan Thayer" userId="2910a459-b930-4c41-a260-227abd1a5a1a" providerId="ADAL" clId="{B37C5689-2CB9-4032-8E85-B3BE963AFE2D}" dt="2020-08-09T18:26:09.925" v="1120" actId="20577"/>
          <ac:spMkLst>
            <pc:docMk/>
            <pc:sldMk cId="1032963014" sldId="333"/>
            <ac:spMk id="10" creationId="{86C647E0-C0EB-F544-839D-E9A0BF095752}"/>
          </ac:spMkLst>
        </pc:spChg>
        <pc:spChg chg="mod">
          <ac:chgData name="Jordan Thayer" userId="2910a459-b930-4c41-a260-227abd1a5a1a" providerId="ADAL" clId="{B37C5689-2CB9-4032-8E85-B3BE963AFE2D}" dt="2020-08-09T18:25:12.324" v="1005" actId="20577"/>
          <ac:spMkLst>
            <pc:docMk/>
            <pc:sldMk cId="1032963014" sldId="333"/>
            <ac:spMk id="13" creationId="{62E98B21-4178-B640-A795-74B7D6FC0EE8}"/>
          </ac:spMkLst>
        </pc:spChg>
        <pc:spChg chg="mod">
          <ac:chgData name="Jordan Thayer" userId="2910a459-b930-4c41-a260-227abd1a5a1a" providerId="ADAL" clId="{B37C5689-2CB9-4032-8E85-B3BE963AFE2D}" dt="2020-08-09T18:25:23.700" v="1026" actId="20577"/>
          <ac:spMkLst>
            <pc:docMk/>
            <pc:sldMk cId="1032963014" sldId="333"/>
            <ac:spMk id="18" creationId="{1833B404-9DBE-4344-9D50-9D352BA827A9}"/>
          </ac:spMkLst>
        </pc:spChg>
        <pc:spChg chg="mod">
          <ac:chgData name="Jordan Thayer" userId="2910a459-b930-4c41-a260-227abd1a5a1a" providerId="ADAL" clId="{B37C5689-2CB9-4032-8E85-B3BE963AFE2D}" dt="2020-08-09T18:23:34.562" v="948" actId="1076"/>
          <ac:spMkLst>
            <pc:docMk/>
            <pc:sldMk cId="1032963014" sldId="333"/>
            <ac:spMk id="23" creationId="{B859AD46-2E67-456F-B64A-77AF9FE09907}"/>
          </ac:spMkLst>
        </pc:spChg>
        <pc:spChg chg="del">
          <ac:chgData name="Jordan Thayer" userId="2910a459-b930-4c41-a260-227abd1a5a1a" providerId="ADAL" clId="{B37C5689-2CB9-4032-8E85-B3BE963AFE2D}" dt="2020-08-09T18:21:55.981" v="935" actId="478"/>
          <ac:spMkLst>
            <pc:docMk/>
            <pc:sldMk cId="1032963014" sldId="333"/>
            <ac:spMk id="24" creationId="{FCDE5B29-5BB3-4FD5-95D1-15778C276B8E}"/>
          </ac:spMkLst>
        </pc:spChg>
        <pc:spChg chg="add mod">
          <ac:chgData name="Jordan Thayer" userId="2910a459-b930-4c41-a260-227abd1a5a1a" providerId="ADAL" clId="{B37C5689-2CB9-4032-8E85-B3BE963AFE2D}" dt="2020-08-09T18:25:34.163" v="1063" actId="20577"/>
          <ac:spMkLst>
            <pc:docMk/>
            <pc:sldMk cId="1032963014" sldId="333"/>
            <ac:spMk id="27" creationId="{0EE9B55B-DA70-4A3D-B42F-D04BD273200B}"/>
          </ac:spMkLst>
        </pc:spChg>
        <pc:spChg chg="add mod">
          <ac:chgData name="Jordan Thayer" userId="2910a459-b930-4c41-a260-227abd1a5a1a" providerId="ADAL" clId="{B37C5689-2CB9-4032-8E85-B3BE963AFE2D}" dt="2020-08-09T18:25:43.252" v="1075" actId="20577"/>
          <ac:spMkLst>
            <pc:docMk/>
            <pc:sldMk cId="1032963014" sldId="333"/>
            <ac:spMk id="28" creationId="{A18BCA31-AE16-4EFE-9D48-8784003A0B3C}"/>
          </ac:spMkLst>
        </pc:spChg>
        <pc:spChg chg="add mod">
          <ac:chgData name="Jordan Thayer" userId="2910a459-b930-4c41-a260-227abd1a5a1a" providerId="ADAL" clId="{B37C5689-2CB9-4032-8E85-B3BE963AFE2D}" dt="2020-08-09T18:25:51.037" v="1092" actId="20577"/>
          <ac:spMkLst>
            <pc:docMk/>
            <pc:sldMk cId="1032963014" sldId="333"/>
            <ac:spMk id="29" creationId="{3CF53E0E-EF87-456B-8013-DA966078F6DC}"/>
          </ac:spMkLst>
        </pc:spChg>
        <pc:spChg chg="add mod">
          <ac:chgData name="Jordan Thayer" userId="2910a459-b930-4c41-a260-227abd1a5a1a" providerId="ADAL" clId="{B37C5689-2CB9-4032-8E85-B3BE963AFE2D}" dt="2020-08-09T18:26:01.068" v="1113" actId="20577"/>
          <ac:spMkLst>
            <pc:docMk/>
            <pc:sldMk cId="1032963014" sldId="333"/>
            <ac:spMk id="30" creationId="{D16284F6-5260-46C9-A3E0-0BDF72001C7B}"/>
          </ac:spMkLst>
        </pc:spChg>
        <pc:cxnChg chg="add mod">
          <ac:chgData name="Jordan Thayer" userId="2910a459-b930-4c41-a260-227abd1a5a1a" providerId="ADAL" clId="{B37C5689-2CB9-4032-8E85-B3BE963AFE2D}" dt="2020-08-09T18:24:17.717" v="961" actId="14100"/>
          <ac:cxnSpMkLst>
            <pc:docMk/>
            <pc:sldMk cId="1032963014" sldId="333"/>
            <ac:cxnSpMk id="33" creationId="{CCE9EF55-3E42-40BF-8143-E61370E16946}"/>
          </ac:cxnSpMkLst>
        </pc:cxnChg>
        <pc:cxnChg chg="mod">
          <ac:chgData name="Jordan Thayer" userId="2910a459-b930-4c41-a260-227abd1a5a1a" providerId="ADAL" clId="{B37C5689-2CB9-4032-8E85-B3BE963AFE2D}" dt="2020-08-09T18:24:09.922" v="958" actId="1076"/>
          <ac:cxnSpMkLst>
            <pc:docMk/>
            <pc:sldMk cId="1032963014" sldId="333"/>
            <ac:cxnSpMk id="35" creationId="{50B2BB09-FF8C-D746-B43D-657EEDBDD7A7}"/>
          </ac:cxnSpMkLst>
        </pc:cxnChg>
        <pc:cxnChg chg="add mod">
          <ac:chgData name="Jordan Thayer" userId="2910a459-b930-4c41-a260-227abd1a5a1a" providerId="ADAL" clId="{B37C5689-2CB9-4032-8E85-B3BE963AFE2D}" dt="2020-08-09T18:24:24.607" v="964" actId="14100"/>
          <ac:cxnSpMkLst>
            <pc:docMk/>
            <pc:sldMk cId="1032963014" sldId="333"/>
            <ac:cxnSpMk id="36" creationId="{AB82FE78-4097-4019-A5D8-79378F662BE3}"/>
          </ac:cxnSpMkLst>
        </pc:cxnChg>
        <pc:cxnChg chg="mod">
          <ac:chgData name="Jordan Thayer" userId="2910a459-b930-4c41-a260-227abd1a5a1a" providerId="ADAL" clId="{B37C5689-2CB9-4032-8E85-B3BE963AFE2D}" dt="2020-08-09T18:24:09.922" v="958" actId="1076"/>
          <ac:cxnSpMkLst>
            <pc:docMk/>
            <pc:sldMk cId="1032963014" sldId="333"/>
            <ac:cxnSpMk id="38" creationId="{B9EC7EAD-87F4-EF4A-B0CF-F5B9EDD9A0AE}"/>
          </ac:cxnSpMkLst>
        </pc:cxnChg>
        <pc:cxnChg chg="add mod">
          <ac:chgData name="Jordan Thayer" userId="2910a459-b930-4c41-a260-227abd1a5a1a" providerId="ADAL" clId="{B37C5689-2CB9-4032-8E85-B3BE963AFE2D}" dt="2020-08-09T18:24:30.871" v="967" actId="14100"/>
          <ac:cxnSpMkLst>
            <pc:docMk/>
            <pc:sldMk cId="1032963014" sldId="333"/>
            <ac:cxnSpMk id="39" creationId="{70FE1DC0-0B82-4A82-A843-BFEB43320705}"/>
          </ac:cxnSpMkLst>
        </pc:cxnChg>
        <pc:cxnChg chg="add mod">
          <ac:chgData name="Jordan Thayer" userId="2910a459-b930-4c41-a260-227abd1a5a1a" providerId="ADAL" clId="{B37C5689-2CB9-4032-8E85-B3BE963AFE2D}" dt="2020-08-09T18:24:36.907" v="970" actId="14100"/>
          <ac:cxnSpMkLst>
            <pc:docMk/>
            <pc:sldMk cId="1032963014" sldId="333"/>
            <ac:cxnSpMk id="42" creationId="{D74B0D05-24D5-4E40-BDC9-6C08C8C3F96C}"/>
          </ac:cxnSpMkLst>
        </pc:cxnChg>
      </pc:sldChg>
      <pc:sldChg chg="addSp delSp modSp add">
        <pc:chgData name="Jordan Thayer" userId="2910a459-b930-4c41-a260-227abd1a5a1a" providerId="ADAL" clId="{B37C5689-2CB9-4032-8E85-B3BE963AFE2D}" dt="2020-08-10T02:46:22.284" v="10128" actId="1076"/>
        <pc:sldMkLst>
          <pc:docMk/>
          <pc:sldMk cId="3662630784" sldId="334"/>
        </pc:sldMkLst>
        <pc:spChg chg="del mod">
          <ac:chgData name="Jordan Thayer" userId="2910a459-b930-4c41-a260-227abd1a5a1a" providerId="ADAL" clId="{B37C5689-2CB9-4032-8E85-B3BE963AFE2D}" dt="2020-08-10T02:46:12.056" v="10126" actId="478"/>
          <ac:spMkLst>
            <pc:docMk/>
            <pc:sldMk cId="3662630784" sldId="334"/>
            <ac:spMk id="4" creationId="{580ABB1B-8D11-BE4C-996F-06BC86E310D6}"/>
          </ac:spMkLst>
        </pc:spChg>
        <pc:spChg chg="mod">
          <ac:chgData name="Jordan Thayer" userId="2910a459-b930-4c41-a260-227abd1a5a1a" providerId="ADAL" clId="{B37C5689-2CB9-4032-8E85-B3BE963AFE2D}" dt="2020-08-10T02:46:22.284" v="10128" actId="1076"/>
          <ac:spMkLst>
            <pc:docMk/>
            <pc:sldMk cId="3662630784" sldId="334"/>
            <ac:spMk id="5" creationId="{59B8F7C8-1DC5-F240-8BEF-BB5BF592FB16}"/>
          </ac:spMkLst>
        </pc:spChg>
        <pc:spChg chg="mod">
          <ac:chgData name="Jordan Thayer" userId="2910a459-b930-4c41-a260-227abd1a5a1a" providerId="ADAL" clId="{B37C5689-2CB9-4032-8E85-B3BE963AFE2D}" dt="2020-08-10T02:46:22.284" v="10128" actId="1076"/>
          <ac:spMkLst>
            <pc:docMk/>
            <pc:sldMk cId="3662630784" sldId="334"/>
            <ac:spMk id="6" creationId="{8273A405-E523-BC48-A10C-68C650548696}"/>
          </ac:spMkLst>
        </pc:spChg>
        <pc:spChg chg="mod">
          <ac:chgData name="Jordan Thayer" userId="2910a459-b930-4c41-a260-227abd1a5a1a" providerId="ADAL" clId="{B37C5689-2CB9-4032-8E85-B3BE963AFE2D}" dt="2020-08-09T18:26:18.780" v="1127" actId="20577"/>
          <ac:spMkLst>
            <pc:docMk/>
            <pc:sldMk cId="3662630784" sldId="334"/>
            <ac:spMk id="10" creationId="{86C647E0-C0EB-F544-839D-E9A0BF095752}"/>
          </ac:spMkLst>
        </pc:spChg>
        <pc:spChg chg="del">
          <ac:chgData name="Jordan Thayer" userId="2910a459-b930-4c41-a260-227abd1a5a1a" providerId="ADAL" clId="{B37C5689-2CB9-4032-8E85-B3BE963AFE2D}" dt="2020-08-09T18:27:06.982" v="1205" actId="478"/>
          <ac:spMkLst>
            <pc:docMk/>
            <pc:sldMk cId="3662630784" sldId="334"/>
            <ac:spMk id="13" creationId="{62E98B21-4178-B640-A795-74B7D6FC0EE8}"/>
          </ac:spMkLst>
        </pc:spChg>
        <pc:spChg chg="del">
          <ac:chgData name="Jordan Thayer" userId="2910a459-b930-4c41-a260-227abd1a5a1a" providerId="ADAL" clId="{B37C5689-2CB9-4032-8E85-B3BE963AFE2D}" dt="2020-08-09T18:27:06.441" v="1204" actId="478"/>
          <ac:spMkLst>
            <pc:docMk/>
            <pc:sldMk cId="3662630784" sldId="334"/>
            <ac:spMk id="18" creationId="{1833B404-9DBE-4344-9D50-9D352BA827A9}"/>
          </ac:spMkLst>
        </pc:spChg>
        <pc:spChg chg="add mod">
          <ac:chgData name="Jordan Thayer" userId="2910a459-b930-4c41-a260-227abd1a5a1a" providerId="ADAL" clId="{B37C5689-2CB9-4032-8E85-B3BE963AFE2D}" dt="2020-08-10T02:46:22.284" v="10128" actId="1076"/>
          <ac:spMkLst>
            <pc:docMk/>
            <pc:sldMk cId="3662630784" sldId="334"/>
            <ac:spMk id="20" creationId="{64B7D044-5B1B-4B24-9EB2-C2319FA48C0B}"/>
          </ac:spMkLst>
        </pc:spChg>
        <pc:spChg chg="del mod">
          <ac:chgData name="Jordan Thayer" userId="2910a459-b930-4c41-a260-227abd1a5a1a" providerId="ADAL" clId="{B37C5689-2CB9-4032-8E85-B3BE963AFE2D}" dt="2020-08-10T02:46:10.685" v="10125" actId="478"/>
          <ac:spMkLst>
            <pc:docMk/>
            <pc:sldMk cId="3662630784" sldId="334"/>
            <ac:spMk id="23" creationId="{B859AD46-2E67-456F-B64A-77AF9FE09907}"/>
          </ac:spMkLst>
        </pc:spChg>
        <pc:spChg chg="del">
          <ac:chgData name="Jordan Thayer" userId="2910a459-b930-4c41-a260-227abd1a5a1a" providerId="ADAL" clId="{B37C5689-2CB9-4032-8E85-B3BE963AFE2D}" dt="2020-08-09T18:27:05.908" v="1203" actId="478"/>
          <ac:spMkLst>
            <pc:docMk/>
            <pc:sldMk cId="3662630784" sldId="334"/>
            <ac:spMk id="27" creationId="{0EE9B55B-DA70-4A3D-B42F-D04BD273200B}"/>
          </ac:spMkLst>
        </pc:spChg>
        <pc:spChg chg="del">
          <ac:chgData name="Jordan Thayer" userId="2910a459-b930-4c41-a260-227abd1a5a1a" providerId="ADAL" clId="{B37C5689-2CB9-4032-8E85-B3BE963AFE2D}" dt="2020-08-09T18:27:05.356" v="1202" actId="478"/>
          <ac:spMkLst>
            <pc:docMk/>
            <pc:sldMk cId="3662630784" sldId="334"/>
            <ac:spMk id="28" creationId="{A18BCA31-AE16-4EFE-9D48-8784003A0B3C}"/>
          </ac:spMkLst>
        </pc:spChg>
        <pc:spChg chg="del">
          <ac:chgData name="Jordan Thayer" userId="2910a459-b930-4c41-a260-227abd1a5a1a" providerId="ADAL" clId="{B37C5689-2CB9-4032-8E85-B3BE963AFE2D}" dt="2020-08-09T18:27:04.788" v="1201" actId="478"/>
          <ac:spMkLst>
            <pc:docMk/>
            <pc:sldMk cId="3662630784" sldId="334"/>
            <ac:spMk id="29" creationId="{3CF53E0E-EF87-456B-8013-DA966078F6DC}"/>
          </ac:spMkLst>
        </pc:spChg>
        <pc:spChg chg="del">
          <ac:chgData name="Jordan Thayer" userId="2910a459-b930-4c41-a260-227abd1a5a1a" providerId="ADAL" clId="{B37C5689-2CB9-4032-8E85-B3BE963AFE2D}" dt="2020-08-09T18:27:04.268" v="1200" actId="478"/>
          <ac:spMkLst>
            <pc:docMk/>
            <pc:sldMk cId="3662630784" sldId="334"/>
            <ac:spMk id="30" creationId="{D16284F6-5260-46C9-A3E0-0BDF72001C7B}"/>
          </ac:spMkLst>
        </pc:spChg>
        <pc:cxnChg chg="del mod">
          <ac:chgData name="Jordan Thayer" userId="2910a459-b930-4c41-a260-227abd1a5a1a" providerId="ADAL" clId="{B37C5689-2CB9-4032-8E85-B3BE963AFE2D}" dt="2020-08-09T18:27:02.124" v="1197" actId="478"/>
          <ac:cxnSpMkLst>
            <pc:docMk/>
            <pc:sldMk cId="3662630784" sldId="334"/>
            <ac:cxnSpMk id="33" creationId="{CCE9EF55-3E42-40BF-8143-E61370E16946}"/>
          </ac:cxnSpMkLst>
        </pc:cxnChg>
        <pc:cxnChg chg="del mod">
          <ac:chgData name="Jordan Thayer" userId="2910a459-b930-4c41-a260-227abd1a5a1a" providerId="ADAL" clId="{B37C5689-2CB9-4032-8E85-B3BE963AFE2D}" dt="2020-08-09T18:27:03.387" v="1199" actId="478"/>
          <ac:cxnSpMkLst>
            <pc:docMk/>
            <pc:sldMk cId="3662630784" sldId="334"/>
            <ac:cxnSpMk id="35" creationId="{50B2BB09-FF8C-D746-B43D-657EEDBDD7A7}"/>
          </ac:cxnSpMkLst>
        </pc:cxnChg>
        <pc:cxnChg chg="del mod">
          <ac:chgData name="Jordan Thayer" userId="2910a459-b930-4c41-a260-227abd1a5a1a" providerId="ADAL" clId="{B37C5689-2CB9-4032-8E85-B3BE963AFE2D}" dt="2020-08-09T18:27:01.539" v="1196" actId="478"/>
          <ac:cxnSpMkLst>
            <pc:docMk/>
            <pc:sldMk cId="3662630784" sldId="334"/>
            <ac:cxnSpMk id="36" creationId="{AB82FE78-4097-4019-A5D8-79378F662BE3}"/>
          </ac:cxnSpMkLst>
        </pc:cxnChg>
        <pc:cxnChg chg="del mod">
          <ac:chgData name="Jordan Thayer" userId="2910a459-b930-4c41-a260-227abd1a5a1a" providerId="ADAL" clId="{B37C5689-2CB9-4032-8E85-B3BE963AFE2D}" dt="2020-08-09T18:27:02.683" v="1198" actId="478"/>
          <ac:cxnSpMkLst>
            <pc:docMk/>
            <pc:sldMk cId="3662630784" sldId="334"/>
            <ac:cxnSpMk id="38" creationId="{B9EC7EAD-87F4-EF4A-B0CF-F5B9EDD9A0AE}"/>
          </ac:cxnSpMkLst>
        </pc:cxnChg>
        <pc:cxnChg chg="del mod">
          <ac:chgData name="Jordan Thayer" userId="2910a459-b930-4c41-a260-227abd1a5a1a" providerId="ADAL" clId="{B37C5689-2CB9-4032-8E85-B3BE963AFE2D}" dt="2020-08-09T18:27:01.019" v="1195" actId="478"/>
          <ac:cxnSpMkLst>
            <pc:docMk/>
            <pc:sldMk cId="3662630784" sldId="334"/>
            <ac:cxnSpMk id="39" creationId="{70FE1DC0-0B82-4A82-A843-BFEB43320705}"/>
          </ac:cxnSpMkLst>
        </pc:cxnChg>
        <pc:cxnChg chg="del mod">
          <ac:chgData name="Jordan Thayer" userId="2910a459-b930-4c41-a260-227abd1a5a1a" providerId="ADAL" clId="{B37C5689-2CB9-4032-8E85-B3BE963AFE2D}" dt="2020-08-09T18:27:00.443" v="1194" actId="478"/>
          <ac:cxnSpMkLst>
            <pc:docMk/>
            <pc:sldMk cId="3662630784" sldId="334"/>
            <ac:cxnSpMk id="42" creationId="{D74B0D05-24D5-4E40-BDC9-6C08C8C3F96C}"/>
          </ac:cxnSpMkLst>
        </pc:cxnChg>
      </pc:sldChg>
      <pc:sldChg chg="modSp add del">
        <pc:chgData name="Jordan Thayer" userId="2910a459-b930-4c41-a260-227abd1a5a1a" providerId="ADAL" clId="{B37C5689-2CB9-4032-8E85-B3BE963AFE2D}" dt="2020-08-09T18:28:48.768" v="1240" actId="2696"/>
        <pc:sldMkLst>
          <pc:docMk/>
          <pc:sldMk cId="448230575" sldId="335"/>
        </pc:sldMkLst>
        <pc:spChg chg="mod">
          <ac:chgData name="Jordan Thayer" userId="2910a459-b930-4c41-a260-227abd1a5a1a" providerId="ADAL" clId="{B37C5689-2CB9-4032-8E85-B3BE963AFE2D}" dt="2020-08-09T18:28:36.371" v="1239" actId="20577"/>
          <ac:spMkLst>
            <pc:docMk/>
            <pc:sldMk cId="448230575" sldId="335"/>
            <ac:spMk id="10" creationId="{86C647E0-C0EB-F544-839D-E9A0BF095752}"/>
          </ac:spMkLst>
        </pc:spChg>
      </pc:sldChg>
      <pc:sldChg chg="modSp add">
        <pc:chgData name="Jordan Thayer" userId="2910a459-b930-4c41-a260-227abd1a5a1a" providerId="ADAL" clId="{B37C5689-2CB9-4032-8E85-B3BE963AFE2D}" dt="2020-08-09T18:30:06.694" v="1345" actId="20577"/>
        <pc:sldMkLst>
          <pc:docMk/>
          <pc:sldMk cId="2558600758" sldId="335"/>
        </pc:sldMkLst>
        <pc:spChg chg="mod">
          <ac:chgData name="Jordan Thayer" userId="2910a459-b930-4c41-a260-227abd1a5a1a" providerId="ADAL" clId="{B37C5689-2CB9-4032-8E85-B3BE963AFE2D}" dt="2020-08-09T18:29:53.408" v="1305" actId="20577"/>
          <ac:spMkLst>
            <pc:docMk/>
            <pc:sldMk cId="2558600758" sldId="335"/>
            <ac:spMk id="4" creationId="{580ABB1B-8D11-BE4C-996F-06BC86E310D6}"/>
          </ac:spMkLst>
        </pc:spChg>
        <pc:spChg chg="mod">
          <ac:chgData name="Jordan Thayer" userId="2910a459-b930-4c41-a260-227abd1a5a1a" providerId="ADAL" clId="{B37C5689-2CB9-4032-8E85-B3BE963AFE2D}" dt="2020-08-09T18:29:46.843" v="1293" actId="20577"/>
          <ac:spMkLst>
            <pc:docMk/>
            <pc:sldMk cId="2558600758" sldId="335"/>
            <ac:spMk id="5" creationId="{59B8F7C8-1DC5-F240-8BEF-BB5BF592FB16}"/>
          </ac:spMkLst>
        </pc:spChg>
        <pc:spChg chg="mod">
          <ac:chgData name="Jordan Thayer" userId="2910a459-b930-4c41-a260-227abd1a5a1a" providerId="ADAL" clId="{B37C5689-2CB9-4032-8E85-B3BE963AFE2D}" dt="2020-08-09T18:29:41.756" v="1276" actId="20577"/>
          <ac:spMkLst>
            <pc:docMk/>
            <pc:sldMk cId="2558600758" sldId="335"/>
            <ac:spMk id="6" creationId="{8273A405-E523-BC48-A10C-68C650548696}"/>
          </ac:spMkLst>
        </pc:spChg>
        <pc:spChg chg="mod">
          <ac:chgData name="Jordan Thayer" userId="2910a459-b930-4c41-a260-227abd1a5a1a" providerId="ADAL" clId="{B37C5689-2CB9-4032-8E85-B3BE963AFE2D}" dt="2020-08-09T18:29:29.644" v="1253" actId="20577"/>
          <ac:spMkLst>
            <pc:docMk/>
            <pc:sldMk cId="2558600758" sldId="335"/>
            <ac:spMk id="10" creationId="{86C647E0-C0EB-F544-839D-E9A0BF095752}"/>
          </ac:spMkLst>
        </pc:spChg>
        <pc:spChg chg="mod">
          <ac:chgData name="Jordan Thayer" userId="2910a459-b930-4c41-a260-227abd1a5a1a" providerId="ADAL" clId="{B37C5689-2CB9-4032-8E85-B3BE963AFE2D}" dt="2020-08-09T18:30:06.694" v="1345" actId="20577"/>
          <ac:spMkLst>
            <pc:docMk/>
            <pc:sldMk cId="2558600758" sldId="335"/>
            <ac:spMk id="20" creationId="{64B7D044-5B1B-4B24-9EB2-C2319FA48C0B}"/>
          </ac:spMkLst>
        </pc:spChg>
        <pc:spChg chg="mod">
          <ac:chgData name="Jordan Thayer" userId="2910a459-b930-4c41-a260-227abd1a5a1a" providerId="ADAL" clId="{B37C5689-2CB9-4032-8E85-B3BE963AFE2D}" dt="2020-08-09T18:29:59.579" v="1316" actId="20577"/>
          <ac:spMkLst>
            <pc:docMk/>
            <pc:sldMk cId="2558600758" sldId="335"/>
            <ac:spMk id="23" creationId="{B859AD46-2E67-456F-B64A-77AF9FE09907}"/>
          </ac:spMkLst>
        </pc:spChg>
      </pc:sldChg>
      <pc:sldChg chg="add del">
        <pc:chgData name="Jordan Thayer" userId="2910a459-b930-4c41-a260-227abd1a5a1a" providerId="ADAL" clId="{B37C5689-2CB9-4032-8E85-B3BE963AFE2D}" dt="2020-08-09T18:29:14.866" v="1242" actId="2696"/>
        <pc:sldMkLst>
          <pc:docMk/>
          <pc:sldMk cId="3638496698" sldId="335"/>
        </pc:sldMkLst>
      </pc:sldChg>
      <pc:sldChg chg="addSp modSp add">
        <pc:chgData name="Jordan Thayer" userId="2910a459-b930-4c41-a260-227abd1a5a1a" providerId="ADAL" clId="{B37C5689-2CB9-4032-8E85-B3BE963AFE2D}" dt="2020-08-09T18:39:45.584" v="1609" actId="14826"/>
        <pc:sldMkLst>
          <pc:docMk/>
          <pc:sldMk cId="2991355855" sldId="336"/>
        </pc:sldMkLst>
        <pc:spChg chg="mod">
          <ac:chgData name="Jordan Thayer" userId="2910a459-b930-4c41-a260-227abd1a5a1a" providerId="ADAL" clId="{B37C5689-2CB9-4032-8E85-B3BE963AFE2D}" dt="2020-08-09T18:37:28.452" v="1456" actId="1076"/>
          <ac:spMkLst>
            <pc:docMk/>
            <pc:sldMk cId="2991355855" sldId="336"/>
            <ac:spMk id="10" creationId="{3DD471C4-4F6A-BB48-8E48-1C6AE514B32A}"/>
          </ac:spMkLst>
        </pc:spChg>
        <pc:spChg chg="mod">
          <ac:chgData name="Jordan Thayer" userId="2910a459-b930-4c41-a260-227abd1a5a1a" providerId="ADAL" clId="{B37C5689-2CB9-4032-8E85-B3BE963AFE2D}" dt="2020-08-09T18:37:28.452" v="1456" actId="1076"/>
          <ac:spMkLst>
            <pc:docMk/>
            <pc:sldMk cId="2991355855" sldId="336"/>
            <ac:spMk id="11" creationId="{40655B8D-614D-4141-BBA8-09F5F6286FD8}"/>
          </ac:spMkLst>
        </pc:spChg>
        <pc:spChg chg="mod">
          <ac:chgData name="Jordan Thayer" userId="2910a459-b930-4c41-a260-227abd1a5a1a" providerId="ADAL" clId="{B37C5689-2CB9-4032-8E85-B3BE963AFE2D}" dt="2020-08-09T18:37:28.452" v="1456" actId="1076"/>
          <ac:spMkLst>
            <pc:docMk/>
            <pc:sldMk cId="2991355855" sldId="336"/>
            <ac:spMk id="13" creationId="{75DBA0B4-D86C-404E-A8F3-123A53B2D5EA}"/>
          </ac:spMkLst>
        </pc:spChg>
        <pc:spChg chg="mod">
          <ac:chgData name="Jordan Thayer" userId="2910a459-b930-4c41-a260-227abd1a5a1a" providerId="ADAL" clId="{B37C5689-2CB9-4032-8E85-B3BE963AFE2D}" dt="2020-08-09T18:37:39.049" v="1488" actId="20577"/>
          <ac:spMkLst>
            <pc:docMk/>
            <pc:sldMk cId="2991355855" sldId="336"/>
            <ac:spMk id="14" creationId="{07BD7121-4F87-D745-9F21-C619F1E17348}"/>
          </ac:spMkLst>
        </pc:spChg>
        <pc:spChg chg="add mod">
          <ac:chgData name="Jordan Thayer" userId="2910a459-b930-4c41-a260-227abd1a5a1a" providerId="ADAL" clId="{B37C5689-2CB9-4032-8E85-B3BE963AFE2D}" dt="2020-08-09T18:37:28.452" v="1456" actId="1076"/>
          <ac:spMkLst>
            <pc:docMk/>
            <pc:sldMk cId="2991355855" sldId="336"/>
            <ac:spMk id="15" creationId="{D66EC710-FD01-4726-892F-1D3939778377}"/>
          </ac:spMkLst>
        </pc:spChg>
        <pc:spChg chg="add mod">
          <ac:chgData name="Jordan Thayer" userId="2910a459-b930-4c41-a260-227abd1a5a1a" providerId="ADAL" clId="{B37C5689-2CB9-4032-8E85-B3BE963AFE2D}" dt="2020-08-09T18:38:10.778" v="1556" actId="20577"/>
          <ac:spMkLst>
            <pc:docMk/>
            <pc:sldMk cId="2991355855" sldId="336"/>
            <ac:spMk id="16" creationId="{4D5DC316-F517-4802-B3F7-E5EDBC0090F9}"/>
          </ac:spMkLst>
        </pc:spChg>
        <pc:spChg chg="add mod">
          <ac:chgData name="Jordan Thayer" userId="2910a459-b930-4c41-a260-227abd1a5a1a" providerId="ADAL" clId="{B37C5689-2CB9-4032-8E85-B3BE963AFE2D}" dt="2020-08-09T18:37:28.452" v="1456" actId="1076"/>
          <ac:spMkLst>
            <pc:docMk/>
            <pc:sldMk cId="2991355855" sldId="336"/>
            <ac:spMk id="18" creationId="{0FA16990-05B0-49C5-989D-2CEE383D9B2D}"/>
          </ac:spMkLst>
        </pc:spChg>
        <pc:spChg chg="add mod">
          <ac:chgData name="Jordan Thayer" userId="2910a459-b930-4c41-a260-227abd1a5a1a" providerId="ADAL" clId="{B37C5689-2CB9-4032-8E85-B3BE963AFE2D}" dt="2020-08-09T18:39:06.994" v="1599" actId="20577"/>
          <ac:spMkLst>
            <pc:docMk/>
            <pc:sldMk cId="2991355855" sldId="336"/>
            <ac:spMk id="19" creationId="{86FAE83D-62E1-4292-9EDF-51828AA12128}"/>
          </ac:spMkLst>
        </pc:spChg>
        <pc:spChg chg="add mod">
          <ac:chgData name="Jordan Thayer" userId="2910a459-b930-4c41-a260-227abd1a5a1a" providerId="ADAL" clId="{B37C5689-2CB9-4032-8E85-B3BE963AFE2D}" dt="2020-08-09T18:37:28.452" v="1456" actId="1076"/>
          <ac:spMkLst>
            <pc:docMk/>
            <pc:sldMk cId="2991355855" sldId="336"/>
            <ac:spMk id="23" creationId="{802205FC-8A14-4AC3-8BD2-9EB32677C138}"/>
          </ac:spMkLst>
        </pc:spChg>
        <pc:spChg chg="add mod">
          <ac:chgData name="Jordan Thayer" userId="2910a459-b930-4c41-a260-227abd1a5a1a" providerId="ADAL" clId="{B37C5689-2CB9-4032-8E85-B3BE963AFE2D}" dt="2020-08-09T18:39:28.571" v="1608" actId="20577"/>
          <ac:spMkLst>
            <pc:docMk/>
            <pc:sldMk cId="2991355855" sldId="336"/>
            <ac:spMk id="24" creationId="{23180F78-38DE-49C3-A709-8812CB990950}"/>
          </ac:spMkLst>
        </pc:spChg>
        <pc:picChg chg="add mod">
          <ac:chgData name="Jordan Thayer" userId="2910a459-b930-4c41-a260-227abd1a5a1a" providerId="ADAL" clId="{B37C5689-2CB9-4032-8E85-B3BE963AFE2D}" dt="2020-08-09T18:38:35.289" v="1557" actId="14826"/>
          <ac:picMkLst>
            <pc:docMk/>
            <pc:sldMk cId="2991355855" sldId="336"/>
            <ac:picMk id="17" creationId="{21719F27-4AD6-435F-952C-626FC595C9F5}"/>
          </ac:picMkLst>
        </pc:picChg>
        <pc:picChg chg="mod">
          <ac:chgData name="Jordan Thayer" userId="2910a459-b930-4c41-a260-227abd1a5a1a" providerId="ADAL" clId="{B37C5689-2CB9-4032-8E85-B3BE963AFE2D}" dt="2020-08-09T18:37:53.726" v="1489" actId="14826"/>
          <ac:picMkLst>
            <pc:docMk/>
            <pc:sldMk cId="2991355855" sldId="336"/>
            <ac:picMk id="20" creationId="{AF5E89F3-5267-674C-8144-507FEC593A25}"/>
          </ac:picMkLst>
        </pc:picChg>
        <pc:picChg chg="add mod">
          <ac:chgData name="Jordan Thayer" userId="2910a459-b930-4c41-a260-227abd1a5a1a" providerId="ADAL" clId="{B37C5689-2CB9-4032-8E85-B3BE963AFE2D}" dt="2020-08-09T18:39:20.232" v="1600" actId="14826"/>
          <ac:picMkLst>
            <pc:docMk/>
            <pc:sldMk cId="2991355855" sldId="336"/>
            <ac:picMk id="21" creationId="{8CF94DAC-4750-4768-94A6-D863469B8411}"/>
          </ac:picMkLst>
        </pc:picChg>
        <pc:picChg chg="mod">
          <ac:chgData name="Jordan Thayer" userId="2910a459-b930-4c41-a260-227abd1a5a1a" providerId="ADAL" clId="{B37C5689-2CB9-4032-8E85-B3BE963AFE2D}" dt="2020-08-09T18:37:28.452" v="1456" actId="1076"/>
          <ac:picMkLst>
            <pc:docMk/>
            <pc:sldMk cId="2991355855" sldId="336"/>
            <ac:picMk id="22" creationId="{A658C0F5-AD0F-EB40-ADBB-B10A67191D9E}"/>
          </ac:picMkLst>
        </pc:picChg>
        <pc:picChg chg="add mod">
          <ac:chgData name="Jordan Thayer" userId="2910a459-b930-4c41-a260-227abd1a5a1a" providerId="ADAL" clId="{B37C5689-2CB9-4032-8E85-B3BE963AFE2D}" dt="2020-08-09T18:39:45.584" v="1609" actId="14826"/>
          <ac:picMkLst>
            <pc:docMk/>
            <pc:sldMk cId="2991355855" sldId="336"/>
            <ac:picMk id="25" creationId="{28B984FD-1A1A-43AC-B3EE-46F6175B9792}"/>
          </ac:picMkLst>
        </pc:picChg>
      </pc:sldChg>
      <pc:sldChg chg="delSp modSp add modNotesTx">
        <pc:chgData name="Jordan Thayer" userId="2910a459-b930-4c41-a260-227abd1a5a1a" providerId="ADAL" clId="{B37C5689-2CB9-4032-8E85-B3BE963AFE2D}" dt="2020-08-10T12:56:05.109" v="13346" actId="20577"/>
        <pc:sldMkLst>
          <pc:docMk/>
          <pc:sldMk cId="3365620666" sldId="337"/>
        </pc:sldMkLst>
        <pc:spChg chg="mod">
          <ac:chgData name="Jordan Thayer" userId="2910a459-b930-4c41-a260-227abd1a5a1a" providerId="ADAL" clId="{B37C5689-2CB9-4032-8E85-B3BE963AFE2D}" dt="2020-08-09T18:41:18.158" v="1804" actId="1076"/>
          <ac:spMkLst>
            <pc:docMk/>
            <pc:sldMk cId="3365620666" sldId="337"/>
            <ac:spMk id="10" creationId="{3DD471C4-4F6A-BB48-8E48-1C6AE514B32A}"/>
          </ac:spMkLst>
        </pc:spChg>
        <pc:spChg chg="mod">
          <ac:chgData name="Jordan Thayer" userId="2910a459-b930-4c41-a260-227abd1a5a1a" providerId="ADAL" clId="{B37C5689-2CB9-4032-8E85-B3BE963AFE2D}" dt="2020-08-09T18:41:18.158" v="1804" actId="1076"/>
          <ac:spMkLst>
            <pc:docMk/>
            <pc:sldMk cId="3365620666" sldId="337"/>
            <ac:spMk id="11" creationId="{40655B8D-614D-4141-BBA8-09F5F6286FD8}"/>
          </ac:spMkLst>
        </pc:spChg>
        <pc:spChg chg="mod">
          <ac:chgData name="Jordan Thayer" userId="2910a459-b930-4c41-a260-227abd1a5a1a" providerId="ADAL" clId="{B37C5689-2CB9-4032-8E85-B3BE963AFE2D}" dt="2020-08-09T18:41:18.158" v="1804" actId="1076"/>
          <ac:spMkLst>
            <pc:docMk/>
            <pc:sldMk cId="3365620666" sldId="337"/>
            <ac:spMk id="13" creationId="{75DBA0B4-D86C-404E-A8F3-123A53B2D5EA}"/>
          </ac:spMkLst>
        </pc:spChg>
        <pc:spChg chg="mod">
          <ac:chgData name="Jordan Thayer" userId="2910a459-b930-4c41-a260-227abd1a5a1a" providerId="ADAL" clId="{B37C5689-2CB9-4032-8E85-B3BE963AFE2D}" dt="2020-08-09T18:41:18.158" v="1804" actId="1076"/>
          <ac:spMkLst>
            <pc:docMk/>
            <pc:sldMk cId="3365620666" sldId="337"/>
            <ac:spMk id="14" creationId="{07BD7121-4F87-D745-9F21-C619F1E17348}"/>
          </ac:spMkLst>
        </pc:spChg>
        <pc:spChg chg="mod">
          <ac:chgData name="Jordan Thayer" userId="2910a459-b930-4c41-a260-227abd1a5a1a" providerId="ADAL" clId="{B37C5689-2CB9-4032-8E85-B3BE963AFE2D}" dt="2020-08-09T18:41:18.158" v="1804" actId="1076"/>
          <ac:spMkLst>
            <pc:docMk/>
            <pc:sldMk cId="3365620666" sldId="337"/>
            <ac:spMk id="15" creationId="{D66EC710-FD01-4726-892F-1D3939778377}"/>
          </ac:spMkLst>
        </pc:spChg>
        <pc:spChg chg="mod">
          <ac:chgData name="Jordan Thayer" userId="2910a459-b930-4c41-a260-227abd1a5a1a" providerId="ADAL" clId="{B37C5689-2CB9-4032-8E85-B3BE963AFE2D}" dt="2020-08-09T18:41:18.158" v="1804" actId="1076"/>
          <ac:spMkLst>
            <pc:docMk/>
            <pc:sldMk cId="3365620666" sldId="337"/>
            <ac:spMk id="16" creationId="{4D5DC316-F517-4802-B3F7-E5EDBC0090F9}"/>
          </ac:spMkLst>
        </pc:spChg>
        <pc:spChg chg="mod">
          <ac:chgData name="Jordan Thayer" userId="2910a459-b930-4c41-a260-227abd1a5a1a" providerId="ADAL" clId="{B37C5689-2CB9-4032-8E85-B3BE963AFE2D}" dt="2020-08-09T18:41:18.158" v="1804" actId="1076"/>
          <ac:spMkLst>
            <pc:docMk/>
            <pc:sldMk cId="3365620666" sldId="337"/>
            <ac:spMk id="18" creationId="{0FA16990-05B0-49C5-989D-2CEE383D9B2D}"/>
          </ac:spMkLst>
        </pc:spChg>
        <pc:spChg chg="mod">
          <ac:chgData name="Jordan Thayer" userId="2910a459-b930-4c41-a260-227abd1a5a1a" providerId="ADAL" clId="{B37C5689-2CB9-4032-8E85-B3BE963AFE2D}" dt="2020-08-09T18:41:18.158" v="1804" actId="1076"/>
          <ac:spMkLst>
            <pc:docMk/>
            <pc:sldMk cId="3365620666" sldId="337"/>
            <ac:spMk id="19" creationId="{86FAE83D-62E1-4292-9EDF-51828AA12128}"/>
          </ac:spMkLst>
        </pc:spChg>
        <pc:spChg chg="del">
          <ac:chgData name="Jordan Thayer" userId="2910a459-b930-4c41-a260-227abd1a5a1a" providerId="ADAL" clId="{B37C5689-2CB9-4032-8E85-B3BE963AFE2D}" dt="2020-08-09T18:41:12.689" v="1803" actId="478"/>
          <ac:spMkLst>
            <pc:docMk/>
            <pc:sldMk cId="3365620666" sldId="337"/>
            <ac:spMk id="23" creationId="{802205FC-8A14-4AC3-8BD2-9EB32677C138}"/>
          </ac:spMkLst>
        </pc:spChg>
        <pc:spChg chg="del">
          <ac:chgData name="Jordan Thayer" userId="2910a459-b930-4c41-a260-227abd1a5a1a" providerId="ADAL" clId="{B37C5689-2CB9-4032-8E85-B3BE963AFE2D}" dt="2020-08-09T18:41:12.689" v="1803" actId="478"/>
          <ac:spMkLst>
            <pc:docMk/>
            <pc:sldMk cId="3365620666" sldId="337"/>
            <ac:spMk id="24" creationId="{23180F78-38DE-49C3-A709-8812CB990950}"/>
          </ac:spMkLst>
        </pc:spChg>
        <pc:picChg chg="mod">
          <ac:chgData name="Jordan Thayer" userId="2910a459-b930-4c41-a260-227abd1a5a1a" providerId="ADAL" clId="{B37C5689-2CB9-4032-8E85-B3BE963AFE2D}" dt="2020-08-09T18:43:01.009" v="1807" actId="14826"/>
          <ac:picMkLst>
            <pc:docMk/>
            <pc:sldMk cId="3365620666" sldId="337"/>
            <ac:picMk id="17" creationId="{21719F27-4AD6-435F-952C-626FC595C9F5}"/>
          </ac:picMkLst>
        </pc:picChg>
        <pc:picChg chg="mod">
          <ac:chgData name="Jordan Thayer" userId="2910a459-b930-4c41-a260-227abd1a5a1a" providerId="ADAL" clId="{B37C5689-2CB9-4032-8E85-B3BE963AFE2D}" dt="2020-08-09T18:42:29.701" v="1806" actId="14826"/>
          <ac:picMkLst>
            <pc:docMk/>
            <pc:sldMk cId="3365620666" sldId="337"/>
            <ac:picMk id="20" creationId="{AF5E89F3-5267-674C-8144-507FEC593A25}"/>
          </ac:picMkLst>
        </pc:picChg>
        <pc:picChg chg="mod">
          <ac:chgData name="Jordan Thayer" userId="2910a459-b930-4c41-a260-227abd1a5a1a" providerId="ADAL" clId="{B37C5689-2CB9-4032-8E85-B3BE963AFE2D}" dt="2020-08-09T18:43:47.994" v="1808" actId="14826"/>
          <ac:picMkLst>
            <pc:docMk/>
            <pc:sldMk cId="3365620666" sldId="337"/>
            <ac:picMk id="21" creationId="{8CF94DAC-4750-4768-94A6-D863469B8411}"/>
          </ac:picMkLst>
        </pc:picChg>
        <pc:picChg chg="mod">
          <ac:chgData name="Jordan Thayer" userId="2910a459-b930-4c41-a260-227abd1a5a1a" providerId="ADAL" clId="{B37C5689-2CB9-4032-8E85-B3BE963AFE2D}" dt="2020-08-09T18:42:04.242" v="1805" actId="14826"/>
          <ac:picMkLst>
            <pc:docMk/>
            <pc:sldMk cId="3365620666" sldId="337"/>
            <ac:picMk id="22" creationId="{A658C0F5-AD0F-EB40-ADBB-B10A67191D9E}"/>
          </ac:picMkLst>
        </pc:picChg>
        <pc:picChg chg="del">
          <ac:chgData name="Jordan Thayer" userId="2910a459-b930-4c41-a260-227abd1a5a1a" providerId="ADAL" clId="{B37C5689-2CB9-4032-8E85-B3BE963AFE2D}" dt="2020-08-09T18:41:12.689" v="1803" actId="478"/>
          <ac:picMkLst>
            <pc:docMk/>
            <pc:sldMk cId="3365620666" sldId="337"/>
            <ac:picMk id="25" creationId="{28B984FD-1A1A-43AC-B3EE-46F6175B9792}"/>
          </ac:picMkLst>
        </pc:picChg>
      </pc:sldChg>
      <pc:sldChg chg="delSp modSp add">
        <pc:chgData name="Jordan Thayer" userId="2910a459-b930-4c41-a260-227abd1a5a1a" providerId="ADAL" clId="{B37C5689-2CB9-4032-8E85-B3BE963AFE2D}" dt="2020-08-09T18:48:37.911" v="1895" actId="14826"/>
        <pc:sldMkLst>
          <pc:docMk/>
          <pc:sldMk cId="877028645" sldId="338"/>
        </pc:sldMkLst>
        <pc:spChg chg="mod">
          <ac:chgData name="Jordan Thayer" userId="2910a459-b930-4c41-a260-227abd1a5a1a" providerId="ADAL" clId="{B37C5689-2CB9-4032-8E85-B3BE963AFE2D}" dt="2020-08-09T18:46:25.119" v="1811" actId="1076"/>
          <ac:spMkLst>
            <pc:docMk/>
            <pc:sldMk cId="877028645" sldId="338"/>
            <ac:spMk id="10" creationId="{3DD471C4-4F6A-BB48-8E48-1C6AE514B32A}"/>
          </ac:spMkLst>
        </pc:spChg>
        <pc:spChg chg="mod">
          <ac:chgData name="Jordan Thayer" userId="2910a459-b930-4c41-a260-227abd1a5a1a" providerId="ADAL" clId="{B37C5689-2CB9-4032-8E85-B3BE963AFE2D}" dt="2020-08-09T18:46:25.119" v="1811" actId="1076"/>
          <ac:spMkLst>
            <pc:docMk/>
            <pc:sldMk cId="877028645" sldId="338"/>
            <ac:spMk id="11" creationId="{40655B8D-614D-4141-BBA8-09F5F6286FD8}"/>
          </ac:spMkLst>
        </pc:spChg>
        <pc:spChg chg="mod">
          <ac:chgData name="Jordan Thayer" userId="2910a459-b930-4c41-a260-227abd1a5a1a" providerId="ADAL" clId="{B37C5689-2CB9-4032-8E85-B3BE963AFE2D}" dt="2020-08-09T18:47:04.509" v="1866" actId="20577"/>
          <ac:spMkLst>
            <pc:docMk/>
            <pc:sldMk cId="877028645" sldId="338"/>
            <ac:spMk id="13" creationId="{75DBA0B4-D86C-404E-A8F3-123A53B2D5EA}"/>
          </ac:spMkLst>
        </pc:spChg>
        <pc:spChg chg="mod">
          <ac:chgData name="Jordan Thayer" userId="2910a459-b930-4c41-a260-227abd1a5a1a" providerId="ADAL" clId="{B37C5689-2CB9-4032-8E85-B3BE963AFE2D}" dt="2020-08-09T18:47:28.208" v="1876" actId="20577"/>
          <ac:spMkLst>
            <pc:docMk/>
            <pc:sldMk cId="877028645" sldId="338"/>
            <ac:spMk id="14" creationId="{07BD7121-4F87-D745-9F21-C619F1E17348}"/>
          </ac:spMkLst>
        </pc:spChg>
        <pc:spChg chg="mod">
          <ac:chgData name="Jordan Thayer" userId="2910a459-b930-4c41-a260-227abd1a5a1a" providerId="ADAL" clId="{B37C5689-2CB9-4032-8E85-B3BE963AFE2D}" dt="2020-08-09T18:46:25.119" v="1811" actId="1076"/>
          <ac:spMkLst>
            <pc:docMk/>
            <pc:sldMk cId="877028645" sldId="338"/>
            <ac:spMk id="15" creationId="{D66EC710-FD01-4726-892F-1D3939778377}"/>
          </ac:spMkLst>
        </pc:spChg>
        <pc:spChg chg="mod">
          <ac:chgData name="Jordan Thayer" userId="2910a459-b930-4c41-a260-227abd1a5a1a" providerId="ADAL" clId="{B37C5689-2CB9-4032-8E85-B3BE963AFE2D}" dt="2020-08-09T18:47:39.256" v="1892" actId="20577"/>
          <ac:spMkLst>
            <pc:docMk/>
            <pc:sldMk cId="877028645" sldId="338"/>
            <ac:spMk id="16" creationId="{4D5DC316-F517-4802-B3F7-E5EDBC0090F9}"/>
          </ac:spMkLst>
        </pc:spChg>
        <pc:spChg chg="del">
          <ac:chgData name="Jordan Thayer" userId="2910a459-b930-4c41-a260-227abd1a5a1a" providerId="ADAL" clId="{B37C5689-2CB9-4032-8E85-B3BE963AFE2D}" dt="2020-08-09T18:46:17.156" v="1810" actId="478"/>
          <ac:spMkLst>
            <pc:docMk/>
            <pc:sldMk cId="877028645" sldId="338"/>
            <ac:spMk id="18" creationId="{0FA16990-05B0-49C5-989D-2CEE383D9B2D}"/>
          </ac:spMkLst>
        </pc:spChg>
        <pc:spChg chg="del">
          <ac:chgData name="Jordan Thayer" userId="2910a459-b930-4c41-a260-227abd1a5a1a" providerId="ADAL" clId="{B37C5689-2CB9-4032-8E85-B3BE963AFE2D}" dt="2020-08-09T18:46:17.156" v="1810" actId="478"/>
          <ac:spMkLst>
            <pc:docMk/>
            <pc:sldMk cId="877028645" sldId="338"/>
            <ac:spMk id="19" creationId="{86FAE83D-62E1-4292-9EDF-51828AA12128}"/>
          </ac:spMkLst>
        </pc:spChg>
        <pc:picChg chg="mod">
          <ac:chgData name="Jordan Thayer" userId="2910a459-b930-4c41-a260-227abd1a5a1a" providerId="ADAL" clId="{B37C5689-2CB9-4032-8E85-B3BE963AFE2D}" dt="2020-08-09T18:48:37.911" v="1895" actId="14826"/>
          <ac:picMkLst>
            <pc:docMk/>
            <pc:sldMk cId="877028645" sldId="338"/>
            <ac:picMk id="17" creationId="{21719F27-4AD6-435F-952C-626FC595C9F5}"/>
          </ac:picMkLst>
        </pc:picChg>
        <pc:picChg chg="mod">
          <ac:chgData name="Jordan Thayer" userId="2910a459-b930-4c41-a260-227abd1a5a1a" providerId="ADAL" clId="{B37C5689-2CB9-4032-8E85-B3BE963AFE2D}" dt="2020-08-09T18:48:27.345" v="1894" actId="14826"/>
          <ac:picMkLst>
            <pc:docMk/>
            <pc:sldMk cId="877028645" sldId="338"/>
            <ac:picMk id="20" creationId="{AF5E89F3-5267-674C-8144-507FEC593A25}"/>
          </ac:picMkLst>
        </pc:picChg>
        <pc:picChg chg="del">
          <ac:chgData name="Jordan Thayer" userId="2910a459-b930-4c41-a260-227abd1a5a1a" providerId="ADAL" clId="{B37C5689-2CB9-4032-8E85-B3BE963AFE2D}" dt="2020-08-09T18:46:17.156" v="1810" actId="478"/>
          <ac:picMkLst>
            <pc:docMk/>
            <pc:sldMk cId="877028645" sldId="338"/>
            <ac:picMk id="21" creationId="{8CF94DAC-4750-4768-94A6-D863469B8411}"/>
          </ac:picMkLst>
        </pc:picChg>
        <pc:picChg chg="mod">
          <ac:chgData name="Jordan Thayer" userId="2910a459-b930-4c41-a260-227abd1a5a1a" providerId="ADAL" clId="{B37C5689-2CB9-4032-8E85-B3BE963AFE2D}" dt="2020-08-09T18:48:11.526" v="1893" actId="14826"/>
          <ac:picMkLst>
            <pc:docMk/>
            <pc:sldMk cId="877028645" sldId="338"/>
            <ac:picMk id="22" creationId="{A658C0F5-AD0F-EB40-ADBB-B10A67191D9E}"/>
          </ac:picMkLst>
        </pc:picChg>
      </pc:sldChg>
      <pc:sldChg chg="delSp modSp add">
        <pc:chgData name="Jordan Thayer" userId="2910a459-b930-4c41-a260-227abd1a5a1a" providerId="ADAL" clId="{B37C5689-2CB9-4032-8E85-B3BE963AFE2D}" dt="2020-08-09T19:17:52.949" v="1902" actId="1076"/>
        <pc:sldMkLst>
          <pc:docMk/>
          <pc:sldMk cId="3550933157" sldId="340"/>
        </pc:sldMkLst>
        <pc:spChg chg="mod">
          <ac:chgData name="Jordan Thayer" userId="2910a459-b930-4c41-a260-227abd1a5a1a" providerId="ADAL" clId="{B37C5689-2CB9-4032-8E85-B3BE963AFE2D}" dt="2020-08-09T19:17:52.949" v="1902" actId="1076"/>
          <ac:spMkLst>
            <pc:docMk/>
            <pc:sldMk cId="3550933157" sldId="340"/>
            <ac:spMk id="8" creationId="{CBFF2423-7327-AD4F-973D-C0573BD1B21C}"/>
          </ac:spMkLst>
        </pc:spChg>
        <pc:spChg chg="mod">
          <ac:chgData name="Jordan Thayer" userId="2910a459-b930-4c41-a260-227abd1a5a1a" providerId="ADAL" clId="{B37C5689-2CB9-4032-8E85-B3BE963AFE2D}" dt="2020-08-09T19:17:52.949" v="1902" actId="1076"/>
          <ac:spMkLst>
            <pc:docMk/>
            <pc:sldMk cId="3550933157" sldId="340"/>
            <ac:spMk id="9" creationId="{15E0F1F6-4458-264E-A10F-AB8D39632973}"/>
          </ac:spMkLst>
        </pc:spChg>
        <pc:spChg chg="mod">
          <ac:chgData name="Jordan Thayer" userId="2910a459-b930-4c41-a260-227abd1a5a1a" providerId="ADAL" clId="{B37C5689-2CB9-4032-8E85-B3BE963AFE2D}" dt="2020-08-09T19:17:52.949" v="1902" actId="1076"/>
          <ac:spMkLst>
            <pc:docMk/>
            <pc:sldMk cId="3550933157" sldId="340"/>
            <ac:spMk id="10" creationId="{F49CE955-35C3-3749-A801-3FF931006431}"/>
          </ac:spMkLst>
        </pc:spChg>
        <pc:spChg chg="mod">
          <ac:chgData name="Jordan Thayer" userId="2910a459-b930-4c41-a260-227abd1a5a1a" providerId="ADAL" clId="{B37C5689-2CB9-4032-8E85-B3BE963AFE2D}" dt="2020-08-09T19:17:52.949" v="1902" actId="1076"/>
          <ac:spMkLst>
            <pc:docMk/>
            <pc:sldMk cId="3550933157" sldId="340"/>
            <ac:spMk id="11" creationId="{67334990-6AE0-B14C-A0BA-6D4E87D3A0F8}"/>
          </ac:spMkLst>
        </pc:spChg>
        <pc:spChg chg="mod">
          <ac:chgData name="Jordan Thayer" userId="2910a459-b930-4c41-a260-227abd1a5a1a" providerId="ADAL" clId="{B37C5689-2CB9-4032-8E85-B3BE963AFE2D}" dt="2020-08-09T19:17:52.949" v="1902" actId="1076"/>
          <ac:spMkLst>
            <pc:docMk/>
            <pc:sldMk cId="3550933157" sldId="340"/>
            <ac:spMk id="12" creationId="{11E96463-22AE-2943-9D97-5C65A0633D65}"/>
          </ac:spMkLst>
        </pc:spChg>
        <pc:spChg chg="mod">
          <ac:chgData name="Jordan Thayer" userId="2910a459-b930-4c41-a260-227abd1a5a1a" providerId="ADAL" clId="{B37C5689-2CB9-4032-8E85-B3BE963AFE2D}" dt="2020-08-09T19:17:52.949" v="1902" actId="1076"/>
          <ac:spMkLst>
            <pc:docMk/>
            <pc:sldMk cId="3550933157" sldId="340"/>
            <ac:spMk id="13" creationId="{41043744-C532-974E-9946-617A3604E224}"/>
          </ac:spMkLst>
        </pc:spChg>
        <pc:spChg chg="del">
          <ac:chgData name="Jordan Thayer" userId="2910a459-b930-4c41-a260-227abd1a5a1a" providerId="ADAL" clId="{B37C5689-2CB9-4032-8E85-B3BE963AFE2D}" dt="2020-08-09T19:17:46.818" v="1900" actId="478"/>
          <ac:spMkLst>
            <pc:docMk/>
            <pc:sldMk cId="3550933157" sldId="340"/>
            <ac:spMk id="14" creationId="{1BBA554A-78DF-B242-86BF-E84C0184EC7A}"/>
          </ac:spMkLst>
        </pc:spChg>
        <pc:spChg chg="del">
          <ac:chgData name="Jordan Thayer" userId="2910a459-b930-4c41-a260-227abd1a5a1a" providerId="ADAL" clId="{B37C5689-2CB9-4032-8E85-B3BE963AFE2D}" dt="2020-08-09T19:17:46.818" v="1900" actId="478"/>
          <ac:spMkLst>
            <pc:docMk/>
            <pc:sldMk cId="3550933157" sldId="340"/>
            <ac:spMk id="15" creationId="{07ABA6E0-1B3C-B844-B3AA-178192640589}"/>
          </ac:spMkLst>
        </pc:spChg>
      </pc:sldChg>
      <pc:sldChg chg="modSp add modNotesTx">
        <pc:chgData name="Jordan Thayer" userId="2910a459-b930-4c41-a260-227abd1a5a1a" providerId="ADAL" clId="{B37C5689-2CB9-4032-8E85-B3BE963AFE2D}" dt="2020-08-10T12:51:29.534" v="12358" actId="20577"/>
        <pc:sldMkLst>
          <pc:docMk/>
          <pc:sldMk cId="3827398503" sldId="341"/>
        </pc:sldMkLst>
        <pc:spChg chg="mod">
          <ac:chgData name="Jordan Thayer" userId="2910a459-b930-4c41-a260-227abd1a5a1a" providerId="ADAL" clId="{B37C5689-2CB9-4032-8E85-B3BE963AFE2D}" dt="2020-08-09T19:25:49.655" v="1956" actId="207"/>
          <ac:spMkLst>
            <pc:docMk/>
            <pc:sldMk cId="3827398503" sldId="341"/>
            <ac:spMk id="4" creationId="{347D8F79-0BA4-074A-A40C-58D5AAED962D}"/>
          </ac:spMkLst>
        </pc:spChg>
        <pc:spChg chg="mod">
          <ac:chgData name="Jordan Thayer" userId="2910a459-b930-4c41-a260-227abd1a5a1a" providerId="ADAL" clId="{B37C5689-2CB9-4032-8E85-B3BE963AFE2D}" dt="2020-08-09T19:25:49.655" v="1956" actId="207"/>
          <ac:spMkLst>
            <pc:docMk/>
            <pc:sldMk cId="3827398503" sldId="341"/>
            <ac:spMk id="8" creationId="{CBFF2423-7327-AD4F-973D-C0573BD1B21C}"/>
          </ac:spMkLst>
        </pc:spChg>
        <pc:spChg chg="mod">
          <ac:chgData name="Jordan Thayer" userId="2910a459-b930-4c41-a260-227abd1a5a1a" providerId="ADAL" clId="{B37C5689-2CB9-4032-8E85-B3BE963AFE2D}" dt="2020-08-09T19:20:58.565" v="1908"/>
          <ac:spMkLst>
            <pc:docMk/>
            <pc:sldMk cId="3827398503" sldId="341"/>
            <ac:spMk id="9" creationId="{15E0F1F6-4458-264E-A10F-AB8D39632973}"/>
          </ac:spMkLst>
        </pc:spChg>
        <pc:spChg chg="mod">
          <ac:chgData name="Jordan Thayer" userId="2910a459-b930-4c41-a260-227abd1a5a1a" providerId="ADAL" clId="{B37C5689-2CB9-4032-8E85-B3BE963AFE2D}" dt="2020-08-09T19:25:49.655" v="1956" actId="207"/>
          <ac:spMkLst>
            <pc:docMk/>
            <pc:sldMk cId="3827398503" sldId="341"/>
            <ac:spMk id="10" creationId="{F49CE955-35C3-3749-A801-3FF931006431}"/>
          </ac:spMkLst>
        </pc:spChg>
        <pc:spChg chg="mod">
          <ac:chgData name="Jordan Thayer" userId="2910a459-b930-4c41-a260-227abd1a5a1a" providerId="ADAL" clId="{B37C5689-2CB9-4032-8E85-B3BE963AFE2D}" dt="2020-08-09T19:21:09.388" v="1909"/>
          <ac:spMkLst>
            <pc:docMk/>
            <pc:sldMk cId="3827398503" sldId="341"/>
            <ac:spMk id="11" creationId="{67334990-6AE0-B14C-A0BA-6D4E87D3A0F8}"/>
          </ac:spMkLst>
        </pc:spChg>
        <pc:spChg chg="mod">
          <ac:chgData name="Jordan Thayer" userId="2910a459-b930-4c41-a260-227abd1a5a1a" providerId="ADAL" clId="{B37C5689-2CB9-4032-8E85-B3BE963AFE2D}" dt="2020-08-09T19:25:49.655" v="1956" actId="207"/>
          <ac:spMkLst>
            <pc:docMk/>
            <pc:sldMk cId="3827398503" sldId="341"/>
            <ac:spMk id="12" creationId="{11E96463-22AE-2943-9D97-5C65A0633D65}"/>
          </ac:spMkLst>
        </pc:spChg>
        <pc:spChg chg="mod">
          <ac:chgData name="Jordan Thayer" userId="2910a459-b930-4c41-a260-227abd1a5a1a" providerId="ADAL" clId="{B37C5689-2CB9-4032-8E85-B3BE963AFE2D}" dt="2020-08-09T19:22:55.850" v="1937" actId="20577"/>
          <ac:spMkLst>
            <pc:docMk/>
            <pc:sldMk cId="3827398503" sldId="341"/>
            <ac:spMk id="13" creationId="{41043744-C532-974E-9946-617A3604E224}"/>
          </ac:spMkLst>
        </pc:spChg>
      </pc:sldChg>
      <pc:sldChg chg="modTransition modNotesTx">
        <pc:chgData name="Jordan Thayer" userId="2910a459-b930-4c41-a260-227abd1a5a1a" providerId="ADAL" clId="{B37C5689-2CB9-4032-8E85-B3BE963AFE2D}" dt="2020-08-10T12:56:16.222" v="13348"/>
        <pc:sldMkLst>
          <pc:docMk/>
          <pc:sldMk cId="1750150917" sldId="344"/>
        </pc:sldMkLst>
      </pc:sldChg>
      <pc:sldChg chg="modSp">
        <pc:chgData name="Jordan Thayer" userId="2910a459-b930-4c41-a260-227abd1a5a1a" providerId="ADAL" clId="{B37C5689-2CB9-4032-8E85-B3BE963AFE2D}" dt="2020-08-09T21:07:22.010" v="3794" actId="207"/>
        <pc:sldMkLst>
          <pc:docMk/>
          <pc:sldMk cId="3979721160" sldId="345"/>
        </pc:sldMkLst>
        <pc:grpChg chg="mod">
          <ac:chgData name="Jordan Thayer" userId="2910a459-b930-4c41-a260-227abd1a5a1a" providerId="ADAL" clId="{B37C5689-2CB9-4032-8E85-B3BE963AFE2D}" dt="2020-08-09T21:07:22.010" v="3794" actId="207"/>
          <ac:grpSpMkLst>
            <pc:docMk/>
            <pc:sldMk cId="3979721160" sldId="345"/>
            <ac:grpSpMk id="10" creationId="{72CB7580-D824-AB4F-92D4-6F657501E8B7}"/>
          </ac:grpSpMkLst>
        </pc:grpChg>
      </pc:sldChg>
      <pc:sldChg chg="addSp delSp modSp add del mod ord setBg modNotesTx">
        <pc:chgData name="Jordan Thayer" userId="2910a459-b930-4c41-a260-227abd1a5a1a" providerId="ADAL" clId="{B37C5689-2CB9-4032-8E85-B3BE963AFE2D}" dt="2020-08-09T21:01:56.085" v="3765" actId="2696"/>
        <pc:sldMkLst>
          <pc:docMk/>
          <pc:sldMk cId="2325694045" sldId="346"/>
        </pc:sldMkLst>
        <pc:spChg chg="mod">
          <ac:chgData name="Jordan Thayer" userId="2910a459-b930-4c41-a260-227abd1a5a1a" providerId="ADAL" clId="{B37C5689-2CB9-4032-8E85-B3BE963AFE2D}" dt="2020-08-09T20:57:27.546" v="3757" actId="26606"/>
          <ac:spMkLst>
            <pc:docMk/>
            <pc:sldMk cId="2325694045" sldId="346"/>
            <ac:spMk id="2" creationId="{906C2C02-54AF-456A-94DE-7CB63AFD6760}"/>
          </ac:spMkLst>
        </pc:spChg>
        <pc:spChg chg="add del mod">
          <ac:chgData name="Jordan Thayer" userId="2910a459-b930-4c41-a260-227abd1a5a1a" providerId="ADAL" clId="{B37C5689-2CB9-4032-8E85-B3BE963AFE2D}" dt="2020-08-09T20:57:27.546" v="3757" actId="26606"/>
          <ac:spMkLst>
            <pc:docMk/>
            <pc:sldMk cId="2325694045" sldId="346"/>
            <ac:spMk id="3" creationId="{7528775E-6E01-4FB8-8200-F7261EF014A6}"/>
          </ac:spMkLst>
        </pc:spChg>
        <pc:spChg chg="add mod">
          <ac:chgData name="Jordan Thayer" userId="2910a459-b930-4c41-a260-227abd1a5a1a" providerId="ADAL" clId="{B37C5689-2CB9-4032-8E85-B3BE963AFE2D}" dt="2020-08-09T21:01:27.588" v="3763" actId="478"/>
          <ac:spMkLst>
            <pc:docMk/>
            <pc:sldMk cId="2325694045" sldId="346"/>
            <ac:spMk id="4" creationId="{953AA176-7672-4993-8785-3EA603759423}"/>
          </ac:spMkLst>
        </pc:spChg>
        <pc:spChg chg="add del">
          <ac:chgData name="Jordan Thayer" userId="2910a459-b930-4c41-a260-227abd1a5a1a" providerId="ADAL" clId="{B37C5689-2CB9-4032-8E85-B3BE963AFE2D}" dt="2020-08-09T20:57:19.507" v="3752" actId="26606"/>
          <ac:spMkLst>
            <pc:docMk/>
            <pc:sldMk cId="2325694045" sldId="346"/>
            <ac:spMk id="9" creationId="{2F56F8EA-3356-4455-9899-320874F6E465}"/>
          </ac:spMkLst>
        </pc:spChg>
        <pc:spChg chg="add del">
          <ac:chgData name="Jordan Thayer" userId="2910a459-b930-4c41-a260-227abd1a5a1a" providerId="ADAL" clId="{B37C5689-2CB9-4032-8E85-B3BE963AFE2D}" dt="2020-08-09T20:57:21.403" v="3754" actId="26606"/>
          <ac:spMkLst>
            <pc:docMk/>
            <pc:sldMk cId="2325694045" sldId="346"/>
            <ac:spMk id="11" creationId="{37E32B78-23DD-4E77-8B9C-7779E3BF20C2}"/>
          </ac:spMkLst>
        </pc:spChg>
        <pc:spChg chg="add del">
          <ac:chgData name="Jordan Thayer" userId="2910a459-b930-4c41-a260-227abd1a5a1a" providerId="ADAL" clId="{B37C5689-2CB9-4032-8E85-B3BE963AFE2D}" dt="2020-08-09T20:57:27.498" v="3756" actId="26606"/>
          <ac:spMkLst>
            <pc:docMk/>
            <pc:sldMk cId="2325694045" sldId="346"/>
            <ac:spMk id="14" creationId="{68575C10-8187-4AC4-AD72-C754EAFD2867}"/>
          </ac:spMkLst>
        </pc:spChg>
        <pc:spChg chg="add">
          <ac:chgData name="Jordan Thayer" userId="2910a459-b930-4c41-a260-227abd1a5a1a" providerId="ADAL" clId="{B37C5689-2CB9-4032-8E85-B3BE963AFE2D}" dt="2020-08-09T20:57:27.546" v="3757" actId="26606"/>
          <ac:spMkLst>
            <pc:docMk/>
            <pc:sldMk cId="2325694045" sldId="346"/>
            <ac:spMk id="18" creationId="{37E32B78-23DD-4E77-8B9C-7779E3BF20C2}"/>
          </ac:spMkLst>
        </pc:spChg>
        <pc:graphicFrameChg chg="add del">
          <ac:chgData name="Jordan Thayer" userId="2910a459-b930-4c41-a260-227abd1a5a1a" providerId="ADAL" clId="{B37C5689-2CB9-4032-8E85-B3BE963AFE2D}" dt="2020-08-09T20:57:19.507" v="3752" actId="26606"/>
          <ac:graphicFrameMkLst>
            <pc:docMk/>
            <pc:sldMk cId="2325694045" sldId="346"/>
            <ac:graphicFrameMk id="5" creationId="{06B4E84C-318C-4C54-8245-4DAB7C9287D8}"/>
          </ac:graphicFrameMkLst>
        </pc:graphicFrameChg>
        <pc:graphicFrameChg chg="add del">
          <ac:chgData name="Jordan Thayer" userId="2910a459-b930-4c41-a260-227abd1a5a1a" providerId="ADAL" clId="{B37C5689-2CB9-4032-8E85-B3BE963AFE2D}" dt="2020-08-09T20:57:21.403" v="3754" actId="26606"/>
          <ac:graphicFrameMkLst>
            <pc:docMk/>
            <pc:sldMk cId="2325694045" sldId="346"/>
            <ac:graphicFrameMk id="12" creationId="{9A60F212-7D23-49F1-BAAA-D85D6044D9D7}"/>
          </ac:graphicFrameMkLst>
        </pc:graphicFrameChg>
        <pc:graphicFrameChg chg="add del">
          <ac:chgData name="Jordan Thayer" userId="2910a459-b930-4c41-a260-227abd1a5a1a" providerId="ADAL" clId="{B37C5689-2CB9-4032-8E85-B3BE963AFE2D}" dt="2020-08-09T20:57:27.498" v="3756" actId="26606"/>
          <ac:graphicFrameMkLst>
            <pc:docMk/>
            <pc:sldMk cId="2325694045" sldId="346"/>
            <ac:graphicFrameMk id="16" creationId="{EDB7812A-E5D0-4EA2-A81D-A73F220BAAA4}"/>
          </ac:graphicFrameMkLst>
        </pc:graphicFrameChg>
        <pc:graphicFrameChg chg="add del mod">
          <ac:chgData name="Jordan Thayer" userId="2910a459-b930-4c41-a260-227abd1a5a1a" providerId="ADAL" clId="{B37C5689-2CB9-4032-8E85-B3BE963AFE2D}" dt="2020-08-09T21:01:27.588" v="3763" actId="478"/>
          <ac:graphicFrameMkLst>
            <pc:docMk/>
            <pc:sldMk cId="2325694045" sldId="346"/>
            <ac:graphicFrameMk id="19" creationId="{8EC9F7B5-6B87-492B-9FB3-D065AB044719}"/>
          </ac:graphicFrameMkLst>
        </pc:graphicFrameChg>
        <pc:cxnChg chg="add del">
          <ac:chgData name="Jordan Thayer" userId="2910a459-b930-4c41-a260-227abd1a5a1a" providerId="ADAL" clId="{B37C5689-2CB9-4032-8E85-B3BE963AFE2D}" dt="2020-08-09T20:57:27.498" v="3756" actId="26606"/>
          <ac:cxnSpMkLst>
            <pc:docMk/>
            <pc:sldMk cId="2325694045" sldId="346"/>
            <ac:cxnSpMk id="15" creationId="{74E776C9-ED67-41B7-B3A3-4DF76EF3ACEE}"/>
          </ac:cxnSpMkLst>
        </pc:cxnChg>
      </pc:sldChg>
      <pc:sldChg chg="modSp add">
        <pc:chgData name="Jordan Thayer" userId="2910a459-b930-4c41-a260-227abd1a5a1a" providerId="ADAL" clId="{B37C5689-2CB9-4032-8E85-B3BE963AFE2D}" dt="2020-08-09T19:45:59.190" v="2015" actId="20577"/>
        <pc:sldMkLst>
          <pc:docMk/>
          <pc:sldMk cId="1598343840" sldId="347"/>
        </pc:sldMkLst>
        <pc:spChg chg="mod">
          <ac:chgData name="Jordan Thayer" userId="2910a459-b930-4c41-a260-227abd1a5a1a" providerId="ADAL" clId="{B37C5689-2CB9-4032-8E85-B3BE963AFE2D}" dt="2020-08-09T19:32:27.576" v="1994" actId="20577"/>
          <ac:spMkLst>
            <pc:docMk/>
            <pc:sldMk cId="1598343840" sldId="347"/>
            <ac:spMk id="2" creationId="{59F30644-2F2C-4D0D-BA64-8AE3C210C6D4}"/>
          </ac:spMkLst>
        </pc:spChg>
        <pc:spChg chg="mod">
          <ac:chgData name="Jordan Thayer" userId="2910a459-b930-4c41-a260-227abd1a5a1a" providerId="ADAL" clId="{B37C5689-2CB9-4032-8E85-B3BE963AFE2D}" dt="2020-08-09T19:45:59.190" v="2015" actId="20577"/>
          <ac:spMkLst>
            <pc:docMk/>
            <pc:sldMk cId="1598343840" sldId="347"/>
            <ac:spMk id="3" creationId="{7188DB54-6935-4D98-BA98-A33590706645}"/>
          </ac:spMkLst>
        </pc:spChg>
      </pc:sldChg>
      <pc:sldChg chg="modSp add">
        <pc:chgData name="Jordan Thayer" userId="2910a459-b930-4c41-a260-227abd1a5a1a" providerId="ADAL" clId="{B37C5689-2CB9-4032-8E85-B3BE963AFE2D}" dt="2020-08-09T19:52:25.084" v="2678" actId="20577"/>
        <pc:sldMkLst>
          <pc:docMk/>
          <pc:sldMk cId="2038620198" sldId="348"/>
        </pc:sldMkLst>
        <pc:spChg chg="mod">
          <ac:chgData name="Jordan Thayer" userId="2910a459-b930-4c41-a260-227abd1a5a1a" providerId="ADAL" clId="{B37C5689-2CB9-4032-8E85-B3BE963AFE2D}" dt="2020-08-09T19:52:25.084" v="2678" actId="20577"/>
          <ac:spMkLst>
            <pc:docMk/>
            <pc:sldMk cId="2038620198" sldId="348"/>
            <ac:spMk id="2" creationId="{8D7A05F6-C115-4F9D-904B-14339A3A5148}"/>
          </ac:spMkLst>
        </pc:spChg>
      </pc:sldChg>
      <pc:sldChg chg="addSp modSp add">
        <pc:chgData name="Jordan Thayer" userId="2910a459-b930-4c41-a260-227abd1a5a1a" providerId="ADAL" clId="{B37C5689-2CB9-4032-8E85-B3BE963AFE2D}" dt="2020-08-09T19:53:43.832" v="2681"/>
        <pc:sldMkLst>
          <pc:docMk/>
          <pc:sldMk cId="62586469" sldId="349"/>
        </pc:sldMkLst>
        <pc:spChg chg="mod">
          <ac:chgData name="Jordan Thayer" userId="2910a459-b930-4c41-a260-227abd1a5a1a" providerId="ADAL" clId="{B37C5689-2CB9-4032-8E85-B3BE963AFE2D}" dt="2020-08-09T19:53:07.467" v="2680"/>
          <ac:spMkLst>
            <pc:docMk/>
            <pc:sldMk cId="62586469" sldId="349"/>
            <ac:spMk id="2" creationId="{BC03CE87-13EC-45A2-B7D3-A61AB2423B4B}"/>
          </ac:spMkLst>
        </pc:spChg>
        <pc:spChg chg="add">
          <ac:chgData name="Jordan Thayer" userId="2910a459-b930-4c41-a260-227abd1a5a1a" providerId="ADAL" clId="{B37C5689-2CB9-4032-8E85-B3BE963AFE2D}" dt="2020-08-09T19:53:43.832" v="2681"/>
          <ac:spMkLst>
            <pc:docMk/>
            <pc:sldMk cId="62586469" sldId="349"/>
            <ac:spMk id="4" creationId="{D4274071-ABBA-4F76-B93F-C6A16D341EA5}"/>
          </ac:spMkLst>
        </pc:spChg>
      </pc:sldChg>
      <pc:sldChg chg="addSp delSp modSp add addCm modCm modNotesTx">
        <pc:chgData name="Jordan Thayer" userId="2910a459-b930-4c41-a260-227abd1a5a1a" providerId="ADAL" clId="{B37C5689-2CB9-4032-8E85-B3BE963AFE2D}" dt="2020-08-10T12:35:08.168" v="11029" actId="20577"/>
        <pc:sldMkLst>
          <pc:docMk/>
          <pc:sldMk cId="3592465913" sldId="350"/>
        </pc:sldMkLst>
        <pc:spChg chg="del mod">
          <ac:chgData name="Jordan Thayer" userId="2910a459-b930-4c41-a260-227abd1a5a1a" providerId="ADAL" clId="{B37C5689-2CB9-4032-8E85-B3BE963AFE2D}" dt="2020-08-09T19:54:27.490" v="2684"/>
          <ac:spMkLst>
            <pc:docMk/>
            <pc:sldMk cId="3592465913" sldId="350"/>
            <ac:spMk id="3" creationId="{726A67A1-BEF1-4950-97FB-C66930018DA1}"/>
          </ac:spMkLst>
        </pc:spChg>
        <pc:picChg chg="add mod">
          <ac:chgData name="Jordan Thayer" userId="2910a459-b930-4c41-a260-227abd1a5a1a" providerId="ADAL" clId="{B37C5689-2CB9-4032-8E85-B3BE963AFE2D}" dt="2020-08-09T19:54:27.490" v="2684"/>
          <ac:picMkLst>
            <pc:docMk/>
            <pc:sldMk cId="3592465913" sldId="350"/>
            <ac:picMk id="4" creationId="{01CAADA6-F76C-4E71-86B5-E941D1558585}"/>
          </ac:picMkLst>
        </pc:picChg>
      </pc:sldChg>
      <pc:sldChg chg="modSp add">
        <pc:chgData name="Jordan Thayer" userId="2910a459-b930-4c41-a260-227abd1a5a1a" providerId="ADAL" clId="{B37C5689-2CB9-4032-8E85-B3BE963AFE2D}" dt="2020-08-09T19:55:04.723" v="2698" actId="20577"/>
        <pc:sldMkLst>
          <pc:docMk/>
          <pc:sldMk cId="1352100841" sldId="351"/>
        </pc:sldMkLst>
        <pc:spChg chg="mod">
          <ac:chgData name="Jordan Thayer" userId="2910a459-b930-4c41-a260-227abd1a5a1a" providerId="ADAL" clId="{B37C5689-2CB9-4032-8E85-B3BE963AFE2D}" dt="2020-08-09T19:55:04.723" v="2698" actId="20577"/>
          <ac:spMkLst>
            <pc:docMk/>
            <pc:sldMk cId="1352100841" sldId="351"/>
            <ac:spMk id="2" creationId="{0AA777F2-1BB9-40D4-B4D8-955B51AC543E}"/>
          </ac:spMkLst>
        </pc:spChg>
      </pc:sldChg>
      <pc:sldChg chg="modSp add">
        <pc:chgData name="Jordan Thayer" userId="2910a459-b930-4c41-a260-227abd1a5a1a" providerId="ADAL" clId="{B37C5689-2CB9-4032-8E85-B3BE963AFE2D}" dt="2020-08-09T19:55:11.068" v="2701" actId="20577"/>
        <pc:sldMkLst>
          <pc:docMk/>
          <pc:sldMk cId="1724834505" sldId="352"/>
        </pc:sldMkLst>
        <pc:spChg chg="mod">
          <ac:chgData name="Jordan Thayer" userId="2910a459-b930-4c41-a260-227abd1a5a1a" providerId="ADAL" clId="{B37C5689-2CB9-4032-8E85-B3BE963AFE2D}" dt="2020-08-09T19:55:11.068" v="2701" actId="20577"/>
          <ac:spMkLst>
            <pc:docMk/>
            <pc:sldMk cId="1724834505" sldId="352"/>
            <ac:spMk id="2" creationId="{0AA777F2-1BB9-40D4-B4D8-955B51AC543E}"/>
          </ac:spMkLst>
        </pc:spChg>
      </pc:sldChg>
      <pc:sldChg chg="modSp add">
        <pc:chgData name="Jordan Thayer" userId="2910a459-b930-4c41-a260-227abd1a5a1a" providerId="ADAL" clId="{B37C5689-2CB9-4032-8E85-B3BE963AFE2D}" dt="2020-08-09T19:56:02.788" v="2737" actId="20577"/>
        <pc:sldMkLst>
          <pc:docMk/>
          <pc:sldMk cId="331027115" sldId="353"/>
        </pc:sldMkLst>
        <pc:spChg chg="mod">
          <ac:chgData name="Jordan Thayer" userId="2910a459-b930-4c41-a260-227abd1a5a1a" providerId="ADAL" clId="{B37C5689-2CB9-4032-8E85-B3BE963AFE2D}" dt="2020-08-09T19:56:02.788" v="2737" actId="20577"/>
          <ac:spMkLst>
            <pc:docMk/>
            <pc:sldMk cId="331027115" sldId="353"/>
            <ac:spMk id="2" creationId="{DFDCC1DD-8A69-495A-8BFD-4FF43C55BCCB}"/>
          </ac:spMkLst>
        </pc:spChg>
      </pc:sldChg>
      <pc:sldChg chg="modSp add">
        <pc:chgData name="Jordan Thayer" userId="2910a459-b930-4c41-a260-227abd1a5a1a" providerId="ADAL" clId="{B37C5689-2CB9-4032-8E85-B3BE963AFE2D}" dt="2020-08-09T19:56:28.491" v="2758" actId="20577"/>
        <pc:sldMkLst>
          <pc:docMk/>
          <pc:sldMk cId="993983151" sldId="354"/>
        </pc:sldMkLst>
        <pc:spChg chg="mod">
          <ac:chgData name="Jordan Thayer" userId="2910a459-b930-4c41-a260-227abd1a5a1a" providerId="ADAL" clId="{B37C5689-2CB9-4032-8E85-B3BE963AFE2D}" dt="2020-08-09T19:56:28.491" v="2758" actId="20577"/>
          <ac:spMkLst>
            <pc:docMk/>
            <pc:sldMk cId="993983151" sldId="354"/>
            <ac:spMk id="2" creationId="{7D7945AB-0239-4C04-B7DF-017FEE85B7A2}"/>
          </ac:spMkLst>
        </pc:spChg>
      </pc:sldChg>
      <pc:sldChg chg="modSp add">
        <pc:chgData name="Jordan Thayer" userId="2910a459-b930-4c41-a260-227abd1a5a1a" providerId="ADAL" clId="{B37C5689-2CB9-4032-8E85-B3BE963AFE2D}" dt="2020-08-09T19:56:50.068" v="2784" actId="20577"/>
        <pc:sldMkLst>
          <pc:docMk/>
          <pc:sldMk cId="3326328520" sldId="355"/>
        </pc:sldMkLst>
        <pc:spChg chg="mod">
          <ac:chgData name="Jordan Thayer" userId="2910a459-b930-4c41-a260-227abd1a5a1a" providerId="ADAL" clId="{B37C5689-2CB9-4032-8E85-B3BE963AFE2D}" dt="2020-08-09T19:56:50.068" v="2784" actId="20577"/>
          <ac:spMkLst>
            <pc:docMk/>
            <pc:sldMk cId="3326328520" sldId="355"/>
            <ac:spMk id="2" creationId="{5CF6792E-2DEC-463A-96AE-6E48F7A94822}"/>
          </ac:spMkLst>
        </pc:spChg>
      </pc:sldChg>
      <pc:sldChg chg="modSp add">
        <pc:chgData name="Jordan Thayer" userId="2910a459-b930-4c41-a260-227abd1a5a1a" providerId="ADAL" clId="{B37C5689-2CB9-4032-8E85-B3BE963AFE2D}" dt="2020-08-09T19:56:57.545" v="2806" actId="20577"/>
        <pc:sldMkLst>
          <pc:docMk/>
          <pc:sldMk cId="1466850676" sldId="356"/>
        </pc:sldMkLst>
        <pc:spChg chg="mod">
          <ac:chgData name="Jordan Thayer" userId="2910a459-b930-4c41-a260-227abd1a5a1a" providerId="ADAL" clId="{B37C5689-2CB9-4032-8E85-B3BE963AFE2D}" dt="2020-08-09T19:56:57.545" v="2806" actId="20577"/>
          <ac:spMkLst>
            <pc:docMk/>
            <pc:sldMk cId="1466850676" sldId="356"/>
            <ac:spMk id="2" creationId="{DBF21A37-29B0-4040-99F7-F31D07265535}"/>
          </ac:spMkLst>
        </pc:spChg>
      </pc:sldChg>
      <pc:sldChg chg="modSp add modNotesTx">
        <pc:chgData name="Jordan Thayer" userId="2910a459-b930-4c41-a260-227abd1a5a1a" providerId="ADAL" clId="{B37C5689-2CB9-4032-8E85-B3BE963AFE2D}" dt="2020-08-09T19:58:27.075" v="3019" actId="20577"/>
        <pc:sldMkLst>
          <pc:docMk/>
          <pc:sldMk cId="1784525653" sldId="357"/>
        </pc:sldMkLst>
        <pc:spChg chg="mod">
          <ac:chgData name="Jordan Thayer" userId="2910a459-b930-4c41-a260-227abd1a5a1a" providerId="ADAL" clId="{B37C5689-2CB9-4032-8E85-B3BE963AFE2D}" dt="2020-08-09T19:57:36.371" v="2849" actId="20577"/>
          <ac:spMkLst>
            <pc:docMk/>
            <pc:sldMk cId="1784525653" sldId="357"/>
            <ac:spMk id="2" creationId="{C24D92B1-D17A-49B9-B9AD-D37A48608CC3}"/>
          </ac:spMkLst>
        </pc:spChg>
      </pc:sldChg>
      <pc:sldChg chg="modSp add">
        <pc:chgData name="Jordan Thayer" userId="2910a459-b930-4c41-a260-227abd1a5a1a" providerId="ADAL" clId="{B37C5689-2CB9-4032-8E85-B3BE963AFE2D}" dt="2020-08-09T19:58:48.171" v="3040" actId="20577"/>
        <pc:sldMkLst>
          <pc:docMk/>
          <pc:sldMk cId="657514744" sldId="358"/>
        </pc:sldMkLst>
        <pc:spChg chg="mod">
          <ac:chgData name="Jordan Thayer" userId="2910a459-b930-4c41-a260-227abd1a5a1a" providerId="ADAL" clId="{B37C5689-2CB9-4032-8E85-B3BE963AFE2D}" dt="2020-08-09T19:58:48.171" v="3040" actId="20577"/>
          <ac:spMkLst>
            <pc:docMk/>
            <pc:sldMk cId="657514744" sldId="358"/>
            <ac:spMk id="2" creationId="{6DDA3B01-4692-47C3-B3B9-9C86A9606885}"/>
          </ac:spMkLst>
        </pc:spChg>
      </pc:sldChg>
      <pc:sldChg chg="modSp add">
        <pc:chgData name="Jordan Thayer" userId="2910a459-b930-4c41-a260-227abd1a5a1a" providerId="ADAL" clId="{B37C5689-2CB9-4032-8E85-B3BE963AFE2D}" dt="2020-08-09T19:59:18.939" v="3061" actId="20577"/>
        <pc:sldMkLst>
          <pc:docMk/>
          <pc:sldMk cId="1164444811" sldId="359"/>
        </pc:sldMkLst>
        <pc:spChg chg="mod">
          <ac:chgData name="Jordan Thayer" userId="2910a459-b930-4c41-a260-227abd1a5a1a" providerId="ADAL" clId="{B37C5689-2CB9-4032-8E85-B3BE963AFE2D}" dt="2020-08-09T19:59:18.939" v="3061" actId="20577"/>
          <ac:spMkLst>
            <pc:docMk/>
            <pc:sldMk cId="1164444811" sldId="359"/>
            <ac:spMk id="2" creationId="{DA120815-7473-4B3D-B3C0-34D6989946F7}"/>
          </ac:spMkLst>
        </pc:spChg>
      </pc:sldChg>
      <pc:sldChg chg="modSp add">
        <pc:chgData name="Jordan Thayer" userId="2910a459-b930-4c41-a260-227abd1a5a1a" providerId="ADAL" clId="{B37C5689-2CB9-4032-8E85-B3BE963AFE2D}" dt="2020-08-09T19:59:50.411" v="3114" actId="20577"/>
        <pc:sldMkLst>
          <pc:docMk/>
          <pc:sldMk cId="2416657780" sldId="360"/>
        </pc:sldMkLst>
        <pc:spChg chg="mod">
          <ac:chgData name="Jordan Thayer" userId="2910a459-b930-4c41-a260-227abd1a5a1a" providerId="ADAL" clId="{B37C5689-2CB9-4032-8E85-B3BE963AFE2D}" dt="2020-08-09T19:59:43.290" v="3086" actId="20577"/>
          <ac:spMkLst>
            <pc:docMk/>
            <pc:sldMk cId="2416657780" sldId="360"/>
            <ac:spMk id="2" creationId="{F8719D17-AE9D-4C52-9660-DCA0C1D6F423}"/>
          </ac:spMkLst>
        </pc:spChg>
        <pc:spChg chg="mod">
          <ac:chgData name="Jordan Thayer" userId="2910a459-b930-4c41-a260-227abd1a5a1a" providerId="ADAL" clId="{B37C5689-2CB9-4032-8E85-B3BE963AFE2D}" dt="2020-08-09T19:59:50.411" v="3114" actId="20577"/>
          <ac:spMkLst>
            <pc:docMk/>
            <pc:sldMk cId="2416657780" sldId="360"/>
            <ac:spMk id="3" creationId="{165EE842-3BB8-4DDD-B0D6-D6907A0D4085}"/>
          </ac:spMkLst>
        </pc:spChg>
      </pc:sldChg>
      <pc:sldChg chg="modSp add">
        <pc:chgData name="Jordan Thayer" userId="2910a459-b930-4c41-a260-227abd1a5a1a" providerId="ADAL" clId="{B37C5689-2CB9-4032-8E85-B3BE963AFE2D}" dt="2020-08-09T20:00:14.706" v="3140" actId="20577"/>
        <pc:sldMkLst>
          <pc:docMk/>
          <pc:sldMk cId="2073090122" sldId="361"/>
        </pc:sldMkLst>
        <pc:spChg chg="mod">
          <ac:chgData name="Jordan Thayer" userId="2910a459-b930-4c41-a260-227abd1a5a1a" providerId="ADAL" clId="{B37C5689-2CB9-4032-8E85-B3BE963AFE2D}" dt="2020-08-09T20:00:14.706" v="3140" actId="20577"/>
          <ac:spMkLst>
            <pc:docMk/>
            <pc:sldMk cId="2073090122" sldId="361"/>
            <ac:spMk id="2" creationId="{F7DD9558-6290-4CF8-A823-182738817BA1}"/>
          </ac:spMkLst>
        </pc:spChg>
      </pc:sldChg>
      <pc:sldChg chg="modSp add">
        <pc:chgData name="Jordan Thayer" userId="2910a459-b930-4c41-a260-227abd1a5a1a" providerId="ADAL" clId="{B37C5689-2CB9-4032-8E85-B3BE963AFE2D}" dt="2020-08-09T20:00:29.587" v="3165" actId="20577"/>
        <pc:sldMkLst>
          <pc:docMk/>
          <pc:sldMk cId="987702372" sldId="362"/>
        </pc:sldMkLst>
        <pc:spChg chg="mod">
          <ac:chgData name="Jordan Thayer" userId="2910a459-b930-4c41-a260-227abd1a5a1a" providerId="ADAL" clId="{B37C5689-2CB9-4032-8E85-B3BE963AFE2D}" dt="2020-08-09T20:00:29.587" v="3165" actId="20577"/>
          <ac:spMkLst>
            <pc:docMk/>
            <pc:sldMk cId="987702372" sldId="362"/>
            <ac:spMk id="2" creationId="{5D929E3B-E79D-4F49-80F1-BE674AF9305F}"/>
          </ac:spMkLst>
        </pc:spChg>
      </pc:sldChg>
      <pc:sldChg chg="modSp add">
        <pc:chgData name="Jordan Thayer" userId="2910a459-b930-4c41-a260-227abd1a5a1a" providerId="ADAL" clId="{B37C5689-2CB9-4032-8E85-B3BE963AFE2D}" dt="2020-08-09T20:01:25.369" v="3186" actId="20577"/>
        <pc:sldMkLst>
          <pc:docMk/>
          <pc:sldMk cId="2559194500" sldId="363"/>
        </pc:sldMkLst>
        <pc:spChg chg="mod">
          <ac:chgData name="Jordan Thayer" userId="2910a459-b930-4c41-a260-227abd1a5a1a" providerId="ADAL" clId="{B37C5689-2CB9-4032-8E85-B3BE963AFE2D}" dt="2020-08-09T20:01:25.369" v="3186" actId="20577"/>
          <ac:spMkLst>
            <pc:docMk/>
            <pc:sldMk cId="2559194500" sldId="363"/>
            <ac:spMk id="2" creationId="{3BEF13E3-F73B-4FD4-9126-162EACBCBE8D}"/>
          </ac:spMkLst>
        </pc:spChg>
      </pc:sldChg>
      <pc:sldChg chg="addCm modCm">
        <pc:chgData name="Jordan Thayer" userId="2910a459-b930-4c41-a260-227abd1a5a1a" providerId="ADAL" clId="{B37C5689-2CB9-4032-8E85-B3BE963AFE2D}" dt="2020-08-10T01:15:54.190" v="9140"/>
        <pc:sldMkLst>
          <pc:docMk/>
          <pc:sldMk cId="337231798" sldId="364"/>
        </pc:sldMkLst>
      </pc:sldChg>
      <pc:sldChg chg="modSp add">
        <pc:chgData name="Jordan Thayer" userId="2910a459-b930-4c41-a260-227abd1a5a1a" providerId="ADAL" clId="{B37C5689-2CB9-4032-8E85-B3BE963AFE2D}" dt="2020-08-09T20:01:37.099" v="3216" actId="20577"/>
        <pc:sldMkLst>
          <pc:docMk/>
          <pc:sldMk cId="1228567355" sldId="365"/>
        </pc:sldMkLst>
        <pc:spChg chg="mod">
          <ac:chgData name="Jordan Thayer" userId="2910a459-b930-4c41-a260-227abd1a5a1a" providerId="ADAL" clId="{B37C5689-2CB9-4032-8E85-B3BE963AFE2D}" dt="2020-08-09T20:01:37.099" v="3216" actId="20577"/>
          <ac:spMkLst>
            <pc:docMk/>
            <pc:sldMk cId="1228567355" sldId="365"/>
            <ac:spMk id="2" creationId="{16633488-4034-4993-9469-4B06E57EBC36}"/>
          </ac:spMkLst>
        </pc:spChg>
      </pc:sldChg>
      <pc:sldChg chg="add del">
        <pc:chgData name="Jordan Thayer" userId="2910a459-b930-4c41-a260-227abd1a5a1a" providerId="ADAL" clId="{B37C5689-2CB9-4032-8E85-B3BE963AFE2D}" dt="2020-08-10T02:54:50.178" v="10241" actId="2696"/>
        <pc:sldMkLst>
          <pc:docMk/>
          <pc:sldMk cId="1043206762" sldId="366"/>
        </pc:sldMkLst>
      </pc:sldChg>
      <pc:sldChg chg="modSp add">
        <pc:chgData name="Jordan Thayer" userId="2910a459-b930-4c41-a260-227abd1a5a1a" providerId="ADAL" clId="{B37C5689-2CB9-4032-8E85-B3BE963AFE2D}" dt="2020-08-09T20:02:13.410" v="3234" actId="20577"/>
        <pc:sldMkLst>
          <pc:docMk/>
          <pc:sldMk cId="2499151113" sldId="367"/>
        </pc:sldMkLst>
        <pc:spChg chg="mod">
          <ac:chgData name="Jordan Thayer" userId="2910a459-b930-4c41-a260-227abd1a5a1a" providerId="ADAL" clId="{B37C5689-2CB9-4032-8E85-B3BE963AFE2D}" dt="2020-08-09T20:02:13.410" v="3234" actId="20577"/>
          <ac:spMkLst>
            <pc:docMk/>
            <pc:sldMk cId="2499151113" sldId="367"/>
            <ac:spMk id="2" creationId="{EB9888F7-892D-439E-9F5B-D49F13B286DB}"/>
          </ac:spMkLst>
        </pc:spChg>
      </pc:sldChg>
      <pc:sldChg chg="modSp add">
        <pc:chgData name="Jordan Thayer" userId="2910a459-b930-4c41-a260-227abd1a5a1a" providerId="ADAL" clId="{B37C5689-2CB9-4032-8E85-B3BE963AFE2D}" dt="2020-08-09T20:02:35.258" v="3251" actId="20577"/>
        <pc:sldMkLst>
          <pc:docMk/>
          <pc:sldMk cId="3056143259" sldId="368"/>
        </pc:sldMkLst>
        <pc:spChg chg="mod">
          <ac:chgData name="Jordan Thayer" userId="2910a459-b930-4c41-a260-227abd1a5a1a" providerId="ADAL" clId="{B37C5689-2CB9-4032-8E85-B3BE963AFE2D}" dt="2020-08-09T20:02:35.258" v="3251" actId="20577"/>
          <ac:spMkLst>
            <pc:docMk/>
            <pc:sldMk cId="3056143259" sldId="368"/>
            <ac:spMk id="2" creationId="{4D32A793-5772-43A8-B555-8BCDA0173BA6}"/>
          </ac:spMkLst>
        </pc:spChg>
      </pc:sldChg>
      <pc:sldChg chg="modSp add addCm modCm modNotesTx">
        <pc:chgData name="Jordan Thayer" userId="2910a459-b930-4c41-a260-227abd1a5a1a" providerId="ADAL" clId="{B37C5689-2CB9-4032-8E85-B3BE963AFE2D}" dt="2020-08-10T18:02:26.596" v="14395" actId="20577"/>
        <pc:sldMkLst>
          <pc:docMk/>
          <pc:sldMk cId="2416130723" sldId="370"/>
        </pc:sldMkLst>
        <pc:spChg chg="mod">
          <ac:chgData name="Jordan Thayer" userId="2910a459-b930-4c41-a260-227abd1a5a1a" providerId="ADAL" clId="{B37C5689-2CB9-4032-8E85-B3BE963AFE2D}" dt="2020-08-09T20:02:56.538" v="3293" actId="20577"/>
          <ac:spMkLst>
            <pc:docMk/>
            <pc:sldMk cId="2416130723" sldId="370"/>
            <ac:spMk id="2" creationId="{C0A43885-89DB-4291-8256-45D570FF9D68}"/>
          </ac:spMkLst>
        </pc:spChg>
      </pc:sldChg>
      <pc:sldChg chg="modSp add">
        <pc:chgData name="Jordan Thayer" userId="2910a459-b930-4c41-a260-227abd1a5a1a" providerId="ADAL" clId="{B37C5689-2CB9-4032-8E85-B3BE963AFE2D}" dt="2020-08-09T20:06:01.442" v="3353" actId="20577"/>
        <pc:sldMkLst>
          <pc:docMk/>
          <pc:sldMk cId="567407854" sldId="372"/>
        </pc:sldMkLst>
        <pc:spChg chg="mod">
          <ac:chgData name="Jordan Thayer" userId="2910a459-b930-4c41-a260-227abd1a5a1a" providerId="ADAL" clId="{B37C5689-2CB9-4032-8E85-B3BE963AFE2D}" dt="2020-08-09T20:06:01.442" v="3353" actId="20577"/>
          <ac:spMkLst>
            <pc:docMk/>
            <pc:sldMk cId="567407854" sldId="372"/>
            <ac:spMk id="2" creationId="{0C5DE8EC-39D9-45A9-87D6-75983DEA0334}"/>
          </ac:spMkLst>
        </pc:spChg>
      </pc:sldChg>
      <pc:sldChg chg="modSp add">
        <pc:chgData name="Jordan Thayer" userId="2910a459-b930-4c41-a260-227abd1a5a1a" providerId="ADAL" clId="{B37C5689-2CB9-4032-8E85-B3BE963AFE2D}" dt="2020-08-09T20:06:12.162" v="3363" actId="20577"/>
        <pc:sldMkLst>
          <pc:docMk/>
          <pc:sldMk cId="3050220505" sldId="373"/>
        </pc:sldMkLst>
        <pc:spChg chg="mod">
          <ac:chgData name="Jordan Thayer" userId="2910a459-b930-4c41-a260-227abd1a5a1a" providerId="ADAL" clId="{B37C5689-2CB9-4032-8E85-B3BE963AFE2D}" dt="2020-08-09T20:06:12.162" v="3363" actId="20577"/>
          <ac:spMkLst>
            <pc:docMk/>
            <pc:sldMk cId="3050220505" sldId="373"/>
            <ac:spMk id="2" creationId="{A5026070-72F2-481A-9C67-FACEEB9CFC35}"/>
          </ac:spMkLst>
        </pc:spChg>
      </pc:sldChg>
      <pc:sldChg chg="modSp add">
        <pc:chgData name="Jordan Thayer" userId="2910a459-b930-4c41-a260-227abd1a5a1a" providerId="ADAL" clId="{B37C5689-2CB9-4032-8E85-B3BE963AFE2D}" dt="2020-08-09T20:06:50.083" v="3396" actId="20577"/>
        <pc:sldMkLst>
          <pc:docMk/>
          <pc:sldMk cId="3769711315" sldId="374"/>
        </pc:sldMkLst>
        <pc:spChg chg="mod">
          <ac:chgData name="Jordan Thayer" userId="2910a459-b930-4c41-a260-227abd1a5a1a" providerId="ADAL" clId="{B37C5689-2CB9-4032-8E85-B3BE963AFE2D}" dt="2020-08-09T20:06:50.083" v="3396" actId="20577"/>
          <ac:spMkLst>
            <pc:docMk/>
            <pc:sldMk cId="3769711315" sldId="374"/>
            <ac:spMk id="2" creationId="{8A2FDCF9-3F0C-45D8-BB73-A4BF07C111CF}"/>
          </ac:spMkLst>
        </pc:spChg>
      </pc:sldChg>
      <pc:sldChg chg="modSp add">
        <pc:chgData name="Jordan Thayer" userId="2910a459-b930-4c41-a260-227abd1a5a1a" providerId="ADAL" clId="{B37C5689-2CB9-4032-8E85-B3BE963AFE2D}" dt="2020-08-09T20:07:07.857" v="3442" actId="20577"/>
        <pc:sldMkLst>
          <pc:docMk/>
          <pc:sldMk cId="1403626285" sldId="375"/>
        </pc:sldMkLst>
        <pc:spChg chg="mod">
          <ac:chgData name="Jordan Thayer" userId="2910a459-b930-4c41-a260-227abd1a5a1a" providerId="ADAL" clId="{B37C5689-2CB9-4032-8E85-B3BE963AFE2D}" dt="2020-08-09T20:07:07.857" v="3442" actId="20577"/>
          <ac:spMkLst>
            <pc:docMk/>
            <pc:sldMk cId="1403626285" sldId="375"/>
            <ac:spMk id="2" creationId="{ED4E25D2-5931-4F53-BD10-C88E3A30E53C}"/>
          </ac:spMkLst>
        </pc:spChg>
      </pc:sldChg>
      <pc:sldChg chg="modSp add">
        <pc:chgData name="Jordan Thayer" userId="2910a459-b930-4c41-a260-227abd1a5a1a" providerId="ADAL" clId="{B37C5689-2CB9-4032-8E85-B3BE963AFE2D}" dt="2020-08-09T20:07:21.386" v="3458" actId="20577"/>
        <pc:sldMkLst>
          <pc:docMk/>
          <pc:sldMk cId="951640500" sldId="376"/>
        </pc:sldMkLst>
        <pc:spChg chg="mod">
          <ac:chgData name="Jordan Thayer" userId="2910a459-b930-4c41-a260-227abd1a5a1a" providerId="ADAL" clId="{B37C5689-2CB9-4032-8E85-B3BE963AFE2D}" dt="2020-08-09T20:07:21.386" v="3458" actId="20577"/>
          <ac:spMkLst>
            <pc:docMk/>
            <pc:sldMk cId="951640500" sldId="376"/>
            <ac:spMk id="2" creationId="{59693F59-4771-413A-B2EA-FA233EFF1BC0}"/>
          </ac:spMkLst>
        </pc:spChg>
      </pc:sldChg>
      <pc:sldChg chg="modSp add">
        <pc:chgData name="Jordan Thayer" userId="2910a459-b930-4c41-a260-227abd1a5a1a" providerId="ADAL" clId="{B37C5689-2CB9-4032-8E85-B3BE963AFE2D}" dt="2020-08-09T20:07:35.369" v="3487" actId="20577"/>
        <pc:sldMkLst>
          <pc:docMk/>
          <pc:sldMk cId="2515867965" sldId="377"/>
        </pc:sldMkLst>
        <pc:spChg chg="mod">
          <ac:chgData name="Jordan Thayer" userId="2910a459-b930-4c41-a260-227abd1a5a1a" providerId="ADAL" clId="{B37C5689-2CB9-4032-8E85-B3BE963AFE2D}" dt="2020-08-09T20:07:35.369" v="3487" actId="20577"/>
          <ac:spMkLst>
            <pc:docMk/>
            <pc:sldMk cId="2515867965" sldId="377"/>
            <ac:spMk id="2" creationId="{AAEFBFF1-FA77-4FEA-813B-14C209DAFD0E}"/>
          </ac:spMkLst>
        </pc:spChg>
      </pc:sldChg>
      <pc:sldChg chg="modSp add addCm modCm">
        <pc:chgData name="Jordan Thayer" userId="2910a459-b930-4c41-a260-227abd1a5a1a" providerId="ADAL" clId="{B37C5689-2CB9-4032-8E85-B3BE963AFE2D}" dt="2020-08-09T20:08:12.889" v="3503"/>
        <pc:sldMkLst>
          <pc:docMk/>
          <pc:sldMk cId="2443132336" sldId="378"/>
        </pc:sldMkLst>
        <pc:spChg chg="mod">
          <ac:chgData name="Jordan Thayer" userId="2910a459-b930-4c41-a260-227abd1a5a1a" providerId="ADAL" clId="{B37C5689-2CB9-4032-8E85-B3BE963AFE2D}" dt="2020-08-09T20:08:03.017" v="3501" actId="20577"/>
          <ac:spMkLst>
            <pc:docMk/>
            <pc:sldMk cId="2443132336" sldId="378"/>
            <ac:spMk id="2" creationId="{0D38F8CE-BA64-4D72-999F-2E3BE7F314AD}"/>
          </ac:spMkLst>
        </pc:spChg>
      </pc:sldChg>
      <pc:sldChg chg="modSp add">
        <pc:chgData name="Jordan Thayer" userId="2910a459-b930-4c41-a260-227abd1a5a1a" providerId="ADAL" clId="{B37C5689-2CB9-4032-8E85-B3BE963AFE2D}" dt="2020-08-09T20:08:23.977" v="3528" actId="20577"/>
        <pc:sldMkLst>
          <pc:docMk/>
          <pc:sldMk cId="226950101" sldId="379"/>
        </pc:sldMkLst>
        <pc:spChg chg="mod">
          <ac:chgData name="Jordan Thayer" userId="2910a459-b930-4c41-a260-227abd1a5a1a" providerId="ADAL" clId="{B37C5689-2CB9-4032-8E85-B3BE963AFE2D}" dt="2020-08-09T20:08:23.977" v="3528" actId="20577"/>
          <ac:spMkLst>
            <pc:docMk/>
            <pc:sldMk cId="226950101" sldId="379"/>
            <ac:spMk id="2" creationId="{DFCA08BA-7DD4-4D54-863B-EBE954138F68}"/>
          </ac:spMkLst>
        </pc:spChg>
      </pc:sldChg>
      <pc:sldChg chg="modSp add modNotesTx">
        <pc:chgData name="Jordan Thayer" userId="2910a459-b930-4c41-a260-227abd1a5a1a" providerId="ADAL" clId="{B37C5689-2CB9-4032-8E85-B3BE963AFE2D}" dt="2020-08-09T20:09:10.929" v="3671" actId="20577"/>
        <pc:sldMkLst>
          <pc:docMk/>
          <pc:sldMk cId="2537956876" sldId="380"/>
        </pc:sldMkLst>
        <pc:spChg chg="mod">
          <ac:chgData name="Jordan Thayer" userId="2910a459-b930-4c41-a260-227abd1a5a1a" providerId="ADAL" clId="{B37C5689-2CB9-4032-8E85-B3BE963AFE2D}" dt="2020-08-09T20:08:48.042" v="3587" actId="20577"/>
          <ac:spMkLst>
            <pc:docMk/>
            <pc:sldMk cId="2537956876" sldId="380"/>
            <ac:spMk id="2" creationId="{DBA1583E-3624-4442-BCCD-13F13EDC5D88}"/>
          </ac:spMkLst>
        </pc:spChg>
      </pc:sldChg>
      <pc:sldChg chg="modSp add">
        <pc:chgData name="Jordan Thayer" userId="2910a459-b930-4c41-a260-227abd1a5a1a" providerId="ADAL" clId="{B37C5689-2CB9-4032-8E85-B3BE963AFE2D}" dt="2020-08-09T20:09:20.033" v="3683" actId="20577"/>
        <pc:sldMkLst>
          <pc:docMk/>
          <pc:sldMk cId="598441080" sldId="381"/>
        </pc:sldMkLst>
        <pc:spChg chg="mod">
          <ac:chgData name="Jordan Thayer" userId="2910a459-b930-4c41-a260-227abd1a5a1a" providerId="ADAL" clId="{B37C5689-2CB9-4032-8E85-B3BE963AFE2D}" dt="2020-08-09T20:09:20.033" v="3683" actId="20577"/>
          <ac:spMkLst>
            <pc:docMk/>
            <pc:sldMk cId="598441080" sldId="381"/>
            <ac:spMk id="2" creationId="{7DCA542D-83EE-4EAA-99B9-BA847619F390}"/>
          </ac:spMkLst>
        </pc:spChg>
      </pc:sldChg>
      <pc:sldChg chg="addSp delSp modSp add">
        <pc:chgData name="Jordan Thayer" userId="2910a459-b930-4c41-a260-227abd1a5a1a" providerId="ADAL" clId="{B37C5689-2CB9-4032-8E85-B3BE963AFE2D}" dt="2020-08-09T20:46:21.508" v="3695" actId="1076"/>
        <pc:sldMkLst>
          <pc:docMk/>
          <pc:sldMk cId="1436122682" sldId="382"/>
        </pc:sldMkLst>
        <pc:spChg chg="add mod">
          <ac:chgData name="Jordan Thayer" userId="2910a459-b930-4c41-a260-227abd1a5a1a" providerId="ADAL" clId="{B37C5689-2CB9-4032-8E85-B3BE963AFE2D}" dt="2020-08-09T20:45:27.065" v="3690" actId="478"/>
          <ac:spMkLst>
            <pc:docMk/>
            <pc:sldMk cId="1436122682" sldId="382"/>
            <ac:spMk id="3" creationId="{6275D5CC-E9DE-4CED-99DB-F001FED65226}"/>
          </ac:spMkLst>
        </pc:spChg>
        <pc:picChg chg="del">
          <ac:chgData name="Jordan Thayer" userId="2910a459-b930-4c41-a260-227abd1a5a1a" providerId="ADAL" clId="{B37C5689-2CB9-4032-8E85-B3BE963AFE2D}" dt="2020-08-09T20:45:27.065" v="3690" actId="478"/>
          <ac:picMkLst>
            <pc:docMk/>
            <pc:sldMk cId="1436122682" sldId="382"/>
            <ac:picMk id="6" creationId="{89355E7E-FCDB-4794-B303-FEF8AE192362}"/>
          </ac:picMkLst>
        </pc:picChg>
        <pc:picChg chg="add mod">
          <ac:chgData name="Jordan Thayer" userId="2910a459-b930-4c41-a260-227abd1a5a1a" providerId="ADAL" clId="{B37C5689-2CB9-4032-8E85-B3BE963AFE2D}" dt="2020-08-09T20:46:21.508" v="3695" actId="1076"/>
          <ac:picMkLst>
            <pc:docMk/>
            <pc:sldMk cId="1436122682" sldId="382"/>
            <ac:picMk id="7" creationId="{1317ADE0-AB08-4C6C-A973-42665C9922A0}"/>
          </ac:picMkLst>
        </pc:picChg>
      </pc:sldChg>
      <pc:sldChg chg="addSp delSp modSp add modNotesTx">
        <pc:chgData name="Jordan Thayer" userId="2910a459-b930-4c41-a260-227abd1a5a1a" providerId="ADAL" clId="{B37C5689-2CB9-4032-8E85-B3BE963AFE2D}" dt="2020-08-09T23:46:06.278" v="4788" actId="20577"/>
        <pc:sldMkLst>
          <pc:docMk/>
          <pc:sldMk cId="2941369464" sldId="383"/>
        </pc:sldMkLst>
        <pc:spChg chg="del mod">
          <ac:chgData name="Jordan Thayer" userId="2910a459-b930-4c41-a260-227abd1a5a1a" providerId="ADAL" clId="{B37C5689-2CB9-4032-8E85-B3BE963AFE2D}" dt="2020-08-09T23:36:23.906" v="4243" actId="478"/>
          <ac:spMkLst>
            <pc:docMk/>
            <pc:sldMk cId="2941369464" sldId="383"/>
            <ac:spMk id="3" creationId="{6275D5CC-E9DE-4CED-99DB-F001FED65226}"/>
          </ac:spMkLst>
        </pc:spChg>
        <pc:picChg chg="add mod">
          <ac:chgData name="Jordan Thayer" userId="2910a459-b930-4c41-a260-227abd1a5a1a" providerId="ADAL" clId="{B37C5689-2CB9-4032-8E85-B3BE963AFE2D}" dt="2020-08-09T23:43:25.223" v="4362" actId="1076"/>
          <ac:picMkLst>
            <pc:docMk/>
            <pc:sldMk cId="2941369464" sldId="383"/>
            <ac:picMk id="6" creationId="{A9CAFA6A-C4F1-4844-A58A-44D6D65F05C1}"/>
          </ac:picMkLst>
        </pc:picChg>
        <pc:picChg chg="del">
          <ac:chgData name="Jordan Thayer" userId="2910a459-b930-4c41-a260-227abd1a5a1a" providerId="ADAL" clId="{B37C5689-2CB9-4032-8E85-B3BE963AFE2D}" dt="2020-08-09T20:47:19.346" v="3697" actId="478"/>
          <ac:picMkLst>
            <pc:docMk/>
            <pc:sldMk cId="2941369464" sldId="383"/>
            <ac:picMk id="7" creationId="{1317ADE0-AB08-4C6C-A973-42665C9922A0}"/>
          </ac:picMkLst>
        </pc:picChg>
        <pc:picChg chg="add mod">
          <ac:chgData name="Jordan Thayer" userId="2910a459-b930-4c41-a260-227abd1a5a1a" providerId="ADAL" clId="{B37C5689-2CB9-4032-8E85-B3BE963AFE2D}" dt="2020-08-09T23:43:30.864" v="4365" actId="1076"/>
          <ac:picMkLst>
            <pc:docMk/>
            <pc:sldMk cId="2941369464" sldId="383"/>
            <ac:picMk id="8" creationId="{BF1A6FC4-8845-4AD0-9F3E-3AA27AFE1AE7}"/>
          </ac:picMkLst>
        </pc:picChg>
        <pc:picChg chg="add mod">
          <ac:chgData name="Jordan Thayer" userId="2910a459-b930-4c41-a260-227abd1a5a1a" providerId="ADAL" clId="{B37C5689-2CB9-4032-8E85-B3BE963AFE2D}" dt="2020-08-09T23:43:28.060" v="4364" actId="1076"/>
          <ac:picMkLst>
            <pc:docMk/>
            <pc:sldMk cId="2941369464" sldId="383"/>
            <ac:picMk id="10" creationId="{6BF2B68A-582F-40D5-8CDC-88D343112424}"/>
          </ac:picMkLst>
        </pc:picChg>
      </pc:sldChg>
      <pc:sldChg chg="addSp delSp modSp add">
        <pc:chgData name="Jordan Thayer" userId="2910a459-b930-4c41-a260-227abd1a5a1a" providerId="ADAL" clId="{B37C5689-2CB9-4032-8E85-B3BE963AFE2D}" dt="2020-08-09T20:48:31.148" v="3724" actId="1076"/>
        <pc:sldMkLst>
          <pc:docMk/>
          <pc:sldMk cId="388611900" sldId="384"/>
        </pc:sldMkLst>
        <pc:spChg chg="del">
          <ac:chgData name="Jordan Thayer" userId="2910a459-b930-4c41-a260-227abd1a5a1a" providerId="ADAL" clId="{B37C5689-2CB9-4032-8E85-B3BE963AFE2D}" dt="2020-08-09T20:47:34.659" v="3713" actId="478"/>
          <ac:spMkLst>
            <pc:docMk/>
            <pc:sldMk cId="388611900" sldId="384"/>
            <ac:spMk id="3" creationId="{6275D5CC-E9DE-4CED-99DB-F001FED65226}"/>
          </ac:spMkLst>
        </pc:spChg>
        <pc:spChg chg="add del mod">
          <ac:chgData name="Jordan Thayer" userId="2910a459-b930-4c41-a260-227abd1a5a1a" providerId="ADAL" clId="{B37C5689-2CB9-4032-8E85-B3BE963AFE2D}" dt="2020-08-09T20:47:36.258" v="3714" actId="478"/>
          <ac:spMkLst>
            <pc:docMk/>
            <pc:sldMk cId="388611900" sldId="384"/>
            <ac:spMk id="6" creationId="{69960FBA-5672-4B94-A44D-7B7F443DDAEC}"/>
          </ac:spMkLst>
        </pc:spChg>
        <pc:picChg chg="add mod">
          <ac:chgData name="Jordan Thayer" userId="2910a459-b930-4c41-a260-227abd1a5a1a" providerId="ADAL" clId="{B37C5689-2CB9-4032-8E85-B3BE963AFE2D}" dt="2020-08-09T20:48:31.148" v="3724" actId="1076"/>
          <ac:picMkLst>
            <pc:docMk/>
            <pc:sldMk cId="388611900" sldId="384"/>
            <ac:picMk id="1026" creationId="{46B36F99-D269-4949-A17F-FC0B376D518F}"/>
          </ac:picMkLst>
        </pc:picChg>
      </pc:sldChg>
      <pc:sldChg chg="addSp delSp modSp add">
        <pc:chgData name="Jordan Thayer" userId="2910a459-b930-4c41-a260-227abd1a5a1a" providerId="ADAL" clId="{B37C5689-2CB9-4032-8E85-B3BE963AFE2D}" dt="2020-08-09T20:48:58.516" v="3729" actId="1076"/>
        <pc:sldMkLst>
          <pc:docMk/>
          <pc:sldMk cId="1716200079" sldId="385"/>
        </pc:sldMkLst>
        <pc:picChg chg="del mod">
          <ac:chgData name="Jordan Thayer" userId="2910a459-b930-4c41-a260-227abd1a5a1a" providerId="ADAL" clId="{B37C5689-2CB9-4032-8E85-B3BE963AFE2D}" dt="2020-08-09T20:48:48.857" v="3727" actId="478"/>
          <ac:picMkLst>
            <pc:docMk/>
            <pc:sldMk cId="1716200079" sldId="385"/>
            <ac:picMk id="1026" creationId="{46B36F99-D269-4949-A17F-FC0B376D518F}"/>
          </ac:picMkLst>
        </pc:picChg>
        <pc:picChg chg="add mod">
          <ac:chgData name="Jordan Thayer" userId="2910a459-b930-4c41-a260-227abd1a5a1a" providerId="ADAL" clId="{B37C5689-2CB9-4032-8E85-B3BE963AFE2D}" dt="2020-08-09T20:48:58.516" v="3729" actId="1076"/>
          <ac:picMkLst>
            <pc:docMk/>
            <pc:sldMk cId="1716200079" sldId="385"/>
            <ac:picMk id="2050" creationId="{D4159FA5-1C0F-4138-9681-443407CA51F6}"/>
          </ac:picMkLst>
        </pc:picChg>
      </pc:sldChg>
      <pc:sldChg chg="addSp delSp modSp add">
        <pc:chgData name="Jordan Thayer" userId="2910a459-b930-4c41-a260-227abd1a5a1a" providerId="ADAL" clId="{B37C5689-2CB9-4032-8E85-B3BE963AFE2D}" dt="2020-08-09T20:49:17.573" v="3734" actId="1076"/>
        <pc:sldMkLst>
          <pc:docMk/>
          <pc:sldMk cId="2367386595" sldId="386"/>
        </pc:sldMkLst>
        <pc:picChg chg="del mod">
          <ac:chgData name="Jordan Thayer" userId="2910a459-b930-4c41-a260-227abd1a5a1a" providerId="ADAL" clId="{B37C5689-2CB9-4032-8E85-B3BE963AFE2D}" dt="2020-08-09T20:49:13.938" v="3732" actId="478"/>
          <ac:picMkLst>
            <pc:docMk/>
            <pc:sldMk cId="2367386595" sldId="386"/>
            <ac:picMk id="2050" creationId="{D4159FA5-1C0F-4138-9681-443407CA51F6}"/>
          </ac:picMkLst>
        </pc:picChg>
        <pc:picChg chg="add mod">
          <ac:chgData name="Jordan Thayer" userId="2910a459-b930-4c41-a260-227abd1a5a1a" providerId="ADAL" clId="{B37C5689-2CB9-4032-8E85-B3BE963AFE2D}" dt="2020-08-09T20:49:17.573" v="3734" actId="1076"/>
          <ac:picMkLst>
            <pc:docMk/>
            <pc:sldMk cId="2367386595" sldId="386"/>
            <ac:picMk id="3074" creationId="{16EEE913-183B-4E03-AC4E-1F2D71DD5C60}"/>
          </ac:picMkLst>
        </pc:picChg>
      </pc:sldChg>
      <pc:sldChg chg="addSp delSp modSp add">
        <pc:chgData name="Jordan Thayer" userId="2910a459-b930-4c41-a260-227abd1a5a1a" providerId="ADAL" clId="{B37C5689-2CB9-4032-8E85-B3BE963AFE2D}" dt="2020-08-09T20:52:11.482" v="3741" actId="1076"/>
        <pc:sldMkLst>
          <pc:docMk/>
          <pc:sldMk cId="881342100" sldId="387"/>
        </pc:sldMkLst>
        <pc:picChg chg="add mod">
          <ac:chgData name="Jordan Thayer" userId="2910a459-b930-4c41-a260-227abd1a5a1a" providerId="ADAL" clId="{B37C5689-2CB9-4032-8E85-B3BE963AFE2D}" dt="2020-08-09T20:52:11.482" v="3741" actId="1076"/>
          <ac:picMkLst>
            <pc:docMk/>
            <pc:sldMk cId="881342100" sldId="387"/>
            <ac:picMk id="6" creationId="{34A6967F-E3C0-4C7B-BCE9-A078626F4297}"/>
          </ac:picMkLst>
        </pc:picChg>
        <pc:picChg chg="del mod">
          <ac:chgData name="Jordan Thayer" userId="2910a459-b930-4c41-a260-227abd1a5a1a" providerId="ADAL" clId="{B37C5689-2CB9-4032-8E85-B3BE963AFE2D}" dt="2020-08-09T20:50:38.682" v="3737" actId="478"/>
          <ac:picMkLst>
            <pc:docMk/>
            <pc:sldMk cId="881342100" sldId="387"/>
            <ac:picMk id="3074" creationId="{16EEE913-183B-4E03-AC4E-1F2D71DD5C60}"/>
          </ac:picMkLst>
        </pc:picChg>
        <pc:picChg chg="add del">
          <ac:chgData name="Jordan Thayer" userId="2910a459-b930-4c41-a260-227abd1a5a1a" providerId="ADAL" clId="{B37C5689-2CB9-4032-8E85-B3BE963AFE2D}" dt="2020-08-09T20:51:24.977" v="3739" actId="478"/>
          <ac:picMkLst>
            <pc:docMk/>
            <pc:sldMk cId="881342100" sldId="387"/>
            <ac:picMk id="4098" creationId="{665EE97D-BC46-41FD-BFBA-889E64AE70CD}"/>
          </ac:picMkLst>
        </pc:picChg>
      </pc:sldChg>
      <pc:sldChg chg="addSp delSp modSp add">
        <pc:chgData name="Jordan Thayer" userId="2910a459-b930-4c41-a260-227abd1a5a1a" providerId="ADAL" clId="{B37C5689-2CB9-4032-8E85-B3BE963AFE2D}" dt="2020-08-09T20:53:46.757" v="3746" actId="14100"/>
        <pc:sldMkLst>
          <pc:docMk/>
          <pc:sldMk cId="3318319066" sldId="388"/>
        </pc:sldMkLst>
        <pc:picChg chg="del">
          <ac:chgData name="Jordan Thayer" userId="2910a459-b930-4c41-a260-227abd1a5a1a" providerId="ADAL" clId="{B37C5689-2CB9-4032-8E85-B3BE963AFE2D}" dt="2020-08-09T20:53:42.481" v="3743" actId="478"/>
          <ac:picMkLst>
            <pc:docMk/>
            <pc:sldMk cId="3318319066" sldId="388"/>
            <ac:picMk id="6" creationId="{34A6967F-E3C0-4C7B-BCE9-A078626F4297}"/>
          </ac:picMkLst>
        </pc:picChg>
        <pc:picChg chg="add mod">
          <ac:chgData name="Jordan Thayer" userId="2910a459-b930-4c41-a260-227abd1a5a1a" providerId="ADAL" clId="{B37C5689-2CB9-4032-8E85-B3BE963AFE2D}" dt="2020-08-09T20:53:46.757" v="3746" actId="14100"/>
          <ac:picMkLst>
            <pc:docMk/>
            <pc:sldMk cId="3318319066" sldId="388"/>
            <ac:picMk id="7" creationId="{BB3C8F6E-497C-4628-AC4F-E1EC515B3B6F}"/>
          </ac:picMkLst>
        </pc:picChg>
      </pc:sldChg>
      <pc:sldChg chg="addSp delSp modSp add">
        <pc:chgData name="Jordan Thayer" userId="2910a459-b930-4c41-a260-227abd1a5a1a" providerId="ADAL" clId="{B37C5689-2CB9-4032-8E85-B3BE963AFE2D}" dt="2020-08-09T21:10:30.738" v="3847" actId="207"/>
        <pc:sldMkLst>
          <pc:docMk/>
          <pc:sldMk cId="3874864361" sldId="390"/>
        </pc:sldMkLst>
        <pc:spChg chg="mod">
          <ac:chgData name="Jordan Thayer" userId="2910a459-b930-4c41-a260-227abd1a5a1a" providerId="ADAL" clId="{B37C5689-2CB9-4032-8E85-B3BE963AFE2D}" dt="2020-08-09T21:01:59.879" v="3776" actId="20577"/>
          <ac:spMkLst>
            <pc:docMk/>
            <pc:sldMk cId="3874864361" sldId="390"/>
            <ac:spMk id="9" creationId="{A53EF343-B00F-2B4D-80B8-CA4BE36DCCDB}"/>
          </ac:spMkLst>
        </pc:spChg>
        <pc:spChg chg="mod">
          <ac:chgData name="Jordan Thayer" userId="2910a459-b930-4c41-a260-227abd1a5a1a" providerId="ADAL" clId="{B37C5689-2CB9-4032-8E85-B3BE963AFE2D}" dt="2020-08-09T21:05:43.586" v="3784"/>
          <ac:spMkLst>
            <pc:docMk/>
            <pc:sldMk cId="3874864361" sldId="390"/>
            <ac:spMk id="28" creationId="{275704F9-1F8C-F445-B8DC-117A986432EB}"/>
          </ac:spMkLst>
        </pc:spChg>
        <pc:grpChg chg="del mod">
          <ac:chgData name="Jordan Thayer" userId="2910a459-b930-4c41-a260-227abd1a5a1a" providerId="ADAL" clId="{B37C5689-2CB9-4032-8E85-B3BE963AFE2D}" dt="2020-08-09T21:06:09.279" v="3791" actId="478"/>
          <ac:grpSpMkLst>
            <pc:docMk/>
            <pc:sldMk cId="3874864361" sldId="390"/>
            <ac:grpSpMk id="32" creationId="{F85F7E99-AF7C-5847-80A5-4B5A8E0F83EA}"/>
          </ac:grpSpMkLst>
        </pc:grpChg>
        <pc:grpChg chg="del">
          <ac:chgData name="Jordan Thayer" userId="2910a459-b930-4c41-a260-227abd1a5a1a" providerId="ADAL" clId="{B37C5689-2CB9-4032-8E85-B3BE963AFE2D}" dt="2020-08-09T21:06:09.279" v="3791" actId="478"/>
          <ac:grpSpMkLst>
            <pc:docMk/>
            <pc:sldMk cId="3874864361" sldId="390"/>
            <ac:grpSpMk id="33" creationId="{0F03E73C-DB74-A945-BA3D-1EDC5D37862C}"/>
          </ac:grpSpMkLst>
        </pc:grpChg>
        <pc:grpChg chg="del">
          <ac:chgData name="Jordan Thayer" userId="2910a459-b930-4c41-a260-227abd1a5a1a" providerId="ADAL" clId="{B37C5689-2CB9-4032-8E85-B3BE963AFE2D}" dt="2020-08-09T21:06:09.279" v="3791" actId="478"/>
          <ac:grpSpMkLst>
            <pc:docMk/>
            <pc:sldMk cId="3874864361" sldId="390"/>
            <ac:grpSpMk id="34" creationId="{3F4ECBB5-6A98-B54B-B751-B0D4128B16DE}"/>
          </ac:grpSpMkLst>
        </pc:grpChg>
        <pc:grpChg chg="del">
          <ac:chgData name="Jordan Thayer" userId="2910a459-b930-4c41-a260-227abd1a5a1a" providerId="ADAL" clId="{B37C5689-2CB9-4032-8E85-B3BE963AFE2D}" dt="2020-08-09T21:06:09.279" v="3791" actId="478"/>
          <ac:grpSpMkLst>
            <pc:docMk/>
            <pc:sldMk cId="3874864361" sldId="390"/>
            <ac:grpSpMk id="35" creationId="{9C90FCBE-C592-C343-B7E0-73BB5D66E52B}"/>
          </ac:grpSpMkLst>
        </pc:grpChg>
        <pc:grpChg chg="del">
          <ac:chgData name="Jordan Thayer" userId="2910a459-b930-4c41-a260-227abd1a5a1a" providerId="ADAL" clId="{B37C5689-2CB9-4032-8E85-B3BE963AFE2D}" dt="2020-08-09T21:06:09.279" v="3791" actId="478"/>
          <ac:grpSpMkLst>
            <pc:docMk/>
            <pc:sldMk cId="3874864361" sldId="390"/>
            <ac:grpSpMk id="57" creationId="{06A95DB3-8F8F-FC49-AF5B-EB8339985311}"/>
          </ac:grpSpMkLst>
        </pc:grpChg>
        <pc:graphicFrameChg chg="add mod">
          <ac:chgData name="Jordan Thayer" userId="2910a459-b930-4c41-a260-227abd1a5a1a" providerId="ADAL" clId="{B37C5689-2CB9-4032-8E85-B3BE963AFE2D}" dt="2020-08-09T21:10:30.738" v="3847" actId="207"/>
          <ac:graphicFrameMkLst>
            <pc:docMk/>
            <pc:sldMk cId="3874864361" sldId="390"/>
            <ac:graphicFrameMk id="2" creationId="{3EBAF341-0731-4833-AFA0-3B732015D3EB}"/>
          </ac:graphicFrameMkLst>
        </pc:graphicFrameChg>
        <pc:picChg chg="del mod">
          <ac:chgData name="Jordan Thayer" userId="2910a459-b930-4c41-a260-227abd1a5a1a" providerId="ADAL" clId="{B37C5689-2CB9-4032-8E85-B3BE963AFE2D}" dt="2020-08-09T21:06:09.279" v="3791" actId="478"/>
          <ac:picMkLst>
            <pc:docMk/>
            <pc:sldMk cId="3874864361" sldId="390"/>
            <ac:picMk id="44" creationId="{885C9CB7-94C5-B545-85A1-83700D7ED513}"/>
          </ac:picMkLst>
        </pc:picChg>
        <pc:picChg chg="del">
          <ac:chgData name="Jordan Thayer" userId="2910a459-b930-4c41-a260-227abd1a5a1a" providerId="ADAL" clId="{B37C5689-2CB9-4032-8E85-B3BE963AFE2D}" dt="2020-08-09T21:06:09.279" v="3791" actId="478"/>
          <ac:picMkLst>
            <pc:docMk/>
            <pc:sldMk cId="3874864361" sldId="390"/>
            <ac:picMk id="46" creationId="{02F9F159-FA80-9F4F-9A46-DBEBEBC6BC68}"/>
          </ac:picMkLst>
        </pc:picChg>
        <pc:picChg chg="del">
          <ac:chgData name="Jordan Thayer" userId="2910a459-b930-4c41-a260-227abd1a5a1a" providerId="ADAL" clId="{B37C5689-2CB9-4032-8E85-B3BE963AFE2D}" dt="2020-08-09T21:06:09.279" v="3791" actId="478"/>
          <ac:picMkLst>
            <pc:docMk/>
            <pc:sldMk cId="3874864361" sldId="390"/>
            <ac:picMk id="48" creationId="{3ADF8870-1C4B-154F-8AD3-C07276FC865D}"/>
          </ac:picMkLst>
        </pc:picChg>
        <pc:cxnChg chg="del">
          <ac:chgData name="Jordan Thayer" userId="2910a459-b930-4c41-a260-227abd1a5a1a" providerId="ADAL" clId="{B37C5689-2CB9-4032-8E85-B3BE963AFE2D}" dt="2020-08-09T21:06:09.279" v="3791" actId="478"/>
          <ac:cxnSpMkLst>
            <pc:docMk/>
            <pc:sldMk cId="3874864361" sldId="390"/>
            <ac:cxnSpMk id="59" creationId="{9923CAD7-4AF5-B349-AA24-6AF5DCA0D670}"/>
          </ac:cxnSpMkLst>
        </pc:cxnChg>
      </pc:sldChg>
      <pc:sldChg chg="addSp delSp modSp add modNotesTx">
        <pc:chgData name="Jordan Thayer" userId="2910a459-b930-4c41-a260-227abd1a5a1a" providerId="ADAL" clId="{B37C5689-2CB9-4032-8E85-B3BE963AFE2D}" dt="2020-08-09T21:27:59.122" v="3993" actId="14100"/>
        <pc:sldMkLst>
          <pc:docMk/>
          <pc:sldMk cId="374849431" sldId="391"/>
        </pc:sldMkLst>
        <pc:spChg chg="mod">
          <ac:chgData name="Jordan Thayer" userId="2910a459-b930-4c41-a260-227abd1a5a1a" providerId="ADAL" clId="{B37C5689-2CB9-4032-8E85-B3BE963AFE2D}" dt="2020-08-09T21:11:18.645" v="3855" actId="20577"/>
          <ac:spMkLst>
            <pc:docMk/>
            <pc:sldMk cId="374849431" sldId="391"/>
            <ac:spMk id="5" creationId="{5913F451-0C0D-A341-9054-3EE66A956335}"/>
          </ac:spMkLst>
        </pc:spChg>
        <pc:spChg chg="add mod">
          <ac:chgData name="Jordan Thayer" userId="2910a459-b930-4c41-a260-227abd1a5a1a" providerId="ADAL" clId="{B37C5689-2CB9-4032-8E85-B3BE963AFE2D}" dt="2020-08-09T21:27:59.122" v="3993" actId="14100"/>
          <ac:spMkLst>
            <pc:docMk/>
            <pc:sldMk cId="374849431" sldId="391"/>
            <ac:spMk id="10" creationId="{ABC5626E-B778-4F04-BAB4-9AC4724E8796}"/>
          </ac:spMkLst>
        </pc:spChg>
        <pc:picChg chg="add del mod">
          <ac:chgData name="Jordan Thayer" userId="2910a459-b930-4c41-a260-227abd1a5a1a" providerId="ADAL" clId="{B37C5689-2CB9-4032-8E85-B3BE963AFE2D}" dt="2020-08-09T21:19:12.092" v="3868" actId="478"/>
          <ac:picMkLst>
            <pc:docMk/>
            <pc:sldMk cId="374849431" sldId="391"/>
            <ac:picMk id="3" creationId="{413D493A-9EB3-4967-9D2B-696E145D3764}"/>
          </ac:picMkLst>
        </pc:picChg>
        <pc:picChg chg="del">
          <ac:chgData name="Jordan Thayer" userId="2910a459-b930-4c41-a260-227abd1a5a1a" providerId="ADAL" clId="{B37C5689-2CB9-4032-8E85-B3BE963AFE2D}" dt="2020-08-09T21:11:21.325" v="3856" actId="478"/>
          <ac:picMkLst>
            <pc:docMk/>
            <pc:sldMk cId="374849431" sldId="391"/>
            <ac:picMk id="6" creationId="{34A6967F-E3C0-4C7B-BCE9-A078626F4297}"/>
          </ac:picMkLst>
        </pc:picChg>
        <pc:picChg chg="add del mod">
          <ac:chgData name="Jordan Thayer" userId="2910a459-b930-4c41-a260-227abd1a5a1a" providerId="ADAL" clId="{B37C5689-2CB9-4032-8E85-B3BE963AFE2D}" dt="2020-08-09T21:19:50.787" v="3877" actId="478"/>
          <ac:picMkLst>
            <pc:docMk/>
            <pc:sldMk cId="374849431" sldId="391"/>
            <ac:picMk id="7" creationId="{4D6C48FF-E4CE-4278-8653-36D95213AC65}"/>
          </ac:picMkLst>
        </pc:picChg>
        <pc:picChg chg="add mod">
          <ac:chgData name="Jordan Thayer" userId="2910a459-b930-4c41-a260-227abd1a5a1a" providerId="ADAL" clId="{B37C5689-2CB9-4032-8E85-B3BE963AFE2D}" dt="2020-08-09T21:23:32.866" v="3883" actId="1076"/>
          <ac:picMkLst>
            <pc:docMk/>
            <pc:sldMk cId="374849431" sldId="391"/>
            <ac:picMk id="9" creationId="{4A284C24-4A7F-4D4D-8EBF-01B8F5C8CE31}"/>
          </ac:picMkLst>
        </pc:picChg>
      </pc:sldChg>
      <pc:sldChg chg="addSp delSp modSp add del">
        <pc:chgData name="Jordan Thayer" userId="2910a459-b930-4c41-a260-227abd1a5a1a" providerId="ADAL" clId="{B37C5689-2CB9-4032-8E85-B3BE963AFE2D}" dt="2020-08-09T21:27:16.360" v="3979" actId="2696"/>
        <pc:sldMkLst>
          <pc:docMk/>
          <pc:sldMk cId="1149510995" sldId="392"/>
        </pc:sldMkLst>
        <pc:picChg chg="add mod">
          <ac:chgData name="Jordan Thayer" userId="2910a459-b930-4c41-a260-227abd1a5a1a" providerId="ADAL" clId="{B37C5689-2CB9-4032-8E85-B3BE963AFE2D}" dt="2020-08-09T21:27:10.653" v="3978" actId="1076"/>
          <ac:picMkLst>
            <pc:docMk/>
            <pc:sldMk cId="1149510995" sldId="392"/>
            <ac:picMk id="3" creationId="{14255F92-F512-4589-9F79-65971C49AA41}"/>
          </ac:picMkLst>
        </pc:picChg>
        <pc:picChg chg="del mod">
          <ac:chgData name="Jordan Thayer" userId="2910a459-b930-4c41-a260-227abd1a5a1a" providerId="ADAL" clId="{B37C5689-2CB9-4032-8E85-B3BE963AFE2D}" dt="2020-08-09T21:26:47.531" v="3970" actId="478"/>
          <ac:picMkLst>
            <pc:docMk/>
            <pc:sldMk cId="1149510995" sldId="392"/>
            <ac:picMk id="9" creationId="{4A284C24-4A7F-4D4D-8EBF-01B8F5C8CE31}"/>
          </ac:picMkLst>
        </pc:picChg>
      </pc:sldChg>
      <pc:sldChg chg="modNotesTx">
        <pc:chgData name="Jordan Thayer" userId="2910a459-b930-4c41-a260-227abd1a5a1a" providerId="ADAL" clId="{B37C5689-2CB9-4032-8E85-B3BE963AFE2D}" dt="2020-08-10T01:07:20.911" v="7512" actId="20577"/>
        <pc:sldMkLst>
          <pc:docMk/>
          <pc:sldMk cId="992144806" sldId="394"/>
        </pc:sldMkLst>
      </pc:sldChg>
      <pc:sldChg chg="add">
        <pc:chgData name="Jordan Thayer" userId="2910a459-b930-4c41-a260-227abd1a5a1a" providerId="ADAL" clId="{B37C5689-2CB9-4032-8E85-B3BE963AFE2D}" dt="2020-08-09T21:27:18.905" v="3980"/>
        <pc:sldMkLst>
          <pc:docMk/>
          <pc:sldMk cId="2107388918" sldId="394"/>
        </pc:sldMkLst>
      </pc:sldChg>
      <pc:sldChg chg="addSp delSp modSp modNotesTx">
        <pc:chgData name="Jordan Thayer" userId="2910a459-b930-4c41-a260-227abd1a5a1a" providerId="ADAL" clId="{B37C5689-2CB9-4032-8E85-B3BE963AFE2D}" dt="2020-08-10T00:45:41.211" v="6859" actId="20577"/>
        <pc:sldMkLst>
          <pc:docMk/>
          <pc:sldMk cId="2107388918" sldId="395"/>
        </pc:sldMkLst>
        <pc:spChg chg="add mod">
          <ac:chgData name="Jordan Thayer" userId="2910a459-b930-4c41-a260-227abd1a5a1a" providerId="ADAL" clId="{B37C5689-2CB9-4032-8E85-B3BE963AFE2D}" dt="2020-08-09T21:28:17.250" v="4016" actId="20577"/>
          <ac:spMkLst>
            <pc:docMk/>
            <pc:sldMk cId="2107388918" sldId="395"/>
            <ac:spMk id="6" creationId="{2E48E147-2A56-4456-A721-5861A55634FD}"/>
          </ac:spMkLst>
        </pc:spChg>
        <pc:spChg chg="del">
          <ac:chgData name="Jordan Thayer" userId="2910a459-b930-4c41-a260-227abd1a5a1a" providerId="ADAL" clId="{B37C5689-2CB9-4032-8E85-B3BE963AFE2D}" dt="2020-08-09T21:28:07.314" v="3994" actId="478"/>
          <ac:spMkLst>
            <pc:docMk/>
            <pc:sldMk cId="2107388918" sldId="395"/>
            <ac:spMk id="10" creationId="{ABC5626E-B778-4F04-BAB4-9AC4724E8796}"/>
          </ac:spMkLst>
        </pc:spChg>
        <pc:picChg chg="mod">
          <ac:chgData name="Jordan Thayer" userId="2910a459-b930-4c41-a260-227abd1a5a1a" providerId="ADAL" clId="{B37C5689-2CB9-4032-8E85-B3BE963AFE2D}" dt="2020-08-09T21:27:32.007" v="3982" actId="14826"/>
          <ac:picMkLst>
            <pc:docMk/>
            <pc:sldMk cId="2107388918" sldId="395"/>
            <ac:picMk id="9" creationId="{4A284C24-4A7F-4D4D-8EBF-01B8F5C8CE31}"/>
          </ac:picMkLst>
        </pc:picChg>
      </pc:sldChg>
      <pc:sldChg chg="addSp delSp modSp add setBg modNotesTx">
        <pc:chgData name="Jordan Thayer" userId="2910a459-b930-4c41-a260-227abd1a5a1a" providerId="ADAL" clId="{B37C5689-2CB9-4032-8E85-B3BE963AFE2D}" dt="2020-08-10T12:51:08.110" v="12323" actId="20577"/>
        <pc:sldMkLst>
          <pc:docMk/>
          <pc:sldMk cId="2423559804" sldId="397"/>
        </pc:sldMkLst>
        <pc:spChg chg="del mod">
          <ac:chgData name="Jordan Thayer" userId="2910a459-b930-4c41-a260-227abd1a5a1a" providerId="ADAL" clId="{B37C5689-2CB9-4032-8E85-B3BE963AFE2D}" dt="2020-08-09T21:31:01.339" v="4024" actId="478"/>
          <ac:spMkLst>
            <pc:docMk/>
            <pc:sldMk cId="2423559804" sldId="397"/>
            <ac:spMk id="6" creationId="{2E48E147-2A56-4456-A721-5861A55634FD}"/>
          </ac:spMkLst>
        </pc:spChg>
        <pc:spChg chg="add mod">
          <ac:chgData name="Jordan Thayer" userId="2910a459-b930-4c41-a260-227abd1a5a1a" providerId="ADAL" clId="{B37C5689-2CB9-4032-8E85-B3BE963AFE2D}" dt="2020-08-10T00:30:31.056" v="5941" actId="14100"/>
          <ac:spMkLst>
            <pc:docMk/>
            <pc:sldMk cId="2423559804" sldId="397"/>
            <ac:spMk id="12" creationId="{0BCB473D-2963-44F7-9B6C-8393AE82E7DE}"/>
          </ac:spMkLst>
        </pc:spChg>
        <pc:spChg chg="add mod">
          <ac:chgData name="Jordan Thayer" userId="2910a459-b930-4c41-a260-227abd1a5a1a" providerId="ADAL" clId="{B37C5689-2CB9-4032-8E85-B3BE963AFE2D}" dt="2020-08-10T00:30:25.187" v="5940" actId="20577"/>
          <ac:spMkLst>
            <pc:docMk/>
            <pc:sldMk cId="2423559804" sldId="397"/>
            <ac:spMk id="13" creationId="{ACA7B685-CC04-4845-B198-644742DBE3E6}"/>
          </ac:spMkLst>
        </pc:spChg>
        <pc:picChg chg="add del mod">
          <ac:chgData name="Jordan Thayer" userId="2910a459-b930-4c41-a260-227abd1a5a1a" providerId="ADAL" clId="{B37C5689-2CB9-4032-8E85-B3BE963AFE2D}" dt="2020-08-09T23:49:37.317" v="4789" actId="478"/>
          <ac:picMkLst>
            <pc:docMk/>
            <pc:sldMk cId="2423559804" sldId="397"/>
            <ac:picMk id="3" creationId="{C39EE0B1-83C9-4EB1-A2AD-B23FCAF941B7}"/>
          </ac:picMkLst>
        </pc:picChg>
        <pc:picChg chg="add mod">
          <ac:chgData name="Jordan Thayer" userId="2910a459-b930-4c41-a260-227abd1a5a1a" providerId="ADAL" clId="{B37C5689-2CB9-4032-8E85-B3BE963AFE2D}" dt="2020-08-10T00:28:54.777" v="5916" actId="14100"/>
          <ac:picMkLst>
            <pc:docMk/>
            <pc:sldMk cId="2423559804" sldId="397"/>
            <ac:picMk id="8" creationId="{291D8B2D-A0B1-48D3-AEC7-DF0241D38E92}"/>
          </ac:picMkLst>
        </pc:picChg>
        <pc:picChg chg="del">
          <ac:chgData name="Jordan Thayer" userId="2910a459-b930-4c41-a260-227abd1a5a1a" providerId="ADAL" clId="{B37C5689-2CB9-4032-8E85-B3BE963AFE2D}" dt="2020-08-09T21:32:46.746" v="4025" actId="478"/>
          <ac:picMkLst>
            <pc:docMk/>
            <pc:sldMk cId="2423559804" sldId="397"/>
            <ac:picMk id="9" creationId="{4A284C24-4A7F-4D4D-8EBF-01B8F5C8CE31}"/>
          </ac:picMkLst>
        </pc:picChg>
        <pc:picChg chg="add del mod">
          <ac:chgData name="Jordan Thayer" userId="2910a459-b930-4c41-a260-227abd1a5a1a" providerId="ADAL" clId="{B37C5689-2CB9-4032-8E85-B3BE963AFE2D}" dt="2020-08-10T00:25:58.223" v="5908" actId="478"/>
          <ac:picMkLst>
            <pc:docMk/>
            <pc:sldMk cId="2423559804" sldId="397"/>
            <ac:picMk id="11" creationId="{7D32993F-0B86-4649-99E8-BF59842BBDC5}"/>
          </ac:picMkLst>
        </pc:picChg>
        <pc:picChg chg="add mod ord">
          <ac:chgData name="Jordan Thayer" userId="2910a459-b930-4c41-a260-227abd1a5a1a" providerId="ADAL" clId="{B37C5689-2CB9-4032-8E85-B3BE963AFE2D}" dt="2020-08-10T00:26:03.543" v="5909" actId="1076"/>
          <ac:picMkLst>
            <pc:docMk/>
            <pc:sldMk cId="2423559804" sldId="397"/>
            <ac:picMk id="14" creationId="{C6EAC8EC-D9C6-46AA-B579-B04FEAFE9167}"/>
          </ac:picMkLst>
        </pc:picChg>
      </pc:sldChg>
      <pc:sldChg chg="addSp delSp modSp add modAnim modNotesTx">
        <pc:chgData name="Jordan Thayer" userId="2910a459-b930-4c41-a260-227abd1a5a1a" providerId="ADAL" clId="{B37C5689-2CB9-4032-8E85-B3BE963AFE2D}" dt="2020-08-10T00:55:11.354" v="6947" actId="20577"/>
        <pc:sldMkLst>
          <pc:docMk/>
          <pc:sldMk cId="3962815799" sldId="398"/>
        </pc:sldMkLst>
        <pc:spChg chg="add mod">
          <ac:chgData name="Jordan Thayer" userId="2910a459-b930-4c41-a260-227abd1a5a1a" providerId="ADAL" clId="{B37C5689-2CB9-4032-8E85-B3BE963AFE2D}" dt="2020-08-10T00:20:43.199" v="5883" actId="1076"/>
          <ac:spMkLst>
            <pc:docMk/>
            <pc:sldMk cId="3962815799" sldId="398"/>
            <ac:spMk id="9" creationId="{C675875B-C32D-4302-916D-0C3281244365}"/>
          </ac:spMkLst>
        </pc:spChg>
        <pc:spChg chg="add mod">
          <ac:chgData name="Jordan Thayer" userId="2910a459-b930-4c41-a260-227abd1a5a1a" providerId="ADAL" clId="{B37C5689-2CB9-4032-8E85-B3BE963AFE2D}" dt="2020-08-10T00:20:51.209" v="5884" actId="1076"/>
          <ac:spMkLst>
            <pc:docMk/>
            <pc:sldMk cId="3962815799" sldId="398"/>
            <ac:spMk id="10" creationId="{5DCDB9BB-A022-4DCA-B8A7-B18DD35F678C}"/>
          </ac:spMkLst>
        </pc:spChg>
        <pc:spChg chg="del">
          <ac:chgData name="Jordan Thayer" userId="2910a459-b930-4c41-a260-227abd1a5a1a" providerId="ADAL" clId="{B37C5689-2CB9-4032-8E85-B3BE963AFE2D}" dt="2020-08-10T00:08:06.411" v="5143" actId="478"/>
          <ac:spMkLst>
            <pc:docMk/>
            <pc:sldMk cId="3962815799" sldId="398"/>
            <ac:spMk id="12" creationId="{0BCB473D-2963-44F7-9B6C-8393AE82E7DE}"/>
          </ac:spMkLst>
        </pc:spChg>
        <pc:spChg chg="del">
          <ac:chgData name="Jordan Thayer" userId="2910a459-b930-4c41-a260-227abd1a5a1a" providerId="ADAL" clId="{B37C5689-2CB9-4032-8E85-B3BE963AFE2D}" dt="2020-08-10T00:08:07.831" v="5144" actId="478"/>
          <ac:spMkLst>
            <pc:docMk/>
            <pc:sldMk cId="3962815799" sldId="398"/>
            <ac:spMk id="13" creationId="{ACA7B685-CC04-4845-B198-644742DBE3E6}"/>
          </ac:spMkLst>
        </pc:spChg>
        <pc:spChg chg="add mod">
          <ac:chgData name="Jordan Thayer" userId="2910a459-b930-4c41-a260-227abd1a5a1a" providerId="ADAL" clId="{B37C5689-2CB9-4032-8E85-B3BE963AFE2D}" dt="2020-08-10T00:17:38.330" v="5706" actId="404"/>
          <ac:spMkLst>
            <pc:docMk/>
            <pc:sldMk cId="3962815799" sldId="398"/>
            <ac:spMk id="14" creationId="{FB43E96F-C887-4F31-B16D-F339A740AA21}"/>
          </ac:spMkLst>
        </pc:spChg>
        <pc:spChg chg="add mod">
          <ac:chgData name="Jordan Thayer" userId="2910a459-b930-4c41-a260-227abd1a5a1a" providerId="ADAL" clId="{B37C5689-2CB9-4032-8E85-B3BE963AFE2D}" dt="2020-08-10T00:20:51.209" v="5884" actId="1076"/>
          <ac:spMkLst>
            <pc:docMk/>
            <pc:sldMk cId="3962815799" sldId="398"/>
            <ac:spMk id="15" creationId="{C134F9CE-2590-4949-AC40-92A0CFBFB7E2}"/>
          </ac:spMkLst>
        </pc:spChg>
        <pc:spChg chg="add mod">
          <ac:chgData name="Jordan Thayer" userId="2910a459-b930-4c41-a260-227abd1a5a1a" providerId="ADAL" clId="{B37C5689-2CB9-4032-8E85-B3BE963AFE2D}" dt="2020-08-10T00:20:51.209" v="5884" actId="1076"/>
          <ac:spMkLst>
            <pc:docMk/>
            <pc:sldMk cId="3962815799" sldId="398"/>
            <ac:spMk id="16" creationId="{6BA6184C-5CC8-4BDB-8788-AAE3E5279C91}"/>
          </ac:spMkLst>
        </pc:spChg>
        <pc:spChg chg="add mod">
          <ac:chgData name="Jordan Thayer" userId="2910a459-b930-4c41-a260-227abd1a5a1a" providerId="ADAL" clId="{B37C5689-2CB9-4032-8E85-B3BE963AFE2D}" dt="2020-08-10T00:20:51.209" v="5884" actId="1076"/>
          <ac:spMkLst>
            <pc:docMk/>
            <pc:sldMk cId="3962815799" sldId="398"/>
            <ac:spMk id="17" creationId="{ECA95C34-E75E-4484-B28D-2CD79DC62BA3}"/>
          </ac:spMkLst>
        </pc:spChg>
        <pc:spChg chg="add mod">
          <ac:chgData name="Jordan Thayer" userId="2910a459-b930-4c41-a260-227abd1a5a1a" providerId="ADAL" clId="{B37C5689-2CB9-4032-8E85-B3BE963AFE2D}" dt="2020-08-10T00:20:51.209" v="5884" actId="1076"/>
          <ac:spMkLst>
            <pc:docMk/>
            <pc:sldMk cId="3962815799" sldId="398"/>
            <ac:spMk id="18" creationId="{64439682-548C-42EA-BC03-4888BA0DD09C}"/>
          </ac:spMkLst>
        </pc:spChg>
        <pc:spChg chg="add mod">
          <ac:chgData name="Jordan Thayer" userId="2910a459-b930-4c41-a260-227abd1a5a1a" providerId="ADAL" clId="{B37C5689-2CB9-4032-8E85-B3BE963AFE2D}" dt="2020-08-10T00:20:51.209" v="5884" actId="1076"/>
          <ac:spMkLst>
            <pc:docMk/>
            <pc:sldMk cId="3962815799" sldId="398"/>
            <ac:spMk id="19" creationId="{488B0CB8-D702-4E39-84AF-1B916A00F7C7}"/>
          </ac:spMkLst>
        </pc:spChg>
        <pc:picChg chg="add del mod">
          <ac:chgData name="Jordan Thayer" userId="2910a459-b930-4c41-a260-227abd1a5a1a" providerId="ADAL" clId="{B37C5689-2CB9-4032-8E85-B3BE963AFE2D}" dt="2020-08-10T00:15:31.008" v="5646" actId="478"/>
          <ac:picMkLst>
            <pc:docMk/>
            <pc:sldMk cId="3962815799" sldId="398"/>
            <ac:picMk id="3" creationId="{EC55F49E-3C15-45FD-A3A1-0ADB04182A17}"/>
          </ac:picMkLst>
        </pc:picChg>
        <pc:picChg chg="add mod">
          <ac:chgData name="Jordan Thayer" userId="2910a459-b930-4c41-a260-227abd1a5a1a" providerId="ADAL" clId="{B37C5689-2CB9-4032-8E85-B3BE963AFE2D}" dt="2020-08-10T00:17:15.197" v="5667" actId="14100"/>
          <ac:picMkLst>
            <pc:docMk/>
            <pc:sldMk cId="3962815799" sldId="398"/>
            <ac:picMk id="7" creationId="{E9217638-8734-4E0E-8D4A-B0123D558CA9}"/>
          </ac:picMkLst>
        </pc:picChg>
        <pc:picChg chg="del">
          <ac:chgData name="Jordan Thayer" userId="2910a459-b930-4c41-a260-227abd1a5a1a" providerId="ADAL" clId="{B37C5689-2CB9-4032-8E85-B3BE963AFE2D}" dt="2020-08-10T00:08:09.718" v="5146" actId="478"/>
          <ac:picMkLst>
            <pc:docMk/>
            <pc:sldMk cId="3962815799" sldId="398"/>
            <ac:picMk id="8" creationId="{291D8B2D-A0B1-48D3-AEC7-DF0241D38E92}"/>
          </ac:picMkLst>
        </pc:picChg>
        <pc:picChg chg="del">
          <ac:chgData name="Jordan Thayer" userId="2910a459-b930-4c41-a260-227abd1a5a1a" providerId="ADAL" clId="{B37C5689-2CB9-4032-8E85-B3BE963AFE2D}" dt="2020-08-10T00:08:08.622" v="5145" actId="478"/>
          <ac:picMkLst>
            <pc:docMk/>
            <pc:sldMk cId="3962815799" sldId="398"/>
            <ac:picMk id="11" creationId="{7D32993F-0B86-4649-99E8-BF59842BBDC5}"/>
          </ac:picMkLst>
        </pc:picChg>
      </pc:sldChg>
      <pc:sldChg chg="addSp delSp modSp add setBg modAnim modNotesTx">
        <pc:chgData name="Jordan Thayer" userId="2910a459-b930-4c41-a260-227abd1a5a1a" providerId="ADAL" clId="{B37C5689-2CB9-4032-8E85-B3BE963AFE2D}" dt="2020-08-10T01:01:36.007" v="7185"/>
        <pc:sldMkLst>
          <pc:docMk/>
          <pc:sldMk cId="809039033" sldId="399"/>
        </pc:sldMkLst>
        <pc:spChg chg="add del">
          <ac:chgData name="Jordan Thayer" userId="2910a459-b930-4c41-a260-227abd1a5a1a" providerId="ADAL" clId="{B37C5689-2CB9-4032-8E85-B3BE963AFE2D}" dt="2020-08-10T00:56:26.492" v="6952"/>
          <ac:spMkLst>
            <pc:docMk/>
            <pc:sldMk cId="809039033" sldId="399"/>
            <ac:spMk id="2" creationId="{E9D21A1C-5EF4-40FD-9EDF-E759A60F04C8}"/>
          </ac:spMkLst>
        </pc:spChg>
        <pc:spChg chg="add mod">
          <ac:chgData name="Jordan Thayer" userId="2910a459-b930-4c41-a260-227abd1a5a1a" providerId="ADAL" clId="{B37C5689-2CB9-4032-8E85-B3BE963AFE2D}" dt="2020-08-10T00:57:29.805" v="6999" actId="14100"/>
          <ac:spMkLst>
            <pc:docMk/>
            <pc:sldMk cId="809039033" sldId="399"/>
            <ac:spMk id="7" creationId="{8C3BBFE9-9E0B-499A-81ED-3B46D260B179}"/>
          </ac:spMkLst>
        </pc:spChg>
        <pc:spChg chg="add mod">
          <ac:chgData name="Jordan Thayer" userId="2910a459-b930-4c41-a260-227abd1a5a1a" providerId="ADAL" clId="{B37C5689-2CB9-4032-8E85-B3BE963AFE2D}" dt="2020-08-10T01:01:01.608" v="7175" actId="120"/>
          <ac:spMkLst>
            <pc:docMk/>
            <pc:sldMk cId="809039033" sldId="399"/>
            <ac:spMk id="9" creationId="{EFB8F39F-C833-461A-A118-609EB8E5A008}"/>
          </ac:spMkLst>
        </pc:spChg>
        <pc:spChg chg="add del">
          <ac:chgData name="Jordan Thayer" userId="2910a459-b930-4c41-a260-227abd1a5a1a" providerId="ADAL" clId="{B37C5689-2CB9-4032-8E85-B3BE963AFE2D}" dt="2020-08-10T00:56:19.577" v="6948" actId="478"/>
          <ac:spMkLst>
            <pc:docMk/>
            <pc:sldMk cId="809039033" sldId="399"/>
            <ac:spMk id="12" creationId="{0BCB473D-2963-44F7-9B6C-8393AE82E7DE}"/>
          </ac:spMkLst>
        </pc:spChg>
        <pc:spChg chg="del">
          <ac:chgData name="Jordan Thayer" userId="2910a459-b930-4c41-a260-227abd1a5a1a" providerId="ADAL" clId="{B37C5689-2CB9-4032-8E85-B3BE963AFE2D}" dt="2020-08-10T00:56:21.313" v="6949" actId="478"/>
          <ac:spMkLst>
            <pc:docMk/>
            <pc:sldMk cId="809039033" sldId="399"/>
            <ac:spMk id="13" creationId="{ACA7B685-CC04-4845-B198-644742DBE3E6}"/>
          </ac:spMkLst>
        </pc:spChg>
        <pc:spChg chg="add mod">
          <ac:chgData name="Jordan Thayer" userId="2910a459-b930-4c41-a260-227abd1a5a1a" providerId="ADAL" clId="{B37C5689-2CB9-4032-8E85-B3BE963AFE2D}" dt="2020-08-10T01:01:04.140" v="7176" actId="120"/>
          <ac:spMkLst>
            <pc:docMk/>
            <pc:sldMk cId="809039033" sldId="399"/>
            <ac:spMk id="14" creationId="{A230824E-97ED-42EE-9A05-57AF260FCEAC}"/>
          </ac:spMkLst>
        </pc:spChg>
        <pc:spChg chg="add mod">
          <ac:chgData name="Jordan Thayer" userId="2910a459-b930-4c41-a260-227abd1a5a1a" providerId="ADAL" clId="{B37C5689-2CB9-4032-8E85-B3BE963AFE2D}" dt="2020-08-10T01:01:06.478" v="7177" actId="120"/>
          <ac:spMkLst>
            <pc:docMk/>
            <pc:sldMk cId="809039033" sldId="399"/>
            <ac:spMk id="15" creationId="{A1A75042-2AF4-4143-A376-CD964479A4CC}"/>
          </ac:spMkLst>
        </pc:spChg>
        <pc:spChg chg="add mod">
          <ac:chgData name="Jordan Thayer" userId="2910a459-b930-4c41-a260-227abd1a5a1a" providerId="ADAL" clId="{B37C5689-2CB9-4032-8E85-B3BE963AFE2D}" dt="2020-08-10T01:01:08.849" v="7178" actId="120"/>
          <ac:spMkLst>
            <pc:docMk/>
            <pc:sldMk cId="809039033" sldId="399"/>
            <ac:spMk id="16" creationId="{47495A3A-B500-4ECE-B8B3-38CBFC30C7EE}"/>
          </ac:spMkLst>
        </pc:spChg>
        <pc:spChg chg="add mod">
          <ac:chgData name="Jordan Thayer" userId="2910a459-b930-4c41-a260-227abd1a5a1a" providerId="ADAL" clId="{B37C5689-2CB9-4032-8E85-B3BE963AFE2D}" dt="2020-08-10T01:01:16.649" v="7180" actId="1076"/>
          <ac:spMkLst>
            <pc:docMk/>
            <pc:sldMk cId="809039033" sldId="399"/>
            <ac:spMk id="17" creationId="{AD731135-3F19-4FDB-9721-72E0F878A960}"/>
          </ac:spMkLst>
        </pc:spChg>
        <pc:picChg chg="add mod">
          <ac:chgData name="Jordan Thayer" userId="2910a459-b930-4c41-a260-227abd1a5a1a" providerId="ADAL" clId="{B37C5689-2CB9-4032-8E85-B3BE963AFE2D}" dt="2020-08-10T00:56:55.323" v="6961" actId="1076"/>
          <ac:picMkLst>
            <pc:docMk/>
            <pc:sldMk cId="809039033" sldId="399"/>
            <ac:picMk id="6" creationId="{FBFB43F9-97C7-4BAE-BA35-8A2798A1388E}"/>
          </ac:picMkLst>
        </pc:picChg>
        <pc:picChg chg="del mod">
          <ac:chgData name="Jordan Thayer" userId="2910a459-b930-4c41-a260-227abd1a5a1a" providerId="ADAL" clId="{B37C5689-2CB9-4032-8E85-B3BE963AFE2D}" dt="2020-08-10T00:42:15.436" v="6128" actId="478"/>
          <ac:picMkLst>
            <pc:docMk/>
            <pc:sldMk cId="809039033" sldId="399"/>
            <ac:picMk id="8" creationId="{291D8B2D-A0B1-48D3-AEC7-DF0241D38E92}"/>
          </ac:picMkLst>
        </pc:picChg>
        <pc:picChg chg="del">
          <ac:chgData name="Jordan Thayer" userId="2910a459-b930-4c41-a260-227abd1a5a1a" providerId="ADAL" clId="{B37C5689-2CB9-4032-8E85-B3BE963AFE2D}" dt="2020-08-10T00:56:23.457" v="6950" actId="478"/>
          <ac:picMkLst>
            <pc:docMk/>
            <pc:sldMk cId="809039033" sldId="399"/>
            <ac:picMk id="11" creationId="{7D32993F-0B86-4649-99E8-BF59842BBDC5}"/>
          </ac:picMkLst>
        </pc:picChg>
      </pc:sldChg>
      <pc:sldChg chg="add">
        <pc:chgData name="Jordan Thayer" userId="2910a459-b930-4c41-a260-227abd1a5a1a" providerId="ADAL" clId="{B37C5689-2CB9-4032-8E85-B3BE963AFE2D}" dt="2020-08-10T01:15:43.375" v="9138"/>
        <pc:sldMkLst>
          <pc:docMk/>
          <pc:sldMk cId="1805314836" sldId="401"/>
        </pc:sldMkLst>
      </pc:sldChg>
      <pc:sldChg chg="addSp delSp modSp add modNotesTx">
        <pc:chgData name="Jordan Thayer" userId="2910a459-b930-4c41-a260-227abd1a5a1a" providerId="ADAL" clId="{B37C5689-2CB9-4032-8E85-B3BE963AFE2D}" dt="2020-08-10T02:05:25.796" v="9696" actId="20577"/>
        <pc:sldMkLst>
          <pc:docMk/>
          <pc:sldMk cId="3521891905" sldId="404"/>
        </pc:sldMkLst>
        <pc:spChg chg="mod">
          <ac:chgData name="Jordan Thayer" userId="2910a459-b930-4c41-a260-227abd1a5a1a" providerId="ADAL" clId="{B37C5689-2CB9-4032-8E85-B3BE963AFE2D}" dt="2020-08-10T01:48:32.304" v="9153" actId="20577"/>
          <ac:spMkLst>
            <pc:docMk/>
            <pc:sldMk cId="3521891905" sldId="404"/>
            <ac:spMk id="5" creationId="{5913F451-0C0D-A341-9054-3EE66A956335}"/>
          </ac:spMkLst>
        </pc:spChg>
        <pc:spChg chg="del">
          <ac:chgData name="Jordan Thayer" userId="2910a459-b930-4c41-a260-227abd1a5a1a" providerId="ADAL" clId="{B37C5689-2CB9-4032-8E85-B3BE963AFE2D}" dt="2020-08-10T01:54:02.782" v="9155" actId="478"/>
          <ac:spMkLst>
            <pc:docMk/>
            <pc:sldMk cId="3521891905" sldId="404"/>
            <ac:spMk id="6" creationId="{2E48E147-2A56-4456-A721-5861A55634FD}"/>
          </ac:spMkLst>
        </pc:spChg>
        <pc:spChg chg="add del">
          <ac:chgData name="Jordan Thayer" userId="2910a459-b930-4c41-a260-227abd1a5a1a" providerId="ADAL" clId="{B37C5689-2CB9-4032-8E85-B3BE963AFE2D}" dt="2020-08-10T02:01:22.461" v="9176" actId="478"/>
          <ac:spMkLst>
            <pc:docMk/>
            <pc:sldMk cId="3521891905" sldId="404"/>
            <ac:spMk id="8" creationId="{2FC2E9EC-057C-4AAC-A1BF-764DFE5BBE09}"/>
          </ac:spMkLst>
        </pc:spChg>
        <pc:spChg chg="add del">
          <ac:chgData name="Jordan Thayer" userId="2910a459-b930-4c41-a260-227abd1a5a1a" providerId="ADAL" clId="{B37C5689-2CB9-4032-8E85-B3BE963AFE2D}" dt="2020-08-10T02:02:52.668" v="9178"/>
          <ac:spMkLst>
            <pc:docMk/>
            <pc:sldMk cId="3521891905" sldId="404"/>
            <ac:spMk id="10" creationId="{D3AFCD6F-1650-476B-B9EE-AE307C486701}"/>
          </ac:spMkLst>
        </pc:spChg>
        <pc:picChg chg="add mod">
          <ac:chgData name="Jordan Thayer" userId="2910a459-b930-4c41-a260-227abd1a5a1a" providerId="ADAL" clId="{B37C5689-2CB9-4032-8E85-B3BE963AFE2D}" dt="2020-08-10T01:56:41.922" v="9174" actId="1076"/>
          <ac:picMkLst>
            <pc:docMk/>
            <pc:sldMk cId="3521891905" sldId="404"/>
            <ac:picMk id="3" creationId="{B0BA57D9-8F9C-44D0-9344-B726F6E46898}"/>
          </ac:picMkLst>
        </pc:picChg>
        <pc:picChg chg="del">
          <ac:chgData name="Jordan Thayer" userId="2910a459-b930-4c41-a260-227abd1a5a1a" providerId="ADAL" clId="{B37C5689-2CB9-4032-8E85-B3BE963AFE2D}" dt="2020-08-10T01:54:00.829" v="9154" actId="478"/>
          <ac:picMkLst>
            <pc:docMk/>
            <pc:sldMk cId="3521891905" sldId="404"/>
            <ac:picMk id="9" creationId="{4A284C24-4A7F-4D4D-8EBF-01B8F5C8CE31}"/>
          </ac:picMkLst>
        </pc:picChg>
      </pc:sldChg>
      <pc:sldChg chg="addSp delSp modSp add">
        <pc:chgData name="Jordan Thayer" userId="2910a459-b930-4c41-a260-227abd1a5a1a" providerId="ADAL" clId="{B37C5689-2CB9-4032-8E85-B3BE963AFE2D}" dt="2020-08-10T02:33:03.888" v="9765" actId="1076"/>
        <pc:sldMkLst>
          <pc:docMk/>
          <pc:sldMk cId="1198863839" sldId="405"/>
        </pc:sldMkLst>
        <pc:spChg chg="add mod">
          <ac:chgData name="Jordan Thayer" userId="2910a459-b930-4c41-a260-227abd1a5a1a" providerId="ADAL" clId="{B37C5689-2CB9-4032-8E85-B3BE963AFE2D}" dt="2020-08-10T02:33:01.899" v="9764" actId="1076"/>
          <ac:spMkLst>
            <pc:docMk/>
            <pc:sldMk cId="1198863839" sldId="405"/>
            <ac:spMk id="19" creationId="{1E3A72F8-8363-4A0E-8D44-9396E340C209}"/>
          </ac:spMkLst>
        </pc:spChg>
        <pc:spChg chg="add mod">
          <ac:chgData name="Jordan Thayer" userId="2910a459-b930-4c41-a260-227abd1a5a1a" providerId="ADAL" clId="{B37C5689-2CB9-4032-8E85-B3BE963AFE2D}" dt="2020-08-10T02:33:03.888" v="9765" actId="1076"/>
          <ac:spMkLst>
            <pc:docMk/>
            <pc:sldMk cId="1198863839" sldId="405"/>
            <ac:spMk id="20" creationId="{E7F704BF-D996-4ABA-B841-85CD347EB049}"/>
          </ac:spMkLst>
        </pc:spChg>
        <pc:picChg chg="del">
          <ac:chgData name="Jordan Thayer" userId="2910a459-b930-4c41-a260-227abd1a5a1a" providerId="ADAL" clId="{B37C5689-2CB9-4032-8E85-B3BE963AFE2D}" dt="2020-08-10T02:14:10.343" v="9698" actId="478"/>
          <ac:picMkLst>
            <pc:docMk/>
            <pc:sldMk cId="1198863839" sldId="405"/>
            <ac:picMk id="3" creationId="{B0BA57D9-8F9C-44D0-9344-B726F6E46898}"/>
          </ac:picMkLst>
        </pc:picChg>
        <pc:picChg chg="add mod">
          <ac:chgData name="Jordan Thayer" userId="2910a459-b930-4c41-a260-227abd1a5a1a" providerId="ADAL" clId="{B37C5689-2CB9-4032-8E85-B3BE963AFE2D}" dt="2020-08-10T02:23:38.209" v="9756" actId="14861"/>
          <ac:picMkLst>
            <pc:docMk/>
            <pc:sldMk cId="1198863839" sldId="405"/>
            <ac:picMk id="6" creationId="{86D73A08-79D7-48BF-85C6-9A5BCF59E29E}"/>
          </ac:picMkLst>
        </pc:picChg>
        <pc:picChg chg="add mod">
          <ac:chgData name="Jordan Thayer" userId="2910a459-b930-4c41-a260-227abd1a5a1a" providerId="ADAL" clId="{B37C5689-2CB9-4032-8E85-B3BE963AFE2D}" dt="2020-08-10T02:23:42.266" v="9757" actId="14861"/>
          <ac:picMkLst>
            <pc:docMk/>
            <pc:sldMk cId="1198863839" sldId="405"/>
            <ac:picMk id="8" creationId="{7813025B-6AB8-42AD-943E-0A310C9D7659}"/>
          </ac:picMkLst>
        </pc:picChg>
        <pc:cxnChg chg="add del mod">
          <ac:chgData name="Jordan Thayer" userId="2910a459-b930-4c41-a260-227abd1a5a1a" providerId="ADAL" clId="{B37C5689-2CB9-4032-8E85-B3BE963AFE2D}" dt="2020-08-10T02:20:01.457" v="9720" actId="478"/>
          <ac:cxnSpMkLst>
            <pc:docMk/>
            <pc:sldMk cId="1198863839" sldId="405"/>
            <ac:cxnSpMk id="10" creationId="{2E42A1AA-75B1-4B7C-BD70-54DEBB54F404}"/>
          </ac:cxnSpMkLst>
        </pc:cxnChg>
        <pc:cxnChg chg="add del mod">
          <ac:chgData name="Jordan Thayer" userId="2910a459-b930-4c41-a260-227abd1a5a1a" providerId="ADAL" clId="{B37C5689-2CB9-4032-8E85-B3BE963AFE2D}" dt="2020-08-10T02:21:22.302" v="9731" actId="478"/>
          <ac:cxnSpMkLst>
            <pc:docMk/>
            <pc:sldMk cId="1198863839" sldId="405"/>
            <ac:cxnSpMk id="14" creationId="{5FDDB38B-56E2-43D7-BEC7-0E14B4213A78}"/>
          </ac:cxnSpMkLst>
        </pc:cxnChg>
        <pc:cxnChg chg="add del mod">
          <ac:chgData name="Jordan Thayer" userId="2910a459-b930-4c41-a260-227abd1a5a1a" providerId="ADAL" clId="{B37C5689-2CB9-4032-8E85-B3BE963AFE2D}" dt="2020-08-10T02:21:21.482" v="9730" actId="478"/>
          <ac:cxnSpMkLst>
            <pc:docMk/>
            <pc:sldMk cId="1198863839" sldId="405"/>
            <ac:cxnSpMk id="16" creationId="{99B416F0-503C-40B1-8A0F-BCA13B4C64D2}"/>
          </ac:cxnSpMkLst>
        </pc:cxnChg>
      </pc:sldChg>
      <pc:sldChg chg="addSp delSp modSp add setBg">
        <pc:chgData name="Jordan Thayer" userId="2910a459-b930-4c41-a260-227abd1a5a1a" providerId="ADAL" clId="{B37C5689-2CB9-4032-8E85-B3BE963AFE2D}" dt="2020-08-10T02:47:58.172" v="10183" actId="20577"/>
        <pc:sldMkLst>
          <pc:docMk/>
          <pc:sldMk cId="2682537603" sldId="411"/>
        </pc:sldMkLst>
        <pc:spChg chg="add mod">
          <ac:chgData name="Jordan Thayer" userId="2910a459-b930-4c41-a260-227abd1a5a1a" providerId="ADAL" clId="{B37C5689-2CB9-4032-8E85-B3BE963AFE2D}" dt="2020-08-10T02:45:48.140" v="10120" actId="1076"/>
          <ac:spMkLst>
            <pc:docMk/>
            <pc:sldMk cId="2682537603" sldId="411"/>
            <ac:spMk id="7" creationId="{490A4B87-B9F1-4141-B80A-8F6ED6BED506}"/>
          </ac:spMkLst>
        </pc:spChg>
        <pc:spChg chg="add mod">
          <ac:chgData name="Jordan Thayer" userId="2910a459-b930-4c41-a260-227abd1a5a1a" providerId="ADAL" clId="{B37C5689-2CB9-4032-8E85-B3BE963AFE2D}" dt="2020-08-10T02:45:53.569" v="10121" actId="1076"/>
          <ac:spMkLst>
            <pc:docMk/>
            <pc:sldMk cId="2682537603" sldId="411"/>
            <ac:spMk id="9" creationId="{B3B191F8-CDDB-4FD1-9D87-1D6722EC4A4D}"/>
          </ac:spMkLst>
        </pc:spChg>
        <pc:spChg chg="add del mod">
          <ac:chgData name="Jordan Thayer" userId="2910a459-b930-4c41-a260-227abd1a5a1a" providerId="ADAL" clId="{B37C5689-2CB9-4032-8E85-B3BE963AFE2D}" dt="2020-08-10T02:39:32.038" v="9877" actId="478"/>
          <ac:spMkLst>
            <pc:docMk/>
            <pc:sldMk cId="2682537603" sldId="411"/>
            <ac:spMk id="10" creationId="{8E3D2548-80A3-49AC-9B32-A4A7A6D8A25C}"/>
          </ac:spMkLst>
        </pc:spChg>
        <pc:spChg chg="add">
          <ac:chgData name="Jordan Thayer" userId="2910a459-b930-4c41-a260-227abd1a5a1a" providerId="ADAL" clId="{B37C5689-2CB9-4032-8E85-B3BE963AFE2D}" dt="2020-08-10T02:39:23.990" v="9872"/>
          <ac:spMkLst>
            <pc:docMk/>
            <pc:sldMk cId="2682537603" sldId="411"/>
            <ac:spMk id="11" creationId="{6FD14CC9-C4AD-4168-BFB6-92D2CF8349C4}"/>
          </ac:spMkLst>
        </pc:spChg>
        <pc:spChg chg="add">
          <ac:chgData name="Jordan Thayer" userId="2910a459-b930-4c41-a260-227abd1a5a1a" providerId="ADAL" clId="{B37C5689-2CB9-4032-8E85-B3BE963AFE2D}" dt="2020-08-10T02:39:23.990" v="9872"/>
          <ac:spMkLst>
            <pc:docMk/>
            <pc:sldMk cId="2682537603" sldId="411"/>
            <ac:spMk id="12" creationId="{175E358C-987E-4C50-B989-87D241475243}"/>
          </ac:spMkLst>
        </pc:spChg>
        <pc:spChg chg="add mod">
          <ac:chgData name="Jordan Thayer" userId="2910a459-b930-4c41-a260-227abd1a5a1a" providerId="ADAL" clId="{B37C5689-2CB9-4032-8E85-B3BE963AFE2D}" dt="2020-08-10T02:44:00.322" v="10025" actId="207"/>
          <ac:spMkLst>
            <pc:docMk/>
            <pc:sldMk cId="2682537603" sldId="411"/>
            <ac:spMk id="13" creationId="{BAE714B0-824B-4967-AA7A-35B2CB672E72}"/>
          </ac:spMkLst>
        </pc:spChg>
        <pc:spChg chg="add mod">
          <ac:chgData name="Jordan Thayer" userId="2910a459-b930-4c41-a260-227abd1a5a1a" providerId="ADAL" clId="{B37C5689-2CB9-4032-8E85-B3BE963AFE2D}" dt="2020-08-10T02:44:49.105" v="10079" actId="207"/>
          <ac:spMkLst>
            <pc:docMk/>
            <pc:sldMk cId="2682537603" sldId="411"/>
            <ac:spMk id="14" creationId="{2F84A159-3CFF-4DB2-81C8-5FDD23F33428}"/>
          </ac:spMkLst>
        </pc:spChg>
        <pc:spChg chg="add mod">
          <ac:chgData name="Jordan Thayer" userId="2910a459-b930-4c41-a260-227abd1a5a1a" providerId="ADAL" clId="{B37C5689-2CB9-4032-8E85-B3BE963AFE2D}" dt="2020-08-10T02:44:09.840" v="10060" actId="207"/>
          <ac:spMkLst>
            <pc:docMk/>
            <pc:sldMk cId="2682537603" sldId="411"/>
            <ac:spMk id="16" creationId="{EC7627F2-40B6-47FE-B565-43A9D5E2F11B}"/>
          </ac:spMkLst>
        </pc:spChg>
        <pc:spChg chg="add mod">
          <ac:chgData name="Jordan Thayer" userId="2910a459-b930-4c41-a260-227abd1a5a1a" providerId="ADAL" clId="{B37C5689-2CB9-4032-8E85-B3BE963AFE2D}" dt="2020-08-10T02:44:05.102" v="10036" actId="207"/>
          <ac:spMkLst>
            <pc:docMk/>
            <pc:sldMk cId="2682537603" sldId="411"/>
            <ac:spMk id="17" creationId="{31FA10D3-79C5-4092-B9B8-A13C98A5FD88}"/>
          </ac:spMkLst>
        </pc:spChg>
        <pc:spChg chg="del">
          <ac:chgData name="Jordan Thayer" userId="2910a459-b930-4c41-a260-227abd1a5a1a" providerId="ADAL" clId="{B37C5689-2CB9-4032-8E85-B3BE963AFE2D}" dt="2020-08-10T02:23:55.419" v="9759" actId="478"/>
          <ac:spMkLst>
            <pc:docMk/>
            <pc:sldMk cId="2682537603" sldId="411"/>
            <ac:spMk id="19" creationId="{1E3A72F8-8363-4A0E-8D44-9396E340C209}"/>
          </ac:spMkLst>
        </pc:spChg>
        <pc:spChg chg="del mod">
          <ac:chgData name="Jordan Thayer" userId="2910a459-b930-4c41-a260-227abd1a5a1a" providerId="ADAL" clId="{B37C5689-2CB9-4032-8E85-B3BE963AFE2D}" dt="2020-08-10T02:23:59.857" v="9761" actId="478"/>
          <ac:spMkLst>
            <pc:docMk/>
            <pc:sldMk cId="2682537603" sldId="411"/>
            <ac:spMk id="20" creationId="{E7F704BF-D996-4ABA-B841-85CD347EB049}"/>
          </ac:spMkLst>
        </pc:spChg>
        <pc:spChg chg="add mod">
          <ac:chgData name="Jordan Thayer" userId="2910a459-b930-4c41-a260-227abd1a5a1a" providerId="ADAL" clId="{B37C5689-2CB9-4032-8E85-B3BE963AFE2D}" dt="2020-08-10T02:47:58.172" v="10183" actId="20577"/>
          <ac:spMkLst>
            <pc:docMk/>
            <pc:sldMk cId="2682537603" sldId="411"/>
            <ac:spMk id="21" creationId="{AFF72AFC-392F-4BEF-AD27-83A569923641}"/>
          </ac:spMkLst>
        </pc:spChg>
        <pc:spChg chg="add mod">
          <ac:chgData name="Jordan Thayer" userId="2910a459-b930-4c41-a260-227abd1a5a1a" providerId="ADAL" clId="{B37C5689-2CB9-4032-8E85-B3BE963AFE2D}" dt="2020-08-10T02:47:32.886" v="10156" actId="20577"/>
          <ac:spMkLst>
            <pc:docMk/>
            <pc:sldMk cId="2682537603" sldId="411"/>
            <ac:spMk id="22" creationId="{249C1761-A767-441E-A593-E4E54CC597B6}"/>
          </ac:spMkLst>
        </pc:spChg>
        <pc:picChg chg="add mod modCrop">
          <ac:chgData name="Jordan Thayer" userId="2910a459-b930-4c41-a260-227abd1a5a1a" providerId="ADAL" clId="{B37C5689-2CB9-4032-8E85-B3BE963AFE2D}" dt="2020-08-10T02:38:53.232" v="9869" actId="1076"/>
          <ac:picMkLst>
            <pc:docMk/>
            <pc:sldMk cId="2682537603" sldId="411"/>
            <ac:picMk id="3" creationId="{BFFD7523-D4EC-409D-8D8A-1A41633DA53F}"/>
          </ac:picMkLst>
        </pc:picChg>
        <pc:picChg chg="del">
          <ac:chgData name="Jordan Thayer" userId="2910a459-b930-4c41-a260-227abd1a5a1a" providerId="ADAL" clId="{B37C5689-2CB9-4032-8E85-B3BE963AFE2D}" dt="2020-08-10T02:24:00.448" v="9762" actId="478"/>
          <ac:picMkLst>
            <pc:docMk/>
            <pc:sldMk cId="2682537603" sldId="411"/>
            <ac:picMk id="6" creationId="{86D73A08-79D7-48BF-85C6-9A5BCF59E29E}"/>
          </ac:picMkLst>
        </pc:picChg>
        <pc:picChg chg="del">
          <ac:chgData name="Jordan Thayer" userId="2910a459-b930-4c41-a260-227abd1a5a1a" providerId="ADAL" clId="{B37C5689-2CB9-4032-8E85-B3BE963AFE2D}" dt="2020-08-10T02:24:01.566" v="9763" actId="478"/>
          <ac:picMkLst>
            <pc:docMk/>
            <pc:sldMk cId="2682537603" sldId="411"/>
            <ac:picMk id="8" creationId="{7813025B-6AB8-42AD-943E-0A310C9D7659}"/>
          </ac:picMkLst>
        </pc:picChg>
      </pc:sldChg>
      <pc:sldChg chg="add del setBg">
        <pc:chgData name="Jordan Thayer" userId="2910a459-b930-4c41-a260-227abd1a5a1a" providerId="ADAL" clId="{B37C5689-2CB9-4032-8E85-B3BE963AFE2D}" dt="2020-08-10T02:48:12.587" v="10185"/>
        <pc:sldMkLst>
          <pc:docMk/>
          <pc:sldMk cId="723898205" sldId="412"/>
        </pc:sldMkLst>
      </pc:sldChg>
      <pc:sldChg chg="addSp delSp modSp add mod setBg setClrOvrMap modNotesTx">
        <pc:chgData name="Jordan Thayer" userId="2910a459-b930-4c41-a260-227abd1a5a1a" providerId="ADAL" clId="{B37C5689-2CB9-4032-8E85-B3BE963AFE2D}" dt="2020-08-10T02:51:56.415" v="10233" actId="114"/>
        <pc:sldMkLst>
          <pc:docMk/>
          <pc:sldMk cId="3374689111" sldId="412"/>
        </pc:sldMkLst>
        <pc:spChg chg="mod ord">
          <ac:chgData name="Jordan Thayer" userId="2910a459-b930-4c41-a260-227abd1a5a1a" providerId="ADAL" clId="{B37C5689-2CB9-4032-8E85-B3BE963AFE2D}" dt="2020-08-10T02:51:56.415" v="10233" actId="114"/>
          <ac:spMkLst>
            <pc:docMk/>
            <pc:sldMk cId="3374689111" sldId="412"/>
            <ac:spMk id="5" creationId="{5913F451-0C0D-A341-9054-3EE66A956335}"/>
          </ac:spMkLst>
        </pc:spChg>
        <pc:spChg chg="add del">
          <ac:chgData name="Jordan Thayer" userId="2910a459-b930-4c41-a260-227abd1a5a1a" providerId="ADAL" clId="{B37C5689-2CB9-4032-8E85-B3BE963AFE2D}" dt="2020-08-10T02:50:43.103" v="10199" actId="26606"/>
          <ac:spMkLst>
            <pc:docMk/>
            <pc:sldMk cId="3374689111" sldId="412"/>
            <ac:spMk id="11" creationId="{0671A8AE-40A1-4631-A6B8-581AFF065482}"/>
          </ac:spMkLst>
        </pc:spChg>
        <pc:spChg chg="add del">
          <ac:chgData name="Jordan Thayer" userId="2910a459-b930-4c41-a260-227abd1a5a1a" providerId="ADAL" clId="{B37C5689-2CB9-4032-8E85-B3BE963AFE2D}" dt="2020-08-10T02:50:43.103" v="10199" actId="26606"/>
          <ac:spMkLst>
            <pc:docMk/>
            <pc:sldMk cId="3374689111" sldId="412"/>
            <ac:spMk id="13" creationId="{AB58EF07-17C2-48CF-ABB0-EEF1F17CB8F0}"/>
          </ac:spMkLst>
        </pc:spChg>
        <pc:spChg chg="add del">
          <ac:chgData name="Jordan Thayer" userId="2910a459-b930-4c41-a260-227abd1a5a1a" providerId="ADAL" clId="{B37C5689-2CB9-4032-8E85-B3BE963AFE2D}" dt="2020-08-10T02:50:43.103" v="10199" actId="26606"/>
          <ac:spMkLst>
            <pc:docMk/>
            <pc:sldMk cId="3374689111" sldId="412"/>
            <ac:spMk id="15" creationId="{AF2F604E-43BE-4DC3-B983-E071523364F8}"/>
          </ac:spMkLst>
        </pc:spChg>
        <pc:spChg chg="add del">
          <ac:chgData name="Jordan Thayer" userId="2910a459-b930-4c41-a260-227abd1a5a1a" providerId="ADAL" clId="{B37C5689-2CB9-4032-8E85-B3BE963AFE2D}" dt="2020-08-10T02:50:43.103" v="10199" actId="26606"/>
          <ac:spMkLst>
            <pc:docMk/>
            <pc:sldMk cId="3374689111" sldId="412"/>
            <ac:spMk id="17" creationId="{08C9B587-E65E-4B52-B37C-ABEBB6E87928}"/>
          </ac:spMkLst>
        </pc:spChg>
        <pc:spChg chg="add">
          <ac:chgData name="Jordan Thayer" userId="2910a459-b930-4c41-a260-227abd1a5a1a" providerId="ADAL" clId="{B37C5689-2CB9-4032-8E85-B3BE963AFE2D}" dt="2020-08-10T02:50:43.103" v="10199" actId="26606"/>
          <ac:spMkLst>
            <pc:docMk/>
            <pc:sldMk cId="3374689111" sldId="412"/>
            <ac:spMk id="22" creationId="{BCC55ACC-A2F6-403C-A3A4-D59B3734D45F}"/>
          </ac:spMkLst>
        </pc:spChg>
        <pc:picChg chg="del">
          <ac:chgData name="Jordan Thayer" userId="2910a459-b930-4c41-a260-227abd1a5a1a" providerId="ADAL" clId="{B37C5689-2CB9-4032-8E85-B3BE963AFE2D}" dt="2020-08-10T02:48:24.647" v="10189" actId="478"/>
          <ac:picMkLst>
            <pc:docMk/>
            <pc:sldMk cId="3374689111" sldId="412"/>
            <ac:picMk id="3" creationId="{B0BA57D9-8F9C-44D0-9344-B726F6E46898}"/>
          </ac:picMkLst>
        </pc:picChg>
        <pc:picChg chg="add mod ord">
          <ac:chgData name="Jordan Thayer" userId="2910a459-b930-4c41-a260-227abd1a5a1a" providerId="ADAL" clId="{B37C5689-2CB9-4032-8E85-B3BE963AFE2D}" dt="2020-08-10T02:50:43.103" v="10199" actId="26606"/>
          <ac:picMkLst>
            <pc:docMk/>
            <pc:sldMk cId="3374689111" sldId="412"/>
            <ac:picMk id="6" creationId="{54C0A855-8A92-499A-AC6A-5399E21AC3D7}"/>
          </ac:picMkLst>
        </pc:picChg>
        <pc:cxnChg chg="del">
          <ac:chgData name="Jordan Thayer" userId="2910a459-b930-4c41-a260-227abd1a5a1a" providerId="ADAL" clId="{B37C5689-2CB9-4032-8E85-B3BE963AFE2D}" dt="2020-08-10T02:48:21.596" v="10187" actId="478"/>
          <ac:cxnSpMkLst>
            <pc:docMk/>
            <pc:sldMk cId="3374689111" sldId="412"/>
            <ac:cxnSpMk id="4" creationId="{91D0C1BC-B429-5343-A82E-F713B6364F68}"/>
          </ac:cxnSpMkLst>
        </pc:cxnChg>
      </pc:sldChg>
      <pc:sldChg chg="add del">
        <pc:chgData name="Jordan Thayer" userId="2910a459-b930-4c41-a260-227abd1a5a1a" providerId="ADAL" clId="{B37C5689-2CB9-4032-8E85-B3BE963AFE2D}" dt="2020-08-10T02:49:55.802" v="10192"/>
        <pc:sldMkLst>
          <pc:docMk/>
          <pc:sldMk cId="2479065034" sldId="413"/>
        </pc:sldMkLst>
      </pc:sldChg>
      <pc:sldChg chg="add del">
        <pc:chgData name="Jordan Thayer" userId="2910a459-b930-4c41-a260-227abd1a5a1a" providerId="ADAL" clId="{B37C5689-2CB9-4032-8E85-B3BE963AFE2D}" dt="2020-08-10T02:54:46.945" v="10240" actId="2696"/>
        <pc:sldMkLst>
          <pc:docMk/>
          <pc:sldMk cId="2015221776" sldId="414"/>
        </pc:sldMkLst>
      </pc:sldChg>
      <pc:sldChg chg="add">
        <pc:chgData name="Jordan Thayer" userId="2910a459-b930-4c41-a260-227abd1a5a1a" providerId="ADAL" clId="{B37C5689-2CB9-4032-8E85-B3BE963AFE2D}" dt="2020-08-10T02:54:45.609" v="10239"/>
        <pc:sldMkLst>
          <pc:docMk/>
          <pc:sldMk cId="1305667080" sldId="415"/>
        </pc:sldMkLst>
      </pc:sldChg>
      <pc:sldChg chg="add del">
        <pc:chgData name="Jordan Thayer" userId="2910a459-b930-4c41-a260-227abd1a5a1a" providerId="ADAL" clId="{B37C5689-2CB9-4032-8E85-B3BE963AFE2D}" dt="2020-08-10T02:54:35.370" v="10237"/>
        <pc:sldMkLst>
          <pc:docMk/>
          <pc:sldMk cId="2424342016" sldId="415"/>
        </pc:sldMkLst>
      </pc:sldChg>
      <pc:sldChg chg="addSp delSp modSp add addCm modCm">
        <pc:chgData name="Jordan Thayer" userId="2910a459-b930-4c41-a260-227abd1a5a1a" providerId="ADAL" clId="{B37C5689-2CB9-4032-8E85-B3BE963AFE2D}" dt="2020-08-10T03:50:03.298" v="10862"/>
        <pc:sldMkLst>
          <pc:docMk/>
          <pc:sldMk cId="487997183" sldId="416"/>
        </pc:sldMkLst>
        <pc:spChg chg="del">
          <ac:chgData name="Jordan Thayer" userId="2910a459-b930-4c41-a260-227abd1a5a1a" providerId="ADAL" clId="{B37C5689-2CB9-4032-8E85-B3BE963AFE2D}" dt="2020-08-10T03:08:06.844" v="10253" actId="931"/>
          <ac:spMkLst>
            <pc:docMk/>
            <pc:sldMk cId="487997183" sldId="416"/>
            <ac:spMk id="3" creationId="{A3ED24E0-87FA-2B47-920D-5E78E3DC8439}"/>
          </ac:spMkLst>
        </pc:spChg>
        <pc:spChg chg="mod ord">
          <ac:chgData name="Jordan Thayer" userId="2910a459-b930-4c41-a260-227abd1a5a1a" providerId="ADAL" clId="{B37C5689-2CB9-4032-8E85-B3BE963AFE2D}" dt="2020-08-10T03:13:21.465" v="10317" actId="1076"/>
          <ac:spMkLst>
            <pc:docMk/>
            <pc:sldMk cId="487997183" sldId="416"/>
            <ac:spMk id="5" creationId="{5913F451-0C0D-A341-9054-3EE66A956335}"/>
          </ac:spMkLst>
        </pc:spChg>
        <pc:spChg chg="add mod">
          <ac:chgData name="Jordan Thayer" userId="2910a459-b930-4c41-a260-227abd1a5a1a" providerId="ADAL" clId="{B37C5689-2CB9-4032-8E85-B3BE963AFE2D}" dt="2020-08-10T03:11:41.839" v="10299" actId="14100"/>
          <ac:spMkLst>
            <pc:docMk/>
            <pc:sldMk cId="487997183" sldId="416"/>
            <ac:spMk id="7" creationId="{CFACC5CA-8087-483F-821E-6CB7581F3AD2}"/>
          </ac:spMkLst>
        </pc:spChg>
        <pc:spChg chg="add mod ord">
          <ac:chgData name="Jordan Thayer" userId="2910a459-b930-4c41-a260-227abd1a5a1a" providerId="ADAL" clId="{B37C5689-2CB9-4032-8E85-B3BE963AFE2D}" dt="2020-08-10T03:15:06.010" v="10447" actId="207"/>
          <ac:spMkLst>
            <pc:docMk/>
            <pc:sldMk cId="487997183" sldId="416"/>
            <ac:spMk id="8" creationId="{46C81659-C222-4E4B-8943-73DAD8DEB937}"/>
          </ac:spMkLst>
        </pc:spChg>
        <pc:picChg chg="add mod">
          <ac:chgData name="Jordan Thayer" userId="2910a459-b930-4c41-a260-227abd1a5a1a" providerId="ADAL" clId="{B37C5689-2CB9-4032-8E85-B3BE963AFE2D}" dt="2020-08-10T03:11:38.199" v="10298" actId="14100"/>
          <ac:picMkLst>
            <pc:docMk/>
            <pc:sldMk cId="487997183" sldId="416"/>
            <ac:picMk id="6" creationId="{FC757771-F1F2-4573-8CAB-8613217A3C48}"/>
          </ac:picMkLst>
        </pc:picChg>
        <pc:cxnChg chg="del">
          <ac:chgData name="Jordan Thayer" userId="2910a459-b930-4c41-a260-227abd1a5a1a" providerId="ADAL" clId="{B37C5689-2CB9-4032-8E85-B3BE963AFE2D}" dt="2020-08-10T03:11:30.186" v="10296" actId="478"/>
          <ac:cxnSpMkLst>
            <pc:docMk/>
            <pc:sldMk cId="487997183" sldId="416"/>
            <ac:cxnSpMk id="4" creationId="{91D0C1BC-B429-5343-A82E-F713B6364F68}"/>
          </ac:cxnSpMkLst>
        </pc:cxnChg>
        <pc:cxnChg chg="add mod">
          <ac:chgData name="Jordan Thayer" userId="2910a459-b930-4c41-a260-227abd1a5a1a" providerId="ADAL" clId="{B37C5689-2CB9-4032-8E85-B3BE963AFE2D}" dt="2020-08-10T03:11:13.503" v="10294" actId="1076"/>
          <ac:cxnSpMkLst>
            <pc:docMk/>
            <pc:sldMk cId="487997183" sldId="416"/>
            <ac:cxnSpMk id="9" creationId="{13F30D9F-B235-42B4-8AFC-58269C9744B4}"/>
          </ac:cxnSpMkLst>
        </pc:cxnChg>
        <pc:cxnChg chg="add del mod ord">
          <ac:chgData name="Jordan Thayer" userId="2910a459-b930-4c41-a260-227abd1a5a1a" providerId="ADAL" clId="{B37C5689-2CB9-4032-8E85-B3BE963AFE2D}" dt="2020-08-10T03:13:21.858" v="10318" actId="478"/>
          <ac:cxnSpMkLst>
            <pc:docMk/>
            <pc:sldMk cId="487997183" sldId="416"/>
            <ac:cxnSpMk id="12" creationId="{7709154B-3A02-440C-9CEF-887430B77B49}"/>
          </ac:cxnSpMkLst>
        </pc:cxnChg>
      </pc:sldChg>
      <pc:sldChg chg="addSp delSp modSp add modAnim">
        <pc:chgData name="Jordan Thayer" userId="2910a459-b930-4c41-a260-227abd1a5a1a" providerId="ADAL" clId="{B37C5689-2CB9-4032-8E85-B3BE963AFE2D}" dt="2020-08-10T03:22:10.674" v="10478"/>
        <pc:sldMkLst>
          <pc:docMk/>
          <pc:sldMk cId="3115351412" sldId="417"/>
        </pc:sldMkLst>
        <pc:spChg chg="del">
          <ac:chgData name="Jordan Thayer" userId="2910a459-b930-4c41-a260-227abd1a5a1a" providerId="ADAL" clId="{B37C5689-2CB9-4032-8E85-B3BE963AFE2D}" dt="2020-08-10T03:17:21.890" v="10459" actId="931"/>
          <ac:spMkLst>
            <pc:docMk/>
            <pc:sldMk cId="3115351412" sldId="417"/>
            <ac:spMk id="3" creationId="{A3ED24E0-87FA-2B47-920D-5E78E3DC8439}"/>
          </ac:spMkLst>
        </pc:spChg>
        <pc:spChg chg="mod">
          <ac:chgData name="Jordan Thayer" userId="2910a459-b930-4c41-a260-227abd1a5a1a" providerId="ADAL" clId="{B37C5689-2CB9-4032-8E85-B3BE963AFE2D}" dt="2020-08-10T03:15:56.289" v="10458" actId="20577"/>
          <ac:spMkLst>
            <pc:docMk/>
            <pc:sldMk cId="3115351412" sldId="417"/>
            <ac:spMk id="5" creationId="{5913F451-0C0D-A341-9054-3EE66A956335}"/>
          </ac:spMkLst>
        </pc:spChg>
        <pc:spChg chg="add del">
          <ac:chgData name="Jordan Thayer" userId="2910a459-b930-4c41-a260-227abd1a5a1a" providerId="ADAL" clId="{B37C5689-2CB9-4032-8E85-B3BE963AFE2D}" dt="2020-08-10T03:21:17.617" v="10466"/>
          <ac:spMkLst>
            <pc:docMk/>
            <pc:sldMk cId="3115351412" sldId="417"/>
            <ac:spMk id="7" creationId="{753830E6-D946-4280-8E13-3E4C5E82A8F6}"/>
          </ac:spMkLst>
        </pc:spChg>
        <pc:picChg chg="add mod ord">
          <ac:chgData name="Jordan Thayer" userId="2910a459-b930-4c41-a260-227abd1a5a1a" providerId="ADAL" clId="{B37C5689-2CB9-4032-8E85-B3BE963AFE2D}" dt="2020-08-10T03:19:32.136" v="10464" actId="1076"/>
          <ac:picMkLst>
            <pc:docMk/>
            <pc:sldMk cId="3115351412" sldId="417"/>
            <ac:picMk id="6" creationId="{BFE445D5-39F8-4FBD-A3AC-6613C0AD9AB7}"/>
          </ac:picMkLst>
        </pc:picChg>
        <pc:picChg chg="add mod">
          <ac:chgData name="Jordan Thayer" userId="2910a459-b930-4c41-a260-227abd1a5a1a" providerId="ADAL" clId="{B37C5689-2CB9-4032-8E85-B3BE963AFE2D}" dt="2020-08-10T03:21:46.808" v="10474" actId="1076"/>
          <ac:picMkLst>
            <pc:docMk/>
            <pc:sldMk cId="3115351412" sldId="417"/>
            <ac:picMk id="9" creationId="{2D7822EF-A07D-4669-9819-01F05ACCD42A}"/>
          </ac:picMkLst>
        </pc:picChg>
      </pc:sldChg>
      <pc:sldChg chg="addSp delSp modSp add delAnim">
        <pc:chgData name="Jordan Thayer" userId="2910a459-b930-4c41-a260-227abd1a5a1a" providerId="ADAL" clId="{B37C5689-2CB9-4032-8E85-B3BE963AFE2D}" dt="2020-08-10T03:26:39.760" v="10505" actId="1076"/>
        <pc:sldMkLst>
          <pc:docMk/>
          <pc:sldMk cId="2013154296" sldId="418"/>
        </pc:sldMkLst>
        <pc:spChg chg="add del mod">
          <ac:chgData name="Jordan Thayer" userId="2910a459-b930-4c41-a260-227abd1a5a1a" providerId="ADAL" clId="{B37C5689-2CB9-4032-8E85-B3BE963AFE2D}" dt="2020-08-10T03:23:44.936" v="10482"/>
          <ac:spMkLst>
            <pc:docMk/>
            <pc:sldMk cId="2013154296" sldId="418"/>
            <ac:spMk id="3" creationId="{F245B363-CDD4-4ED0-B706-15CB805F3375}"/>
          </ac:spMkLst>
        </pc:spChg>
        <pc:spChg chg="add mod">
          <ac:chgData name="Jordan Thayer" userId="2910a459-b930-4c41-a260-227abd1a5a1a" providerId="ADAL" clId="{B37C5689-2CB9-4032-8E85-B3BE963AFE2D}" dt="2020-08-10T03:26:25.594" v="10502" actId="207"/>
          <ac:spMkLst>
            <pc:docMk/>
            <pc:sldMk cId="2013154296" sldId="418"/>
            <ac:spMk id="10" creationId="{7D8625B9-B7B6-45B5-B8F9-4021810E50CD}"/>
          </ac:spMkLst>
        </pc:spChg>
        <pc:spChg chg="add mod">
          <ac:chgData name="Jordan Thayer" userId="2910a459-b930-4c41-a260-227abd1a5a1a" providerId="ADAL" clId="{B37C5689-2CB9-4032-8E85-B3BE963AFE2D}" dt="2020-08-10T03:26:18.207" v="10501" actId="1076"/>
          <ac:spMkLst>
            <pc:docMk/>
            <pc:sldMk cId="2013154296" sldId="418"/>
            <ac:spMk id="11" creationId="{953CE5C6-56C3-495B-B16E-F07C7DE7F72F}"/>
          </ac:spMkLst>
        </pc:spChg>
        <pc:spChg chg="add mod">
          <ac:chgData name="Jordan Thayer" userId="2910a459-b930-4c41-a260-227abd1a5a1a" providerId="ADAL" clId="{B37C5689-2CB9-4032-8E85-B3BE963AFE2D}" dt="2020-08-10T03:26:25.594" v="10502" actId="207"/>
          <ac:spMkLst>
            <pc:docMk/>
            <pc:sldMk cId="2013154296" sldId="418"/>
            <ac:spMk id="12" creationId="{1EFD5243-6646-4C8F-B0F7-E38E89A91A7F}"/>
          </ac:spMkLst>
        </pc:spChg>
        <pc:spChg chg="add mod">
          <ac:chgData name="Jordan Thayer" userId="2910a459-b930-4c41-a260-227abd1a5a1a" providerId="ADAL" clId="{B37C5689-2CB9-4032-8E85-B3BE963AFE2D}" dt="2020-08-10T03:26:39.760" v="10505" actId="1076"/>
          <ac:spMkLst>
            <pc:docMk/>
            <pc:sldMk cId="2013154296" sldId="418"/>
            <ac:spMk id="13" creationId="{DFBED39A-EFE1-42AE-8E7A-452DD8DBCE11}"/>
          </ac:spMkLst>
        </pc:spChg>
        <pc:spChg chg="add mod">
          <ac:chgData name="Jordan Thayer" userId="2910a459-b930-4c41-a260-227abd1a5a1a" providerId="ADAL" clId="{B37C5689-2CB9-4032-8E85-B3BE963AFE2D}" dt="2020-08-10T03:26:25.594" v="10502" actId="207"/>
          <ac:spMkLst>
            <pc:docMk/>
            <pc:sldMk cId="2013154296" sldId="418"/>
            <ac:spMk id="14" creationId="{1220BD4E-3491-418F-97DD-35579FC92999}"/>
          </ac:spMkLst>
        </pc:spChg>
        <pc:spChg chg="add mod">
          <ac:chgData name="Jordan Thayer" userId="2910a459-b930-4c41-a260-227abd1a5a1a" providerId="ADAL" clId="{B37C5689-2CB9-4032-8E85-B3BE963AFE2D}" dt="2020-08-10T03:26:18.207" v="10501" actId="1076"/>
          <ac:spMkLst>
            <pc:docMk/>
            <pc:sldMk cId="2013154296" sldId="418"/>
            <ac:spMk id="15" creationId="{13675A8E-B8FD-4A86-B0C9-DE61DF4A5865}"/>
          </ac:spMkLst>
        </pc:spChg>
        <pc:spChg chg="add mod">
          <ac:chgData name="Jordan Thayer" userId="2910a459-b930-4c41-a260-227abd1a5a1a" providerId="ADAL" clId="{B37C5689-2CB9-4032-8E85-B3BE963AFE2D}" dt="2020-08-10T03:26:25.594" v="10502" actId="207"/>
          <ac:spMkLst>
            <pc:docMk/>
            <pc:sldMk cId="2013154296" sldId="418"/>
            <ac:spMk id="16" creationId="{92D6FDF0-5E1C-4F02-AB80-C8AF3F97FFB3}"/>
          </ac:spMkLst>
        </pc:spChg>
        <pc:spChg chg="add mod">
          <ac:chgData name="Jordan Thayer" userId="2910a459-b930-4c41-a260-227abd1a5a1a" providerId="ADAL" clId="{B37C5689-2CB9-4032-8E85-B3BE963AFE2D}" dt="2020-08-10T03:26:30.134" v="10503" actId="1076"/>
          <ac:spMkLst>
            <pc:docMk/>
            <pc:sldMk cId="2013154296" sldId="418"/>
            <ac:spMk id="17" creationId="{1C5D14E5-54C0-4B8D-897D-A11392BBAF6F}"/>
          </ac:spMkLst>
        </pc:spChg>
        <pc:spChg chg="add mod">
          <ac:chgData name="Jordan Thayer" userId="2910a459-b930-4c41-a260-227abd1a5a1a" providerId="ADAL" clId="{B37C5689-2CB9-4032-8E85-B3BE963AFE2D}" dt="2020-08-10T03:26:25.594" v="10502" actId="207"/>
          <ac:spMkLst>
            <pc:docMk/>
            <pc:sldMk cId="2013154296" sldId="418"/>
            <ac:spMk id="18" creationId="{69216182-5028-4402-B786-798CE1F96ED9}"/>
          </ac:spMkLst>
        </pc:spChg>
        <pc:spChg chg="add mod">
          <ac:chgData name="Jordan Thayer" userId="2910a459-b930-4c41-a260-227abd1a5a1a" providerId="ADAL" clId="{B37C5689-2CB9-4032-8E85-B3BE963AFE2D}" dt="2020-08-10T03:26:37.425" v="10504" actId="1076"/>
          <ac:spMkLst>
            <pc:docMk/>
            <pc:sldMk cId="2013154296" sldId="418"/>
            <ac:spMk id="19" creationId="{AD7257E7-79A2-47DD-BCD4-CC76A8EFF4B4}"/>
          </ac:spMkLst>
        </pc:spChg>
        <pc:picChg chg="del">
          <ac:chgData name="Jordan Thayer" userId="2910a459-b930-4c41-a260-227abd1a5a1a" providerId="ADAL" clId="{B37C5689-2CB9-4032-8E85-B3BE963AFE2D}" dt="2020-08-10T03:22:29.696" v="10480" actId="478"/>
          <ac:picMkLst>
            <pc:docMk/>
            <pc:sldMk cId="2013154296" sldId="418"/>
            <ac:picMk id="6" creationId="{BFE445D5-39F8-4FBD-A3AC-6613C0AD9AB7}"/>
          </ac:picMkLst>
        </pc:picChg>
        <pc:picChg chg="del">
          <ac:chgData name="Jordan Thayer" userId="2910a459-b930-4c41-a260-227abd1a5a1a" providerId="ADAL" clId="{B37C5689-2CB9-4032-8E85-B3BE963AFE2D}" dt="2020-08-10T03:22:31.402" v="10481" actId="478"/>
          <ac:picMkLst>
            <pc:docMk/>
            <pc:sldMk cId="2013154296" sldId="418"/>
            <ac:picMk id="9" creationId="{2D7822EF-A07D-4669-9819-01F05ACCD42A}"/>
          </ac:picMkLst>
        </pc:picChg>
        <pc:picChg chg="add mod">
          <ac:chgData name="Jordan Thayer" userId="2910a459-b930-4c41-a260-227abd1a5a1a" providerId="ADAL" clId="{B37C5689-2CB9-4032-8E85-B3BE963AFE2D}" dt="2020-08-10T03:25:23.347" v="10493" actId="208"/>
          <ac:picMkLst>
            <pc:docMk/>
            <pc:sldMk cId="2013154296" sldId="418"/>
            <ac:picMk id="2050" creationId="{E71AFDCC-5C13-493B-A5D4-E7630C179CE0}"/>
          </ac:picMkLst>
        </pc:picChg>
      </pc:sldChg>
      <pc:sldChg chg="addSp delSp modSp add del mod setBg delAnim modNotesTx">
        <pc:chgData name="Jordan Thayer" userId="2910a459-b930-4c41-a260-227abd1a5a1a" providerId="ADAL" clId="{B37C5689-2CB9-4032-8E85-B3BE963AFE2D}" dt="2020-08-10T03:38:57.100" v="10557" actId="2696"/>
        <pc:sldMkLst>
          <pc:docMk/>
          <pc:sldMk cId="4252658776" sldId="419"/>
        </pc:sldMkLst>
        <pc:spChg chg="add del mod">
          <ac:chgData name="Jordan Thayer" userId="2910a459-b930-4c41-a260-227abd1a5a1a" providerId="ADAL" clId="{B37C5689-2CB9-4032-8E85-B3BE963AFE2D}" dt="2020-08-10T03:34:46.704" v="10514" actId="931"/>
          <ac:spMkLst>
            <pc:docMk/>
            <pc:sldMk cId="4252658776" sldId="419"/>
            <ac:spMk id="3" creationId="{F8F28041-E014-4D5B-AACD-09C121D08190}"/>
          </ac:spMkLst>
        </pc:spChg>
        <pc:spChg chg="del mod">
          <ac:chgData name="Jordan Thayer" userId="2910a459-b930-4c41-a260-227abd1a5a1a" providerId="ADAL" clId="{B37C5689-2CB9-4032-8E85-B3BE963AFE2D}" dt="2020-08-10T03:35:01.468" v="10521" actId="478"/>
          <ac:spMkLst>
            <pc:docMk/>
            <pc:sldMk cId="4252658776" sldId="419"/>
            <ac:spMk id="5" creationId="{5913F451-0C0D-A341-9054-3EE66A956335}"/>
          </ac:spMkLst>
        </pc:spChg>
        <pc:spChg chg="add del mod">
          <ac:chgData name="Jordan Thayer" userId="2910a459-b930-4c41-a260-227abd1a5a1a" providerId="ADAL" clId="{B37C5689-2CB9-4032-8E85-B3BE963AFE2D}" dt="2020-08-10T03:35:16.105" v="10523" actId="931"/>
          <ac:spMkLst>
            <pc:docMk/>
            <pc:sldMk cId="4252658776" sldId="419"/>
            <ac:spMk id="11" creationId="{AD9A60E8-4BB5-4363-BE37-6DFECAF153BC}"/>
          </ac:spMkLst>
        </pc:spChg>
        <pc:spChg chg="add">
          <ac:chgData name="Jordan Thayer" userId="2910a459-b930-4c41-a260-227abd1a5a1a" providerId="ADAL" clId="{B37C5689-2CB9-4032-8E85-B3BE963AFE2D}" dt="2020-08-10T03:35:36.028" v="10528" actId="26606"/>
          <ac:spMkLst>
            <pc:docMk/>
            <pc:sldMk cId="4252658776" sldId="419"/>
            <ac:spMk id="19" creationId="{D2F15313-8FAC-4544-A30C-F011122B3B3E}"/>
          </ac:spMkLst>
        </pc:spChg>
        <pc:spChg chg="add">
          <ac:chgData name="Jordan Thayer" userId="2910a459-b930-4c41-a260-227abd1a5a1a" providerId="ADAL" clId="{B37C5689-2CB9-4032-8E85-B3BE963AFE2D}" dt="2020-08-10T03:35:36.028" v="10528" actId="26606"/>
          <ac:spMkLst>
            <pc:docMk/>
            <pc:sldMk cId="4252658776" sldId="419"/>
            <ac:spMk id="22" creationId="{63F5877B-98C7-49DD-83AB-0F6F57CB6543}"/>
          </ac:spMkLst>
        </pc:spChg>
        <pc:spChg chg="add">
          <ac:chgData name="Jordan Thayer" userId="2910a459-b930-4c41-a260-227abd1a5a1a" providerId="ADAL" clId="{B37C5689-2CB9-4032-8E85-B3BE963AFE2D}" dt="2020-08-10T03:35:36.028" v="10528" actId="26606"/>
          <ac:spMkLst>
            <pc:docMk/>
            <pc:sldMk cId="4252658776" sldId="419"/>
            <ac:spMk id="24" creationId="{4EA91930-66BC-4C41-B4F5-C31EB216F64B}"/>
          </ac:spMkLst>
        </pc:spChg>
        <pc:spChg chg="add">
          <ac:chgData name="Jordan Thayer" userId="2910a459-b930-4c41-a260-227abd1a5a1a" providerId="ADAL" clId="{B37C5689-2CB9-4032-8E85-B3BE963AFE2D}" dt="2020-08-10T03:35:36.028" v="10528" actId="26606"/>
          <ac:spMkLst>
            <pc:docMk/>
            <pc:sldMk cId="4252658776" sldId="419"/>
            <ac:spMk id="26" creationId="{6313CF8F-B436-401E-9575-DE0F8E8B5B17}"/>
          </ac:spMkLst>
        </pc:spChg>
        <pc:spChg chg="add">
          <ac:chgData name="Jordan Thayer" userId="2910a459-b930-4c41-a260-227abd1a5a1a" providerId="ADAL" clId="{B37C5689-2CB9-4032-8E85-B3BE963AFE2D}" dt="2020-08-10T03:35:36.028" v="10528" actId="26606"/>
          <ac:spMkLst>
            <pc:docMk/>
            <pc:sldMk cId="4252658776" sldId="419"/>
            <ac:spMk id="28" creationId="{2A38CFE9-C30A-4551-ACCB-D5808FBC39CD}"/>
          </ac:spMkLst>
        </pc:spChg>
        <pc:spChg chg="add">
          <ac:chgData name="Jordan Thayer" userId="2910a459-b930-4c41-a260-227abd1a5a1a" providerId="ADAL" clId="{B37C5689-2CB9-4032-8E85-B3BE963AFE2D}" dt="2020-08-10T03:35:36.028" v="10528" actId="26606"/>
          <ac:spMkLst>
            <pc:docMk/>
            <pc:sldMk cId="4252658776" sldId="419"/>
            <ac:spMk id="30" creationId="{67EF550F-47CE-4FB2-9DAC-12AD835C833D}"/>
          </ac:spMkLst>
        </pc:spChg>
        <pc:picChg chg="del">
          <ac:chgData name="Jordan Thayer" userId="2910a459-b930-4c41-a260-227abd1a5a1a" providerId="ADAL" clId="{B37C5689-2CB9-4032-8E85-B3BE963AFE2D}" dt="2020-08-10T03:27:05.621" v="10507" actId="478"/>
          <ac:picMkLst>
            <pc:docMk/>
            <pc:sldMk cId="4252658776" sldId="419"/>
            <ac:picMk id="6" creationId="{BFE445D5-39F8-4FBD-A3AC-6613C0AD9AB7}"/>
          </ac:picMkLst>
        </pc:picChg>
        <pc:picChg chg="add del mod">
          <ac:chgData name="Jordan Thayer" userId="2910a459-b930-4c41-a260-227abd1a5a1a" providerId="ADAL" clId="{B37C5689-2CB9-4032-8E85-B3BE963AFE2D}" dt="2020-08-10T03:35:06.080" v="10522" actId="478"/>
          <ac:picMkLst>
            <pc:docMk/>
            <pc:sldMk cId="4252658776" sldId="419"/>
            <ac:picMk id="8" creationId="{EABD721A-0723-41C9-B0CD-43B313834068}"/>
          </ac:picMkLst>
        </pc:picChg>
        <pc:picChg chg="del">
          <ac:chgData name="Jordan Thayer" userId="2910a459-b930-4c41-a260-227abd1a5a1a" providerId="ADAL" clId="{B37C5689-2CB9-4032-8E85-B3BE963AFE2D}" dt="2020-08-10T03:27:08.976" v="10508" actId="478"/>
          <ac:picMkLst>
            <pc:docMk/>
            <pc:sldMk cId="4252658776" sldId="419"/>
            <ac:picMk id="9" creationId="{2D7822EF-A07D-4669-9819-01F05ACCD42A}"/>
          </ac:picMkLst>
        </pc:picChg>
        <pc:picChg chg="add mod ord">
          <ac:chgData name="Jordan Thayer" userId="2910a459-b930-4c41-a260-227abd1a5a1a" providerId="ADAL" clId="{B37C5689-2CB9-4032-8E85-B3BE963AFE2D}" dt="2020-08-10T03:36:08.003" v="10536" actId="1076"/>
          <ac:picMkLst>
            <pc:docMk/>
            <pc:sldMk cId="4252658776" sldId="419"/>
            <ac:picMk id="13" creationId="{E2415FC0-1D0F-401E-A408-1C9844B269F3}"/>
          </ac:picMkLst>
        </pc:picChg>
        <pc:picChg chg="add mod">
          <ac:chgData name="Jordan Thayer" userId="2910a459-b930-4c41-a260-227abd1a5a1a" providerId="ADAL" clId="{B37C5689-2CB9-4032-8E85-B3BE963AFE2D}" dt="2020-08-10T03:35:40.392" v="10529" actId="1076"/>
          <ac:picMkLst>
            <pc:docMk/>
            <pc:sldMk cId="4252658776" sldId="419"/>
            <ac:picMk id="15" creationId="{033946A3-EF1E-4B8D-918F-BE771A107ADB}"/>
          </ac:picMkLst>
        </pc:picChg>
        <pc:cxnChg chg="del">
          <ac:chgData name="Jordan Thayer" userId="2910a459-b930-4c41-a260-227abd1a5a1a" providerId="ADAL" clId="{B37C5689-2CB9-4032-8E85-B3BE963AFE2D}" dt="2020-08-10T03:34:58.778" v="10519" actId="478"/>
          <ac:cxnSpMkLst>
            <pc:docMk/>
            <pc:sldMk cId="4252658776" sldId="419"/>
            <ac:cxnSpMk id="4" creationId="{91D0C1BC-B429-5343-A82E-F713B6364F68}"/>
          </ac:cxnSpMkLst>
        </pc:cxnChg>
      </pc:sldChg>
      <pc:sldChg chg="addSp delSp modSp add delAnim modAnim">
        <pc:chgData name="Jordan Thayer" userId="2910a459-b930-4c41-a260-227abd1a5a1a" providerId="ADAL" clId="{B37C5689-2CB9-4032-8E85-B3BE963AFE2D}" dt="2020-08-10T03:38:21.318" v="10556"/>
        <pc:sldMkLst>
          <pc:docMk/>
          <pc:sldMk cId="1512544865" sldId="420"/>
        </pc:sldMkLst>
        <pc:spChg chg="add del mod">
          <ac:chgData name="Jordan Thayer" userId="2910a459-b930-4c41-a260-227abd1a5a1a" providerId="ADAL" clId="{B37C5689-2CB9-4032-8E85-B3BE963AFE2D}" dt="2020-08-10T03:36:02.700" v="10533" actId="478"/>
          <ac:spMkLst>
            <pc:docMk/>
            <pc:sldMk cId="1512544865" sldId="420"/>
            <ac:spMk id="3" creationId="{AC0C8BFA-1080-450D-AFD7-6402FDA1EA0E}"/>
          </ac:spMkLst>
        </pc:spChg>
        <pc:spChg chg="mod">
          <ac:chgData name="Jordan Thayer" userId="2910a459-b930-4c41-a260-227abd1a5a1a" providerId="ADAL" clId="{B37C5689-2CB9-4032-8E85-B3BE963AFE2D}" dt="2020-08-10T03:36:25.144" v="10538" actId="1076"/>
          <ac:spMkLst>
            <pc:docMk/>
            <pc:sldMk cId="1512544865" sldId="420"/>
            <ac:spMk id="5" creationId="{5913F451-0C0D-A341-9054-3EE66A956335}"/>
          </ac:spMkLst>
        </pc:spChg>
        <pc:picChg chg="del">
          <ac:chgData name="Jordan Thayer" userId="2910a459-b930-4c41-a260-227abd1a5a1a" providerId="ADAL" clId="{B37C5689-2CB9-4032-8E85-B3BE963AFE2D}" dt="2020-08-10T03:35:59.954" v="10531" actId="478"/>
          <ac:picMkLst>
            <pc:docMk/>
            <pc:sldMk cId="1512544865" sldId="420"/>
            <ac:picMk id="6" creationId="{BFE445D5-39F8-4FBD-A3AC-6613C0AD9AB7}"/>
          </ac:picMkLst>
        </pc:picChg>
        <pc:picChg chg="add del mod">
          <ac:chgData name="Jordan Thayer" userId="2910a459-b930-4c41-a260-227abd1a5a1a" providerId="ADAL" clId="{B37C5689-2CB9-4032-8E85-B3BE963AFE2D}" dt="2020-08-10T03:37:42.176" v="10546" actId="478"/>
          <ac:picMkLst>
            <pc:docMk/>
            <pc:sldMk cId="1512544865" sldId="420"/>
            <ac:picMk id="8" creationId="{1BD466D7-AC60-4A8B-8E43-20AD9634013E}"/>
          </ac:picMkLst>
        </pc:picChg>
        <pc:picChg chg="del">
          <ac:chgData name="Jordan Thayer" userId="2910a459-b930-4c41-a260-227abd1a5a1a" providerId="ADAL" clId="{B37C5689-2CB9-4032-8E85-B3BE963AFE2D}" dt="2020-08-10T03:36:01.559" v="10532" actId="478"/>
          <ac:picMkLst>
            <pc:docMk/>
            <pc:sldMk cId="1512544865" sldId="420"/>
            <ac:picMk id="9" creationId="{2D7822EF-A07D-4669-9819-01F05ACCD42A}"/>
          </ac:picMkLst>
        </pc:picChg>
        <pc:picChg chg="add mod">
          <ac:chgData name="Jordan Thayer" userId="2910a459-b930-4c41-a260-227abd1a5a1a" providerId="ADAL" clId="{B37C5689-2CB9-4032-8E85-B3BE963AFE2D}" dt="2020-08-10T03:36:31.331" v="10539" actId="1076"/>
          <ac:picMkLst>
            <pc:docMk/>
            <pc:sldMk cId="1512544865" sldId="420"/>
            <ac:picMk id="10" creationId="{F5119BD1-98DE-4C19-A9F4-4A48B16A525F}"/>
          </ac:picMkLst>
        </pc:picChg>
        <pc:picChg chg="add mod ord">
          <ac:chgData name="Jordan Thayer" userId="2910a459-b930-4c41-a260-227abd1a5a1a" providerId="ADAL" clId="{B37C5689-2CB9-4032-8E85-B3BE963AFE2D}" dt="2020-08-10T03:38:15.367" v="10554" actId="14100"/>
          <ac:picMkLst>
            <pc:docMk/>
            <pc:sldMk cId="1512544865" sldId="420"/>
            <ac:picMk id="11" creationId="{395D4CE1-D8AD-482A-949C-99F0E9C724D3}"/>
          </ac:picMkLst>
        </pc:picChg>
        <pc:cxnChg chg="del">
          <ac:chgData name="Jordan Thayer" userId="2910a459-b930-4c41-a260-227abd1a5a1a" providerId="ADAL" clId="{B37C5689-2CB9-4032-8E85-B3BE963AFE2D}" dt="2020-08-10T03:36:03.476" v="10534" actId="478"/>
          <ac:cxnSpMkLst>
            <pc:docMk/>
            <pc:sldMk cId="1512544865" sldId="420"/>
            <ac:cxnSpMk id="4" creationId="{91D0C1BC-B429-5343-A82E-F713B6364F68}"/>
          </ac:cxnSpMkLst>
        </pc:cxnChg>
      </pc:sldChg>
      <pc:sldChg chg="add del">
        <pc:chgData name="Jordan Thayer" userId="2910a459-b930-4c41-a260-227abd1a5a1a" providerId="ADAL" clId="{B37C5689-2CB9-4032-8E85-B3BE963AFE2D}" dt="2020-08-10T03:39:27.502" v="10559" actId="2696"/>
        <pc:sldMkLst>
          <pc:docMk/>
          <pc:sldMk cId="1034066363" sldId="421"/>
        </pc:sldMkLst>
      </pc:sldChg>
      <pc:sldChg chg="addSp delSp modSp add del mod setBg delAnim">
        <pc:chgData name="Jordan Thayer" userId="2910a459-b930-4c41-a260-227abd1a5a1a" providerId="ADAL" clId="{B37C5689-2CB9-4032-8E85-B3BE963AFE2D}" dt="2020-08-10T03:47:08.797" v="10753" actId="2696"/>
        <pc:sldMkLst>
          <pc:docMk/>
          <pc:sldMk cId="1587830251" sldId="421"/>
        </pc:sldMkLst>
        <pc:spChg chg="add del mod">
          <ac:chgData name="Jordan Thayer" userId="2910a459-b930-4c41-a260-227abd1a5a1a" providerId="ADAL" clId="{B37C5689-2CB9-4032-8E85-B3BE963AFE2D}" dt="2020-08-10T03:39:49.180" v="10563" actId="478"/>
          <ac:spMkLst>
            <pc:docMk/>
            <pc:sldMk cId="1587830251" sldId="421"/>
            <ac:spMk id="3" creationId="{B16501B5-858F-4AFA-8824-9D924FAEEE2B}"/>
          </ac:spMkLst>
        </pc:spChg>
        <pc:spChg chg="del mod">
          <ac:chgData name="Jordan Thayer" userId="2910a459-b930-4c41-a260-227abd1a5a1a" providerId="ADAL" clId="{B37C5689-2CB9-4032-8E85-B3BE963AFE2D}" dt="2020-08-10T03:39:51.444" v="10565" actId="478"/>
          <ac:spMkLst>
            <pc:docMk/>
            <pc:sldMk cId="1587830251" sldId="421"/>
            <ac:spMk id="5" creationId="{5913F451-0C0D-A341-9054-3EE66A956335}"/>
          </ac:spMkLst>
        </pc:spChg>
        <pc:spChg chg="add del mod">
          <ac:chgData name="Jordan Thayer" userId="2910a459-b930-4c41-a260-227abd1a5a1a" providerId="ADAL" clId="{B37C5689-2CB9-4032-8E85-B3BE963AFE2D}" dt="2020-08-10T03:42:59.477" v="10612" actId="478"/>
          <ac:spMkLst>
            <pc:docMk/>
            <pc:sldMk cId="1587830251" sldId="421"/>
            <ac:spMk id="10" creationId="{F33FB760-CCB3-471C-BEEE-86753668BBD9}"/>
          </ac:spMkLst>
        </pc:spChg>
        <pc:spChg chg="add mod ord">
          <ac:chgData name="Jordan Thayer" userId="2910a459-b930-4c41-a260-227abd1a5a1a" providerId="ADAL" clId="{B37C5689-2CB9-4032-8E85-B3BE963AFE2D}" dt="2020-08-10T03:43:52.196" v="10628" actId="26606"/>
          <ac:spMkLst>
            <pc:docMk/>
            <pc:sldMk cId="1587830251" sldId="421"/>
            <ac:spMk id="13" creationId="{D6FD084A-6ED7-4D04-B6FC-589824C8B6F3}"/>
          </ac:spMkLst>
        </pc:spChg>
        <pc:spChg chg="add">
          <ac:chgData name="Jordan Thayer" userId="2910a459-b930-4c41-a260-227abd1a5a1a" providerId="ADAL" clId="{B37C5689-2CB9-4032-8E85-B3BE963AFE2D}" dt="2020-08-10T03:43:52.196" v="10628" actId="26606"/>
          <ac:spMkLst>
            <pc:docMk/>
            <pc:sldMk cId="1587830251" sldId="421"/>
            <ac:spMk id="20" creationId="{E91DC736-0EF8-4F87-9146-EBF1D2EE4D3D}"/>
          </ac:spMkLst>
        </pc:spChg>
        <pc:spChg chg="add">
          <ac:chgData name="Jordan Thayer" userId="2910a459-b930-4c41-a260-227abd1a5a1a" providerId="ADAL" clId="{B37C5689-2CB9-4032-8E85-B3BE963AFE2D}" dt="2020-08-10T03:43:52.196" v="10628" actId="26606"/>
          <ac:spMkLst>
            <pc:docMk/>
            <pc:sldMk cId="1587830251" sldId="421"/>
            <ac:spMk id="22" creationId="{097CD68E-23E3-4007-8847-CD0944C4F7BE}"/>
          </ac:spMkLst>
        </pc:spChg>
        <pc:spChg chg="add">
          <ac:chgData name="Jordan Thayer" userId="2910a459-b930-4c41-a260-227abd1a5a1a" providerId="ADAL" clId="{B37C5689-2CB9-4032-8E85-B3BE963AFE2D}" dt="2020-08-10T03:43:52.196" v="10628" actId="26606"/>
          <ac:spMkLst>
            <pc:docMk/>
            <pc:sldMk cId="1587830251" sldId="421"/>
            <ac:spMk id="24" creationId="{AF2F604E-43BE-4DC3-B983-E071523364F8}"/>
          </ac:spMkLst>
        </pc:spChg>
        <pc:spChg chg="add">
          <ac:chgData name="Jordan Thayer" userId="2910a459-b930-4c41-a260-227abd1a5a1a" providerId="ADAL" clId="{B37C5689-2CB9-4032-8E85-B3BE963AFE2D}" dt="2020-08-10T03:43:52.196" v="10628" actId="26606"/>
          <ac:spMkLst>
            <pc:docMk/>
            <pc:sldMk cId="1587830251" sldId="421"/>
            <ac:spMk id="26" creationId="{08C9B587-E65E-4B52-B37C-ABEBB6E87928}"/>
          </ac:spMkLst>
        </pc:spChg>
        <pc:picChg chg="del">
          <ac:chgData name="Jordan Thayer" userId="2910a459-b930-4c41-a260-227abd1a5a1a" providerId="ADAL" clId="{B37C5689-2CB9-4032-8E85-B3BE963AFE2D}" dt="2020-08-10T03:39:46.058" v="10561" actId="478"/>
          <ac:picMkLst>
            <pc:docMk/>
            <pc:sldMk cId="1587830251" sldId="421"/>
            <ac:picMk id="6" creationId="{BFE445D5-39F8-4FBD-A3AC-6613C0AD9AB7}"/>
          </ac:picMkLst>
        </pc:picChg>
        <pc:picChg chg="add del mod">
          <ac:chgData name="Jordan Thayer" userId="2910a459-b930-4c41-a260-227abd1a5a1a" providerId="ADAL" clId="{B37C5689-2CB9-4032-8E85-B3BE963AFE2D}" dt="2020-08-10T03:43:00.348" v="10613" actId="478"/>
          <ac:picMkLst>
            <pc:docMk/>
            <pc:sldMk cId="1587830251" sldId="421"/>
            <ac:picMk id="8" creationId="{F76CD183-D30A-469C-842A-096628194B67}"/>
          </ac:picMkLst>
        </pc:picChg>
        <pc:picChg chg="del">
          <ac:chgData name="Jordan Thayer" userId="2910a459-b930-4c41-a260-227abd1a5a1a" providerId="ADAL" clId="{B37C5689-2CB9-4032-8E85-B3BE963AFE2D}" dt="2020-08-10T03:39:47.981" v="10562" actId="478"/>
          <ac:picMkLst>
            <pc:docMk/>
            <pc:sldMk cId="1587830251" sldId="421"/>
            <ac:picMk id="9" creationId="{2D7822EF-A07D-4669-9819-01F05ACCD42A}"/>
          </ac:picMkLst>
        </pc:picChg>
        <pc:picChg chg="add del mod">
          <ac:chgData name="Jordan Thayer" userId="2910a459-b930-4c41-a260-227abd1a5a1a" providerId="ADAL" clId="{B37C5689-2CB9-4032-8E85-B3BE963AFE2D}" dt="2020-08-10T03:43:26.047" v="10618" actId="478"/>
          <ac:picMkLst>
            <pc:docMk/>
            <pc:sldMk cId="1587830251" sldId="421"/>
            <ac:picMk id="12" creationId="{E9D1012B-05BD-4605-9F92-47F6C7183DE7}"/>
          </ac:picMkLst>
        </pc:picChg>
        <pc:picChg chg="add mod">
          <ac:chgData name="Jordan Thayer" userId="2910a459-b930-4c41-a260-227abd1a5a1a" providerId="ADAL" clId="{B37C5689-2CB9-4032-8E85-B3BE963AFE2D}" dt="2020-08-10T03:46:37.250" v="10747" actId="14100"/>
          <ac:picMkLst>
            <pc:docMk/>
            <pc:sldMk cId="1587830251" sldId="421"/>
            <ac:picMk id="15" creationId="{E019C25E-A713-4AA2-99AA-5AD9BF0E3867}"/>
          </ac:picMkLst>
        </pc:picChg>
        <pc:cxnChg chg="del">
          <ac:chgData name="Jordan Thayer" userId="2910a459-b930-4c41-a260-227abd1a5a1a" providerId="ADAL" clId="{B37C5689-2CB9-4032-8E85-B3BE963AFE2D}" dt="2020-08-10T03:39:52.948" v="10566" actId="478"/>
          <ac:cxnSpMkLst>
            <pc:docMk/>
            <pc:sldMk cId="1587830251" sldId="421"/>
            <ac:cxnSpMk id="4" creationId="{91D0C1BC-B429-5343-A82E-F713B6364F68}"/>
          </ac:cxnSpMkLst>
        </pc:cxnChg>
      </pc:sldChg>
      <pc:sldChg chg="add del">
        <pc:chgData name="Jordan Thayer" userId="2910a459-b930-4c41-a260-227abd1a5a1a" providerId="ADAL" clId="{B37C5689-2CB9-4032-8E85-B3BE963AFE2D}" dt="2020-08-10T03:40:23.323" v="10568" actId="2696"/>
        <pc:sldMkLst>
          <pc:docMk/>
          <pc:sldMk cId="1212175535" sldId="422"/>
        </pc:sldMkLst>
      </pc:sldChg>
      <pc:sldChg chg="addSp delSp modSp add delAnim modNotesTx">
        <pc:chgData name="Jordan Thayer" userId="2910a459-b930-4c41-a260-227abd1a5a1a" providerId="ADAL" clId="{B37C5689-2CB9-4032-8E85-B3BE963AFE2D}" dt="2020-08-10T03:52:33.618" v="10985" actId="20577"/>
        <pc:sldMkLst>
          <pc:docMk/>
          <pc:sldMk cId="1518080051" sldId="422"/>
        </pc:sldMkLst>
        <pc:spChg chg="add mod">
          <ac:chgData name="Jordan Thayer" userId="2910a459-b930-4c41-a260-227abd1a5a1a" providerId="ADAL" clId="{B37C5689-2CB9-4032-8E85-B3BE963AFE2D}" dt="2020-08-10T03:44:43.053" v="10634" actId="478"/>
          <ac:spMkLst>
            <pc:docMk/>
            <pc:sldMk cId="1518080051" sldId="422"/>
            <ac:spMk id="3" creationId="{1E945130-E944-448A-9E3D-D3BB8B605466}"/>
          </ac:spMkLst>
        </pc:spChg>
        <pc:spChg chg="del mod">
          <ac:chgData name="Jordan Thayer" userId="2910a459-b930-4c41-a260-227abd1a5a1a" providerId="ADAL" clId="{B37C5689-2CB9-4032-8E85-B3BE963AFE2D}" dt="2020-08-10T03:44:40.715" v="10632" actId="478"/>
          <ac:spMkLst>
            <pc:docMk/>
            <pc:sldMk cId="1518080051" sldId="422"/>
            <ac:spMk id="5" creationId="{5913F451-0C0D-A341-9054-3EE66A956335}"/>
          </ac:spMkLst>
        </pc:spChg>
        <pc:spChg chg="add mod">
          <ac:chgData name="Jordan Thayer" userId="2910a459-b930-4c41-a260-227abd1a5a1a" providerId="ADAL" clId="{B37C5689-2CB9-4032-8E85-B3BE963AFE2D}" dt="2020-08-10T03:51:05.777" v="10902" actId="20577"/>
          <ac:spMkLst>
            <pc:docMk/>
            <pc:sldMk cId="1518080051" sldId="422"/>
            <ac:spMk id="12" creationId="{960298CC-3D5E-4731-A782-A8492E30DAFF}"/>
          </ac:spMkLst>
        </pc:spChg>
        <pc:spChg chg="add mod">
          <ac:chgData name="Jordan Thayer" userId="2910a459-b930-4c41-a260-227abd1a5a1a" providerId="ADAL" clId="{B37C5689-2CB9-4032-8E85-B3BE963AFE2D}" dt="2020-08-10T03:51:36.955" v="10913" actId="20577"/>
          <ac:spMkLst>
            <pc:docMk/>
            <pc:sldMk cId="1518080051" sldId="422"/>
            <ac:spMk id="13" creationId="{58DC9D0B-23A1-4AF5-9B1B-F915C4F5F4E5}"/>
          </ac:spMkLst>
        </pc:spChg>
        <pc:spChg chg="add mod">
          <ac:chgData name="Jordan Thayer" userId="2910a459-b930-4c41-a260-227abd1a5a1a" providerId="ADAL" clId="{B37C5689-2CB9-4032-8E85-B3BE963AFE2D}" dt="2020-08-10T03:51:49.529" v="10927" actId="20577"/>
          <ac:spMkLst>
            <pc:docMk/>
            <pc:sldMk cId="1518080051" sldId="422"/>
            <ac:spMk id="14" creationId="{2512BE6D-2E85-4E77-93EE-0B8F4E5F148E}"/>
          </ac:spMkLst>
        </pc:spChg>
        <pc:spChg chg="add mod">
          <ac:chgData name="Jordan Thayer" userId="2910a459-b930-4c41-a260-227abd1a5a1a" providerId="ADAL" clId="{B37C5689-2CB9-4032-8E85-B3BE963AFE2D}" dt="2020-08-10T03:52:06.912" v="10948" actId="20577"/>
          <ac:spMkLst>
            <pc:docMk/>
            <pc:sldMk cId="1518080051" sldId="422"/>
            <ac:spMk id="15" creationId="{F908CB92-F1F7-4FAE-9E0E-13D2B0C5D644}"/>
          </ac:spMkLst>
        </pc:spChg>
        <pc:spChg chg="add mod">
          <ac:chgData name="Jordan Thayer" userId="2910a459-b930-4c41-a260-227abd1a5a1a" providerId="ADAL" clId="{B37C5689-2CB9-4032-8E85-B3BE963AFE2D}" dt="2020-08-10T03:52:17.033" v="10970" actId="20577"/>
          <ac:spMkLst>
            <pc:docMk/>
            <pc:sldMk cId="1518080051" sldId="422"/>
            <ac:spMk id="16" creationId="{4C6CC524-B165-4F82-AF9C-2D868611BFBB}"/>
          </ac:spMkLst>
        </pc:spChg>
        <pc:spChg chg="add mod">
          <ac:chgData name="Jordan Thayer" userId="2910a459-b930-4c41-a260-227abd1a5a1a" providerId="ADAL" clId="{B37C5689-2CB9-4032-8E85-B3BE963AFE2D}" dt="2020-08-10T03:52:33.618" v="10985" actId="20577"/>
          <ac:spMkLst>
            <pc:docMk/>
            <pc:sldMk cId="1518080051" sldId="422"/>
            <ac:spMk id="17" creationId="{7EE8B13F-97A3-4C59-A454-C184DCC6301C}"/>
          </ac:spMkLst>
        </pc:spChg>
        <pc:picChg chg="del">
          <ac:chgData name="Jordan Thayer" userId="2910a459-b930-4c41-a260-227abd1a5a1a" providerId="ADAL" clId="{B37C5689-2CB9-4032-8E85-B3BE963AFE2D}" dt="2020-08-10T03:44:43.053" v="10634" actId="478"/>
          <ac:picMkLst>
            <pc:docMk/>
            <pc:sldMk cId="1518080051" sldId="422"/>
            <ac:picMk id="6" creationId="{BFE445D5-39F8-4FBD-A3AC-6613C0AD9AB7}"/>
          </ac:picMkLst>
        </pc:picChg>
        <pc:picChg chg="add del">
          <ac:chgData name="Jordan Thayer" userId="2910a459-b930-4c41-a260-227abd1a5a1a" providerId="ADAL" clId="{B37C5689-2CB9-4032-8E85-B3BE963AFE2D}" dt="2020-08-10T03:45:23.642" v="10640"/>
          <ac:picMkLst>
            <pc:docMk/>
            <pc:sldMk cId="1518080051" sldId="422"/>
            <ac:picMk id="7" creationId="{F17E1DB2-1A22-455D-9C7B-5D6D0C022FA5}"/>
          </ac:picMkLst>
        </pc:picChg>
        <pc:picChg chg="add del">
          <ac:chgData name="Jordan Thayer" userId="2910a459-b930-4c41-a260-227abd1a5a1a" providerId="ADAL" clId="{B37C5689-2CB9-4032-8E85-B3BE963AFE2D}" dt="2020-08-10T03:44:58.935" v="10636" actId="478"/>
          <ac:picMkLst>
            <pc:docMk/>
            <pc:sldMk cId="1518080051" sldId="422"/>
            <ac:picMk id="8" creationId="{65D3AA8E-7024-4A41-9333-DD9D08F82EF7}"/>
          </ac:picMkLst>
        </pc:picChg>
        <pc:picChg chg="del">
          <ac:chgData name="Jordan Thayer" userId="2910a459-b930-4c41-a260-227abd1a5a1a" providerId="ADAL" clId="{B37C5689-2CB9-4032-8E85-B3BE963AFE2D}" dt="2020-08-10T03:44:42.163" v="10633" actId="478"/>
          <ac:picMkLst>
            <pc:docMk/>
            <pc:sldMk cId="1518080051" sldId="422"/>
            <ac:picMk id="9" creationId="{2D7822EF-A07D-4669-9819-01F05ACCD42A}"/>
          </ac:picMkLst>
        </pc:picChg>
        <pc:picChg chg="add del">
          <ac:chgData name="Jordan Thayer" userId="2910a459-b930-4c41-a260-227abd1a5a1a" providerId="ADAL" clId="{B37C5689-2CB9-4032-8E85-B3BE963AFE2D}" dt="2020-08-10T03:45:21.506" v="10638"/>
          <ac:picMkLst>
            <pc:docMk/>
            <pc:sldMk cId="1518080051" sldId="422"/>
            <ac:picMk id="10" creationId="{DBE42B54-D7E7-4B64-9B71-0F4CD7F45B28}"/>
          </ac:picMkLst>
        </pc:picChg>
        <pc:picChg chg="add mod">
          <ac:chgData name="Jordan Thayer" userId="2910a459-b930-4c41-a260-227abd1a5a1a" providerId="ADAL" clId="{B37C5689-2CB9-4032-8E85-B3BE963AFE2D}" dt="2020-08-10T03:47:41.236" v="10755" actId="14100"/>
          <ac:picMkLst>
            <pc:docMk/>
            <pc:sldMk cId="1518080051" sldId="422"/>
            <ac:picMk id="11" creationId="{52ABE836-711B-4508-BFBF-F4F9DA245247}"/>
          </ac:picMkLst>
        </pc:picChg>
        <pc:cxnChg chg="del">
          <ac:chgData name="Jordan Thayer" userId="2910a459-b930-4c41-a260-227abd1a5a1a" providerId="ADAL" clId="{B37C5689-2CB9-4032-8E85-B3BE963AFE2D}" dt="2020-08-10T03:44:38.122" v="10630" actId="478"/>
          <ac:cxnSpMkLst>
            <pc:docMk/>
            <pc:sldMk cId="1518080051" sldId="422"/>
            <ac:cxnSpMk id="4" creationId="{91D0C1BC-B429-5343-A82E-F713B6364F68}"/>
          </ac:cxnSpMkLst>
        </pc:cxnChg>
      </pc:sldChg>
      <pc:sldChg chg="addSp delSp modSp add mod setBg modNotesTx">
        <pc:chgData name="Jordan Thayer" userId="2910a459-b930-4c41-a260-227abd1a5a1a" providerId="ADAL" clId="{B37C5689-2CB9-4032-8E85-B3BE963AFE2D}" dt="2020-08-10T12:50:34.921" v="12280" actId="20577"/>
        <pc:sldMkLst>
          <pc:docMk/>
          <pc:sldMk cId="231943078" sldId="430"/>
        </pc:sldMkLst>
        <pc:spChg chg="del">
          <ac:chgData name="Jordan Thayer" userId="2910a459-b930-4c41-a260-227abd1a5a1a" providerId="ADAL" clId="{B37C5689-2CB9-4032-8E85-B3BE963AFE2D}" dt="2020-08-10T12:46:57.280" v="11848" actId="478"/>
          <ac:spMkLst>
            <pc:docMk/>
            <pc:sldMk cId="231943078" sldId="430"/>
            <ac:spMk id="2" creationId="{EDEC1F95-C157-4B49-ABC6-E6E97E968A86}"/>
          </ac:spMkLst>
        </pc:spChg>
        <pc:spChg chg="del">
          <ac:chgData name="Jordan Thayer" userId="2910a459-b930-4c41-a260-227abd1a5a1a" providerId="ADAL" clId="{B37C5689-2CB9-4032-8E85-B3BE963AFE2D}" dt="2020-08-10T12:47:00.999" v="11849" actId="478"/>
          <ac:spMkLst>
            <pc:docMk/>
            <pc:sldMk cId="231943078" sldId="430"/>
            <ac:spMk id="4" creationId="{4AAA1099-1040-A74C-A726-400BF0138DA1}"/>
          </ac:spMkLst>
        </pc:spChg>
        <pc:spChg chg="del">
          <ac:chgData name="Jordan Thayer" userId="2910a459-b930-4c41-a260-227abd1a5a1a" providerId="ADAL" clId="{B37C5689-2CB9-4032-8E85-B3BE963AFE2D}" dt="2020-08-10T12:47:14.356" v="11852" actId="478"/>
          <ac:spMkLst>
            <pc:docMk/>
            <pc:sldMk cId="231943078" sldId="430"/>
            <ac:spMk id="5" creationId="{75B9056D-899C-0940-8BB1-19E65CD455BB}"/>
          </ac:spMkLst>
        </pc:spChg>
        <pc:spChg chg="add del mod">
          <ac:chgData name="Jordan Thayer" userId="2910a459-b930-4c41-a260-227abd1a5a1a" providerId="ADAL" clId="{B37C5689-2CB9-4032-8E85-B3BE963AFE2D}" dt="2020-08-10T12:47:08.412" v="11850" actId="478"/>
          <ac:spMkLst>
            <pc:docMk/>
            <pc:sldMk cId="231943078" sldId="430"/>
            <ac:spMk id="7" creationId="{9FA1AAED-6471-44BB-A17F-87EEE641EACC}"/>
          </ac:spMkLst>
        </pc:spChg>
        <pc:spChg chg="add del">
          <ac:chgData name="Jordan Thayer" userId="2910a459-b930-4c41-a260-227abd1a5a1a" providerId="ADAL" clId="{B37C5689-2CB9-4032-8E85-B3BE963AFE2D}" dt="2020-08-10T12:48:54.057" v="11873" actId="26606"/>
          <ac:spMkLst>
            <pc:docMk/>
            <pc:sldMk cId="231943078" sldId="430"/>
            <ac:spMk id="8" creationId="{870A1295-61BC-4214-AA3E-D396673024D0}"/>
          </ac:spMkLst>
        </pc:spChg>
        <pc:spChg chg="add del">
          <ac:chgData name="Jordan Thayer" userId="2910a459-b930-4c41-a260-227abd1a5a1a" providerId="ADAL" clId="{B37C5689-2CB9-4032-8E85-B3BE963AFE2D}" dt="2020-08-10T12:49:01.323" v="11875" actId="26606"/>
          <ac:spMkLst>
            <pc:docMk/>
            <pc:sldMk cId="231943078" sldId="430"/>
            <ac:spMk id="16" creationId="{477F13EE-E3C3-40EE-BB83-16A97DA195ED}"/>
          </ac:spMkLst>
        </pc:spChg>
        <pc:spChg chg="add del">
          <ac:chgData name="Jordan Thayer" userId="2910a459-b930-4c41-a260-227abd1a5a1a" providerId="ADAL" clId="{B37C5689-2CB9-4032-8E85-B3BE963AFE2D}" dt="2020-08-10T12:49:01.323" v="11875" actId="26606"/>
          <ac:spMkLst>
            <pc:docMk/>
            <pc:sldMk cId="231943078" sldId="430"/>
            <ac:spMk id="17" creationId="{0671A8AE-40A1-4631-A6B8-581AFF065482}"/>
          </ac:spMkLst>
        </pc:spChg>
        <pc:spChg chg="add del">
          <ac:chgData name="Jordan Thayer" userId="2910a459-b930-4c41-a260-227abd1a5a1a" providerId="ADAL" clId="{B37C5689-2CB9-4032-8E85-B3BE963AFE2D}" dt="2020-08-10T12:49:01.323" v="11875" actId="26606"/>
          <ac:spMkLst>
            <pc:docMk/>
            <pc:sldMk cId="231943078" sldId="430"/>
            <ac:spMk id="18" creationId="{A44CD100-6267-4E62-AA64-2182A3A6A1C0}"/>
          </ac:spMkLst>
        </pc:spChg>
        <pc:spChg chg="add del">
          <ac:chgData name="Jordan Thayer" userId="2910a459-b930-4c41-a260-227abd1a5a1a" providerId="ADAL" clId="{B37C5689-2CB9-4032-8E85-B3BE963AFE2D}" dt="2020-08-10T12:49:01.323" v="11875" actId="26606"/>
          <ac:spMkLst>
            <pc:docMk/>
            <pc:sldMk cId="231943078" sldId="430"/>
            <ac:spMk id="19" creationId="{187FA1DC-8600-449C-B5C8-3CF8BF99B2F1}"/>
          </ac:spMkLst>
        </pc:spChg>
        <pc:spChg chg="add del">
          <ac:chgData name="Jordan Thayer" userId="2910a459-b930-4c41-a260-227abd1a5a1a" providerId="ADAL" clId="{B37C5689-2CB9-4032-8E85-B3BE963AFE2D}" dt="2020-08-10T12:49:07.659" v="11877" actId="26606"/>
          <ac:spMkLst>
            <pc:docMk/>
            <pc:sldMk cId="231943078" sldId="430"/>
            <ac:spMk id="21" creationId="{87CC2527-562A-4F69-B487-4371E5B243E7}"/>
          </ac:spMkLst>
        </pc:spChg>
        <pc:grpChg chg="add del">
          <ac:chgData name="Jordan Thayer" userId="2910a459-b930-4c41-a260-227abd1a5a1a" providerId="ADAL" clId="{B37C5689-2CB9-4032-8E85-B3BE963AFE2D}" dt="2020-08-10T12:48:54.057" v="11873" actId="26606"/>
          <ac:grpSpMkLst>
            <pc:docMk/>
            <pc:sldMk cId="231943078" sldId="430"/>
            <ac:grpSpMk id="10" creationId="{0B139475-2B26-4CA9-9413-DE741E49F7BB}"/>
          </ac:grpSpMkLst>
        </pc:grpChg>
        <pc:picChg chg="mod">
          <ac:chgData name="Jordan Thayer" userId="2910a459-b930-4c41-a260-227abd1a5a1a" providerId="ADAL" clId="{B37C5689-2CB9-4032-8E85-B3BE963AFE2D}" dt="2020-08-10T12:49:16.283" v="11880" actId="14100"/>
          <ac:picMkLst>
            <pc:docMk/>
            <pc:sldMk cId="231943078" sldId="430"/>
            <ac:picMk id="3" creationId="{F60C4111-04C1-4DE2-BDD0-85C85C7C3487}"/>
          </ac:picMkLst>
        </pc:picChg>
        <pc:cxnChg chg="add del">
          <ac:chgData name="Jordan Thayer" userId="2910a459-b930-4c41-a260-227abd1a5a1a" providerId="ADAL" clId="{B37C5689-2CB9-4032-8E85-B3BE963AFE2D}" dt="2020-08-10T12:49:07.659" v="11877" actId="26606"/>
          <ac:cxnSpMkLst>
            <pc:docMk/>
            <pc:sldMk cId="231943078" sldId="430"/>
            <ac:cxnSpMk id="22" creationId="{BCDAEC91-5BCE-4B55-9CC0-43EF94CB734B}"/>
          </ac:cxnSpMkLst>
        </pc:cxnChg>
      </pc:sldChg>
      <pc:sldChg chg="modSp add modNotesTx">
        <pc:chgData name="Jordan Thayer" userId="2910a459-b930-4c41-a260-227abd1a5a1a" providerId="ADAL" clId="{B37C5689-2CB9-4032-8E85-B3BE963AFE2D}" dt="2020-08-10T13:01:14.057" v="14389" actId="20577"/>
        <pc:sldMkLst>
          <pc:docMk/>
          <pc:sldMk cId="3308486207" sldId="431"/>
        </pc:sldMkLst>
        <pc:spChg chg="mod">
          <ac:chgData name="Jordan Thayer" userId="2910a459-b930-4c41-a260-227abd1a5a1a" providerId="ADAL" clId="{B37C5689-2CB9-4032-8E85-B3BE963AFE2D}" dt="2020-08-10T13:00:57.178" v="14313" actId="20577"/>
          <ac:spMkLst>
            <pc:docMk/>
            <pc:sldMk cId="3308486207" sldId="431"/>
            <ac:spMk id="14" creationId="{66326A8E-6EFD-6C4D-910D-94EEEBE265F5}"/>
          </ac:spMkLst>
        </pc:spChg>
      </pc:sldChg>
    </pc:docChg>
  </pc:docChgLst>
  <pc:docChgLst>
    <pc:chgData name="Christian Klepper" clId="Web-{CAB637CE-42DA-4026-A1AC-5EFD09A7786F}"/>
    <pc:docChg chg="addSld delSld modSld sldOrd addMainMaster modMainMaster">
      <pc:chgData name="Christian Klepper" userId="" providerId="" clId="Web-{CAB637CE-42DA-4026-A1AC-5EFD09A7786F}" dt="2021-06-10T08:33:20.116" v="247"/>
      <pc:docMkLst>
        <pc:docMk/>
      </pc:docMkLst>
      <pc:sldChg chg="del">
        <pc:chgData name="Christian Klepper" userId="" providerId="" clId="Web-{CAB637CE-42DA-4026-A1AC-5EFD09A7786F}" dt="2021-06-10T08:10:41.553" v="50"/>
        <pc:sldMkLst>
          <pc:docMk/>
          <pc:sldMk cId="913916815" sldId="598"/>
        </pc:sldMkLst>
      </pc:sldChg>
      <pc:sldChg chg="del">
        <pc:chgData name="Christian Klepper" userId="" providerId="" clId="Web-{CAB637CE-42DA-4026-A1AC-5EFD09A7786F}" dt="2021-06-10T08:10:43.163" v="51"/>
        <pc:sldMkLst>
          <pc:docMk/>
          <pc:sldMk cId="360759422" sldId="599"/>
        </pc:sldMkLst>
      </pc:sldChg>
      <pc:sldChg chg="addSp delSp modSp del">
        <pc:chgData name="Christian Klepper" userId="" providerId="" clId="Web-{CAB637CE-42DA-4026-A1AC-5EFD09A7786F}" dt="2021-06-10T08:10:38.834" v="49"/>
        <pc:sldMkLst>
          <pc:docMk/>
          <pc:sldMk cId="461970287" sldId="653"/>
        </pc:sldMkLst>
        <pc:spChg chg="del">
          <ac:chgData name="Christian Klepper" userId="" providerId="" clId="Web-{CAB637CE-42DA-4026-A1AC-5EFD09A7786F}" dt="2021-06-10T08:01:34.955" v="0"/>
          <ac:spMkLst>
            <pc:docMk/>
            <pc:sldMk cId="461970287" sldId="653"/>
            <ac:spMk id="3" creationId="{00000000-0000-0000-0000-000000000000}"/>
          </ac:spMkLst>
        </pc:spChg>
        <pc:spChg chg="add del mod">
          <ac:chgData name="Christian Klepper" userId="" providerId="" clId="Web-{CAB637CE-42DA-4026-A1AC-5EFD09A7786F}" dt="2021-06-10T08:01:55.205" v="7"/>
          <ac:spMkLst>
            <pc:docMk/>
            <pc:sldMk cId="461970287" sldId="653"/>
            <ac:spMk id="6" creationId="{B0A17E56-70C3-45D5-A0AF-50A8A13F0490}"/>
          </ac:spMkLst>
        </pc:spChg>
        <pc:spChg chg="add mod">
          <ac:chgData name="Christian Klepper" userId="" providerId="" clId="Web-{CAB637CE-42DA-4026-A1AC-5EFD09A7786F}" dt="2021-06-10T08:01:50.518" v="6" actId="20577"/>
          <ac:spMkLst>
            <pc:docMk/>
            <pc:sldMk cId="461970287" sldId="653"/>
            <ac:spMk id="7" creationId="{A7A11E40-6630-4672-8A9F-437665FC080C}"/>
          </ac:spMkLst>
        </pc:spChg>
      </pc:sldChg>
      <pc:sldChg chg="del">
        <pc:chgData name="Christian Klepper" userId="" providerId="" clId="Web-{CAB637CE-42DA-4026-A1AC-5EFD09A7786F}" dt="2021-06-10T08:13:28.491" v="68"/>
        <pc:sldMkLst>
          <pc:docMk/>
          <pc:sldMk cId="905392208" sldId="656"/>
        </pc:sldMkLst>
      </pc:sldChg>
      <pc:sldChg chg="modSp del mod modClrScheme chgLayout">
        <pc:chgData name="Christian Klepper" userId="" providerId="" clId="Web-{CAB637CE-42DA-4026-A1AC-5EFD09A7786F}" dt="2021-06-10T08:13:09.522" v="66"/>
        <pc:sldMkLst>
          <pc:docMk/>
          <pc:sldMk cId="1152544221" sldId="657"/>
        </pc:sldMkLst>
        <pc:spChg chg="mod ord">
          <ac:chgData name="Christian Klepper" userId="" providerId="" clId="Web-{CAB637CE-42DA-4026-A1AC-5EFD09A7786F}" dt="2021-06-10T08:13:01.772" v="64"/>
          <ac:spMkLst>
            <pc:docMk/>
            <pc:sldMk cId="1152544221" sldId="657"/>
            <ac:spMk id="2" creationId="{0C5DE8EC-39D9-45A9-87D6-75983DEA0334}"/>
          </ac:spMkLst>
        </pc:spChg>
      </pc:sldChg>
      <pc:sldChg chg="delSp mod modClrScheme chgLayout">
        <pc:chgData name="Christian Klepper" userId="" providerId="" clId="Web-{CAB637CE-42DA-4026-A1AC-5EFD09A7786F}" dt="2021-06-10T08:11:39.756" v="56"/>
        <pc:sldMkLst>
          <pc:docMk/>
          <pc:sldMk cId="4200772183" sldId="658"/>
        </pc:sldMkLst>
        <pc:spChg chg="del">
          <ac:chgData name="Christian Klepper" userId="" providerId="" clId="Web-{CAB637CE-42DA-4026-A1AC-5EFD09A7786F}" dt="2021-06-10T08:11:39.756" v="56"/>
          <ac:spMkLst>
            <pc:docMk/>
            <pc:sldMk cId="4200772183" sldId="658"/>
            <ac:spMk id="5" creationId="{B3E37677-6912-436F-B298-6F3748A182AB}"/>
          </ac:spMkLst>
        </pc:spChg>
      </pc:sldChg>
      <pc:sldChg chg="addSp delSp modSp mod modClrScheme chgLayout">
        <pc:chgData name="Christian Klepper" userId="" providerId="" clId="Web-{CAB637CE-42DA-4026-A1AC-5EFD09A7786F}" dt="2021-06-10T08:12:15.537" v="60"/>
        <pc:sldMkLst>
          <pc:docMk/>
          <pc:sldMk cId="1049646481" sldId="659"/>
        </pc:sldMkLst>
        <pc:spChg chg="del mod ord">
          <ac:chgData name="Christian Klepper" userId="" providerId="" clId="Web-{CAB637CE-42DA-4026-A1AC-5EFD09A7786F}" dt="2021-06-10T08:12:15.537" v="60"/>
          <ac:spMkLst>
            <pc:docMk/>
            <pc:sldMk cId="1049646481" sldId="659"/>
            <ac:spMk id="2" creationId="{BC03CE87-13EC-45A2-B7D3-A61AB2423B4B}"/>
          </ac:spMkLst>
        </pc:spChg>
        <pc:spChg chg="add">
          <ac:chgData name="Christian Klepper" userId="" providerId="" clId="Web-{CAB637CE-42DA-4026-A1AC-5EFD09A7786F}" dt="2021-06-10T08:12:11.147" v="59"/>
          <ac:spMkLst>
            <pc:docMk/>
            <pc:sldMk cId="1049646481" sldId="659"/>
            <ac:spMk id="3" creationId="{5419756C-E107-4EE6-BE01-237B80EC9314}"/>
          </ac:spMkLst>
        </pc:spChg>
      </pc:sldChg>
      <pc:sldChg chg="mod modClrScheme chgLayout modNotes">
        <pc:chgData name="Christian Klepper" userId="" providerId="" clId="Web-{CAB637CE-42DA-4026-A1AC-5EFD09A7786F}" dt="2021-06-10T08:17:11.366" v="95"/>
        <pc:sldMkLst>
          <pc:docMk/>
          <pc:sldMk cId="905098969" sldId="661"/>
        </pc:sldMkLst>
      </pc:sldChg>
      <pc:sldChg chg="mod modClrScheme chgLayout modNotes">
        <pc:chgData name="Christian Klepper" userId="" providerId="" clId="Web-{CAB637CE-42DA-4026-A1AC-5EFD09A7786F}" dt="2021-06-10T08:18:08.397" v="99"/>
        <pc:sldMkLst>
          <pc:docMk/>
          <pc:sldMk cId="1737836962" sldId="662"/>
        </pc:sldMkLst>
      </pc:sldChg>
      <pc:sldChg chg="modSp mod modClrScheme chgLayout">
        <pc:chgData name="Christian Klepper" userId="" providerId="" clId="Web-{CAB637CE-42DA-4026-A1AC-5EFD09A7786F}" dt="2021-06-10T08:14:09.287" v="71" actId="1076"/>
        <pc:sldMkLst>
          <pc:docMk/>
          <pc:sldMk cId="1362689457" sldId="663"/>
        </pc:sldMkLst>
        <pc:spChg chg="mod ord">
          <ac:chgData name="Christian Klepper" userId="" providerId="" clId="Web-{CAB637CE-42DA-4026-A1AC-5EFD09A7786F}" dt="2021-06-10T08:14:09.287" v="71" actId="1076"/>
          <ac:spMkLst>
            <pc:docMk/>
            <pc:sldMk cId="1362689457" sldId="663"/>
            <ac:spMk id="2" creationId="{EDEC1F95-C157-4B49-ABC6-E6E97E968A86}"/>
          </ac:spMkLst>
        </pc:spChg>
        <pc:picChg chg="mod">
          <ac:chgData name="Christian Klepper" userId="" providerId="" clId="Web-{CAB637CE-42DA-4026-A1AC-5EFD09A7786F}" dt="2021-06-10T08:13:51.678" v="70" actId="1076"/>
          <ac:picMkLst>
            <pc:docMk/>
            <pc:sldMk cId="1362689457" sldId="663"/>
            <ac:picMk id="3" creationId="{F60C4111-04C1-4DE2-BDD0-85C85C7C3487}"/>
          </ac:picMkLst>
        </pc:picChg>
      </pc:sldChg>
      <pc:sldChg chg="del delCm modNotes">
        <pc:chgData name="Christian Klepper" userId="" providerId="" clId="Web-{CAB637CE-42DA-4026-A1AC-5EFD09A7786F}" dt="2021-06-10T08:20:11.428" v="127"/>
        <pc:sldMkLst>
          <pc:docMk/>
          <pc:sldMk cId="2881520516" sldId="664"/>
        </pc:sldMkLst>
      </pc:sldChg>
      <pc:sldChg chg="del">
        <pc:chgData name="Christian Klepper" userId="" providerId="" clId="Web-{CAB637CE-42DA-4026-A1AC-5EFD09A7786F}" dt="2021-06-10T08:33:20.116" v="247"/>
        <pc:sldMkLst>
          <pc:docMk/>
          <pc:sldMk cId="2037617115" sldId="665"/>
        </pc:sldMkLst>
      </pc:sldChg>
      <pc:sldChg chg="ord">
        <pc:chgData name="Christian Klepper" userId="" providerId="" clId="Web-{CAB637CE-42DA-4026-A1AC-5EFD09A7786F}" dt="2021-06-10T08:10:58.725" v="54"/>
        <pc:sldMkLst>
          <pc:docMk/>
          <pc:sldMk cId="2420209590" sldId="676"/>
        </pc:sldMkLst>
      </pc:sldChg>
      <pc:sldChg chg="ord">
        <pc:chgData name="Christian Klepper" userId="" providerId="" clId="Web-{CAB637CE-42DA-4026-A1AC-5EFD09A7786F}" dt="2021-06-10T08:10:58.725" v="53"/>
        <pc:sldMkLst>
          <pc:docMk/>
          <pc:sldMk cId="3404828404" sldId="677"/>
        </pc:sldMkLst>
      </pc:sldChg>
      <pc:sldChg chg="ord">
        <pc:chgData name="Christian Klepper" userId="" providerId="" clId="Web-{CAB637CE-42DA-4026-A1AC-5EFD09A7786F}" dt="2021-06-10T08:10:58.725" v="52"/>
        <pc:sldMkLst>
          <pc:docMk/>
          <pc:sldMk cId="1416564826" sldId="678"/>
        </pc:sldMkLst>
      </pc:sldChg>
      <pc:sldChg chg="add">
        <pc:chgData name="Christian Klepper" userId="" providerId="" clId="Web-{CAB637CE-42DA-4026-A1AC-5EFD09A7786F}" dt="2021-06-10T08:07:43.959" v="8"/>
        <pc:sldMkLst>
          <pc:docMk/>
          <pc:sldMk cId="3860990131" sldId="706"/>
        </pc:sldMkLst>
      </pc:sldChg>
      <pc:sldChg chg="add">
        <pc:chgData name="Christian Klepper" userId="" providerId="" clId="Web-{CAB637CE-42DA-4026-A1AC-5EFD09A7786F}" dt="2021-06-10T08:07:44.178" v="9"/>
        <pc:sldMkLst>
          <pc:docMk/>
          <pc:sldMk cId="316746633" sldId="707"/>
        </pc:sldMkLst>
      </pc:sldChg>
      <pc:sldChg chg="add">
        <pc:chgData name="Christian Klepper" userId="" providerId="" clId="Web-{CAB637CE-42DA-4026-A1AC-5EFD09A7786F}" dt="2021-06-10T08:07:44.475" v="10"/>
        <pc:sldMkLst>
          <pc:docMk/>
          <pc:sldMk cId="2564425876" sldId="708"/>
        </pc:sldMkLst>
      </pc:sldChg>
      <pc:sldChg chg="add">
        <pc:chgData name="Christian Klepper" userId="" providerId="" clId="Web-{CAB637CE-42DA-4026-A1AC-5EFD09A7786F}" dt="2021-06-10T08:07:44.741" v="11"/>
        <pc:sldMkLst>
          <pc:docMk/>
          <pc:sldMk cId="858404298" sldId="709"/>
        </pc:sldMkLst>
      </pc:sldChg>
      <pc:sldChg chg="add">
        <pc:chgData name="Christian Klepper" userId="" providerId="" clId="Web-{CAB637CE-42DA-4026-A1AC-5EFD09A7786F}" dt="2021-06-10T08:07:45.006" v="12"/>
        <pc:sldMkLst>
          <pc:docMk/>
          <pc:sldMk cId="1768297570" sldId="710"/>
        </pc:sldMkLst>
      </pc:sldChg>
      <pc:sldChg chg="add">
        <pc:chgData name="Christian Klepper" userId="" providerId="" clId="Web-{CAB637CE-42DA-4026-A1AC-5EFD09A7786F}" dt="2021-06-10T08:07:45.209" v="13"/>
        <pc:sldMkLst>
          <pc:docMk/>
          <pc:sldMk cId="3798764205" sldId="711"/>
        </pc:sldMkLst>
      </pc:sldChg>
      <pc:sldChg chg="add">
        <pc:chgData name="Christian Klepper" userId="" providerId="" clId="Web-{CAB637CE-42DA-4026-A1AC-5EFD09A7786F}" dt="2021-06-10T08:07:45.381" v="14"/>
        <pc:sldMkLst>
          <pc:docMk/>
          <pc:sldMk cId="1375522780" sldId="712"/>
        </pc:sldMkLst>
      </pc:sldChg>
      <pc:sldChg chg="add">
        <pc:chgData name="Christian Klepper" userId="" providerId="" clId="Web-{CAB637CE-42DA-4026-A1AC-5EFD09A7786F}" dt="2021-06-10T08:07:45.663" v="15"/>
        <pc:sldMkLst>
          <pc:docMk/>
          <pc:sldMk cId="555127051" sldId="713"/>
        </pc:sldMkLst>
      </pc:sldChg>
      <pc:sldChg chg="add">
        <pc:chgData name="Christian Klepper" userId="" providerId="" clId="Web-{CAB637CE-42DA-4026-A1AC-5EFD09A7786F}" dt="2021-06-10T08:07:46.131" v="16"/>
        <pc:sldMkLst>
          <pc:docMk/>
          <pc:sldMk cId="1073317853" sldId="714"/>
        </pc:sldMkLst>
      </pc:sldChg>
      <pc:sldChg chg="add">
        <pc:chgData name="Christian Klepper" userId="" providerId="" clId="Web-{CAB637CE-42DA-4026-A1AC-5EFD09A7786F}" dt="2021-06-10T08:07:46.444" v="17"/>
        <pc:sldMkLst>
          <pc:docMk/>
          <pc:sldMk cId="2297695011" sldId="715"/>
        </pc:sldMkLst>
      </pc:sldChg>
      <pc:sldChg chg="add">
        <pc:chgData name="Christian Klepper" userId="" providerId="" clId="Web-{CAB637CE-42DA-4026-A1AC-5EFD09A7786F}" dt="2021-06-10T08:07:47.084" v="18"/>
        <pc:sldMkLst>
          <pc:docMk/>
          <pc:sldMk cId="2871797088" sldId="716"/>
        </pc:sldMkLst>
      </pc:sldChg>
      <pc:sldChg chg="add">
        <pc:chgData name="Christian Klepper" userId="" providerId="" clId="Web-{CAB637CE-42DA-4026-A1AC-5EFD09A7786F}" dt="2021-06-10T08:07:47.788" v="19"/>
        <pc:sldMkLst>
          <pc:docMk/>
          <pc:sldMk cId="3517903057" sldId="717"/>
        </pc:sldMkLst>
      </pc:sldChg>
      <pc:sldChg chg="add">
        <pc:chgData name="Christian Klepper" userId="" providerId="" clId="Web-{CAB637CE-42DA-4026-A1AC-5EFD09A7786F}" dt="2021-06-10T08:07:48.178" v="20"/>
        <pc:sldMkLst>
          <pc:docMk/>
          <pc:sldMk cId="704278595" sldId="718"/>
        </pc:sldMkLst>
      </pc:sldChg>
      <pc:sldChg chg="add">
        <pc:chgData name="Christian Klepper" userId="" providerId="" clId="Web-{CAB637CE-42DA-4026-A1AC-5EFD09A7786F}" dt="2021-06-10T08:07:49.381" v="21"/>
        <pc:sldMkLst>
          <pc:docMk/>
          <pc:sldMk cId="3974409167" sldId="719"/>
        </pc:sldMkLst>
      </pc:sldChg>
      <pc:sldChg chg="add">
        <pc:chgData name="Christian Klepper" userId="" providerId="" clId="Web-{CAB637CE-42DA-4026-A1AC-5EFD09A7786F}" dt="2021-06-10T08:07:49.866" v="22"/>
        <pc:sldMkLst>
          <pc:docMk/>
          <pc:sldMk cId="3294465391" sldId="720"/>
        </pc:sldMkLst>
      </pc:sldChg>
      <pc:sldChg chg="add">
        <pc:chgData name="Christian Klepper" userId="" providerId="" clId="Web-{CAB637CE-42DA-4026-A1AC-5EFD09A7786F}" dt="2021-06-10T08:07:50.444" v="23"/>
        <pc:sldMkLst>
          <pc:docMk/>
          <pc:sldMk cId="376945575" sldId="721"/>
        </pc:sldMkLst>
      </pc:sldChg>
      <pc:sldChg chg="add">
        <pc:chgData name="Christian Klepper" userId="" providerId="" clId="Web-{CAB637CE-42DA-4026-A1AC-5EFD09A7786F}" dt="2021-06-10T08:07:51.006" v="24"/>
        <pc:sldMkLst>
          <pc:docMk/>
          <pc:sldMk cId="424908153" sldId="722"/>
        </pc:sldMkLst>
      </pc:sldChg>
      <pc:sldChg chg="add">
        <pc:chgData name="Christian Klepper" userId="" providerId="" clId="Web-{CAB637CE-42DA-4026-A1AC-5EFD09A7786F}" dt="2021-06-10T08:07:51.538" v="25"/>
        <pc:sldMkLst>
          <pc:docMk/>
          <pc:sldMk cId="2233472903" sldId="723"/>
        </pc:sldMkLst>
      </pc:sldChg>
      <pc:sldChg chg="add">
        <pc:chgData name="Christian Klepper" userId="" providerId="" clId="Web-{CAB637CE-42DA-4026-A1AC-5EFD09A7786F}" dt="2021-06-10T08:07:51.913" v="26"/>
        <pc:sldMkLst>
          <pc:docMk/>
          <pc:sldMk cId="2632452274" sldId="724"/>
        </pc:sldMkLst>
      </pc:sldChg>
      <pc:sldChg chg="add">
        <pc:chgData name="Christian Klepper" userId="" providerId="" clId="Web-{CAB637CE-42DA-4026-A1AC-5EFD09A7786F}" dt="2021-06-10T08:07:52.209" v="27"/>
        <pc:sldMkLst>
          <pc:docMk/>
          <pc:sldMk cId="1809861593" sldId="725"/>
        </pc:sldMkLst>
      </pc:sldChg>
      <pc:sldChg chg="add">
        <pc:chgData name="Christian Klepper" userId="" providerId="" clId="Web-{CAB637CE-42DA-4026-A1AC-5EFD09A7786F}" dt="2021-06-10T08:07:52.506" v="28"/>
        <pc:sldMkLst>
          <pc:docMk/>
          <pc:sldMk cId="21761225" sldId="726"/>
        </pc:sldMkLst>
      </pc:sldChg>
      <pc:sldChg chg="add">
        <pc:chgData name="Christian Klepper" userId="" providerId="" clId="Web-{CAB637CE-42DA-4026-A1AC-5EFD09A7786F}" dt="2021-06-10T08:07:53.116" v="29"/>
        <pc:sldMkLst>
          <pc:docMk/>
          <pc:sldMk cId="3446060199" sldId="727"/>
        </pc:sldMkLst>
      </pc:sldChg>
      <pc:sldChg chg="add del">
        <pc:chgData name="Christian Klepper" userId="" providerId="" clId="Web-{CAB637CE-42DA-4026-A1AC-5EFD09A7786F}" dt="2021-06-10T08:19:20.022" v="115"/>
        <pc:sldMkLst>
          <pc:docMk/>
          <pc:sldMk cId="3909016688" sldId="728"/>
        </pc:sldMkLst>
      </pc:sldChg>
      <pc:sldChg chg="add del">
        <pc:chgData name="Christian Klepper" userId="" providerId="" clId="Web-{CAB637CE-42DA-4026-A1AC-5EFD09A7786F}" dt="2021-06-10T08:19:22.662" v="116"/>
        <pc:sldMkLst>
          <pc:docMk/>
          <pc:sldMk cId="1974758691" sldId="729"/>
        </pc:sldMkLst>
      </pc:sldChg>
      <pc:sldChg chg="add del">
        <pc:chgData name="Christian Klepper" userId="" providerId="" clId="Web-{CAB637CE-42DA-4026-A1AC-5EFD09A7786F}" dt="2021-06-10T08:19:26.537" v="117"/>
        <pc:sldMkLst>
          <pc:docMk/>
          <pc:sldMk cId="1278882968" sldId="730"/>
        </pc:sldMkLst>
      </pc:sldChg>
      <pc:sldChg chg="add del">
        <pc:chgData name="Christian Klepper" userId="" providerId="" clId="Web-{CAB637CE-42DA-4026-A1AC-5EFD09A7786F}" dt="2021-06-10T08:19:30.412" v="118"/>
        <pc:sldMkLst>
          <pc:docMk/>
          <pc:sldMk cId="3886898179" sldId="731"/>
        </pc:sldMkLst>
      </pc:sldChg>
      <pc:sldChg chg="add del">
        <pc:chgData name="Christian Klepper" userId="" providerId="" clId="Web-{CAB637CE-42DA-4026-A1AC-5EFD09A7786F}" dt="2021-06-10T08:19:34.272" v="119"/>
        <pc:sldMkLst>
          <pc:docMk/>
          <pc:sldMk cId="2638403534" sldId="732"/>
        </pc:sldMkLst>
      </pc:sldChg>
      <pc:sldChg chg="add del">
        <pc:chgData name="Christian Klepper" userId="" providerId="" clId="Web-{CAB637CE-42DA-4026-A1AC-5EFD09A7786F}" dt="2021-06-10T08:19:37.756" v="120"/>
        <pc:sldMkLst>
          <pc:docMk/>
          <pc:sldMk cId="612024635" sldId="733"/>
        </pc:sldMkLst>
      </pc:sldChg>
      <pc:sldChg chg="add del">
        <pc:chgData name="Christian Klepper" userId="" providerId="" clId="Web-{CAB637CE-42DA-4026-A1AC-5EFD09A7786F}" dt="2021-06-10T08:19:39.803" v="121"/>
        <pc:sldMkLst>
          <pc:docMk/>
          <pc:sldMk cId="10352501" sldId="734"/>
        </pc:sldMkLst>
      </pc:sldChg>
      <pc:sldChg chg="add del">
        <pc:chgData name="Christian Klepper" userId="" providerId="" clId="Web-{CAB637CE-42DA-4026-A1AC-5EFD09A7786F}" dt="2021-06-10T08:19:42.287" v="122"/>
        <pc:sldMkLst>
          <pc:docMk/>
          <pc:sldMk cId="2246571701" sldId="735"/>
        </pc:sldMkLst>
      </pc:sldChg>
      <pc:sldChg chg="add del">
        <pc:chgData name="Christian Klepper" userId="" providerId="" clId="Web-{CAB637CE-42DA-4026-A1AC-5EFD09A7786F}" dt="2021-06-10T08:19:46.350" v="123"/>
        <pc:sldMkLst>
          <pc:docMk/>
          <pc:sldMk cId="811467204" sldId="736"/>
        </pc:sldMkLst>
      </pc:sldChg>
      <pc:sldChg chg="add del">
        <pc:chgData name="Christian Klepper" userId="" providerId="" clId="Web-{CAB637CE-42DA-4026-A1AC-5EFD09A7786F}" dt="2021-06-10T08:10:17.069" v="45"/>
        <pc:sldMkLst>
          <pc:docMk/>
          <pc:sldMk cId="505146468" sldId="737"/>
        </pc:sldMkLst>
      </pc:sldChg>
      <pc:sldChg chg="add del">
        <pc:chgData name="Christian Klepper" userId="" providerId="" clId="Web-{CAB637CE-42DA-4026-A1AC-5EFD09A7786F}" dt="2021-06-10T08:10:16.319" v="44"/>
        <pc:sldMkLst>
          <pc:docMk/>
          <pc:sldMk cId="3338056887" sldId="738"/>
        </pc:sldMkLst>
      </pc:sldChg>
      <pc:sldChg chg="add del">
        <pc:chgData name="Christian Klepper" userId="" providerId="" clId="Web-{CAB637CE-42DA-4026-A1AC-5EFD09A7786F}" dt="2021-06-10T08:10:15.678" v="43"/>
        <pc:sldMkLst>
          <pc:docMk/>
          <pc:sldMk cId="47396792" sldId="739"/>
        </pc:sldMkLst>
      </pc:sldChg>
      <pc:sldChg chg="modSp add ord">
        <pc:chgData name="Christian Klepper" userId="" providerId="" clId="Web-{CAB637CE-42DA-4026-A1AC-5EFD09A7786F}" dt="2021-06-10T08:10:36.084" v="48" actId="20577"/>
        <pc:sldMkLst>
          <pc:docMk/>
          <pc:sldMk cId="3416719576" sldId="740"/>
        </pc:sldMkLst>
        <pc:spChg chg="mod">
          <ac:chgData name="Christian Klepper" userId="" providerId="" clId="Web-{CAB637CE-42DA-4026-A1AC-5EFD09A7786F}" dt="2021-06-10T08:10:36.084" v="48" actId="20577"/>
          <ac:spMkLst>
            <pc:docMk/>
            <pc:sldMk cId="3416719576" sldId="740"/>
            <ac:spMk id="3" creationId="{00000000-0000-0000-0000-000000000000}"/>
          </ac:spMkLst>
        </pc:spChg>
      </pc:sldChg>
      <pc:sldChg chg="add del">
        <pc:chgData name="Christian Klepper" userId="" providerId="" clId="Web-{CAB637CE-42DA-4026-A1AC-5EFD09A7786F}" dt="2021-06-10T08:13:04.412" v="65"/>
        <pc:sldMkLst>
          <pc:docMk/>
          <pc:sldMk cId="292484120" sldId="741"/>
        </pc:sldMkLst>
      </pc:sldChg>
      <pc:sldChg chg="add">
        <pc:chgData name="Christian Klepper" userId="" providerId="" clId="Web-{CAB637CE-42DA-4026-A1AC-5EFD09A7786F}" dt="2021-06-10T08:13:23.147" v="67"/>
        <pc:sldMkLst>
          <pc:docMk/>
          <pc:sldMk cId="1774075507" sldId="742"/>
        </pc:sldMkLst>
      </pc:sldChg>
      <pc:sldChg chg="modSp add del modNotes">
        <pc:chgData name="Christian Klepper" userId="" providerId="" clId="Web-{CAB637CE-42DA-4026-A1AC-5EFD09A7786F}" dt="2021-06-10T08:20:10.178" v="126"/>
        <pc:sldMkLst>
          <pc:docMk/>
          <pc:sldMk cId="3584743883" sldId="743"/>
        </pc:sldMkLst>
        <pc:spChg chg="mod">
          <ac:chgData name="Christian Klepper" userId="" providerId="" clId="Web-{CAB637CE-42DA-4026-A1AC-5EFD09A7786F}" dt="2021-06-10T08:15:01.928" v="78" actId="1076"/>
          <ac:spMkLst>
            <pc:docMk/>
            <pc:sldMk cId="3584743883" sldId="743"/>
            <ac:spMk id="56" creationId="{486DF121-6F13-41F7-89A8-C1735C74B84D}"/>
          </ac:spMkLst>
        </pc:spChg>
        <pc:spChg chg="mod">
          <ac:chgData name="Christian Klepper" userId="" providerId="" clId="Web-{CAB637CE-42DA-4026-A1AC-5EFD09A7786F}" dt="2021-06-10T08:15:36.006" v="84" actId="1076"/>
          <ac:spMkLst>
            <pc:docMk/>
            <pc:sldMk cId="3584743883" sldId="743"/>
            <ac:spMk id="63" creationId="{86AA1A1A-E675-433A-8883-94849C8546AC}"/>
          </ac:spMkLst>
        </pc:spChg>
        <pc:spChg chg="mod">
          <ac:chgData name="Christian Klepper" userId="" providerId="" clId="Web-{CAB637CE-42DA-4026-A1AC-5EFD09A7786F}" dt="2021-06-10T08:15:59.522" v="92" actId="20577"/>
          <ac:spMkLst>
            <pc:docMk/>
            <pc:sldMk cId="3584743883" sldId="743"/>
            <ac:spMk id="70" creationId="{44F2E348-4763-45FB-9DAA-6F5DF345431F}"/>
          </ac:spMkLst>
        </pc:spChg>
        <pc:spChg chg="mod">
          <ac:chgData name="Christian Klepper" userId="" providerId="" clId="Web-{CAB637CE-42DA-4026-A1AC-5EFD09A7786F}" dt="2021-06-10T08:14:43.772" v="74" actId="20577"/>
          <ac:spMkLst>
            <pc:docMk/>
            <pc:sldMk cId="3584743883" sldId="743"/>
            <ac:spMk id="78" creationId="{C11F91BC-A927-4D8B-A09F-026A65C5524B}"/>
          </ac:spMkLst>
        </pc:spChg>
      </pc:sldChg>
      <pc:sldChg chg="modSp add ord modNotes">
        <pc:chgData name="Christian Klepper" userId="" providerId="" clId="Web-{CAB637CE-42DA-4026-A1AC-5EFD09A7786F}" dt="2021-06-10T08:33:11.569" v="246"/>
        <pc:sldMkLst>
          <pc:docMk/>
          <pc:sldMk cId="1934649953" sldId="744"/>
        </pc:sldMkLst>
        <pc:spChg chg="mod">
          <ac:chgData name="Christian Klepper" userId="" providerId="" clId="Web-{CAB637CE-42DA-4026-A1AC-5EFD09A7786F}" dt="2021-06-10T08:30:06.773" v="177" actId="1076"/>
          <ac:spMkLst>
            <pc:docMk/>
            <pc:sldMk cId="1934649953" sldId="744"/>
            <ac:spMk id="4" creationId="{580ABB1B-8D11-BE4C-996F-06BC86E310D6}"/>
          </ac:spMkLst>
        </pc:spChg>
        <pc:spChg chg="mod">
          <ac:chgData name="Christian Klepper" userId="" providerId="" clId="Web-{CAB637CE-42DA-4026-A1AC-5EFD09A7786F}" dt="2021-06-10T08:30:06.788" v="178" actId="1076"/>
          <ac:spMkLst>
            <pc:docMk/>
            <pc:sldMk cId="1934649953" sldId="744"/>
            <ac:spMk id="5" creationId="{59B8F7C8-1DC5-F240-8BEF-BB5BF592FB16}"/>
          </ac:spMkLst>
        </pc:spChg>
        <pc:spChg chg="mod">
          <ac:chgData name="Christian Klepper" userId="" providerId="" clId="Web-{CAB637CE-42DA-4026-A1AC-5EFD09A7786F}" dt="2021-06-10T08:30:30.757" v="184" actId="20577"/>
          <ac:spMkLst>
            <pc:docMk/>
            <pc:sldMk cId="1934649953" sldId="744"/>
            <ac:spMk id="6" creationId="{8273A405-E523-BC48-A10C-68C650548696}"/>
          </ac:spMkLst>
        </pc:spChg>
        <pc:spChg chg="mod">
          <ac:chgData name="Christian Klepper" userId="" providerId="" clId="Web-{CAB637CE-42DA-4026-A1AC-5EFD09A7786F}" dt="2021-06-10T08:28:53.210" v="137" actId="20577"/>
          <ac:spMkLst>
            <pc:docMk/>
            <pc:sldMk cId="1934649953" sldId="744"/>
            <ac:spMk id="10" creationId="{86C647E0-C0EB-F544-839D-E9A0BF095752}"/>
          </ac:spMkLst>
        </pc:spChg>
        <pc:spChg chg="mod">
          <ac:chgData name="Christian Klepper" userId="" providerId="" clId="Web-{CAB637CE-42DA-4026-A1AC-5EFD09A7786F}" dt="2021-06-10T08:31:13.382" v="202" actId="14100"/>
          <ac:spMkLst>
            <pc:docMk/>
            <pc:sldMk cId="1934649953" sldId="744"/>
            <ac:spMk id="13" creationId="{62E98B21-4178-B640-A795-74B7D6FC0EE8}"/>
          </ac:spMkLst>
        </pc:spChg>
        <pc:spChg chg="mod">
          <ac:chgData name="Christian Klepper" userId="" providerId="" clId="Web-{CAB637CE-42DA-4026-A1AC-5EFD09A7786F}" dt="2021-06-10T08:31:13.397" v="203" actId="14100"/>
          <ac:spMkLst>
            <pc:docMk/>
            <pc:sldMk cId="1934649953" sldId="744"/>
            <ac:spMk id="18" creationId="{1833B404-9DBE-4344-9D50-9D352BA827A9}"/>
          </ac:spMkLst>
        </pc:spChg>
        <pc:spChg chg="mod">
          <ac:chgData name="Christian Klepper" userId="" providerId="" clId="Web-{CAB637CE-42DA-4026-A1AC-5EFD09A7786F}" dt="2021-06-10T08:32:00.476" v="212" actId="20577"/>
          <ac:spMkLst>
            <pc:docMk/>
            <pc:sldMk cId="1934649953" sldId="744"/>
            <ac:spMk id="19" creationId="{D3269CCA-F56E-6844-98C4-45DB3D615264}"/>
          </ac:spMkLst>
        </pc:spChg>
        <pc:spChg chg="mod">
          <ac:chgData name="Christian Klepper" userId="" providerId="" clId="Web-{CAB637CE-42DA-4026-A1AC-5EFD09A7786F}" dt="2021-06-10T08:32:05.022" v="215" actId="20577"/>
          <ac:spMkLst>
            <pc:docMk/>
            <pc:sldMk cId="1934649953" sldId="744"/>
            <ac:spMk id="20" creationId="{C97DCE78-30F5-224E-B006-42FED31F1C1C}"/>
          </ac:spMkLst>
        </pc:spChg>
        <pc:spChg chg="mod">
          <ac:chgData name="Christian Klepper" userId="" providerId="" clId="Web-{CAB637CE-42DA-4026-A1AC-5EFD09A7786F}" dt="2021-06-10T08:32:18.022" v="231" actId="20577"/>
          <ac:spMkLst>
            <pc:docMk/>
            <pc:sldMk cId="1934649953" sldId="744"/>
            <ac:spMk id="21" creationId="{00D37530-4AE4-4C43-923A-58C4E5B5717F}"/>
          </ac:spMkLst>
        </pc:spChg>
        <pc:spChg chg="mod">
          <ac:chgData name="Christian Klepper" userId="" providerId="" clId="Web-{CAB637CE-42DA-4026-A1AC-5EFD09A7786F}" dt="2021-06-10T08:32:31.397" v="241" actId="20577"/>
          <ac:spMkLst>
            <pc:docMk/>
            <pc:sldMk cId="1934649953" sldId="744"/>
            <ac:spMk id="22" creationId="{AB08FDF4-9FCF-7245-9006-16282C4AC97F}"/>
          </ac:spMkLst>
        </pc:spChg>
        <pc:cxnChg chg="mod">
          <ac:chgData name="Christian Klepper" userId="" providerId="" clId="Web-{CAB637CE-42DA-4026-A1AC-5EFD09A7786F}" dt="2021-06-10T08:31:49.272" v="211" actId="14100"/>
          <ac:cxnSpMkLst>
            <pc:docMk/>
            <pc:sldMk cId="1934649953" sldId="744"/>
            <ac:cxnSpMk id="27" creationId="{8F713F36-FFF6-6C43-81C7-41FE80954996}"/>
          </ac:cxnSpMkLst>
        </pc:cxnChg>
      </pc:sldChg>
      <pc:sldChg chg="add del">
        <pc:chgData name="Christian Klepper" userId="" providerId="" clId="Web-{CAB637CE-42DA-4026-A1AC-5EFD09A7786F}" dt="2021-06-10T08:23:43.038" v="130"/>
        <pc:sldMkLst>
          <pc:docMk/>
          <pc:sldMk cId="4053385370" sldId="744"/>
        </pc:sldMkLst>
      </pc:sldChg>
      <pc:sldChg chg="add del">
        <pc:chgData name="Christian Klepper" userId="" providerId="" clId="Web-{CAB637CE-42DA-4026-A1AC-5EFD09A7786F}" dt="2021-06-10T08:28:20.835" v="131"/>
        <pc:sldMkLst>
          <pc:docMk/>
          <pc:sldMk cId="2320809750" sldId="745"/>
        </pc:sldMkLst>
      </pc:sldChg>
      <pc:sldMasterChg chg="add addSldLayout">
        <pc:chgData name="Christian Klepper" userId="" providerId="" clId="Web-{CAB637CE-42DA-4026-A1AC-5EFD09A7786F}" dt="2021-06-10T08:07:43.959" v="8"/>
        <pc:sldMasterMkLst>
          <pc:docMk/>
          <pc:sldMasterMk cId="4059922365" sldId="2147483729"/>
        </pc:sldMasterMkLst>
        <pc:sldLayoutChg chg="add">
          <pc:chgData name="Christian Klepper" userId="" providerId="" clId="Web-{CAB637CE-42DA-4026-A1AC-5EFD09A7786F}" dt="2021-06-10T08:07:43.959" v="8"/>
          <pc:sldLayoutMkLst>
            <pc:docMk/>
            <pc:sldMasterMk cId="4059922365" sldId="2147483729"/>
            <pc:sldLayoutMk cId="2348451925" sldId="2147483684"/>
          </pc:sldLayoutMkLst>
        </pc:sldLayoutChg>
        <pc:sldLayoutChg chg="add">
          <pc:chgData name="Christian Klepper" userId="" providerId="" clId="Web-{CAB637CE-42DA-4026-A1AC-5EFD09A7786F}" dt="2021-06-10T08:07:43.959" v="8"/>
          <pc:sldLayoutMkLst>
            <pc:docMk/>
            <pc:sldMasterMk cId="4059922365" sldId="2147483729"/>
            <pc:sldLayoutMk cId="2656776805" sldId="2147483730"/>
          </pc:sldLayoutMkLst>
        </pc:sldLayoutChg>
        <pc:sldLayoutChg chg="add">
          <pc:chgData name="Christian Klepper" userId="" providerId="" clId="Web-{CAB637CE-42DA-4026-A1AC-5EFD09A7786F}" dt="2021-06-10T08:07:43.959" v="8"/>
          <pc:sldLayoutMkLst>
            <pc:docMk/>
            <pc:sldMasterMk cId="4059922365" sldId="2147483729"/>
            <pc:sldLayoutMk cId="2632381110" sldId="2147483731"/>
          </pc:sldLayoutMkLst>
        </pc:sldLayoutChg>
        <pc:sldLayoutChg chg="add">
          <pc:chgData name="Christian Klepper" userId="" providerId="" clId="Web-{CAB637CE-42DA-4026-A1AC-5EFD09A7786F}" dt="2021-06-10T08:07:43.959" v="8"/>
          <pc:sldLayoutMkLst>
            <pc:docMk/>
            <pc:sldMasterMk cId="4059922365" sldId="2147483729"/>
            <pc:sldLayoutMk cId="396947106" sldId="2147483732"/>
          </pc:sldLayoutMkLst>
        </pc:sldLayoutChg>
        <pc:sldLayoutChg chg="add">
          <pc:chgData name="Christian Klepper" userId="" providerId="" clId="Web-{CAB637CE-42DA-4026-A1AC-5EFD09A7786F}" dt="2021-06-10T08:07:43.959" v="8"/>
          <pc:sldLayoutMkLst>
            <pc:docMk/>
            <pc:sldMasterMk cId="4059922365" sldId="2147483729"/>
            <pc:sldLayoutMk cId="260074798" sldId="2147483733"/>
          </pc:sldLayoutMkLst>
        </pc:sldLayoutChg>
        <pc:sldLayoutChg chg="add">
          <pc:chgData name="Christian Klepper" userId="" providerId="" clId="Web-{CAB637CE-42DA-4026-A1AC-5EFD09A7786F}" dt="2021-06-10T08:07:43.959" v="8"/>
          <pc:sldLayoutMkLst>
            <pc:docMk/>
            <pc:sldMasterMk cId="4059922365" sldId="2147483729"/>
            <pc:sldLayoutMk cId="3659193739" sldId="2147483734"/>
          </pc:sldLayoutMkLst>
        </pc:sldLayoutChg>
        <pc:sldLayoutChg chg="add">
          <pc:chgData name="Christian Klepper" userId="" providerId="" clId="Web-{CAB637CE-42DA-4026-A1AC-5EFD09A7786F}" dt="2021-06-10T08:07:43.959" v="8"/>
          <pc:sldLayoutMkLst>
            <pc:docMk/>
            <pc:sldMasterMk cId="4059922365" sldId="2147483729"/>
            <pc:sldLayoutMk cId="3622153411" sldId="2147483735"/>
          </pc:sldLayoutMkLst>
        </pc:sldLayoutChg>
        <pc:sldLayoutChg chg="add">
          <pc:chgData name="Christian Klepper" userId="" providerId="" clId="Web-{CAB637CE-42DA-4026-A1AC-5EFD09A7786F}" dt="2021-06-10T08:07:43.959" v="8"/>
          <pc:sldLayoutMkLst>
            <pc:docMk/>
            <pc:sldMasterMk cId="4059922365" sldId="2147483729"/>
            <pc:sldLayoutMk cId="4121419621" sldId="2147483736"/>
          </pc:sldLayoutMkLst>
        </pc:sldLayoutChg>
        <pc:sldLayoutChg chg="add">
          <pc:chgData name="Christian Klepper" userId="" providerId="" clId="Web-{CAB637CE-42DA-4026-A1AC-5EFD09A7786F}" dt="2021-06-10T08:07:43.959" v="8"/>
          <pc:sldLayoutMkLst>
            <pc:docMk/>
            <pc:sldMasterMk cId="4059922365" sldId="2147483729"/>
            <pc:sldLayoutMk cId="2084645764" sldId="2147483737"/>
          </pc:sldLayoutMkLst>
        </pc:sldLayoutChg>
        <pc:sldLayoutChg chg="add">
          <pc:chgData name="Christian Klepper" userId="" providerId="" clId="Web-{CAB637CE-42DA-4026-A1AC-5EFD09A7786F}" dt="2021-06-10T08:07:43.959" v="8"/>
          <pc:sldLayoutMkLst>
            <pc:docMk/>
            <pc:sldMasterMk cId="4059922365" sldId="2147483729"/>
            <pc:sldLayoutMk cId="510468603" sldId="2147483738"/>
          </pc:sldLayoutMkLst>
        </pc:sldLayoutChg>
        <pc:sldLayoutChg chg="add">
          <pc:chgData name="Christian Klepper" userId="" providerId="" clId="Web-{CAB637CE-42DA-4026-A1AC-5EFD09A7786F}" dt="2021-06-10T08:07:43.959" v="8"/>
          <pc:sldLayoutMkLst>
            <pc:docMk/>
            <pc:sldMasterMk cId="4059922365" sldId="2147483729"/>
            <pc:sldLayoutMk cId="1757389234" sldId="2147483739"/>
          </pc:sldLayoutMkLst>
        </pc:sldLayoutChg>
      </pc:sldMasterChg>
      <pc:sldMasterChg chg="replId modSldLayout">
        <pc:chgData name="Christian Klepper" userId="" providerId="" clId="Web-{CAB637CE-42DA-4026-A1AC-5EFD09A7786F}" dt="2021-06-10T08:07:43.959" v="8"/>
        <pc:sldMasterMkLst>
          <pc:docMk/>
          <pc:sldMasterMk cId="2256480700" sldId="2147483741"/>
        </pc:sldMasterMkLst>
        <pc:sldLayoutChg chg="replId">
          <pc:chgData name="Christian Klepper" userId="" providerId="" clId="Web-{CAB637CE-42DA-4026-A1AC-5EFD09A7786F}" dt="2021-06-10T08:07:43.959" v="8"/>
          <pc:sldLayoutMkLst>
            <pc:docMk/>
            <pc:sldMasterMk cId="2256480700" sldId="2147483741"/>
            <pc:sldLayoutMk cId="3441561186" sldId="2147483742"/>
          </pc:sldLayoutMkLst>
        </pc:sldLayoutChg>
        <pc:sldLayoutChg chg="replId">
          <pc:chgData name="Christian Klepper" userId="" providerId="" clId="Web-{CAB637CE-42DA-4026-A1AC-5EFD09A7786F}" dt="2021-06-10T08:07:43.959" v="8"/>
          <pc:sldLayoutMkLst>
            <pc:docMk/>
            <pc:sldMasterMk cId="2256480700" sldId="2147483741"/>
            <pc:sldLayoutMk cId="1432860496" sldId="2147483743"/>
          </pc:sldLayoutMkLst>
        </pc:sldLayoutChg>
        <pc:sldLayoutChg chg="replId">
          <pc:chgData name="Christian Klepper" userId="" providerId="" clId="Web-{CAB637CE-42DA-4026-A1AC-5EFD09A7786F}" dt="2021-06-10T08:07:43.959" v="8"/>
          <pc:sldLayoutMkLst>
            <pc:docMk/>
            <pc:sldMasterMk cId="2256480700" sldId="2147483741"/>
            <pc:sldLayoutMk cId="1572813492" sldId="2147483744"/>
          </pc:sldLayoutMkLst>
        </pc:sldLayoutChg>
        <pc:sldLayoutChg chg="replId">
          <pc:chgData name="Christian Klepper" userId="" providerId="" clId="Web-{CAB637CE-42DA-4026-A1AC-5EFD09A7786F}" dt="2021-06-10T08:07:43.959" v="8"/>
          <pc:sldLayoutMkLst>
            <pc:docMk/>
            <pc:sldMasterMk cId="2256480700" sldId="2147483741"/>
            <pc:sldLayoutMk cId="3691609336" sldId="2147483745"/>
          </pc:sldLayoutMkLst>
        </pc:sldLayoutChg>
        <pc:sldLayoutChg chg="replId">
          <pc:chgData name="Christian Klepper" userId="" providerId="" clId="Web-{CAB637CE-42DA-4026-A1AC-5EFD09A7786F}" dt="2021-06-10T08:07:43.959" v="8"/>
          <pc:sldLayoutMkLst>
            <pc:docMk/>
            <pc:sldMasterMk cId="2256480700" sldId="2147483741"/>
            <pc:sldLayoutMk cId="649850789" sldId="2147483746"/>
          </pc:sldLayoutMkLst>
        </pc:sldLayoutChg>
        <pc:sldLayoutChg chg="replId">
          <pc:chgData name="Christian Klepper" userId="" providerId="" clId="Web-{CAB637CE-42DA-4026-A1AC-5EFD09A7786F}" dt="2021-06-10T08:07:43.959" v="8"/>
          <pc:sldLayoutMkLst>
            <pc:docMk/>
            <pc:sldMasterMk cId="2256480700" sldId="2147483741"/>
            <pc:sldLayoutMk cId="3105873741" sldId="2147483747"/>
          </pc:sldLayoutMkLst>
        </pc:sldLayoutChg>
        <pc:sldLayoutChg chg="replId">
          <pc:chgData name="Christian Klepper" userId="" providerId="" clId="Web-{CAB637CE-42DA-4026-A1AC-5EFD09A7786F}" dt="2021-06-10T08:07:43.959" v="8"/>
          <pc:sldLayoutMkLst>
            <pc:docMk/>
            <pc:sldMasterMk cId="2256480700" sldId="2147483741"/>
            <pc:sldLayoutMk cId="3885061815" sldId="2147483748"/>
          </pc:sldLayoutMkLst>
        </pc:sldLayoutChg>
        <pc:sldLayoutChg chg="replId">
          <pc:chgData name="Christian Klepper" userId="" providerId="" clId="Web-{CAB637CE-42DA-4026-A1AC-5EFD09A7786F}" dt="2021-06-10T08:07:43.959" v="8"/>
          <pc:sldLayoutMkLst>
            <pc:docMk/>
            <pc:sldMasterMk cId="2256480700" sldId="2147483741"/>
            <pc:sldLayoutMk cId="375295588" sldId="2147483749"/>
          </pc:sldLayoutMkLst>
        </pc:sldLayoutChg>
        <pc:sldLayoutChg chg="replId">
          <pc:chgData name="Christian Klepper" userId="" providerId="" clId="Web-{CAB637CE-42DA-4026-A1AC-5EFD09A7786F}" dt="2021-06-10T08:07:43.959" v="8"/>
          <pc:sldLayoutMkLst>
            <pc:docMk/>
            <pc:sldMasterMk cId="2256480700" sldId="2147483741"/>
            <pc:sldLayoutMk cId="3845343822" sldId="2147483750"/>
          </pc:sldLayoutMkLst>
        </pc:sldLayoutChg>
        <pc:sldLayoutChg chg="replId">
          <pc:chgData name="Christian Klepper" userId="" providerId="" clId="Web-{CAB637CE-42DA-4026-A1AC-5EFD09A7786F}" dt="2021-06-10T08:07:43.959" v="8"/>
          <pc:sldLayoutMkLst>
            <pc:docMk/>
            <pc:sldMasterMk cId="2256480700" sldId="2147483741"/>
            <pc:sldLayoutMk cId="1982442333" sldId="2147483751"/>
          </pc:sldLayoutMkLst>
        </pc:sldLayoutChg>
      </pc:sldMasterChg>
      <pc:sldMasterChg chg="add addSldLayout">
        <pc:chgData name="Christian Klepper" userId="" providerId="" clId="Web-{CAB637CE-42DA-4026-A1AC-5EFD09A7786F}" dt="2021-06-10T08:12:38.928" v="61"/>
        <pc:sldMasterMkLst>
          <pc:docMk/>
          <pc:sldMasterMk cId="2256480700" sldId="2147483752"/>
        </pc:sldMasterMkLst>
        <pc:sldLayoutChg chg="add">
          <pc:chgData name="Christian Klepper" userId="" providerId="" clId="Web-{CAB637CE-42DA-4026-A1AC-5EFD09A7786F}" dt="2021-06-10T08:12:38.928" v="61"/>
          <pc:sldLayoutMkLst>
            <pc:docMk/>
            <pc:sldMasterMk cId="2256480700" sldId="2147483752"/>
            <pc:sldLayoutMk cId="3441561186" sldId="2147483753"/>
          </pc:sldLayoutMkLst>
        </pc:sldLayoutChg>
        <pc:sldLayoutChg chg="add">
          <pc:chgData name="Christian Klepper" userId="" providerId="" clId="Web-{CAB637CE-42DA-4026-A1AC-5EFD09A7786F}" dt="2021-06-10T08:12:38.928" v="61"/>
          <pc:sldLayoutMkLst>
            <pc:docMk/>
            <pc:sldMasterMk cId="2256480700" sldId="2147483752"/>
            <pc:sldLayoutMk cId="1432860496" sldId="2147483754"/>
          </pc:sldLayoutMkLst>
        </pc:sldLayoutChg>
        <pc:sldLayoutChg chg="add">
          <pc:chgData name="Christian Klepper" userId="" providerId="" clId="Web-{CAB637CE-42DA-4026-A1AC-5EFD09A7786F}" dt="2021-06-10T08:12:38.928" v="61"/>
          <pc:sldLayoutMkLst>
            <pc:docMk/>
            <pc:sldMasterMk cId="2256480700" sldId="2147483752"/>
            <pc:sldLayoutMk cId="1572813492" sldId="2147483755"/>
          </pc:sldLayoutMkLst>
        </pc:sldLayoutChg>
        <pc:sldLayoutChg chg="add">
          <pc:chgData name="Christian Klepper" userId="" providerId="" clId="Web-{CAB637CE-42DA-4026-A1AC-5EFD09A7786F}" dt="2021-06-10T08:12:38.928" v="61"/>
          <pc:sldLayoutMkLst>
            <pc:docMk/>
            <pc:sldMasterMk cId="2256480700" sldId="2147483752"/>
            <pc:sldLayoutMk cId="3691609336" sldId="2147483756"/>
          </pc:sldLayoutMkLst>
        </pc:sldLayoutChg>
        <pc:sldLayoutChg chg="add">
          <pc:chgData name="Christian Klepper" userId="" providerId="" clId="Web-{CAB637CE-42DA-4026-A1AC-5EFD09A7786F}" dt="2021-06-10T08:12:38.928" v="61"/>
          <pc:sldLayoutMkLst>
            <pc:docMk/>
            <pc:sldMasterMk cId="2256480700" sldId="2147483752"/>
            <pc:sldLayoutMk cId="649850789" sldId="2147483757"/>
          </pc:sldLayoutMkLst>
        </pc:sldLayoutChg>
        <pc:sldLayoutChg chg="add">
          <pc:chgData name="Christian Klepper" userId="" providerId="" clId="Web-{CAB637CE-42DA-4026-A1AC-5EFD09A7786F}" dt="2021-06-10T08:12:38.928" v="61"/>
          <pc:sldLayoutMkLst>
            <pc:docMk/>
            <pc:sldMasterMk cId="2256480700" sldId="2147483752"/>
            <pc:sldLayoutMk cId="3105873741" sldId="2147483758"/>
          </pc:sldLayoutMkLst>
        </pc:sldLayoutChg>
        <pc:sldLayoutChg chg="add">
          <pc:chgData name="Christian Klepper" userId="" providerId="" clId="Web-{CAB637CE-42DA-4026-A1AC-5EFD09A7786F}" dt="2021-06-10T08:12:38.928" v="61"/>
          <pc:sldLayoutMkLst>
            <pc:docMk/>
            <pc:sldMasterMk cId="2256480700" sldId="2147483752"/>
            <pc:sldLayoutMk cId="3885061815" sldId="2147483759"/>
          </pc:sldLayoutMkLst>
        </pc:sldLayoutChg>
        <pc:sldLayoutChg chg="add">
          <pc:chgData name="Christian Klepper" userId="" providerId="" clId="Web-{CAB637CE-42DA-4026-A1AC-5EFD09A7786F}" dt="2021-06-10T08:12:38.928" v="61"/>
          <pc:sldLayoutMkLst>
            <pc:docMk/>
            <pc:sldMasterMk cId="2256480700" sldId="2147483752"/>
            <pc:sldLayoutMk cId="375295588" sldId="2147483760"/>
          </pc:sldLayoutMkLst>
        </pc:sldLayoutChg>
        <pc:sldLayoutChg chg="add">
          <pc:chgData name="Christian Klepper" userId="" providerId="" clId="Web-{CAB637CE-42DA-4026-A1AC-5EFD09A7786F}" dt="2021-06-10T08:12:38.928" v="61"/>
          <pc:sldLayoutMkLst>
            <pc:docMk/>
            <pc:sldMasterMk cId="2256480700" sldId="2147483752"/>
            <pc:sldLayoutMk cId="3845343822" sldId="2147483761"/>
          </pc:sldLayoutMkLst>
        </pc:sldLayoutChg>
        <pc:sldLayoutChg chg="add">
          <pc:chgData name="Christian Klepper" userId="" providerId="" clId="Web-{CAB637CE-42DA-4026-A1AC-5EFD09A7786F}" dt="2021-06-10T08:12:38.928" v="61"/>
          <pc:sldLayoutMkLst>
            <pc:docMk/>
            <pc:sldMasterMk cId="2256480700" sldId="2147483752"/>
            <pc:sldLayoutMk cId="1982442333" sldId="2147483762"/>
          </pc:sldLayoutMkLst>
        </pc:sldLayoutChg>
        <pc:sldLayoutChg chg="add">
          <pc:chgData name="Christian Klepper" userId="" providerId="" clId="Web-{CAB637CE-42DA-4026-A1AC-5EFD09A7786F}" dt="2021-06-10T08:12:38.928" v="61"/>
          <pc:sldLayoutMkLst>
            <pc:docMk/>
            <pc:sldMasterMk cId="2256480700" sldId="2147483752"/>
            <pc:sldLayoutMk cId="1787184166" sldId="2147483763"/>
          </pc:sldLayoutMkLst>
        </pc:sldLayoutChg>
      </pc:sldMasterChg>
    </pc:docChg>
  </pc:docChgLst>
  <pc:docChgLst>
    <pc:chgData name="Christian Klepper" userId="7eC7QMJic6WujB25aUEySDs5ZUeCB/jsYSEZad2FkXM=" providerId="None" clId="Web-{F68E8AD8-1950-4DA6-8DE5-625D1E7AF3F4}"/>
    <pc:docChg chg="modSld">
      <pc:chgData name="Christian Klepper" userId="7eC7QMJic6WujB25aUEySDs5ZUeCB/jsYSEZad2FkXM=" providerId="None" clId="Web-{F68E8AD8-1950-4DA6-8DE5-625D1E7AF3F4}" dt="2021-06-14T19:07:24.529" v="0" actId="1076"/>
      <pc:docMkLst>
        <pc:docMk/>
      </pc:docMkLst>
      <pc:sldChg chg="modSp">
        <pc:chgData name="Christian Klepper" userId="7eC7QMJic6WujB25aUEySDs5ZUeCB/jsYSEZad2FkXM=" providerId="None" clId="Web-{F68E8AD8-1950-4DA6-8DE5-625D1E7AF3F4}" dt="2021-06-14T19:07:24.529" v="0" actId="1076"/>
        <pc:sldMkLst>
          <pc:docMk/>
          <pc:sldMk cId="1362689457" sldId="663"/>
        </pc:sldMkLst>
        <pc:picChg chg="mod">
          <ac:chgData name="Christian Klepper" userId="7eC7QMJic6WujB25aUEySDs5ZUeCB/jsYSEZad2FkXM=" providerId="None" clId="Web-{F68E8AD8-1950-4DA6-8DE5-625D1E7AF3F4}" dt="2021-06-14T19:07:24.529" v="0" actId="1076"/>
          <ac:picMkLst>
            <pc:docMk/>
            <pc:sldMk cId="1362689457" sldId="663"/>
            <ac:picMk id="3" creationId="{F60C4111-04C1-4DE2-BDD0-85C85C7C3487}"/>
          </ac:picMkLst>
        </pc:picChg>
      </pc:sldChg>
    </pc:docChg>
  </pc:docChgLst>
  <pc:docChgLst>
    <pc:chgData name="Hannah West" userId="lcwR95gQmEbpKn3rk9zYnmHrvl0b/A6WoWl2erTep/U=" providerId="None" clId="Web-{943A84A0-62A6-447A-8ED9-6E7A093E0ECB}"/>
    <pc:docChg chg="delSld modSld">
      <pc:chgData name="Hannah West" userId="lcwR95gQmEbpKn3rk9zYnmHrvl0b/A6WoWl2erTep/U=" providerId="None" clId="Web-{943A84A0-62A6-447A-8ED9-6E7A093E0ECB}" dt="2022-01-06T18:17:56.739" v="21"/>
      <pc:docMkLst>
        <pc:docMk/>
      </pc:docMkLst>
      <pc:sldChg chg="modNotes">
        <pc:chgData name="Hannah West" userId="lcwR95gQmEbpKn3rk9zYnmHrvl0b/A6WoWl2erTep/U=" providerId="None" clId="Web-{943A84A0-62A6-447A-8ED9-6E7A093E0ECB}" dt="2022-01-06T18:12:08.743" v="5"/>
        <pc:sldMkLst>
          <pc:docMk/>
          <pc:sldMk cId="1362689457" sldId="663"/>
        </pc:sldMkLst>
      </pc:sldChg>
      <pc:sldChg chg="modNotes">
        <pc:chgData name="Hannah West" userId="lcwR95gQmEbpKn3rk9zYnmHrvl0b/A6WoWl2erTep/U=" providerId="None" clId="Web-{943A84A0-62A6-447A-8ED9-6E7A093E0ECB}" dt="2022-01-06T18:15:56.350" v="17"/>
        <pc:sldMkLst>
          <pc:docMk/>
          <pc:sldMk cId="1287145451" sldId="671"/>
        </pc:sldMkLst>
      </pc:sldChg>
      <pc:sldChg chg="del">
        <pc:chgData name="Hannah West" userId="lcwR95gQmEbpKn3rk9zYnmHrvl0b/A6WoWl2erTep/U=" providerId="None" clId="Web-{943A84A0-62A6-447A-8ED9-6E7A093E0ECB}" dt="2022-01-06T18:17:56.739" v="21"/>
        <pc:sldMkLst>
          <pc:docMk/>
          <pc:sldMk cId="996736697" sldId="683"/>
        </pc:sldMkLst>
      </pc:sldChg>
      <pc:sldChg chg="modNotes">
        <pc:chgData name="Hannah West" userId="lcwR95gQmEbpKn3rk9zYnmHrvl0b/A6WoWl2erTep/U=" providerId="None" clId="Web-{943A84A0-62A6-447A-8ED9-6E7A093E0ECB}" dt="2022-01-06T18:11:37.227" v="3"/>
        <pc:sldMkLst>
          <pc:docMk/>
          <pc:sldMk cId="292484120" sldId="741"/>
        </pc:sldMkLst>
      </pc:sldChg>
      <pc:sldChg chg="modNotes">
        <pc:chgData name="Hannah West" userId="lcwR95gQmEbpKn3rk9zYnmHrvl0b/A6WoWl2erTep/U=" providerId="None" clId="Web-{943A84A0-62A6-447A-8ED9-6E7A093E0ECB}" dt="2022-01-06T18:12:33.930" v="11"/>
        <pc:sldMkLst>
          <pc:docMk/>
          <pc:sldMk cId="3584743883" sldId="743"/>
        </pc:sldMkLst>
      </pc:sldChg>
      <pc:sldChg chg="modNotes">
        <pc:chgData name="Hannah West" userId="lcwR95gQmEbpKn3rk9zYnmHrvl0b/A6WoWl2erTep/U=" providerId="None" clId="Web-{943A84A0-62A6-447A-8ED9-6E7A093E0ECB}" dt="2022-01-06T18:12:50.711" v="13"/>
        <pc:sldMkLst>
          <pc:docMk/>
          <pc:sldMk cId="1934649953" sldId="744"/>
        </pc:sldMkLst>
      </pc:sldChg>
      <pc:sldChg chg="modNotes">
        <pc:chgData name="Hannah West" userId="lcwR95gQmEbpKn3rk9zYnmHrvl0b/A6WoWl2erTep/U=" providerId="None" clId="Web-{943A84A0-62A6-447A-8ED9-6E7A093E0ECB}" dt="2022-01-06T18:13:07.633" v="14"/>
        <pc:sldMkLst>
          <pc:docMk/>
          <pc:sldMk cId="1298580195" sldId="745"/>
        </pc:sldMkLst>
      </pc:sldChg>
      <pc:sldChg chg="modNotes">
        <pc:chgData name="Hannah West" userId="lcwR95gQmEbpKn3rk9zYnmHrvl0b/A6WoWl2erTep/U=" providerId="None" clId="Web-{943A84A0-62A6-447A-8ED9-6E7A093E0ECB}" dt="2022-01-06T18:17:27.927" v="20"/>
        <pc:sldMkLst>
          <pc:docMk/>
          <pc:sldMk cId="3610892922" sldId="749"/>
        </pc:sldMkLst>
      </pc:sldChg>
      <pc:sldChg chg="modNotes">
        <pc:chgData name="Hannah West" userId="lcwR95gQmEbpKn3rk9zYnmHrvl0b/A6WoWl2erTep/U=" providerId="None" clId="Web-{943A84A0-62A6-447A-8ED9-6E7A093E0ECB}" dt="2022-01-06T18:17:07.927" v="19"/>
        <pc:sldMkLst>
          <pc:docMk/>
          <pc:sldMk cId="4077762732" sldId="750"/>
        </pc:sldMkLst>
      </pc:sldChg>
    </pc:docChg>
  </pc:docChgLst>
  <pc:docChgLst>
    <pc:chgData name="Thayer, Andrew J" userId="S::jordan.thayer@unmc.edu::ae04d6da-4694-4a7f-945d-93a5ba247a30" providerId="AD" clId="Web-{DDD60714-862D-9DF7-169A-5A0723321F96}"/>
    <pc:docChg chg="addSld modSld">
      <pc:chgData name="Thayer, Andrew J" userId="S::jordan.thayer@unmc.edu::ae04d6da-4694-4a7f-945d-93a5ba247a30" providerId="AD" clId="Web-{DDD60714-862D-9DF7-169A-5A0723321F96}" dt="2020-11-11T16:32:54.180" v="1401" actId="20577"/>
      <pc:docMkLst>
        <pc:docMk/>
      </pc:docMkLst>
      <pc:sldChg chg="modSp">
        <pc:chgData name="Thayer, Andrew J" userId="S::jordan.thayer@unmc.edu::ae04d6da-4694-4a7f-945d-93a5ba247a30" providerId="AD" clId="Web-{DDD60714-862D-9DF7-169A-5A0723321F96}" dt="2020-11-11T16:32:54.180" v="1400" actId="20577"/>
        <pc:sldMkLst>
          <pc:docMk/>
          <pc:sldMk cId="3423306268" sldId="587"/>
        </pc:sldMkLst>
        <pc:spChg chg="mod">
          <ac:chgData name="Thayer, Andrew J" userId="S::jordan.thayer@unmc.edu::ae04d6da-4694-4a7f-945d-93a5ba247a30" providerId="AD" clId="Web-{DDD60714-862D-9DF7-169A-5A0723321F96}" dt="2020-11-11T16:32:54.180" v="1400" actId="20577"/>
          <ac:spMkLst>
            <pc:docMk/>
            <pc:sldMk cId="3423306268" sldId="587"/>
            <ac:spMk id="3" creationId="{C577002A-7E9B-4C7A-AC5E-446F28777437}"/>
          </ac:spMkLst>
        </pc:spChg>
      </pc:sldChg>
      <pc:sldChg chg="addSp delSp">
        <pc:chgData name="Thayer, Andrew J" userId="S::jordan.thayer@unmc.edu::ae04d6da-4694-4a7f-945d-93a5ba247a30" providerId="AD" clId="Web-{DDD60714-862D-9DF7-169A-5A0723321F96}" dt="2020-11-11T16:02:32.298" v="1207"/>
        <pc:sldMkLst>
          <pc:docMk/>
          <pc:sldMk cId="550605589" sldId="588"/>
        </pc:sldMkLst>
        <pc:spChg chg="del">
          <ac:chgData name="Thayer, Andrew J" userId="S::jordan.thayer@unmc.edu::ae04d6da-4694-4a7f-945d-93a5ba247a30" providerId="AD" clId="Web-{DDD60714-862D-9DF7-169A-5A0723321F96}" dt="2020-11-11T16:02:31.626" v="1206"/>
          <ac:spMkLst>
            <pc:docMk/>
            <pc:sldMk cId="550605589" sldId="588"/>
            <ac:spMk id="2" creationId="{002148E0-3DF5-4295-938C-8F712935244A}"/>
          </ac:spMkLst>
        </pc:spChg>
        <pc:spChg chg="add">
          <ac:chgData name="Thayer, Andrew J" userId="S::jordan.thayer@unmc.edu::ae04d6da-4694-4a7f-945d-93a5ba247a30" providerId="AD" clId="Web-{DDD60714-862D-9DF7-169A-5A0723321F96}" dt="2020-11-11T16:02:32.298" v="1207"/>
          <ac:spMkLst>
            <pc:docMk/>
            <pc:sldMk cId="550605589" sldId="588"/>
            <ac:spMk id="3" creationId="{7A9079A8-673F-4054-9172-A9B834490A8D}"/>
          </ac:spMkLst>
        </pc:spChg>
      </pc:sldChg>
      <pc:sldChg chg="modSp">
        <pc:chgData name="Thayer, Andrew J" userId="S::jordan.thayer@unmc.edu::ae04d6da-4694-4a7f-945d-93a5ba247a30" providerId="AD" clId="Web-{DDD60714-862D-9DF7-169A-5A0723321F96}" dt="2020-11-11T16:02:23.564" v="1204" actId="20577"/>
        <pc:sldMkLst>
          <pc:docMk/>
          <pc:sldMk cId="2406309076" sldId="589"/>
        </pc:sldMkLst>
        <pc:spChg chg="mod">
          <ac:chgData name="Thayer, Andrew J" userId="S::jordan.thayer@unmc.edu::ae04d6da-4694-4a7f-945d-93a5ba247a30" providerId="AD" clId="Web-{DDD60714-862D-9DF7-169A-5A0723321F96}" dt="2020-11-11T16:02:23.564" v="1204" actId="20577"/>
          <ac:spMkLst>
            <pc:docMk/>
            <pc:sldMk cId="2406309076" sldId="589"/>
            <ac:spMk id="2" creationId="{CAB401A7-47FE-493E-B254-D80F1E265BA9}"/>
          </ac:spMkLst>
        </pc:spChg>
      </pc:sldChg>
      <pc:sldChg chg="addSp delSp modSp add replId">
        <pc:chgData name="Thayer, Andrew J" userId="S::jordan.thayer@unmc.edu::ae04d6da-4694-4a7f-945d-93a5ba247a30" providerId="AD" clId="Web-{DDD60714-862D-9DF7-169A-5A0723321F96}" dt="2020-11-11T16:32:38.461" v="1397" actId="1076"/>
        <pc:sldMkLst>
          <pc:docMk/>
          <pc:sldMk cId="3297662301" sldId="590"/>
        </pc:sldMkLst>
        <pc:spChg chg="add del">
          <ac:chgData name="Thayer, Andrew J" userId="S::jordan.thayer@unmc.edu::ae04d6da-4694-4a7f-945d-93a5ba247a30" providerId="AD" clId="Web-{DDD60714-862D-9DF7-169A-5A0723321F96}" dt="2020-11-11T16:03:14.126" v="1219"/>
          <ac:spMkLst>
            <pc:docMk/>
            <pc:sldMk cId="3297662301" sldId="590"/>
            <ac:spMk id="2" creationId="{06AD77EF-58AC-4F66-80E1-6F11D8C2A0DA}"/>
          </ac:spMkLst>
        </pc:spChg>
        <pc:spChg chg="add mod">
          <ac:chgData name="Thayer, Andrew J" userId="S::jordan.thayer@unmc.edu::ae04d6da-4694-4a7f-945d-93a5ba247a30" providerId="AD" clId="Web-{DDD60714-862D-9DF7-169A-5A0723321F96}" dt="2020-11-11T16:32:38.461" v="1397" actId="1076"/>
          <ac:spMkLst>
            <pc:docMk/>
            <pc:sldMk cId="3297662301" sldId="590"/>
            <ac:spMk id="2" creationId="{CDF54727-A70D-4F6B-9C51-9F2709450FC8}"/>
          </ac:spMkLst>
        </pc:spChg>
        <pc:spChg chg="add del mod">
          <ac:chgData name="Thayer, Andrew J" userId="S::jordan.thayer@unmc.edu::ae04d6da-4694-4a7f-945d-93a5ba247a30" providerId="AD" clId="Web-{DDD60714-862D-9DF7-169A-5A0723321F96}" dt="2020-11-11T16:32:28.992" v="1394"/>
          <ac:spMkLst>
            <pc:docMk/>
            <pc:sldMk cId="3297662301" sldId="590"/>
            <ac:spMk id="3" creationId="{C1D3E496-7ADB-4C0F-AEFD-E6499AD0F91A}"/>
          </ac:spMkLst>
        </pc:spChg>
        <pc:spChg chg="del">
          <ac:chgData name="Thayer, Andrew J" userId="S::jordan.thayer@unmc.edu::ae04d6da-4694-4a7f-945d-93a5ba247a30" providerId="AD" clId="Web-{DDD60714-862D-9DF7-169A-5A0723321F96}" dt="2020-11-11T16:03:16.173" v="1220"/>
          <ac:spMkLst>
            <pc:docMk/>
            <pc:sldMk cId="3297662301" sldId="590"/>
            <ac:spMk id="14" creationId="{66326A8E-6EFD-6C4D-910D-94EEEBE265F5}"/>
          </ac:spMkLst>
        </pc:spChg>
      </pc:sldChg>
      <pc:sldChg chg="modSp add replId">
        <pc:chgData name="Thayer, Andrew J" userId="S::jordan.thayer@unmc.edu::ae04d6da-4694-4a7f-945d-93a5ba247a30" providerId="AD" clId="Web-{DDD60714-862D-9DF7-169A-5A0723321F96}" dt="2020-11-11T16:32:18.805" v="1392" actId="20577"/>
        <pc:sldMkLst>
          <pc:docMk/>
          <pc:sldMk cId="748720740" sldId="591"/>
        </pc:sldMkLst>
        <pc:spChg chg="mod">
          <ac:chgData name="Thayer, Andrew J" userId="S::jordan.thayer@unmc.edu::ae04d6da-4694-4a7f-945d-93a5ba247a30" providerId="AD" clId="Web-{DDD60714-862D-9DF7-169A-5A0723321F96}" dt="2020-11-11T16:32:18.805" v="1392" actId="20577"/>
          <ac:spMkLst>
            <pc:docMk/>
            <pc:sldMk cId="748720740" sldId="591"/>
            <ac:spMk id="3" creationId="{C577002A-7E9B-4C7A-AC5E-446F28777437}"/>
          </ac:spMkLst>
        </pc:spChg>
      </pc:sldChg>
    </pc:docChg>
  </pc:docChgLst>
  <pc:docChgLst>
    <pc:chgData name="Thayer, Andrew J" userId="S::jordan.thayer@unmc.edu::ae04d6da-4694-4a7f-945d-93a5ba247a30" providerId="AD" clId="Web-{665EFD4F-2036-6205-60A7-0ECFE928AB63}"/>
    <pc:docChg chg="modSld">
      <pc:chgData name="Thayer, Andrew J" userId="S::jordan.thayer@unmc.edu::ae04d6da-4694-4a7f-945d-93a5ba247a30" providerId="AD" clId="Web-{665EFD4F-2036-6205-60A7-0ECFE928AB63}" dt="2020-12-02T20:32:13.365" v="32"/>
      <pc:docMkLst>
        <pc:docMk/>
      </pc:docMkLst>
      <pc:sldChg chg="addSp delSp modSp mod setBg">
        <pc:chgData name="Thayer, Andrew J" userId="S::jordan.thayer@unmc.edu::ae04d6da-4694-4a7f-945d-93a5ba247a30" providerId="AD" clId="Web-{665EFD4F-2036-6205-60A7-0ECFE928AB63}" dt="2020-12-02T20:32:13.365" v="32"/>
        <pc:sldMkLst>
          <pc:docMk/>
          <pc:sldMk cId="728402865" sldId="433"/>
        </pc:sldMkLst>
        <pc:spChg chg="add del ord">
          <ac:chgData name="Thayer, Andrew J" userId="S::jordan.thayer@unmc.edu::ae04d6da-4694-4a7f-945d-93a5ba247a30" providerId="AD" clId="Web-{665EFD4F-2036-6205-60A7-0ECFE928AB63}" dt="2020-12-02T20:25:07.972" v="2"/>
          <ac:spMkLst>
            <pc:docMk/>
            <pc:sldMk cId="728402865" sldId="433"/>
            <ac:spMk id="4" creationId="{1FC61158-4241-4793-B8FA-F14A88F64FCF}"/>
          </ac:spMkLst>
        </pc:spChg>
        <pc:picChg chg="add del mod">
          <ac:chgData name="Thayer, Andrew J" userId="S::jordan.thayer@unmc.edu::ae04d6da-4694-4a7f-945d-93a5ba247a30" providerId="AD" clId="Web-{665EFD4F-2036-6205-60A7-0ECFE928AB63}" dt="2020-12-02T20:26:48.192" v="8"/>
          <ac:picMkLst>
            <pc:docMk/>
            <pc:sldMk cId="728402865" sldId="433"/>
            <ac:picMk id="2" creationId="{F9E403BF-E547-46AA-9709-9B80765779A1}"/>
          </ac:picMkLst>
        </pc:picChg>
        <pc:picChg chg="del">
          <ac:chgData name="Thayer, Andrew J" userId="S::jordan.thayer@unmc.edu::ae04d6da-4694-4a7f-945d-93a5ba247a30" providerId="AD" clId="Web-{665EFD4F-2036-6205-60A7-0ECFE928AB63}" dt="2020-12-02T20:25:10.019" v="3"/>
          <ac:picMkLst>
            <pc:docMk/>
            <pc:sldMk cId="728402865" sldId="433"/>
            <ac:picMk id="3" creationId="{869C0B79-75AA-46DA-9110-AF632FB14607}"/>
          </ac:picMkLst>
        </pc:picChg>
        <pc:picChg chg="add del mod">
          <ac:chgData name="Thayer, Andrew J" userId="S::jordan.thayer@unmc.edu::ae04d6da-4694-4a7f-945d-93a5ba247a30" providerId="AD" clId="Web-{665EFD4F-2036-6205-60A7-0ECFE928AB63}" dt="2020-12-02T20:29:11.786" v="14"/>
          <ac:picMkLst>
            <pc:docMk/>
            <pc:sldMk cId="728402865" sldId="433"/>
            <ac:picMk id="5" creationId="{AB22E609-E4F8-487E-9AF7-B7A586A24C7E}"/>
          </ac:picMkLst>
        </pc:picChg>
        <pc:picChg chg="add del mod">
          <ac:chgData name="Thayer, Andrew J" userId="S::jordan.thayer@unmc.edu::ae04d6da-4694-4a7f-945d-93a5ba247a30" providerId="AD" clId="Web-{665EFD4F-2036-6205-60A7-0ECFE928AB63}" dt="2020-12-02T20:30:27.615" v="18"/>
          <ac:picMkLst>
            <pc:docMk/>
            <pc:sldMk cId="728402865" sldId="433"/>
            <ac:picMk id="7" creationId="{8D127191-90AD-49D3-9961-9EA577110F9B}"/>
          </ac:picMkLst>
        </pc:picChg>
        <pc:picChg chg="add del mod">
          <ac:chgData name="Thayer, Andrew J" userId="S::jordan.thayer@unmc.edu::ae04d6da-4694-4a7f-945d-93a5ba247a30" providerId="AD" clId="Web-{665EFD4F-2036-6205-60A7-0ECFE928AB63}" dt="2020-12-02T20:30:58.677" v="20"/>
          <ac:picMkLst>
            <pc:docMk/>
            <pc:sldMk cId="728402865" sldId="433"/>
            <ac:picMk id="8" creationId="{4312283D-CE5A-4377-8899-7CAD6A631C02}"/>
          </ac:picMkLst>
        </pc:picChg>
        <pc:picChg chg="add del mod">
          <ac:chgData name="Thayer, Andrew J" userId="S::jordan.thayer@unmc.edu::ae04d6da-4694-4a7f-945d-93a5ba247a30" providerId="AD" clId="Web-{665EFD4F-2036-6205-60A7-0ECFE928AB63}" dt="2020-12-02T20:31:43.646" v="22"/>
          <ac:picMkLst>
            <pc:docMk/>
            <pc:sldMk cId="728402865" sldId="433"/>
            <ac:picMk id="9" creationId="{8E062C44-0A0D-4A4D-995B-6F68E732354E}"/>
          </ac:picMkLst>
        </pc:picChg>
        <pc:picChg chg="add mod ord">
          <ac:chgData name="Thayer, Andrew J" userId="S::jordan.thayer@unmc.edu::ae04d6da-4694-4a7f-945d-93a5ba247a30" providerId="AD" clId="Web-{665EFD4F-2036-6205-60A7-0ECFE928AB63}" dt="2020-12-02T20:32:13.365" v="32"/>
          <ac:picMkLst>
            <pc:docMk/>
            <pc:sldMk cId="728402865" sldId="433"/>
            <ac:picMk id="10" creationId="{AA33D516-8C01-4916-95A2-360BD0D99470}"/>
          </ac:picMkLst>
        </pc:picChg>
      </pc:sldChg>
    </pc:docChg>
  </pc:docChgLst>
  <pc:docChgLst>
    <pc:chgData name="Hannahwest.mhttc" userId="S::hannahwest.mhttc_outlook.com#ext#@univnebrmedcntr.onmicrosoft.com::53c2d70a-d524-41fa-9185-aecfe9adaaf6" providerId="AD" clId="Web-{F6C42157-339B-BF90-C869-20AB273479F8}"/>
    <pc:docChg chg="modSld">
      <pc:chgData name="Hannahwest.mhttc" userId="S::hannahwest.mhttc_outlook.com#ext#@univnebrmedcntr.onmicrosoft.com::53c2d70a-d524-41fa-9185-aecfe9adaaf6" providerId="AD" clId="Web-{F6C42157-339B-BF90-C869-20AB273479F8}" dt="2020-11-11T15:59:20.040" v="3" actId="20577"/>
      <pc:docMkLst>
        <pc:docMk/>
      </pc:docMkLst>
      <pc:sldChg chg="modSp">
        <pc:chgData name="Hannahwest.mhttc" userId="S::hannahwest.mhttc_outlook.com#ext#@univnebrmedcntr.onmicrosoft.com::53c2d70a-d524-41fa-9185-aecfe9adaaf6" providerId="AD" clId="Web-{F6C42157-339B-BF90-C869-20AB273479F8}" dt="2020-11-11T15:59:20.040" v="2" actId="20577"/>
        <pc:sldMkLst>
          <pc:docMk/>
          <pc:sldMk cId="1387796987" sldId="586"/>
        </pc:sldMkLst>
        <pc:spChg chg="mod">
          <ac:chgData name="Hannahwest.mhttc" userId="S::hannahwest.mhttc_outlook.com#ext#@univnebrmedcntr.onmicrosoft.com::53c2d70a-d524-41fa-9185-aecfe9adaaf6" providerId="AD" clId="Web-{F6C42157-339B-BF90-C869-20AB273479F8}" dt="2020-11-11T15:59:20.040" v="2" actId="20577"/>
          <ac:spMkLst>
            <pc:docMk/>
            <pc:sldMk cId="1387796987" sldId="586"/>
            <ac:spMk id="2" creationId="{D4253E68-6DFB-4D66-BF0A-9F9176CB847A}"/>
          </ac:spMkLst>
        </pc:spChg>
      </pc:sldChg>
    </pc:docChg>
  </pc:docChgLst>
  <pc:docChgLst>
    <pc:chgData name="Andrew" userId="ae04d6da-4694-4a7f-945d-93a5ba247a30" providerId="ADAL" clId="{BFC823FB-8CAB-4B4B-8FF0-67D24D9CC68D}"/>
    <pc:docChg chg="undo custSel mod addSld delSld modSld sldOrd">
      <pc:chgData name="Andrew" userId="ae04d6da-4694-4a7f-945d-93a5ba247a30" providerId="ADAL" clId="{BFC823FB-8CAB-4B4B-8FF0-67D24D9CC68D}" dt="2020-10-16T18:48:57.316" v="20618"/>
      <pc:docMkLst>
        <pc:docMk/>
      </pc:docMkLst>
      <pc:sldChg chg="modSp add modNotesTx">
        <pc:chgData name="Andrew" userId="ae04d6da-4694-4a7f-945d-93a5ba247a30" providerId="ADAL" clId="{BFC823FB-8CAB-4B4B-8FF0-67D24D9CC68D}" dt="2020-10-15T20:58:03.858" v="7117" actId="20577"/>
        <pc:sldMkLst>
          <pc:docMk/>
          <pc:sldMk cId="3980503105" sldId="315"/>
        </pc:sldMkLst>
        <pc:spChg chg="mod">
          <ac:chgData name="Andrew" userId="ae04d6da-4694-4a7f-945d-93a5ba247a30" providerId="ADAL" clId="{BFC823FB-8CAB-4B4B-8FF0-67D24D9CC68D}" dt="2020-10-14T15:05:36.557" v="25" actId="20577"/>
          <ac:spMkLst>
            <pc:docMk/>
            <pc:sldMk cId="3980503105" sldId="315"/>
            <ac:spMk id="5" creationId="{B5956B6C-2A30-194B-B5BE-8B7B308ECF94}"/>
          </ac:spMkLst>
        </pc:spChg>
      </pc:sldChg>
      <pc:sldChg chg="add modNotesTx">
        <pc:chgData name="Andrew" userId="ae04d6da-4694-4a7f-945d-93a5ba247a30" providerId="ADAL" clId="{BFC823FB-8CAB-4B4B-8FF0-67D24D9CC68D}" dt="2020-10-15T21:00:56.363" v="8119" actId="20577"/>
        <pc:sldMkLst>
          <pc:docMk/>
          <pc:sldMk cId="3909737020" sldId="316"/>
        </pc:sldMkLst>
      </pc:sldChg>
      <pc:sldChg chg="add del">
        <pc:chgData name="Andrew" userId="ae04d6da-4694-4a7f-945d-93a5ba247a30" providerId="ADAL" clId="{BFC823FB-8CAB-4B4B-8FF0-67D24D9CC68D}" dt="2020-10-14T15:05:45.778" v="26" actId="2696"/>
        <pc:sldMkLst>
          <pc:docMk/>
          <pc:sldMk cId="2521730239" sldId="317"/>
        </pc:sldMkLst>
      </pc:sldChg>
      <pc:sldChg chg="del">
        <pc:chgData name="Andrew" userId="ae04d6da-4694-4a7f-945d-93a5ba247a30" providerId="ADAL" clId="{BFC823FB-8CAB-4B4B-8FF0-67D24D9CC68D}" dt="2020-10-14T15:04:20.744" v="0" actId="2696"/>
        <pc:sldMkLst>
          <pc:docMk/>
          <pc:sldMk cId="519293596" sldId="318"/>
        </pc:sldMkLst>
      </pc:sldChg>
      <pc:sldChg chg="add del modNotesTx">
        <pc:chgData name="Andrew" userId="ae04d6da-4694-4a7f-945d-93a5ba247a30" providerId="ADAL" clId="{BFC823FB-8CAB-4B4B-8FF0-67D24D9CC68D}" dt="2020-10-14T15:08:00.837" v="518" actId="20577"/>
        <pc:sldMkLst>
          <pc:docMk/>
          <pc:sldMk cId="1604409384" sldId="324"/>
        </pc:sldMkLst>
      </pc:sldChg>
      <pc:sldChg chg="add modNotesTx">
        <pc:chgData name="Andrew" userId="ae04d6da-4694-4a7f-945d-93a5ba247a30" providerId="ADAL" clId="{BFC823FB-8CAB-4B4B-8FF0-67D24D9CC68D}" dt="2020-10-15T21:08:07.987" v="10526" actId="20577"/>
        <pc:sldMkLst>
          <pc:docMk/>
          <pc:sldMk cId="4162061030" sldId="325"/>
        </pc:sldMkLst>
      </pc:sldChg>
      <pc:sldChg chg="delSp add modNotesTx">
        <pc:chgData name="Andrew" userId="ae04d6da-4694-4a7f-945d-93a5ba247a30" providerId="ADAL" clId="{BFC823FB-8CAB-4B4B-8FF0-67D24D9CC68D}" dt="2020-10-15T21:55:43.279" v="20614" actId="478"/>
        <pc:sldMkLst>
          <pc:docMk/>
          <pc:sldMk cId="2423513216" sldId="326"/>
        </pc:sldMkLst>
        <pc:spChg chg="del">
          <ac:chgData name="Andrew" userId="ae04d6da-4694-4a7f-945d-93a5ba247a30" providerId="ADAL" clId="{BFC823FB-8CAB-4B4B-8FF0-67D24D9CC68D}" dt="2020-10-15T21:55:43.279" v="20614" actId="478"/>
          <ac:spMkLst>
            <pc:docMk/>
            <pc:sldMk cId="2423513216" sldId="326"/>
            <ac:spMk id="7" creationId="{20333239-3639-C743-BA3F-E006C3942093}"/>
          </ac:spMkLst>
        </pc:spChg>
        <pc:spChg chg="del">
          <ac:chgData name="Andrew" userId="ae04d6da-4694-4a7f-945d-93a5ba247a30" providerId="ADAL" clId="{BFC823FB-8CAB-4B4B-8FF0-67D24D9CC68D}" dt="2020-10-15T21:55:39.722" v="20611" actId="478"/>
          <ac:spMkLst>
            <pc:docMk/>
            <pc:sldMk cId="2423513216" sldId="326"/>
            <ac:spMk id="11" creationId="{00AFCA21-EE83-CB49-96FA-02B1012C23E0}"/>
          </ac:spMkLst>
        </pc:spChg>
        <pc:grpChg chg="del">
          <ac:chgData name="Andrew" userId="ae04d6da-4694-4a7f-945d-93a5ba247a30" providerId="ADAL" clId="{BFC823FB-8CAB-4B4B-8FF0-67D24D9CC68D}" dt="2020-10-15T21:55:40.406" v="20612" actId="478"/>
          <ac:grpSpMkLst>
            <pc:docMk/>
            <pc:sldMk cId="2423513216" sldId="326"/>
            <ac:grpSpMk id="10" creationId="{72CB7580-D824-AB4F-92D4-6F657501E8B7}"/>
          </ac:grpSpMkLst>
        </pc:grpChg>
        <pc:picChg chg="del">
          <ac:chgData name="Andrew" userId="ae04d6da-4694-4a7f-945d-93a5ba247a30" providerId="ADAL" clId="{BFC823FB-8CAB-4B4B-8FF0-67D24D9CC68D}" dt="2020-10-15T21:55:42.615" v="20613" actId="478"/>
          <ac:picMkLst>
            <pc:docMk/>
            <pc:sldMk cId="2423513216" sldId="326"/>
            <ac:picMk id="13" creationId="{D32D29A1-EDEB-6A4F-AF88-CBEEE3BEC4E7}"/>
          </ac:picMkLst>
        </pc:picChg>
      </pc:sldChg>
      <pc:sldChg chg="add modTransition">
        <pc:chgData name="Andrew" userId="ae04d6da-4694-4a7f-945d-93a5ba247a30" providerId="ADAL" clId="{BFC823FB-8CAB-4B4B-8FF0-67D24D9CC68D}" dt="2020-10-14T15:10:47.515" v="534"/>
        <pc:sldMkLst>
          <pc:docMk/>
          <pc:sldMk cId="3683796133" sldId="327"/>
        </pc:sldMkLst>
      </pc:sldChg>
      <pc:sldChg chg="addSp modSp add modTransition">
        <pc:chgData name="Andrew" userId="ae04d6da-4694-4a7f-945d-93a5ba247a30" providerId="ADAL" clId="{BFC823FB-8CAB-4B4B-8FF0-67D24D9CC68D}" dt="2020-10-14T21:54:27.022" v="1355" actId="1076"/>
        <pc:sldMkLst>
          <pc:docMk/>
          <pc:sldMk cId="3360211451" sldId="328"/>
        </pc:sldMkLst>
        <pc:spChg chg="mod">
          <ac:chgData name="Andrew" userId="ae04d6da-4694-4a7f-945d-93a5ba247a30" providerId="ADAL" clId="{BFC823FB-8CAB-4B4B-8FF0-67D24D9CC68D}" dt="2020-10-14T21:53:06.649" v="1286" actId="1076"/>
          <ac:spMkLst>
            <pc:docMk/>
            <pc:sldMk cId="3360211451" sldId="328"/>
            <ac:spMk id="9" creationId="{59E47C46-86AF-B840-A5D2-223EA06A7293}"/>
          </ac:spMkLst>
        </pc:spChg>
        <pc:spChg chg="mod">
          <ac:chgData name="Andrew" userId="ae04d6da-4694-4a7f-945d-93a5ba247a30" providerId="ADAL" clId="{BFC823FB-8CAB-4B4B-8FF0-67D24D9CC68D}" dt="2020-10-14T21:53:06.649" v="1286" actId="1076"/>
          <ac:spMkLst>
            <pc:docMk/>
            <pc:sldMk cId="3360211451" sldId="328"/>
            <ac:spMk id="11" creationId="{40655B8D-614D-4141-BBA8-09F5F6286FD8}"/>
          </ac:spMkLst>
        </pc:spChg>
        <pc:spChg chg="mod">
          <ac:chgData name="Andrew" userId="ae04d6da-4694-4a7f-945d-93a5ba247a30" providerId="ADAL" clId="{BFC823FB-8CAB-4B4B-8FF0-67D24D9CC68D}" dt="2020-10-14T21:53:24.045" v="1288" actId="1076"/>
          <ac:spMkLst>
            <pc:docMk/>
            <pc:sldMk cId="3360211451" sldId="328"/>
            <ac:spMk id="12" creationId="{5B406DF5-D1F4-E444-A731-93D08049426E}"/>
          </ac:spMkLst>
        </pc:spChg>
        <pc:spChg chg="mod">
          <ac:chgData name="Andrew" userId="ae04d6da-4694-4a7f-945d-93a5ba247a30" providerId="ADAL" clId="{BFC823FB-8CAB-4B4B-8FF0-67D24D9CC68D}" dt="2020-10-14T21:53:06.649" v="1286" actId="1076"/>
          <ac:spMkLst>
            <pc:docMk/>
            <pc:sldMk cId="3360211451" sldId="328"/>
            <ac:spMk id="14" creationId="{07BD7121-4F87-D745-9F21-C619F1E17348}"/>
          </ac:spMkLst>
        </pc:spChg>
        <pc:spChg chg="mod">
          <ac:chgData name="Andrew" userId="ae04d6da-4694-4a7f-945d-93a5ba247a30" providerId="ADAL" clId="{BFC823FB-8CAB-4B4B-8FF0-67D24D9CC68D}" dt="2020-10-14T21:53:24.045" v="1288" actId="1076"/>
          <ac:spMkLst>
            <pc:docMk/>
            <pc:sldMk cId="3360211451" sldId="328"/>
            <ac:spMk id="15" creationId="{9A9B5C3E-36C6-A14A-A1CA-EC4325572573}"/>
          </ac:spMkLst>
        </pc:spChg>
        <pc:spChg chg="add mod">
          <ac:chgData name="Andrew" userId="ae04d6da-4694-4a7f-945d-93a5ba247a30" providerId="ADAL" clId="{BFC823FB-8CAB-4B4B-8FF0-67D24D9CC68D}" dt="2020-10-14T21:53:15.808" v="1287" actId="1076"/>
          <ac:spMkLst>
            <pc:docMk/>
            <pc:sldMk cId="3360211451" sldId="328"/>
            <ac:spMk id="16" creationId="{41027307-1D4A-4B41-BBF0-66CB167F2D23}"/>
          </ac:spMkLst>
        </pc:spChg>
        <pc:spChg chg="add mod">
          <ac:chgData name="Andrew" userId="ae04d6da-4694-4a7f-945d-93a5ba247a30" providerId="ADAL" clId="{BFC823FB-8CAB-4B4B-8FF0-67D24D9CC68D}" dt="2020-10-14T21:54:27.022" v="1355" actId="1076"/>
          <ac:spMkLst>
            <pc:docMk/>
            <pc:sldMk cId="3360211451" sldId="328"/>
            <ac:spMk id="17" creationId="{AC8DADE9-D695-48ED-9756-0378C089BC16}"/>
          </ac:spMkLst>
        </pc:spChg>
        <pc:picChg chg="mod">
          <ac:chgData name="Andrew" userId="ae04d6da-4694-4a7f-945d-93a5ba247a30" providerId="ADAL" clId="{BFC823FB-8CAB-4B4B-8FF0-67D24D9CC68D}" dt="2020-10-14T21:53:24.045" v="1288" actId="1076"/>
          <ac:picMkLst>
            <pc:docMk/>
            <pc:sldMk cId="3360211451" sldId="328"/>
            <ac:picMk id="18" creationId="{40F0E81F-28AB-B942-9420-9B888C9FC83E}"/>
          </ac:picMkLst>
        </pc:picChg>
        <pc:picChg chg="add mod">
          <ac:chgData name="Andrew" userId="ae04d6da-4694-4a7f-945d-93a5ba247a30" providerId="ADAL" clId="{BFC823FB-8CAB-4B4B-8FF0-67D24D9CC68D}" dt="2020-10-14T21:54:02.818" v="1289" actId="14826"/>
          <ac:picMkLst>
            <pc:docMk/>
            <pc:sldMk cId="3360211451" sldId="328"/>
            <ac:picMk id="19" creationId="{6BD9D667-862C-4F1F-ACDD-03B0583FC5EF}"/>
          </ac:picMkLst>
        </pc:picChg>
        <pc:picChg chg="mod">
          <ac:chgData name="Andrew" userId="ae04d6da-4694-4a7f-945d-93a5ba247a30" providerId="ADAL" clId="{BFC823FB-8CAB-4B4B-8FF0-67D24D9CC68D}" dt="2020-10-14T21:53:06.649" v="1286" actId="1076"/>
          <ac:picMkLst>
            <pc:docMk/>
            <pc:sldMk cId="3360211451" sldId="328"/>
            <ac:picMk id="20" creationId="{AF5E89F3-5267-674C-8144-507FEC593A25}"/>
          </ac:picMkLst>
        </pc:picChg>
      </pc:sldChg>
      <pc:sldChg chg="add modTransition">
        <pc:chgData name="Andrew" userId="ae04d6da-4694-4a7f-945d-93a5ba247a30" providerId="ADAL" clId="{BFC823FB-8CAB-4B4B-8FF0-67D24D9CC68D}" dt="2020-10-14T15:11:27.215" v="539"/>
        <pc:sldMkLst>
          <pc:docMk/>
          <pc:sldMk cId="273483488" sldId="329"/>
        </pc:sldMkLst>
      </pc:sldChg>
      <pc:sldChg chg="del">
        <pc:chgData name="Andrew" userId="ae04d6da-4694-4a7f-945d-93a5ba247a30" providerId="ADAL" clId="{BFC823FB-8CAB-4B4B-8FF0-67D24D9CC68D}" dt="2020-10-14T15:11:28.357" v="540" actId="2696"/>
        <pc:sldMkLst>
          <pc:docMk/>
          <pc:sldMk cId="3796680949" sldId="331"/>
        </pc:sldMkLst>
      </pc:sldChg>
      <pc:sldChg chg="add del">
        <pc:chgData name="Andrew" userId="ae04d6da-4694-4a7f-945d-93a5ba247a30" providerId="ADAL" clId="{BFC823FB-8CAB-4B4B-8FF0-67D24D9CC68D}" dt="2020-10-14T15:08:03.825" v="519" actId="2696"/>
        <pc:sldMkLst>
          <pc:docMk/>
          <pc:sldMk cId="3662630784" sldId="334"/>
        </pc:sldMkLst>
      </pc:sldChg>
      <pc:sldChg chg="del">
        <pc:chgData name="Andrew" userId="ae04d6da-4694-4a7f-945d-93a5ba247a30" providerId="ADAL" clId="{BFC823FB-8CAB-4B4B-8FF0-67D24D9CC68D}" dt="2020-10-14T15:10:58.243" v="536" actId="2696"/>
        <pc:sldMkLst>
          <pc:docMk/>
          <pc:sldMk cId="2991355855" sldId="336"/>
        </pc:sldMkLst>
      </pc:sldChg>
      <pc:sldChg chg="del">
        <pc:chgData name="Andrew" userId="ae04d6da-4694-4a7f-945d-93a5ba247a30" providerId="ADAL" clId="{BFC823FB-8CAB-4B4B-8FF0-67D24D9CC68D}" dt="2020-10-14T15:10:44.753" v="533" actId="2696"/>
        <pc:sldMkLst>
          <pc:docMk/>
          <pc:sldMk cId="3550933157" sldId="340"/>
        </pc:sldMkLst>
      </pc:sldChg>
      <pc:sldChg chg="del">
        <pc:chgData name="Andrew" userId="ae04d6da-4694-4a7f-945d-93a5ba247a30" providerId="ADAL" clId="{BFC823FB-8CAB-4B4B-8FF0-67D24D9CC68D}" dt="2020-10-14T21:49:29.714" v="687" actId="2696"/>
        <pc:sldMkLst>
          <pc:docMk/>
          <pc:sldMk cId="3815549191" sldId="343"/>
        </pc:sldMkLst>
      </pc:sldChg>
      <pc:sldChg chg="del">
        <pc:chgData name="Andrew" userId="ae04d6da-4694-4a7f-945d-93a5ba247a30" providerId="ADAL" clId="{BFC823FB-8CAB-4B4B-8FF0-67D24D9CC68D}" dt="2020-10-14T15:08:24.428" v="523" actId="2696"/>
        <pc:sldMkLst>
          <pc:docMk/>
          <pc:sldMk cId="1198863839" sldId="405"/>
        </pc:sldMkLst>
      </pc:sldChg>
      <pc:sldChg chg="del">
        <pc:chgData name="Andrew" userId="ae04d6da-4694-4a7f-945d-93a5ba247a30" providerId="ADAL" clId="{BFC823FB-8CAB-4B4B-8FF0-67D24D9CC68D}" dt="2020-10-14T15:08:27.104" v="525" actId="2696"/>
        <pc:sldMkLst>
          <pc:docMk/>
          <pc:sldMk cId="2682537603" sldId="411"/>
        </pc:sldMkLst>
      </pc:sldChg>
      <pc:sldChg chg="del">
        <pc:chgData name="Andrew" userId="ae04d6da-4694-4a7f-945d-93a5ba247a30" providerId="ADAL" clId="{BFC823FB-8CAB-4B4B-8FF0-67D24D9CC68D}" dt="2020-10-14T15:08:26.228" v="524" actId="2696"/>
        <pc:sldMkLst>
          <pc:docMk/>
          <pc:sldMk cId="3374689111" sldId="412"/>
        </pc:sldMkLst>
      </pc:sldChg>
      <pc:sldChg chg="add modNotesTx">
        <pc:chgData name="Andrew" userId="ae04d6da-4694-4a7f-945d-93a5ba247a30" providerId="ADAL" clId="{BFC823FB-8CAB-4B4B-8FF0-67D24D9CC68D}" dt="2020-10-15T21:18:29.772" v="13706" actId="20577"/>
        <pc:sldMkLst>
          <pc:docMk/>
          <pc:sldMk cId="4252786694" sldId="423"/>
        </pc:sldMkLst>
      </pc:sldChg>
      <pc:sldChg chg="add modNotesTx">
        <pc:chgData name="Andrew" userId="ae04d6da-4694-4a7f-945d-93a5ba247a30" providerId="ADAL" clId="{BFC823FB-8CAB-4B4B-8FF0-67D24D9CC68D}" dt="2020-10-15T21:22:36.445" v="15334" actId="20577"/>
        <pc:sldMkLst>
          <pc:docMk/>
          <pc:sldMk cId="1300374894" sldId="424"/>
        </pc:sldMkLst>
      </pc:sldChg>
      <pc:sldChg chg="add modNotesTx">
        <pc:chgData name="Andrew" userId="ae04d6da-4694-4a7f-945d-93a5ba247a30" providerId="ADAL" clId="{BFC823FB-8CAB-4B4B-8FF0-67D24D9CC68D}" dt="2020-10-15T21:27:33.037" v="16671" actId="20577"/>
        <pc:sldMkLst>
          <pc:docMk/>
          <pc:sldMk cId="1620350570" sldId="426"/>
        </pc:sldMkLst>
      </pc:sldChg>
      <pc:sldChg chg="add del setBg modNotesTx">
        <pc:chgData name="Andrew" userId="ae04d6da-4694-4a7f-945d-93a5ba247a30" providerId="ADAL" clId="{BFC823FB-8CAB-4B4B-8FF0-67D24D9CC68D}" dt="2020-10-15T21:31:02.077" v="17768" actId="20577"/>
        <pc:sldMkLst>
          <pc:docMk/>
          <pc:sldMk cId="3497057399" sldId="427"/>
        </pc:sldMkLst>
      </pc:sldChg>
      <pc:sldChg chg="add modNotesTx">
        <pc:chgData name="Andrew" userId="ae04d6da-4694-4a7f-945d-93a5ba247a30" providerId="ADAL" clId="{BFC823FB-8CAB-4B4B-8FF0-67D24D9CC68D}" dt="2020-10-15T21:36:46.358" v="19465" actId="20577"/>
        <pc:sldMkLst>
          <pc:docMk/>
          <pc:sldMk cId="1979680166" sldId="428"/>
        </pc:sldMkLst>
      </pc:sldChg>
      <pc:sldChg chg="add ord modNotesTx">
        <pc:chgData name="Andrew" userId="ae04d6da-4694-4a7f-945d-93a5ba247a30" providerId="ADAL" clId="{BFC823FB-8CAB-4B4B-8FF0-67D24D9CC68D}" dt="2020-10-15T21:34:03.350" v="18633" actId="20577"/>
        <pc:sldMkLst>
          <pc:docMk/>
          <pc:sldMk cId="4006100221" sldId="429"/>
        </pc:sldMkLst>
      </pc:sldChg>
      <pc:sldChg chg="addSp delSp modSp del delDesignElem">
        <pc:chgData name="Andrew" userId="ae04d6da-4694-4a7f-945d-93a5ba247a30" providerId="ADAL" clId="{BFC823FB-8CAB-4B4B-8FF0-67D24D9CC68D}" dt="2020-10-15T19:56:19.467" v="1384" actId="2696"/>
        <pc:sldMkLst>
          <pc:docMk/>
          <pc:sldMk cId="231943078" sldId="430"/>
        </pc:sldMkLst>
        <pc:spChg chg="add del mod">
          <ac:chgData name="Andrew" userId="ae04d6da-4694-4a7f-945d-93a5ba247a30" providerId="ADAL" clId="{BFC823FB-8CAB-4B4B-8FF0-67D24D9CC68D}" dt="2020-10-15T19:45:23.955" v="1359" actId="478"/>
          <ac:spMkLst>
            <pc:docMk/>
            <pc:sldMk cId="231943078" sldId="430"/>
            <ac:spMk id="2" creationId="{234352FD-788E-403E-9E2F-FF532740DB68}"/>
          </ac:spMkLst>
        </pc:spChg>
        <pc:spChg chg="add del mod">
          <ac:chgData name="Andrew" userId="ae04d6da-4694-4a7f-945d-93a5ba247a30" providerId="ADAL" clId="{BFC823FB-8CAB-4B4B-8FF0-67D24D9CC68D}" dt="2020-10-15T19:45:27.173" v="1360" actId="478"/>
          <ac:spMkLst>
            <pc:docMk/>
            <pc:sldMk cId="231943078" sldId="430"/>
            <ac:spMk id="3" creationId="{71FE0A01-4E5F-4348-94B8-B08D55E2F77E}"/>
          </ac:spMkLst>
        </pc:spChg>
        <pc:spChg chg="del">
          <ac:chgData name="Andrew" userId="ae04d6da-4694-4a7f-945d-93a5ba247a30" providerId="ADAL" clId="{BFC823FB-8CAB-4B4B-8FF0-67D24D9CC68D}" dt="2020-10-15T19:45:21.811" v="1358"/>
          <ac:spMkLst>
            <pc:docMk/>
            <pc:sldMk cId="231943078" sldId="430"/>
            <ac:spMk id="20" creationId="{C1DD1A8A-57D5-4A81-AD04-532B043C5611}"/>
          </ac:spMkLst>
        </pc:spChg>
        <pc:spChg chg="del">
          <ac:chgData name="Andrew" userId="ae04d6da-4694-4a7f-945d-93a5ba247a30" providerId="ADAL" clId="{BFC823FB-8CAB-4B4B-8FF0-67D24D9CC68D}" dt="2020-10-15T19:45:21.811" v="1358"/>
          <ac:spMkLst>
            <pc:docMk/>
            <pc:sldMk cId="231943078" sldId="430"/>
            <ac:spMk id="23" creationId="{007891EC-4501-44ED-A8C8-B11B6DB767AB}"/>
          </ac:spMkLst>
        </pc:spChg>
        <pc:picChg chg="del">
          <ac:chgData name="Andrew" userId="ae04d6da-4694-4a7f-945d-93a5ba247a30" providerId="ADAL" clId="{BFC823FB-8CAB-4B4B-8FF0-67D24D9CC68D}" dt="2020-10-15T19:45:18.484" v="1356" actId="478"/>
          <ac:picMkLst>
            <pc:docMk/>
            <pc:sldMk cId="231943078" sldId="430"/>
            <ac:picMk id="5" creationId="{1BF225F9-1403-495F-9BE3-3899BFC79832}"/>
          </ac:picMkLst>
        </pc:picChg>
        <pc:picChg chg="add mod">
          <ac:chgData name="Andrew" userId="ae04d6da-4694-4a7f-945d-93a5ba247a30" providerId="ADAL" clId="{BFC823FB-8CAB-4B4B-8FF0-67D24D9CC68D}" dt="2020-10-15T19:46:02.210" v="1367" actId="962"/>
          <ac:picMkLst>
            <pc:docMk/>
            <pc:sldMk cId="231943078" sldId="430"/>
            <ac:picMk id="6" creationId="{6DFF8F1F-6C42-478A-B766-FBB87326C61D}"/>
          </ac:picMkLst>
        </pc:picChg>
        <pc:picChg chg="add mod">
          <ac:chgData name="Andrew" userId="ae04d6da-4694-4a7f-945d-93a5ba247a30" providerId="ADAL" clId="{BFC823FB-8CAB-4B4B-8FF0-67D24D9CC68D}" dt="2020-10-15T19:46:02.210" v="1367" actId="962"/>
          <ac:picMkLst>
            <pc:docMk/>
            <pc:sldMk cId="231943078" sldId="430"/>
            <ac:picMk id="8" creationId="{C94B2B6E-D032-4B7F-86E9-19E004805571}"/>
          </ac:picMkLst>
        </pc:picChg>
        <pc:picChg chg="add mod">
          <ac:chgData name="Andrew" userId="ae04d6da-4694-4a7f-945d-93a5ba247a30" providerId="ADAL" clId="{BFC823FB-8CAB-4B4B-8FF0-67D24D9CC68D}" dt="2020-10-15T19:46:02.210" v="1367" actId="962"/>
          <ac:picMkLst>
            <pc:docMk/>
            <pc:sldMk cId="231943078" sldId="430"/>
            <ac:picMk id="10" creationId="{D224D6E4-B0C1-446C-B9C6-EDFD22FEB362}"/>
          </ac:picMkLst>
        </pc:picChg>
      </pc:sldChg>
      <pc:sldChg chg="addSp delSp modSp modNotesTx">
        <pc:chgData name="Andrew" userId="ae04d6da-4694-4a7f-945d-93a5ba247a30" providerId="ADAL" clId="{BFC823FB-8CAB-4B4B-8FF0-67D24D9CC68D}" dt="2020-10-14T21:48:27.448" v="684" actId="20577"/>
        <pc:sldMkLst>
          <pc:docMk/>
          <pc:sldMk cId="728402865" sldId="433"/>
        </pc:sldMkLst>
        <pc:spChg chg="add del mod ord">
          <ac:chgData name="Andrew" userId="ae04d6da-4694-4a7f-945d-93a5ba247a30" providerId="ADAL" clId="{BFC823FB-8CAB-4B4B-8FF0-67D24D9CC68D}" dt="2020-10-14T21:48:21.146" v="683" actId="1076"/>
          <ac:spMkLst>
            <pc:docMk/>
            <pc:sldMk cId="728402865" sldId="433"/>
            <ac:spMk id="4" creationId="{1FC61158-4241-4793-B8FA-F14A88F64FCF}"/>
          </ac:spMkLst>
        </pc:spChg>
        <pc:spChg chg="ord">
          <ac:chgData name="Andrew" userId="ae04d6da-4694-4a7f-945d-93a5ba247a30" providerId="ADAL" clId="{BFC823FB-8CAB-4B4B-8FF0-67D24D9CC68D}" dt="2020-10-14T21:48:18.958" v="682" actId="166"/>
          <ac:spMkLst>
            <pc:docMk/>
            <pc:sldMk cId="728402865" sldId="433"/>
            <ac:spMk id="6" creationId="{714190FA-2FC3-4A10-BD46-E58D5E0AEFD0}"/>
          </ac:spMkLst>
        </pc:spChg>
        <pc:picChg chg="add del mod ord">
          <ac:chgData name="Andrew" userId="ae04d6da-4694-4a7f-945d-93a5ba247a30" providerId="ADAL" clId="{BFC823FB-8CAB-4B4B-8FF0-67D24D9CC68D}" dt="2020-10-14T21:48:10.393" v="678" actId="167"/>
          <ac:picMkLst>
            <pc:docMk/>
            <pc:sldMk cId="728402865" sldId="433"/>
            <ac:picMk id="3" creationId="{869C0B79-75AA-46DA-9110-AF632FB14607}"/>
          </ac:picMkLst>
        </pc:picChg>
      </pc:sldChg>
      <pc:sldChg chg="delSp modSp add modNotesTx">
        <pc:chgData name="Andrew" userId="ae04d6da-4694-4a7f-945d-93a5ba247a30" providerId="ADAL" clId="{BFC823FB-8CAB-4B4B-8FF0-67D24D9CC68D}" dt="2020-10-15T20:10:43.660" v="4057" actId="20577"/>
        <pc:sldMkLst>
          <pc:docMk/>
          <pc:sldMk cId="350531563" sldId="475"/>
        </pc:sldMkLst>
        <pc:spChg chg="del">
          <ac:chgData name="Andrew" userId="ae04d6da-4694-4a7f-945d-93a5ba247a30" providerId="ADAL" clId="{BFC823FB-8CAB-4B4B-8FF0-67D24D9CC68D}" dt="2020-10-15T19:55:48.871" v="1380" actId="478"/>
          <ac:spMkLst>
            <pc:docMk/>
            <pc:sldMk cId="350531563" sldId="475"/>
            <ac:spMk id="10" creationId="{86C647E0-C0EB-F544-839D-E9A0BF095752}"/>
          </ac:spMkLst>
        </pc:spChg>
        <pc:spChg chg="del">
          <ac:chgData name="Andrew" userId="ae04d6da-4694-4a7f-945d-93a5ba247a30" providerId="ADAL" clId="{BFC823FB-8CAB-4B4B-8FF0-67D24D9CC68D}" dt="2020-10-15T19:55:51.061" v="1381" actId="478"/>
          <ac:spMkLst>
            <pc:docMk/>
            <pc:sldMk cId="350531563" sldId="475"/>
            <ac:spMk id="12" creationId="{34836310-1702-0C4D-AEC9-F38E4C21F881}"/>
          </ac:spMkLst>
        </pc:spChg>
        <pc:picChg chg="mod">
          <ac:chgData name="Andrew" userId="ae04d6da-4694-4a7f-945d-93a5ba247a30" providerId="ADAL" clId="{BFC823FB-8CAB-4B4B-8FF0-67D24D9CC68D}" dt="2020-10-15T19:55:58.974" v="1382" actId="1076"/>
          <ac:picMkLst>
            <pc:docMk/>
            <pc:sldMk cId="350531563" sldId="475"/>
            <ac:picMk id="3" creationId="{DB821573-0A04-4B91-A3EA-4785AEA121EB}"/>
          </ac:picMkLst>
        </pc:picChg>
        <pc:picChg chg="mod">
          <ac:chgData name="Andrew" userId="ae04d6da-4694-4a7f-945d-93a5ba247a30" providerId="ADAL" clId="{BFC823FB-8CAB-4B4B-8FF0-67D24D9CC68D}" dt="2020-10-15T19:55:58.974" v="1382" actId="1076"/>
          <ac:picMkLst>
            <pc:docMk/>
            <pc:sldMk cId="350531563" sldId="475"/>
            <ac:picMk id="5" creationId="{5F09BA12-9B56-4051-8046-3B7D33646451}"/>
          </ac:picMkLst>
        </pc:picChg>
        <pc:picChg chg="mod">
          <ac:chgData name="Andrew" userId="ae04d6da-4694-4a7f-945d-93a5ba247a30" providerId="ADAL" clId="{BFC823FB-8CAB-4B4B-8FF0-67D24D9CC68D}" dt="2020-10-15T19:55:58.974" v="1382" actId="1076"/>
          <ac:picMkLst>
            <pc:docMk/>
            <pc:sldMk cId="350531563" sldId="475"/>
            <ac:picMk id="7" creationId="{0D722498-207C-43E3-BFD2-66E6480AB21C}"/>
          </ac:picMkLst>
        </pc:picChg>
      </pc:sldChg>
      <pc:sldChg chg="modTransition">
        <pc:chgData name="Andrew" userId="ae04d6da-4694-4a7f-945d-93a5ba247a30" providerId="ADAL" clId="{BFC823FB-8CAB-4B4B-8FF0-67D24D9CC68D}" dt="2020-10-14T15:04:39.277" v="2"/>
        <pc:sldMkLst>
          <pc:docMk/>
          <pc:sldMk cId="233578895" sldId="564"/>
        </pc:sldMkLst>
      </pc:sldChg>
      <pc:sldChg chg="modTransition">
        <pc:chgData name="Andrew" userId="ae04d6da-4694-4a7f-945d-93a5ba247a30" providerId="ADAL" clId="{BFC823FB-8CAB-4B4B-8FF0-67D24D9CC68D}" dt="2020-10-14T15:04:39.277" v="2"/>
        <pc:sldMkLst>
          <pc:docMk/>
          <pc:sldMk cId="272892031" sldId="565"/>
        </pc:sldMkLst>
      </pc:sldChg>
      <pc:sldChg chg="modTransition">
        <pc:chgData name="Andrew" userId="ae04d6da-4694-4a7f-945d-93a5ba247a30" providerId="ADAL" clId="{BFC823FB-8CAB-4B4B-8FF0-67D24D9CC68D}" dt="2020-10-14T15:04:39.277" v="2"/>
        <pc:sldMkLst>
          <pc:docMk/>
          <pc:sldMk cId="2717667943" sldId="566"/>
        </pc:sldMkLst>
      </pc:sldChg>
      <pc:sldChg chg="addSp delSp modSp mod setBg modNotesTx">
        <pc:chgData name="Andrew" userId="ae04d6da-4694-4a7f-945d-93a5ba247a30" providerId="ADAL" clId="{BFC823FB-8CAB-4B4B-8FF0-67D24D9CC68D}" dt="2020-10-15T20:56:01.970" v="6500" actId="20577"/>
        <pc:sldMkLst>
          <pc:docMk/>
          <pc:sldMk cId="1247760918" sldId="568"/>
        </pc:sldMkLst>
        <pc:spChg chg="add">
          <ac:chgData name="Andrew" userId="ae04d6da-4694-4a7f-945d-93a5ba247a30" providerId="ADAL" clId="{BFC823FB-8CAB-4B4B-8FF0-67D24D9CC68D}" dt="2020-10-15T20:11:46.678" v="4227" actId="26606"/>
          <ac:spMkLst>
            <pc:docMk/>
            <pc:sldMk cId="1247760918" sldId="568"/>
            <ac:spMk id="8" creationId="{A4D1609B-102A-4C77-86A2-ACB29FB96D59}"/>
          </ac:spMkLst>
        </pc:spChg>
        <pc:spChg chg="add">
          <ac:chgData name="Andrew" userId="ae04d6da-4694-4a7f-945d-93a5ba247a30" providerId="ADAL" clId="{BFC823FB-8CAB-4B4B-8FF0-67D24D9CC68D}" dt="2020-10-15T20:11:46.678" v="4227" actId="26606"/>
          <ac:spMkLst>
            <pc:docMk/>
            <pc:sldMk cId="1247760918" sldId="568"/>
            <ac:spMk id="10" creationId="{38CA0C41-9332-42E9-BF4A-5DB3363BE15A}"/>
          </ac:spMkLst>
        </pc:spChg>
        <pc:picChg chg="add mod">
          <ac:chgData name="Andrew" userId="ae04d6da-4694-4a7f-945d-93a5ba247a30" providerId="ADAL" clId="{BFC823FB-8CAB-4B4B-8FF0-67D24D9CC68D}" dt="2020-10-15T20:11:46.678" v="4227" actId="26606"/>
          <ac:picMkLst>
            <pc:docMk/>
            <pc:sldMk cId="1247760918" sldId="568"/>
            <ac:picMk id="3" creationId="{E01E2F4B-2EAA-4077-9877-8DA380155AFD}"/>
          </ac:picMkLst>
        </pc:picChg>
        <pc:picChg chg="del">
          <ac:chgData name="Andrew" userId="ae04d6da-4694-4a7f-945d-93a5ba247a30" providerId="ADAL" clId="{BFC823FB-8CAB-4B4B-8FF0-67D24D9CC68D}" dt="2020-10-15T20:11:01.339" v="4119" actId="478"/>
          <ac:picMkLst>
            <pc:docMk/>
            <pc:sldMk cId="1247760918" sldId="568"/>
            <ac:picMk id="5" creationId="{375E1C8B-ADF8-4EB1-BEC2-5678F84814B6}"/>
          </ac:picMkLst>
        </pc:picChg>
        <pc:picChg chg="del">
          <ac:chgData name="Andrew" userId="ae04d6da-4694-4a7f-945d-93a5ba247a30" providerId="ADAL" clId="{BFC823FB-8CAB-4B4B-8FF0-67D24D9CC68D}" dt="2020-10-15T20:11:02.783" v="4121" actId="478"/>
          <ac:picMkLst>
            <pc:docMk/>
            <pc:sldMk cId="1247760918" sldId="568"/>
            <ac:picMk id="7" creationId="{CBC325D1-6AE9-4710-AB76-914F80F92206}"/>
          </ac:picMkLst>
        </pc:picChg>
        <pc:picChg chg="del mod">
          <ac:chgData name="Andrew" userId="ae04d6da-4694-4a7f-945d-93a5ba247a30" providerId="ADAL" clId="{BFC823FB-8CAB-4B4B-8FF0-67D24D9CC68D}" dt="2020-10-15T20:11:03.324" v="4122" actId="478"/>
          <ac:picMkLst>
            <pc:docMk/>
            <pc:sldMk cId="1247760918" sldId="568"/>
            <ac:picMk id="9" creationId="{3F81F945-00D2-4FDC-8F2D-5B76C13421FD}"/>
          </ac:picMkLst>
        </pc:picChg>
      </pc:sldChg>
      <pc:sldChg chg="del">
        <pc:chgData name="Andrew" userId="ae04d6da-4694-4a7f-945d-93a5ba247a30" providerId="ADAL" clId="{BFC823FB-8CAB-4B4B-8FF0-67D24D9CC68D}" dt="2020-10-14T15:08:22.862" v="522" actId="2696"/>
        <pc:sldMkLst>
          <pc:docMk/>
          <pc:sldMk cId="2004497660" sldId="569"/>
        </pc:sldMkLst>
      </pc:sldChg>
      <pc:sldChg chg="del">
        <pc:chgData name="Andrew" userId="ae04d6da-4694-4a7f-945d-93a5ba247a30" providerId="ADAL" clId="{BFC823FB-8CAB-4B4B-8FF0-67D24D9CC68D}" dt="2020-10-14T21:49:30.376" v="688" actId="2696"/>
        <pc:sldMkLst>
          <pc:docMk/>
          <pc:sldMk cId="3071330920" sldId="570"/>
        </pc:sldMkLst>
      </pc:sldChg>
      <pc:sldChg chg="del">
        <pc:chgData name="Andrew" userId="ae04d6da-4694-4a7f-945d-93a5ba247a30" providerId="ADAL" clId="{BFC823FB-8CAB-4B4B-8FF0-67D24D9CC68D}" dt="2020-10-14T21:49:33.131" v="689" actId="2696"/>
        <pc:sldMkLst>
          <pc:docMk/>
          <pc:sldMk cId="7989846" sldId="571"/>
        </pc:sldMkLst>
      </pc:sldChg>
      <pc:sldChg chg="del">
        <pc:chgData name="Andrew" userId="ae04d6da-4694-4a7f-945d-93a5ba247a30" providerId="ADAL" clId="{BFC823FB-8CAB-4B4B-8FF0-67D24D9CC68D}" dt="2020-10-14T21:49:28.820" v="686" actId="2696"/>
        <pc:sldMkLst>
          <pc:docMk/>
          <pc:sldMk cId="1944053793" sldId="572"/>
        </pc:sldMkLst>
      </pc:sldChg>
      <pc:sldChg chg="del">
        <pc:chgData name="Andrew" userId="ae04d6da-4694-4a7f-945d-93a5ba247a30" providerId="ADAL" clId="{BFC823FB-8CAB-4B4B-8FF0-67D24D9CC68D}" dt="2020-10-14T21:49:28.189" v="685" actId="2696"/>
        <pc:sldMkLst>
          <pc:docMk/>
          <pc:sldMk cId="2590397179" sldId="573"/>
        </pc:sldMkLst>
      </pc:sldChg>
      <pc:sldChg chg="modSp ord modNotesTx">
        <pc:chgData name="Andrew" userId="ae04d6da-4694-4a7f-945d-93a5ba247a30" providerId="ADAL" clId="{BFC823FB-8CAB-4B4B-8FF0-67D24D9CC68D}" dt="2020-10-16T18:48:57.316" v="20618"/>
        <pc:sldMkLst>
          <pc:docMk/>
          <pc:sldMk cId="3764309429" sldId="574"/>
        </pc:sldMkLst>
        <pc:spChg chg="mod">
          <ac:chgData name="Andrew" userId="ae04d6da-4694-4a7f-945d-93a5ba247a30" providerId="ADAL" clId="{BFC823FB-8CAB-4B4B-8FF0-67D24D9CC68D}" dt="2020-10-14T21:52:30.360" v="1247" actId="1076"/>
          <ac:spMkLst>
            <pc:docMk/>
            <pc:sldMk cId="3764309429" sldId="574"/>
            <ac:spMk id="14" creationId="{66326A8E-6EFD-6C4D-910D-94EEEBE265F5}"/>
          </ac:spMkLst>
        </pc:spChg>
      </pc:sldChg>
      <pc:sldChg chg="del">
        <pc:chgData name="Andrew" userId="ae04d6da-4694-4a7f-945d-93a5ba247a30" providerId="ADAL" clId="{BFC823FB-8CAB-4B4B-8FF0-67D24D9CC68D}" dt="2020-10-15T21:37:23.203" v="19468" actId="2696"/>
        <pc:sldMkLst>
          <pc:docMk/>
          <pc:sldMk cId="3534281142" sldId="575"/>
        </pc:sldMkLst>
      </pc:sldChg>
      <pc:sldChg chg="modSp modNotesTx">
        <pc:chgData name="Andrew" userId="ae04d6da-4694-4a7f-945d-93a5ba247a30" providerId="ADAL" clId="{BFC823FB-8CAB-4B4B-8FF0-67D24D9CC68D}" dt="2020-10-16T18:48:48.553" v="20617" actId="6549"/>
        <pc:sldMkLst>
          <pc:docMk/>
          <pc:sldMk cId="3354780832" sldId="576"/>
        </pc:sldMkLst>
        <pc:spChg chg="mod">
          <ac:chgData name="Andrew" userId="ae04d6da-4694-4a7f-945d-93a5ba247a30" providerId="ADAL" clId="{BFC823FB-8CAB-4B4B-8FF0-67D24D9CC68D}" dt="2020-10-15T21:43:50.175" v="19945" actId="6549"/>
          <ac:spMkLst>
            <pc:docMk/>
            <pc:sldMk cId="3354780832" sldId="576"/>
            <ac:spMk id="14" creationId="{66326A8E-6EFD-6C4D-910D-94EEEBE265F5}"/>
          </ac:spMkLst>
        </pc:spChg>
      </pc:sldChg>
      <pc:sldChg chg="del">
        <pc:chgData name="Andrew" userId="ae04d6da-4694-4a7f-945d-93a5ba247a30" providerId="ADAL" clId="{BFC823FB-8CAB-4B4B-8FF0-67D24D9CC68D}" dt="2020-10-15T21:44:36.693" v="19950" actId="2696"/>
        <pc:sldMkLst>
          <pc:docMk/>
          <pc:sldMk cId="1040955542" sldId="577"/>
        </pc:sldMkLst>
      </pc:sldChg>
      <pc:sldChg chg="addSp modSp add ord">
        <pc:chgData name="Andrew" userId="ae04d6da-4694-4a7f-945d-93a5ba247a30" providerId="ADAL" clId="{BFC823FB-8CAB-4B4B-8FF0-67D24D9CC68D}" dt="2020-10-16T18:48:57.316" v="20618"/>
        <pc:sldMkLst>
          <pc:docMk/>
          <pc:sldMk cId="3663941394" sldId="578"/>
        </pc:sldMkLst>
        <pc:spChg chg="add mod">
          <ac:chgData name="Andrew" userId="ae04d6da-4694-4a7f-945d-93a5ba247a30" providerId="ADAL" clId="{BFC823FB-8CAB-4B4B-8FF0-67D24D9CC68D}" dt="2020-10-15T21:39:57.809" v="19474"/>
          <ac:spMkLst>
            <pc:docMk/>
            <pc:sldMk cId="3663941394" sldId="578"/>
            <ac:spMk id="7" creationId="{D6FF9135-C7BB-41E2-829F-42CCCD379C2D}"/>
          </ac:spMkLst>
        </pc:spChg>
        <pc:spChg chg="mod">
          <ac:chgData name="Andrew" userId="ae04d6da-4694-4a7f-945d-93a5ba247a30" providerId="ADAL" clId="{BFC823FB-8CAB-4B4B-8FF0-67D24D9CC68D}" dt="2020-10-15T21:39:20.748" v="19472"/>
          <ac:spMkLst>
            <pc:docMk/>
            <pc:sldMk cId="3663941394" sldId="578"/>
            <ac:spMk id="9" creationId="{6EC4EDD1-1173-4B88-8769-C236A3556F5D}"/>
          </ac:spMkLst>
        </pc:spChg>
        <pc:spChg chg="add">
          <ac:chgData name="Andrew" userId="ae04d6da-4694-4a7f-945d-93a5ba247a30" providerId="ADAL" clId="{BFC823FB-8CAB-4B4B-8FF0-67D24D9CC68D}" dt="2020-10-15T21:37:08.122" v="19467"/>
          <ac:spMkLst>
            <pc:docMk/>
            <pc:sldMk cId="3663941394" sldId="578"/>
            <ac:spMk id="11" creationId="{16F6A30E-1CB7-4217-B2F5-E0E04C4252C0}"/>
          </ac:spMkLst>
        </pc:spChg>
        <pc:grpChg chg="add">
          <ac:chgData name="Andrew" userId="ae04d6da-4694-4a7f-945d-93a5ba247a30" providerId="ADAL" clId="{BFC823FB-8CAB-4B4B-8FF0-67D24D9CC68D}" dt="2020-10-15T21:37:08.122" v="19467"/>
          <ac:grpSpMkLst>
            <pc:docMk/>
            <pc:sldMk cId="3663941394" sldId="578"/>
            <ac:grpSpMk id="8" creationId="{F402789F-429E-4CBF-9E64-643B0460AEBA}"/>
          </ac:grpSpMkLst>
        </pc:grpChg>
        <pc:picChg chg="add">
          <ac:chgData name="Andrew" userId="ae04d6da-4694-4a7f-945d-93a5ba247a30" providerId="ADAL" clId="{BFC823FB-8CAB-4B4B-8FF0-67D24D9CC68D}" dt="2020-10-15T21:37:08.122" v="19467"/>
          <ac:picMkLst>
            <pc:docMk/>
            <pc:sldMk cId="3663941394" sldId="578"/>
            <ac:picMk id="5" creationId="{07394C83-D095-428E-89D7-8639D77DC2E4}"/>
          </ac:picMkLst>
        </pc:picChg>
        <pc:picChg chg="add">
          <ac:chgData name="Andrew" userId="ae04d6da-4694-4a7f-945d-93a5ba247a30" providerId="ADAL" clId="{BFC823FB-8CAB-4B4B-8FF0-67D24D9CC68D}" dt="2020-10-15T21:37:08.122" v="19467"/>
          <ac:picMkLst>
            <pc:docMk/>
            <pc:sldMk cId="3663941394" sldId="578"/>
            <ac:picMk id="12" creationId="{7B2C4870-B19D-4FCF-8F31-E1ED00D4ED6B}"/>
          </ac:picMkLst>
        </pc:picChg>
      </pc:sldChg>
      <pc:sldChg chg="addSp delSp add">
        <pc:chgData name="Andrew" userId="ae04d6da-4694-4a7f-945d-93a5ba247a30" providerId="ADAL" clId="{BFC823FB-8CAB-4B4B-8FF0-67D24D9CC68D}" dt="2020-10-15T21:44:20.264" v="19949"/>
        <pc:sldMkLst>
          <pc:docMk/>
          <pc:sldMk cId="1622568882" sldId="579"/>
        </pc:sldMkLst>
        <pc:spChg chg="add del">
          <ac:chgData name="Andrew" userId="ae04d6da-4694-4a7f-945d-93a5ba247a30" providerId="ADAL" clId="{BFC823FB-8CAB-4B4B-8FF0-67D24D9CC68D}" dt="2020-10-15T21:44:14.537" v="19948"/>
          <ac:spMkLst>
            <pc:docMk/>
            <pc:sldMk cId="1622568882" sldId="579"/>
            <ac:spMk id="5" creationId="{1C11AD1F-F270-4C06-A72C-391F0B4FE088}"/>
          </ac:spMkLst>
        </pc:spChg>
        <pc:spChg chg="add del">
          <ac:chgData name="Andrew" userId="ae04d6da-4694-4a7f-945d-93a5ba247a30" providerId="ADAL" clId="{BFC823FB-8CAB-4B4B-8FF0-67D24D9CC68D}" dt="2020-10-15T21:44:14.537" v="19948"/>
          <ac:spMkLst>
            <pc:docMk/>
            <pc:sldMk cId="1622568882" sldId="579"/>
            <ac:spMk id="10" creationId="{70D4C67C-695C-4454-B2A6-52293E451AC0}"/>
          </ac:spMkLst>
        </pc:spChg>
        <pc:spChg chg="add">
          <ac:chgData name="Andrew" userId="ae04d6da-4694-4a7f-945d-93a5ba247a30" providerId="ADAL" clId="{BFC823FB-8CAB-4B4B-8FF0-67D24D9CC68D}" dt="2020-10-15T21:44:20.264" v="19949"/>
          <ac:spMkLst>
            <pc:docMk/>
            <pc:sldMk cId="1622568882" sldId="579"/>
            <ac:spMk id="12" creationId="{348480DF-0217-41B1-917E-1B3BFF9639EF}"/>
          </ac:spMkLst>
        </pc:spChg>
        <pc:spChg chg="add">
          <ac:chgData name="Andrew" userId="ae04d6da-4694-4a7f-945d-93a5ba247a30" providerId="ADAL" clId="{BFC823FB-8CAB-4B4B-8FF0-67D24D9CC68D}" dt="2020-10-15T21:44:20.264" v="19949"/>
          <ac:spMkLst>
            <pc:docMk/>
            <pc:sldMk cId="1622568882" sldId="579"/>
            <ac:spMk id="17" creationId="{076E4535-B787-4ECD-9DA5-AEA023B998FF}"/>
          </ac:spMkLst>
        </pc:spChg>
        <pc:grpChg chg="add del">
          <ac:chgData name="Andrew" userId="ae04d6da-4694-4a7f-945d-93a5ba247a30" providerId="ADAL" clId="{BFC823FB-8CAB-4B4B-8FF0-67D24D9CC68D}" dt="2020-10-15T21:44:14.537" v="19948"/>
          <ac:grpSpMkLst>
            <pc:docMk/>
            <pc:sldMk cId="1622568882" sldId="579"/>
            <ac:grpSpMk id="7" creationId="{548C34ED-405E-44F8-A7EA-2595AAEB7B11}"/>
          </ac:grpSpMkLst>
        </pc:grpChg>
        <pc:grpChg chg="add">
          <ac:chgData name="Andrew" userId="ae04d6da-4694-4a7f-945d-93a5ba247a30" providerId="ADAL" clId="{BFC823FB-8CAB-4B4B-8FF0-67D24D9CC68D}" dt="2020-10-15T21:44:20.264" v="19949"/>
          <ac:grpSpMkLst>
            <pc:docMk/>
            <pc:sldMk cId="1622568882" sldId="579"/>
            <ac:grpSpMk id="13" creationId="{E3A0CA07-FB33-413C-9F3C-4980E5956CCC}"/>
          </ac:grpSpMkLst>
        </pc:grpChg>
        <pc:picChg chg="add del">
          <ac:chgData name="Andrew" userId="ae04d6da-4694-4a7f-945d-93a5ba247a30" providerId="ADAL" clId="{BFC823FB-8CAB-4B4B-8FF0-67D24D9CC68D}" dt="2020-10-15T21:44:14.537" v="19948"/>
          <ac:picMkLst>
            <pc:docMk/>
            <pc:sldMk cId="1622568882" sldId="579"/>
            <ac:picMk id="11" creationId="{38A55E6B-F213-410A-A1D2-704F005DB4C0}"/>
          </ac:picMkLst>
        </pc:picChg>
        <pc:picChg chg="add">
          <ac:chgData name="Andrew" userId="ae04d6da-4694-4a7f-945d-93a5ba247a30" providerId="ADAL" clId="{BFC823FB-8CAB-4B4B-8FF0-67D24D9CC68D}" dt="2020-10-15T21:44:20.264" v="19949"/>
          <ac:picMkLst>
            <pc:docMk/>
            <pc:sldMk cId="1622568882" sldId="579"/>
            <ac:picMk id="18" creationId="{8B0821DB-A29E-4A65-A812-DF233A2BA648}"/>
          </ac:picMkLst>
        </pc:picChg>
      </pc:sldChg>
      <pc:sldChg chg="modSp add modNotesTx">
        <pc:chgData name="Andrew" userId="ae04d6da-4694-4a7f-945d-93a5ba247a30" providerId="ADAL" clId="{BFC823FB-8CAB-4B4B-8FF0-67D24D9CC68D}" dt="2020-10-15T21:46:56.456" v="20568" actId="6549"/>
        <pc:sldMkLst>
          <pc:docMk/>
          <pc:sldMk cId="4245739990" sldId="580"/>
        </pc:sldMkLst>
        <pc:spChg chg="mod">
          <ac:chgData name="Andrew" userId="ae04d6da-4694-4a7f-945d-93a5ba247a30" providerId="ADAL" clId="{BFC823FB-8CAB-4B4B-8FF0-67D24D9CC68D}" dt="2020-10-15T21:46:56.456" v="20568" actId="6549"/>
          <ac:spMkLst>
            <pc:docMk/>
            <pc:sldMk cId="4245739990" sldId="580"/>
            <ac:spMk id="14" creationId="{66326A8E-6EFD-6C4D-910D-94EEEBE265F5}"/>
          </ac:spMkLst>
        </pc:spChg>
      </pc:sldChg>
      <pc:sldChg chg="add del">
        <pc:chgData name="Andrew" userId="ae04d6da-4694-4a7f-945d-93a5ba247a30" providerId="ADAL" clId="{BFC823FB-8CAB-4B4B-8FF0-67D24D9CC68D}" dt="2020-10-15T21:47:19.256" v="20571" actId="2696"/>
        <pc:sldMkLst>
          <pc:docMk/>
          <pc:sldMk cId="2843160967" sldId="581"/>
        </pc:sldMkLst>
      </pc:sldChg>
      <pc:sldChg chg="addSp add">
        <pc:chgData name="Andrew" userId="ae04d6da-4694-4a7f-945d-93a5ba247a30" providerId="ADAL" clId="{BFC823FB-8CAB-4B4B-8FF0-67D24D9CC68D}" dt="2020-10-15T21:47:14.019" v="20570"/>
        <pc:sldMkLst>
          <pc:docMk/>
          <pc:sldMk cId="2987003102" sldId="582"/>
        </pc:sldMkLst>
        <pc:spChg chg="add">
          <ac:chgData name="Andrew" userId="ae04d6da-4694-4a7f-945d-93a5ba247a30" providerId="ADAL" clId="{BFC823FB-8CAB-4B4B-8FF0-67D24D9CC68D}" dt="2020-10-15T21:47:14.019" v="20570"/>
          <ac:spMkLst>
            <pc:docMk/>
            <pc:sldMk cId="2987003102" sldId="582"/>
            <ac:spMk id="5" creationId="{09E8DB1A-EC81-4C30-AA12-5810C59C6532}"/>
          </ac:spMkLst>
        </pc:spChg>
        <pc:spChg chg="add">
          <ac:chgData name="Andrew" userId="ae04d6da-4694-4a7f-945d-93a5ba247a30" providerId="ADAL" clId="{BFC823FB-8CAB-4B4B-8FF0-67D24D9CC68D}" dt="2020-10-15T21:47:14.019" v="20570"/>
          <ac:spMkLst>
            <pc:docMk/>
            <pc:sldMk cId="2987003102" sldId="582"/>
            <ac:spMk id="10" creationId="{811DFE24-CEBF-44F7-9AC1-6954C39DF375}"/>
          </ac:spMkLst>
        </pc:spChg>
        <pc:grpChg chg="add">
          <ac:chgData name="Andrew" userId="ae04d6da-4694-4a7f-945d-93a5ba247a30" providerId="ADAL" clId="{BFC823FB-8CAB-4B4B-8FF0-67D24D9CC68D}" dt="2020-10-15T21:47:14.019" v="20570"/>
          <ac:grpSpMkLst>
            <pc:docMk/>
            <pc:sldMk cId="2987003102" sldId="582"/>
            <ac:grpSpMk id="7" creationId="{579B82C0-9D93-4144-810F-58F84FFF713D}"/>
          </ac:grpSpMkLst>
        </pc:grpChg>
        <pc:picChg chg="add">
          <ac:chgData name="Andrew" userId="ae04d6da-4694-4a7f-945d-93a5ba247a30" providerId="ADAL" clId="{BFC823FB-8CAB-4B4B-8FF0-67D24D9CC68D}" dt="2020-10-15T21:47:14.019" v="20570"/>
          <ac:picMkLst>
            <pc:docMk/>
            <pc:sldMk cId="2987003102" sldId="582"/>
            <ac:picMk id="11" creationId="{A6222844-9C44-45A3-990E-604CD8816B5B}"/>
          </ac:picMkLst>
        </pc:picChg>
      </pc:sldChg>
      <pc:sldChg chg="add del">
        <pc:chgData name="Andrew" userId="ae04d6da-4694-4a7f-945d-93a5ba247a30" providerId="ADAL" clId="{BFC823FB-8CAB-4B4B-8FF0-67D24D9CC68D}" dt="2020-10-15T21:51:09.054" v="20573" actId="2696"/>
        <pc:sldMkLst>
          <pc:docMk/>
          <pc:sldMk cId="1477859864" sldId="583"/>
        </pc:sldMkLst>
      </pc:sldChg>
      <pc:sldChg chg="add modNotesTx">
        <pc:chgData name="Andrew" userId="ae04d6da-4694-4a7f-945d-93a5ba247a30" providerId="ADAL" clId="{BFC823FB-8CAB-4B4B-8FF0-67D24D9CC68D}" dt="2020-10-15T21:51:22.983" v="20592" actId="20577"/>
        <pc:sldMkLst>
          <pc:docMk/>
          <pc:sldMk cId="2308046699" sldId="583"/>
        </pc:sldMkLst>
      </pc:sldChg>
    </pc:docChg>
  </pc:docChgLst>
  <pc:docChgLst>
    <pc:chgData name="Robinson, Lauren" userId="S::lauren.robinson@unmc.edu::22e387c9-68ee-425f-a93e-5e937f8b0ed3" providerId="AD" clId="Web-{F0E7C2FF-F453-9192-03E0-51E7B5589E97}"/>
    <pc:docChg chg="addSld modSld">
      <pc:chgData name="Robinson, Lauren" userId="S::lauren.robinson@unmc.edu::22e387c9-68ee-425f-a93e-5e937f8b0ed3" providerId="AD" clId="Web-{F0E7C2FF-F453-9192-03E0-51E7B5589E97}" dt="2021-01-02T22:08:23.092" v="66" actId="1076"/>
      <pc:docMkLst>
        <pc:docMk/>
      </pc:docMkLst>
      <pc:sldChg chg="modSp">
        <pc:chgData name="Robinson, Lauren" userId="S::lauren.robinson@unmc.edu::22e387c9-68ee-425f-a93e-5e937f8b0ed3" providerId="AD" clId="Web-{F0E7C2FF-F453-9192-03E0-51E7B5589E97}" dt="2021-01-02T22:02:41.627" v="5" actId="20577"/>
        <pc:sldMkLst>
          <pc:docMk/>
          <pc:sldMk cId="1008005716" sldId="385"/>
        </pc:sldMkLst>
        <pc:spChg chg="mod">
          <ac:chgData name="Robinson, Lauren" userId="S::lauren.robinson@unmc.edu::22e387c9-68ee-425f-a93e-5e937f8b0ed3" providerId="AD" clId="Web-{F0E7C2FF-F453-9192-03E0-51E7B5589E97}" dt="2021-01-02T22:02:41.627" v="5" actId="20577"/>
          <ac:spMkLst>
            <pc:docMk/>
            <pc:sldMk cId="1008005716" sldId="385"/>
            <ac:spMk id="9" creationId="{00000000-0000-0000-0000-000000000000}"/>
          </ac:spMkLst>
        </pc:spChg>
      </pc:sldChg>
      <pc:sldChg chg="addSp delSp modSp">
        <pc:chgData name="Robinson, Lauren" userId="S::lauren.robinson@unmc.edu::22e387c9-68ee-425f-a93e-5e937f8b0ed3" providerId="AD" clId="Web-{F0E7C2FF-F453-9192-03E0-51E7B5589E97}" dt="2021-01-02T22:08:23.092" v="66" actId="1076"/>
        <pc:sldMkLst>
          <pc:docMk/>
          <pc:sldMk cId="768477284" sldId="627"/>
        </pc:sldMkLst>
        <pc:spChg chg="del">
          <ac:chgData name="Robinson, Lauren" userId="S::lauren.robinson@unmc.edu::22e387c9-68ee-425f-a93e-5e937f8b0ed3" providerId="AD" clId="Web-{F0E7C2FF-F453-9192-03E0-51E7B5589E97}" dt="2021-01-02T22:07:47.077" v="55"/>
          <ac:spMkLst>
            <pc:docMk/>
            <pc:sldMk cId="768477284" sldId="627"/>
            <ac:spMk id="2" creationId="{C519EEAA-67AB-41C7-AA3E-2D9E2E53AB2D}"/>
          </ac:spMkLst>
        </pc:spChg>
        <pc:spChg chg="add mod">
          <ac:chgData name="Robinson, Lauren" userId="S::lauren.robinson@unmc.edu::22e387c9-68ee-425f-a93e-5e937f8b0ed3" providerId="AD" clId="Web-{F0E7C2FF-F453-9192-03E0-51E7B5589E97}" dt="2021-01-02T22:08:23.076" v="65" actId="1076"/>
          <ac:spMkLst>
            <pc:docMk/>
            <pc:sldMk cId="768477284" sldId="627"/>
            <ac:spMk id="3" creationId="{44B98ADA-5A6A-46EF-83D4-CD73FAE91907}"/>
          </ac:spMkLst>
        </pc:spChg>
        <pc:spChg chg="del">
          <ac:chgData name="Robinson, Lauren" userId="S::lauren.robinson@unmc.edu::22e387c9-68ee-425f-a93e-5e937f8b0ed3" providerId="AD" clId="Web-{F0E7C2FF-F453-9192-03E0-51E7B5589E97}" dt="2021-01-02T22:07:47.077" v="56"/>
          <ac:spMkLst>
            <pc:docMk/>
            <pc:sldMk cId="768477284" sldId="627"/>
            <ac:spMk id="4" creationId="{4C4E8FCF-4047-404E-AC56-C814F41A53CD}"/>
          </ac:spMkLst>
        </pc:spChg>
        <pc:spChg chg="add mod">
          <ac:chgData name="Robinson, Lauren" userId="S::lauren.robinson@unmc.edu::22e387c9-68ee-425f-a93e-5e937f8b0ed3" providerId="AD" clId="Web-{F0E7C2FF-F453-9192-03E0-51E7B5589E97}" dt="2021-01-02T22:08:23.092" v="66" actId="1076"/>
          <ac:spMkLst>
            <pc:docMk/>
            <pc:sldMk cId="768477284" sldId="627"/>
            <ac:spMk id="5" creationId="{FE18477E-8535-47E3-BCB6-4AA9AD47763D}"/>
          </ac:spMkLst>
        </pc:spChg>
      </pc:sldChg>
      <pc:sldChg chg="addSp delSp modSp">
        <pc:chgData name="Robinson, Lauren" userId="S::lauren.robinson@unmc.edu::22e387c9-68ee-425f-a93e-5e937f8b0ed3" providerId="AD" clId="Web-{F0E7C2FF-F453-9192-03E0-51E7B5589E97}" dt="2021-01-02T22:08:15.186" v="64" actId="1076"/>
        <pc:sldMkLst>
          <pc:docMk/>
          <pc:sldMk cId="294333391" sldId="628"/>
        </pc:sldMkLst>
        <pc:spChg chg="del">
          <ac:chgData name="Robinson, Lauren" userId="S::lauren.robinson@unmc.edu::22e387c9-68ee-425f-a93e-5e937f8b0ed3" providerId="AD" clId="Web-{F0E7C2FF-F453-9192-03E0-51E7B5589E97}" dt="2021-01-02T22:07:42.889" v="51"/>
          <ac:spMkLst>
            <pc:docMk/>
            <pc:sldMk cId="294333391" sldId="628"/>
            <ac:spMk id="2" creationId="{484A14A6-1B47-478F-87DF-DD624986C91D}"/>
          </ac:spMkLst>
        </pc:spChg>
        <pc:spChg chg="add mod">
          <ac:chgData name="Robinson, Lauren" userId="S::lauren.robinson@unmc.edu::22e387c9-68ee-425f-a93e-5e937f8b0ed3" providerId="AD" clId="Web-{F0E7C2FF-F453-9192-03E0-51E7B5589E97}" dt="2021-01-02T22:08:15.186" v="63" actId="1076"/>
          <ac:spMkLst>
            <pc:docMk/>
            <pc:sldMk cId="294333391" sldId="628"/>
            <ac:spMk id="3" creationId="{64B7184E-BE58-48FD-BFF6-464CCB38B0F8}"/>
          </ac:spMkLst>
        </pc:spChg>
        <pc:spChg chg="del">
          <ac:chgData name="Robinson, Lauren" userId="S::lauren.robinson@unmc.edu::22e387c9-68ee-425f-a93e-5e937f8b0ed3" providerId="AD" clId="Web-{F0E7C2FF-F453-9192-03E0-51E7B5589E97}" dt="2021-01-02T22:07:42.889" v="52"/>
          <ac:spMkLst>
            <pc:docMk/>
            <pc:sldMk cId="294333391" sldId="628"/>
            <ac:spMk id="4" creationId="{4C4E8FCF-4047-404E-AC56-C814F41A53CD}"/>
          </ac:spMkLst>
        </pc:spChg>
        <pc:spChg chg="add mod">
          <ac:chgData name="Robinson, Lauren" userId="S::lauren.robinson@unmc.edu::22e387c9-68ee-425f-a93e-5e937f8b0ed3" providerId="AD" clId="Web-{F0E7C2FF-F453-9192-03E0-51E7B5589E97}" dt="2021-01-02T22:08:15.186" v="64" actId="1076"/>
          <ac:spMkLst>
            <pc:docMk/>
            <pc:sldMk cId="294333391" sldId="628"/>
            <ac:spMk id="5" creationId="{A5CBFE65-12CD-4F9C-B0DA-15C7CD11B820}"/>
          </ac:spMkLst>
        </pc:spChg>
      </pc:sldChg>
      <pc:sldChg chg="modSp">
        <pc:chgData name="Robinson, Lauren" userId="S::lauren.robinson@unmc.edu::22e387c9-68ee-425f-a93e-5e937f8b0ed3" providerId="AD" clId="Web-{F0E7C2FF-F453-9192-03E0-51E7B5589E97}" dt="2021-01-02T22:08:06.483" v="62" actId="1076"/>
        <pc:sldMkLst>
          <pc:docMk/>
          <pc:sldMk cId="1993635701" sldId="629"/>
        </pc:sldMkLst>
        <pc:spChg chg="mod">
          <ac:chgData name="Robinson, Lauren" userId="S::lauren.robinson@unmc.edu::22e387c9-68ee-425f-a93e-5e937f8b0ed3" providerId="AD" clId="Web-{F0E7C2FF-F453-9192-03E0-51E7B5589E97}" dt="2021-01-02T22:08:06.483" v="62" actId="1076"/>
          <ac:spMkLst>
            <pc:docMk/>
            <pc:sldMk cId="1993635701" sldId="629"/>
            <ac:spMk id="2" creationId="{62770085-E65B-4B25-B434-E38FA979309A}"/>
          </ac:spMkLst>
        </pc:spChg>
        <pc:spChg chg="mod">
          <ac:chgData name="Robinson, Lauren" userId="S::lauren.robinson@unmc.edu::22e387c9-68ee-425f-a93e-5e937f8b0ed3" providerId="AD" clId="Web-{F0E7C2FF-F453-9192-03E0-51E7B5589E97}" dt="2021-01-02T22:08:06.483" v="61" actId="1076"/>
          <ac:spMkLst>
            <pc:docMk/>
            <pc:sldMk cId="1993635701" sldId="629"/>
            <ac:spMk id="4" creationId="{4C4E8FCF-4047-404E-AC56-C814F41A53CD}"/>
          </ac:spMkLst>
        </pc:spChg>
      </pc:sldChg>
      <pc:sldChg chg="addSp delSp modSp">
        <pc:chgData name="Robinson, Lauren" userId="S::lauren.robinson@unmc.edu::22e387c9-68ee-425f-a93e-5e937f8b0ed3" providerId="AD" clId="Web-{F0E7C2FF-F453-9192-03E0-51E7B5589E97}" dt="2021-01-02T22:07:56.530" v="60" actId="1076"/>
        <pc:sldMkLst>
          <pc:docMk/>
          <pc:sldMk cId="692290727" sldId="630"/>
        </pc:sldMkLst>
        <pc:spChg chg="add mod">
          <ac:chgData name="Robinson, Lauren" userId="S::lauren.robinson@unmc.edu::22e387c9-68ee-425f-a93e-5e937f8b0ed3" providerId="AD" clId="Web-{F0E7C2FF-F453-9192-03E0-51E7B5589E97}" dt="2021-01-02T22:07:56.514" v="59" actId="1076"/>
          <ac:spMkLst>
            <pc:docMk/>
            <pc:sldMk cId="692290727" sldId="630"/>
            <ac:spMk id="2" creationId="{AFC38D45-9BAC-4753-A2FF-4A43A0634B9F}"/>
          </ac:spMkLst>
        </pc:spChg>
        <pc:spChg chg="add mod">
          <ac:chgData name="Robinson, Lauren" userId="S::lauren.robinson@unmc.edu::22e387c9-68ee-425f-a93e-5e937f8b0ed3" providerId="AD" clId="Web-{F0E7C2FF-F453-9192-03E0-51E7B5589E97}" dt="2021-01-02T22:07:56.530" v="60" actId="1076"/>
          <ac:spMkLst>
            <pc:docMk/>
            <pc:sldMk cId="692290727" sldId="630"/>
            <ac:spMk id="3" creationId="{09CB9691-81B7-481B-8D5C-2EAAAB6860F0}"/>
          </ac:spMkLst>
        </pc:spChg>
        <pc:spChg chg="del mod">
          <ac:chgData name="Robinson, Lauren" userId="S::lauren.robinson@unmc.edu::22e387c9-68ee-425f-a93e-5e937f8b0ed3" providerId="AD" clId="Web-{F0E7C2FF-F453-9192-03E0-51E7B5589E97}" dt="2021-01-02T22:07:26.702" v="48"/>
          <ac:spMkLst>
            <pc:docMk/>
            <pc:sldMk cId="692290727" sldId="630"/>
            <ac:spMk id="4" creationId="{4C4E8FCF-4047-404E-AC56-C814F41A53CD}"/>
          </ac:spMkLst>
        </pc:spChg>
        <pc:spChg chg="del mod">
          <ac:chgData name="Robinson, Lauren" userId="S::lauren.robinson@unmc.edu::22e387c9-68ee-425f-a93e-5e937f8b0ed3" providerId="AD" clId="Web-{F0E7C2FF-F453-9192-03E0-51E7B5589E97}" dt="2021-01-02T22:07:26.702" v="47"/>
          <ac:spMkLst>
            <pc:docMk/>
            <pc:sldMk cId="692290727" sldId="630"/>
            <ac:spMk id="5" creationId="{E4621D46-D9E9-E24A-9D4E-8F5B6008C952}"/>
          </ac:spMkLst>
        </pc:spChg>
      </pc:sldChg>
      <pc:sldChg chg="addSp delSp modSp">
        <pc:chgData name="Robinson, Lauren" userId="S::lauren.robinson@unmc.edu::22e387c9-68ee-425f-a93e-5e937f8b0ed3" providerId="AD" clId="Web-{F0E7C2FF-F453-9192-03E0-51E7B5589E97}" dt="2021-01-02T22:06:04.406" v="44" actId="1076"/>
        <pc:sldMkLst>
          <pc:docMk/>
          <pc:sldMk cId="798314360" sldId="643"/>
        </pc:sldMkLst>
        <pc:spChg chg="mod">
          <ac:chgData name="Robinson, Lauren" userId="S::lauren.robinson@unmc.edu::22e387c9-68ee-425f-a93e-5e937f8b0ed3" providerId="AD" clId="Web-{F0E7C2FF-F453-9192-03E0-51E7B5589E97}" dt="2021-01-02T22:05:42.844" v="39" actId="14100"/>
          <ac:spMkLst>
            <pc:docMk/>
            <pc:sldMk cId="798314360" sldId="643"/>
            <ac:spMk id="4" creationId="{D69B0725-6073-4FFE-95EA-3091883EAA45}"/>
          </ac:spMkLst>
        </pc:spChg>
        <pc:spChg chg="mod">
          <ac:chgData name="Robinson, Lauren" userId="S::lauren.robinson@unmc.edu::22e387c9-68ee-425f-a93e-5e937f8b0ed3" providerId="AD" clId="Web-{F0E7C2FF-F453-9192-03E0-51E7B5589E97}" dt="2021-01-02T22:05:55.500" v="43" actId="14100"/>
          <ac:spMkLst>
            <pc:docMk/>
            <pc:sldMk cId="798314360" sldId="643"/>
            <ac:spMk id="20" creationId="{4C3D1DAE-9B82-4B10-B297-64811E903EB1}"/>
          </ac:spMkLst>
        </pc:spChg>
        <pc:spChg chg="del">
          <ac:chgData name="Robinson, Lauren" userId="S::lauren.robinson@unmc.edu::22e387c9-68ee-425f-a93e-5e937f8b0ed3" providerId="AD" clId="Web-{F0E7C2FF-F453-9192-03E0-51E7B5589E97}" dt="2021-01-02T22:04:26.657" v="22"/>
          <ac:spMkLst>
            <pc:docMk/>
            <pc:sldMk cId="798314360" sldId="643"/>
            <ac:spMk id="23" creationId="{16EA23B6-4B44-4D76-87BA-D81CE35EDB73}"/>
          </ac:spMkLst>
        </pc:spChg>
        <pc:spChg chg="del">
          <ac:chgData name="Robinson, Lauren" userId="S::lauren.robinson@unmc.edu::22e387c9-68ee-425f-a93e-5e937f8b0ed3" providerId="AD" clId="Web-{F0E7C2FF-F453-9192-03E0-51E7B5589E97}" dt="2021-01-02T22:04:26.657" v="22"/>
          <ac:spMkLst>
            <pc:docMk/>
            <pc:sldMk cId="798314360" sldId="643"/>
            <ac:spMk id="25" creationId="{2EEEAE0B-25B7-437B-B834-B70A935419CA}"/>
          </ac:spMkLst>
        </pc:spChg>
        <pc:spChg chg="add">
          <ac:chgData name="Robinson, Lauren" userId="S::lauren.robinson@unmc.edu::22e387c9-68ee-425f-a93e-5e937f8b0ed3" providerId="AD" clId="Web-{F0E7C2FF-F453-9192-03E0-51E7B5589E97}" dt="2021-01-02T22:04:26.657" v="22"/>
          <ac:spMkLst>
            <pc:docMk/>
            <pc:sldMk cId="798314360" sldId="643"/>
            <ac:spMk id="30" creationId="{9AA72BD9-2C5A-4EDC-931F-5AA08EACA0F3}"/>
          </ac:spMkLst>
        </pc:spChg>
        <pc:spChg chg="add">
          <ac:chgData name="Robinson, Lauren" userId="S::lauren.robinson@unmc.edu::22e387c9-68ee-425f-a93e-5e937f8b0ed3" providerId="AD" clId="Web-{F0E7C2FF-F453-9192-03E0-51E7B5589E97}" dt="2021-01-02T22:04:26.657" v="22"/>
          <ac:spMkLst>
            <pc:docMk/>
            <pc:sldMk cId="798314360" sldId="643"/>
            <ac:spMk id="32" creationId="{DD3981AC-7B61-4947-BCF3-F7AA7FA385B9}"/>
          </ac:spMkLst>
        </pc:spChg>
        <pc:spChg chg="add">
          <ac:chgData name="Robinson, Lauren" userId="S::lauren.robinson@unmc.edu::22e387c9-68ee-425f-a93e-5e937f8b0ed3" providerId="AD" clId="Web-{F0E7C2FF-F453-9192-03E0-51E7B5589E97}" dt="2021-01-02T22:04:26.657" v="22"/>
          <ac:spMkLst>
            <pc:docMk/>
            <pc:sldMk cId="798314360" sldId="643"/>
            <ac:spMk id="34" creationId="{55D4142C-5077-457F-A6AD-3FECFDB39685}"/>
          </ac:spMkLst>
        </pc:spChg>
        <pc:spChg chg="add">
          <ac:chgData name="Robinson, Lauren" userId="S::lauren.robinson@unmc.edu::22e387c9-68ee-425f-a93e-5e937f8b0ed3" providerId="AD" clId="Web-{F0E7C2FF-F453-9192-03E0-51E7B5589E97}" dt="2021-01-02T22:04:26.657" v="22"/>
          <ac:spMkLst>
            <pc:docMk/>
            <pc:sldMk cId="798314360" sldId="643"/>
            <ac:spMk id="36" creationId="{7A5F0580-5EE9-419F-96EE-B6529EF6E7D0}"/>
          </ac:spMkLst>
        </pc:spChg>
        <pc:picChg chg="mod">
          <ac:chgData name="Robinson, Lauren" userId="S::lauren.robinson@unmc.edu::22e387c9-68ee-425f-a93e-5e937f8b0ed3" providerId="AD" clId="Web-{F0E7C2FF-F453-9192-03E0-51E7B5589E97}" dt="2021-01-02T22:06:04.406" v="44" actId="1076"/>
          <ac:picMkLst>
            <pc:docMk/>
            <pc:sldMk cId="798314360" sldId="643"/>
            <ac:picMk id="3" creationId="{8711D71F-A51E-484D-B5A9-E27497AF269A}"/>
          </ac:picMkLst>
        </pc:picChg>
      </pc:sldChg>
      <pc:sldChg chg="modSp add replId">
        <pc:chgData name="Robinson, Lauren" userId="S::lauren.robinson@unmc.edu::22e387c9-68ee-425f-a93e-5e937f8b0ed3" providerId="AD" clId="Web-{F0E7C2FF-F453-9192-03E0-51E7B5589E97}" dt="2021-01-02T22:02:50.033" v="10" actId="20577"/>
        <pc:sldMkLst>
          <pc:docMk/>
          <pc:sldMk cId="897284291" sldId="650"/>
        </pc:sldMkLst>
        <pc:spChg chg="mod">
          <ac:chgData name="Robinson, Lauren" userId="S::lauren.robinson@unmc.edu::22e387c9-68ee-425f-a93e-5e937f8b0ed3" providerId="AD" clId="Web-{F0E7C2FF-F453-9192-03E0-51E7B5589E97}" dt="2021-01-02T22:02:50.033" v="10" actId="20577"/>
          <ac:spMkLst>
            <pc:docMk/>
            <pc:sldMk cId="897284291" sldId="650"/>
            <ac:spMk id="9" creationId="{00000000-0000-0000-0000-000000000000}"/>
          </ac:spMkLst>
        </pc:spChg>
      </pc:sldChg>
      <pc:sldChg chg="modSp add replId">
        <pc:chgData name="Robinson, Lauren" userId="S::lauren.robinson@unmc.edu::22e387c9-68ee-425f-a93e-5e937f8b0ed3" providerId="AD" clId="Web-{F0E7C2FF-F453-9192-03E0-51E7B5589E97}" dt="2021-01-02T22:03:00.142" v="15" actId="20577"/>
        <pc:sldMkLst>
          <pc:docMk/>
          <pc:sldMk cId="3525860032" sldId="651"/>
        </pc:sldMkLst>
        <pc:spChg chg="mod">
          <ac:chgData name="Robinson, Lauren" userId="S::lauren.robinson@unmc.edu::22e387c9-68ee-425f-a93e-5e937f8b0ed3" providerId="AD" clId="Web-{F0E7C2FF-F453-9192-03E0-51E7B5589E97}" dt="2021-01-02T22:03:00.142" v="15" actId="20577"/>
          <ac:spMkLst>
            <pc:docMk/>
            <pc:sldMk cId="3525860032" sldId="651"/>
            <ac:spMk id="9" creationId="{00000000-0000-0000-0000-000000000000}"/>
          </ac:spMkLst>
        </pc:spChg>
      </pc:sldChg>
      <pc:sldChg chg="modSp add replId">
        <pc:chgData name="Robinson, Lauren" userId="S::lauren.robinson@unmc.edu::22e387c9-68ee-425f-a93e-5e937f8b0ed3" providerId="AD" clId="Web-{F0E7C2FF-F453-9192-03E0-51E7B5589E97}" dt="2021-01-02T22:03:05.548" v="18" actId="20577"/>
        <pc:sldMkLst>
          <pc:docMk/>
          <pc:sldMk cId="2092333837" sldId="652"/>
        </pc:sldMkLst>
        <pc:spChg chg="mod">
          <ac:chgData name="Robinson, Lauren" userId="S::lauren.robinson@unmc.edu::22e387c9-68ee-425f-a93e-5e937f8b0ed3" providerId="AD" clId="Web-{F0E7C2FF-F453-9192-03E0-51E7B5589E97}" dt="2021-01-02T22:03:05.548" v="18" actId="20577"/>
          <ac:spMkLst>
            <pc:docMk/>
            <pc:sldMk cId="2092333837" sldId="652"/>
            <ac:spMk id="9" creationId="{00000000-0000-0000-0000-000000000000}"/>
          </ac:spMkLst>
        </pc:spChg>
      </pc:sldChg>
    </pc:docChg>
  </pc:docChgLst>
  <pc:docChgLst>
    <pc:chgData name="Erika Franta Bretscher" userId="6UAtSAP0VuZJy0XOoP0ikJutFWZ0wYTihJwODPDv8x0=" providerId="None" clId="Web-{E50CE655-4B60-4D5B-A350-87AC7F30875C}"/>
    <pc:docChg chg="addSld delSld modSld sldOrd addMainMaster">
      <pc:chgData name="Erika Franta Bretscher" userId="6UAtSAP0VuZJy0XOoP0ikJutFWZ0wYTihJwODPDv8x0=" providerId="None" clId="Web-{E50CE655-4B60-4D5B-A350-87AC7F30875C}" dt="2021-03-16T18:04:39.394" v="62"/>
      <pc:docMkLst>
        <pc:docMk/>
      </pc:docMkLst>
      <pc:sldChg chg="delSp modSp del">
        <pc:chgData name="Erika Franta Bretscher" userId="6UAtSAP0VuZJy0XOoP0ikJutFWZ0wYTihJwODPDv8x0=" providerId="None" clId="Web-{E50CE655-4B60-4D5B-A350-87AC7F30875C}" dt="2021-03-16T17:56:06.867" v="34"/>
        <pc:sldMkLst>
          <pc:docMk/>
          <pc:sldMk cId="62586469" sldId="349"/>
        </pc:sldMkLst>
        <pc:spChg chg="mod">
          <ac:chgData name="Erika Franta Bretscher" userId="6UAtSAP0VuZJy0XOoP0ikJutFWZ0wYTihJwODPDv8x0=" providerId="None" clId="Web-{E50CE655-4B60-4D5B-A350-87AC7F30875C}" dt="2021-03-16T17:56:00.055" v="32" actId="20577"/>
          <ac:spMkLst>
            <pc:docMk/>
            <pc:sldMk cId="62586469" sldId="349"/>
            <ac:spMk id="16" creationId="{B3F53F79-3107-F143-BDD3-0211ACB77C47}"/>
          </ac:spMkLst>
        </pc:spChg>
        <pc:picChg chg="del">
          <ac:chgData name="Erika Franta Bretscher" userId="6UAtSAP0VuZJy0XOoP0ikJutFWZ0wYTihJwODPDv8x0=" providerId="None" clId="Web-{E50CE655-4B60-4D5B-A350-87AC7F30875C}" dt="2021-03-16T17:55:33.648" v="4"/>
          <ac:picMkLst>
            <pc:docMk/>
            <pc:sldMk cId="62586469" sldId="349"/>
            <ac:picMk id="9" creationId="{3052FFAF-0D68-487A-BACA-F8A6163C8DDB}"/>
          </ac:picMkLst>
        </pc:picChg>
        <pc:picChg chg="del">
          <ac:chgData name="Erika Franta Bretscher" userId="6UAtSAP0VuZJy0XOoP0ikJutFWZ0wYTihJwODPDv8x0=" providerId="None" clId="Web-{E50CE655-4B60-4D5B-A350-87AC7F30875C}" dt="2021-03-16T17:55:33.632" v="3"/>
          <ac:picMkLst>
            <pc:docMk/>
            <pc:sldMk cId="62586469" sldId="349"/>
            <ac:picMk id="11" creationId="{A8F42437-AD54-4001-8648-5DEDFD2A743E}"/>
          </ac:picMkLst>
        </pc:picChg>
        <pc:picChg chg="del">
          <ac:chgData name="Erika Franta Bretscher" userId="6UAtSAP0VuZJy0XOoP0ikJutFWZ0wYTihJwODPDv8x0=" providerId="None" clId="Web-{E50CE655-4B60-4D5B-A350-87AC7F30875C}" dt="2021-03-16T17:55:33.648" v="5"/>
          <ac:picMkLst>
            <pc:docMk/>
            <pc:sldMk cId="62586469" sldId="349"/>
            <ac:picMk id="14" creationId="{00000000-0000-0000-0000-000000000000}"/>
          </ac:picMkLst>
        </pc:picChg>
        <pc:picChg chg="del">
          <ac:chgData name="Erika Franta Bretscher" userId="6UAtSAP0VuZJy0XOoP0ikJutFWZ0wYTihJwODPDv8x0=" providerId="None" clId="Web-{E50CE655-4B60-4D5B-A350-87AC7F30875C}" dt="2021-03-16T17:55:33.632" v="2"/>
          <ac:picMkLst>
            <pc:docMk/>
            <pc:sldMk cId="62586469" sldId="349"/>
            <ac:picMk id="15" creationId="{7C3976A1-3C7E-482C-8C9A-5956821E9A97}"/>
          </ac:picMkLst>
        </pc:picChg>
      </pc:sldChg>
      <pc:sldChg chg="delSp del">
        <pc:chgData name="Erika Franta Bretscher" userId="6UAtSAP0VuZJy0XOoP0ikJutFWZ0wYTihJwODPDv8x0=" providerId="None" clId="Web-{E50CE655-4B60-4D5B-A350-87AC7F30875C}" dt="2021-03-16T17:56:26.180" v="45"/>
        <pc:sldMkLst>
          <pc:docMk/>
          <pc:sldMk cId="951640500" sldId="376"/>
        </pc:sldMkLst>
        <pc:spChg chg="del">
          <ac:chgData name="Erika Franta Bretscher" userId="6UAtSAP0VuZJy0XOoP0ikJutFWZ0wYTihJwODPDv8x0=" providerId="None" clId="Web-{E50CE655-4B60-4D5B-A350-87AC7F30875C}" dt="2021-03-16T17:56:23.914" v="44"/>
          <ac:spMkLst>
            <pc:docMk/>
            <pc:sldMk cId="951640500" sldId="376"/>
            <ac:spMk id="9" creationId="{E5147E67-0849-944F-AED7-1E06253D2917}"/>
          </ac:spMkLst>
        </pc:spChg>
        <pc:spChg chg="del">
          <ac:chgData name="Erika Franta Bretscher" userId="6UAtSAP0VuZJy0XOoP0ikJutFWZ0wYTihJwODPDv8x0=" providerId="None" clId="Web-{E50CE655-4B60-4D5B-A350-87AC7F30875C}" dt="2021-03-16T17:56:16.149" v="42"/>
          <ac:spMkLst>
            <pc:docMk/>
            <pc:sldMk cId="951640500" sldId="376"/>
            <ac:spMk id="14" creationId="{83B8C4A8-8CD1-764E-8072-BF838B22F09C}"/>
          </ac:spMkLst>
        </pc:spChg>
        <pc:spChg chg="del">
          <ac:chgData name="Erika Franta Bretscher" userId="6UAtSAP0VuZJy0XOoP0ikJutFWZ0wYTihJwODPDv8x0=" providerId="None" clId="Web-{E50CE655-4B60-4D5B-A350-87AC7F30875C}" dt="2021-03-16T17:56:16.149" v="41"/>
          <ac:spMkLst>
            <pc:docMk/>
            <pc:sldMk cId="951640500" sldId="376"/>
            <ac:spMk id="15" creationId="{A4FD031E-C854-744F-B4B0-9FF13BFD5146}"/>
          </ac:spMkLst>
        </pc:spChg>
        <pc:spChg chg="del">
          <ac:chgData name="Erika Franta Bretscher" userId="6UAtSAP0VuZJy0XOoP0ikJutFWZ0wYTihJwODPDv8x0=" providerId="None" clId="Web-{E50CE655-4B60-4D5B-A350-87AC7F30875C}" dt="2021-03-16T17:56:16.149" v="40"/>
          <ac:spMkLst>
            <pc:docMk/>
            <pc:sldMk cId="951640500" sldId="376"/>
            <ac:spMk id="16" creationId="{E2E07F4F-6B3C-8445-B89B-DC29183689CB}"/>
          </ac:spMkLst>
        </pc:spChg>
        <pc:spChg chg="del">
          <ac:chgData name="Erika Franta Bretscher" userId="6UAtSAP0VuZJy0XOoP0ikJutFWZ0wYTihJwODPDv8x0=" providerId="None" clId="Web-{E50CE655-4B60-4D5B-A350-87AC7F30875C}" dt="2021-03-16T17:56:16.149" v="39"/>
          <ac:spMkLst>
            <pc:docMk/>
            <pc:sldMk cId="951640500" sldId="376"/>
            <ac:spMk id="17" creationId="{101D1450-F674-1940-B03C-B2068BC1654B}"/>
          </ac:spMkLst>
        </pc:spChg>
        <pc:spChg chg="del">
          <ac:chgData name="Erika Franta Bretscher" userId="6UAtSAP0VuZJy0XOoP0ikJutFWZ0wYTihJwODPDv8x0=" providerId="None" clId="Web-{E50CE655-4B60-4D5B-A350-87AC7F30875C}" dt="2021-03-16T17:56:23.914" v="43"/>
          <ac:spMkLst>
            <pc:docMk/>
            <pc:sldMk cId="951640500" sldId="376"/>
            <ac:spMk id="18" creationId="{DBBCC2AF-E391-CA4E-80E2-F8F212CB2C93}"/>
          </ac:spMkLst>
        </pc:spChg>
        <pc:spChg chg="del">
          <ac:chgData name="Erika Franta Bretscher" userId="6UAtSAP0VuZJy0XOoP0ikJutFWZ0wYTihJwODPDv8x0=" providerId="None" clId="Web-{E50CE655-4B60-4D5B-A350-87AC7F30875C}" dt="2021-03-16T17:56:16.149" v="38"/>
          <ac:spMkLst>
            <pc:docMk/>
            <pc:sldMk cId="951640500" sldId="376"/>
            <ac:spMk id="19" creationId="{E7F0F8ED-308A-0E47-8123-0E216825028E}"/>
          </ac:spMkLst>
        </pc:spChg>
        <pc:spChg chg="del">
          <ac:chgData name="Erika Franta Bretscher" userId="6UAtSAP0VuZJy0XOoP0ikJutFWZ0wYTihJwODPDv8x0=" providerId="None" clId="Web-{E50CE655-4B60-4D5B-A350-87AC7F30875C}" dt="2021-03-16T17:56:16.149" v="37"/>
          <ac:spMkLst>
            <pc:docMk/>
            <pc:sldMk cId="951640500" sldId="376"/>
            <ac:spMk id="20" creationId="{4CEF5566-A011-5340-9CC5-D9A667B51847}"/>
          </ac:spMkLst>
        </pc:spChg>
        <pc:spChg chg="del">
          <ac:chgData name="Erika Franta Bretscher" userId="6UAtSAP0VuZJy0XOoP0ikJutFWZ0wYTihJwODPDv8x0=" providerId="None" clId="Web-{E50CE655-4B60-4D5B-A350-87AC7F30875C}" dt="2021-03-16T17:56:16.149" v="36"/>
          <ac:spMkLst>
            <pc:docMk/>
            <pc:sldMk cId="951640500" sldId="376"/>
            <ac:spMk id="21" creationId="{2379DA44-EAB3-E441-A572-BEDE60812747}"/>
          </ac:spMkLst>
        </pc:spChg>
        <pc:spChg chg="del">
          <ac:chgData name="Erika Franta Bretscher" userId="6UAtSAP0VuZJy0XOoP0ikJutFWZ0wYTihJwODPDv8x0=" providerId="None" clId="Web-{E50CE655-4B60-4D5B-A350-87AC7F30875C}" dt="2021-03-16T17:56:16.149" v="35"/>
          <ac:spMkLst>
            <pc:docMk/>
            <pc:sldMk cId="951640500" sldId="376"/>
            <ac:spMk id="22" creationId="{0C8EC4CA-BA11-9649-96C2-FC55A9F268A8}"/>
          </ac:spMkLst>
        </pc:spChg>
      </pc:sldChg>
      <pc:sldChg chg="del">
        <pc:chgData name="Erika Franta Bretscher" userId="6UAtSAP0VuZJy0XOoP0ikJutFWZ0wYTihJwODPDv8x0=" providerId="None" clId="Web-{E50CE655-4B60-4D5B-A350-87AC7F30875C}" dt="2021-03-16T17:56:33.446" v="47"/>
        <pc:sldMkLst>
          <pc:docMk/>
          <pc:sldMk cId="2535104259" sldId="608"/>
        </pc:sldMkLst>
      </pc:sldChg>
      <pc:sldChg chg="modSp">
        <pc:chgData name="Erika Franta Bretscher" userId="6UAtSAP0VuZJy0XOoP0ikJutFWZ0wYTihJwODPDv8x0=" providerId="None" clId="Web-{E50CE655-4B60-4D5B-A350-87AC7F30875C}" dt="2021-03-16T17:56:30.524" v="46" actId="20577"/>
        <pc:sldMkLst>
          <pc:docMk/>
          <pc:sldMk cId="1686342223" sldId="613"/>
        </pc:sldMkLst>
        <pc:spChg chg="mod">
          <ac:chgData name="Erika Franta Bretscher" userId="6UAtSAP0VuZJy0XOoP0ikJutFWZ0wYTihJwODPDv8x0=" providerId="None" clId="Web-{E50CE655-4B60-4D5B-A350-87AC7F30875C}" dt="2021-03-16T17:56:30.524" v="46" actId="20577"/>
          <ac:spMkLst>
            <pc:docMk/>
            <pc:sldMk cId="1686342223" sldId="613"/>
            <ac:spMk id="6" creationId="{9D02CF2E-B22C-DD4A-8F82-DC324C3E0E5E}"/>
          </ac:spMkLst>
        </pc:spChg>
      </pc:sldChg>
      <pc:sldChg chg="modSp">
        <pc:chgData name="Erika Franta Bretscher" userId="6UAtSAP0VuZJy0XOoP0ikJutFWZ0wYTihJwODPDv8x0=" providerId="None" clId="Web-{E50CE655-4B60-4D5B-A350-87AC7F30875C}" dt="2021-03-16T17:55:25.851" v="1" actId="20577"/>
        <pc:sldMkLst>
          <pc:docMk/>
          <pc:sldMk cId="461970287" sldId="653"/>
        </pc:sldMkLst>
        <pc:spChg chg="mod">
          <ac:chgData name="Erika Franta Bretscher" userId="6UAtSAP0VuZJy0XOoP0ikJutFWZ0wYTihJwODPDv8x0=" providerId="None" clId="Web-{E50CE655-4B60-4D5B-A350-87AC7F30875C}" dt="2021-03-16T17:55:25.851" v="1" actId="20577"/>
          <ac:spMkLst>
            <pc:docMk/>
            <pc:sldMk cId="461970287" sldId="653"/>
            <ac:spMk id="3" creationId="{00000000-0000-0000-0000-000000000000}"/>
          </ac:spMkLst>
        </pc:spChg>
      </pc:sldChg>
      <pc:sldChg chg="del">
        <pc:chgData name="Erika Franta Bretscher" userId="6UAtSAP0VuZJy0XOoP0ikJutFWZ0wYTihJwODPDv8x0=" providerId="None" clId="Web-{E50CE655-4B60-4D5B-A350-87AC7F30875C}" dt="2021-03-16T17:56:06.867" v="33"/>
        <pc:sldMkLst>
          <pc:docMk/>
          <pc:sldMk cId="172369516" sldId="654"/>
        </pc:sldMkLst>
      </pc:sldChg>
      <pc:sldChg chg="new del ord">
        <pc:chgData name="Erika Franta Bretscher" userId="6UAtSAP0VuZJy0XOoP0ikJutFWZ0wYTihJwODPDv8x0=" providerId="None" clId="Web-{E50CE655-4B60-4D5B-A350-87AC7F30875C}" dt="2021-03-16T17:57:20.869" v="51"/>
        <pc:sldMkLst>
          <pc:docMk/>
          <pc:sldMk cId="2768808714" sldId="654"/>
        </pc:sldMkLst>
      </pc:sldChg>
      <pc:sldChg chg="add">
        <pc:chgData name="Erika Franta Bretscher" userId="6UAtSAP0VuZJy0XOoP0ikJutFWZ0wYTihJwODPDv8x0=" providerId="None" clId="Web-{E50CE655-4B60-4D5B-A350-87AC7F30875C}" dt="2021-03-16T17:57:18.603" v="50"/>
        <pc:sldMkLst>
          <pc:docMk/>
          <pc:sldMk cId="4225132309" sldId="655"/>
        </pc:sldMkLst>
      </pc:sldChg>
      <pc:sldChg chg="add ord">
        <pc:chgData name="Erika Franta Bretscher" userId="6UAtSAP0VuZJy0XOoP0ikJutFWZ0wYTihJwODPDv8x0=" providerId="None" clId="Web-{E50CE655-4B60-4D5B-A350-87AC7F30875C}" dt="2021-03-16T18:02:18.516" v="56"/>
        <pc:sldMkLst>
          <pc:docMk/>
          <pc:sldMk cId="905392208" sldId="656"/>
        </pc:sldMkLst>
      </pc:sldChg>
      <pc:sldChg chg="add ord">
        <pc:chgData name="Erika Franta Bretscher" userId="6UAtSAP0VuZJy0XOoP0ikJutFWZ0wYTihJwODPDv8x0=" providerId="None" clId="Web-{E50CE655-4B60-4D5B-A350-87AC7F30875C}" dt="2021-03-16T18:02:18.516" v="57"/>
        <pc:sldMkLst>
          <pc:docMk/>
          <pc:sldMk cId="1152544221" sldId="657"/>
        </pc:sldMkLst>
      </pc:sldChg>
      <pc:sldChg chg="add ord">
        <pc:chgData name="Erika Franta Bretscher" userId="6UAtSAP0VuZJy0XOoP0ikJutFWZ0wYTihJwODPDv8x0=" providerId="None" clId="Web-{E50CE655-4B60-4D5B-A350-87AC7F30875C}" dt="2021-03-16T18:02:21.813" v="60"/>
        <pc:sldMkLst>
          <pc:docMk/>
          <pc:sldMk cId="4200772183" sldId="658"/>
        </pc:sldMkLst>
      </pc:sldChg>
      <pc:sldChg chg="add ord">
        <pc:chgData name="Erika Franta Bretscher" userId="6UAtSAP0VuZJy0XOoP0ikJutFWZ0wYTihJwODPDv8x0=" providerId="None" clId="Web-{E50CE655-4B60-4D5B-A350-87AC7F30875C}" dt="2021-03-16T18:02:18.516" v="59"/>
        <pc:sldMkLst>
          <pc:docMk/>
          <pc:sldMk cId="1049646481" sldId="659"/>
        </pc:sldMkLst>
      </pc:sldChg>
      <pc:sldChg chg="add ord replId">
        <pc:chgData name="Erika Franta Bretscher" userId="6UAtSAP0VuZJy0XOoP0ikJutFWZ0wYTihJwODPDv8x0=" providerId="None" clId="Web-{E50CE655-4B60-4D5B-A350-87AC7F30875C}" dt="2021-03-16T18:04:39.394" v="62"/>
        <pc:sldMkLst>
          <pc:docMk/>
          <pc:sldMk cId="2396464798" sldId="660"/>
        </pc:sldMkLst>
      </pc:sldChg>
      <pc:sldMasterChg chg="add addSldLayout">
        <pc:chgData name="Erika Franta Bretscher" userId="6UAtSAP0VuZJy0XOoP0ikJutFWZ0wYTihJwODPDv8x0=" providerId="None" clId="Web-{E50CE655-4B60-4D5B-A350-87AC7F30875C}" dt="2021-03-16T18:01:53.422" v="52"/>
        <pc:sldMasterMkLst>
          <pc:docMk/>
          <pc:sldMasterMk cId="2256480700" sldId="2147483741"/>
        </pc:sldMasterMkLst>
        <pc:sldLayoutChg chg="add">
          <pc:chgData name="Erika Franta Bretscher" userId="6UAtSAP0VuZJy0XOoP0ikJutFWZ0wYTihJwODPDv8x0=" providerId="None" clId="Web-{E50CE655-4B60-4D5B-A350-87AC7F30875C}" dt="2021-03-16T18:01:53.422" v="52"/>
          <pc:sldLayoutMkLst>
            <pc:docMk/>
            <pc:sldMasterMk cId="2256480700" sldId="2147483741"/>
            <pc:sldLayoutMk cId="1787184166" sldId="2147483740"/>
          </pc:sldLayoutMkLst>
        </pc:sldLayoutChg>
        <pc:sldLayoutChg chg="add">
          <pc:chgData name="Erika Franta Bretscher" userId="6UAtSAP0VuZJy0XOoP0ikJutFWZ0wYTihJwODPDv8x0=" providerId="None" clId="Web-{E50CE655-4B60-4D5B-A350-87AC7F30875C}" dt="2021-03-16T18:01:53.422" v="52"/>
          <pc:sldLayoutMkLst>
            <pc:docMk/>
            <pc:sldMasterMk cId="2256480700" sldId="2147483741"/>
            <pc:sldLayoutMk cId="3441561186" sldId="2147483742"/>
          </pc:sldLayoutMkLst>
        </pc:sldLayoutChg>
        <pc:sldLayoutChg chg="add">
          <pc:chgData name="Erika Franta Bretscher" userId="6UAtSAP0VuZJy0XOoP0ikJutFWZ0wYTihJwODPDv8x0=" providerId="None" clId="Web-{E50CE655-4B60-4D5B-A350-87AC7F30875C}" dt="2021-03-16T18:01:53.422" v="52"/>
          <pc:sldLayoutMkLst>
            <pc:docMk/>
            <pc:sldMasterMk cId="2256480700" sldId="2147483741"/>
            <pc:sldLayoutMk cId="1432860496" sldId="2147483743"/>
          </pc:sldLayoutMkLst>
        </pc:sldLayoutChg>
        <pc:sldLayoutChg chg="add">
          <pc:chgData name="Erika Franta Bretscher" userId="6UAtSAP0VuZJy0XOoP0ikJutFWZ0wYTihJwODPDv8x0=" providerId="None" clId="Web-{E50CE655-4B60-4D5B-A350-87AC7F30875C}" dt="2021-03-16T18:01:53.422" v="52"/>
          <pc:sldLayoutMkLst>
            <pc:docMk/>
            <pc:sldMasterMk cId="2256480700" sldId="2147483741"/>
            <pc:sldLayoutMk cId="1572813492" sldId="2147483744"/>
          </pc:sldLayoutMkLst>
        </pc:sldLayoutChg>
        <pc:sldLayoutChg chg="add">
          <pc:chgData name="Erika Franta Bretscher" userId="6UAtSAP0VuZJy0XOoP0ikJutFWZ0wYTihJwODPDv8x0=" providerId="None" clId="Web-{E50CE655-4B60-4D5B-A350-87AC7F30875C}" dt="2021-03-16T18:01:53.422" v="52"/>
          <pc:sldLayoutMkLst>
            <pc:docMk/>
            <pc:sldMasterMk cId="2256480700" sldId="2147483741"/>
            <pc:sldLayoutMk cId="3691609336" sldId="2147483745"/>
          </pc:sldLayoutMkLst>
        </pc:sldLayoutChg>
        <pc:sldLayoutChg chg="add">
          <pc:chgData name="Erika Franta Bretscher" userId="6UAtSAP0VuZJy0XOoP0ikJutFWZ0wYTihJwODPDv8x0=" providerId="None" clId="Web-{E50CE655-4B60-4D5B-A350-87AC7F30875C}" dt="2021-03-16T18:01:53.422" v="52"/>
          <pc:sldLayoutMkLst>
            <pc:docMk/>
            <pc:sldMasterMk cId="2256480700" sldId="2147483741"/>
            <pc:sldLayoutMk cId="649850789" sldId="2147483746"/>
          </pc:sldLayoutMkLst>
        </pc:sldLayoutChg>
        <pc:sldLayoutChg chg="add">
          <pc:chgData name="Erika Franta Bretscher" userId="6UAtSAP0VuZJy0XOoP0ikJutFWZ0wYTihJwODPDv8x0=" providerId="None" clId="Web-{E50CE655-4B60-4D5B-A350-87AC7F30875C}" dt="2021-03-16T18:01:53.422" v="52"/>
          <pc:sldLayoutMkLst>
            <pc:docMk/>
            <pc:sldMasterMk cId="2256480700" sldId="2147483741"/>
            <pc:sldLayoutMk cId="3105873741" sldId="2147483747"/>
          </pc:sldLayoutMkLst>
        </pc:sldLayoutChg>
        <pc:sldLayoutChg chg="add">
          <pc:chgData name="Erika Franta Bretscher" userId="6UAtSAP0VuZJy0XOoP0ikJutFWZ0wYTihJwODPDv8x0=" providerId="None" clId="Web-{E50CE655-4B60-4D5B-A350-87AC7F30875C}" dt="2021-03-16T18:01:53.422" v="52"/>
          <pc:sldLayoutMkLst>
            <pc:docMk/>
            <pc:sldMasterMk cId="2256480700" sldId="2147483741"/>
            <pc:sldLayoutMk cId="3885061815" sldId="2147483748"/>
          </pc:sldLayoutMkLst>
        </pc:sldLayoutChg>
        <pc:sldLayoutChg chg="add">
          <pc:chgData name="Erika Franta Bretscher" userId="6UAtSAP0VuZJy0XOoP0ikJutFWZ0wYTihJwODPDv8x0=" providerId="None" clId="Web-{E50CE655-4B60-4D5B-A350-87AC7F30875C}" dt="2021-03-16T18:01:53.422" v="52"/>
          <pc:sldLayoutMkLst>
            <pc:docMk/>
            <pc:sldMasterMk cId="2256480700" sldId="2147483741"/>
            <pc:sldLayoutMk cId="375295588" sldId="2147483749"/>
          </pc:sldLayoutMkLst>
        </pc:sldLayoutChg>
        <pc:sldLayoutChg chg="add">
          <pc:chgData name="Erika Franta Bretscher" userId="6UAtSAP0VuZJy0XOoP0ikJutFWZ0wYTihJwODPDv8x0=" providerId="None" clId="Web-{E50CE655-4B60-4D5B-A350-87AC7F30875C}" dt="2021-03-16T18:01:53.422" v="52"/>
          <pc:sldLayoutMkLst>
            <pc:docMk/>
            <pc:sldMasterMk cId="2256480700" sldId="2147483741"/>
            <pc:sldLayoutMk cId="3845343822" sldId="2147483750"/>
          </pc:sldLayoutMkLst>
        </pc:sldLayoutChg>
        <pc:sldLayoutChg chg="add">
          <pc:chgData name="Erika Franta Bretscher" userId="6UAtSAP0VuZJy0XOoP0ikJutFWZ0wYTihJwODPDv8x0=" providerId="None" clId="Web-{E50CE655-4B60-4D5B-A350-87AC7F30875C}" dt="2021-03-16T18:01:53.422" v="52"/>
          <pc:sldLayoutMkLst>
            <pc:docMk/>
            <pc:sldMasterMk cId="2256480700" sldId="2147483741"/>
            <pc:sldLayoutMk cId="1982442333" sldId="2147483751"/>
          </pc:sldLayoutMkLst>
        </pc:sldLayoutChg>
      </pc:sldMasterChg>
    </pc:docChg>
  </pc:docChgLst>
  <pc:docChgLst>
    <pc:chgData name="Andrew" userId="ae04d6da-4694-4a7f-945d-93a5ba247a30" providerId="ADAL" clId="{8D9E0B9C-A209-4791-AE6C-DD13D1319F19}"/>
    <pc:docChg chg="undo custSel mod addSld delSld modSld sldOrd">
      <pc:chgData name="Andrew" userId="ae04d6da-4694-4a7f-945d-93a5ba247a30" providerId="ADAL" clId="{8D9E0B9C-A209-4791-AE6C-DD13D1319F19}" dt="2020-10-07T19:30:28.645" v="18436" actId="20577"/>
      <pc:docMkLst>
        <pc:docMk/>
      </pc:docMkLst>
      <pc:sldChg chg="modSp add modNotesTx">
        <pc:chgData name="Andrew" userId="ae04d6da-4694-4a7f-945d-93a5ba247a30" providerId="ADAL" clId="{8D9E0B9C-A209-4791-AE6C-DD13D1319F19}" dt="2020-10-07T16:52:29.899" v="4855" actId="20577"/>
        <pc:sldMkLst>
          <pc:docMk/>
          <pc:sldMk cId="2521730239" sldId="317"/>
        </pc:sldMkLst>
        <pc:spChg chg="mod">
          <ac:chgData name="Andrew" userId="ae04d6da-4694-4a7f-945d-93a5ba247a30" providerId="ADAL" clId="{8D9E0B9C-A209-4791-AE6C-DD13D1319F19}" dt="2020-10-07T16:48:00.563" v="3389" actId="20577"/>
          <ac:spMkLst>
            <pc:docMk/>
            <pc:sldMk cId="2521730239" sldId="317"/>
            <ac:spMk id="5" creationId="{B5956B6C-2A30-194B-B5BE-8B7B308ECF94}"/>
          </ac:spMkLst>
        </pc:spChg>
      </pc:sldChg>
      <pc:sldChg chg="add del modNotesTx">
        <pc:chgData name="Andrew" userId="ae04d6da-4694-4a7f-945d-93a5ba247a30" providerId="ADAL" clId="{8D9E0B9C-A209-4791-AE6C-DD13D1319F19}" dt="2020-10-07T17:05:46.499" v="6688" actId="20577"/>
        <pc:sldMkLst>
          <pc:docMk/>
          <pc:sldMk cId="519293596" sldId="318"/>
        </pc:sldMkLst>
      </pc:sldChg>
      <pc:sldChg chg="del">
        <pc:chgData name="Andrew" userId="ae04d6da-4694-4a7f-945d-93a5ba247a30" providerId="ADAL" clId="{8D9E0B9C-A209-4791-AE6C-DD13D1319F19}" dt="2020-10-07T16:52:32.370" v="4856" actId="2696"/>
        <pc:sldMkLst>
          <pc:docMk/>
          <pc:sldMk cId="2454243716" sldId="319"/>
        </pc:sldMkLst>
      </pc:sldChg>
      <pc:sldChg chg="del">
        <pc:chgData name="Andrew" userId="ae04d6da-4694-4a7f-945d-93a5ba247a30" providerId="ADAL" clId="{8D9E0B9C-A209-4791-AE6C-DD13D1319F19}" dt="2020-10-07T15:02:58.810" v="3" actId="2696"/>
        <pc:sldMkLst>
          <pc:docMk/>
          <pc:sldMk cId="1332470200" sldId="320"/>
        </pc:sldMkLst>
      </pc:sldChg>
      <pc:sldChg chg="del">
        <pc:chgData name="Andrew" userId="ae04d6da-4694-4a7f-945d-93a5ba247a30" providerId="ADAL" clId="{8D9E0B9C-A209-4791-AE6C-DD13D1319F19}" dt="2020-10-07T15:04:19.601" v="12" actId="2696"/>
        <pc:sldMkLst>
          <pc:docMk/>
          <pc:sldMk cId="2900952378" sldId="330"/>
        </pc:sldMkLst>
      </pc:sldChg>
      <pc:sldChg chg="add ord modTransition">
        <pc:chgData name="Andrew" userId="ae04d6da-4694-4a7f-945d-93a5ba247a30" providerId="ADAL" clId="{8D9E0B9C-A209-4791-AE6C-DD13D1319F19}" dt="2020-10-07T15:04:30.226" v="14"/>
        <pc:sldMkLst>
          <pc:docMk/>
          <pc:sldMk cId="3796680949" sldId="331"/>
        </pc:sldMkLst>
      </pc:sldChg>
      <pc:sldChg chg="del">
        <pc:chgData name="Andrew" userId="ae04d6da-4694-4a7f-945d-93a5ba247a30" providerId="ADAL" clId="{8D9E0B9C-A209-4791-AE6C-DD13D1319F19}" dt="2020-10-07T16:56:31.187" v="5663" actId="2696"/>
        <pc:sldMkLst>
          <pc:docMk/>
          <pc:sldMk cId="1032963014" sldId="333"/>
        </pc:sldMkLst>
      </pc:sldChg>
      <pc:sldChg chg="add modNotesTx">
        <pc:chgData name="Andrew" userId="ae04d6da-4694-4a7f-945d-93a5ba247a30" providerId="ADAL" clId="{8D9E0B9C-A209-4791-AE6C-DD13D1319F19}" dt="2020-10-07T17:05:26.939" v="6570" actId="20577"/>
        <pc:sldMkLst>
          <pc:docMk/>
          <pc:sldMk cId="3662630784" sldId="334"/>
        </pc:sldMkLst>
      </pc:sldChg>
      <pc:sldChg chg="add modTransition">
        <pc:chgData name="Andrew" userId="ae04d6da-4694-4a7f-945d-93a5ba247a30" providerId="ADAL" clId="{8D9E0B9C-A209-4791-AE6C-DD13D1319F19}" dt="2020-10-07T15:04:04.813" v="10"/>
        <pc:sldMkLst>
          <pc:docMk/>
          <pc:sldMk cId="2991355855" sldId="336"/>
        </pc:sldMkLst>
      </pc:sldChg>
      <pc:sldChg chg="del">
        <pc:chgData name="Andrew" userId="ae04d6da-4694-4a7f-945d-93a5ba247a30" providerId="ADAL" clId="{8D9E0B9C-A209-4791-AE6C-DD13D1319F19}" dt="2020-10-07T15:04:03.164" v="9" actId="2696"/>
        <pc:sldMkLst>
          <pc:docMk/>
          <pc:sldMk cId="3365620666" sldId="337"/>
        </pc:sldMkLst>
      </pc:sldChg>
      <pc:sldChg chg="add modTransition">
        <pc:chgData name="Andrew" userId="ae04d6da-4694-4a7f-945d-93a5ba247a30" providerId="ADAL" clId="{8D9E0B9C-A209-4791-AE6C-DD13D1319F19}" dt="2020-10-07T15:03:47.686" v="7"/>
        <pc:sldMkLst>
          <pc:docMk/>
          <pc:sldMk cId="3550933157" sldId="340"/>
        </pc:sldMkLst>
      </pc:sldChg>
      <pc:sldChg chg="del">
        <pc:chgData name="Andrew" userId="ae04d6da-4694-4a7f-945d-93a5ba247a30" providerId="ADAL" clId="{8D9E0B9C-A209-4791-AE6C-DD13D1319F19}" dt="2020-10-07T15:03:44.715" v="6" actId="2696"/>
        <pc:sldMkLst>
          <pc:docMk/>
          <pc:sldMk cId="3827398503" sldId="341"/>
        </pc:sldMkLst>
      </pc:sldChg>
      <pc:sldChg chg="add modNotesTx">
        <pc:chgData name="Andrew" userId="ae04d6da-4694-4a7f-945d-93a5ba247a30" providerId="ADAL" clId="{8D9E0B9C-A209-4791-AE6C-DD13D1319F19}" dt="2020-10-07T18:50:41.611" v="14150" actId="20577"/>
        <pc:sldMkLst>
          <pc:docMk/>
          <pc:sldMk cId="3815549191" sldId="343"/>
        </pc:sldMkLst>
      </pc:sldChg>
      <pc:sldChg chg="del">
        <pc:chgData name="Andrew" userId="ae04d6da-4694-4a7f-945d-93a5ba247a30" providerId="ADAL" clId="{8D9E0B9C-A209-4791-AE6C-DD13D1319F19}" dt="2020-10-07T18:29:13.061" v="12501" actId="2696"/>
        <pc:sldMkLst>
          <pc:docMk/>
          <pc:sldMk cId="1750150917" sldId="344"/>
        </pc:sldMkLst>
      </pc:sldChg>
      <pc:sldChg chg="del">
        <pc:chgData name="Andrew" userId="ae04d6da-4694-4a7f-945d-93a5ba247a30" providerId="ADAL" clId="{8D9E0B9C-A209-4791-AE6C-DD13D1319F19}" dt="2020-10-07T16:39:03.612" v="1359" actId="2696"/>
        <pc:sldMkLst>
          <pc:docMk/>
          <pc:sldMk cId="1164444811" sldId="359"/>
        </pc:sldMkLst>
      </pc:sldChg>
      <pc:sldChg chg="del">
        <pc:chgData name="Andrew" userId="ae04d6da-4694-4a7f-945d-93a5ba247a30" providerId="ADAL" clId="{8D9E0B9C-A209-4791-AE6C-DD13D1319F19}" dt="2020-10-07T16:58:35.281" v="6108" actId="2696"/>
        <pc:sldMkLst>
          <pc:docMk/>
          <pc:sldMk cId="374849431" sldId="391"/>
        </pc:sldMkLst>
      </pc:sldChg>
      <pc:sldChg chg="del">
        <pc:chgData name="Andrew" userId="ae04d6da-4694-4a7f-945d-93a5ba247a30" providerId="ADAL" clId="{8D9E0B9C-A209-4791-AE6C-DD13D1319F19}" dt="2020-10-07T16:58:35.719" v="6109" actId="2696"/>
        <pc:sldMkLst>
          <pc:docMk/>
          <pc:sldMk cId="2107388918" sldId="395"/>
        </pc:sldMkLst>
      </pc:sldChg>
      <pc:sldChg chg="del">
        <pc:chgData name="Andrew" userId="ae04d6da-4694-4a7f-945d-93a5ba247a30" providerId="ADAL" clId="{8D9E0B9C-A209-4791-AE6C-DD13D1319F19}" dt="2020-10-07T16:58:39.054" v="6112" actId="2696"/>
        <pc:sldMkLst>
          <pc:docMk/>
          <pc:sldMk cId="2423559804" sldId="397"/>
        </pc:sldMkLst>
      </pc:sldChg>
      <pc:sldChg chg="del">
        <pc:chgData name="Andrew" userId="ae04d6da-4694-4a7f-945d-93a5ba247a30" providerId="ADAL" clId="{8D9E0B9C-A209-4791-AE6C-DD13D1319F19}" dt="2020-10-07T16:58:58.514" v="6122" actId="2696"/>
        <pc:sldMkLst>
          <pc:docMk/>
          <pc:sldMk cId="3962815799" sldId="398"/>
        </pc:sldMkLst>
      </pc:sldChg>
      <pc:sldChg chg="del">
        <pc:chgData name="Andrew" userId="ae04d6da-4694-4a7f-945d-93a5ba247a30" providerId="ADAL" clId="{8D9E0B9C-A209-4791-AE6C-DD13D1319F19}" dt="2020-10-07T16:59:02.851" v="6123" actId="2696"/>
        <pc:sldMkLst>
          <pc:docMk/>
          <pc:sldMk cId="809039033" sldId="399"/>
        </pc:sldMkLst>
      </pc:sldChg>
      <pc:sldChg chg="del">
        <pc:chgData name="Andrew" userId="ae04d6da-4694-4a7f-945d-93a5ba247a30" providerId="ADAL" clId="{8D9E0B9C-A209-4791-AE6C-DD13D1319F19}" dt="2020-10-07T18:48:51.168" v="13867" actId="2696"/>
        <pc:sldMkLst>
          <pc:docMk/>
          <pc:sldMk cId="1805314836" sldId="401"/>
        </pc:sldMkLst>
      </pc:sldChg>
      <pc:sldChg chg="del">
        <pc:chgData name="Andrew" userId="ae04d6da-4694-4a7f-945d-93a5ba247a30" providerId="ADAL" clId="{8D9E0B9C-A209-4791-AE6C-DD13D1319F19}" dt="2020-10-07T16:39:08.016" v="1361" actId="2696"/>
        <pc:sldMkLst>
          <pc:docMk/>
          <pc:sldMk cId="312747407" sldId="402"/>
        </pc:sldMkLst>
      </pc:sldChg>
      <pc:sldChg chg="del">
        <pc:chgData name="Andrew" userId="ae04d6da-4694-4a7f-945d-93a5ba247a30" providerId="ADAL" clId="{8D9E0B9C-A209-4791-AE6C-DD13D1319F19}" dt="2020-10-07T16:39:06.315" v="1360" actId="2696"/>
        <pc:sldMkLst>
          <pc:docMk/>
          <pc:sldMk cId="74249804" sldId="403"/>
        </pc:sldMkLst>
      </pc:sldChg>
      <pc:sldChg chg="addSp delSp add del modNotesTx">
        <pc:chgData name="Andrew" userId="ae04d6da-4694-4a7f-945d-93a5ba247a30" providerId="ADAL" clId="{8D9E0B9C-A209-4791-AE6C-DD13D1319F19}" dt="2020-10-07T18:05:03.155" v="8564" actId="2696"/>
        <pc:sldMkLst>
          <pc:docMk/>
          <pc:sldMk cId="3521891905" sldId="404"/>
        </pc:sldMkLst>
        <pc:picChg chg="add del">
          <ac:chgData name="Andrew" userId="ae04d6da-4694-4a7f-945d-93a5ba247a30" providerId="ADAL" clId="{8D9E0B9C-A209-4791-AE6C-DD13D1319F19}" dt="2020-10-07T17:07:44.022" v="6692" actId="478"/>
          <ac:picMkLst>
            <pc:docMk/>
            <pc:sldMk cId="3521891905" sldId="404"/>
            <ac:picMk id="3" creationId="{B0BA57D9-8F9C-44D0-9344-B726F6E46898}"/>
          </ac:picMkLst>
        </pc:picChg>
      </pc:sldChg>
      <pc:sldChg chg="add modNotesTx">
        <pc:chgData name="Andrew" userId="ae04d6da-4694-4a7f-945d-93a5ba247a30" providerId="ADAL" clId="{8D9E0B9C-A209-4791-AE6C-DD13D1319F19}" dt="2020-10-07T18:16:02.372" v="11272" actId="20577"/>
        <pc:sldMkLst>
          <pc:docMk/>
          <pc:sldMk cId="1198863839" sldId="405"/>
        </pc:sldMkLst>
      </pc:sldChg>
      <pc:sldChg chg="add setBg modNotesTx">
        <pc:chgData name="Andrew" userId="ae04d6da-4694-4a7f-945d-93a5ba247a30" providerId="ADAL" clId="{8D9E0B9C-A209-4791-AE6C-DD13D1319F19}" dt="2020-10-07T18:17:23.120" v="11506" actId="20577"/>
        <pc:sldMkLst>
          <pc:docMk/>
          <pc:sldMk cId="2682537603" sldId="411"/>
        </pc:sldMkLst>
      </pc:sldChg>
      <pc:sldChg chg="addSp delSp add del setBg delDesignElem modNotesTx">
        <pc:chgData name="Andrew" userId="ae04d6da-4694-4a7f-945d-93a5ba247a30" providerId="ADAL" clId="{8D9E0B9C-A209-4791-AE6C-DD13D1319F19}" dt="2020-10-07T18:19:56.843" v="12031" actId="20577"/>
        <pc:sldMkLst>
          <pc:docMk/>
          <pc:sldMk cId="3374689111" sldId="412"/>
        </pc:sldMkLst>
        <pc:spChg chg="add del">
          <ac:chgData name="Andrew" userId="ae04d6da-4694-4a7f-945d-93a5ba247a30" providerId="ADAL" clId="{8D9E0B9C-A209-4791-AE6C-DD13D1319F19}" dt="2020-10-07T18:17:50.549" v="11509"/>
          <ac:spMkLst>
            <pc:docMk/>
            <pc:sldMk cId="3374689111" sldId="412"/>
            <ac:spMk id="22" creationId="{BCC55ACC-A2F6-403C-A3A4-D59B3734D45F}"/>
          </ac:spMkLst>
        </pc:spChg>
      </pc:sldChg>
      <pc:sldChg chg="modSp add setBg">
        <pc:chgData name="Andrew" userId="ae04d6da-4694-4a7f-945d-93a5ba247a30" providerId="ADAL" clId="{8D9E0B9C-A209-4791-AE6C-DD13D1319F19}" dt="2020-10-07T17:18:39.334" v="7142" actId="313"/>
        <pc:sldMkLst>
          <pc:docMk/>
          <pc:sldMk cId="3497057399" sldId="427"/>
        </pc:sldMkLst>
        <pc:spChg chg="mod">
          <ac:chgData name="Andrew" userId="ae04d6da-4694-4a7f-945d-93a5ba247a30" providerId="ADAL" clId="{8D9E0B9C-A209-4791-AE6C-DD13D1319F19}" dt="2020-10-07T17:10:24.115" v="6711" actId="20577"/>
          <ac:spMkLst>
            <pc:docMk/>
            <pc:sldMk cId="3497057399" sldId="427"/>
            <ac:spMk id="2" creationId="{656B4A7A-5082-1148-A2B5-EA06DF650E15}"/>
          </ac:spMkLst>
        </pc:spChg>
        <pc:spChg chg="mod">
          <ac:chgData name="Andrew" userId="ae04d6da-4694-4a7f-945d-93a5ba247a30" providerId="ADAL" clId="{8D9E0B9C-A209-4791-AE6C-DD13D1319F19}" dt="2020-10-07T17:18:39.334" v="7142" actId="313"/>
          <ac:spMkLst>
            <pc:docMk/>
            <pc:sldMk cId="3497057399" sldId="427"/>
            <ac:spMk id="17" creationId="{36EE601E-3EAD-4101-8262-E768178F0014}"/>
          </ac:spMkLst>
        </pc:spChg>
        <pc:picChg chg="mod">
          <ac:chgData name="Andrew" userId="ae04d6da-4694-4a7f-945d-93a5ba247a30" providerId="ADAL" clId="{8D9E0B9C-A209-4791-AE6C-DD13D1319F19}" dt="2020-10-07T17:14:09.727" v="6733" actId="14100"/>
          <ac:picMkLst>
            <pc:docMk/>
            <pc:sldMk cId="3497057399" sldId="427"/>
            <ac:picMk id="5" creationId="{37BDE07A-5980-1148-BA1F-5F1785689D91}"/>
          </ac:picMkLst>
        </pc:picChg>
        <pc:picChg chg="mod">
          <ac:chgData name="Andrew" userId="ae04d6da-4694-4a7f-945d-93a5ba247a30" providerId="ADAL" clId="{8D9E0B9C-A209-4791-AE6C-DD13D1319F19}" dt="2020-10-07T17:13:56.823" v="6730" actId="14100"/>
          <ac:picMkLst>
            <pc:docMk/>
            <pc:sldMk cId="3497057399" sldId="427"/>
            <ac:picMk id="7" creationId="{B9367FFE-C549-4846-882F-A850FE3B4D20}"/>
          </ac:picMkLst>
        </pc:picChg>
        <pc:picChg chg="mod">
          <ac:chgData name="Andrew" userId="ae04d6da-4694-4a7f-945d-93a5ba247a30" providerId="ADAL" clId="{8D9E0B9C-A209-4791-AE6C-DD13D1319F19}" dt="2020-10-07T17:12:58.979" v="6718" actId="14100"/>
          <ac:picMkLst>
            <pc:docMk/>
            <pc:sldMk cId="3497057399" sldId="427"/>
            <ac:picMk id="9" creationId="{1F661E3F-86AE-894F-BEE3-54026CE8DC68}"/>
          </ac:picMkLst>
        </pc:picChg>
        <pc:picChg chg="mod">
          <ac:chgData name="Andrew" userId="ae04d6da-4694-4a7f-945d-93a5ba247a30" providerId="ADAL" clId="{8D9E0B9C-A209-4791-AE6C-DD13D1319F19}" dt="2020-10-07T17:13:11.494" v="6721" actId="14100"/>
          <ac:picMkLst>
            <pc:docMk/>
            <pc:sldMk cId="3497057399" sldId="427"/>
            <ac:picMk id="11" creationId="{15CED681-9041-8B44-8086-F63576D2BB3E}"/>
          </ac:picMkLst>
        </pc:picChg>
        <pc:picChg chg="mod">
          <ac:chgData name="Andrew" userId="ae04d6da-4694-4a7f-945d-93a5ba247a30" providerId="ADAL" clId="{8D9E0B9C-A209-4791-AE6C-DD13D1319F19}" dt="2020-10-07T17:13:25.727" v="6724" actId="14100"/>
          <ac:picMkLst>
            <pc:docMk/>
            <pc:sldMk cId="3497057399" sldId="427"/>
            <ac:picMk id="13" creationId="{4B69FCE7-BBFE-5941-91CD-DF88A334A17D}"/>
          </ac:picMkLst>
        </pc:picChg>
      </pc:sldChg>
      <pc:sldChg chg="addSp delSp modSp mod setBg setClrOvrMap modNotesTx">
        <pc:chgData name="Andrew" userId="ae04d6da-4694-4a7f-945d-93a5ba247a30" providerId="ADAL" clId="{8D9E0B9C-A209-4791-AE6C-DD13D1319F19}" dt="2020-10-07T16:38:53.762" v="1358" actId="20577"/>
        <pc:sldMkLst>
          <pc:docMk/>
          <pc:sldMk cId="231943078" sldId="430"/>
        </pc:sldMkLst>
        <pc:spChg chg="add del">
          <ac:chgData name="Andrew" userId="ae04d6da-4694-4a7f-945d-93a5ba247a30" providerId="ADAL" clId="{8D9E0B9C-A209-4791-AE6C-DD13D1319F19}" dt="2020-10-07T16:21:25.326" v="74" actId="26606"/>
          <ac:spMkLst>
            <pc:docMk/>
            <pc:sldMk cId="231943078" sldId="430"/>
            <ac:spMk id="9" creationId="{71B2258F-86CA-4D4D-8270-BC05FCDEBFB3}"/>
          </ac:spMkLst>
        </pc:spChg>
        <pc:spChg chg="add del">
          <ac:chgData name="Andrew" userId="ae04d6da-4694-4a7f-945d-93a5ba247a30" providerId="ADAL" clId="{8D9E0B9C-A209-4791-AE6C-DD13D1319F19}" dt="2020-10-07T16:21:37.587" v="76" actId="26606"/>
          <ac:spMkLst>
            <pc:docMk/>
            <pc:sldMk cId="231943078" sldId="430"/>
            <ac:spMk id="11" creationId="{5A59F003-E00A-43F9-91DC-CC54E3B87466}"/>
          </ac:spMkLst>
        </pc:spChg>
        <pc:spChg chg="add del">
          <ac:chgData name="Andrew" userId="ae04d6da-4694-4a7f-945d-93a5ba247a30" providerId="ADAL" clId="{8D9E0B9C-A209-4791-AE6C-DD13D1319F19}" dt="2020-10-07T16:21:37.587" v="76" actId="26606"/>
          <ac:spMkLst>
            <pc:docMk/>
            <pc:sldMk cId="231943078" sldId="430"/>
            <ac:spMk id="12" creationId="{D74A4382-E3AD-430A-9A1F-DFA3E0E77A7D}"/>
          </ac:spMkLst>
        </pc:spChg>
        <pc:spChg chg="add del">
          <ac:chgData name="Andrew" userId="ae04d6da-4694-4a7f-945d-93a5ba247a30" providerId="ADAL" clId="{8D9E0B9C-A209-4791-AE6C-DD13D1319F19}" dt="2020-10-07T16:21:37.587" v="76" actId="26606"/>
          <ac:spMkLst>
            <pc:docMk/>
            <pc:sldMk cId="231943078" sldId="430"/>
            <ac:spMk id="14" creationId="{79F40191-0F44-4FD1-82CC-ACB507C14BE6}"/>
          </ac:spMkLst>
        </pc:spChg>
        <pc:spChg chg="add">
          <ac:chgData name="Andrew" userId="ae04d6da-4694-4a7f-945d-93a5ba247a30" providerId="ADAL" clId="{8D9E0B9C-A209-4791-AE6C-DD13D1319F19}" dt="2020-10-07T16:21:37.587" v="76" actId="26606"/>
          <ac:spMkLst>
            <pc:docMk/>
            <pc:sldMk cId="231943078" sldId="430"/>
            <ac:spMk id="20" creationId="{C1DD1A8A-57D5-4A81-AD04-532B043C5611}"/>
          </ac:spMkLst>
        </pc:spChg>
        <pc:spChg chg="add">
          <ac:chgData name="Andrew" userId="ae04d6da-4694-4a7f-945d-93a5ba247a30" providerId="ADAL" clId="{8D9E0B9C-A209-4791-AE6C-DD13D1319F19}" dt="2020-10-07T16:21:37.587" v="76" actId="26606"/>
          <ac:spMkLst>
            <pc:docMk/>
            <pc:sldMk cId="231943078" sldId="430"/>
            <ac:spMk id="23" creationId="{007891EC-4501-44ED-A8C8-B11B6DB767AB}"/>
          </ac:spMkLst>
        </pc:spChg>
        <pc:picChg chg="del mod">
          <ac:chgData name="Andrew" userId="ae04d6da-4694-4a7f-945d-93a5ba247a30" providerId="ADAL" clId="{8D9E0B9C-A209-4791-AE6C-DD13D1319F19}" dt="2020-10-07T16:21:01.782" v="71"/>
          <ac:picMkLst>
            <pc:docMk/>
            <pc:sldMk cId="231943078" sldId="430"/>
            <ac:picMk id="3" creationId="{F60C4111-04C1-4DE2-BDD0-85C85C7C3487}"/>
          </ac:picMkLst>
        </pc:picChg>
        <pc:picChg chg="add del">
          <ac:chgData name="Andrew" userId="ae04d6da-4694-4a7f-945d-93a5ba247a30" providerId="ADAL" clId="{8D9E0B9C-A209-4791-AE6C-DD13D1319F19}" dt="2020-10-07T16:20:31.197" v="65"/>
          <ac:picMkLst>
            <pc:docMk/>
            <pc:sldMk cId="231943078" sldId="430"/>
            <ac:picMk id="4" creationId="{F9E60214-E7DB-4AEE-9EB7-AAC1130D140B}"/>
          </ac:picMkLst>
        </pc:picChg>
        <pc:picChg chg="add mod">
          <ac:chgData name="Andrew" userId="ae04d6da-4694-4a7f-945d-93a5ba247a30" providerId="ADAL" clId="{8D9E0B9C-A209-4791-AE6C-DD13D1319F19}" dt="2020-10-07T16:24:44.327" v="510" actId="27614"/>
          <ac:picMkLst>
            <pc:docMk/>
            <pc:sldMk cId="231943078" sldId="430"/>
            <ac:picMk id="5" creationId="{1BF225F9-1403-495F-9BE3-3899BFC79832}"/>
          </ac:picMkLst>
        </pc:picChg>
      </pc:sldChg>
      <pc:sldChg chg="delSp modSp del modNotesTx">
        <pc:chgData name="Andrew" userId="ae04d6da-4694-4a7f-945d-93a5ba247a30" providerId="ADAL" clId="{8D9E0B9C-A209-4791-AE6C-DD13D1319F19}" dt="2020-10-07T16:36:29.842" v="1169" actId="2696"/>
        <pc:sldMkLst>
          <pc:docMk/>
          <pc:sldMk cId="3298506124" sldId="432"/>
        </pc:sldMkLst>
        <pc:spChg chg="del">
          <ac:chgData name="Andrew" userId="ae04d6da-4694-4a7f-945d-93a5ba247a30" providerId="ADAL" clId="{8D9E0B9C-A209-4791-AE6C-DD13D1319F19}" dt="2020-10-07T16:36:12.549" v="1166" actId="478"/>
          <ac:spMkLst>
            <pc:docMk/>
            <pc:sldMk cId="3298506124" sldId="432"/>
            <ac:spMk id="6" creationId="{DBDFB16D-B4B7-40D1-9FDC-1B1F69F511A4}"/>
          </ac:spMkLst>
        </pc:spChg>
        <pc:picChg chg="del mod">
          <ac:chgData name="Andrew" userId="ae04d6da-4694-4a7f-945d-93a5ba247a30" providerId="ADAL" clId="{8D9E0B9C-A209-4791-AE6C-DD13D1319F19}" dt="2020-10-07T16:36:09.074" v="1165" actId="478"/>
          <ac:picMkLst>
            <pc:docMk/>
            <pc:sldMk cId="3298506124" sldId="432"/>
            <ac:picMk id="5" creationId="{FF2190F9-F985-402A-B442-B2A67B627596}"/>
          </ac:picMkLst>
        </pc:picChg>
      </pc:sldChg>
      <pc:sldChg chg="addSp delSp modSp modNotesTx">
        <pc:chgData name="Andrew" userId="ae04d6da-4694-4a7f-945d-93a5ba247a30" providerId="ADAL" clId="{8D9E0B9C-A209-4791-AE6C-DD13D1319F19}" dt="2020-10-07T17:04:12.969" v="6274" actId="207"/>
        <pc:sldMkLst>
          <pc:docMk/>
          <pc:sldMk cId="728402865" sldId="433"/>
        </pc:sldMkLst>
        <pc:spChg chg="add mod">
          <ac:chgData name="Andrew" userId="ae04d6da-4694-4a7f-945d-93a5ba247a30" providerId="ADAL" clId="{8D9E0B9C-A209-4791-AE6C-DD13D1319F19}" dt="2020-10-07T17:04:12.969" v="6274" actId="207"/>
          <ac:spMkLst>
            <pc:docMk/>
            <pc:sldMk cId="728402865" sldId="433"/>
            <ac:spMk id="4" creationId="{1FC61158-4241-4793-B8FA-F14A88F64FCF}"/>
          </ac:spMkLst>
        </pc:spChg>
        <pc:picChg chg="add mod ord">
          <ac:chgData name="Andrew" userId="ae04d6da-4694-4a7f-945d-93a5ba247a30" providerId="ADAL" clId="{8D9E0B9C-A209-4791-AE6C-DD13D1319F19}" dt="2020-10-07T17:03:44.959" v="6246" actId="171"/>
          <ac:picMkLst>
            <pc:docMk/>
            <pc:sldMk cId="728402865" sldId="433"/>
            <ac:picMk id="3" creationId="{869C0B79-75AA-46DA-9110-AF632FB14607}"/>
          </ac:picMkLst>
        </pc:picChg>
        <pc:picChg chg="add del mod ord">
          <ac:chgData name="Andrew" userId="ae04d6da-4694-4a7f-945d-93a5ba247a30" providerId="ADAL" clId="{8D9E0B9C-A209-4791-AE6C-DD13D1319F19}" dt="2020-10-07T17:03:09.378" v="6240" actId="478"/>
          <ac:picMkLst>
            <pc:docMk/>
            <pc:sldMk cId="728402865" sldId="433"/>
            <ac:picMk id="5" creationId="{A93CB8E8-C978-404E-B194-357A90D5AB75}"/>
          </ac:picMkLst>
        </pc:picChg>
      </pc:sldChg>
      <pc:sldChg chg="modNotesTx">
        <pc:chgData name="Andrew" userId="ae04d6da-4694-4a7f-945d-93a5ba247a30" providerId="ADAL" clId="{8D9E0B9C-A209-4791-AE6C-DD13D1319F19}" dt="2020-10-07T19:30:28.645" v="18436" actId="20577"/>
        <pc:sldMkLst>
          <pc:docMk/>
          <pc:sldMk cId="167624509" sldId="434"/>
        </pc:sldMkLst>
      </pc:sldChg>
      <pc:sldChg chg="del">
        <pc:chgData name="Andrew" userId="ae04d6da-4694-4a7f-945d-93a5ba247a30" providerId="ADAL" clId="{8D9E0B9C-A209-4791-AE6C-DD13D1319F19}" dt="2020-10-07T16:39:09.822" v="1362" actId="2696"/>
        <pc:sldMkLst>
          <pc:docMk/>
          <pc:sldMk cId="3680836903" sldId="444"/>
        </pc:sldMkLst>
      </pc:sldChg>
      <pc:sldChg chg="del">
        <pc:chgData name="Andrew" userId="ae04d6da-4694-4a7f-945d-93a5ba247a30" providerId="ADAL" clId="{8D9E0B9C-A209-4791-AE6C-DD13D1319F19}" dt="2020-10-07T16:58:55.514" v="6117" actId="2696"/>
        <pc:sldMkLst>
          <pc:docMk/>
          <pc:sldMk cId="1935738346" sldId="545"/>
        </pc:sldMkLst>
      </pc:sldChg>
      <pc:sldChg chg="del">
        <pc:chgData name="Andrew" userId="ae04d6da-4694-4a7f-945d-93a5ba247a30" providerId="ADAL" clId="{8D9E0B9C-A209-4791-AE6C-DD13D1319F19}" dt="2020-10-07T16:58:36.225" v="6110" actId="2696"/>
        <pc:sldMkLst>
          <pc:docMk/>
          <pc:sldMk cId="2506689143" sldId="546"/>
        </pc:sldMkLst>
      </pc:sldChg>
      <pc:sldChg chg="del">
        <pc:chgData name="Andrew" userId="ae04d6da-4694-4a7f-945d-93a5ba247a30" providerId="ADAL" clId="{8D9E0B9C-A209-4791-AE6C-DD13D1319F19}" dt="2020-10-07T16:58:37.909" v="6111" actId="2696"/>
        <pc:sldMkLst>
          <pc:docMk/>
          <pc:sldMk cId="2575398969" sldId="547"/>
        </pc:sldMkLst>
      </pc:sldChg>
      <pc:sldChg chg="del">
        <pc:chgData name="Andrew" userId="ae04d6da-4694-4a7f-945d-93a5ba247a30" providerId="ADAL" clId="{8D9E0B9C-A209-4791-AE6C-DD13D1319F19}" dt="2020-10-07T16:58:55.914" v="6118" actId="2696"/>
        <pc:sldMkLst>
          <pc:docMk/>
          <pc:sldMk cId="3932912196" sldId="548"/>
        </pc:sldMkLst>
      </pc:sldChg>
      <pc:sldChg chg="del">
        <pc:chgData name="Andrew" userId="ae04d6da-4694-4a7f-945d-93a5ba247a30" providerId="ADAL" clId="{8D9E0B9C-A209-4791-AE6C-DD13D1319F19}" dt="2020-10-07T16:58:56.743" v="6120" actId="2696"/>
        <pc:sldMkLst>
          <pc:docMk/>
          <pc:sldMk cId="1224125977" sldId="549"/>
        </pc:sldMkLst>
      </pc:sldChg>
      <pc:sldChg chg="del">
        <pc:chgData name="Andrew" userId="ae04d6da-4694-4a7f-945d-93a5ba247a30" providerId="ADAL" clId="{8D9E0B9C-A209-4791-AE6C-DD13D1319F19}" dt="2020-10-07T16:58:56.305" v="6119" actId="2696"/>
        <pc:sldMkLst>
          <pc:docMk/>
          <pc:sldMk cId="2827129587" sldId="550"/>
        </pc:sldMkLst>
      </pc:sldChg>
      <pc:sldChg chg="del">
        <pc:chgData name="Andrew" userId="ae04d6da-4694-4a7f-945d-93a5ba247a30" providerId="ADAL" clId="{8D9E0B9C-A209-4791-AE6C-DD13D1319F19}" dt="2020-10-07T16:58:57.510" v="6121" actId="2696"/>
        <pc:sldMkLst>
          <pc:docMk/>
          <pc:sldMk cId="1925289139" sldId="552"/>
        </pc:sldMkLst>
      </pc:sldChg>
      <pc:sldChg chg="del">
        <pc:chgData name="Andrew" userId="ae04d6da-4694-4a7f-945d-93a5ba247a30" providerId="ADAL" clId="{8D9E0B9C-A209-4791-AE6C-DD13D1319F19}" dt="2020-10-07T16:58:39.855" v="6113" actId="2696"/>
        <pc:sldMkLst>
          <pc:docMk/>
          <pc:sldMk cId="972129837" sldId="553"/>
        </pc:sldMkLst>
      </pc:sldChg>
      <pc:sldChg chg="del">
        <pc:chgData name="Andrew" userId="ae04d6da-4694-4a7f-945d-93a5ba247a30" providerId="ADAL" clId="{8D9E0B9C-A209-4791-AE6C-DD13D1319F19}" dt="2020-10-07T16:58:40.662" v="6114" actId="2696"/>
        <pc:sldMkLst>
          <pc:docMk/>
          <pc:sldMk cId="664490774" sldId="554"/>
        </pc:sldMkLst>
      </pc:sldChg>
      <pc:sldChg chg="del">
        <pc:chgData name="Andrew" userId="ae04d6da-4694-4a7f-945d-93a5ba247a30" providerId="ADAL" clId="{8D9E0B9C-A209-4791-AE6C-DD13D1319F19}" dt="2020-10-07T16:58:41.520" v="6115" actId="2696"/>
        <pc:sldMkLst>
          <pc:docMk/>
          <pc:sldMk cId="2579736736" sldId="555"/>
        </pc:sldMkLst>
      </pc:sldChg>
      <pc:sldChg chg="del">
        <pc:chgData name="Andrew" userId="ae04d6da-4694-4a7f-945d-93a5ba247a30" providerId="ADAL" clId="{8D9E0B9C-A209-4791-AE6C-DD13D1319F19}" dt="2020-10-07T16:58:53.763" v="6116" actId="2696"/>
        <pc:sldMkLst>
          <pc:docMk/>
          <pc:sldMk cId="2520565601" sldId="556"/>
        </pc:sldMkLst>
      </pc:sldChg>
      <pc:sldChg chg="del">
        <pc:chgData name="Andrew" userId="ae04d6da-4694-4a7f-945d-93a5ba247a30" providerId="ADAL" clId="{8D9E0B9C-A209-4791-AE6C-DD13D1319F19}" dt="2020-10-07T18:29:08.483" v="12500" actId="2696"/>
        <pc:sldMkLst>
          <pc:docMk/>
          <pc:sldMk cId="3300631947" sldId="557"/>
        </pc:sldMkLst>
      </pc:sldChg>
      <pc:sldChg chg="del">
        <pc:chgData name="Andrew" userId="ae04d6da-4694-4a7f-945d-93a5ba247a30" providerId="ADAL" clId="{8D9E0B9C-A209-4791-AE6C-DD13D1319F19}" dt="2020-10-07T16:39:10.953" v="1363" actId="2696"/>
        <pc:sldMkLst>
          <pc:docMk/>
          <pc:sldMk cId="2214626549" sldId="559"/>
        </pc:sldMkLst>
      </pc:sldChg>
      <pc:sldChg chg="modNotesTx">
        <pc:chgData name="Andrew" userId="ae04d6da-4694-4a7f-945d-93a5ba247a30" providerId="ADAL" clId="{8D9E0B9C-A209-4791-AE6C-DD13D1319F19}" dt="2020-10-07T19:30:23.203" v="18435" actId="20577"/>
        <pc:sldMkLst>
          <pc:docMk/>
          <pc:sldMk cId="2643654776" sldId="567"/>
        </pc:sldMkLst>
      </pc:sldChg>
      <pc:sldChg chg="addSp delSp modSp add ord modNotesTx">
        <pc:chgData name="Andrew" userId="ae04d6da-4694-4a7f-945d-93a5ba247a30" providerId="ADAL" clId="{8D9E0B9C-A209-4791-AE6C-DD13D1319F19}" dt="2020-10-07T16:47:22.827" v="3369" actId="20577"/>
        <pc:sldMkLst>
          <pc:docMk/>
          <pc:sldMk cId="1247760918" sldId="568"/>
        </pc:sldMkLst>
        <pc:spChg chg="del">
          <ac:chgData name="Andrew" userId="ae04d6da-4694-4a7f-945d-93a5ba247a30" providerId="ADAL" clId="{8D9E0B9C-A209-4791-AE6C-DD13D1319F19}" dt="2020-10-07T16:37:36.106" v="1177"/>
          <ac:spMkLst>
            <pc:docMk/>
            <pc:sldMk cId="1247760918" sldId="568"/>
            <ac:spMk id="2" creationId="{36B18EEF-BDBD-4379-808E-8CEF2475DDE8}"/>
          </ac:spMkLst>
        </pc:spChg>
        <pc:spChg chg="del">
          <ac:chgData name="Andrew" userId="ae04d6da-4694-4a7f-945d-93a5ba247a30" providerId="ADAL" clId="{8D9E0B9C-A209-4791-AE6C-DD13D1319F19}" dt="2020-10-07T16:37:36.106" v="1177"/>
          <ac:spMkLst>
            <pc:docMk/>
            <pc:sldMk cId="1247760918" sldId="568"/>
            <ac:spMk id="3" creationId="{B8C97A9C-5E97-4633-AF15-98E0A02E36ED}"/>
          </ac:spMkLst>
        </pc:spChg>
        <pc:picChg chg="add mod">
          <ac:chgData name="Andrew" userId="ae04d6da-4694-4a7f-945d-93a5ba247a30" providerId="ADAL" clId="{8D9E0B9C-A209-4791-AE6C-DD13D1319F19}" dt="2020-10-07T16:39:55.113" v="1371" actId="1076"/>
          <ac:picMkLst>
            <pc:docMk/>
            <pc:sldMk cId="1247760918" sldId="568"/>
            <ac:picMk id="5" creationId="{375E1C8B-ADF8-4EB1-BEC2-5678F84814B6}"/>
          </ac:picMkLst>
        </pc:picChg>
        <pc:picChg chg="add mod">
          <ac:chgData name="Andrew" userId="ae04d6da-4694-4a7f-945d-93a5ba247a30" providerId="ADAL" clId="{8D9E0B9C-A209-4791-AE6C-DD13D1319F19}" dt="2020-10-07T16:40:05.927" v="1374" actId="14100"/>
          <ac:picMkLst>
            <pc:docMk/>
            <pc:sldMk cId="1247760918" sldId="568"/>
            <ac:picMk id="7" creationId="{CBC325D1-6AE9-4710-AB76-914F80F92206}"/>
          </ac:picMkLst>
        </pc:picChg>
        <pc:picChg chg="add mod">
          <ac:chgData name="Andrew" userId="ae04d6da-4694-4a7f-945d-93a5ba247a30" providerId="ADAL" clId="{8D9E0B9C-A209-4791-AE6C-DD13D1319F19}" dt="2020-10-07T16:39:34.219" v="1364" actId="1076"/>
          <ac:picMkLst>
            <pc:docMk/>
            <pc:sldMk cId="1247760918" sldId="568"/>
            <ac:picMk id="9" creationId="{3F81F945-00D2-4FDC-8F2D-5B76C13421FD}"/>
          </ac:picMkLst>
        </pc:picChg>
      </pc:sldChg>
      <pc:sldChg chg="addSp delSp modSp add modNotesTx">
        <pc:chgData name="Andrew" userId="ae04d6da-4694-4a7f-945d-93a5ba247a30" providerId="ADAL" clId="{8D9E0B9C-A209-4791-AE6C-DD13D1319F19}" dt="2020-10-07T18:04:35.068" v="8563" actId="20577"/>
        <pc:sldMkLst>
          <pc:docMk/>
          <pc:sldMk cId="2004497660" sldId="569"/>
        </pc:sldMkLst>
        <pc:spChg chg="mod">
          <ac:chgData name="Andrew" userId="ae04d6da-4694-4a7f-945d-93a5ba247a30" providerId="ADAL" clId="{8D9E0B9C-A209-4791-AE6C-DD13D1319F19}" dt="2020-10-07T17:54:46.406" v="7466" actId="14100"/>
          <ac:spMkLst>
            <pc:docMk/>
            <pc:sldMk cId="2004497660" sldId="569"/>
            <ac:spMk id="2" creationId="{656B4A7A-5082-1148-A2B5-EA06DF650E15}"/>
          </ac:spMkLst>
        </pc:spChg>
        <pc:spChg chg="add del mod">
          <ac:chgData name="Andrew" userId="ae04d6da-4694-4a7f-945d-93a5ba247a30" providerId="ADAL" clId="{8D9E0B9C-A209-4791-AE6C-DD13D1319F19}" dt="2020-10-07T17:19:15.541" v="7165" actId="478"/>
          <ac:spMkLst>
            <pc:docMk/>
            <pc:sldMk cId="2004497660" sldId="569"/>
            <ac:spMk id="4" creationId="{98258F30-9F46-4535-82FA-61528C8A65FD}"/>
          </ac:spMkLst>
        </pc:spChg>
        <pc:spChg chg="add del">
          <ac:chgData name="Andrew" userId="ae04d6da-4694-4a7f-945d-93a5ba247a30" providerId="ADAL" clId="{8D9E0B9C-A209-4791-AE6C-DD13D1319F19}" dt="2020-10-07T17:52:42.533" v="7410"/>
          <ac:spMkLst>
            <pc:docMk/>
            <pc:sldMk cId="2004497660" sldId="569"/>
            <ac:spMk id="6" creationId="{BD3F8DF7-42ED-4ED2-815C-0EEABA5D5A39}"/>
          </ac:spMkLst>
        </pc:spChg>
        <pc:spChg chg="add del mod">
          <ac:chgData name="Andrew" userId="ae04d6da-4694-4a7f-945d-93a5ba247a30" providerId="ADAL" clId="{8D9E0B9C-A209-4791-AE6C-DD13D1319F19}" dt="2020-10-07T17:54:16.508" v="7417"/>
          <ac:spMkLst>
            <pc:docMk/>
            <pc:sldMk cId="2004497660" sldId="569"/>
            <ac:spMk id="8" creationId="{7ACFEE65-B591-4991-8279-5CC71C4AAAA7}"/>
          </ac:spMkLst>
        </pc:spChg>
        <pc:spChg chg="del">
          <ac:chgData name="Andrew" userId="ae04d6da-4694-4a7f-945d-93a5ba247a30" providerId="ADAL" clId="{8D9E0B9C-A209-4791-AE6C-DD13D1319F19}" dt="2020-10-07T17:54:16.507" v="7415" actId="478"/>
          <ac:spMkLst>
            <pc:docMk/>
            <pc:sldMk cId="2004497660" sldId="569"/>
            <ac:spMk id="15" creationId="{09AE6745-E9B2-D949-A797-9C49D1515240}"/>
          </ac:spMkLst>
        </pc:spChg>
        <pc:spChg chg="add mod">
          <ac:chgData name="Andrew" userId="ae04d6da-4694-4a7f-945d-93a5ba247a30" providerId="ADAL" clId="{8D9E0B9C-A209-4791-AE6C-DD13D1319F19}" dt="2020-10-07T18:01:18.288" v="8340" actId="14100"/>
          <ac:spMkLst>
            <pc:docMk/>
            <pc:sldMk cId="2004497660" sldId="569"/>
            <ac:spMk id="16" creationId="{A5F95F5E-2CEF-4158-826F-E8E0630ED28B}"/>
          </ac:spMkLst>
        </pc:spChg>
        <pc:spChg chg="del">
          <ac:chgData name="Andrew" userId="ae04d6da-4694-4a7f-945d-93a5ba247a30" providerId="ADAL" clId="{8D9E0B9C-A209-4791-AE6C-DD13D1319F19}" dt="2020-10-07T17:19:09.210" v="7162" actId="478"/>
          <ac:spMkLst>
            <pc:docMk/>
            <pc:sldMk cId="2004497660" sldId="569"/>
            <ac:spMk id="17" creationId="{36EE601E-3EAD-4101-8262-E768178F0014}"/>
          </ac:spMkLst>
        </pc:spChg>
        <pc:spChg chg="add mod">
          <ac:chgData name="Andrew" userId="ae04d6da-4694-4a7f-945d-93a5ba247a30" providerId="ADAL" clId="{8D9E0B9C-A209-4791-AE6C-DD13D1319F19}" dt="2020-10-07T18:03:56.697" v="8521" actId="1076"/>
          <ac:spMkLst>
            <pc:docMk/>
            <pc:sldMk cId="2004497660" sldId="569"/>
            <ac:spMk id="18" creationId="{84F0FC8D-CDDA-49A6-935A-AC6FA088A396}"/>
          </ac:spMkLst>
        </pc:spChg>
        <pc:spChg chg="add mod">
          <ac:chgData name="Andrew" userId="ae04d6da-4694-4a7f-945d-93a5ba247a30" providerId="ADAL" clId="{8D9E0B9C-A209-4791-AE6C-DD13D1319F19}" dt="2020-10-07T18:00:28.040" v="8335"/>
          <ac:spMkLst>
            <pc:docMk/>
            <pc:sldMk cId="2004497660" sldId="569"/>
            <ac:spMk id="24" creationId="{F5ED2A21-AD1D-4F54-9501-8B5B51422820}"/>
          </ac:spMkLst>
        </pc:spChg>
        <pc:spChg chg="add mod">
          <ac:chgData name="Andrew" userId="ae04d6da-4694-4a7f-945d-93a5ba247a30" providerId="ADAL" clId="{8D9E0B9C-A209-4791-AE6C-DD13D1319F19}" dt="2020-10-07T18:03:30.091" v="8451" actId="20577"/>
          <ac:spMkLst>
            <pc:docMk/>
            <pc:sldMk cId="2004497660" sldId="569"/>
            <ac:spMk id="26" creationId="{C6F42BC8-0FB0-419E-B45B-853B57362340}"/>
          </ac:spMkLst>
        </pc:spChg>
        <pc:spChg chg="add mod">
          <ac:chgData name="Andrew" userId="ae04d6da-4694-4a7f-945d-93a5ba247a30" providerId="ADAL" clId="{8D9E0B9C-A209-4791-AE6C-DD13D1319F19}" dt="2020-10-07T18:03:56.697" v="8521" actId="1076"/>
          <ac:spMkLst>
            <pc:docMk/>
            <pc:sldMk cId="2004497660" sldId="569"/>
            <ac:spMk id="27" creationId="{70275F90-AEF1-40BC-9B06-1611ED3E8FB5}"/>
          </ac:spMkLst>
        </pc:spChg>
        <pc:spChg chg="add mod">
          <ac:chgData name="Andrew" userId="ae04d6da-4694-4a7f-945d-93a5ba247a30" providerId="ADAL" clId="{8D9E0B9C-A209-4791-AE6C-DD13D1319F19}" dt="2020-10-07T18:04:18.689" v="8525" actId="207"/>
          <ac:spMkLst>
            <pc:docMk/>
            <pc:sldMk cId="2004497660" sldId="569"/>
            <ac:spMk id="29" creationId="{FA54253F-69AE-4476-A6D1-FE433637D687}"/>
          </ac:spMkLst>
        </pc:spChg>
        <pc:picChg chg="del">
          <ac:chgData name="Andrew" userId="ae04d6da-4694-4a7f-945d-93a5ba247a30" providerId="ADAL" clId="{8D9E0B9C-A209-4791-AE6C-DD13D1319F19}" dt="2020-10-07T17:19:17.242" v="7167" actId="478"/>
          <ac:picMkLst>
            <pc:docMk/>
            <pc:sldMk cId="2004497660" sldId="569"/>
            <ac:picMk id="5" creationId="{37BDE07A-5980-1148-BA1F-5F1785689D91}"/>
          </ac:picMkLst>
        </pc:picChg>
        <pc:picChg chg="del">
          <ac:chgData name="Andrew" userId="ae04d6da-4694-4a7f-945d-93a5ba247a30" providerId="ADAL" clId="{8D9E0B9C-A209-4791-AE6C-DD13D1319F19}" dt="2020-10-07T17:19:16.722" v="7166" actId="478"/>
          <ac:picMkLst>
            <pc:docMk/>
            <pc:sldMk cId="2004497660" sldId="569"/>
            <ac:picMk id="7" creationId="{B9367FFE-C549-4846-882F-A850FE3B4D20}"/>
          </ac:picMkLst>
        </pc:picChg>
        <pc:picChg chg="add del mod">
          <ac:chgData name="Andrew" userId="ae04d6da-4694-4a7f-945d-93a5ba247a30" providerId="ADAL" clId="{8D9E0B9C-A209-4791-AE6C-DD13D1319F19}" dt="2020-10-07T17:22:58.737" v="7184" actId="1076"/>
          <ac:picMkLst>
            <pc:docMk/>
            <pc:sldMk cId="2004497660" sldId="569"/>
            <ac:picMk id="9" creationId="{1F661E3F-86AE-894F-BEE3-54026CE8DC68}"/>
          </ac:picMkLst>
        </pc:picChg>
        <pc:picChg chg="del mod">
          <ac:chgData name="Andrew" userId="ae04d6da-4694-4a7f-945d-93a5ba247a30" providerId="ADAL" clId="{8D9E0B9C-A209-4791-AE6C-DD13D1319F19}" dt="2020-10-07T17:22:48.858" v="7181" actId="478"/>
          <ac:picMkLst>
            <pc:docMk/>
            <pc:sldMk cId="2004497660" sldId="569"/>
            <ac:picMk id="11" creationId="{15CED681-9041-8B44-8086-F63576D2BB3E}"/>
          </ac:picMkLst>
        </pc:picChg>
        <pc:picChg chg="add mod">
          <ac:chgData name="Andrew" userId="ae04d6da-4694-4a7f-945d-93a5ba247a30" providerId="ADAL" clId="{8D9E0B9C-A209-4791-AE6C-DD13D1319F19}" dt="2020-10-07T17:22:54.146" v="7182" actId="1076"/>
          <ac:picMkLst>
            <pc:docMk/>
            <pc:sldMk cId="2004497660" sldId="569"/>
            <ac:picMk id="12" creationId="{B93F3049-41B2-4E04-9FF1-FFEDE6139AD1}"/>
          </ac:picMkLst>
        </pc:picChg>
        <pc:picChg chg="del">
          <ac:chgData name="Andrew" userId="ae04d6da-4694-4a7f-945d-93a5ba247a30" providerId="ADAL" clId="{8D9E0B9C-A209-4791-AE6C-DD13D1319F19}" dt="2020-10-07T17:23:16.863" v="7187" actId="478"/>
          <ac:picMkLst>
            <pc:docMk/>
            <pc:sldMk cId="2004497660" sldId="569"/>
            <ac:picMk id="13" creationId="{4B69FCE7-BBFE-5941-91CD-DF88A334A17D}"/>
          </ac:picMkLst>
        </pc:picChg>
        <pc:picChg chg="add mod">
          <ac:chgData name="Andrew" userId="ae04d6da-4694-4a7f-945d-93a5ba247a30" providerId="ADAL" clId="{8D9E0B9C-A209-4791-AE6C-DD13D1319F19}" dt="2020-10-07T17:23:23.992" v="7189" actId="14100"/>
          <ac:picMkLst>
            <pc:docMk/>
            <pc:sldMk cId="2004497660" sldId="569"/>
            <ac:picMk id="14" creationId="{D77F5BE5-9A5F-4943-A896-5E198A29D2BC}"/>
          </ac:picMkLst>
        </pc:picChg>
        <pc:cxnChg chg="add mod">
          <ac:chgData name="Andrew" userId="ae04d6da-4694-4a7f-945d-93a5ba247a30" providerId="ADAL" clId="{8D9E0B9C-A209-4791-AE6C-DD13D1319F19}" dt="2020-10-07T18:00:23.943" v="8331" actId="14100"/>
          <ac:cxnSpMkLst>
            <pc:docMk/>
            <pc:sldMk cId="2004497660" sldId="569"/>
            <ac:cxnSpMk id="19" creationId="{92816267-06A5-4F3E-BA78-8DC510248A0B}"/>
          </ac:cxnSpMkLst>
        </pc:cxnChg>
        <pc:cxnChg chg="add mod">
          <ac:chgData name="Andrew" userId="ae04d6da-4694-4a7f-945d-93a5ba247a30" providerId="ADAL" clId="{8D9E0B9C-A209-4791-AE6C-DD13D1319F19}" dt="2020-10-07T18:01:18.288" v="8340" actId="14100"/>
          <ac:cxnSpMkLst>
            <pc:docMk/>
            <pc:sldMk cId="2004497660" sldId="569"/>
            <ac:cxnSpMk id="20" creationId="{BF5C1066-0E2E-4FA2-BC16-70D9D16E8F67}"/>
          </ac:cxnSpMkLst>
        </pc:cxnChg>
        <pc:cxnChg chg="add mod">
          <ac:chgData name="Andrew" userId="ae04d6da-4694-4a7f-945d-93a5ba247a30" providerId="ADAL" clId="{8D9E0B9C-A209-4791-AE6C-DD13D1319F19}" dt="2020-10-07T18:03:56.697" v="8521" actId="1076"/>
          <ac:cxnSpMkLst>
            <pc:docMk/>
            <pc:sldMk cId="2004497660" sldId="569"/>
            <ac:cxnSpMk id="22" creationId="{93AA124A-8155-49B8-AEB3-78D950C8519C}"/>
          </ac:cxnSpMkLst>
        </pc:cxnChg>
      </pc:sldChg>
      <pc:sldChg chg="delSp add modAnim modNotesTx">
        <pc:chgData name="Andrew" userId="ae04d6da-4694-4a7f-945d-93a5ba247a30" providerId="ADAL" clId="{8D9E0B9C-A209-4791-AE6C-DD13D1319F19}" dt="2020-10-07T18:36:22.267" v="13836" actId="20577"/>
        <pc:sldMkLst>
          <pc:docMk/>
          <pc:sldMk cId="3071330920" sldId="570"/>
        </pc:sldMkLst>
        <pc:picChg chg="del">
          <ac:chgData name="Andrew" userId="ae04d6da-4694-4a7f-945d-93a5ba247a30" providerId="ADAL" clId="{8D9E0B9C-A209-4791-AE6C-DD13D1319F19}" dt="2020-10-07T18:28:23.015" v="12496" actId="478"/>
          <ac:picMkLst>
            <pc:docMk/>
            <pc:sldMk cId="3071330920" sldId="570"/>
            <ac:picMk id="12" creationId="{9790EAC8-78B5-AD4D-8778-FB042C4B0C38}"/>
          </ac:picMkLst>
        </pc:picChg>
      </pc:sldChg>
      <pc:sldChg chg="addSp delSp add del setBg delDesignElem">
        <pc:chgData name="Andrew" userId="ae04d6da-4694-4a7f-945d-93a5ba247a30" providerId="ADAL" clId="{8D9E0B9C-A209-4791-AE6C-DD13D1319F19}" dt="2020-10-07T18:20:30.813" v="12034"/>
        <pc:sldMkLst>
          <pc:docMk/>
          <pc:sldMk cId="4233190145" sldId="570"/>
        </pc:sldMkLst>
        <pc:spChg chg="add del">
          <ac:chgData name="Andrew" userId="ae04d6da-4694-4a7f-945d-93a5ba247a30" providerId="ADAL" clId="{8D9E0B9C-A209-4791-AE6C-DD13D1319F19}" dt="2020-10-07T18:20:30.813" v="12034"/>
          <ac:spMkLst>
            <pc:docMk/>
            <pc:sldMk cId="4233190145" sldId="570"/>
            <ac:spMk id="22" creationId="{BCC55ACC-A2F6-403C-A3A4-D59B3734D45F}"/>
          </ac:spMkLst>
        </pc:spChg>
      </pc:sldChg>
      <pc:sldChg chg="addSp delSp modSp add modAnim modNotesTx">
        <pc:chgData name="Andrew" userId="ae04d6da-4694-4a7f-945d-93a5ba247a30" providerId="ADAL" clId="{8D9E0B9C-A209-4791-AE6C-DD13D1319F19}" dt="2020-10-07T18:45:43.331" v="13841" actId="1076"/>
        <pc:sldMkLst>
          <pc:docMk/>
          <pc:sldMk cId="7989846" sldId="571"/>
        </pc:sldMkLst>
        <pc:spChg chg="del mod">
          <ac:chgData name="Andrew" userId="ae04d6da-4694-4a7f-945d-93a5ba247a30" providerId="ADAL" clId="{8D9E0B9C-A209-4791-AE6C-DD13D1319F19}" dt="2020-10-07T18:30:50.675" v="12526" actId="478"/>
          <ac:spMkLst>
            <pc:docMk/>
            <pc:sldMk cId="7989846" sldId="571"/>
            <ac:spMk id="11" creationId="{00AFCA21-EE83-CB49-96FA-02B1012C23E0}"/>
          </ac:spMkLst>
        </pc:spChg>
        <pc:spChg chg="mod">
          <ac:chgData name="Andrew" userId="ae04d6da-4694-4a7f-945d-93a5ba247a30" providerId="ADAL" clId="{8D9E0B9C-A209-4791-AE6C-DD13D1319F19}" dt="2020-10-07T18:32:26.135" v="12890" actId="20577"/>
          <ac:spMkLst>
            <pc:docMk/>
            <pc:sldMk cId="7989846" sldId="571"/>
            <ac:spMk id="14" creationId="{66326A8E-6EFD-6C4D-910D-94EEEBE265F5}"/>
          </ac:spMkLst>
        </pc:spChg>
        <pc:spChg chg="del">
          <ac:chgData name="Andrew" userId="ae04d6da-4694-4a7f-945d-93a5ba247a30" providerId="ADAL" clId="{8D9E0B9C-A209-4791-AE6C-DD13D1319F19}" dt="2020-10-07T18:30:44.331" v="12524" actId="478"/>
          <ac:spMkLst>
            <pc:docMk/>
            <pc:sldMk cId="7989846" sldId="571"/>
            <ac:spMk id="15" creationId="{10CA3B34-3326-8F43-B8D9-8DB9A8DAA677}"/>
          </ac:spMkLst>
        </pc:spChg>
        <pc:spChg chg="add">
          <ac:chgData name="Andrew" userId="ae04d6da-4694-4a7f-945d-93a5ba247a30" providerId="ADAL" clId="{8D9E0B9C-A209-4791-AE6C-DD13D1319F19}" dt="2020-10-07T18:36:42.353" v="13837"/>
          <ac:spMkLst>
            <pc:docMk/>
            <pc:sldMk cId="7989846" sldId="571"/>
            <ac:spMk id="16" creationId="{B207734B-CCC6-4CC4-BD2D-1BDDFFF9A993}"/>
          </ac:spMkLst>
        </pc:spChg>
        <pc:spChg chg="add">
          <ac:chgData name="Andrew" userId="ae04d6da-4694-4a7f-945d-93a5ba247a30" providerId="ADAL" clId="{8D9E0B9C-A209-4791-AE6C-DD13D1319F19}" dt="2020-10-07T18:36:42.353" v="13837"/>
          <ac:spMkLst>
            <pc:docMk/>
            <pc:sldMk cId="7989846" sldId="571"/>
            <ac:spMk id="20" creationId="{792F911E-5F53-4DFC-B480-755E2706B8D5}"/>
          </ac:spMkLst>
        </pc:spChg>
        <pc:grpChg chg="del">
          <ac:chgData name="Andrew" userId="ae04d6da-4694-4a7f-945d-93a5ba247a30" providerId="ADAL" clId="{8D9E0B9C-A209-4791-AE6C-DD13D1319F19}" dt="2020-10-07T18:30:42.030" v="12523" actId="478"/>
          <ac:grpSpMkLst>
            <pc:docMk/>
            <pc:sldMk cId="7989846" sldId="571"/>
            <ac:grpSpMk id="10" creationId="{72CB7580-D824-AB4F-92D4-6F657501E8B7}"/>
          </ac:grpSpMkLst>
        </pc:grpChg>
        <pc:grpChg chg="add">
          <ac:chgData name="Andrew" userId="ae04d6da-4694-4a7f-945d-93a5ba247a30" providerId="ADAL" clId="{8D9E0B9C-A209-4791-AE6C-DD13D1319F19}" dt="2020-10-07T18:36:42.353" v="13837"/>
          <ac:grpSpMkLst>
            <pc:docMk/>
            <pc:sldMk cId="7989846" sldId="571"/>
            <ac:grpSpMk id="17" creationId="{48FFAAB3-0B11-483C-9B1F-5A177452C5A7}"/>
          </ac:grpSpMkLst>
        </pc:grpChg>
        <pc:picChg chg="del">
          <ac:chgData name="Andrew" userId="ae04d6da-4694-4a7f-945d-93a5ba247a30" providerId="ADAL" clId="{8D9E0B9C-A209-4791-AE6C-DD13D1319F19}" dt="2020-10-07T18:30:39.435" v="12522" actId="478"/>
          <ac:picMkLst>
            <pc:docMk/>
            <pc:sldMk cId="7989846" sldId="571"/>
            <ac:picMk id="12" creationId="{9790EAC8-78B5-AD4D-8778-FB042C4B0C38}"/>
          </ac:picMkLst>
        </pc:picChg>
        <pc:picChg chg="add mod">
          <ac:chgData name="Andrew" userId="ae04d6da-4694-4a7f-945d-93a5ba247a30" providerId="ADAL" clId="{8D9E0B9C-A209-4791-AE6C-DD13D1319F19}" dt="2020-10-07T18:45:43.331" v="13841" actId="1076"/>
          <ac:picMkLst>
            <pc:docMk/>
            <pc:sldMk cId="7989846" sldId="571"/>
            <ac:picMk id="21" creationId="{05BBF437-9845-41EA-A125-4E50B73A3E97}"/>
          </ac:picMkLst>
        </pc:picChg>
      </pc:sldChg>
      <pc:sldChg chg="add modNotesTx">
        <pc:chgData name="Andrew" userId="ae04d6da-4694-4a7f-945d-93a5ba247a30" providerId="ADAL" clId="{8D9E0B9C-A209-4791-AE6C-DD13D1319F19}" dt="2020-10-07T18:48:24.122" v="13865" actId="20577"/>
        <pc:sldMkLst>
          <pc:docMk/>
          <pc:sldMk cId="1944053793" sldId="572"/>
        </pc:sldMkLst>
      </pc:sldChg>
      <pc:sldChg chg="addSp delSp modSp add ord modNotesTx">
        <pc:chgData name="Andrew" userId="ae04d6da-4694-4a7f-945d-93a5ba247a30" providerId="ADAL" clId="{8D9E0B9C-A209-4791-AE6C-DD13D1319F19}" dt="2020-10-07T18:55:22.935" v="15397" actId="20577"/>
        <pc:sldMkLst>
          <pc:docMk/>
          <pc:sldMk cId="2590397179" sldId="573"/>
        </pc:sldMkLst>
        <pc:spChg chg="mod">
          <ac:chgData name="Andrew" userId="ae04d6da-4694-4a7f-945d-93a5ba247a30" providerId="ADAL" clId="{8D9E0B9C-A209-4791-AE6C-DD13D1319F19}" dt="2020-10-07T18:52:09.122" v="14420" actId="20577"/>
          <ac:spMkLst>
            <pc:docMk/>
            <pc:sldMk cId="2590397179" sldId="573"/>
            <ac:spMk id="14" creationId="{66326A8E-6EFD-6C4D-910D-94EEEBE265F5}"/>
          </ac:spMkLst>
        </pc:spChg>
        <pc:spChg chg="del">
          <ac:chgData name="Andrew" userId="ae04d6da-4694-4a7f-945d-93a5ba247a30" providerId="ADAL" clId="{8D9E0B9C-A209-4791-AE6C-DD13D1319F19}" dt="2020-10-07T18:46:30.217" v="13846" actId="478"/>
          <ac:spMkLst>
            <pc:docMk/>
            <pc:sldMk cId="2590397179" sldId="573"/>
            <ac:spMk id="16" creationId="{B207734B-CCC6-4CC4-BD2D-1BDDFFF9A993}"/>
          </ac:spMkLst>
        </pc:spChg>
        <pc:spChg chg="del">
          <ac:chgData name="Andrew" userId="ae04d6da-4694-4a7f-945d-93a5ba247a30" providerId="ADAL" clId="{8D9E0B9C-A209-4791-AE6C-DD13D1319F19}" dt="2020-10-07T18:46:30.217" v="13846" actId="478"/>
          <ac:spMkLst>
            <pc:docMk/>
            <pc:sldMk cId="2590397179" sldId="573"/>
            <ac:spMk id="20" creationId="{792F911E-5F53-4DFC-B480-755E2706B8D5}"/>
          </ac:spMkLst>
        </pc:spChg>
        <pc:grpChg chg="del">
          <ac:chgData name="Andrew" userId="ae04d6da-4694-4a7f-945d-93a5ba247a30" providerId="ADAL" clId="{8D9E0B9C-A209-4791-AE6C-DD13D1319F19}" dt="2020-10-07T18:46:30.217" v="13846" actId="478"/>
          <ac:grpSpMkLst>
            <pc:docMk/>
            <pc:sldMk cId="2590397179" sldId="573"/>
            <ac:grpSpMk id="17" creationId="{48FFAAB3-0B11-483C-9B1F-5A177452C5A7}"/>
          </ac:grpSpMkLst>
        </pc:grpChg>
        <pc:picChg chg="add mod">
          <ac:chgData name="Andrew" userId="ae04d6da-4694-4a7f-945d-93a5ba247a30" providerId="ADAL" clId="{8D9E0B9C-A209-4791-AE6C-DD13D1319F19}" dt="2020-10-07T18:52:42.068" v="14425" actId="1076"/>
          <ac:picMkLst>
            <pc:docMk/>
            <pc:sldMk cId="2590397179" sldId="573"/>
            <ac:picMk id="3" creationId="{0C2FD789-3251-448A-A520-FA8CF86064AE}"/>
          </ac:picMkLst>
        </pc:picChg>
        <pc:picChg chg="del">
          <ac:chgData name="Andrew" userId="ae04d6da-4694-4a7f-945d-93a5ba247a30" providerId="ADAL" clId="{8D9E0B9C-A209-4791-AE6C-DD13D1319F19}" dt="2020-10-07T18:46:30.217" v="13846" actId="478"/>
          <ac:picMkLst>
            <pc:docMk/>
            <pc:sldMk cId="2590397179" sldId="573"/>
            <ac:picMk id="13" creationId="{D32D29A1-EDEB-6A4F-AF88-CBEEE3BEC4E7}"/>
          </ac:picMkLst>
        </pc:picChg>
        <pc:picChg chg="del">
          <ac:chgData name="Andrew" userId="ae04d6da-4694-4a7f-945d-93a5ba247a30" providerId="ADAL" clId="{8D9E0B9C-A209-4791-AE6C-DD13D1319F19}" dt="2020-10-07T18:46:30.217" v="13846" actId="478"/>
          <ac:picMkLst>
            <pc:docMk/>
            <pc:sldMk cId="2590397179" sldId="573"/>
            <ac:picMk id="21" creationId="{05BBF437-9845-41EA-A125-4E50B73A3E97}"/>
          </ac:picMkLst>
        </pc:picChg>
      </pc:sldChg>
      <pc:sldChg chg="delSp modSp add modNotesTx">
        <pc:chgData name="Andrew" userId="ae04d6da-4694-4a7f-945d-93a5ba247a30" providerId="ADAL" clId="{8D9E0B9C-A209-4791-AE6C-DD13D1319F19}" dt="2020-10-07T19:01:38.548" v="16812" actId="6549"/>
        <pc:sldMkLst>
          <pc:docMk/>
          <pc:sldMk cId="3764309429" sldId="574"/>
        </pc:sldMkLst>
        <pc:spChg chg="mod">
          <ac:chgData name="Andrew" userId="ae04d6da-4694-4a7f-945d-93a5ba247a30" providerId="ADAL" clId="{8D9E0B9C-A209-4791-AE6C-DD13D1319F19}" dt="2020-10-07T19:01:38.548" v="16812" actId="6549"/>
          <ac:spMkLst>
            <pc:docMk/>
            <pc:sldMk cId="3764309429" sldId="574"/>
            <ac:spMk id="14" creationId="{66326A8E-6EFD-6C4D-910D-94EEEBE265F5}"/>
          </ac:spMkLst>
        </pc:spChg>
        <pc:picChg chg="del">
          <ac:chgData name="Andrew" userId="ae04d6da-4694-4a7f-945d-93a5ba247a30" providerId="ADAL" clId="{8D9E0B9C-A209-4791-AE6C-DD13D1319F19}" dt="2020-10-07T18:57:02.610" v="15420" actId="478"/>
          <ac:picMkLst>
            <pc:docMk/>
            <pc:sldMk cId="3764309429" sldId="574"/>
            <ac:picMk id="3" creationId="{0C2FD789-3251-448A-A520-FA8CF86064AE}"/>
          </ac:picMkLst>
        </pc:picChg>
      </pc:sldChg>
      <pc:sldChg chg="addSp delSp add">
        <pc:chgData name="Andrew" userId="ae04d6da-4694-4a7f-945d-93a5ba247a30" providerId="ADAL" clId="{8D9E0B9C-A209-4791-AE6C-DD13D1319F19}" dt="2020-10-07T19:02:08.283" v="16816"/>
        <pc:sldMkLst>
          <pc:docMk/>
          <pc:sldMk cId="3534281142" sldId="575"/>
        </pc:sldMkLst>
        <pc:spChg chg="add del">
          <ac:chgData name="Andrew" userId="ae04d6da-4694-4a7f-945d-93a5ba247a30" providerId="ADAL" clId="{8D9E0B9C-A209-4791-AE6C-DD13D1319F19}" dt="2020-10-07T19:02:06.355" v="16814"/>
          <ac:spMkLst>
            <pc:docMk/>
            <pc:sldMk cId="3534281142" sldId="575"/>
            <ac:spMk id="12" creationId="{3A2E3A9E-E5AE-44A0-BBC5-D24AB5F61724}"/>
          </ac:spMkLst>
        </pc:spChg>
        <pc:spChg chg="del">
          <ac:chgData name="Andrew" userId="ae04d6da-4694-4a7f-945d-93a5ba247a30" providerId="ADAL" clId="{8D9E0B9C-A209-4791-AE6C-DD13D1319F19}" dt="2020-10-07T19:02:07.469" v="16815" actId="478"/>
          <ac:spMkLst>
            <pc:docMk/>
            <pc:sldMk cId="3534281142" sldId="575"/>
            <ac:spMk id="14" creationId="{66326A8E-6EFD-6C4D-910D-94EEEBE265F5}"/>
          </ac:spMkLst>
        </pc:spChg>
        <pc:spChg chg="add">
          <ac:chgData name="Andrew" userId="ae04d6da-4694-4a7f-945d-93a5ba247a30" providerId="ADAL" clId="{8D9E0B9C-A209-4791-AE6C-DD13D1319F19}" dt="2020-10-07T19:02:08.283" v="16816"/>
          <ac:spMkLst>
            <pc:docMk/>
            <pc:sldMk cId="3534281142" sldId="575"/>
            <ac:spMk id="15" creationId="{30EEA254-993D-4F90-9173-18974F54B6D0}"/>
          </ac:spMkLst>
        </pc:spChg>
      </pc:sldChg>
      <pc:sldChg chg="modSp add modNotesTx">
        <pc:chgData name="Andrew" userId="ae04d6da-4694-4a7f-945d-93a5ba247a30" providerId="ADAL" clId="{8D9E0B9C-A209-4791-AE6C-DD13D1319F19}" dt="2020-10-07T19:25:55.069" v="17835" actId="20577"/>
        <pc:sldMkLst>
          <pc:docMk/>
          <pc:sldMk cId="3354780832" sldId="576"/>
        </pc:sldMkLst>
        <pc:spChg chg="mod">
          <ac:chgData name="Andrew" userId="ae04d6da-4694-4a7f-945d-93a5ba247a30" providerId="ADAL" clId="{8D9E0B9C-A209-4791-AE6C-DD13D1319F19}" dt="2020-10-07T19:25:55.069" v="17835" actId="20577"/>
          <ac:spMkLst>
            <pc:docMk/>
            <pc:sldMk cId="3354780832" sldId="576"/>
            <ac:spMk id="14" creationId="{66326A8E-6EFD-6C4D-910D-94EEEBE265F5}"/>
          </ac:spMkLst>
        </pc:spChg>
      </pc:sldChg>
      <pc:sldChg chg="addSp delSp add">
        <pc:chgData name="Andrew" userId="ae04d6da-4694-4a7f-945d-93a5ba247a30" providerId="ADAL" clId="{8D9E0B9C-A209-4791-AE6C-DD13D1319F19}" dt="2020-10-07T19:26:43.484" v="17837"/>
        <pc:sldMkLst>
          <pc:docMk/>
          <pc:sldMk cId="1040955542" sldId="577"/>
        </pc:sldMkLst>
        <pc:spChg chg="add">
          <ac:chgData name="Andrew" userId="ae04d6da-4694-4a7f-945d-93a5ba247a30" providerId="ADAL" clId="{8D9E0B9C-A209-4791-AE6C-DD13D1319F19}" dt="2020-10-07T19:26:43.484" v="17837"/>
          <ac:spMkLst>
            <pc:docMk/>
            <pc:sldMk cId="1040955542" sldId="577"/>
            <ac:spMk id="12" creationId="{60D5A6DE-C74E-454D-B804-AF80382D2CFA}"/>
          </ac:spMkLst>
        </pc:spChg>
        <pc:spChg chg="del">
          <ac:chgData name="Andrew" userId="ae04d6da-4694-4a7f-945d-93a5ba247a30" providerId="ADAL" clId="{8D9E0B9C-A209-4791-AE6C-DD13D1319F19}" dt="2020-10-07T19:26:42.924" v="17836" actId="478"/>
          <ac:spMkLst>
            <pc:docMk/>
            <pc:sldMk cId="1040955542" sldId="577"/>
            <ac:spMk id="15" creationId="{30EEA254-993D-4F90-9173-18974F54B6D0}"/>
          </ac:spMkLst>
        </pc:spChg>
      </pc:sldChg>
    </pc:docChg>
  </pc:docChgLst>
  <pc:docChgLst>
    <pc:chgData name="Klepper, Christian N" userId="S::christian.klepper@unmc.edu::2da37a2d-b4cd-4128-843d-bd52557c3259" providerId="AD" clId="Web-{7B9873F1-AF32-00C3-9378-271D05BB72F2}"/>
    <pc:docChg chg="">
      <pc:chgData name="Klepper, Christian N" userId="S::christian.klepper@unmc.edu::2da37a2d-b4cd-4128-843d-bd52557c3259" providerId="AD" clId="Web-{7B9873F1-AF32-00C3-9378-271D05BB72F2}" dt="2021-02-19T07:27:31.709" v="3"/>
      <pc:docMkLst>
        <pc:docMk/>
      </pc:docMkLst>
      <pc:sldChg chg="addCm">
        <pc:chgData name="Klepper, Christian N" userId="S::christian.klepper@unmc.edu::2da37a2d-b4cd-4128-843d-bd52557c3259" providerId="AD" clId="Web-{7B9873F1-AF32-00C3-9378-271D05BB72F2}" dt="2021-02-19T07:27:31.709" v="3"/>
        <pc:sldMkLst>
          <pc:docMk/>
          <pc:sldMk cId="1518080051" sldId="422"/>
        </pc:sldMkLst>
      </pc:sldChg>
      <pc:sldChg chg="addCm">
        <pc:chgData name="Klepper, Christian N" userId="S::christian.klepper@unmc.edu::2da37a2d-b4cd-4128-843d-bd52557c3259" providerId="AD" clId="Web-{7B9873F1-AF32-00C3-9378-271D05BB72F2}" dt="2021-02-19T07:15:51.637" v="1"/>
        <pc:sldMkLst>
          <pc:docMk/>
          <pc:sldMk cId="2710580023" sldId="618"/>
        </pc:sldMkLst>
      </pc:sldChg>
      <pc:sldChg chg="addCm">
        <pc:chgData name="Klepper, Christian N" userId="S::christian.klepper@unmc.edu::2da37a2d-b4cd-4128-843d-bd52557c3259" providerId="AD" clId="Web-{7B9873F1-AF32-00C3-9378-271D05BB72F2}" dt="2021-02-19T07:16:10.840" v="2"/>
        <pc:sldMkLst>
          <pc:docMk/>
          <pc:sldMk cId="4106172629" sldId="619"/>
        </pc:sldMkLst>
      </pc:sldChg>
    </pc:docChg>
  </pc:docChgLst>
  <pc:docChgLst>
    <pc:chgData name="Christian Klepper" userId="7eC7QMJic6WujB25aUEySDs5ZUeCB/jsYSEZad2FkXM=" providerId="None" clId="Web-{0F91D72A-6D53-4584-AB15-43CA5FABB0E4}"/>
    <pc:docChg chg="addSld delSld modSld sldOrd">
      <pc:chgData name="Christian Klepper" userId="7eC7QMJic6WujB25aUEySDs5ZUeCB/jsYSEZad2FkXM=" providerId="None" clId="Web-{0F91D72A-6D53-4584-AB15-43CA5FABB0E4}" dt="2021-06-10T17:35:48.751" v="396"/>
      <pc:docMkLst>
        <pc:docMk/>
      </pc:docMkLst>
      <pc:sldChg chg="modNotes">
        <pc:chgData name="Christian Klepper" userId="7eC7QMJic6WujB25aUEySDs5ZUeCB/jsYSEZad2FkXM=" providerId="None" clId="Web-{0F91D72A-6D53-4584-AB15-43CA5FABB0E4}" dt="2021-06-10T17:22:04.520" v="326"/>
        <pc:sldMkLst>
          <pc:docMk/>
          <pc:sldMk cId="3695295686" sldId="668"/>
        </pc:sldMkLst>
      </pc:sldChg>
      <pc:sldChg chg="modSp del">
        <pc:chgData name="Christian Klepper" userId="7eC7QMJic6WujB25aUEySDs5ZUeCB/jsYSEZad2FkXM=" providerId="None" clId="Web-{0F91D72A-6D53-4584-AB15-43CA5FABB0E4}" dt="2021-06-10T16:56:07.730" v="108"/>
        <pc:sldMkLst>
          <pc:docMk/>
          <pc:sldMk cId="2806560511" sldId="669"/>
        </pc:sldMkLst>
        <pc:spChg chg="mod">
          <ac:chgData name="Christian Klepper" userId="7eC7QMJic6WujB25aUEySDs5ZUeCB/jsYSEZad2FkXM=" providerId="None" clId="Web-{0F91D72A-6D53-4584-AB15-43CA5FABB0E4}" dt="2021-06-10T16:51:26.747" v="8" actId="1076"/>
          <ac:spMkLst>
            <pc:docMk/>
            <pc:sldMk cId="2806560511" sldId="669"/>
            <ac:spMk id="7" creationId="{8C3BBFE9-9E0B-499A-81ED-3B46D260B179}"/>
          </ac:spMkLst>
        </pc:spChg>
      </pc:sldChg>
      <pc:sldChg chg="del">
        <pc:chgData name="Christian Klepper" userId="7eC7QMJic6WujB25aUEySDs5ZUeCB/jsYSEZad2FkXM=" providerId="None" clId="Web-{0F91D72A-6D53-4584-AB15-43CA5FABB0E4}" dt="2021-06-10T17:03:39.181" v="180"/>
        <pc:sldMkLst>
          <pc:docMk/>
          <pc:sldMk cId="4241816452" sldId="670"/>
        </pc:sldMkLst>
      </pc:sldChg>
      <pc:sldChg chg="modSp mod modClrScheme chgLayout">
        <pc:chgData name="Christian Klepper" userId="7eC7QMJic6WujB25aUEySDs5ZUeCB/jsYSEZad2FkXM=" providerId="None" clId="Web-{0F91D72A-6D53-4584-AB15-43CA5FABB0E4}" dt="2021-06-10T17:04:06.915" v="183" actId="20577"/>
        <pc:sldMkLst>
          <pc:docMk/>
          <pc:sldMk cId="1287145451" sldId="671"/>
        </pc:sldMkLst>
        <pc:spChg chg="mod ord">
          <ac:chgData name="Christian Klepper" userId="7eC7QMJic6WujB25aUEySDs5ZUeCB/jsYSEZad2FkXM=" providerId="None" clId="Web-{0F91D72A-6D53-4584-AB15-43CA5FABB0E4}" dt="2021-06-10T17:04:06.915" v="183" actId="20577"/>
          <ac:spMkLst>
            <pc:docMk/>
            <pc:sldMk cId="1287145451" sldId="671"/>
            <ac:spMk id="4" creationId="{9B1DEC42-AAD9-46CF-A8E7-DF4297869123}"/>
          </ac:spMkLst>
        </pc:spChg>
      </pc:sldChg>
      <pc:sldChg chg="addSp delSp modSp mod modClrScheme chgLayout modNotes">
        <pc:chgData name="Christian Klepper" userId="7eC7QMJic6WujB25aUEySDs5ZUeCB/jsYSEZad2FkXM=" providerId="None" clId="Web-{0F91D72A-6D53-4584-AB15-43CA5FABB0E4}" dt="2021-06-10T17:23:46.520" v="333"/>
        <pc:sldMkLst>
          <pc:docMk/>
          <pc:sldMk cId="472200823" sldId="672"/>
        </pc:sldMkLst>
        <pc:spChg chg="del">
          <ac:chgData name="Christian Klepper" userId="7eC7QMJic6WujB25aUEySDs5ZUeCB/jsYSEZad2FkXM=" providerId="None" clId="Web-{0F91D72A-6D53-4584-AB15-43CA5FABB0E4}" dt="2021-06-10T17:10:14.148" v="186"/>
          <ac:spMkLst>
            <pc:docMk/>
            <pc:sldMk cId="472200823" sldId="672"/>
            <ac:spMk id="2" creationId="{EDC4F482-1CE5-459F-8584-318F6B4F1568}"/>
          </ac:spMkLst>
        </pc:spChg>
        <pc:spChg chg="mod ord">
          <ac:chgData name="Christian Klepper" userId="7eC7QMJic6WujB25aUEySDs5ZUeCB/jsYSEZad2FkXM=" providerId="None" clId="Web-{0F91D72A-6D53-4584-AB15-43CA5FABB0E4}" dt="2021-06-10T17:10:40.742" v="201"/>
          <ac:spMkLst>
            <pc:docMk/>
            <pc:sldMk cId="472200823" sldId="672"/>
            <ac:spMk id="4" creationId="{9B1DEC42-AAD9-46CF-A8E7-DF4297869123}"/>
          </ac:spMkLst>
        </pc:spChg>
        <pc:graphicFrameChg chg="add mod">
          <ac:chgData name="Christian Klepper" userId="7eC7QMJic6WujB25aUEySDs5ZUeCB/jsYSEZad2FkXM=" providerId="None" clId="Web-{0F91D72A-6D53-4584-AB15-43CA5FABB0E4}" dt="2021-06-10T17:10:52.992" v="202" actId="14100"/>
          <ac:graphicFrameMkLst>
            <pc:docMk/>
            <pc:sldMk cId="472200823" sldId="672"/>
            <ac:graphicFrameMk id="5" creationId="{6A0F997E-139B-49FA-A37E-8BF899B40AD1}"/>
          </ac:graphicFrameMkLst>
        </pc:graphicFrameChg>
      </pc:sldChg>
      <pc:sldChg chg="del">
        <pc:chgData name="Christian Klepper" userId="7eC7QMJic6WujB25aUEySDs5ZUeCB/jsYSEZad2FkXM=" providerId="None" clId="Web-{0F91D72A-6D53-4584-AB15-43CA5FABB0E4}" dt="2021-06-10T17:18:05.224" v="315"/>
        <pc:sldMkLst>
          <pc:docMk/>
          <pc:sldMk cId="123254924" sldId="673"/>
        </pc:sldMkLst>
      </pc:sldChg>
      <pc:sldChg chg="del">
        <pc:chgData name="Christian Klepper" userId="7eC7QMJic6WujB25aUEySDs5ZUeCB/jsYSEZad2FkXM=" providerId="None" clId="Web-{0F91D72A-6D53-4584-AB15-43CA5FABB0E4}" dt="2021-06-10T17:35:20.438" v="390"/>
        <pc:sldMkLst>
          <pc:docMk/>
          <pc:sldMk cId="413549596" sldId="675"/>
        </pc:sldMkLst>
      </pc:sldChg>
      <pc:sldChg chg="del">
        <pc:chgData name="Christian Klepper" userId="7eC7QMJic6WujB25aUEySDs5ZUeCB/jsYSEZad2FkXM=" providerId="None" clId="Web-{0F91D72A-6D53-4584-AB15-43CA5FABB0E4}" dt="2021-06-10T17:35:46.157" v="394"/>
        <pc:sldMkLst>
          <pc:docMk/>
          <pc:sldMk cId="2420209590" sldId="676"/>
        </pc:sldMkLst>
      </pc:sldChg>
      <pc:sldChg chg="del">
        <pc:chgData name="Christian Klepper" userId="7eC7QMJic6WujB25aUEySDs5ZUeCB/jsYSEZad2FkXM=" providerId="None" clId="Web-{0F91D72A-6D53-4584-AB15-43CA5FABB0E4}" dt="2021-06-10T17:35:47.344" v="395"/>
        <pc:sldMkLst>
          <pc:docMk/>
          <pc:sldMk cId="3404828404" sldId="677"/>
        </pc:sldMkLst>
      </pc:sldChg>
      <pc:sldChg chg="del">
        <pc:chgData name="Christian Klepper" userId="7eC7QMJic6WujB25aUEySDs5ZUeCB/jsYSEZad2FkXM=" providerId="None" clId="Web-{0F91D72A-6D53-4584-AB15-43CA5FABB0E4}" dt="2021-06-10T17:35:48.751" v="396"/>
        <pc:sldMkLst>
          <pc:docMk/>
          <pc:sldMk cId="1416564826" sldId="678"/>
        </pc:sldMkLst>
      </pc:sldChg>
      <pc:sldChg chg="del">
        <pc:chgData name="Christian Klepper" userId="7eC7QMJic6WujB25aUEySDs5ZUeCB/jsYSEZad2FkXM=" providerId="None" clId="Web-{0F91D72A-6D53-4584-AB15-43CA5FABB0E4}" dt="2021-06-10T17:32:33.095" v="376"/>
        <pc:sldMkLst>
          <pc:docMk/>
          <pc:sldMk cId="513385390" sldId="679"/>
        </pc:sldMkLst>
      </pc:sldChg>
      <pc:sldChg chg="del">
        <pc:chgData name="Christian Klepper" userId="7eC7QMJic6WujB25aUEySDs5ZUeCB/jsYSEZad2FkXM=" providerId="None" clId="Web-{0F91D72A-6D53-4584-AB15-43CA5FABB0E4}" dt="2021-06-10T17:32:36.548" v="377"/>
        <pc:sldMkLst>
          <pc:docMk/>
          <pc:sldMk cId="1311189030" sldId="680"/>
        </pc:sldMkLst>
      </pc:sldChg>
      <pc:sldChg chg="del">
        <pc:chgData name="Christian Klepper" userId="7eC7QMJic6WujB25aUEySDs5ZUeCB/jsYSEZad2FkXM=" providerId="None" clId="Web-{0F91D72A-6D53-4584-AB15-43CA5FABB0E4}" dt="2021-06-10T17:32:38.377" v="378"/>
        <pc:sldMkLst>
          <pc:docMk/>
          <pc:sldMk cId="1695991415" sldId="681"/>
        </pc:sldMkLst>
      </pc:sldChg>
      <pc:sldChg chg="del">
        <pc:chgData name="Christian Klepper" userId="7eC7QMJic6WujB25aUEySDs5ZUeCB/jsYSEZad2FkXM=" providerId="None" clId="Web-{0F91D72A-6D53-4584-AB15-43CA5FABB0E4}" dt="2021-06-10T17:33:25.689" v="389"/>
        <pc:sldMkLst>
          <pc:docMk/>
          <pc:sldMk cId="1495477922" sldId="682"/>
        </pc:sldMkLst>
      </pc:sldChg>
      <pc:sldChg chg="del">
        <pc:chgData name="Christian Klepper" userId="7eC7QMJic6WujB25aUEySDs5ZUeCB/jsYSEZad2FkXM=" providerId="None" clId="Web-{0F91D72A-6D53-4584-AB15-43CA5FABB0E4}" dt="2021-06-10T17:32:56.501" v="379"/>
        <pc:sldMkLst>
          <pc:docMk/>
          <pc:sldMk cId="283816727" sldId="684"/>
        </pc:sldMkLst>
      </pc:sldChg>
      <pc:sldChg chg="del">
        <pc:chgData name="Christian Klepper" userId="7eC7QMJic6WujB25aUEySDs5ZUeCB/jsYSEZad2FkXM=" providerId="None" clId="Web-{0F91D72A-6D53-4584-AB15-43CA5FABB0E4}" dt="2021-06-10T17:32:58.361" v="380"/>
        <pc:sldMkLst>
          <pc:docMk/>
          <pc:sldMk cId="1662786347" sldId="685"/>
        </pc:sldMkLst>
      </pc:sldChg>
      <pc:sldChg chg="del">
        <pc:chgData name="Christian Klepper" userId="7eC7QMJic6WujB25aUEySDs5ZUeCB/jsYSEZad2FkXM=" providerId="None" clId="Web-{0F91D72A-6D53-4584-AB15-43CA5FABB0E4}" dt="2021-06-10T17:32:59.595" v="381"/>
        <pc:sldMkLst>
          <pc:docMk/>
          <pc:sldMk cId="3675504975" sldId="686"/>
        </pc:sldMkLst>
      </pc:sldChg>
      <pc:sldChg chg="del">
        <pc:chgData name="Christian Klepper" userId="7eC7QMJic6WujB25aUEySDs5ZUeCB/jsYSEZad2FkXM=" providerId="None" clId="Web-{0F91D72A-6D53-4584-AB15-43CA5FABB0E4}" dt="2021-06-10T17:33:01.908" v="382"/>
        <pc:sldMkLst>
          <pc:docMk/>
          <pc:sldMk cId="394002336" sldId="687"/>
        </pc:sldMkLst>
      </pc:sldChg>
      <pc:sldChg chg="del">
        <pc:chgData name="Christian Klepper" userId="7eC7QMJic6WujB25aUEySDs5ZUeCB/jsYSEZad2FkXM=" providerId="None" clId="Web-{0F91D72A-6D53-4584-AB15-43CA5FABB0E4}" dt="2021-06-10T17:33:03.330" v="383"/>
        <pc:sldMkLst>
          <pc:docMk/>
          <pc:sldMk cId="1796557749" sldId="688"/>
        </pc:sldMkLst>
      </pc:sldChg>
      <pc:sldChg chg="del">
        <pc:chgData name="Christian Klepper" userId="7eC7QMJic6WujB25aUEySDs5ZUeCB/jsYSEZad2FkXM=" providerId="None" clId="Web-{0F91D72A-6D53-4584-AB15-43CA5FABB0E4}" dt="2021-06-10T17:33:19.001" v="388"/>
        <pc:sldMkLst>
          <pc:docMk/>
          <pc:sldMk cId="1424415876" sldId="689"/>
        </pc:sldMkLst>
      </pc:sldChg>
      <pc:sldChg chg="del">
        <pc:chgData name="Christian Klepper" userId="7eC7QMJic6WujB25aUEySDs5ZUeCB/jsYSEZad2FkXM=" providerId="None" clId="Web-{0F91D72A-6D53-4584-AB15-43CA5FABB0E4}" dt="2021-06-10T17:33:17.970" v="387"/>
        <pc:sldMkLst>
          <pc:docMk/>
          <pc:sldMk cId="1230963655" sldId="690"/>
        </pc:sldMkLst>
      </pc:sldChg>
      <pc:sldChg chg="del">
        <pc:chgData name="Christian Klepper" userId="7eC7QMJic6WujB25aUEySDs5ZUeCB/jsYSEZad2FkXM=" providerId="None" clId="Web-{0F91D72A-6D53-4584-AB15-43CA5FABB0E4}" dt="2021-06-10T17:28:07.206" v="361"/>
        <pc:sldMkLst>
          <pc:docMk/>
          <pc:sldMk cId="450020294" sldId="697"/>
        </pc:sldMkLst>
      </pc:sldChg>
      <pc:sldChg chg="del">
        <pc:chgData name="Christian Klepper" userId="7eC7QMJic6WujB25aUEySDs5ZUeCB/jsYSEZad2FkXM=" providerId="None" clId="Web-{0F91D72A-6D53-4584-AB15-43CA5FABB0E4}" dt="2021-06-10T17:24:54.254" v="352"/>
        <pc:sldMkLst>
          <pc:docMk/>
          <pc:sldMk cId="4229965815" sldId="701"/>
        </pc:sldMkLst>
      </pc:sldChg>
      <pc:sldChg chg="del">
        <pc:chgData name="Christian Klepper" userId="7eC7QMJic6WujB25aUEySDs5ZUeCB/jsYSEZad2FkXM=" providerId="None" clId="Web-{0F91D72A-6D53-4584-AB15-43CA5FABB0E4}" dt="2021-06-10T17:24:56.832" v="353"/>
        <pc:sldMkLst>
          <pc:docMk/>
          <pc:sldMk cId="954716369" sldId="702"/>
        </pc:sldMkLst>
      </pc:sldChg>
      <pc:sldChg chg="del">
        <pc:chgData name="Christian Klepper" userId="7eC7QMJic6WujB25aUEySDs5ZUeCB/jsYSEZad2FkXM=" providerId="None" clId="Web-{0F91D72A-6D53-4584-AB15-43CA5FABB0E4}" dt="2021-06-10T17:25:00.488" v="354"/>
        <pc:sldMkLst>
          <pc:docMk/>
          <pc:sldMk cId="1538261033" sldId="703"/>
        </pc:sldMkLst>
      </pc:sldChg>
      <pc:sldChg chg="del">
        <pc:chgData name="Christian Klepper" userId="7eC7QMJic6WujB25aUEySDs5ZUeCB/jsYSEZad2FkXM=" providerId="None" clId="Web-{0F91D72A-6D53-4584-AB15-43CA5FABB0E4}" dt="2021-06-10T17:28:08.440" v="362"/>
        <pc:sldMkLst>
          <pc:docMk/>
          <pc:sldMk cId="3697962242" sldId="704"/>
        </pc:sldMkLst>
      </pc:sldChg>
      <pc:sldChg chg="del">
        <pc:chgData name="Christian Klepper" userId="7eC7QMJic6WujB25aUEySDs5ZUeCB/jsYSEZad2FkXM=" providerId="None" clId="Web-{0F91D72A-6D53-4584-AB15-43CA5FABB0E4}" dt="2021-06-10T17:28:09.565" v="363"/>
        <pc:sldMkLst>
          <pc:docMk/>
          <pc:sldMk cId="2217929860" sldId="705"/>
        </pc:sldMkLst>
      </pc:sldChg>
      <pc:sldChg chg="del">
        <pc:chgData name="Christian Klepper" userId="7eC7QMJic6WujB25aUEySDs5ZUeCB/jsYSEZad2FkXM=" providerId="None" clId="Web-{0F91D72A-6D53-4584-AB15-43CA5FABB0E4}" dt="2021-06-10T17:11:31.367" v="229"/>
        <pc:sldMkLst>
          <pc:docMk/>
          <pc:sldMk cId="3860990131" sldId="706"/>
        </pc:sldMkLst>
      </pc:sldChg>
      <pc:sldChg chg="del">
        <pc:chgData name="Christian Klepper" userId="7eC7QMJic6WujB25aUEySDs5ZUeCB/jsYSEZad2FkXM=" providerId="None" clId="Web-{0F91D72A-6D53-4584-AB15-43CA5FABB0E4}" dt="2021-06-10T17:11:32.242" v="230"/>
        <pc:sldMkLst>
          <pc:docMk/>
          <pc:sldMk cId="316746633" sldId="707"/>
        </pc:sldMkLst>
      </pc:sldChg>
      <pc:sldChg chg="del">
        <pc:chgData name="Christian Klepper" userId="7eC7QMJic6WujB25aUEySDs5ZUeCB/jsYSEZad2FkXM=" providerId="None" clId="Web-{0F91D72A-6D53-4584-AB15-43CA5FABB0E4}" dt="2021-06-10T17:33:13.111" v="384"/>
        <pc:sldMkLst>
          <pc:docMk/>
          <pc:sldMk cId="2564425876" sldId="708"/>
        </pc:sldMkLst>
      </pc:sldChg>
      <pc:sldChg chg="del">
        <pc:chgData name="Christian Klepper" userId="7eC7QMJic6WujB25aUEySDs5ZUeCB/jsYSEZad2FkXM=" providerId="None" clId="Web-{0F91D72A-6D53-4584-AB15-43CA5FABB0E4}" dt="2021-06-10T17:33:14.533" v="385"/>
        <pc:sldMkLst>
          <pc:docMk/>
          <pc:sldMk cId="858404298" sldId="709"/>
        </pc:sldMkLst>
      </pc:sldChg>
      <pc:sldChg chg="del">
        <pc:chgData name="Christian Klepper" userId="7eC7QMJic6WujB25aUEySDs5ZUeCB/jsYSEZad2FkXM=" providerId="None" clId="Web-{0F91D72A-6D53-4584-AB15-43CA5FABB0E4}" dt="2021-06-10T17:33:15.736" v="386"/>
        <pc:sldMkLst>
          <pc:docMk/>
          <pc:sldMk cId="1768297570" sldId="710"/>
        </pc:sldMkLst>
      </pc:sldChg>
      <pc:sldChg chg="del">
        <pc:chgData name="Christian Klepper" userId="7eC7QMJic6WujB25aUEySDs5ZUeCB/jsYSEZad2FkXM=" providerId="None" clId="Web-{0F91D72A-6D53-4584-AB15-43CA5FABB0E4}" dt="2021-06-10T17:11:20.132" v="221"/>
        <pc:sldMkLst>
          <pc:docMk/>
          <pc:sldMk cId="3798764205" sldId="711"/>
        </pc:sldMkLst>
      </pc:sldChg>
      <pc:sldChg chg="del">
        <pc:chgData name="Christian Klepper" userId="7eC7QMJic6WujB25aUEySDs5ZUeCB/jsYSEZad2FkXM=" providerId="None" clId="Web-{0F91D72A-6D53-4584-AB15-43CA5FABB0E4}" dt="2021-06-10T17:11:20.132" v="222"/>
        <pc:sldMkLst>
          <pc:docMk/>
          <pc:sldMk cId="1375522780" sldId="712"/>
        </pc:sldMkLst>
      </pc:sldChg>
      <pc:sldChg chg="del">
        <pc:chgData name="Christian Klepper" userId="7eC7QMJic6WujB25aUEySDs5ZUeCB/jsYSEZad2FkXM=" providerId="None" clId="Web-{0F91D72A-6D53-4584-AB15-43CA5FABB0E4}" dt="2021-06-10T17:11:20.132" v="223"/>
        <pc:sldMkLst>
          <pc:docMk/>
          <pc:sldMk cId="555127051" sldId="713"/>
        </pc:sldMkLst>
      </pc:sldChg>
      <pc:sldChg chg="del">
        <pc:chgData name="Christian Klepper" userId="7eC7QMJic6WujB25aUEySDs5ZUeCB/jsYSEZad2FkXM=" providerId="None" clId="Web-{0F91D72A-6D53-4584-AB15-43CA5FABB0E4}" dt="2021-06-10T17:11:20.132" v="224"/>
        <pc:sldMkLst>
          <pc:docMk/>
          <pc:sldMk cId="1073317853" sldId="714"/>
        </pc:sldMkLst>
      </pc:sldChg>
      <pc:sldChg chg="del">
        <pc:chgData name="Christian Klepper" userId="7eC7QMJic6WujB25aUEySDs5ZUeCB/jsYSEZad2FkXM=" providerId="None" clId="Web-{0F91D72A-6D53-4584-AB15-43CA5FABB0E4}" dt="2021-06-10T17:11:20.132" v="225"/>
        <pc:sldMkLst>
          <pc:docMk/>
          <pc:sldMk cId="2297695011" sldId="715"/>
        </pc:sldMkLst>
      </pc:sldChg>
      <pc:sldChg chg="del">
        <pc:chgData name="Christian Klepper" userId="7eC7QMJic6WujB25aUEySDs5ZUeCB/jsYSEZad2FkXM=" providerId="None" clId="Web-{0F91D72A-6D53-4584-AB15-43CA5FABB0E4}" dt="2021-06-10T17:11:20.132" v="226"/>
        <pc:sldMkLst>
          <pc:docMk/>
          <pc:sldMk cId="2871797088" sldId="716"/>
        </pc:sldMkLst>
      </pc:sldChg>
      <pc:sldChg chg="del">
        <pc:chgData name="Christian Klepper" userId="7eC7QMJic6WujB25aUEySDs5ZUeCB/jsYSEZad2FkXM=" providerId="None" clId="Web-{0F91D72A-6D53-4584-AB15-43CA5FABB0E4}" dt="2021-06-10T17:11:20.132" v="227"/>
        <pc:sldMkLst>
          <pc:docMk/>
          <pc:sldMk cId="3517903057" sldId="717"/>
        </pc:sldMkLst>
      </pc:sldChg>
      <pc:sldChg chg="del">
        <pc:chgData name="Christian Klepper" userId="7eC7QMJic6WujB25aUEySDs5ZUeCB/jsYSEZad2FkXM=" providerId="None" clId="Web-{0F91D72A-6D53-4584-AB15-43CA5FABB0E4}" dt="2021-06-10T17:11:20.132" v="228"/>
        <pc:sldMkLst>
          <pc:docMk/>
          <pc:sldMk cId="704278595" sldId="718"/>
        </pc:sldMkLst>
      </pc:sldChg>
      <pc:sldChg chg="del">
        <pc:chgData name="Christian Klepper" userId="7eC7QMJic6WujB25aUEySDs5ZUeCB/jsYSEZad2FkXM=" providerId="None" clId="Web-{0F91D72A-6D53-4584-AB15-43CA5FABB0E4}" dt="2021-06-10T17:11:15.617" v="212"/>
        <pc:sldMkLst>
          <pc:docMk/>
          <pc:sldMk cId="3974409167" sldId="719"/>
        </pc:sldMkLst>
      </pc:sldChg>
      <pc:sldChg chg="del">
        <pc:chgData name="Christian Klepper" userId="7eC7QMJic6WujB25aUEySDs5ZUeCB/jsYSEZad2FkXM=" providerId="None" clId="Web-{0F91D72A-6D53-4584-AB15-43CA5FABB0E4}" dt="2021-06-10T17:11:15.632" v="213"/>
        <pc:sldMkLst>
          <pc:docMk/>
          <pc:sldMk cId="3294465391" sldId="720"/>
        </pc:sldMkLst>
      </pc:sldChg>
      <pc:sldChg chg="del">
        <pc:chgData name="Christian Klepper" userId="7eC7QMJic6WujB25aUEySDs5ZUeCB/jsYSEZad2FkXM=" providerId="None" clId="Web-{0F91D72A-6D53-4584-AB15-43CA5FABB0E4}" dt="2021-06-10T17:11:15.632" v="214"/>
        <pc:sldMkLst>
          <pc:docMk/>
          <pc:sldMk cId="376945575" sldId="721"/>
        </pc:sldMkLst>
      </pc:sldChg>
      <pc:sldChg chg="del">
        <pc:chgData name="Christian Klepper" userId="7eC7QMJic6WujB25aUEySDs5ZUeCB/jsYSEZad2FkXM=" providerId="None" clId="Web-{0F91D72A-6D53-4584-AB15-43CA5FABB0E4}" dt="2021-06-10T17:11:15.632" v="215"/>
        <pc:sldMkLst>
          <pc:docMk/>
          <pc:sldMk cId="424908153" sldId="722"/>
        </pc:sldMkLst>
      </pc:sldChg>
      <pc:sldChg chg="del">
        <pc:chgData name="Christian Klepper" userId="7eC7QMJic6WujB25aUEySDs5ZUeCB/jsYSEZad2FkXM=" providerId="None" clId="Web-{0F91D72A-6D53-4584-AB15-43CA5FABB0E4}" dt="2021-06-10T17:11:15.632" v="216"/>
        <pc:sldMkLst>
          <pc:docMk/>
          <pc:sldMk cId="2233472903" sldId="723"/>
        </pc:sldMkLst>
      </pc:sldChg>
      <pc:sldChg chg="del">
        <pc:chgData name="Christian Klepper" userId="7eC7QMJic6WujB25aUEySDs5ZUeCB/jsYSEZad2FkXM=" providerId="None" clId="Web-{0F91D72A-6D53-4584-AB15-43CA5FABB0E4}" dt="2021-06-10T17:11:15.632" v="217"/>
        <pc:sldMkLst>
          <pc:docMk/>
          <pc:sldMk cId="2632452274" sldId="724"/>
        </pc:sldMkLst>
      </pc:sldChg>
      <pc:sldChg chg="del">
        <pc:chgData name="Christian Klepper" userId="7eC7QMJic6WujB25aUEySDs5ZUeCB/jsYSEZad2FkXM=" providerId="None" clId="Web-{0F91D72A-6D53-4584-AB15-43CA5FABB0E4}" dt="2021-06-10T17:11:15.632" v="218"/>
        <pc:sldMkLst>
          <pc:docMk/>
          <pc:sldMk cId="1809861593" sldId="725"/>
        </pc:sldMkLst>
      </pc:sldChg>
      <pc:sldChg chg="del">
        <pc:chgData name="Christian Klepper" userId="7eC7QMJic6WujB25aUEySDs5ZUeCB/jsYSEZad2FkXM=" providerId="None" clId="Web-{0F91D72A-6D53-4584-AB15-43CA5FABB0E4}" dt="2021-06-10T17:11:15.648" v="219"/>
        <pc:sldMkLst>
          <pc:docMk/>
          <pc:sldMk cId="21761225" sldId="726"/>
        </pc:sldMkLst>
      </pc:sldChg>
      <pc:sldChg chg="del">
        <pc:chgData name="Christian Klepper" userId="7eC7QMJic6WujB25aUEySDs5ZUeCB/jsYSEZad2FkXM=" providerId="None" clId="Web-{0F91D72A-6D53-4584-AB15-43CA5FABB0E4}" dt="2021-06-10T17:11:15.648" v="220"/>
        <pc:sldMkLst>
          <pc:docMk/>
          <pc:sldMk cId="3446060199" sldId="727"/>
        </pc:sldMkLst>
      </pc:sldChg>
      <pc:sldChg chg="del">
        <pc:chgData name="Christian Klepper" userId="7eC7QMJic6WujB25aUEySDs5ZUeCB/jsYSEZad2FkXM=" providerId="None" clId="Web-{0F91D72A-6D53-4584-AB15-43CA5FABB0E4}" dt="2021-06-10T17:11:11.882" v="207"/>
        <pc:sldMkLst>
          <pc:docMk/>
          <pc:sldMk cId="3909016688" sldId="728"/>
        </pc:sldMkLst>
      </pc:sldChg>
      <pc:sldChg chg="del">
        <pc:chgData name="Christian Klepper" userId="7eC7QMJic6WujB25aUEySDs5ZUeCB/jsYSEZad2FkXM=" providerId="None" clId="Web-{0F91D72A-6D53-4584-AB15-43CA5FABB0E4}" dt="2021-06-10T17:11:11.898" v="208"/>
        <pc:sldMkLst>
          <pc:docMk/>
          <pc:sldMk cId="1974758691" sldId="729"/>
        </pc:sldMkLst>
      </pc:sldChg>
      <pc:sldChg chg="del">
        <pc:chgData name="Christian Klepper" userId="7eC7QMJic6WujB25aUEySDs5ZUeCB/jsYSEZad2FkXM=" providerId="None" clId="Web-{0F91D72A-6D53-4584-AB15-43CA5FABB0E4}" dt="2021-06-10T17:11:11.898" v="209"/>
        <pc:sldMkLst>
          <pc:docMk/>
          <pc:sldMk cId="1278882968" sldId="730"/>
        </pc:sldMkLst>
      </pc:sldChg>
      <pc:sldChg chg="del">
        <pc:chgData name="Christian Klepper" userId="7eC7QMJic6WujB25aUEySDs5ZUeCB/jsYSEZad2FkXM=" providerId="None" clId="Web-{0F91D72A-6D53-4584-AB15-43CA5FABB0E4}" dt="2021-06-10T17:11:11.898" v="210"/>
        <pc:sldMkLst>
          <pc:docMk/>
          <pc:sldMk cId="3886898179" sldId="731"/>
        </pc:sldMkLst>
      </pc:sldChg>
      <pc:sldChg chg="del">
        <pc:chgData name="Christian Klepper" userId="7eC7QMJic6WujB25aUEySDs5ZUeCB/jsYSEZad2FkXM=" providerId="None" clId="Web-{0F91D72A-6D53-4584-AB15-43CA5FABB0E4}" dt="2021-06-10T17:11:11.898" v="211"/>
        <pc:sldMkLst>
          <pc:docMk/>
          <pc:sldMk cId="2638403534" sldId="732"/>
        </pc:sldMkLst>
      </pc:sldChg>
      <pc:sldChg chg="del">
        <pc:chgData name="Christian Klepper" userId="7eC7QMJic6WujB25aUEySDs5ZUeCB/jsYSEZad2FkXM=" providerId="None" clId="Web-{0F91D72A-6D53-4584-AB15-43CA5FABB0E4}" dt="2021-06-10T17:11:08.132" v="203"/>
        <pc:sldMkLst>
          <pc:docMk/>
          <pc:sldMk cId="612024635" sldId="733"/>
        </pc:sldMkLst>
      </pc:sldChg>
      <pc:sldChg chg="del">
        <pc:chgData name="Christian Klepper" userId="7eC7QMJic6WujB25aUEySDs5ZUeCB/jsYSEZad2FkXM=" providerId="None" clId="Web-{0F91D72A-6D53-4584-AB15-43CA5FABB0E4}" dt="2021-06-10T17:11:08.132" v="204"/>
        <pc:sldMkLst>
          <pc:docMk/>
          <pc:sldMk cId="10352501" sldId="734"/>
        </pc:sldMkLst>
      </pc:sldChg>
      <pc:sldChg chg="del">
        <pc:chgData name="Christian Klepper" userId="7eC7QMJic6WujB25aUEySDs5ZUeCB/jsYSEZad2FkXM=" providerId="None" clId="Web-{0F91D72A-6D53-4584-AB15-43CA5FABB0E4}" dt="2021-06-10T17:11:08.132" v="205"/>
        <pc:sldMkLst>
          <pc:docMk/>
          <pc:sldMk cId="2246571701" sldId="735"/>
        </pc:sldMkLst>
      </pc:sldChg>
      <pc:sldChg chg="del">
        <pc:chgData name="Christian Klepper" userId="7eC7QMJic6WujB25aUEySDs5ZUeCB/jsYSEZad2FkXM=" providerId="None" clId="Web-{0F91D72A-6D53-4584-AB15-43CA5FABB0E4}" dt="2021-06-10T17:11:08.132" v="206"/>
        <pc:sldMkLst>
          <pc:docMk/>
          <pc:sldMk cId="811467204" sldId="736"/>
        </pc:sldMkLst>
      </pc:sldChg>
      <pc:sldChg chg="addSp delSp modSp add replId modNotes">
        <pc:chgData name="Christian Klepper" userId="7eC7QMJic6WujB25aUEySDs5ZUeCB/jsYSEZad2FkXM=" providerId="None" clId="Web-{0F91D72A-6D53-4584-AB15-43CA5FABB0E4}" dt="2021-06-10T17:22:24.598" v="329"/>
        <pc:sldMkLst>
          <pc:docMk/>
          <pc:sldMk cId="455782270" sldId="746"/>
        </pc:sldMkLst>
        <pc:spChg chg="add mod">
          <ac:chgData name="Christian Klepper" userId="7eC7QMJic6WujB25aUEySDs5ZUeCB/jsYSEZad2FkXM=" providerId="None" clId="Web-{0F91D72A-6D53-4584-AB15-43CA5FABB0E4}" dt="2021-06-10T16:51:19.575" v="7" actId="1076"/>
          <ac:spMkLst>
            <pc:docMk/>
            <pc:sldMk cId="455782270" sldId="746"/>
            <ac:spMk id="3" creationId="{AF64F95E-705F-43B9-A03C-2AE683EEB4E6}"/>
          </ac:spMkLst>
        </pc:spChg>
        <pc:spChg chg="add mod ord">
          <ac:chgData name="Christian Klepper" userId="7eC7QMJic6WujB25aUEySDs5ZUeCB/jsYSEZad2FkXM=" providerId="None" clId="Web-{0F91D72A-6D53-4584-AB15-43CA5FABB0E4}" dt="2021-06-10T16:53:49.746" v="33" actId="14100"/>
          <ac:spMkLst>
            <pc:docMk/>
            <pc:sldMk cId="455782270" sldId="746"/>
            <ac:spMk id="5" creationId="{776E7516-376F-4D76-8F24-C70262DD090B}"/>
          </ac:spMkLst>
        </pc:spChg>
        <pc:spChg chg="del">
          <ac:chgData name="Christian Klepper" userId="7eC7QMJic6WujB25aUEySDs5ZUeCB/jsYSEZad2FkXM=" providerId="None" clId="Web-{0F91D72A-6D53-4584-AB15-43CA5FABB0E4}" dt="2021-06-10T16:51:50.231" v="13"/>
          <ac:spMkLst>
            <pc:docMk/>
            <pc:sldMk cId="455782270" sldId="746"/>
            <ac:spMk id="9" creationId="{C675875B-C32D-4302-916D-0C3281244365}"/>
          </ac:spMkLst>
        </pc:spChg>
        <pc:spChg chg="mod">
          <ac:chgData name="Christian Klepper" userId="7eC7QMJic6WujB25aUEySDs5ZUeCB/jsYSEZad2FkXM=" providerId="None" clId="Web-{0F91D72A-6D53-4584-AB15-43CA5FABB0E4}" dt="2021-06-10T16:55:50.293" v="103"/>
          <ac:spMkLst>
            <pc:docMk/>
            <pc:sldMk cId="455782270" sldId="746"/>
            <ac:spMk id="10" creationId="{5DCDB9BB-A022-4DCA-B8A7-B18DD35F678C}"/>
          </ac:spMkLst>
        </pc:spChg>
        <pc:spChg chg="mod">
          <ac:chgData name="Christian Klepper" userId="7eC7QMJic6WujB25aUEySDs5ZUeCB/jsYSEZad2FkXM=" providerId="None" clId="Web-{0F91D72A-6D53-4584-AB15-43CA5FABB0E4}" dt="2021-06-10T16:50:42.247" v="1" actId="20577"/>
          <ac:spMkLst>
            <pc:docMk/>
            <pc:sldMk cId="455782270" sldId="746"/>
            <ac:spMk id="14" creationId="{FB43E96F-C887-4F31-B16D-F339A740AA21}"/>
          </ac:spMkLst>
        </pc:spChg>
        <pc:spChg chg="mod">
          <ac:chgData name="Christian Klepper" userId="7eC7QMJic6WujB25aUEySDs5ZUeCB/jsYSEZad2FkXM=" providerId="None" clId="Web-{0F91D72A-6D53-4584-AB15-43CA5FABB0E4}" dt="2021-06-10T16:55:50.324" v="104"/>
          <ac:spMkLst>
            <pc:docMk/>
            <pc:sldMk cId="455782270" sldId="746"/>
            <ac:spMk id="15" creationId="{C134F9CE-2590-4949-AC40-92A0CFBFB7E2}"/>
          </ac:spMkLst>
        </pc:spChg>
        <pc:spChg chg="mod">
          <ac:chgData name="Christian Klepper" userId="7eC7QMJic6WujB25aUEySDs5ZUeCB/jsYSEZad2FkXM=" providerId="None" clId="Web-{0F91D72A-6D53-4584-AB15-43CA5FABB0E4}" dt="2021-06-10T16:55:50.371" v="105"/>
          <ac:spMkLst>
            <pc:docMk/>
            <pc:sldMk cId="455782270" sldId="746"/>
            <ac:spMk id="16" creationId="{6BA6184C-5CC8-4BDB-8788-AAE3E5279C91}"/>
          </ac:spMkLst>
        </pc:spChg>
        <pc:spChg chg="mod">
          <ac:chgData name="Christian Klepper" userId="7eC7QMJic6WujB25aUEySDs5ZUeCB/jsYSEZad2FkXM=" providerId="None" clId="Web-{0F91D72A-6D53-4584-AB15-43CA5FABB0E4}" dt="2021-06-10T16:55:50.402" v="106"/>
          <ac:spMkLst>
            <pc:docMk/>
            <pc:sldMk cId="455782270" sldId="746"/>
            <ac:spMk id="17" creationId="{ECA95C34-E75E-4484-B28D-2CD79DC62BA3}"/>
          </ac:spMkLst>
        </pc:spChg>
        <pc:spChg chg="mod">
          <ac:chgData name="Christian Klepper" userId="7eC7QMJic6WujB25aUEySDs5ZUeCB/jsYSEZad2FkXM=" providerId="None" clId="Web-{0F91D72A-6D53-4584-AB15-43CA5FABB0E4}" dt="2021-06-10T16:55:50.449" v="107"/>
          <ac:spMkLst>
            <pc:docMk/>
            <pc:sldMk cId="455782270" sldId="746"/>
            <ac:spMk id="18" creationId="{64439682-548C-42EA-BC03-4888BA0DD09C}"/>
          </ac:spMkLst>
        </pc:spChg>
        <pc:spChg chg="del mod">
          <ac:chgData name="Christian Klepper" userId="7eC7QMJic6WujB25aUEySDs5ZUeCB/jsYSEZad2FkXM=" providerId="None" clId="Web-{0F91D72A-6D53-4584-AB15-43CA5FABB0E4}" dt="2021-06-10T16:55:32.808" v="101"/>
          <ac:spMkLst>
            <pc:docMk/>
            <pc:sldMk cId="455782270" sldId="746"/>
            <ac:spMk id="19" creationId="{488B0CB8-D702-4E39-84AF-1B916A00F7C7}"/>
          </ac:spMkLst>
        </pc:spChg>
        <pc:grpChg chg="add del mod">
          <ac:chgData name="Christian Klepper" userId="7eC7QMJic6WujB25aUEySDs5ZUeCB/jsYSEZad2FkXM=" providerId="None" clId="Web-{0F91D72A-6D53-4584-AB15-43CA5FABB0E4}" dt="2021-06-10T16:55:42.933" v="102" actId="1076"/>
          <ac:grpSpMkLst>
            <pc:docMk/>
            <pc:sldMk cId="455782270" sldId="746"/>
            <ac:grpSpMk id="2" creationId="{8F2F3923-7EA3-4BCB-927B-9BA87D5B8493}"/>
          </ac:grpSpMkLst>
        </pc:grpChg>
        <pc:picChg chg="add mod ord modCrop">
          <ac:chgData name="Christian Klepper" userId="7eC7QMJic6WujB25aUEySDs5ZUeCB/jsYSEZad2FkXM=" providerId="None" clId="Web-{0F91D72A-6D53-4584-AB15-43CA5FABB0E4}" dt="2021-06-10T16:53:25.871" v="28" actId="1076"/>
          <ac:picMkLst>
            <pc:docMk/>
            <pc:sldMk cId="455782270" sldId="746"/>
            <ac:picMk id="4" creationId="{27514C8D-54C2-4F63-AFC5-98D0A30FC3A2}"/>
          </ac:picMkLst>
        </pc:picChg>
        <pc:picChg chg="del">
          <ac:chgData name="Christian Klepper" userId="7eC7QMJic6WujB25aUEySDs5ZUeCB/jsYSEZad2FkXM=" providerId="None" clId="Web-{0F91D72A-6D53-4584-AB15-43CA5FABB0E4}" dt="2021-06-10T16:51:50.856" v="14"/>
          <ac:picMkLst>
            <pc:docMk/>
            <pc:sldMk cId="455782270" sldId="746"/>
            <ac:picMk id="7" creationId="{E9217638-8734-4E0E-8D4A-B0123D558CA9}"/>
          </ac:picMkLst>
        </pc:picChg>
      </pc:sldChg>
      <pc:sldChg chg="modSp add ord modNotes">
        <pc:chgData name="Christian Klepper" userId="7eC7QMJic6WujB25aUEySDs5ZUeCB/jsYSEZad2FkXM=" providerId="None" clId="Web-{0F91D72A-6D53-4584-AB15-43CA5FABB0E4}" dt="2021-06-10T17:22:48.551" v="331"/>
        <pc:sldMkLst>
          <pc:docMk/>
          <pc:sldMk cId="3897767668" sldId="747"/>
        </pc:sldMkLst>
        <pc:spChg chg="mod">
          <ac:chgData name="Christian Klepper" userId="7eC7QMJic6WujB25aUEySDs5ZUeCB/jsYSEZad2FkXM=" providerId="None" clId="Web-{0F91D72A-6D53-4584-AB15-43CA5FABB0E4}" dt="2021-06-10T17:03:20.494" v="177" actId="1076"/>
          <ac:spMkLst>
            <pc:docMk/>
            <pc:sldMk cId="3897767668" sldId="747"/>
            <ac:spMk id="2" creationId="{A0939E0A-0FB2-1A4A-B393-5265C4FCB3B5}"/>
          </ac:spMkLst>
        </pc:spChg>
        <pc:spChg chg="mod">
          <ac:chgData name="Christian Klepper" userId="7eC7QMJic6WujB25aUEySDs5ZUeCB/jsYSEZad2FkXM=" providerId="None" clId="Web-{0F91D72A-6D53-4584-AB15-43CA5FABB0E4}" dt="2021-06-10T17:03:20.525" v="179" actId="1076"/>
          <ac:spMkLst>
            <pc:docMk/>
            <pc:sldMk cId="3897767668" sldId="747"/>
            <ac:spMk id="3" creationId="{A3ED24E0-87FA-2B47-920D-5E78E3DC8439}"/>
          </ac:spMkLst>
        </pc:spChg>
        <pc:spChg chg="mod">
          <ac:chgData name="Christian Klepper" userId="7eC7QMJic6WujB25aUEySDs5ZUeCB/jsYSEZad2FkXM=" providerId="None" clId="Web-{0F91D72A-6D53-4584-AB15-43CA5FABB0E4}" dt="2021-06-10T17:02:02.635" v="158"/>
          <ac:spMkLst>
            <pc:docMk/>
            <pc:sldMk cId="3897767668" sldId="747"/>
            <ac:spMk id="5" creationId="{5913F451-0C0D-A341-9054-3EE66A956335}"/>
          </ac:spMkLst>
        </pc:spChg>
        <pc:spChg chg="mod">
          <ac:chgData name="Christian Klepper" userId="7eC7QMJic6WujB25aUEySDs5ZUeCB/jsYSEZad2FkXM=" providerId="None" clId="Web-{0F91D72A-6D53-4584-AB15-43CA5FABB0E4}" dt="2021-06-10T17:03:20.494" v="178" actId="1076"/>
          <ac:spMkLst>
            <pc:docMk/>
            <pc:sldMk cId="3897767668" sldId="747"/>
            <ac:spMk id="6" creationId="{2BE60F32-046B-4C41-83C0-3E404B7EC0EB}"/>
          </ac:spMkLst>
        </pc:spChg>
      </pc:sldChg>
      <pc:sldChg chg="delSp modSp add replId modNotes">
        <pc:chgData name="Christian Klepper" userId="7eC7QMJic6WujB25aUEySDs5ZUeCB/jsYSEZad2FkXM=" providerId="None" clId="Web-{0F91D72A-6D53-4584-AB15-43CA5FABB0E4}" dt="2021-06-10T17:28:35.846" v="369"/>
        <pc:sldMkLst>
          <pc:docMk/>
          <pc:sldMk cId="2409979763" sldId="748"/>
        </pc:sldMkLst>
        <pc:spChg chg="del">
          <ac:chgData name="Christian Klepper" userId="7eC7QMJic6WujB25aUEySDs5ZUeCB/jsYSEZad2FkXM=" providerId="None" clId="Web-{0F91D72A-6D53-4584-AB15-43CA5FABB0E4}" dt="2021-06-10T17:27:06.878" v="359"/>
          <ac:spMkLst>
            <pc:docMk/>
            <pc:sldMk cId="2409979763" sldId="748"/>
            <ac:spMk id="3" creationId="{6568F29E-7776-479E-8830-E58A89BEA8F3}"/>
          </ac:spMkLst>
        </pc:spChg>
        <pc:spChg chg="mod">
          <ac:chgData name="Christian Klepper" userId="7eC7QMJic6WujB25aUEySDs5ZUeCB/jsYSEZad2FkXM=" providerId="None" clId="Web-{0F91D72A-6D53-4584-AB15-43CA5FABB0E4}" dt="2021-06-10T17:27:04.284" v="358" actId="20577"/>
          <ac:spMkLst>
            <pc:docMk/>
            <pc:sldMk cId="2409979763" sldId="748"/>
            <ac:spMk id="5" creationId="{E4621D46-D9E9-E24A-9D4E-8F5B6008C952}"/>
          </ac:spMkLst>
        </pc:spChg>
      </pc:sldChg>
      <pc:sldChg chg="delSp add replId modNotes">
        <pc:chgData name="Christian Klepper" userId="7eC7QMJic6WujB25aUEySDs5ZUeCB/jsYSEZad2FkXM=" providerId="None" clId="Web-{0F91D72A-6D53-4584-AB15-43CA5FABB0E4}" dt="2021-06-10T17:32:29.439" v="375"/>
        <pc:sldMkLst>
          <pc:docMk/>
          <pc:sldMk cId="3610892922" sldId="749"/>
        </pc:sldMkLst>
        <pc:spChg chg="del">
          <ac:chgData name="Christian Klepper" userId="7eC7QMJic6WujB25aUEySDs5ZUeCB/jsYSEZad2FkXM=" providerId="None" clId="Web-{0F91D72A-6D53-4584-AB15-43CA5FABB0E4}" dt="2021-06-10T17:27:46.269" v="360"/>
          <ac:spMkLst>
            <pc:docMk/>
            <pc:sldMk cId="3610892922" sldId="749"/>
            <ac:spMk id="3" creationId="{723A16A9-EB2E-430B-A003-C7D97238C55B}"/>
          </ac:spMkLst>
        </pc:spChg>
      </pc:sldChg>
      <pc:sldChg chg="add replId modNotes">
        <pc:chgData name="Christian Klepper" userId="7eC7QMJic6WujB25aUEySDs5ZUeCB/jsYSEZad2FkXM=" providerId="None" clId="Web-{0F91D72A-6D53-4584-AB15-43CA5FABB0E4}" dt="2021-06-10T17:28:41.925" v="373"/>
        <pc:sldMkLst>
          <pc:docMk/>
          <pc:sldMk cId="4077762732" sldId="750"/>
        </pc:sldMkLst>
      </pc:sldChg>
      <pc:sldChg chg="addSp delSp modSp add modNotes">
        <pc:chgData name="Christian Klepper" userId="7eC7QMJic6WujB25aUEySDs5ZUeCB/jsYSEZad2FkXM=" providerId="None" clId="Web-{0F91D72A-6D53-4584-AB15-43CA5FABB0E4}" dt="2021-06-10T17:24:08.254" v="339" actId="1076"/>
        <pc:sldMkLst>
          <pc:docMk/>
          <pc:sldMk cId="3506015941" sldId="751"/>
        </pc:sldMkLst>
        <pc:spChg chg="add del mod">
          <ac:chgData name="Christian Klepper" userId="7eC7QMJic6WujB25aUEySDs5ZUeCB/jsYSEZad2FkXM=" providerId="None" clId="Web-{0F91D72A-6D53-4584-AB15-43CA5FABB0E4}" dt="2021-06-10T17:15:35.959" v="260"/>
          <ac:spMkLst>
            <pc:docMk/>
            <pc:sldMk cId="3506015941" sldId="751"/>
            <ac:spMk id="2" creationId="{6DB6BEA8-BFA2-462F-A092-140D0B286324}"/>
          </ac:spMkLst>
        </pc:spChg>
        <pc:spChg chg="del mod">
          <ac:chgData name="Christian Klepper" userId="7eC7QMJic6WujB25aUEySDs5ZUeCB/jsYSEZad2FkXM=" providerId="None" clId="Web-{0F91D72A-6D53-4584-AB15-43CA5FABB0E4}" dt="2021-06-10T17:23:55.488" v="336"/>
          <ac:spMkLst>
            <pc:docMk/>
            <pc:sldMk cId="3506015941" sldId="751"/>
            <ac:spMk id="3" creationId="{62E2BC53-555F-4127-8CEF-05E6D473CBF1}"/>
          </ac:spMkLst>
        </pc:spChg>
        <pc:spChg chg="mod">
          <ac:chgData name="Christian Klepper" userId="7eC7QMJic6WujB25aUEySDs5ZUeCB/jsYSEZad2FkXM=" providerId="None" clId="Web-{0F91D72A-6D53-4584-AB15-43CA5FABB0E4}" dt="2021-06-10T17:17:13.381" v="314" actId="1076"/>
          <ac:spMkLst>
            <pc:docMk/>
            <pc:sldMk cId="3506015941" sldId="751"/>
            <ac:spMk id="6" creationId="{CA4D9530-B5E5-4E56-BEB7-CFABBCBBB41E}"/>
          </ac:spMkLst>
        </pc:spChg>
        <pc:spChg chg="mod">
          <ac:chgData name="Christian Klepper" userId="7eC7QMJic6WujB25aUEySDs5ZUeCB/jsYSEZad2FkXM=" providerId="None" clId="Web-{0F91D72A-6D53-4584-AB15-43CA5FABB0E4}" dt="2021-06-10T17:16:02.178" v="282" actId="20577"/>
          <ac:spMkLst>
            <pc:docMk/>
            <pc:sldMk cId="3506015941" sldId="751"/>
            <ac:spMk id="7" creationId="{5A51A200-8C71-4721-9E0D-EE1A05127D6C}"/>
          </ac:spMkLst>
        </pc:spChg>
        <pc:spChg chg="add del mod">
          <ac:chgData name="Christian Klepper" userId="7eC7QMJic6WujB25aUEySDs5ZUeCB/jsYSEZad2FkXM=" providerId="None" clId="Web-{0F91D72A-6D53-4584-AB15-43CA5FABB0E4}" dt="2021-06-10T17:16:47.725" v="311"/>
          <ac:spMkLst>
            <pc:docMk/>
            <pc:sldMk cId="3506015941" sldId="751"/>
            <ac:spMk id="8" creationId="{5CF9F70E-F70B-403F-BC7A-1AB6664DFAA8}"/>
          </ac:spMkLst>
        </pc:spChg>
        <pc:spChg chg="add del mod">
          <ac:chgData name="Christian Klepper" userId="7eC7QMJic6WujB25aUEySDs5ZUeCB/jsYSEZad2FkXM=" providerId="None" clId="Web-{0F91D72A-6D53-4584-AB15-43CA5FABB0E4}" dt="2021-06-10T17:15:36.678" v="261"/>
          <ac:spMkLst>
            <pc:docMk/>
            <pc:sldMk cId="3506015941" sldId="751"/>
            <ac:spMk id="10" creationId="{A4B9E909-753A-4249-91BF-A098CC75819B}"/>
          </ac:spMkLst>
        </pc:spChg>
        <pc:spChg chg="add del mod">
          <ac:chgData name="Christian Klepper" userId="7eC7QMJic6WujB25aUEySDs5ZUeCB/jsYSEZad2FkXM=" providerId="None" clId="Web-{0F91D72A-6D53-4584-AB15-43CA5FABB0E4}" dt="2021-06-10T17:16:38.912" v="307"/>
          <ac:spMkLst>
            <pc:docMk/>
            <pc:sldMk cId="3506015941" sldId="751"/>
            <ac:spMk id="11" creationId="{06B89874-DFB8-4E67-AEC9-FD8FF8A260C3}"/>
          </ac:spMkLst>
        </pc:spChg>
        <pc:spChg chg="add del mod">
          <ac:chgData name="Christian Klepper" userId="7eC7QMJic6WujB25aUEySDs5ZUeCB/jsYSEZad2FkXM=" providerId="None" clId="Web-{0F91D72A-6D53-4584-AB15-43CA5FABB0E4}" dt="2021-06-10T17:15:37.256" v="262"/>
          <ac:spMkLst>
            <pc:docMk/>
            <pc:sldMk cId="3506015941" sldId="751"/>
            <ac:spMk id="13" creationId="{181EBF74-A4E1-405D-93DA-941B134E4EA3}"/>
          </ac:spMkLst>
        </pc:spChg>
        <pc:spChg chg="add del mod">
          <ac:chgData name="Christian Klepper" userId="7eC7QMJic6WujB25aUEySDs5ZUeCB/jsYSEZad2FkXM=" providerId="None" clId="Web-{0F91D72A-6D53-4584-AB15-43CA5FABB0E4}" dt="2021-06-10T17:16:37.506" v="306"/>
          <ac:spMkLst>
            <pc:docMk/>
            <pc:sldMk cId="3506015941" sldId="751"/>
            <ac:spMk id="14" creationId="{261D99C1-3A99-40AD-91A4-0750808940EC}"/>
          </ac:spMkLst>
        </pc:spChg>
        <pc:spChg chg="mod">
          <ac:chgData name="Christian Klepper" userId="7eC7QMJic6WujB25aUEySDs5ZUeCB/jsYSEZad2FkXM=" providerId="None" clId="Web-{0F91D72A-6D53-4584-AB15-43CA5FABB0E4}" dt="2021-06-10T17:14:53.538" v="235" actId="20577"/>
          <ac:spMkLst>
            <pc:docMk/>
            <pc:sldMk cId="3506015941" sldId="751"/>
            <ac:spMk id="56" creationId="{FBD42AE9-12E9-4690-84E3-2B6E683A615D}"/>
          </ac:spMkLst>
        </pc:spChg>
        <pc:spChg chg="del">
          <ac:chgData name="Christian Klepper" userId="7eC7QMJic6WujB25aUEySDs5ZUeCB/jsYSEZad2FkXM=" providerId="None" clId="Web-{0F91D72A-6D53-4584-AB15-43CA5FABB0E4}" dt="2021-06-10T17:23:55.488" v="337"/>
          <ac:spMkLst>
            <pc:docMk/>
            <pc:sldMk cId="3506015941" sldId="751"/>
            <ac:spMk id="57" creationId="{72400CC8-4C8F-4F2C-BC0F-D60552CF3AB3}"/>
          </ac:spMkLst>
        </pc:spChg>
        <pc:spChg chg="mod">
          <ac:chgData name="Christian Klepper" userId="7eC7QMJic6WujB25aUEySDs5ZUeCB/jsYSEZad2FkXM=" providerId="None" clId="Web-{0F91D72A-6D53-4584-AB15-43CA5FABB0E4}" dt="2021-06-10T17:17:02.678" v="312" actId="1076"/>
          <ac:spMkLst>
            <pc:docMk/>
            <pc:sldMk cId="3506015941" sldId="751"/>
            <ac:spMk id="63" creationId="{5634B548-7AF3-49D6-8AB7-1FBF415F2B42}"/>
          </ac:spMkLst>
        </pc:spChg>
        <pc:grpChg chg="add mod">
          <ac:chgData name="Christian Klepper" userId="7eC7QMJic6WujB25aUEySDs5ZUeCB/jsYSEZad2FkXM=" providerId="None" clId="Web-{0F91D72A-6D53-4584-AB15-43CA5FABB0E4}" dt="2021-06-10T17:24:08.254" v="339" actId="1076"/>
          <ac:grpSpMkLst>
            <pc:docMk/>
            <pc:sldMk cId="3506015941" sldId="751"/>
            <ac:grpSpMk id="19" creationId="{BC3F6D64-D48C-4361-A873-564D5D6DF71E}"/>
          </ac:grpSpMkLst>
        </pc:grpChg>
        <pc:picChg chg="del mod">
          <ac:chgData name="Christian Klepper" userId="7eC7QMJic6WujB25aUEySDs5ZUeCB/jsYSEZad2FkXM=" providerId="None" clId="Web-{0F91D72A-6D53-4584-AB15-43CA5FABB0E4}" dt="2021-06-10T17:16:43.522" v="309"/>
          <ac:picMkLst>
            <pc:docMk/>
            <pc:sldMk cId="3506015941" sldId="751"/>
            <ac:picMk id="4" creationId="{18376006-A32E-47A1-8F98-3261C8807931}"/>
          </ac:picMkLst>
        </pc:picChg>
        <pc:picChg chg="add mod">
          <ac:chgData name="Christian Klepper" userId="7eC7QMJic6WujB25aUEySDs5ZUeCB/jsYSEZad2FkXM=" providerId="None" clId="Web-{0F91D72A-6D53-4584-AB15-43CA5FABB0E4}" dt="2021-06-10T17:15:21.412" v="255" actId="1076"/>
          <ac:picMkLst>
            <pc:docMk/>
            <pc:sldMk cId="3506015941" sldId="751"/>
            <ac:picMk id="9" creationId="{E00941A7-F738-4E1D-AD63-26D0AC2345EF}"/>
          </ac:picMkLst>
        </pc:picChg>
        <pc:picChg chg="add mod">
          <ac:chgData name="Christian Klepper" userId="7eC7QMJic6WujB25aUEySDs5ZUeCB/jsYSEZad2FkXM=" providerId="None" clId="Web-{0F91D72A-6D53-4584-AB15-43CA5FABB0E4}" dt="2021-06-10T17:17:07.037" v="313" actId="1076"/>
          <ac:picMkLst>
            <pc:docMk/>
            <pc:sldMk cId="3506015941" sldId="751"/>
            <ac:picMk id="12" creationId="{4C318488-FB62-4A1D-9E64-6D2A67FFC71C}"/>
          </ac:picMkLst>
        </pc:picChg>
        <pc:picChg chg="add del mod">
          <ac:chgData name="Christian Klepper" userId="7eC7QMJic6WujB25aUEySDs5ZUeCB/jsYSEZad2FkXM=" providerId="None" clId="Web-{0F91D72A-6D53-4584-AB15-43CA5FABB0E4}" dt="2021-06-10T17:23:55.488" v="335"/>
          <ac:picMkLst>
            <pc:docMk/>
            <pc:sldMk cId="3506015941" sldId="751"/>
            <ac:picMk id="15" creationId="{93D1B496-8429-4A6E-9BE2-2C52282B76B2}"/>
          </ac:picMkLst>
        </pc:picChg>
        <pc:picChg chg="del mod">
          <ac:chgData name="Christian Klepper" userId="7eC7QMJic6WujB25aUEySDs5ZUeCB/jsYSEZad2FkXM=" providerId="None" clId="Web-{0F91D72A-6D53-4584-AB15-43CA5FABB0E4}" dt="2021-06-10T17:16:43.522" v="308"/>
          <ac:picMkLst>
            <pc:docMk/>
            <pc:sldMk cId="3506015941" sldId="751"/>
            <ac:picMk id="17" creationId="{2DB758BC-9675-417E-946A-F2C6E8C34D1A}"/>
          </ac:picMkLst>
        </pc:picChg>
        <pc:picChg chg="del mod">
          <ac:chgData name="Christian Klepper" userId="7eC7QMJic6WujB25aUEySDs5ZUeCB/jsYSEZad2FkXM=" providerId="None" clId="Web-{0F91D72A-6D53-4584-AB15-43CA5FABB0E4}" dt="2021-06-10T17:16:45.475" v="310"/>
          <ac:picMkLst>
            <pc:docMk/>
            <pc:sldMk cId="3506015941" sldId="751"/>
            <ac:picMk id="21" creationId="{9DFAD8E7-B4DB-40A3-953E-4A208F1E122E}"/>
          </ac:picMkLst>
        </pc:picChg>
      </pc:sldChg>
      <pc:sldChg chg="delSp add del replId">
        <pc:chgData name="Christian Klepper" userId="7eC7QMJic6WujB25aUEySDs5ZUeCB/jsYSEZad2FkXM=" providerId="None" clId="Web-{0F91D72A-6D53-4584-AB15-43CA5FABB0E4}" dt="2021-06-10T17:24:30.207" v="345"/>
        <pc:sldMkLst>
          <pc:docMk/>
          <pc:sldMk cId="1894284097" sldId="752"/>
        </pc:sldMkLst>
        <pc:spChg chg="del">
          <ac:chgData name="Christian Klepper" userId="7eC7QMJic6WujB25aUEySDs5ZUeCB/jsYSEZad2FkXM=" providerId="None" clId="Web-{0F91D72A-6D53-4584-AB15-43CA5FABB0E4}" dt="2021-06-10T17:18:23.584" v="319"/>
          <ac:spMkLst>
            <pc:docMk/>
            <pc:sldMk cId="1894284097" sldId="752"/>
            <ac:spMk id="3" creationId="{62E2BC53-555F-4127-8CEF-05E6D473CBF1}"/>
          </ac:spMkLst>
        </pc:spChg>
        <pc:spChg chg="del">
          <ac:chgData name="Christian Klepper" userId="7eC7QMJic6WujB25aUEySDs5ZUeCB/jsYSEZad2FkXM=" providerId="None" clId="Web-{0F91D72A-6D53-4584-AB15-43CA5FABB0E4}" dt="2021-06-10T17:18:30.724" v="323"/>
          <ac:spMkLst>
            <pc:docMk/>
            <pc:sldMk cId="1894284097" sldId="752"/>
            <ac:spMk id="6" creationId="{CA4D9530-B5E5-4E56-BEB7-CFABBCBBB41E}"/>
          </ac:spMkLst>
        </pc:spChg>
        <pc:spChg chg="del">
          <ac:chgData name="Christian Klepper" userId="7eC7QMJic6WujB25aUEySDs5ZUeCB/jsYSEZad2FkXM=" providerId="None" clId="Web-{0F91D72A-6D53-4584-AB15-43CA5FABB0E4}" dt="2021-06-10T17:18:23.584" v="320"/>
          <ac:spMkLst>
            <pc:docMk/>
            <pc:sldMk cId="1894284097" sldId="752"/>
            <ac:spMk id="57" creationId="{72400CC8-4C8F-4F2C-BC0F-D60552CF3AB3}"/>
          </ac:spMkLst>
        </pc:spChg>
        <pc:spChg chg="del">
          <ac:chgData name="Christian Klepper" userId="7eC7QMJic6WujB25aUEySDs5ZUeCB/jsYSEZad2FkXM=" providerId="None" clId="Web-{0F91D72A-6D53-4584-AB15-43CA5FABB0E4}" dt="2021-06-10T17:18:30.724" v="324"/>
          <ac:spMkLst>
            <pc:docMk/>
            <pc:sldMk cId="1894284097" sldId="752"/>
            <ac:spMk id="63" creationId="{5634B548-7AF3-49D6-8AB7-1FBF415F2B42}"/>
          </ac:spMkLst>
        </pc:spChg>
        <pc:picChg chg="del">
          <ac:chgData name="Christian Klepper" userId="7eC7QMJic6WujB25aUEySDs5ZUeCB/jsYSEZad2FkXM=" providerId="None" clId="Web-{0F91D72A-6D53-4584-AB15-43CA5FABB0E4}" dt="2021-06-10T17:18:30.724" v="322"/>
          <ac:picMkLst>
            <pc:docMk/>
            <pc:sldMk cId="1894284097" sldId="752"/>
            <ac:picMk id="12" creationId="{4C318488-FB62-4A1D-9E64-6D2A67FFC71C}"/>
          </ac:picMkLst>
        </pc:picChg>
        <pc:picChg chg="del">
          <ac:chgData name="Christian Klepper" userId="7eC7QMJic6WujB25aUEySDs5ZUeCB/jsYSEZad2FkXM=" providerId="None" clId="Web-{0F91D72A-6D53-4584-AB15-43CA5FABB0E4}" dt="2021-06-10T17:18:23.584" v="318"/>
          <ac:picMkLst>
            <pc:docMk/>
            <pc:sldMk cId="1894284097" sldId="752"/>
            <ac:picMk id="15" creationId="{93D1B496-8429-4A6E-9BE2-2C52282B76B2}"/>
          </ac:picMkLst>
        </pc:picChg>
      </pc:sldChg>
      <pc:sldChg chg="add del replId">
        <pc:chgData name="Christian Klepper" userId="7eC7QMJic6WujB25aUEySDs5ZUeCB/jsYSEZad2FkXM=" providerId="None" clId="Web-{0F91D72A-6D53-4584-AB15-43CA5FABB0E4}" dt="2021-06-10T17:24:32.582" v="347"/>
        <pc:sldMkLst>
          <pc:docMk/>
          <pc:sldMk cId="1762834585" sldId="753"/>
        </pc:sldMkLst>
      </pc:sldChg>
      <pc:sldChg chg="add del replId">
        <pc:chgData name="Christian Klepper" userId="7eC7QMJic6WujB25aUEySDs5ZUeCB/jsYSEZad2FkXM=" providerId="None" clId="Web-{0F91D72A-6D53-4584-AB15-43CA5FABB0E4}" dt="2021-06-10T17:24:31.285" v="346"/>
        <pc:sldMkLst>
          <pc:docMk/>
          <pc:sldMk cId="3075511226" sldId="754"/>
        </pc:sldMkLst>
      </pc:sldChg>
      <pc:sldChg chg="delSp add replId modNotes">
        <pc:chgData name="Christian Klepper" userId="7eC7QMJic6WujB25aUEySDs5ZUeCB/jsYSEZad2FkXM=" providerId="None" clId="Web-{0F91D72A-6D53-4584-AB15-43CA5FABB0E4}" dt="2021-06-10T17:24:50.316" v="349"/>
        <pc:sldMkLst>
          <pc:docMk/>
          <pc:sldMk cId="686175067" sldId="755"/>
        </pc:sldMkLst>
        <pc:spChg chg="del">
          <ac:chgData name="Christian Klepper" userId="7eC7QMJic6WujB25aUEySDs5ZUeCB/jsYSEZad2FkXM=" providerId="None" clId="Web-{0F91D72A-6D53-4584-AB15-43CA5FABB0E4}" dt="2021-06-10T17:24:22.129" v="344"/>
          <ac:spMkLst>
            <pc:docMk/>
            <pc:sldMk cId="686175067" sldId="755"/>
            <ac:spMk id="6" creationId="{CA4D9530-B5E5-4E56-BEB7-CFABBCBBB41E}"/>
          </ac:spMkLst>
        </pc:spChg>
        <pc:spChg chg="del">
          <ac:chgData name="Christian Klepper" userId="7eC7QMJic6WujB25aUEySDs5ZUeCB/jsYSEZad2FkXM=" providerId="None" clId="Web-{0F91D72A-6D53-4584-AB15-43CA5FABB0E4}" dt="2021-06-10T17:24:20.160" v="343"/>
          <ac:spMkLst>
            <pc:docMk/>
            <pc:sldMk cId="686175067" sldId="755"/>
            <ac:spMk id="63" creationId="{5634B548-7AF3-49D6-8AB7-1FBF415F2B42}"/>
          </ac:spMkLst>
        </pc:spChg>
        <pc:picChg chg="del">
          <ac:chgData name="Christian Klepper" userId="7eC7QMJic6WujB25aUEySDs5ZUeCB/jsYSEZad2FkXM=" providerId="None" clId="Web-{0F91D72A-6D53-4584-AB15-43CA5FABB0E4}" dt="2021-06-10T17:24:18.707" v="342"/>
          <ac:picMkLst>
            <pc:docMk/>
            <pc:sldMk cId="686175067" sldId="755"/>
            <ac:picMk id="12" creationId="{4C318488-FB62-4A1D-9E64-6D2A67FFC71C}"/>
          </ac:picMkLst>
        </pc:picChg>
      </pc:sldChg>
      <pc:sldChg chg="delSp add replId modNotes">
        <pc:chgData name="Christian Klepper" userId="7eC7QMJic6WujB25aUEySDs5ZUeCB/jsYSEZad2FkXM=" providerId="None" clId="Web-{0F91D72A-6D53-4584-AB15-43CA5FABB0E4}" dt="2021-06-10T17:25:11.488" v="357"/>
        <pc:sldMkLst>
          <pc:docMk/>
          <pc:sldMk cId="3657447724" sldId="756"/>
        </pc:sldMkLst>
        <pc:spChg chg="del">
          <ac:chgData name="Christian Klepper" userId="7eC7QMJic6WujB25aUEySDs5ZUeCB/jsYSEZad2FkXM=" providerId="None" clId="Web-{0F91D72A-6D53-4584-AB15-43CA5FABB0E4}" dt="2021-06-10T17:25:11.488" v="357"/>
          <ac:spMkLst>
            <pc:docMk/>
            <pc:sldMk cId="3657447724" sldId="756"/>
            <ac:spMk id="7" creationId="{5A51A200-8C71-4721-9E0D-EE1A05127D6C}"/>
          </ac:spMkLst>
        </pc:spChg>
        <pc:spChg chg="del">
          <ac:chgData name="Christian Klepper" userId="7eC7QMJic6WujB25aUEySDs5ZUeCB/jsYSEZad2FkXM=" providerId="None" clId="Web-{0F91D72A-6D53-4584-AB15-43CA5FABB0E4}" dt="2021-06-10T17:25:09.363" v="356"/>
          <ac:spMkLst>
            <pc:docMk/>
            <pc:sldMk cId="3657447724" sldId="756"/>
            <ac:spMk id="60" creationId="{C836F855-73C0-4850-A56A-C24C2C6BEBC8}"/>
          </ac:spMkLst>
        </pc:spChg>
        <pc:picChg chg="del">
          <ac:chgData name="Christian Klepper" userId="7eC7QMJic6WujB25aUEySDs5ZUeCB/jsYSEZad2FkXM=" providerId="None" clId="Web-{0F91D72A-6D53-4584-AB15-43CA5FABB0E4}" dt="2021-06-10T17:25:07.582" v="355"/>
          <ac:picMkLst>
            <pc:docMk/>
            <pc:sldMk cId="3657447724" sldId="756"/>
            <ac:picMk id="9" creationId="{E00941A7-F738-4E1D-AD63-26D0AC2345EF}"/>
          </ac:picMkLst>
        </pc:picChg>
      </pc:sldChg>
      <pc:sldChg chg="add">
        <pc:chgData name="Christian Klepper" userId="7eC7QMJic6WujB25aUEySDs5ZUeCB/jsYSEZad2FkXM=" providerId="None" clId="Web-{0F91D72A-6D53-4584-AB15-43CA5FABB0E4}" dt="2021-06-10T17:35:42.516" v="391"/>
        <pc:sldMkLst>
          <pc:docMk/>
          <pc:sldMk cId="2846448757" sldId="757"/>
        </pc:sldMkLst>
      </pc:sldChg>
      <pc:sldChg chg="add">
        <pc:chgData name="Christian Klepper" userId="7eC7QMJic6WujB25aUEySDs5ZUeCB/jsYSEZad2FkXM=" providerId="None" clId="Web-{0F91D72A-6D53-4584-AB15-43CA5FABB0E4}" dt="2021-06-10T17:35:42.673" v="392"/>
        <pc:sldMkLst>
          <pc:docMk/>
          <pc:sldMk cId="3883982205" sldId="758"/>
        </pc:sldMkLst>
      </pc:sldChg>
      <pc:sldChg chg="add">
        <pc:chgData name="Christian Klepper" userId="7eC7QMJic6WujB25aUEySDs5ZUeCB/jsYSEZad2FkXM=" providerId="None" clId="Web-{0F91D72A-6D53-4584-AB15-43CA5FABB0E4}" dt="2021-06-10T17:35:42.844" v="393"/>
        <pc:sldMkLst>
          <pc:docMk/>
          <pc:sldMk cId="3606961414" sldId="759"/>
        </pc:sldMkLst>
      </pc:sldChg>
    </pc:docChg>
  </pc:docChgLst>
  <pc:docChgLst>
    <pc:chgData name="Thayer, Andrew J" userId="S::jordan.thayer@unmc.edu::ae04d6da-4694-4a7f-945d-93a5ba247a30" providerId="AD" clId="Web-{05AFCDDA-70D9-16AE-2E77-A2FD638215C0}"/>
    <pc:docChg chg="modSld">
      <pc:chgData name="Thayer, Andrew J" userId="S::jordan.thayer@unmc.edu::ae04d6da-4694-4a7f-945d-93a5ba247a30" providerId="AD" clId="Web-{05AFCDDA-70D9-16AE-2E77-A2FD638215C0}" dt="2020-11-11T14:01:50.842" v="757"/>
      <pc:docMkLst>
        <pc:docMk/>
      </pc:docMkLst>
      <pc:sldChg chg="modNotes">
        <pc:chgData name="Thayer, Andrew J" userId="S::jordan.thayer@unmc.edu::ae04d6da-4694-4a7f-945d-93a5ba247a30" providerId="AD" clId="Web-{05AFCDDA-70D9-16AE-2E77-A2FD638215C0}" dt="2020-11-11T14:01:50.842" v="757"/>
        <pc:sldMkLst>
          <pc:docMk/>
          <pc:sldMk cId="1518080051" sldId="422"/>
        </pc:sldMkLst>
      </pc:sldChg>
    </pc:docChg>
  </pc:docChgLst>
  <pc:docChgLst>
    <pc:chgData name="Kami Jessop" userId="S::jessop.kami_westside66.net#ext#@univnebrmedcntr.onmicrosoft.com::9571209d-5d54-41c6-8311-4767e4ac6e18" providerId="AD" clId="Web-{924BC023-9430-4AE8-80BC-9473DD0048CB}"/>
    <pc:docChg chg="modSld">
      <pc:chgData name="Kami Jessop" userId="S::jessop.kami_westside66.net#ext#@univnebrmedcntr.onmicrosoft.com::9571209d-5d54-41c6-8311-4767e4ac6e18" providerId="AD" clId="Web-{924BC023-9430-4AE8-80BC-9473DD0048CB}" dt="2020-09-17T14:54:19.685" v="1" actId="1076"/>
      <pc:docMkLst>
        <pc:docMk/>
      </pc:docMkLst>
      <pc:sldChg chg="modSp">
        <pc:chgData name="Kami Jessop" userId="S::jessop.kami_westside66.net#ext#@univnebrmedcntr.onmicrosoft.com::9571209d-5d54-41c6-8311-4767e4ac6e18" providerId="AD" clId="Web-{924BC023-9430-4AE8-80BC-9473DD0048CB}" dt="2020-09-17T14:54:19.685" v="1" actId="1076"/>
        <pc:sldMkLst>
          <pc:docMk/>
          <pc:sldMk cId="3298506124" sldId="432"/>
        </pc:sldMkLst>
        <pc:picChg chg="mod">
          <ac:chgData name="Kami Jessop" userId="S::jessop.kami_westside66.net#ext#@univnebrmedcntr.onmicrosoft.com::9571209d-5d54-41c6-8311-4767e4ac6e18" providerId="AD" clId="Web-{924BC023-9430-4AE8-80BC-9473DD0048CB}" dt="2020-09-17T14:54:19.685" v="1" actId="1076"/>
          <ac:picMkLst>
            <pc:docMk/>
            <pc:sldMk cId="3298506124" sldId="432"/>
            <ac:picMk id="5" creationId="{FF2190F9-F985-402A-B442-B2A67B627596}"/>
          </ac:picMkLst>
        </pc:picChg>
      </pc:sldChg>
    </pc:docChg>
  </pc:docChgLst>
  <pc:docChgLst>
    <pc:chgData name="Thayer, Andrew J" userId="S::jordan.thayer@unmc.edu::ae04d6da-4694-4a7f-945d-93a5ba247a30" providerId="AD" clId="Web-{E7611266-6683-7716-9ADD-20FBD4EDE11B}"/>
    <pc:docChg chg="addSld delSld modSld sldOrd">
      <pc:chgData name="Thayer, Andrew J" userId="S::jordan.thayer@unmc.edu::ae04d6da-4694-4a7f-945d-93a5ba247a30" providerId="AD" clId="Web-{E7611266-6683-7716-9ADD-20FBD4EDE11B}" dt="2020-11-04T22:52:02.928" v="1547" actId="20577"/>
      <pc:docMkLst>
        <pc:docMk/>
      </pc:docMkLst>
      <pc:sldChg chg="del">
        <pc:chgData name="Thayer, Andrew J" userId="S::jordan.thayer@unmc.edu::ae04d6da-4694-4a7f-945d-93a5ba247a30" providerId="AD" clId="Web-{E7611266-6683-7716-9ADD-20FBD4EDE11B}" dt="2020-11-04T22:30:47.227" v="1331"/>
        <pc:sldMkLst>
          <pc:docMk/>
          <pc:sldMk cId="2423513216" sldId="326"/>
        </pc:sldMkLst>
      </pc:sldChg>
      <pc:sldChg chg="modNotes">
        <pc:chgData name="Thayer, Andrew J" userId="S::jordan.thayer@unmc.edu::ae04d6da-4694-4a7f-945d-93a5ba247a30" providerId="AD" clId="Web-{E7611266-6683-7716-9ADD-20FBD4EDE11B}" dt="2020-11-04T22:31:51.591" v="1356"/>
        <pc:sldMkLst>
          <pc:docMk/>
          <pc:sldMk cId="1548380285" sldId="342"/>
        </pc:sldMkLst>
      </pc:sldChg>
      <pc:sldChg chg="modSp modNotes">
        <pc:chgData name="Thayer, Andrew J" userId="S::jordan.thayer@unmc.edu::ae04d6da-4694-4a7f-945d-93a5ba247a30" providerId="AD" clId="Web-{E7611266-6683-7716-9ADD-20FBD4EDE11B}" dt="2020-11-04T22:52:02.928" v="1546" actId="20577"/>
        <pc:sldMkLst>
          <pc:docMk/>
          <pc:sldMk cId="1512544865" sldId="420"/>
        </pc:sldMkLst>
        <pc:spChg chg="mod">
          <ac:chgData name="Thayer, Andrew J" userId="S::jordan.thayer@unmc.edu::ae04d6da-4694-4a7f-945d-93a5ba247a30" providerId="AD" clId="Web-{E7611266-6683-7716-9ADD-20FBD4EDE11B}" dt="2020-11-04T22:52:02.928" v="1546" actId="20577"/>
          <ac:spMkLst>
            <pc:docMk/>
            <pc:sldMk cId="1512544865" sldId="420"/>
            <ac:spMk id="5" creationId="{5913F451-0C0D-A341-9054-3EE66A956335}"/>
          </ac:spMkLst>
        </pc:spChg>
      </pc:sldChg>
      <pc:sldChg chg="modNotes">
        <pc:chgData name="Thayer, Andrew J" userId="S::jordan.thayer@unmc.edu::ae04d6da-4694-4a7f-945d-93a5ba247a30" providerId="AD" clId="Web-{E7611266-6683-7716-9ADD-20FBD4EDE11B}" dt="2020-11-04T22:30:03.819" v="1324"/>
        <pc:sldMkLst>
          <pc:docMk/>
          <pc:sldMk cId="1518080051" sldId="422"/>
        </pc:sldMkLst>
      </pc:sldChg>
      <pc:sldChg chg="addSp delSp modSp mod setBg delAnim modNotes">
        <pc:chgData name="Thayer, Andrew J" userId="S::jordan.thayer@unmc.edu::ae04d6da-4694-4a7f-945d-93a5ba247a30" providerId="AD" clId="Web-{E7611266-6683-7716-9ADD-20FBD4EDE11B}" dt="2020-11-04T22:51:37.052" v="1529" actId="14100"/>
        <pc:sldMkLst>
          <pc:docMk/>
          <pc:sldMk cId="1066571514" sldId="526"/>
        </pc:sldMkLst>
        <pc:spChg chg="mod">
          <ac:chgData name="Thayer, Andrew J" userId="S::jordan.thayer@unmc.edu::ae04d6da-4694-4a7f-945d-93a5ba247a30" providerId="AD" clId="Web-{E7611266-6683-7716-9ADD-20FBD4EDE11B}" dt="2020-11-04T22:51:11.754" v="1525"/>
          <ac:spMkLst>
            <pc:docMk/>
            <pc:sldMk cId="1066571514" sldId="526"/>
            <ac:spMk id="2" creationId="{00000000-0000-0000-0000-000000000000}"/>
          </ac:spMkLst>
        </pc:spChg>
        <pc:spChg chg="del">
          <ac:chgData name="Thayer, Andrew J" userId="S::jordan.thayer@unmc.edu::ae04d6da-4694-4a7f-945d-93a5ba247a30" providerId="AD" clId="Web-{E7611266-6683-7716-9ADD-20FBD4EDE11B}" dt="2020-11-04T22:48:12.431" v="1518"/>
          <ac:spMkLst>
            <pc:docMk/>
            <pc:sldMk cId="1066571514" sldId="526"/>
            <ac:spMk id="3" creationId="{00000000-0000-0000-0000-000000000000}"/>
          </ac:spMkLst>
        </pc:spChg>
        <pc:spChg chg="add del mod">
          <ac:chgData name="Thayer, Andrew J" userId="S::jordan.thayer@unmc.edu::ae04d6da-4694-4a7f-945d-93a5ba247a30" providerId="AD" clId="Web-{E7611266-6683-7716-9ADD-20FBD4EDE11B}" dt="2020-11-04T22:48:15.884" v="1519"/>
          <ac:spMkLst>
            <pc:docMk/>
            <pc:sldMk cId="1066571514" sldId="526"/>
            <ac:spMk id="5" creationId="{B5305FC7-6206-4BE3-B590-35E22A8AD608}"/>
          </ac:spMkLst>
        </pc:spChg>
        <pc:spChg chg="mod">
          <ac:chgData name="Thayer, Andrew J" userId="S::jordan.thayer@unmc.edu::ae04d6da-4694-4a7f-945d-93a5ba247a30" providerId="AD" clId="Web-{E7611266-6683-7716-9ADD-20FBD4EDE11B}" dt="2020-11-04T22:51:37.052" v="1529" actId="14100"/>
          <ac:spMkLst>
            <pc:docMk/>
            <pc:sldMk cId="1066571514" sldId="526"/>
            <ac:spMk id="6" creationId="{F1B0E7F1-FD05-894F-A54F-422334F1D779}"/>
          </ac:spMkLst>
        </pc:spChg>
        <pc:spChg chg="add">
          <ac:chgData name="Thayer, Andrew J" userId="S::jordan.thayer@unmc.edu::ae04d6da-4694-4a7f-945d-93a5ba247a30" providerId="AD" clId="Web-{E7611266-6683-7716-9ADD-20FBD4EDE11B}" dt="2020-11-04T22:51:11.754" v="1525"/>
          <ac:spMkLst>
            <pc:docMk/>
            <pc:sldMk cId="1066571514" sldId="526"/>
            <ac:spMk id="14" creationId="{37C89E4B-3C9F-44B9-8B86-D9E3D112D8EC}"/>
          </ac:spMkLst>
        </pc:spChg>
        <pc:picChg chg="del mod">
          <ac:chgData name="Thayer, Andrew J" userId="S::jordan.thayer@unmc.edu::ae04d6da-4694-4a7f-945d-93a5ba247a30" providerId="AD" clId="Web-{E7611266-6683-7716-9ADD-20FBD4EDE11B}" dt="2020-11-04T22:48:29.010" v="1521"/>
          <ac:picMkLst>
            <pc:docMk/>
            <pc:sldMk cId="1066571514" sldId="526"/>
            <ac:picMk id="7" creationId="{2E97E95D-30D4-4EEE-B67D-0F5348FF081C}"/>
          </ac:picMkLst>
        </pc:picChg>
        <pc:picChg chg="add del mod">
          <ac:chgData name="Thayer, Andrew J" userId="S::jordan.thayer@unmc.edu::ae04d6da-4694-4a7f-945d-93a5ba247a30" providerId="AD" clId="Web-{E7611266-6683-7716-9ADD-20FBD4EDE11B}" dt="2020-11-04T22:49:25.279" v="1523"/>
          <ac:picMkLst>
            <pc:docMk/>
            <pc:sldMk cId="1066571514" sldId="526"/>
            <ac:picMk id="8" creationId="{8FE73AC3-B2A0-4D25-9EE0-DF386E3E133A}"/>
          </ac:picMkLst>
        </pc:picChg>
        <pc:picChg chg="add mod ord">
          <ac:chgData name="Thayer, Andrew J" userId="S::jordan.thayer@unmc.edu::ae04d6da-4694-4a7f-945d-93a5ba247a30" providerId="AD" clId="Web-{E7611266-6683-7716-9ADD-20FBD4EDE11B}" dt="2020-11-04T22:51:11.754" v="1525"/>
          <ac:picMkLst>
            <pc:docMk/>
            <pc:sldMk cId="1066571514" sldId="526"/>
            <ac:picMk id="9" creationId="{FE64E31C-2648-442B-918D-2B6C754C167D}"/>
          </ac:picMkLst>
        </pc:picChg>
        <pc:cxnChg chg="add">
          <ac:chgData name="Thayer, Andrew J" userId="S::jordan.thayer@unmc.edu::ae04d6da-4694-4a7f-945d-93a5ba247a30" providerId="AD" clId="Web-{E7611266-6683-7716-9ADD-20FBD4EDE11B}" dt="2020-11-04T22:51:11.754" v="1525"/>
          <ac:cxnSpMkLst>
            <pc:docMk/>
            <pc:sldMk cId="1066571514" sldId="526"/>
            <ac:cxnSpMk id="16" creationId="{AA2EAA10-076F-46BD-8F0F-B9A2FB77A85C}"/>
          </ac:cxnSpMkLst>
        </pc:cxnChg>
        <pc:cxnChg chg="add">
          <ac:chgData name="Thayer, Andrew J" userId="S::jordan.thayer@unmc.edu::ae04d6da-4694-4a7f-945d-93a5ba247a30" providerId="AD" clId="Web-{E7611266-6683-7716-9ADD-20FBD4EDE11B}" dt="2020-11-04T22:51:11.754" v="1525"/>
          <ac:cxnSpMkLst>
            <pc:docMk/>
            <pc:sldMk cId="1066571514" sldId="526"/>
            <ac:cxnSpMk id="18" creationId="{D891E407-403B-4764-86C9-33A56D3BCAA3}"/>
          </ac:cxnSpMkLst>
        </pc:cxnChg>
      </pc:sldChg>
      <pc:sldChg chg="del">
        <pc:chgData name="Thayer, Andrew J" userId="S::jordan.thayer@unmc.edu::ae04d6da-4694-4a7f-945d-93a5ba247a30" providerId="AD" clId="Web-{E7611266-6683-7716-9ADD-20FBD4EDE11B}" dt="2020-11-04T22:30:47.180" v="1327"/>
        <pc:sldMkLst>
          <pc:docMk/>
          <pc:sldMk cId="3764309429" sldId="574"/>
        </pc:sldMkLst>
      </pc:sldChg>
      <pc:sldChg chg="addSp delSp modSp ord modNotes">
        <pc:chgData name="Thayer, Andrew J" userId="S::jordan.thayer@unmc.edu::ae04d6da-4694-4a7f-945d-93a5ba247a30" providerId="AD" clId="Web-{E7611266-6683-7716-9ADD-20FBD4EDE11B}" dt="2020-11-04T22:31:40.918" v="1355"/>
        <pc:sldMkLst>
          <pc:docMk/>
          <pc:sldMk cId="3354780832" sldId="576"/>
        </pc:sldMkLst>
        <pc:spChg chg="add del">
          <ac:chgData name="Thayer, Andrew J" userId="S::jordan.thayer@unmc.edu::ae04d6da-4694-4a7f-945d-93a5ba247a30" providerId="AD" clId="Web-{E7611266-6683-7716-9ADD-20FBD4EDE11B}" dt="2020-11-04T22:31:37.074" v="1353"/>
          <ac:spMkLst>
            <pc:docMk/>
            <pc:sldMk cId="3354780832" sldId="576"/>
            <ac:spMk id="2" creationId="{F655418F-ABC0-45BA-B7F9-0C7430CB9210}"/>
          </ac:spMkLst>
        </pc:spChg>
        <pc:spChg chg="add">
          <ac:chgData name="Thayer, Andrew J" userId="S::jordan.thayer@unmc.edu::ae04d6da-4694-4a7f-945d-93a5ba247a30" providerId="AD" clId="Web-{E7611266-6683-7716-9ADD-20FBD4EDE11B}" dt="2020-11-04T22:31:40.918" v="1355"/>
          <ac:spMkLst>
            <pc:docMk/>
            <pc:sldMk cId="3354780832" sldId="576"/>
            <ac:spMk id="3" creationId="{C577002A-7E9B-4C7A-AC5E-446F28777437}"/>
          </ac:spMkLst>
        </pc:spChg>
        <pc:spChg chg="del mod">
          <ac:chgData name="Thayer, Andrew J" userId="S::jordan.thayer@unmc.edu::ae04d6da-4694-4a7f-945d-93a5ba247a30" providerId="AD" clId="Web-{E7611266-6683-7716-9ADD-20FBD4EDE11B}" dt="2020-11-04T22:31:40.121" v="1354"/>
          <ac:spMkLst>
            <pc:docMk/>
            <pc:sldMk cId="3354780832" sldId="576"/>
            <ac:spMk id="14" creationId="{66326A8E-6EFD-6C4D-910D-94EEEBE265F5}"/>
          </ac:spMkLst>
        </pc:spChg>
      </pc:sldChg>
      <pc:sldChg chg="del">
        <pc:chgData name="Thayer, Andrew J" userId="S::jordan.thayer@unmc.edu::ae04d6da-4694-4a7f-945d-93a5ba247a30" providerId="AD" clId="Web-{E7611266-6683-7716-9ADD-20FBD4EDE11B}" dt="2020-11-04T22:30:47.196" v="1328"/>
        <pc:sldMkLst>
          <pc:docMk/>
          <pc:sldMk cId="3663941394" sldId="578"/>
        </pc:sldMkLst>
      </pc:sldChg>
      <pc:sldChg chg="del">
        <pc:chgData name="Thayer, Andrew J" userId="S::jordan.thayer@unmc.edu::ae04d6da-4694-4a7f-945d-93a5ba247a30" providerId="AD" clId="Web-{E7611266-6683-7716-9ADD-20FBD4EDE11B}" dt="2020-11-04T22:30:46.759" v="1326"/>
        <pc:sldMkLst>
          <pc:docMk/>
          <pc:sldMk cId="1622568882" sldId="579"/>
        </pc:sldMkLst>
      </pc:sldChg>
      <pc:sldChg chg="del">
        <pc:chgData name="Thayer, Andrew J" userId="S::jordan.thayer@unmc.edu::ae04d6da-4694-4a7f-945d-93a5ba247a30" providerId="AD" clId="Web-{E7611266-6683-7716-9ADD-20FBD4EDE11B}" dt="2020-11-04T22:30:47.196" v="1329"/>
        <pc:sldMkLst>
          <pc:docMk/>
          <pc:sldMk cId="4245739990" sldId="580"/>
        </pc:sldMkLst>
      </pc:sldChg>
      <pc:sldChg chg="del">
        <pc:chgData name="Thayer, Andrew J" userId="S::jordan.thayer@unmc.edu::ae04d6da-4694-4a7f-945d-93a5ba247a30" providerId="AD" clId="Web-{E7611266-6683-7716-9ADD-20FBD4EDE11B}" dt="2020-11-04T22:30:47.212" v="1330"/>
        <pc:sldMkLst>
          <pc:docMk/>
          <pc:sldMk cId="2987003102" sldId="582"/>
        </pc:sldMkLst>
      </pc:sldChg>
      <pc:sldChg chg="del">
        <pc:chgData name="Thayer, Andrew J" userId="S::jordan.thayer@unmc.edu::ae04d6da-4694-4a7f-945d-93a5ba247a30" providerId="AD" clId="Web-{E7611266-6683-7716-9ADD-20FBD4EDE11B}" dt="2020-11-04T22:30:47.227" v="1332"/>
        <pc:sldMkLst>
          <pc:docMk/>
          <pc:sldMk cId="2308046699" sldId="583"/>
        </pc:sldMkLst>
      </pc:sldChg>
      <pc:sldChg chg="addSp delSp add replId">
        <pc:chgData name="Thayer, Andrew J" userId="S::jordan.thayer@unmc.edu::ae04d6da-4694-4a7f-945d-93a5ba247a30" providerId="AD" clId="Web-{E7611266-6683-7716-9ADD-20FBD4EDE11B}" dt="2020-11-04T22:36:22.139" v="1419"/>
        <pc:sldMkLst>
          <pc:docMk/>
          <pc:sldMk cId="1387796987" sldId="586"/>
        </pc:sldMkLst>
        <pc:spChg chg="add del">
          <ac:chgData name="Thayer, Andrew J" userId="S::jordan.thayer@unmc.edu::ae04d6da-4694-4a7f-945d-93a5ba247a30" providerId="AD" clId="Web-{E7611266-6683-7716-9ADD-20FBD4EDE11B}" dt="2020-11-04T22:36:13.966" v="1417"/>
          <ac:spMkLst>
            <pc:docMk/>
            <pc:sldMk cId="1387796987" sldId="586"/>
            <ac:spMk id="2" creationId="{ED86E460-38C3-497E-A9FD-4BDFBA82D539}"/>
          </ac:spMkLst>
        </pc:spChg>
        <pc:spChg chg="add">
          <ac:chgData name="Thayer, Andrew J" userId="S::jordan.thayer@unmc.edu::ae04d6da-4694-4a7f-945d-93a5ba247a30" providerId="AD" clId="Web-{E7611266-6683-7716-9ADD-20FBD4EDE11B}" dt="2020-11-04T22:36:22.139" v="1419"/>
          <ac:spMkLst>
            <pc:docMk/>
            <pc:sldMk cId="1387796987" sldId="586"/>
            <ac:spMk id="3" creationId="{B3D44A40-0C26-4875-9C23-EE0846CC438F}"/>
          </ac:spMkLst>
        </pc:spChg>
        <pc:spChg chg="del">
          <ac:chgData name="Thayer, Andrew J" userId="S::jordan.thayer@unmc.edu::ae04d6da-4694-4a7f-945d-93a5ba247a30" providerId="AD" clId="Web-{E7611266-6683-7716-9ADD-20FBD4EDE11B}" dt="2020-11-04T22:36:21.889" v="1418"/>
          <ac:spMkLst>
            <pc:docMk/>
            <pc:sldMk cId="1387796987" sldId="586"/>
            <ac:spMk id="14" creationId="{66326A8E-6EFD-6C4D-910D-94EEEBE265F5}"/>
          </ac:spMkLst>
        </pc:spChg>
      </pc:sldChg>
      <pc:sldChg chg="add del replId">
        <pc:chgData name="Thayer, Andrew J" userId="S::jordan.thayer@unmc.edu::ae04d6da-4694-4a7f-945d-93a5ba247a30" providerId="AD" clId="Web-{E7611266-6683-7716-9ADD-20FBD4EDE11B}" dt="2020-11-04T22:32:10.827" v="1360"/>
        <pc:sldMkLst>
          <pc:docMk/>
          <pc:sldMk cId="3017036128" sldId="586"/>
        </pc:sldMkLst>
      </pc:sldChg>
      <pc:sldChg chg="add del replId">
        <pc:chgData name="Thayer, Andrew J" userId="S::jordan.thayer@unmc.edu::ae04d6da-4694-4a7f-945d-93a5ba247a30" providerId="AD" clId="Web-{E7611266-6683-7716-9ADD-20FBD4EDE11B}" dt="2020-11-04T22:32:10.827" v="1359"/>
        <pc:sldMkLst>
          <pc:docMk/>
          <pc:sldMk cId="3408951891" sldId="587"/>
        </pc:sldMkLst>
      </pc:sldChg>
      <pc:sldChg chg="modSp add replId">
        <pc:chgData name="Thayer, Andrew J" userId="S::jordan.thayer@unmc.edu::ae04d6da-4694-4a7f-945d-93a5ba247a30" providerId="AD" clId="Web-{E7611266-6683-7716-9ADD-20FBD4EDE11B}" dt="2020-11-04T22:35:48.637" v="1413" actId="20577"/>
        <pc:sldMkLst>
          <pc:docMk/>
          <pc:sldMk cId="3423306268" sldId="587"/>
        </pc:sldMkLst>
        <pc:spChg chg="mod">
          <ac:chgData name="Thayer, Andrew J" userId="S::jordan.thayer@unmc.edu::ae04d6da-4694-4a7f-945d-93a5ba247a30" providerId="AD" clId="Web-{E7611266-6683-7716-9ADD-20FBD4EDE11B}" dt="2020-11-04T22:35:48.637" v="1413" actId="20577"/>
          <ac:spMkLst>
            <pc:docMk/>
            <pc:sldMk cId="3423306268" sldId="587"/>
            <ac:spMk id="3" creationId="{C577002A-7E9B-4C7A-AC5E-446F28777437}"/>
          </ac:spMkLst>
        </pc:spChg>
      </pc:sldChg>
      <pc:sldChg chg="addSp delSp add replId">
        <pc:chgData name="Thayer, Andrew J" userId="S::jordan.thayer@unmc.edu::ae04d6da-4694-4a7f-945d-93a5ba247a30" providerId="AD" clId="Web-{E7611266-6683-7716-9ADD-20FBD4EDE11B}" dt="2020-11-04T22:36:58.281" v="1488"/>
        <pc:sldMkLst>
          <pc:docMk/>
          <pc:sldMk cId="550605589" sldId="588"/>
        </pc:sldMkLst>
        <pc:spChg chg="add del">
          <ac:chgData name="Thayer, Andrew J" userId="S::jordan.thayer@unmc.edu::ae04d6da-4694-4a7f-945d-93a5ba247a30" providerId="AD" clId="Web-{E7611266-6683-7716-9ADD-20FBD4EDE11B}" dt="2020-11-04T22:36:52.515" v="1486"/>
          <ac:spMkLst>
            <pc:docMk/>
            <pc:sldMk cId="550605589" sldId="588"/>
            <ac:spMk id="2" creationId="{5BDFE184-F96D-4702-8668-432D4BB97E40}"/>
          </ac:spMkLst>
        </pc:spChg>
        <pc:spChg chg="add">
          <ac:chgData name="Thayer, Andrew J" userId="S::jordan.thayer@unmc.edu::ae04d6da-4694-4a7f-945d-93a5ba247a30" providerId="AD" clId="Web-{E7611266-6683-7716-9ADD-20FBD4EDE11B}" dt="2020-11-04T22:36:58.281" v="1488"/>
          <ac:spMkLst>
            <pc:docMk/>
            <pc:sldMk cId="550605589" sldId="588"/>
            <ac:spMk id="3" creationId="{5F2565E9-56E0-4051-B154-F4779C49D6C8}"/>
          </ac:spMkLst>
        </pc:spChg>
        <pc:spChg chg="del">
          <ac:chgData name="Thayer, Andrew J" userId="S::jordan.thayer@unmc.edu::ae04d6da-4694-4a7f-945d-93a5ba247a30" providerId="AD" clId="Web-{E7611266-6683-7716-9ADD-20FBD4EDE11B}" dt="2020-11-04T22:36:57.703" v="1487"/>
          <ac:spMkLst>
            <pc:docMk/>
            <pc:sldMk cId="550605589" sldId="588"/>
            <ac:spMk id="14" creationId="{66326A8E-6EFD-6C4D-910D-94EEEBE265F5}"/>
          </ac:spMkLst>
        </pc:spChg>
      </pc:sldChg>
      <pc:sldChg chg="addSp delSp modSp add replId">
        <pc:chgData name="Thayer, Andrew J" userId="S::jordan.thayer@unmc.edu::ae04d6da-4694-4a7f-945d-93a5ba247a30" providerId="AD" clId="Web-{E7611266-6683-7716-9ADD-20FBD4EDE11B}" dt="2020-11-04T22:36:41.827" v="1482" actId="20577"/>
        <pc:sldMkLst>
          <pc:docMk/>
          <pc:sldMk cId="2406309076" sldId="589"/>
        </pc:sldMkLst>
        <pc:spChg chg="add mod">
          <ac:chgData name="Thayer, Andrew J" userId="S::jordan.thayer@unmc.edu::ae04d6da-4694-4a7f-945d-93a5ba247a30" providerId="AD" clId="Web-{E7611266-6683-7716-9ADD-20FBD4EDE11B}" dt="2020-11-04T22:36:41.827" v="1482" actId="20577"/>
          <ac:spMkLst>
            <pc:docMk/>
            <pc:sldMk cId="2406309076" sldId="589"/>
            <ac:spMk id="2" creationId="{CAB401A7-47FE-493E-B254-D80F1E265BA9}"/>
          </ac:spMkLst>
        </pc:spChg>
        <pc:spChg chg="del">
          <ac:chgData name="Thayer, Andrew J" userId="S::jordan.thayer@unmc.edu::ae04d6da-4694-4a7f-945d-93a5ba247a30" providerId="AD" clId="Web-{E7611266-6683-7716-9ADD-20FBD4EDE11B}" dt="2020-11-04T22:36:31.514" v="1420"/>
          <ac:spMkLst>
            <pc:docMk/>
            <pc:sldMk cId="2406309076" sldId="589"/>
            <ac:spMk id="3" creationId="{C577002A-7E9B-4C7A-AC5E-446F28777437}"/>
          </ac:spMkLst>
        </pc:spChg>
      </pc:sldChg>
    </pc:docChg>
  </pc:docChgLst>
  <pc:docChgLst>
    <pc:chgData name="Jordan Thayer" userId="S::thaye053@umn.edu::2910a459-b930-4c41-a260-227abd1a5a1a" providerId="AD" clId="Web-{5B3994AA-B323-01E5-FF95-D88F2230E455}"/>
    <pc:docChg chg="addSld delSld modSld addMainMaster delMainMaster modMainMaster">
      <pc:chgData name="Jordan Thayer" userId="S::thaye053@umn.edu::2910a459-b930-4c41-a260-227abd1a5a1a" providerId="AD" clId="Web-{5B3994AA-B323-01E5-FF95-D88F2230E455}" dt="2020-08-09T17:35:45.056" v="228" actId="20577"/>
      <pc:docMkLst>
        <pc:docMk/>
      </pc:docMkLst>
      <pc:sldChg chg="delSp modSp del mod setBg modClrScheme delDesignElem chgLayout">
        <pc:chgData name="Jordan Thayer" userId="S::thaye053@umn.edu::2910a459-b930-4c41-a260-227abd1a5a1a" providerId="AD" clId="Web-{5B3994AA-B323-01E5-FF95-D88F2230E455}" dt="2020-08-09T13:45:23.638" v="4"/>
        <pc:sldMkLst>
          <pc:docMk/>
          <pc:sldMk cId="109857222" sldId="256"/>
        </pc:sldMkLst>
        <pc:spChg chg="mod ord">
          <ac:chgData name="Jordan Thayer" userId="S::thaye053@umn.edu::2910a459-b930-4c41-a260-227abd1a5a1a" providerId="AD" clId="Web-{5B3994AA-B323-01E5-FF95-D88F2230E455}" dt="2020-08-09T13:45:05.528" v="1"/>
          <ac:spMkLst>
            <pc:docMk/>
            <pc:sldMk cId="109857222" sldId="256"/>
            <ac:spMk id="2" creationId="{00000000-0000-0000-0000-000000000000}"/>
          </ac:spMkLst>
        </pc:spChg>
        <pc:spChg chg="mod ord">
          <ac:chgData name="Jordan Thayer" userId="S::thaye053@umn.edu::2910a459-b930-4c41-a260-227abd1a5a1a" providerId="AD" clId="Web-{5B3994AA-B323-01E5-FF95-D88F2230E455}" dt="2020-08-09T13:45:05.528" v="1"/>
          <ac:spMkLst>
            <pc:docMk/>
            <pc:sldMk cId="109857222" sldId="256"/>
            <ac:spMk id="3" creationId="{00000000-0000-0000-0000-000000000000}"/>
          </ac:spMkLst>
        </pc:spChg>
        <pc:spChg chg="del">
          <ac:chgData name="Jordan Thayer" userId="S::thaye053@umn.edu::2910a459-b930-4c41-a260-227abd1a5a1a" providerId="AD" clId="Web-{5B3994AA-B323-01E5-FF95-D88F2230E455}" dt="2020-08-09T13:45:05.528" v="1"/>
          <ac:spMkLst>
            <pc:docMk/>
            <pc:sldMk cId="109857222" sldId="256"/>
            <ac:spMk id="9" creationId="{2644B391-9BFE-445C-A9EC-F544BB85FBC7}"/>
          </ac:spMkLst>
        </pc:spChg>
        <pc:spChg chg="del">
          <ac:chgData name="Jordan Thayer" userId="S::thaye053@umn.edu::2910a459-b930-4c41-a260-227abd1a5a1a" providerId="AD" clId="Web-{5B3994AA-B323-01E5-FF95-D88F2230E455}" dt="2020-08-09T13:45:05.528" v="1"/>
          <ac:spMkLst>
            <pc:docMk/>
            <pc:sldMk cId="109857222" sldId="256"/>
            <ac:spMk id="11" creationId="{D58B5B03-F558-411B-B23E-B65754A89089}"/>
          </ac:spMkLst>
        </pc:spChg>
        <pc:spChg chg="del">
          <ac:chgData name="Jordan Thayer" userId="S::thaye053@umn.edu::2910a459-b930-4c41-a260-227abd1a5a1a" providerId="AD" clId="Web-{5B3994AA-B323-01E5-FF95-D88F2230E455}" dt="2020-08-09T13:45:05.528" v="1"/>
          <ac:spMkLst>
            <pc:docMk/>
            <pc:sldMk cId="109857222" sldId="256"/>
            <ac:spMk id="13" creationId="{80F26E69-87D9-4655-AE7B-280A87AA3CAD}"/>
          </ac:spMkLst>
        </pc:spChg>
        <pc:spChg chg="del">
          <ac:chgData name="Jordan Thayer" userId="S::thaye053@umn.edu::2910a459-b930-4c41-a260-227abd1a5a1a" providerId="AD" clId="Web-{5B3994AA-B323-01E5-FF95-D88F2230E455}" dt="2020-08-09T13:45:05.528" v="1"/>
          <ac:spMkLst>
            <pc:docMk/>
            <pc:sldMk cId="109857222" sldId="256"/>
            <ac:spMk id="15" creationId="{E96F2174-E60F-47D9-9BF3-8B9E7EF54BA1}"/>
          </ac:spMkLst>
        </pc:spChg>
      </pc:sldChg>
      <pc:sldChg chg="modSp mod modClrScheme chgLayout">
        <pc:chgData name="Jordan Thayer" userId="S::thaye053@umn.edu::2910a459-b930-4c41-a260-227abd1a5a1a" providerId="AD" clId="Web-{5B3994AA-B323-01E5-FF95-D88F2230E455}" dt="2020-08-09T13:45:05.528" v="1"/>
        <pc:sldMkLst>
          <pc:docMk/>
          <pc:sldMk cId="621722884" sldId="257"/>
        </pc:sldMkLst>
        <pc:spChg chg="mod ord">
          <ac:chgData name="Jordan Thayer" userId="S::thaye053@umn.edu::2910a459-b930-4c41-a260-227abd1a5a1a" providerId="AD" clId="Web-{5B3994AA-B323-01E5-FF95-D88F2230E455}" dt="2020-08-09T13:45:05.528" v="1"/>
          <ac:spMkLst>
            <pc:docMk/>
            <pc:sldMk cId="621722884" sldId="257"/>
            <ac:spMk id="2" creationId="{49C320AD-7786-9545-99A8-D4FDFE6155D4}"/>
          </ac:spMkLst>
        </pc:spChg>
        <pc:spChg chg="mod ord">
          <ac:chgData name="Jordan Thayer" userId="S::thaye053@umn.edu::2910a459-b930-4c41-a260-227abd1a5a1a" providerId="AD" clId="Web-{5B3994AA-B323-01E5-FF95-D88F2230E455}" dt="2020-08-09T13:45:05.528" v="1"/>
          <ac:spMkLst>
            <pc:docMk/>
            <pc:sldMk cId="621722884" sldId="257"/>
            <ac:spMk id="3" creationId="{9CCFF796-CA45-D14F-A7F0-2F97A47F6813}"/>
          </ac:spMkLst>
        </pc:spChg>
      </pc:sldChg>
      <pc:sldChg chg="modSp mod modClrScheme chgLayout">
        <pc:chgData name="Jordan Thayer" userId="S::thaye053@umn.edu::2910a459-b930-4c41-a260-227abd1a5a1a" providerId="AD" clId="Web-{5B3994AA-B323-01E5-FF95-D88F2230E455}" dt="2020-08-09T13:46:25.357" v="10" actId="20577"/>
        <pc:sldMkLst>
          <pc:docMk/>
          <pc:sldMk cId="3225600415" sldId="302"/>
        </pc:sldMkLst>
        <pc:spChg chg="mod ord">
          <ac:chgData name="Jordan Thayer" userId="S::thaye053@umn.edu::2910a459-b930-4c41-a260-227abd1a5a1a" providerId="AD" clId="Web-{5B3994AA-B323-01E5-FF95-D88F2230E455}" dt="2020-08-09T13:46:25.357" v="10" actId="20577"/>
          <ac:spMkLst>
            <pc:docMk/>
            <pc:sldMk cId="3225600415" sldId="302"/>
            <ac:spMk id="3" creationId="{062F7E16-7738-EF42-A3D2-3F9CD0B69911}"/>
          </ac:spMkLst>
        </pc:spChg>
      </pc:sldChg>
      <pc:sldChg chg="modSp new mod modClrScheme chgLayout">
        <pc:chgData name="Jordan Thayer" userId="S::thaye053@umn.edu::2910a459-b930-4c41-a260-227abd1a5a1a" providerId="AD" clId="Web-{5B3994AA-B323-01E5-FF95-D88F2230E455}" dt="2020-08-09T13:50:22.281" v="14"/>
        <pc:sldMkLst>
          <pc:docMk/>
          <pc:sldMk cId="2490059903" sldId="303"/>
        </pc:sldMkLst>
        <pc:spChg chg="mod ord">
          <ac:chgData name="Jordan Thayer" userId="S::thaye053@umn.edu::2910a459-b930-4c41-a260-227abd1a5a1a" providerId="AD" clId="Web-{5B3994AA-B323-01E5-FF95-D88F2230E455}" dt="2020-08-09T13:45:35.810" v="5"/>
          <ac:spMkLst>
            <pc:docMk/>
            <pc:sldMk cId="2490059903" sldId="303"/>
            <ac:spMk id="2" creationId="{FC440E74-A654-4362-B182-944EC923E4FC}"/>
          </ac:spMkLst>
        </pc:spChg>
        <pc:spChg chg="mod ord">
          <ac:chgData name="Jordan Thayer" userId="S::thaye053@umn.edu::2910a459-b930-4c41-a260-227abd1a5a1a" providerId="AD" clId="Web-{5B3994AA-B323-01E5-FF95-D88F2230E455}" dt="2020-08-09T13:45:35.810" v="5"/>
          <ac:spMkLst>
            <pc:docMk/>
            <pc:sldMk cId="2490059903" sldId="303"/>
            <ac:spMk id="3" creationId="{808C925A-84E8-476D-AF66-097F124E1850}"/>
          </ac:spMkLst>
        </pc:spChg>
      </pc:sldChg>
      <pc:sldChg chg="mod">
        <pc:chgData name="Jordan Thayer" userId="S::thaye053@umn.edu::2910a459-b930-4c41-a260-227abd1a5a1a" providerId="AD" clId="Web-{5B3994AA-B323-01E5-FF95-D88F2230E455}" dt="2020-08-09T13:50:22.281" v="14"/>
        <pc:sldMkLst>
          <pc:docMk/>
          <pc:sldMk cId="1715584456" sldId="304"/>
        </pc:sldMkLst>
      </pc:sldChg>
      <pc:sldChg chg="new del mod">
        <pc:chgData name="Jordan Thayer" userId="S::thaye053@umn.edu::2910a459-b930-4c41-a260-227abd1a5a1a" providerId="AD" clId="Web-{5B3994AA-B323-01E5-FF95-D88F2230E455}" dt="2020-08-09T13:50:30.203" v="15"/>
        <pc:sldMkLst>
          <pc:docMk/>
          <pc:sldMk cId="2876630236" sldId="305"/>
        </pc:sldMkLst>
      </pc:sldChg>
      <pc:sldChg chg="modSp">
        <pc:chgData name="Jordan Thayer" userId="S::thaye053@umn.edu::2910a459-b930-4c41-a260-227abd1a5a1a" providerId="AD" clId="Web-{5B3994AA-B323-01E5-FF95-D88F2230E455}" dt="2020-08-09T17:09:00.020" v="28" actId="20577"/>
        <pc:sldMkLst>
          <pc:docMk/>
          <pc:sldMk cId="3385973483" sldId="306"/>
        </pc:sldMkLst>
        <pc:spChg chg="mod">
          <ac:chgData name="Jordan Thayer" userId="S::thaye053@umn.edu::2910a459-b930-4c41-a260-227abd1a5a1a" providerId="AD" clId="Web-{5B3994AA-B323-01E5-FF95-D88F2230E455}" dt="2020-08-09T17:09:00.020" v="28" actId="20577"/>
          <ac:spMkLst>
            <pc:docMk/>
            <pc:sldMk cId="3385973483" sldId="306"/>
            <ac:spMk id="10" creationId="{86C647E0-C0EB-F544-839D-E9A0BF095752}"/>
          </ac:spMkLst>
        </pc:spChg>
      </pc:sldChg>
      <pc:sldChg chg="addSp modSp new modNotes">
        <pc:chgData name="Jordan Thayer" userId="S::thaye053@umn.edu::2910a459-b930-4c41-a260-227abd1a5a1a" providerId="AD" clId="Web-{5B3994AA-B323-01E5-FF95-D88F2230E455}" dt="2020-08-09T17:35:43.946" v="226" actId="20577"/>
        <pc:sldMkLst>
          <pc:docMk/>
          <pc:sldMk cId="412500758" sldId="314"/>
        </pc:sldMkLst>
        <pc:spChg chg="mod">
          <ac:chgData name="Jordan Thayer" userId="S::thaye053@umn.edu::2910a459-b930-4c41-a260-227abd1a5a1a" providerId="AD" clId="Web-{5B3994AA-B323-01E5-FF95-D88F2230E455}" dt="2020-08-09T17:35:43.946" v="226" actId="20577"/>
          <ac:spMkLst>
            <pc:docMk/>
            <pc:sldMk cId="412500758" sldId="314"/>
            <ac:spMk id="2" creationId="{EDEC1F95-C157-4B49-ABC6-E6E97E968A86}"/>
          </ac:spMkLst>
        </pc:spChg>
        <pc:picChg chg="add mod">
          <ac:chgData name="Jordan Thayer" userId="S::thaye053@umn.edu::2910a459-b930-4c41-a260-227abd1a5a1a" providerId="AD" clId="Web-{5B3994AA-B323-01E5-FF95-D88F2230E455}" dt="2020-08-09T14:39:21.728" v="18" actId="1076"/>
          <ac:picMkLst>
            <pc:docMk/>
            <pc:sldMk cId="412500758" sldId="314"/>
            <ac:picMk id="3" creationId="{F60C4111-04C1-4DE2-BDD0-85C85C7C3487}"/>
          </ac:picMkLst>
        </pc:picChg>
      </pc:sldChg>
      <pc:sldChg chg="add replId">
        <pc:chgData name="Jordan Thayer" userId="S::thaye053@umn.edu::2910a459-b930-4c41-a260-227abd1a5a1a" providerId="AD" clId="Web-{5B3994AA-B323-01E5-FF95-D88F2230E455}" dt="2020-08-09T17:08:22.894" v="19"/>
        <pc:sldMkLst>
          <pc:docMk/>
          <pc:sldMk cId="3980503105" sldId="315"/>
        </pc:sldMkLst>
      </pc:sldChg>
      <pc:sldChg chg="modSp add replId">
        <pc:chgData name="Jordan Thayer" userId="S::thaye053@umn.edu::2910a459-b930-4c41-a260-227abd1a5a1a" providerId="AD" clId="Web-{5B3994AA-B323-01E5-FF95-D88F2230E455}" dt="2020-08-09T17:08:54.832" v="25" actId="20577"/>
        <pc:sldMkLst>
          <pc:docMk/>
          <pc:sldMk cId="3909737020" sldId="316"/>
        </pc:sldMkLst>
        <pc:spChg chg="mod">
          <ac:chgData name="Jordan Thayer" userId="S::thaye053@umn.edu::2910a459-b930-4c41-a260-227abd1a5a1a" providerId="AD" clId="Web-{5B3994AA-B323-01E5-FF95-D88F2230E455}" dt="2020-08-09T17:08:54.832" v="25" actId="20577"/>
          <ac:spMkLst>
            <pc:docMk/>
            <pc:sldMk cId="3909737020" sldId="316"/>
            <ac:spMk id="2" creationId="{EDEC1F95-C157-4B49-ABC6-E6E97E968A86}"/>
          </ac:spMkLst>
        </pc:spChg>
      </pc:sldChg>
      <pc:sldChg chg="add replId">
        <pc:chgData name="Jordan Thayer" userId="S::thaye053@umn.edu::2910a459-b930-4c41-a260-227abd1a5a1a" providerId="AD" clId="Web-{5B3994AA-B323-01E5-FF95-D88F2230E455}" dt="2020-08-09T17:08:40.285" v="21"/>
        <pc:sldMkLst>
          <pc:docMk/>
          <pc:sldMk cId="2521730239" sldId="317"/>
        </pc:sldMkLst>
      </pc:sldChg>
      <pc:sldChg chg="modSp add replId">
        <pc:chgData name="Jordan Thayer" userId="S::thaye053@umn.edu::2910a459-b930-4c41-a260-227abd1a5a1a" providerId="AD" clId="Web-{5B3994AA-B323-01E5-FF95-D88F2230E455}" dt="2020-08-09T17:09:12.488" v="33" actId="20577"/>
        <pc:sldMkLst>
          <pc:docMk/>
          <pc:sldMk cId="519293596" sldId="318"/>
        </pc:sldMkLst>
        <pc:spChg chg="mod">
          <ac:chgData name="Jordan Thayer" userId="S::thaye053@umn.edu::2910a459-b930-4c41-a260-227abd1a5a1a" providerId="AD" clId="Web-{5B3994AA-B323-01E5-FF95-D88F2230E455}" dt="2020-08-09T17:09:12.488" v="33" actId="20577"/>
          <ac:spMkLst>
            <pc:docMk/>
            <pc:sldMk cId="519293596" sldId="318"/>
            <ac:spMk id="2" creationId="{EDEC1F95-C157-4B49-ABC6-E6E97E968A86}"/>
          </ac:spMkLst>
        </pc:spChg>
      </pc:sldChg>
      <pc:sldChg chg="add replId">
        <pc:chgData name="Jordan Thayer" userId="S::thaye053@umn.edu::2910a459-b930-4c41-a260-227abd1a5a1a" providerId="AD" clId="Web-{5B3994AA-B323-01E5-FF95-D88F2230E455}" dt="2020-08-09T17:09:24.551" v="41"/>
        <pc:sldMkLst>
          <pc:docMk/>
          <pc:sldMk cId="2454243716" sldId="319"/>
        </pc:sldMkLst>
      </pc:sldChg>
      <pc:sldChg chg="add replId">
        <pc:chgData name="Jordan Thayer" userId="S::thaye053@umn.edu::2910a459-b930-4c41-a260-227abd1a5a1a" providerId="AD" clId="Web-{5B3994AA-B323-01E5-FF95-D88F2230E455}" dt="2020-08-09T17:09:24.817" v="42"/>
        <pc:sldMkLst>
          <pc:docMk/>
          <pc:sldMk cId="1332470200" sldId="320"/>
        </pc:sldMkLst>
      </pc:sldChg>
      <pc:sldMasterChg chg="del delSldLayout">
        <pc:chgData name="Jordan Thayer" userId="S::thaye053@umn.edu::2910a459-b930-4c41-a260-227abd1a5a1a" providerId="AD" clId="Web-{5B3994AA-B323-01E5-FF95-D88F2230E455}" dt="2020-08-09T13:45:05.528" v="1"/>
        <pc:sldMasterMkLst>
          <pc:docMk/>
          <pc:sldMasterMk cId="3331178768" sldId="2147483672"/>
        </pc:sldMasterMkLst>
        <pc:sldLayoutChg chg="del">
          <pc:chgData name="Jordan Thayer" userId="S::thaye053@umn.edu::2910a459-b930-4c41-a260-227abd1a5a1a" providerId="AD" clId="Web-{5B3994AA-B323-01E5-FF95-D88F2230E455}" dt="2020-08-09T13:45:05.528" v="1"/>
          <pc:sldLayoutMkLst>
            <pc:docMk/>
            <pc:sldMasterMk cId="3331178768" sldId="2147483672"/>
            <pc:sldLayoutMk cId="523242455" sldId="2147483673"/>
          </pc:sldLayoutMkLst>
        </pc:sldLayoutChg>
        <pc:sldLayoutChg chg="del">
          <pc:chgData name="Jordan Thayer" userId="S::thaye053@umn.edu::2910a459-b930-4c41-a260-227abd1a5a1a" providerId="AD" clId="Web-{5B3994AA-B323-01E5-FF95-D88F2230E455}" dt="2020-08-09T13:45:05.528" v="1"/>
          <pc:sldLayoutMkLst>
            <pc:docMk/>
            <pc:sldMasterMk cId="3331178768" sldId="2147483672"/>
            <pc:sldLayoutMk cId="2507457784" sldId="2147483674"/>
          </pc:sldLayoutMkLst>
        </pc:sldLayoutChg>
        <pc:sldLayoutChg chg="del">
          <pc:chgData name="Jordan Thayer" userId="S::thaye053@umn.edu::2910a459-b930-4c41-a260-227abd1a5a1a" providerId="AD" clId="Web-{5B3994AA-B323-01E5-FF95-D88F2230E455}" dt="2020-08-09T13:45:05.528" v="1"/>
          <pc:sldLayoutMkLst>
            <pc:docMk/>
            <pc:sldMasterMk cId="3331178768" sldId="2147483672"/>
            <pc:sldLayoutMk cId="3736379727" sldId="2147483675"/>
          </pc:sldLayoutMkLst>
        </pc:sldLayoutChg>
        <pc:sldLayoutChg chg="del">
          <pc:chgData name="Jordan Thayer" userId="S::thaye053@umn.edu::2910a459-b930-4c41-a260-227abd1a5a1a" providerId="AD" clId="Web-{5B3994AA-B323-01E5-FF95-D88F2230E455}" dt="2020-08-09T13:45:05.528" v="1"/>
          <pc:sldLayoutMkLst>
            <pc:docMk/>
            <pc:sldMasterMk cId="3331178768" sldId="2147483672"/>
            <pc:sldLayoutMk cId="136520367" sldId="2147483676"/>
          </pc:sldLayoutMkLst>
        </pc:sldLayoutChg>
        <pc:sldLayoutChg chg="del">
          <pc:chgData name="Jordan Thayer" userId="S::thaye053@umn.edu::2910a459-b930-4c41-a260-227abd1a5a1a" providerId="AD" clId="Web-{5B3994AA-B323-01E5-FF95-D88F2230E455}" dt="2020-08-09T13:45:05.528" v="1"/>
          <pc:sldLayoutMkLst>
            <pc:docMk/>
            <pc:sldMasterMk cId="3331178768" sldId="2147483672"/>
            <pc:sldLayoutMk cId="1553849373" sldId="2147483677"/>
          </pc:sldLayoutMkLst>
        </pc:sldLayoutChg>
        <pc:sldLayoutChg chg="del">
          <pc:chgData name="Jordan Thayer" userId="S::thaye053@umn.edu::2910a459-b930-4c41-a260-227abd1a5a1a" providerId="AD" clId="Web-{5B3994AA-B323-01E5-FF95-D88F2230E455}" dt="2020-08-09T13:45:05.528" v="1"/>
          <pc:sldLayoutMkLst>
            <pc:docMk/>
            <pc:sldMasterMk cId="3331178768" sldId="2147483672"/>
            <pc:sldLayoutMk cId="1752760012" sldId="2147483678"/>
          </pc:sldLayoutMkLst>
        </pc:sldLayoutChg>
        <pc:sldLayoutChg chg="del">
          <pc:chgData name="Jordan Thayer" userId="S::thaye053@umn.edu::2910a459-b930-4c41-a260-227abd1a5a1a" providerId="AD" clId="Web-{5B3994AA-B323-01E5-FF95-D88F2230E455}" dt="2020-08-09T13:45:05.528" v="1"/>
          <pc:sldLayoutMkLst>
            <pc:docMk/>
            <pc:sldMasterMk cId="3331178768" sldId="2147483672"/>
            <pc:sldLayoutMk cId="4102193575" sldId="2147483679"/>
          </pc:sldLayoutMkLst>
        </pc:sldLayoutChg>
        <pc:sldLayoutChg chg="del">
          <pc:chgData name="Jordan Thayer" userId="S::thaye053@umn.edu::2910a459-b930-4c41-a260-227abd1a5a1a" providerId="AD" clId="Web-{5B3994AA-B323-01E5-FF95-D88F2230E455}" dt="2020-08-09T13:45:05.528" v="1"/>
          <pc:sldLayoutMkLst>
            <pc:docMk/>
            <pc:sldMasterMk cId="3331178768" sldId="2147483672"/>
            <pc:sldLayoutMk cId="1900684064" sldId="2147483680"/>
          </pc:sldLayoutMkLst>
        </pc:sldLayoutChg>
        <pc:sldLayoutChg chg="del">
          <pc:chgData name="Jordan Thayer" userId="S::thaye053@umn.edu::2910a459-b930-4c41-a260-227abd1a5a1a" providerId="AD" clId="Web-{5B3994AA-B323-01E5-FF95-D88F2230E455}" dt="2020-08-09T13:45:05.528" v="1"/>
          <pc:sldLayoutMkLst>
            <pc:docMk/>
            <pc:sldMasterMk cId="3331178768" sldId="2147483672"/>
            <pc:sldLayoutMk cId="1601575476" sldId="2147483681"/>
          </pc:sldLayoutMkLst>
        </pc:sldLayoutChg>
        <pc:sldLayoutChg chg="del">
          <pc:chgData name="Jordan Thayer" userId="S::thaye053@umn.edu::2910a459-b930-4c41-a260-227abd1a5a1a" providerId="AD" clId="Web-{5B3994AA-B323-01E5-FF95-D88F2230E455}" dt="2020-08-09T13:45:05.528" v="1"/>
          <pc:sldLayoutMkLst>
            <pc:docMk/>
            <pc:sldMasterMk cId="3331178768" sldId="2147483672"/>
            <pc:sldLayoutMk cId="2026227079" sldId="2147483682"/>
          </pc:sldLayoutMkLst>
        </pc:sldLayoutChg>
        <pc:sldLayoutChg chg="del">
          <pc:chgData name="Jordan Thayer" userId="S::thaye053@umn.edu::2910a459-b930-4c41-a260-227abd1a5a1a" providerId="AD" clId="Web-{5B3994AA-B323-01E5-FF95-D88F2230E455}" dt="2020-08-09T13:45:05.528" v="1"/>
          <pc:sldLayoutMkLst>
            <pc:docMk/>
            <pc:sldMasterMk cId="3331178768" sldId="2147483672"/>
            <pc:sldLayoutMk cId="3745229848" sldId="2147483683"/>
          </pc:sldLayoutMkLst>
        </pc:sldLayoutChg>
        <pc:sldLayoutChg chg="del">
          <pc:chgData name="Jordan Thayer" userId="S::thaye053@umn.edu::2910a459-b930-4c41-a260-227abd1a5a1a" providerId="AD" clId="Web-{5B3994AA-B323-01E5-FF95-D88F2230E455}" dt="2020-08-09T13:45:05.528" v="1"/>
          <pc:sldLayoutMkLst>
            <pc:docMk/>
            <pc:sldMasterMk cId="3331178768" sldId="2147483672"/>
            <pc:sldLayoutMk cId="2354993834" sldId="2147483684"/>
          </pc:sldLayoutMkLst>
        </pc:sldLayoutChg>
      </pc:sldMasterChg>
      <pc:sldMasterChg chg="add addSldLayout modSldLayout">
        <pc:chgData name="Jordan Thayer" userId="S::thaye053@umn.edu::2910a459-b930-4c41-a260-227abd1a5a1a" providerId="AD" clId="Web-{5B3994AA-B323-01E5-FF95-D88F2230E455}" dt="2020-08-09T13:45:05.528" v="1"/>
        <pc:sldMasterMkLst>
          <pc:docMk/>
          <pc:sldMasterMk cId="3477509788" sldId="2147483685"/>
        </pc:sldMasterMkLst>
        <pc:sldLayoutChg chg="add mod replId">
          <pc:chgData name="Jordan Thayer" userId="S::thaye053@umn.edu::2910a459-b930-4c41-a260-227abd1a5a1a" providerId="AD" clId="Web-{5B3994AA-B323-01E5-FF95-D88F2230E455}" dt="2020-08-09T13:45:05.528" v="1"/>
          <pc:sldLayoutMkLst>
            <pc:docMk/>
            <pc:sldMasterMk cId="3477509788" sldId="2147483685"/>
            <pc:sldLayoutMk cId="2774920711" sldId="2147483686"/>
          </pc:sldLayoutMkLst>
        </pc:sldLayoutChg>
        <pc:sldLayoutChg chg="add mod replId">
          <pc:chgData name="Jordan Thayer" userId="S::thaye053@umn.edu::2910a459-b930-4c41-a260-227abd1a5a1a" providerId="AD" clId="Web-{5B3994AA-B323-01E5-FF95-D88F2230E455}" dt="2020-08-09T13:45:05.528" v="1"/>
          <pc:sldLayoutMkLst>
            <pc:docMk/>
            <pc:sldMasterMk cId="3477509788" sldId="2147483685"/>
            <pc:sldLayoutMk cId="1019309076" sldId="2147483687"/>
          </pc:sldLayoutMkLst>
        </pc:sldLayoutChg>
        <pc:sldLayoutChg chg="add mod replId">
          <pc:chgData name="Jordan Thayer" userId="S::thaye053@umn.edu::2910a459-b930-4c41-a260-227abd1a5a1a" providerId="AD" clId="Web-{5B3994AA-B323-01E5-FF95-D88F2230E455}" dt="2020-08-09T13:45:05.528" v="1"/>
          <pc:sldLayoutMkLst>
            <pc:docMk/>
            <pc:sldMasterMk cId="3477509788" sldId="2147483685"/>
            <pc:sldLayoutMk cId="298404516" sldId="2147483688"/>
          </pc:sldLayoutMkLst>
        </pc:sldLayoutChg>
        <pc:sldLayoutChg chg="add mod replId">
          <pc:chgData name="Jordan Thayer" userId="S::thaye053@umn.edu::2910a459-b930-4c41-a260-227abd1a5a1a" providerId="AD" clId="Web-{5B3994AA-B323-01E5-FF95-D88F2230E455}" dt="2020-08-09T13:45:05.528" v="1"/>
          <pc:sldLayoutMkLst>
            <pc:docMk/>
            <pc:sldMasterMk cId="3477509788" sldId="2147483685"/>
            <pc:sldLayoutMk cId="963333544" sldId="2147483689"/>
          </pc:sldLayoutMkLst>
        </pc:sldLayoutChg>
        <pc:sldLayoutChg chg="add mod replId">
          <pc:chgData name="Jordan Thayer" userId="S::thaye053@umn.edu::2910a459-b930-4c41-a260-227abd1a5a1a" providerId="AD" clId="Web-{5B3994AA-B323-01E5-FF95-D88F2230E455}" dt="2020-08-09T13:45:05.528" v="1"/>
          <pc:sldLayoutMkLst>
            <pc:docMk/>
            <pc:sldMasterMk cId="3477509788" sldId="2147483685"/>
            <pc:sldLayoutMk cId="911093610" sldId="2147483690"/>
          </pc:sldLayoutMkLst>
        </pc:sldLayoutChg>
        <pc:sldLayoutChg chg="add mod replId">
          <pc:chgData name="Jordan Thayer" userId="S::thaye053@umn.edu::2910a459-b930-4c41-a260-227abd1a5a1a" providerId="AD" clId="Web-{5B3994AA-B323-01E5-FF95-D88F2230E455}" dt="2020-08-09T13:45:05.528" v="1"/>
          <pc:sldLayoutMkLst>
            <pc:docMk/>
            <pc:sldMasterMk cId="3477509788" sldId="2147483685"/>
            <pc:sldLayoutMk cId="345667339" sldId="2147483691"/>
          </pc:sldLayoutMkLst>
        </pc:sldLayoutChg>
        <pc:sldLayoutChg chg="add mod replId">
          <pc:chgData name="Jordan Thayer" userId="S::thaye053@umn.edu::2910a459-b930-4c41-a260-227abd1a5a1a" providerId="AD" clId="Web-{5B3994AA-B323-01E5-FF95-D88F2230E455}" dt="2020-08-09T13:45:05.528" v="1"/>
          <pc:sldLayoutMkLst>
            <pc:docMk/>
            <pc:sldMasterMk cId="3477509788" sldId="2147483685"/>
            <pc:sldLayoutMk cId="2551953011" sldId="2147483692"/>
          </pc:sldLayoutMkLst>
        </pc:sldLayoutChg>
        <pc:sldLayoutChg chg="add mod replId">
          <pc:chgData name="Jordan Thayer" userId="S::thaye053@umn.edu::2910a459-b930-4c41-a260-227abd1a5a1a" providerId="AD" clId="Web-{5B3994AA-B323-01E5-FF95-D88F2230E455}" dt="2020-08-09T13:45:05.528" v="1"/>
          <pc:sldLayoutMkLst>
            <pc:docMk/>
            <pc:sldMasterMk cId="3477509788" sldId="2147483685"/>
            <pc:sldLayoutMk cId="571375895" sldId="2147483693"/>
          </pc:sldLayoutMkLst>
        </pc:sldLayoutChg>
        <pc:sldLayoutChg chg="add mod replId">
          <pc:chgData name="Jordan Thayer" userId="S::thaye053@umn.edu::2910a459-b930-4c41-a260-227abd1a5a1a" providerId="AD" clId="Web-{5B3994AA-B323-01E5-FF95-D88F2230E455}" dt="2020-08-09T13:45:05.528" v="1"/>
          <pc:sldLayoutMkLst>
            <pc:docMk/>
            <pc:sldMasterMk cId="3477509788" sldId="2147483685"/>
            <pc:sldLayoutMk cId="1445164586" sldId="2147483694"/>
          </pc:sldLayoutMkLst>
        </pc:sldLayoutChg>
        <pc:sldLayoutChg chg="add mod replId">
          <pc:chgData name="Jordan Thayer" userId="S::thaye053@umn.edu::2910a459-b930-4c41-a260-227abd1a5a1a" providerId="AD" clId="Web-{5B3994AA-B323-01E5-FF95-D88F2230E455}" dt="2020-08-09T13:45:05.528" v="1"/>
          <pc:sldLayoutMkLst>
            <pc:docMk/>
            <pc:sldMasterMk cId="3477509788" sldId="2147483685"/>
            <pc:sldLayoutMk cId="4254759894" sldId="2147483695"/>
          </pc:sldLayoutMkLst>
        </pc:sldLayoutChg>
        <pc:sldLayoutChg chg="add mod replId">
          <pc:chgData name="Jordan Thayer" userId="S::thaye053@umn.edu::2910a459-b930-4c41-a260-227abd1a5a1a" providerId="AD" clId="Web-{5B3994AA-B323-01E5-FF95-D88F2230E455}" dt="2020-08-09T13:45:05.528" v="1"/>
          <pc:sldLayoutMkLst>
            <pc:docMk/>
            <pc:sldMasterMk cId="3477509788" sldId="2147483685"/>
            <pc:sldLayoutMk cId="50476022" sldId="2147483696"/>
          </pc:sldLayoutMkLst>
        </pc:sldLayoutChg>
        <pc:sldLayoutChg chg="add mod replId">
          <pc:chgData name="Jordan Thayer" userId="S::thaye053@umn.edu::2910a459-b930-4c41-a260-227abd1a5a1a" providerId="AD" clId="Web-{5B3994AA-B323-01E5-FF95-D88F2230E455}" dt="2020-08-09T13:45:05.528" v="1"/>
          <pc:sldLayoutMkLst>
            <pc:docMk/>
            <pc:sldMasterMk cId="3477509788" sldId="2147483685"/>
            <pc:sldLayoutMk cId="3554134277" sldId="2147483697"/>
          </pc:sldLayoutMkLst>
        </pc:sldLayoutChg>
      </pc:sldMasterChg>
      <pc:sldMasterChg chg="mod setBg modSldLayout">
        <pc:chgData name="Jordan Thayer" userId="S::thaye053@umn.edu::2910a459-b930-4c41-a260-227abd1a5a1a" providerId="AD" clId="Web-{5B3994AA-B323-01E5-FF95-D88F2230E455}" dt="2020-08-09T13:50:22.281" v="14"/>
        <pc:sldMasterMkLst>
          <pc:docMk/>
          <pc:sldMasterMk cId="2256480700" sldId="2147483705"/>
        </pc:sldMasterMkLst>
        <pc:sldLayoutChg chg="mod">
          <pc:chgData name="Jordan Thayer" userId="S::thaye053@umn.edu::2910a459-b930-4c41-a260-227abd1a5a1a" providerId="AD" clId="Web-{5B3994AA-B323-01E5-FF95-D88F2230E455}" dt="2020-08-09T13:50:22.281" v="14"/>
          <pc:sldLayoutMkLst>
            <pc:docMk/>
            <pc:sldMasterMk cId="2256480700" sldId="2147483705"/>
            <pc:sldLayoutMk cId="4053494520" sldId="2147483704"/>
          </pc:sldLayoutMkLst>
        </pc:sldLayoutChg>
        <pc:sldLayoutChg chg="mod">
          <pc:chgData name="Jordan Thayer" userId="S::thaye053@umn.edu::2910a459-b930-4c41-a260-227abd1a5a1a" providerId="AD" clId="Web-{5B3994AA-B323-01E5-FF95-D88F2230E455}" dt="2020-08-09T13:50:22.281" v="14"/>
          <pc:sldLayoutMkLst>
            <pc:docMk/>
            <pc:sldMasterMk cId="2256480700" sldId="2147483705"/>
            <pc:sldLayoutMk cId="3441561186" sldId="2147483706"/>
          </pc:sldLayoutMkLst>
        </pc:sldLayoutChg>
        <pc:sldLayoutChg chg="mod">
          <pc:chgData name="Jordan Thayer" userId="S::thaye053@umn.edu::2910a459-b930-4c41-a260-227abd1a5a1a" providerId="AD" clId="Web-{5B3994AA-B323-01E5-FF95-D88F2230E455}" dt="2020-08-09T13:50:22.281" v="14"/>
          <pc:sldLayoutMkLst>
            <pc:docMk/>
            <pc:sldMasterMk cId="2256480700" sldId="2147483705"/>
            <pc:sldLayoutMk cId="1432860496" sldId="2147483707"/>
          </pc:sldLayoutMkLst>
        </pc:sldLayoutChg>
        <pc:sldLayoutChg chg="mod">
          <pc:chgData name="Jordan Thayer" userId="S::thaye053@umn.edu::2910a459-b930-4c41-a260-227abd1a5a1a" providerId="AD" clId="Web-{5B3994AA-B323-01E5-FF95-D88F2230E455}" dt="2020-08-09T13:50:22.281" v="14"/>
          <pc:sldLayoutMkLst>
            <pc:docMk/>
            <pc:sldMasterMk cId="2256480700" sldId="2147483705"/>
            <pc:sldLayoutMk cId="1572813492" sldId="2147483708"/>
          </pc:sldLayoutMkLst>
        </pc:sldLayoutChg>
        <pc:sldLayoutChg chg="mod">
          <pc:chgData name="Jordan Thayer" userId="S::thaye053@umn.edu::2910a459-b930-4c41-a260-227abd1a5a1a" providerId="AD" clId="Web-{5B3994AA-B323-01E5-FF95-D88F2230E455}" dt="2020-08-09T13:50:22.281" v="14"/>
          <pc:sldLayoutMkLst>
            <pc:docMk/>
            <pc:sldMasterMk cId="2256480700" sldId="2147483705"/>
            <pc:sldLayoutMk cId="3691609336" sldId="2147483709"/>
          </pc:sldLayoutMkLst>
        </pc:sldLayoutChg>
        <pc:sldLayoutChg chg="mod">
          <pc:chgData name="Jordan Thayer" userId="S::thaye053@umn.edu::2910a459-b930-4c41-a260-227abd1a5a1a" providerId="AD" clId="Web-{5B3994AA-B323-01E5-FF95-D88F2230E455}" dt="2020-08-09T13:50:22.281" v="14"/>
          <pc:sldLayoutMkLst>
            <pc:docMk/>
            <pc:sldMasterMk cId="2256480700" sldId="2147483705"/>
            <pc:sldLayoutMk cId="649850789" sldId="2147483710"/>
          </pc:sldLayoutMkLst>
        </pc:sldLayoutChg>
        <pc:sldLayoutChg chg="mod">
          <pc:chgData name="Jordan Thayer" userId="S::thaye053@umn.edu::2910a459-b930-4c41-a260-227abd1a5a1a" providerId="AD" clId="Web-{5B3994AA-B323-01E5-FF95-D88F2230E455}" dt="2020-08-09T13:50:22.281" v="14"/>
          <pc:sldLayoutMkLst>
            <pc:docMk/>
            <pc:sldMasterMk cId="2256480700" sldId="2147483705"/>
            <pc:sldLayoutMk cId="3105873741" sldId="2147483711"/>
          </pc:sldLayoutMkLst>
        </pc:sldLayoutChg>
        <pc:sldLayoutChg chg="mod">
          <pc:chgData name="Jordan Thayer" userId="S::thaye053@umn.edu::2910a459-b930-4c41-a260-227abd1a5a1a" providerId="AD" clId="Web-{5B3994AA-B323-01E5-FF95-D88F2230E455}" dt="2020-08-09T13:50:22.281" v="14"/>
          <pc:sldLayoutMkLst>
            <pc:docMk/>
            <pc:sldMasterMk cId="2256480700" sldId="2147483705"/>
            <pc:sldLayoutMk cId="3885061815" sldId="2147483712"/>
          </pc:sldLayoutMkLst>
        </pc:sldLayoutChg>
        <pc:sldLayoutChg chg="mod">
          <pc:chgData name="Jordan Thayer" userId="S::thaye053@umn.edu::2910a459-b930-4c41-a260-227abd1a5a1a" providerId="AD" clId="Web-{5B3994AA-B323-01E5-FF95-D88F2230E455}" dt="2020-08-09T13:50:22.281" v="14"/>
          <pc:sldLayoutMkLst>
            <pc:docMk/>
            <pc:sldMasterMk cId="2256480700" sldId="2147483705"/>
            <pc:sldLayoutMk cId="375295588" sldId="2147483713"/>
          </pc:sldLayoutMkLst>
        </pc:sldLayoutChg>
        <pc:sldLayoutChg chg="mod">
          <pc:chgData name="Jordan Thayer" userId="S::thaye053@umn.edu::2910a459-b930-4c41-a260-227abd1a5a1a" providerId="AD" clId="Web-{5B3994AA-B323-01E5-FF95-D88F2230E455}" dt="2020-08-09T13:50:22.281" v="14"/>
          <pc:sldLayoutMkLst>
            <pc:docMk/>
            <pc:sldMasterMk cId="2256480700" sldId="2147483705"/>
            <pc:sldLayoutMk cId="3845343822" sldId="2147483714"/>
          </pc:sldLayoutMkLst>
        </pc:sldLayoutChg>
        <pc:sldLayoutChg chg="mod">
          <pc:chgData name="Jordan Thayer" userId="S::thaye053@umn.edu::2910a459-b930-4c41-a260-227abd1a5a1a" providerId="AD" clId="Web-{5B3994AA-B323-01E5-FF95-D88F2230E455}" dt="2020-08-09T13:50:22.281" v="14"/>
          <pc:sldLayoutMkLst>
            <pc:docMk/>
            <pc:sldMasterMk cId="2256480700" sldId="2147483705"/>
            <pc:sldLayoutMk cId="1982442333" sldId="2147483715"/>
          </pc:sldLayoutMkLst>
        </pc:sldLayoutChg>
        <pc:sldLayoutChg chg="mod">
          <pc:chgData name="Jordan Thayer" userId="S::thaye053@umn.edu::2910a459-b930-4c41-a260-227abd1a5a1a" providerId="AD" clId="Web-{5B3994AA-B323-01E5-FF95-D88F2230E455}" dt="2020-08-09T13:50:22.281" v="14"/>
          <pc:sldLayoutMkLst>
            <pc:docMk/>
            <pc:sldMasterMk cId="2256480700" sldId="2147483705"/>
            <pc:sldLayoutMk cId="1787184166" sldId="2147483716"/>
          </pc:sldLayoutMkLst>
        </pc:sldLayoutChg>
      </pc:sldMasterChg>
    </pc:docChg>
  </pc:docChgLst>
  <pc:docChgLst>
    <pc:chgData name="Robinson, Lauren" userId="S::lauren.robinson@unmc.edu::22e387c9-68ee-425f-a93e-5e937f8b0ed3" providerId="AD" clId="Web-{FCFD1D13-5658-BF67-3C1E-A7506E2BABD3}"/>
    <pc:docChg chg="addSld delSld modSld">
      <pc:chgData name="Robinson, Lauren" userId="S::lauren.robinson@unmc.edu::22e387c9-68ee-425f-a93e-5e937f8b0ed3" providerId="AD" clId="Web-{FCFD1D13-5658-BF67-3C1E-A7506E2BABD3}" dt="2020-12-23T20:17:45.791" v="165" actId="20577"/>
      <pc:docMkLst>
        <pc:docMk/>
      </pc:docMkLst>
      <pc:sldChg chg="modSp del">
        <pc:chgData name="Robinson, Lauren" userId="S::lauren.robinson@unmc.edu::22e387c9-68ee-425f-a93e-5e937f8b0ed3" providerId="AD" clId="Web-{FCFD1D13-5658-BF67-3C1E-A7506E2BABD3}" dt="2020-12-23T20:14:28.947" v="137"/>
        <pc:sldMkLst>
          <pc:docMk/>
          <pc:sldMk cId="1030855287" sldId="323"/>
        </pc:sldMkLst>
        <pc:spChg chg="mod">
          <ac:chgData name="Robinson, Lauren" userId="S::lauren.robinson@unmc.edu::22e387c9-68ee-425f-a93e-5e937f8b0ed3" providerId="AD" clId="Web-{FCFD1D13-5658-BF67-3C1E-A7506E2BABD3}" dt="2020-12-23T20:11:45.307" v="88" actId="20577"/>
          <ac:spMkLst>
            <pc:docMk/>
            <pc:sldMk cId="1030855287" sldId="323"/>
            <ac:spMk id="18" creationId="{0AA1D351-4AFE-4148-9A09-B2BA5769F503}"/>
          </ac:spMkLst>
        </pc:spChg>
      </pc:sldChg>
      <pc:sldChg chg="addSp delSp modSp">
        <pc:chgData name="Robinson, Lauren" userId="S::lauren.robinson@unmc.edu::22e387c9-68ee-425f-a93e-5e937f8b0ed3" providerId="AD" clId="Web-{FCFD1D13-5658-BF67-3C1E-A7506E2BABD3}" dt="2020-12-23T20:03:22.182" v="21"/>
        <pc:sldMkLst>
          <pc:docMk/>
          <pc:sldMk cId="1066571514" sldId="526"/>
        </pc:sldMkLst>
        <pc:spChg chg="mod">
          <ac:chgData name="Robinson, Lauren" userId="S::lauren.robinson@unmc.edu::22e387c9-68ee-425f-a93e-5e937f8b0ed3" providerId="AD" clId="Web-{FCFD1D13-5658-BF67-3C1E-A7506E2BABD3}" dt="2020-12-23T20:03:18.775" v="20" actId="1076"/>
          <ac:spMkLst>
            <pc:docMk/>
            <pc:sldMk cId="1066571514" sldId="526"/>
            <ac:spMk id="6" creationId="{F1B0E7F1-FD05-894F-A54F-422334F1D779}"/>
          </ac:spMkLst>
        </pc:spChg>
        <pc:spChg chg="del">
          <ac:chgData name="Robinson, Lauren" userId="S::lauren.robinson@unmc.edu::22e387c9-68ee-425f-a93e-5e937f8b0ed3" providerId="AD" clId="Web-{FCFD1D13-5658-BF67-3C1E-A7506E2BABD3}" dt="2020-12-23T20:03:14.338" v="19"/>
          <ac:spMkLst>
            <pc:docMk/>
            <pc:sldMk cId="1066571514" sldId="526"/>
            <ac:spMk id="14" creationId="{37C89E4B-3C9F-44B9-8B86-D9E3D112D8EC}"/>
          </ac:spMkLst>
        </pc:spChg>
        <pc:spChg chg="add del">
          <ac:chgData name="Robinson, Lauren" userId="S::lauren.robinson@unmc.edu::22e387c9-68ee-425f-a93e-5e937f8b0ed3" providerId="AD" clId="Web-{FCFD1D13-5658-BF67-3C1E-A7506E2BABD3}" dt="2020-12-23T20:03:22.182" v="21"/>
          <ac:spMkLst>
            <pc:docMk/>
            <pc:sldMk cId="1066571514" sldId="526"/>
            <ac:spMk id="23" creationId="{37C89E4B-3C9F-44B9-8B86-D9E3D112D8EC}"/>
          </ac:spMkLst>
        </pc:spChg>
        <pc:spChg chg="add">
          <ac:chgData name="Robinson, Lauren" userId="S::lauren.robinson@unmc.edu::22e387c9-68ee-425f-a93e-5e937f8b0ed3" providerId="AD" clId="Web-{FCFD1D13-5658-BF67-3C1E-A7506E2BABD3}" dt="2020-12-23T20:03:22.182" v="21"/>
          <ac:spMkLst>
            <pc:docMk/>
            <pc:sldMk cId="1066571514" sldId="526"/>
            <ac:spMk id="32" creationId="{37C89E4B-3C9F-44B9-8B86-D9E3D112D8EC}"/>
          </ac:spMkLst>
        </pc:spChg>
        <pc:picChg chg="add mod ord">
          <ac:chgData name="Robinson, Lauren" userId="S::lauren.robinson@unmc.edu::22e387c9-68ee-425f-a93e-5e937f8b0ed3" providerId="AD" clId="Web-{FCFD1D13-5658-BF67-3C1E-A7506E2BABD3}" dt="2020-12-23T20:03:14.338" v="19"/>
          <ac:picMkLst>
            <pc:docMk/>
            <pc:sldMk cId="1066571514" sldId="526"/>
            <ac:picMk id="3" creationId="{BD1AC19C-5368-443A-91C6-2896E315470C}"/>
          </ac:picMkLst>
        </pc:picChg>
        <pc:picChg chg="del">
          <ac:chgData name="Robinson, Lauren" userId="S::lauren.robinson@unmc.edu::22e387c9-68ee-425f-a93e-5e937f8b0ed3" providerId="AD" clId="Web-{FCFD1D13-5658-BF67-3C1E-A7506E2BABD3}" dt="2020-12-23T20:02:48.150" v="17"/>
          <ac:picMkLst>
            <pc:docMk/>
            <pc:sldMk cId="1066571514" sldId="526"/>
            <ac:picMk id="9" creationId="{FE64E31C-2648-442B-918D-2B6C754C167D}"/>
          </ac:picMkLst>
        </pc:picChg>
        <pc:cxnChg chg="del">
          <ac:chgData name="Robinson, Lauren" userId="S::lauren.robinson@unmc.edu::22e387c9-68ee-425f-a93e-5e937f8b0ed3" providerId="AD" clId="Web-{FCFD1D13-5658-BF67-3C1E-A7506E2BABD3}" dt="2020-12-23T20:03:14.338" v="19"/>
          <ac:cxnSpMkLst>
            <pc:docMk/>
            <pc:sldMk cId="1066571514" sldId="526"/>
            <ac:cxnSpMk id="16" creationId="{AA2EAA10-076F-46BD-8F0F-B9A2FB77A85C}"/>
          </ac:cxnSpMkLst>
        </pc:cxnChg>
        <pc:cxnChg chg="del">
          <ac:chgData name="Robinson, Lauren" userId="S::lauren.robinson@unmc.edu::22e387c9-68ee-425f-a93e-5e937f8b0ed3" providerId="AD" clId="Web-{FCFD1D13-5658-BF67-3C1E-A7506E2BABD3}" dt="2020-12-23T20:03:14.338" v="19"/>
          <ac:cxnSpMkLst>
            <pc:docMk/>
            <pc:sldMk cId="1066571514" sldId="526"/>
            <ac:cxnSpMk id="18" creationId="{D891E407-403B-4764-86C9-33A56D3BCAA3}"/>
          </ac:cxnSpMkLst>
        </pc:cxnChg>
        <pc:cxnChg chg="add del">
          <ac:chgData name="Robinson, Lauren" userId="S::lauren.robinson@unmc.edu::22e387c9-68ee-425f-a93e-5e937f8b0ed3" providerId="AD" clId="Web-{FCFD1D13-5658-BF67-3C1E-A7506E2BABD3}" dt="2020-12-23T20:03:22.182" v="21"/>
          <ac:cxnSpMkLst>
            <pc:docMk/>
            <pc:sldMk cId="1066571514" sldId="526"/>
            <ac:cxnSpMk id="25" creationId="{AA2EAA10-076F-46BD-8F0F-B9A2FB77A85C}"/>
          </ac:cxnSpMkLst>
        </pc:cxnChg>
        <pc:cxnChg chg="add del">
          <ac:chgData name="Robinson, Lauren" userId="S::lauren.robinson@unmc.edu::22e387c9-68ee-425f-a93e-5e937f8b0ed3" providerId="AD" clId="Web-{FCFD1D13-5658-BF67-3C1E-A7506E2BABD3}" dt="2020-12-23T20:03:22.182" v="21"/>
          <ac:cxnSpMkLst>
            <pc:docMk/>
            <pc:sldMk cId="1066571514" sldId="526"/>
            <ac:cxnSpMk id="27" creationId="{D891E407-403B-4764-86C9-33A56D3BCAA3}"/>
          </ac:cxnSpMkLst>
        </pc:cxnChg>
        <pc:cxnChg chg="add">
          <ac:chgData name="Robinson, Lauren" userId="S::lauren.robinson@unmc.edu::22e387c9-68ee-425f-a93e-5e937f8b0ed3" providerId="AD" clId="Web-{FCFD1D13-5658-BF67-3C1E-A7506E2BABD3}" dt="2020-12-23T20:03:22.182" v="21"/>
          <ac:cxnSpMkLst>
            <pc:docMk/>
            <pc:sldMk cId="1066571514" sldId="526"/>
            <ac:cxnSpMk id="34" creationId="{AA2EAA10-076F-46BD-8F0F-B9A2FB77A85C}"/>
          </ac:cxnSpMkLst>
        </pc:cxnChg>
        <pc:cxnChg chg="add">
          <ac:chgData name="Robinson, Lauren" userId="S::lauren.robinson@unmc.edu::22e387c9-68ee-425f-a93e-5e937f8b0ed3" providerId="AD" clId="Web-{FCFD1D13-5658-BF67-3C1E-A7506E2BABD3}" dt="2020-12-23T20:03:22.182" v="21"/>
          <ac:cxnSpMkLst>
            <pc:docMk/>
            <pc:sldMk cId="1066571514" sldId="526"/>
            <ac:cxnSpMk id="36" creationId="{D891E407-403B-4764-86C9-33A56D3BCAA3}"/>
          </ac:cxnSpMkLst>
        </pc:cxnChg>
      </pc:sldChg>
      <pc:sldChg chg="addSp delSp modSp mod setBg">
        <pc:chgData name="Robinson, Lauren" userId="S::lauren.robinson@unmc.edu::22e387c9-68ee-425f-a93e-5e937f8b0ed3" providerId="AD" clId="Web-{FCFD1D13-5658-BF67-3C1E-A7506E2BABD3}" dt="2020-12-23T20:17:45.244" v="163" actId="20577"/>
        <pc:sldMkLst>
          <pc:docMk/>
          <pc:sldMk cId="4106172629" sldId="619"/>
        </pc:sldMkLst>
        <pc:spChg chg="mod">
          <ac:chgData name="Robinson, Lauren" userId="S::lauren.robinson@unmc.edu::22e387c9-68ee-425f-a93e-5e937f8b0ed3" providerId="AD" clId="Web-{FCFD1D13-5658-BF67-3C1E-A7506E2BABD3}" dt="2020-12-23T20:11:01.494" v="80"/>
          <ac:spMkLst>
            <pc:docMk/>
            <pc:sldMk cId="4106172629" sldId="619"/>
            <ac:spMk id="2" creationId="{00000000-0000-0000-0000-000000000000}"/>
          </ac:spMkLst>
        </pc:spChg>
        <pc:spChg chg="mod">
          <ac:chgData name="Robinson, Lauren" userId="S::lauren.robinson@unmc.edu::22e387c9-68ee-425f-a93e-5e937f8b0ed3" providerId="AD" clId="Web-{FCFD1D13-5658-BF67-3C1E-A7506E2BABD3}" dt="2020-12-23T20:17:45.244" v="163" actId="20577"/>
          <ac:spMkLst>
            <pc:docMk/>
            <pc:sldMk cId="4106172629" sldId="619"/>
            <ac:spMk id="3" creationId="{00000000-0000-0000-0000-000000000000}"/>
          </ac:spMkLst>
        </pc:spChg>
        <pc:spChg chg="del">
          <ac:chgData name="Robinson, Lauren" userId="S::lauren.robinson@unmc.edu::22e387c9-68ee-425f-a93e-5e937f8b0ed3" providerId="AD" clId="Web-{FCFD1D13-5658-BF67-3C1E-A7506E2BABD3}" dt="2020-12-23T20:10:15.166" v="73"/>
          <ac:spMkLst>
            <pc:docMk/>
            <pc:sldMk cId="4106172629" sldId="619"/>
            <ac:spMk id="5" creationId="{00000000-0000-0000-0000-000000000000}"/>
          </ac:spMkLst>
        </pc:spChg>
        <pc:spChg chg="add">
          <ac:chgData name="Robinson, Lauren" userId="S::lauren.robinson@unmc.edu::22e387c9-68ee-425f-a93e-5e937f8b0ed3" providerId="AD" clId="Web-{FCFD1D13-5658-BF67-3C1E-A7506E2BABD3}" dt="2020-12-23T20:11:01.494" v="80"/>
          <ac:spMkLst>
            <pc:docMk/>
            <pc:sldMk cId="4106172629" sldId="619"/>
            <ac:spMk id="9" creationId="{F13C74B1-5B17-4795-BED0-7140497B445A}"/>
          </ac:spMkLst>
        </pc:spChg>
        <pc:spChg chg="add">
          <ac:chgData name="Robinson, Lauren" userId="S::lauren.robinson@unmc.edu::22e387c9-68ee-425f-a93e-5e937f8b0ed3" providerId="AD" clId="Web-{FCFD1D13-5658-BF67-3C1E-A7506E2BABD3}" dt="2020-12-23T20:11:01.494" v="80"/>
          <ac:spMkLst>
            <pc:docMk/>
            <pc:sldMk cId="4106172629" sldId="619"/>
            <ac:spMk id="11" creationId="{D4974D33-8DC5-464E-8C6D-BE58F0669C17}"/>
          </ac:spMkLst>
        </pc:spChg>
        <pc:picChg chg="add mod">
          <ac:chgData name="Robinson, Lauren" userId="S::lauren.robinson@unmc.edu::22e387c9-68ee-425f-a93e-5e937f8b0ed3" providerId="AD" clId="Web-{FCFD1D13-5658-BF67-3C1E-A7506E2BABD3}" dt="2020-12-23T20:11:01.494" v="80"/>
          <ac:picMkLst>
            <pc:docMk/>
            <pc:sldMk cId="4106172629" sldId="619"/>
            <ac:picMk id="4" creationId="{10556368-C260-431B-B959-171569445236}"/>
          </ac:picMkLst>
        </pc:picChg>
      </pc:sldChg>
      <pc:sldChg chg="modSp">
        <pc:chgData name="Robinson, Lauren" userId="S::lauren.robinson@unmc.edu::22e387c9-68ee-425f-a93e-5e937f8b0ed3" providerId="AD" clId="Web-{FCFD1D13-5658-BF67-3C1E-A7506E2BABD3}" dt="2020-12-23T19:53:12.604" v="6" actId="20577"/>
        <pc:sldMkLst>
          <pc:docMk/>
          <pc:sldMk cId="3711545833" sldId="631"/>
        </pc:sldMkLst>
        <pc:spChg chg="mod">
          <ac:chgData name="Robinson, Lauren" userId="S::lauren.robinson@unmc.edu::22e387c9-68ee-425f-a93e-5e937f8b0ed3" providerId="AD" clId="Web-{FCFD1D13-5658-BF67-3C1E-A7506E2BABD3}" dt="2020-12-23T19:53:12.604" v="6" actId="20577"/>
          <ac:spMkLst>
            <pc:docMk/>
            <pc:sldMk cId="3711545833" sldId="631"/>
            <ac:spMk id="7" creationId="{00000000-0000-0000-0000-000000000000}"/>
          </ac:spMkLst>
        </pc:spChg>
      </pc:sldChg>
      <pc:sldChg chg="addSp delSp modSp">
        <pc:chgData name="Robinson, Lauren" userId="S::lauren.robinson@unmc.edu::22e387c9-68ee-425f-a93e-5e937f8b0ed3" providerId="AD" clId="Web-{FCFD1D13-5658-BF67-3C1E-A7506E2BABD3}" dt="2020-12-23T20:07:04.010" v="54" actId="20577"/>
        <pc:sldMkLst>
          <pc:docMk/>
          <pc:sldMk cId="1811022128" sldId="632"/>
        </pc:sldMkLst>
        <pc:spChg chg="mod">
          <ac:chgData name="Robinson, Lauren" userId="S::lauren.robinson@unmc.edu::22e387c9-68ee-425f-a93e-5e937f8b0ed3" providerId="AD" clId="Web-{FCFD1D13-5658-BF67-3C1E-A7506E2BABD3}" dt="2020-12-23T20:07:00.479" v="51" actId="20577"/>
          <ac:spMkLst>
            <pc:docMk/>
            <pc:sldMk cId="1811022128" sldId="632"/>
            <ac:spMk id="2" creationId="{B05F0676-712B-46C8-9109-E9D549F9A5BC}"/>
          </ac:spMkLst>
        </pc:spChg>
        <pc:spChg chg="mod">
          <ac:chgData name="Robinson, Lauren" userId="S::lauren.robinson@unmc.edu::22e387c9-68ee-425f-a93e-5e937f8b0ed3" providerId="AD" clId="Web-{FCFD1D13-5658-BF67-3C1E-A7506E2BABD3}" dt="2020-12-23T20:07:04.010" v="54" actId="20577"/>
          <ac:spMkLst>
            <pc:docMk/>
            <pc:sldMk cId="1811022128" sldId="632"/>
            <ac:spMk id="16" creationId="{5634115B-1FC8-4748-88BA-72A082E96788}"/>
          </ac:spMkLst>
        </pc:spChg>
        <pc:spChg chg="del">
          <ac:chgData name="Robinson, Lauren" userId="S::lauren.robinson@unmc.edu::22e387c9-68ee-425f-a93e-5e937f8b0ed3" providerId="AD" clId="Web-{FCFD1D13-5658-BF67-3C1E-A7506E2BABD3}" dt="2020-12-23T20:06:55.104" v="50"/>
          <ac:spMkLst>
            <pc:docMk/>
            <pc:sldMk cId="1811022128" sldId="632"/>
            <ac:spMk id="23" creationId="{577D1452-F0B7-431E-9A24-D3F7103D8510}"/>
          </ac:spMkLst>
        </pc:spChg>
        <pc:spChg chg="del">
          <ac:chgData name="Robinson, Lauren" userId="S::lauren.robinson@unmc.edu::22e387c9-68ee-425f-a93e-5e937f8b0ed3" providerId="AD" clId="Web-{FCFD1D13-5658-BF67-3C1E-A7506E2BABD3}" dt="2020-12-23T20:06:55.104" v="50"/>
          <ac:spMkLst>
            <pc:docMk/>
            <pc:sldMk cId="1811022128" sldId="632"/>
            <ac:spMk id="24" creationId="{A660F4F9-5DF5-4F15-BE6A-CD8648BB1148}"/>
          </ac:spMkLst>
        </pc:spChg>
        <pc:spChg chg="add">
          <ac:chgData name="Robinson, Lauren" userId="S::lauren.robinson@unmc.edu::22e387c9-68ee-425f-a93e-5e937f8b0ed3" providerId="AD" clId="Web-{FCFD1D13-5658-BF67-3C1E-A7506E2BABD3}" dt="2020-12-23T20:06:55.104" v="50"/>
          <ac:spMkLst>
            <pc:docMk/>
            <pc:sldMk cId="1811022128" sldId="632"/>
            <ac:spMk id="29" creationId="{6B5E2835-4E47-45B3-9CFE-732FF7B05472}"/>
          </ac:spMkLst>
        </pc:spChg>
        <pc:spChg chg="add">
          <ac:chgData name="Robinson, Lauren" userId="S::lauren.robinson@unmc.edu::22e387c9-68ee-425f-a93e-5e937f8b0ed3" providerId="AD" clId="Web-{FCFD1D13-5658-BF67-3C1E-A7506E2BABD3}" dt="2020-12-23T20:06:55.104" v="50"/>
          <ac:spMkLst>
            <pc:docMk/>
            <pc:sldMk cId="1811022128" sldId="632"/>
            <ac:spMk id="31" creationId="{5B45AD5D-AA52-4F7B-9362-576A39AD9E09}"/>
          </ac:spMkLst>
        </pc:spChg>
        <pc:spChg chg="add">
          <ac:chgData name="Robinson, Lauren" userId="S::lauren.robinson@unmc.edu::22e387c9-68ee-425f-a93e-5e937f8b0ed3" providerId="AD" clId="Web-{FCFD1D13-5658-BF67-3C1E-A7506E2BABD3}" dt="2020-12-23T20:06:55.104" v="50"/>
          <ac:spMkLst>
            <pc:docMk/>
            <pc:sldMk cId="1811022128" sldId="632"/>
            <ac:spMk id="33" creationId="{AEDD7960-4866-4399-BEF6-DD1431AB4E34}"/>
          </ac:spMkLst>
        </pc:spChg>
        <pc:spChg chg="add">
          <ac:chgData name="Robinson, Lauren" userId="S::lauren.robinson@unmc.edu::22e387c9-68ee-425f-a93e-5e937f8b0ed3" providerId="AD" clId="Web-{FCFD1D13-5658-BF67-3C1E-A7506E2BABD3}" dt="2020-12-23T20:06:55.104" v="50"/>
          <ac:spMkLst>
            <pc:docMk/>
            <pc:sldMk cId="1811022128" sldId="632"/>
            <ac:spMk id="35" creationId="{55D4142C-5077-457F-A6AD-3FECFDB39685}"/>
          </ac:spMkLst>
        </pc:spChg>
        <pc:spChg chg="add">
          <ac:chgData name="Robinson, Lauren" userId="S::lauren.robinson@unmc.edu::22e387c9-68ee-425f-a93e-5e937f8b0ed3" providerId="AD" clId="Web-{FCFD1D13-5658-BF67-3C1E-A7506E2BABD3}" dt="2020-12-23T20:06:55.104" v="50"/>
          <ac:spMkLst>
            <pc:docMk/>
            <pc:sldMk cId="1811022128" sldId="632"/>
            <ac:spMk id="37" creationId="{7A5F0580-5EE9-419F-96EE-B6529EF6E7D0}"/>
          </ac:spMkLst>
        </pc:spChg>
        <pc:picChg chg="mod ord">
          <ac:chgData name="Robinson, Lauren" userId="S::lauren.robinson@unmc.edu::22e387c9-68ee-425f-a93e-5e937f8b0ed3" providerId="AD" clId="Web-{FCFD1D13-5658-BF67-3C1E-A7506E2BABD3}" dt="2020-12-23T20:06:55.104" v="50"/>
          <ac:picMkLst>
            <pc:docMk/>
            <pc:sldMk cId="1811022128" sldId="632"/>
            <ac:picMk id="6" creationId="{5B0AE8CA-A64E-4ECC-B741-24F5561176D0}"/>
          </ac:picMkLst>
        </pc:picChg>
      </pc:sldChg>
      <pc:sldChg chg="addSp delSp modSp">
        <pc:chgData name="Robinson, Lauren" userId="S::lauren.robinson@unmc.edu::22e387c9-68ee-425f-a93e-5e937f8b0ed3" providerId="AD" clId="Web-{FCFD1D13-5658-BF67-3C1E-A7506E2BABD3}" dt="2020-12-23T20:07:19.182" v="60" actId="20577"/>
        <pc:sldMkLst>
          <pc:docMk/>
          <pc:sldMk cId="421083247" sldId="634"/>
        </pc:sldMkLst>
        <pc:spChg chg="mod">
          <ac:chgData name="Robinson, Lauren" userId="S::lauren.robinson@unmc.edu::22e387c9-68ee-425f-a93e-5e937f8b0ed3" providerId="AD" clId="Web-{FCFD1D13-5658-BF67-3C1E-A7506E2BABD3}" dt="2020-12-23T20:07:16.463" v="59" actId="20577"/>
          <ac:spMkLst>
            <pc:docMk/>
            <pc:sldMk cId="421083247" sldId="634"/>
            <ac:spMk id="2" creationId="{B05F0676-712B-46C8-9109-E9D549F9A5BC}"/>
          </ac:spMkLst>
        </pc:spChg>
        <pc:spChg chg="mod">
          <ac:chgData name="Robinson, Lauren" userId="S::lauren.robinson@unmc.edu::22e387c9-68ee-425f-a93e-5e937f8b0ed3" providerId="AD" clId="Web-{FCFD1D13-5658-BF67-3C1E-A7506E2BABD3}" dt="2020-12-23T20:07:19.182" v="60" actId="20577"/>
          <ac:spMkLst>
            <pc:docMk/>
            <pc:sldMk cId="421083247" sldId="634"/>
            <ac:spMk id="16" creationId="{5634115B-1FC8-4748-88BA-72A082E96788}"/>
          </ac:spMkLst>
        </pc:spChg>
        <pc:spChg chg="del">
          <ac:chgData name="Robinson, Lauren" userId="S::lauren.robinson@unmc.edu::22e387c9-68ee-425f-a93e-5e937f8b0ed3" providerId="AD" clId="Web-{FCFD1D13-5658-BF67-3C1E-A7506E2BABD3}" dt="2020-12-23T20:06:41.979" v="43"/>
          <ac:spMkLst>
            <pc:docMk/>
            <pc:sldMk cId="421083247" sldId="634"/>
            <ac:spMk id="23" creationId="{577D1452-F0B7-431E-9A24-D3F7103D8510}"/>
          </ac:spMkLst>
        </pc:spChg>
        <pc:spChg chg="del">
          <ac:chgData name="Robinson, Lauren" userId="S::lauren.robinson@unmc.edu::22e387c9-68ee-425f-a93e-5e937f8b0ed3" providerId="AD" clId="Web-{FCFD1D13-5658-BF67-3C1E-A7506E2BABD3}" dt="2020-12-23T20:06:41.979" v="43"/>
          <ac:spMkLst>
            <pc:docMk/>
            <pc:sldMk cId="421083247" sldId="634"/>
            <ac:spMk id="24" creationId="{A660F4F9-5DF5-4F15-BE6A-CD8648BB1148}"/>
          </ac:spMkLst>
        </pc:spChg>
        <pc:spChg chg="add del">
          <ac:chgData name="Robinson, Lauren" userId="S::lauren.robinson@unmc.edu::22e387c9-68ee-425f-a93e-5e937f8b0ed3" providerId="AD" clId="Web-{FCFD1D13-5658-BF67-3C1E-A7506E2BABD3}" dt="2020-12-23T20:07:09.369" v="57"/>
          <ac:spMkLst>
            <pc:docMk/>
            <pc:sldMk cId="421083247" sldId="634"/>
            <ac:spMk id="29" creationId="{50E4C519-FBE9-4ABE-A8F9-C2CBE326932F}"/>
          </ac:spMkLst>
        </pc:spChg>
        <pc:spChg chg="add del">
          <ac:chgData name="Robinson, Lauren" userId="S::lauren.robinson@unmc.edu::22e387c9-68ee-425f-a93e-5e937f8b0ed3" providerId="AD" clId="Web-{FCFD1D13-5658-BF67-3C1E-A7506E2BABD3}" dt="2020-12-23T20:07:09.369" v="57"/>
          <ac:spMkLst>
            <pc:docMk/>
            <pc:sldMk cId="421083247" sldId="634"/>
            <ac:spMk id="31" creationId="{80EC29FB-299E-49F3-8C7B-01199632A30F}"/>
          </ac:spMkLst>
        </pc:spChg>
        <pc:spChg chg="add del">
          <ac:chgData name="Robinson, Lauren" userId="S::lauren.robinson@unmc.edu::22e387c9-68ee-425f-a93e-5e937f8b0ed3" providerId="AD" clId="Web-{FCFD1D13-5658-BF67-3C1E-A7506E2BABD3}" dt="2020-12-23T20:07:09.369" v="57"/>
          <ac:spMkLst>
            <pc:docMk/>
            <pc:sldMk cId="421083247" sldId="634"/>
            <ac:spMk id="33" creationId="{C29A2522-B27A-45C5-897B-79A1407D159A}"/>
          </ac:spMkLst>
        </pc:spChg>
        <pc:spChg chg="add del">
          <ac:chgData name="Robinson, Lauren" userId="S::lauren.robinson@unmc.edu::22e387c9-68ee-425f-a93e-5e937f8b0ed3" providerId="AD" clId="Web-{FCFD1D13-5658-BF67-3C1E-A7506E2BABD3}" dt="2020-12-23T20:07:09.369" v="57"/>
          <ac:spMkLst>
            <pc:docMk/>
            <pc:sldMk cId="421083247" sldId="634"/>
            <ac:spMk id="35" creationId="{98E79BE4-34FE-485A-98A5-92CE8F7C4743}"/>
          </ac:spMkLst>
        </pc:spChg>
        <pc:spChg chg="add del">
          <ac:chgData name="Robinson, Lauren" userId="S::lauren.robinson@unmc.edu::22e387c9-68ee-425f-a93e-5e937f8b0ed3" providerId="AD" clId="Web-{FCFD1D13-5658-BF67-3C1E-A7506E2BABD3}" dt="2020-12-23T20:07:09.369" v="57"/>
          <ac:spMkLst>
            <pc:docMk/>
            <pc:sldMk cId="421083247" sldId="634"/>
            <ac:spMk id="37" creationId="{7A5F0580-5EE9-419F-96EE-B6529EF6E7D0}"/>
          </ac:spMkLst>
        </pc:spChg>
        <pc:spChg chg="add">
          <ac:chgData name="Robinson, Lauren" userId="S::lauren.robinson@unmc.edu::22e387c9-68ee-425f-a93e-5e937f8b0ed3" providerId="AD" clId="Web-{FCFD1D13-5658-BF67-3C1E-A7506E2BABD3}" dt="2020-12-23T20:07:09.369" v="57"/>
          <ac:spMkLst>
            <pc:docMk/>
            <pc:sldMk cId="421083247" sldId="634"/>
            <ac:spMk id="42" creationId="{6B5E2835-4E47-45B3-9CFE-732FF7B05472}"/>
          </ac:spMkLst>
        </pc:spChg>
        <pc:spChg chg="add">
          <ac:chgData name="Robinson, Lauren" userId="S::lauren.robinson@unmc.edu::22e387c9-68ee-425f-a93e-5e937f8b0ed3" providerId="AD" clId="Web-{FCFD1D13-5658-BF67-3C1E-A7506E2BABD3}" dt="2020-12-23T20:07:09.369" v="57"/>
          <ac:spMkLst>
            <pc:docMk/>
            <pc:sldMk cId="421083247" sldId="634"/>
            <ac:spMk id="44" creationId="{5B45AD5D-AA52-4F7B-9362-576A39AD9E09}"/>
          </ac:spMkLst>
        </pc:spChg>
        <pc:spChg chg="add">
          <ac:chgData name="Robinson, Lauren" userId="S::lauren.robinson@unmc.edu::22e387c9-68ee-425f-a93e-5e937f8b0ed3" providerId="AD" clId="Web-{FCFD1D13-5658-BF67-3C1E-A7506E2BABD3}" dt="2020-12-23T20:07:09.369" v="57"/>
          <ac:spMkLst>
            <pc:docMk/>
            <pc:sldMk cId="421083247" sldId="634"/>
            <ac:spMk id="46" creationId="{AEDD7960-4866-4399-BEF6-DD1431AB4E34}"/>
          </ac:spMkLst>
        </pc:spChg>
        <pc:spChg chg="add">
          <ac:chgData name="Robinson, Lauren" userId="S::lauren.robinson@unmc.edu::22e387c9-68ee-425f-a93e-5e937f8b0ed3" providerId="AD" clId="Web-{FCFD1D13-5658-BF67-3C1E-A7506E2BABD3}" dt="2020-12-23T20:07:09.369" v="57"/>
          <ac:spMkLst>
            <pc:docMk/>
            <pc:sldMk cId="421083247" sldId="634"/>
            <ac:spMk id="48" creationId="{55D4142C-5077-457F-A6AD-3FECFDB39685}"/>
          </ac:spMkLst>
        </pc:spChg>
        <pc:spChg chg="add">
          <ac:chgData name="Robinson, Lauren" userId="S::lauren.robinson@unmc.edu::22e387c9-68ee-425f-a93e-5e937f8b0ed3" providerId="AD" clId="Web-{FCFD1D13-5658-BF67-3C1E-A7506E2BABD3}" dt="2020-12-23T20:07:09.369" v="57"/>
          <ac:spMkLst>
            <pc:docMk/>
            <pc:sldMk cId="421083247" sldId="634"/>
            <ac:spMk id="50" creationId="{7A5F0580-5EE9-419F-96EE-B6529EF6E7D0}"/>
          </ac:spMkLst>
        </pc:spChg>
        <pc:picChg chg="mod ord">
          <ac:chgData name="Robinson, Lauren" userId="S::lauren.robinson@unmc.edu::22e387c9-68ee-425f-a93e-5e937f8b0ed3" providerId="AD" clId="Web-{FCFD1D13-5658-BF67-3C1E-A7506E2BABD3}" dt="2020-12-23T20:07:09.369" v="57"/>
          <ac:picMkLst>
            <pc:docMk/>
            <pc:sldMk cId="421083247" sldId="634"/>
            <ac:picMk id="6" creationId="{5B0AE8CA-A64E-4ECC-B741-24F5561176D0}"/>
          </ac:picMkLst>
        </pc:picChg>
      </pc:sldChg>
      <pc:sldChg chg="addSp delSp modSp">
        <pc:chgData name="Robinson, Lauren" userId="S::lauren.robinson@unmc.edu::22e387c9-68ee-425f-a93e-5e937f8b0ed3" providerId="AD" clId="Web-{FCFD1D13-5658-BF67-3C1E-A7506E2BABD3}" dt="2020-12-23T20:06:17.760" v="40" actId="20577"/>
        <pc:sldMkLst>
          <pc:docMk/>
          <pc:sldMk cId="3745942072" sldId="635"/>
        </pc:sldMkLst>
        <pc:spChg chg="mod">
          <ac:chgData name="Robinson, Lauren" userId="S::lauren.robinson@unmc.edu::22e387c9-68ee-425f-a93e-5e937f8b0ed3" providerId="AD" clId="Web-{FCFD1D13-5658-BF67-3C1E-A7506E2BABD3}" dt="2020-12-23T20:06:17.760" v="40" actId="20577"/>
          <ac:spMkLst>
            <pc:docMk/>
            <pc:sldMk cId="3745942072" sldId="635"/>
            <ac:spMk id="2" creationId="{B05F0676-712B-46C8-9109-E9D549F9A5BC}"/>
          </ac:spMkLst>
        </pc:spChg>
        <pc:spChg chg="mod">
          <ac:chgData name="Robinson, Lauren" userId="S::lauren.robinson@unmc.edu::22e387c9-68ee-425f-a93e-5e937f8b0ed3" providerId="AD" clId="Web-{FCFD1D13-5658-BF67-3C1E-A7506E2BABD3}" dt="2020-12-23T20:06:12.213" v="37" actId="20577"/>
          <ac:spMkLst>
            <pc:docMk/>
            <pc:sldMk cId="3745942072" sldId="635"/>
            <ac:spMk id="16" creationId="{5634115B-1FC8-4748-88BA-72A082E96788}"/>
          </ac:spMkLst>
        </pc:spChg>
        <pc:spChg chg="add del">
          <ac:chgData name="Robinson, Lauren" userId="S::lauren.robinson@unmc.edu::22e387c9-68ee-425f-a93e-5e937f8b0ed3" providerId="AD" clId="Web-{FCFD1D13-5658-BF67-3C1E-A7506E2BABD3}" dt="2020-12-23T20:04:57.354" v="24"/>
          <ac:spMkLst>
            <pc:docMk/>
            <pc:sldMk cId="3745942072" sldId="635"/>
            <ac:spMk id="23" creationId="{577D1452-F0B7-431E-9A24-D3F7103D8510}"/>
          </ac:spMkLst>
        </pc:spChg>
        <pc:spChg chg="add del">
          <ac:chgData name="Robinson, Lauren" userId="S::lauren.robinson@unmc.edu::22e387c9-68ee-425f-a93e-5e937f8b0ed3" providerId="AD" clId="Web-{FCFD1D13-5658-BF67-3C1E-A7506E2BABD3}" dt="2020-12-23T20:04:57.354" v="24"/>
          <ac:spMkLst>
            <pc:docMk/>
            <pc:sldMk cId="3745942072" sldId="635"/>
            <ac:spMk id="24" creationId="{A660F4F9-5DF5-4F15-BE6A-CD8648BB1148}"/>
          </ac:spMkLst>
        </pc:spChg>
        <pc:spChg chg="add del">
          <ac:chgData name="Robinson, Lauren" userId="S::lauren.robinson@unmc.edu::22e387c9-68ee-425f-a93e-5e937f8b0ed3" providerId="AD" clId="Web-{FCFD1D13-5658-BF67-3C1E-A7506E2BABD3}" dt="2020-12-23T20:06:06.635" v="36"/>
          <ac:spMkLst>
            <pc:docMk/>
            <pc:sldMk cId="3745942072" sldId="635"/>
            <ac:spMk id="26" creationId="{6B5E2835-4E47-45B3-9CFE-732FF7B05472}"/>
          </ac:spMkLst>
        </pc:spChg>
        <pc:spChg chg="add del">
          <ac:chgData name="Robinson, Lauren" userId="S::lauren.robinson@unmc.edu::22e387c9-68ee-425f-a93e-5e937f8b0ed3" providerId="AD" clId="Web-{FCFD1D13-5658-BF67-3C1E-A7506E2BABD3}" dt="2020-12-23T20:06:06.635" v="36"/>
          <ac:spMkLst>
            <pc:docMk/>
            <pc:sldMk cId="3745942072" sldId="635"/>
            <ac:spMk id="27" creationId="{5B45AD5D-AA52-4F7B-9362-576A39AD9E09}"/>
          </ac:spMkLst>
        </pc:spChg>
        <pc:spChg chg="add del">
          <ac:chgData name="Robinson, Lauren" userId="S::lauren.robinson@unmc.edu::22e387c9-68ee-425f-a93e-5e937f8b0ed3" providerId="AD" clId="Web-{FCFD1D13-5658-BF67-3C1E-A7506E2BABD3}" dt="2020-12-23T20:06:06.635" v="36"/>
          <ac:spMkLst>
            <pc:docMk/>
            <pc:sldMk cId="3745942072" sldId="635"/>
            <ac:spMk id="28" creationId="{AEDD7960-4866-4399-BEF6-DD1431AB4E34}"/>
          </ac:spMkLst>
        </pc:spChg>
        <pc:spChg chg="add del">
          <ac:chgData name="Robinson, Lauren" userId="S::lauren.robinson@unmc.edu::22e387c9-68ee-425f-a93e-5e937f8b0ed3" providerId="AD" clId="Web-{FCFD1D13-5658-BF67-3C1E-A7506E2BABD3}" dt="2020-12-23T20:04:57.338" v="23"/>
          <ac:spMkLst>
            <pc:docMk/>
            <pc:sldMk cId="3745942072" sldId="635"/>
            <ac:spMk id="29" creationId="{8FC9BE17-9A7B-462D-AE50-3D8777387304}"/>
          </ac:spMkLst>
        </pc:spChg>
        <pc:spChg chg="add del">
          <ac:chgData name="Robinson, Lauren" userId="S::lauren.robinson@unmc.edu::22e387c9-68ee-425f-a93e-5e937f8b0ed3" providerId="AD" clId="Web-{FCFD1D13-5658-BF67-3C1E-A7506E2BABD3}" dt="2020-12-23T20:06:06.635" v="36"/>
          <ac:spMkLst>
            <pc:docMk/>
            <pc:sldMk cId="3745942072" sldId="635"/>
            <ac:spMk id="30" creationId="{55D4142C-5077-457F-A6AD-3FECFDB39685}"/>
          </ac:spMkLst>
        </pc:spChg>
        <pc:spChg chg="add del">
          <ac:chgData name="Robinson, Lauren" userId="S::lauren.robinson@unmc.edu::22e387c9-68ee-425f-a93e-5e937f8b0ed3" providerId="AD" clId="Web-{FCFD1D13-5658-BF67-3C1E-A7506E2BABD3}" dt="2020-12-23T20:04:57.338" v="23"/>
          <ac:spMkLst>
            <pc:docMk/>
            <pc:sldMk cId="3745942072" sldId="635"/>
            <ac:spMk id="31" creationId="{3EBE8569-6AEC-4B8C-8D53-2DE337CDBA65}"/>
          </ac:spMkLst>
        </pc:spChg>
        <pc:spChg chg="add del">
          <ac:chgData name="Robinson, Lauren" userId="S::lauren.robinson@unmc.edu::22e387c9-68ee-425f-a93e-5e937f8b0ed3" providerId="AD" clId="Web-{FCFD1D13-5658-BF67-3C1E-A7506E2BABD3}" dt="2020-12-23T20:04:57.338" v="23"/>
          <ac:spMkLst>
            <pc:docMk/>
            <pc:sldMk cId="3745942072" sldId="635"/>
            <ac:spMk id="33" creationId="{55D4142C-5077-457F-A6AD-3FECFDB39685}"/>
          </ac:spMkLst>
        </pc:spChg>
        <pc:spChg chg="add del">
          <ac:chgData name="Robinson, Lauren" userId="S::lauren.robinson@unmc.edu::22e387c9-68ee-425f-a93e-5e937f8b0ed3" providerId="AD" clId="Web-{FCFD1D13-5658-BF67-3C1E-A7506E2BABD3}" dt="2020-12-23T20:04:57.338" v="23"/>
          <ac:spMkLst>
            <pc:docMk/>
            <pc:sldMk cId="3745942072" sldId="635"/>
            <ac:spMk id="35" creationId="{7A5F0580-5EE9-419F-96EE-B6529EF6E7D0}"/>
          </ac:spMkLst>
        </pc:spChg>
        <pc:spChg chg="add del">
          <ac:chgData name="Robinson, Lauren" userId="S::lauren.robinson@unmc.edu::22e387c9-68ee-425f-a93e-5e937f8b0ed3" providerId="AD" clId="Web-{FCFD1D13-5658-BF67-3C1E-A7506E2BABD3}" dt="2020-12-23T20:06:06.635" v="36"/>
          <ac:spMkLst>
            <pc:docMk/>
            <pc:sldMk cId="3745942072" sldId="635"/>
            <ac:spMk id="37" creationId="{7A5F0580-5EE9-419F-96EE-B6529EF6E7D0}"/>
          </ac:spMkLst>
        </pc:spChg>
        <pc:spChg chg="add del">
          <ac:chgData name="Robinson, Lauren" userId="S::lauren.robinson@unmc.edu::22e387c9-68ee-425f-a93e-5e937f8b0ed3" providerId="AD" clId="Web-{FCFD1D13-5658-BF67-3C1E-A7506E2BABD3}" dt="2020-12-23T20:06:06.635" v="36"/>
          <ac:spMkLst>
            <pc:docMk/>
            <pc:sldMk cId="3745942072" sldId="635"/>
            <ac:spMk id="42" creationId="{B1595A09-E336-4D1B-9B3A-06A2287A54E2}"/>
          </ac:spMkLst>
        </pc:spChg>
        <pc:spChg chg="add del">
          <ac:chgData name="Robinson, Lauren" userId="S::lauren.robinson@unmc.edu::22e387c9-68ee-425f-a93e-5e937f8b0ed3" providerId="AD" clId="Web-{FCFD1D13-5658-BF67-3C1E-A7506E2BABD3}" dt="2020-12-23T20:06:06.635" v="36"/>
          <ac:spMkLst>
            <pc:docMk/>
            <pc:sldMk cId="3745942072" sldId="635"/>
            <ac:spMk id="44" creationId="{3540989C-C7B8-473B-BF87-6F2DA6A90006}"/>
          </ac:spMkLst>
        </pc:spChg>
        <pc:picChg chg="mod ord">
          <ac:chgData name="Robinson, Lauren" userId="S::lauren.robinson@unmc.edu::22e387c9-68ee-425f-a93e-5e937f8b0ed3" providerId="AD" clId="Web-{FCFD1D13-5658-BF67-3C1E-A7506E2BABD3}" dt="2020-12-23T20:06:06.635" v="36"/>
          <ac:picMkLst>
            <pc:docMk/>
            <pc:sldMk cId="3745942072" sldId="635"/>
            <ac:picMk id="6" creationId="{5B0AE8CA-A64E-4ECC-B741-24F5561176D0}"/>
          </ac:picMkLst>
        </pc:picChg>
      </pc:sldChg>
      <pc:sldChg chg="addSp delSp modSp">
        <pc:chgData name="Robinson, Lauren" userId="S::lauren.robinson@unmc.edu::22e387c9-68ee-425f-a93e-5e937f8b0ed3" providerId="AD" clId="Web-{FCFD1D13-5658-BF67-3C1E-A7506E2BABD3}" dt="2020-12-23T20:09:37.900" v="70" actId="20577"/>
        <pc:sldMkLst>
          <pc:docMk/>
          <pc:sldMk cId="1599764605" sldId="645"/>
        </pc:sldMkLst>
        <pc:spChg chg="mod">
          <ac:chgData name="Robinson, Lauren" userId="S::lauren.robinson@unmc.edu::22e387c9-68ee-425f-a93e-5e937f8b0ed3" providerId="AD" clId="Web-{FCFD1D13-5658-BF67-3C1E-A7506E2BABD3}" dt="2020-12-23T20:09:22.822" v="69"/>
          <ac:spMkLst>
            <pc:docMk/>
            <pc:sldMk cId="1599764605" sldId="645"/>
            <ac:spMk id="2" creationId="{487FED94-27E7-4C37-A36F-4DB41490D85A}"/>
          </ac:spMkLst>
        </pc:spChg>
        <pc:spChg chg="mod ord">
          <ac:chgData name="Robinson, Lauren" userId="S::lauren.robinson@unmc.edu::22e387c9-68ee-425f-a93e-5e937f8b0ed3" providerId="AD" clId="Web-{FCFD1D13-5658-BF67-3C1E-A7506E2BABD3}" dt="2020-12-23T20:09:37.900" v="70" actId="20577"/>
          <ac:spMkLst>
            <pc:docMk/>
            <pc:sldMk cId="1599764605" sldId="645"/>
            <ac:spMk id="5" creationId="{CAD0D905-4186-4767-A5B5-B62D17562F07}"/>
          </ac:spMkLst>
        </pc:spChg>
        <pc:spChg chg="del">
          <ac:chgData name="Robinson, Lauren" userId="S::lauren.robinson@unmc.edu::22e387c9-68ee-425f-a93e-5e937f8b0ed3" providerId="AD" clId="Web-{FCFD1D13-5658-BF67-3C1E-A7506E2BABD3}" dt="2020-12-23T20:08:36.963" v="63"/>
          <ac:spMkLst>
            <pc:docMk/>
            <pc:sldMk cId="1599764605" sldId="645"/>
            <ac:spMk id="9" creationId="{707744A9-B1DD-4F76-B3B2-02A51E6DF412}"/>
          </ac:spMkLst>
        </pc:spChg>
        <pc:spChg chg="del">
          <ac:chgData name="Robinson, Lauren" userId="S::lauren.robinson@unmc.edu::22e387c9-68ee-425f-a93e-5e937f8b0ed3" providerId="AD" clId="Web-{FCFD1D13-5658-BF67-3C1E-A7506E2BABD3}" dt="2020-12-23T20:08:36.963" v="63"/>
          <ac:spMkLst>
            <pc:docMk/>
            <pc:sldMk cId="1599764605" sldId="645"/>
            <ac:spMk id="11" creationId="{09F52C97-D8A0-4C58-9D04-B8733EE38B7B}"/>
          </ac:spMkLst>
        </pc:spChg>
        <pc:picChg chg="mod ord">
          <ac:chgData name="Robinson, Lauren" userId="S::lauren.robinson@unmc.edu::22e387c9-68ee-425f-a93e-5e937f8b0ed3" providerId="AD" clId="Web-{FCFD1D13-5658-BF67-3C1E-A7506E2BABD3}" dt="2020-12-23T20:09:22.822" v="69"/>
          <ac:picMkLst>
            <pc:docMk/>
            <pc:sldMk cId="1599764605" sldId="645"/>
            <ac:picMk id="4" creationId="{976E4674-40BE-4404-B01B-893C0824E57D}"/>
          </ac:picMkLst>
        </pc:picChg>
        <pc:cxnChg chg="add del">
          <ac:chgData name="Robinson, Lauren" userId="S::lauren.robinson@unmc.edu::22e387c9-68ee-425f-a93e-5e937f8b0ed3" providerId="AD" clId="Web-{FCFD1D13-5658-BF67-3C1E-A7506E2BABD3}" dt="2020-12-23T20:09:22.822" v="69"/>
          <ac:cxnSpMkLst>
            <pc:docMk/>
            <pc:sldMk cId="1599764605" sldId="645"/>
            <ac:cxnSpMk id="16" creationId="{A7F400EE-A8A5-48AF-B4D6-291B52C6F0B0}"/>
          </ac:cxnSpMkLst>
        </pc:cxnChg>
      </pc:sldChg>
      <pc:sldChg chg="modSp add replId">
        <pc:chgData name="Robinson, Lauren" userId="S::lauren.robinson@unmc.edu::22e387c9-68ee-425f-a93e-5e937f8b0ed3" providerId="AD" clId="Web-{FCFD1D13-5658-BF67-3C1E-A7506E2BABD3}" dt="2020-12-23T19:53:19.838" v="15" actId="20577"/>
        <pc:sldMkLst>
          <pc:docMk/>
          <pc:sldMk cId="3840272808" sldId="647"/>
        </pc:sldMkLst>
        <pc:spChg chg="mod">
          <ac:chgData name="Robinson, Lauren" userId="S::lauren.robinson@unmc.edu::22e387c9-68ee-425f-a93e-5e937f8b0ed3" providerId="AD" clId="Web-{FCFD1D13-5658-BF67-3C1E-A7506E2BABD3}" dt="2020-12-23T19:53:19.838" v="15" actId="20577"/>
          <ac:spMkLst>
            <pc:docMk/>
            <pc:sldMk cId="3840272808" sldId="647"/>
            <ac:spMk id="7" creationId="{00000000-0000-0000-0000-000000000000}"/>
          </ac:spMkLst>
        </pc:spChg>
      </pc:sldChg>
      <pc:sldChg chg="add replId">
        <pc:chgData name="Robinson, Lauren" userId="S::lauren.robinson@unmc.edu::22e387c9-68ee-425f-a93e-5e937f8b0ed3" providerId="AD" clId="Web-{FCFD1D13-5658-BF67-3C1E-A7506E2BABD3}" dt="2020-12-23T19:53:11.869" v="1"/>
        <pc:sldMkLst>
          <pc:docMk/>
          <pc:sldMk cId="113248625" sldId="648"/>
        </pc:sldMkLst>
      </pc:sldChg>
      <pc:sldChg chg="addSp delSp modSp add replId">
        <pc:chgData name="Robinson, Lauren" userId="S::lauren.robinson@unmc.edu::22e387c9-68ee-425f-a93e-5e937f8b0ed3" providerId="AD" clId="Web-{FCFD1D13-5658-BF67-3C1E-A7506E2BABD3}" dt="2020-12-23T20:17:24.541" v="160" actId="1076"/>
        <pc:sldMkLst>
          <pc:docMk/>
          <pc:sldMk cId="2957166125" sldId="649"/>
        </pc:sldMkLst>
        <pc:spChg chg="add del mod">
          <ac:chgData name="Robinson, Lauren" userId="S::lauren.robinson@unmc.edu::22e387c9-68ee-425f-a93e-5e937f8b0ed3" providerId="AD" clId="Web-{FCFD1D13-5658-BF67-3C1E-A7506E2BABD3}" dt="2020-12-23T20:13:59.322" v="135"/>
          <ac:spMkLst>
            <pc:docMk/>
            <pc:sldMk cId="2957166125" sldId="649"/>
            <ac:spMk id="2" creationId="{D0D024D8-586A-4F49-A1E7-ACC3069B72FB}"/>
          </ac:spMkLst>
        </pc:spChg>
        <pc:spChg chg="del">
          <ac:chgData name="Robinson, Lauren" userId="S::lauren.robinson@unmc.edu::22e387c9-68ee-425f-a93e-5e937f8b0ed3" providerId="AD" clId="Web-{FCFD1D13-5658-BF67-3C1E-A7506E2BABD3}" dt="2020-12-23T20:13:09.385" v="104"/>
          <ac:spMkLst>
            <pc:docMk/>
            <pc:sldMk cId="2957166125" sldId="649"/>
            <ac:spMk id="4" creationId="{580ABB1B-8D11-BE4C-996F-06BC86E310D6}"/>
          </ac:spMkLst>
        </pc:spChg>
        <pc:spChg chg="del">
          <ac:chgData name="Robinson, Lauren" userId="S::lauren.robinson@unmc.edu::22e387c9-68ee-425f-a93e-5e937f8b0ed3" providerId="AD" clId="Web-{FCFD1D13-5658-BF67-3C1E-A7506E2BABD3}" dt="2020-12-23T20:13:09.385" v="103"/>
          <ac:spMkLst>
            <pc:docMk/>
            <pc:sldMk cId="2957166125" sldId="649"/>
            <ac:spMk id="5" creationId="{59B8F7C8-1DC5-F240-8BEF-BB5BF592FB16}"/>
          </ac:spMkLst>
        </pc:spChg>
        <pc:spChg chg="del">
          <ac:chgData name="Robinson, Lauren" userId="S::lauren.robinson@unmc.edu::22e387c9-68ee-425f-a93e-5e937f8b0ed3" providerId="AD" clId="Web-{FCFD1D13-5658-BF67-3C1E-A7506E2BABD3}" dt="2020-12-23T20:13:07.900" v="100"/>
          <ac:spMkLst>
            <pc:docMk/>
            <pc:sldMk cId="2957166125" sldId="649"/>
            <ac:spMk id="6" creationId="{8273A405-E523-BC48-A10C-68C650548696}"/>
          </ac:spMkLst>
        </pc:spChg>
        <pc:spChg chg="mod">
          <ac:chgData name="Robinson, Lauren" userId="S::lauren.robinson@unmc.edu::22e387c9-68ee-425f-a93e-5e937f8b0ed3" providerId="AD" clId="Web-{FCFD1D13-5658-BF67-3C1E-A7506E2BABD3}" dt="2020-12-23T20:13:03.463" v="97" actId="20577"/>
          <ac:spMkLst>
            <pc:docMk/>
            <pc:sldMk cId="2957166125" sldId="649"/>
            <ac:spMk id="10" creationId="{86C647E0-C0EB-F544-839D-E9A0BF095752}"/>
          </ac:spMkLst>
        </pc:spChg>
        <pc:spChg chg="del">
          <ac:chgData name="Robinson, Lauren" userId="S::lauren.robinson@unmc.edu::22e387c9-68ee-425f-a93e-5e937f8b0ed3" providerId="AD" clId="Web-{FCFD1D13-5658-BF67-3C1E-A7506E2BABD3}" dt="2020-12-23T20:13:09.385" v="101"/>
          <ac:spMkLst>
            <pc:docMk/>
            <pc:sldMk cId="2957166125" sldId="649"/>
            <ac:spMk id="20" creationId="{64B7D044-5B1B-4B24-9EB2-C2319FA48C0B}"/>
          </ac:spMkLst>
        </pc:spChg>
        <pc:spChg chg="del">
          <ac:chgData name="Robinson, Lauren" userId="S::lauren.robinson@unmc.edu::22e387c9-68ee-425f-a93e-5e937f8b0ed3" providerId="AD" clId="Web-{FCFD1D13-5658-BF67-3C1E-A7506E2BABD3}" dt="2020-12-23T20:13:09.385" v="102"/>
          <ac:spMkLst>
            <pc:docMk/>
            <pc:sldMk cId="2957166125" sldId="649"/>
            <ac:spMk id="23" creationId="{B859AD46-2E67-456F-B64A-77AF9FE09907}"/>
          </ac:spMkLst>
        </pc:spChg>
        <pc:graphicFrameChg chg="add mod modGraphic">
          <ac:chgData name="Robinson, Lauren" userId="S::lauren.robinson@unmc.edu::22e387c9-68ee-425f-a93e-5e937f8b0ed3" providerId="AD" clId="Web-{FCFD1D13-5658-BF67-3C1E-A7506E2BABD3}" dt="2020-12-23T20:17:24.541" v="160" actId="1076"/>
          <ac:graphicFrameMkLst>
            <pc:docMk/>
            <pc:sldMk cId="2957166125" sldId="649"/>
            <ac:graphicFrameMk id="14" creationId="{1BF7BAA8-FC49-4D8E-AA04-235EB6DB8E6C}"/>
          </ac:graphicFrameMkLst>
        </pc:graphicFrameChg>
      </pc:sldChg>
      <pc:sldChg chg="delSp modSp add del replId">
        <pc:chgData name="Robinson, Lauren" userId="S::lauren.robinson@unmc.edu::22e387c9-68ee-425f-a93e-5e937f8b0ed3" providerId="AD" clId="Web-{FCFD1D13-5658-BF67-3C1E-A7506E2BABD3}" dt="2020-12-23T20:12:50.760" v="95"/>
        <pc:sldMkLst>
          <pc:docMk/>
          <pc:sldMk cId="3399899049" sldId="649"/>
        </pc:sldMkLst>
        <pc:spChg chg="mod">
          <ac:chgData name="Robinson, Lauren" userId="S::lauren.robinson@unmc.edu::22e387c9-68ee-425f-a93e-5e937f8b0ed3" providerId="AD" clId="Web-{FCFD1D13-5658-BF67-3C1E-A7506E2BABD3}" dt="2020-12-23T20:12:43.713" v="94" actId="1076"/>
          <ac:spMkLst>
            <pc:docMk/>
            <pc:sldMk cId="3399899049" sldId="649"/>
            <ac:spMk id="2" creationId="{CCA5CF13-3B21-454B-A06B-A2266C5A54EE}"/>
          </ac:spMkLst>
        </pc:spChg>
        <pc:spChg chg="del">
          <ac:chgData name="Robinson, Lauren" userId="S::lauren.robinson@unmc.edu::22e387c9-68ee-425f-a93e-5e937f8b0ed3" providerId="AD" clId="Web-{FCFD1D13-5658-BF67-3C1E-A7506E2BABD3}" dt="2020-12-23T20:12:33.838" v="91"/>
          <ac:spMkLst>
            <pc:docMk/>
            <pc:sldMk cId="3399899049" sldId="649"/>
            <ac:spMk id="5" creationId="{B5956B6C-2A30-194B-B5BE-8B7B308ECF94}"/>
          </ac:spMkLst>
        </pc:spChg>
        <pc:cxnChg chg="del">
          <ac:chgData name="Robinson, Lauren" userId="S::lauren.robinson@unmc.edu::22e387c9-68ee-425f-a93e-5e937f8b0ed3" providerId="AD" clId="Web-{FCFD1D13-5658-BF67-3C1E-A7506E2BABD3}" dt="2020-12-23T20:12:35.885" v="92"/>
          <ac:cxnSpMkLst>
            <pc:docMk/>
            <pc:sldMk cId="3399899049" sldId="649"/>
            <ac:cxnSpMk id="25" creationId="{91E7C3C7-378E-9F48-9F8D-5DDCC1B56C88}"/>
          </ac:cxnSpMkLst>
        </pc:cxnChg>
      </pc:sldChg>
    </pc:docChg>
  </pc:docChgLst>
  <pc:docChgLst>
    <pc:chgData name="Christian Klepper" clId="Web-{73544C67-2694-46F3-B3E2-AB9AA45ED16D}"/>
    <pc:docChg chg="addSld delSld modSld">
      <pc:chgData name="Christian Klepper" userId="" providerId="" clId="Web-{73544C67-2694-46F3-B3E2-AB9AA45ED16D}" dt="2021-06-10T08:46:15.196" v="102" actId="14100"/>
      <pc:docMkLst>
        <pc:docMk/>
      </pc:docMkLst>
      <pc:sldChg chg="addSp delSp modSp del mod modClrScheme chgLayout">
        <pc:chgData name="Christian Klepper" userId="" providerId="" clId="Web-{73544C67-2694-46F3-B3E2-AB9AA45ED16D}" dt="2021-06-10T08:37:42.402" v="36"/>
        <pc:sldMkLst>
          <pc:docMk/>
          <pc:sldMk cId="148707563" sldId="666"/>
        </pc:sldMkLst>
        <pc:spChg chg="add del mod">
          <ac:chgData name="Christian Klepper" userId="" providerId="" clId="Web-{73544C67-2694-46F3-B3E2-AB9AA45ED16D}" dt="2021-06-10T08:35:20.950" v="18"/>
          <ac:spMkLst>
            <pc:docMk/>
            <pc:sldMk cId="148707563" sldId="666"/>
            <ac:spMk id="2" creationId="{528EC671-AF79-4507-BD84-4CF95DBB9195}"/>
          </ac:spMkLst>
        </pc:spChg>
        <pc:spChg chg="mod ord">
          <ac:chgData name="Christian Klepper" userId="" providerId="" clId="Web-{73544C67-2694-46F3-B3E2-AB9AA45ED16D}" dt="2021-06-10T08:34:35.622" v="4" actId="1076"/>
          <ac:spMkLst>
            <pc:docMk/>
            <pc:sldMk cId="148707563" sldId="666"/>
            <ac:spMk id="4" creationId="{9B1DEC42-AAD9-46CF-A8E7-DF4297869123}"/>
          </ac:spMkLst>
        </pc:spChg>
      </pc:sldChg>
      <pc:sldChg chg="addSp delSp modSp mod modClrScheme chgLayout modNotes">
        <pc:chgData name="Christian Klepper" userId="" providerId="" clId="Web-{73544C67-2694-46F3-B3E2-AB9AA45ED16D}" dt="2021-06-10T08:42:32.088" v="72"/>
        <pc:sldMkLst>
          <pc:docMk/>
          <pc:sldMk cId="741845025" sldId="667"/>
        </pc:sldMkLst>
        <pc:spChg chg="add del mod">
          <ac:chgData name="Christian Klepper" userId="" providerId="" clId="Web-{73544C67-2694-46F3-B3E2-AB9AA45ED16D}" dt="2021-06-10T08:41:06.651" v="56"/>
          <ac:spMkLst>
            <pc:docMk/>
            <pc:sldMk cId="741845025" sldId="667"/>
            <ac:spMk id="2" creationId="{AF31E54F-ADC2-425D-97DC-BEFA9DFB125F}"/>
          </ac:spMkLst>
        </pc:spChg>
        <pc:spChg chg="del mod ord">
          <ac:chgData name="Christian Klepper" userId="" providerId="" clId="Web-{73544C67-2694-46F3-B3E2-AB9AA45ED16D}" dt="2021-06-10T08:41:34.417" v="61"/>
          <ac:spMkLst>
            <pc:docMk/>
            <pc:sldMk cId="741845025" sldId="667"/>
            <ac:spMk id="4" creationId="{9B1DEC42-AAD9-46CF-A8E7-DF4297869123}"/>
          </ac:spMkLst>
        </pc:spChg>
        <pc:spChg chg="add mod">
          <ac:chgData name="Christian Klepper" userId="" providerId="" clId="Web-{73544C67-2694-46F3-B3E2-AB9AA45ED16D}" dt="2021-06-10T08:41:30.917" v="60"/>
          <ac:spMkLst>
            <pc:docMk/>
            <pc:sldMk cId="741845025" sldId="667"/>
            <ac:spMk id="5" creationId="{AC4264F1-7905-4A82-9240-19E21F453302}"/>
          </ac:spMkLst>
        </pc:spChg>
        <pc:spChg chg="mod">
          <ac:chgData name="Christian Klepper" userId="" providerId="" clId="Web-{73544C67-2694-46F3-B3E2-AB9AA45ED16D}" dt="2021-06-10T08:41:44.729" v="65" actId="1076"/>
          <ac:spMkLst>
            <pc:docMk/>
            <pc:sldMk cId="741845025" sldId="667"/>
            <ac:spMk id="10" creationId="{EBBEB731-7E3C-48F0-914E-E7EA98399A87}"/>
          </ac:spMkLst>
        </pc:spChg>
        <pc:spChg chg="mod">
          <ac:chgData name="Christian Klepper" userId="" providerId="" clId="Web-{73544C67-2694-46F3-B3E2-AB9AA45ED16D}" dt="2021-06-10T08:41:44.745" v="66" actId="1076"/>
          <ac:spMkLst>
            <pc:docMk/>
            <pc:sldMk cId="741845025" sldId="667"/>
            <ac:spMk id="11" creationId="{BDE3B680-5EEC-4FD4-9631-0AC02C8780CC}"/>
          </ac:spMkLst>
        </pc:spChg>
        <pc:picChg chg="mod">
          <ac:chgData name="Christian Klepper" userId="" providerId="" clId="Web-{73544C67-2694-46F3-B3E2-AB9AA45ED16D}" dt="2021-06-10T08:41:44.604" v="62" actId="1076"/>
          <ac:picMkLst>
            <pc:docMk/>
            <pc:sldMk cId="741845025" sldId="667"/>
            <ac:picMk id="3" creationId="{C1771BC5-BC13-4DA8-B3AF-443B9F2C5DD6}"/>
          </ac:picMkLst>
        </pc:picChg>
        <pc:picChg chg="mod">
          <ac:chgData name="Christian Klepper" userId="" providerId="" clId="Web-{73544C67-2694-46F3-B3E2-AB9AA45ED16D}" dt="2021-06-10T08:42:01.588" v="67" actId="1076"/>
          <ac:picMkLst>
            <pc:docMk/>
            <pc:sldMk cId="741845025" sldId="667"/>
            <ac:picMk id="6" creationId="{BBE35AF0-E704-4A3D-AFB1-EE4F8C48270D}"/>
          </ac:picMkLst>
        </pc:picChg>
        <pc:picChg chg="mod">
          <ac:chgData name="Christian Klepper" userId="" providerId="" clId="Web-{73544C67-2694-46F3-B3E2-AB9AA45ED16D}" dt="2021-06-10T08:41:44.729" v="64" actId="1076"/>
          <ac:picMkLst>
            <pc:docMk/>
            <pc:sldMk cId="741845025" sldId="667"/>
            <ac:picMk id="8" creationId="{13E93F30-6EA6-446C-BC5C-39C1081BF633}"/>
          </ac:picMkLst>
        </pc:picChg>
      </pc:sldChg>
      <pc:sldChg chg="addSp delSp modSp mod modClrScheme delCm chgLayout">
        <pc:chgData name="Christian Klepper" userId="" providerId="" clId="Web-{73544C67-2694-46F3-B3E2-AB9AA45ED16D}" dt="2021-06-10T08:46:15.196" v="102" actId="14100"/>
        <pc:sldMkLst>
          <pc:docMk/>
          <pc:sldMk cId="3695295686" sldId="668"/>
        </pc:sldMkLst>
        <pc:spChg chg="add del">
          <ac:chgData name="Christian Klepper" userId="" providerId="" clId="Web-{73544C67-2694-46F3-B3E2-AB9AA45ED16D}" dt="2021-06-10T08:43:42.228" v="83"/>
          <ac:spMkLst>
            <pc:docMk/>
            <pc:sldMk cId="3695295686" sldId="668"/>
            <ac:spMk id="2" creationId="{F4A9AF20-CEF5-47C0-B12C-29EA3D68195D}"/>
          </ac:spMkLst>
        </pc:spChg>
        <pc:spChg chg="mod">
          <ac:chgData name="Christian Klepper" userId="" providerId="" clId="Web-{73544C67-2694-46F3-B3E2-AB9AA45ED16D}" dt="2021-06-10T08:46:15.196" v="102" actId="14100"/>
          <ac:spMkLst>
            <pc:docMk/>
            <pc:sldMk cId="3695295686" sldId="668"/>
            <ac:spMk id="9" creationId="{C675875B-C32D-4302-916D-0C3281244365}"/>
          </ac:spMkLst>
        </pc:spChg>
        <pc:spChg chg="mod">
          <ac:chgData name="Christian Klepper" userId="" providerId="" clId="Web-{73544C67-2694-46F3-B3E2-AB9AA45ED16D}" dt="2021-06-10T08:44:25.619" v="90" actId="14100"/>
          <ac:spMkLst>
            <pc:docMk/>
            <pc:sldMk cId="3695295686" sldId="668"/>
            <ac:spMk id="14" creationId="{FB43E96F-C887-4F31-B16D-F339A740AA21}"/>
          </ac:spMkLst>
        </pc:spChg>
        <pc:spChg chg="mod">
          <ac:chgData name="Christian Klepper" userId="" providerId="" clId="Web-{73544C67-2694-46F3-B3E2-AB9AA45ED16D}" dt="2021-06-10T08:44:01.963" v="88" actId="20577"/>
          <ac:spMkLst>
            <pc:docMk/>
            <pc:sldMk cId="3695295686" sldId="668"/>
            <ac:spMk id="18" creationId="{64439682-548C-42EA-BC03-4888BA0DD09C}"/>
          </ac:spMkLst>
        </pc:spChg>
        <pc:picChg chg="mod modCrop">
          <ac:chgData name="Christian Klepper" userId="" providerId="" clId="Web-{73544C67-2694-46F3-B3E2-AB9AA45ED16D}" dt="2021-06-10T08:46:04.649" v="101" actId="14100"/>
          <ac:picMkLst>
            <pc:docMk/>
            <pc:sldMk cId="3695295686" sldId="668"/>
            <ac:picMk id="7" creationId="{E9217638-8734-4E0E-8D4A-B0123D558CA9}"/>
          </ac:picMkLst>
        </pc:picChg>
      </pc:sldChg>
      <pc:sldChg chg="modNotes">
        <pc:chgData name="Christian Klepper" userId="" providerId="" clId="Web-{73544C67-2694-46F3-B3E2-AB9AA45ED16D}" dt="2021-06-10T08:40:27.214" v="43"/>
        <pc:sldMkLst>
          <pc:docMk/>
          <pc:sldMk cId="3584743883" sldId="743"/>
        </pc:sldMkLst>
      </pc:sldChg>
      <pc:sldChg chg="modSp modNotes">
        <pc:chgData name="Christian Klepper" userId="" providerId="" clId="Web-{73544C67-2694-46F3-B3E2-AB9AA45ED16D}" dt="2021-06-10T08:40:43.183" v="51"/>
        <pc:sldMkLst>
          <pc:docMk/>
          <pc:sldMk cId="1934649953" sldId="744"/>
        </pc:sldMkLst>
        <pc:spChg chg="mod">
          <ac:chgData name="Christian Klepper" userId="" providerId="" clId="Web-{73544C67-2694-46F3-B3E2-AB9AA45ED16D}" dt="2021-06-10T08:40:35.730" v="50" actId="20577"/>
          <ac:spMkLst>
            <pc:docMk/>
            <pc:sldMk cId="1934649953" sldId="744"/>
            <ac:spMk id="10" creationId="{86C647E0-C0EB-F544-839D-E9A0BF095752}"/>
          </ac:spMkLst>
        </pc:spChg>
      </pc:sldChg>
      <pc:sldChg chg="addSp modSp new modNotes">
        <pc:chgData name="Christian Klepper" userId="" providerId="" clId="Web-{73544C67-2694-46F3-B3E2-AB9AA45ED16D}" dt="2021-06-10T08:37:55.199" v="41"/>
        <pc:sldMkLst>
          <pc:docMk/>
          <pc:sldMk cId="1298580195" sldId="745"/>
        </pc:sldMkLst>
        <pc:spChg chg="add mod">
          <ac:chgData name="Christian Klepper" userId="" providerId="" clId="Web-{73544C67-2694-46F3-B3E2-AB9AA45ED16D}" dt="2021-06-10T08:36:05.341" v="35" actId="1076"/>
          <ac:spMkLst>
            <pc:docMk/>
            <pc:sldMk cId="1298580195" sldId="745"/>
            <ac:spMk id="4" creationId="{2A89E84B-74F2-4CA6-AC15-824DC89AFC5A}"/>
          </ac:spMkLst>
        </pc:spChg>
        <pc:picChg chg="add">
          <ac:chgData name="Christian Klepper" userId="" providerId="" clId="Web-{73544C67-2694-46F3-B3E2-AB9AA45ED16D}" dt="2021-06-10T08:35:40.450" v="20"/>
          <ac:picMkLst>
            <pc:docMk/>
            <pc:sldMk cId="1298580195" sldId="745"/>
            <ac:picMk id="3" creationId="{95B453CB-E838-403A-A74B-E4A4BD2F8CC2}"/>
          </ac:picMkLst>
        </pc:picChg>
      </pc:sldChg>
    </pc:docChg>
  </pc:docChgLst>
  <pc:docChgLst>
    <pc:chgData name="Andrew" userId="ae04d6da-4694-4a7f-945d-93a5ba247a30" providerId="ADAL" clId="{84F300F9-9C08-4390-9445-8052E31E3D16}"/>
    <pc:docChg chg="custSel addSld delSld modSld sldOrd">
      <pc:chgData name="Andrew" userId="ae04d6da-4694-4a7f-945d-93a5ba247a30" providerId="ADAL" clId="{84F300F9-9C08-4390-9445-8052E31E3D16}" dt="2020-10-07T14:49:08.844" v="10473" actId="2696"/>
      <pc:docMkLst>
        <pc:docMk/>
      </pc:docMkLst>
      <pc:sldChg chg="modNotesTx">
        <pc:chgData name="Andrew" userId="ae04d6da-4694-4a7f-945d-93a5ba247a30" providerId="ADAL" clId="{84F300F9-9C08-4390-9445-8052E31E3D16}" dt="2020-10-02T22:55:05.249" v="6962" actId="20577"/>
        <pc:sldMkLst>
          <pc:docMk/>
          <pc:sldMk cId="1332470200" sldId="320"/>
        </pc:sldMkLst>
      </pc:sldChg>
      <pc:sldChg chg="ord modTransition modNotesTx">
        <pc:chgData name="Andrew" userId="ae04d6da-4694-4a7f-945d-93a5ba247a30" providerId="ADAL" clId="{84F300F9-9C08-4390-9445-8052E31E3D16}" dt="2020-10-02T22:59:36.288" v="8245" actId="20577"/>
        <pc:sldMkLst>
          <pc:docMk/>
          <pc:sldMk cId="1032963014" sldId="333"/>
        </pc:sldMkLst>
      </pc:sldChg>
      <pc:sldChg chg="modTransition">
        <pc:chgData name="Andrew" userId="ae04d6da-4694-4a7f-945d-93a5ba247a30" providerId="ADAL" clId="{84F300F9-9C08-4390-9445-8052E31E3D16}" dt="2020-10-07T14:47:28.188" v="10359"/>
        <pc:sldMkLst>
          <pc:docMk/>
          <pc:sldMk cId="3365620666" sldId="337"/>
        </pc:sldMkLst>
      </pc:sldChg>
      <pc:sldChg chg="modTransition">
        <pc:chgData name="Andrew" userId="ae04d6da-4694-4a7f-945d-93a5ba247a30" providerId="ADAL" clId="{84F300F9-9C08-4390-9445-8052E31E3D16}" dt="2020-10-07T14:47:28.188" v="10359"/>
        <pc:sldMkLst>
          <pc:docMk/>
          <pc:sldMk cId="3827398503" sldId="341"/>
        </pc:sldMkLst>
      </pc:sldChg>
      <pc:sldChg chg="modTransition">
        <pc:chgData name="Andrew" userId="ae04d6da-4694-4a7f-945d-93a5ba247a30" providerId="ADAL" clId="{84F300F9-9C08-4390-9445-8052E31E3D16}" dt="2020-10-07T14:47:14.838" v="10358"/>
        <pc:sldMkLst>
          <pc:docMk/>
          <pc:sldMk cId="1750150917" sldId="344"/>
        </pc:sldMkLst>
      </pc:sldChg>
      <pc:sldChg chg="modNotesTx">
        <pc:chgData name="Andrew" userId="ae04d6da-4694-4a7f-945d-93a5ba247a30" providerId="ADAL" clId="{84F300F9-9C08-4390-9445-8052E31E3D16}" dt="2020-10-02T22:52:58.666" v="6595" actId="20577"/>
        <pc:sldMkLst>
          <pc:docMk/>
          <pc:sldMk cId="62586469" sldId="349"/>
        </pc:sldMkLst>
      </pc:sldChg>
      <pc:sldChg chg="modNotesTx">
        <pc:chgData name="Andrew" userId="ae04d6da-4694-4a7f-945d-93a5ba247a30" providerId="ADAL" clId="{84F300F9-9C08-4390-9445-8052E31E3D16}" dt="2020-10-02T22:51:31.672" v="6383" actId="115"/>
        <pc:sldMkLst>
          <pc:docMk/>
          <pc:sldMk cId="1164444811" sldId="359"/>
        </pc:sldMkLst>
      </pc:sldChg>
      <pc:sldChg chg="del">
        <pc:chgData name="Andrew" userId="ae04d6da-4694-4a7f-945d-93a5ba247a30" providerId="ADAL" clId="{84F300F9-9C08-4390-9445-8052E31E3D16}" dt="2020-10-02T22:56:30.470" v="7218" actId="2696"/>
        <pc:sldMkLst>
          <pc:docMk/>
          <pc:sldMk cId="1228567355" sldId="365"/>
        </pc:sldMkLst>
      </pc:sldChg>
      <pc:sldChg chg="del">
        <pc:chgData name="Andrew" userId="ae04d6da-4694-4a7f-945d-93a5ba247a30" providerId="ADAL" clId="{84F300F9-9C08-4390-9445-8052E31E3D16}" dt="2020-10-02T22:56:29.315" v="7217" actId="2696"/>
        <pc:sldMkLst>
          <pc:docMk/>
          <pc:sldMk cId="2499151113" sldId="367"/>
        </pc:sldMkLst>
      </pc:sldChg>
      <pc:sldChg chg="modNotesTx">
        <pc:chgData name="Andrew" userId="ae04d6da-4694-4a7f-945d-93a5ba247a30" providerId="ADAL" clId="{84F300F9-9C08-4390-9445-8052E31E3D16}" dt="2020-10-02T22:54:00.496" v="6860" actId="20577"/>
        <pc:sldMkLst>
          <pc:docMk/>
          <pc:sldMk cId="567407854" sldId="372"/>
        </pc:sldMkLst>
      </pc:sldChg>
      <pc:sldChg chg="modNotesTx">
        <pc:chgData name="Andrew" userId="ae04d6da-4694-4a7f-945d-93a5ba247a30" providerId="ADAL" clId="{84F300F9-9C08-4390-9445-8052E31E3D16}" dt="2020-10-02T22:54:12.792" v="6906" actId="20577"/>
        <pc:sldMkLst>
          <pc:docMk/>
          <pc:sldMk cId="951640500" sldId="376"/>
        </pc:sldMkLst>
      </pc:sldChg>
      <pc:sldChg chg="modNotesTx">
        <pc:chgData name="Andrew" userId="ae04d6da-4694-4a7f-945d-93a5ba247a30" providerId="ADAL" clId="{84F300F9-9C08-4390-9445-8052E31E3D16}" dt="2020-10-02T22:55:32.280" v="7074" actId="20577"/>
        <pc:sldMkLst>
          <pc:docMk/>
          <pc:sldMk cId="374849431" sldId="391"/>
        </pc:sldMkLst>
      </pc:sldChg>
      <pc:sldChg chg="del">
        <pc:chgData name="Andrew" userId="ae04d6da-4694-4a7f-945d-93a5ba247a30" providerId="ADAL" clId="{84F300F9-9C08-4390-9445-8052E31E3D16}" dt="2020-10-07T14:47:02.091" v="10354" actId="2696"/>
        <pc:sldMkLst>
          <pc:docMk/>
          <pc:sldMk cId="4220285787" sldId="393"/>
        </pc:sldMkLst>
      </pc:sldChg>
      <pc:sldChg chg="modNotesTx">
        <pc:chgData name="Andrew" userId="ae04d6da-4694-4a7f-945d-93a5ba247a30" providerId="ADAL" clId="{84F300F9-9C08-4390-9445-8052E31E3D16}" dt="2020-10-02T22:56:16.889" v="7216" actId="20577"/>
        <pc:sldMkLst>
          <pc:docMk/>
          <pc:sldMk cId="2107388918" sldId="395"/>
        </pc:sldMkLst>
      </pc:sldChg>
      <pc:sldChg chg="modNotesTx">
        <pc:chgData name="Andrew" userId="ae04d6da-4694-4a7f-945d-93a5ba247a30" providerId="ADAL" clId="{84F300F9-9C08-4390-9445-8052E31E3D16}" dt="2020-10-07T14:40:15.975" v="10256" actId="20577"/>
        <pc:sldMkLst>
          <pc:docMk/>
          <pc:sldMk cId="3962815799" sldId="398"/>
        </pc:sldMkLst>
      </pc:sldChg>
      <pc:sldChg chg="modSp">
        <pc:chgData name="Andrew" userId="ae04d6da-4694-4a7f-945d-93a5ba247a30" providerId="ADAL" clId="{84F300F9-9C08-4390-9445-8052E31E3D16}" dt="2020-10-07T14:46:54.855" v="10353" actId="20577"/>
        <pc:sldMkLst>
          <pc:docMk/>
          <pc:sldMk cId="1805314836" sldId="401"/>
        </pc:sldMkLst>
        <pc:spChg chg="mod">
          <ac:chgData name="Andrew" userId="ae04d6da-4694-4a7f-945d-93a5ba247a30" providerId="ADAL" clId="{84F300F9-9C08-4390-9445-8052E31E3D16}" dt="2020-10-07T14:46:54.855" v="10353" actId="20577"/>
          <ac:spMkLst>
            <pc:docMk/>
            <pc:sldMk cId="1805314836" sldId="401"/>
            <ac:spMk id="9" creationId="{A53EF343-B00F-2B4D-80B8-CA4BE36DCCDB}"/>
          </ac:spMkLst>
        </pc:spChg>
        <pc:spChg chg="mod">
          <ac:chgData name="Andrew" userId="ae04d6da-4694-4a7f-945d-93a5ba247a30" providerId="ADAL" clId="{84F300F9-9C08-4390-9445-8052E31E3D16}" dt="2020-10-07T14:46:53.694" v="10352" actId="20577"/>
          <ac:spMkLst>
            <pc:docMk/>
            <pc:sldMk cId="1805314836" sldId="401"/>
            <ac:spMk id="36" creationId="{1A0437C3-EACE-4317-A008-A503BA610246}"/>
          </ac:spMkLst>
        </pc:spChg>
      </pc:sldChg>
      <pc:sldChg chg="modNotesTx">
        <pc:chgData name="Andrew" userId="ae04d6da-4694-4a7f-945d-93a5ba247a30" providerId="ADAL" clId="{84F300F9-9C08-4390-9445-8052E31E3D16}" dt="2020-10-02T22:50:42.380" v="6285" actId="20577"/>
        <pc:sldMkLst>
          <pc:docMk/>
          <pc:sldMk cId="312747407" sldId="402"/>
        </pc:sldMkLst>
      </pc:sldChg>
      <pc:sldChg chg="modNotesTx">
        <pc:chgData name="Andrew" userId="ae04d6da-4694-4a7f-945d-93a5ba247a30" providerId="ADAL" clId="{84F300F9-9C08-4390-9445-8052E31E3D16}" dt="2020-10-02T22:50:39.465" v="6284" actId="20577"/>
        <pc:sldMkLst>
          <pc:docMk/>
          <pc:sldMk cId="74249804" sldId="403"/>
        </pc:sldMkLst>
      </pc:sldChg>
      <pc:sldChg chg="modTransition">
        <pc:chgData name="Andrew" userId="ae04d6da-4694-4a7f-945d-93a5ba247a30" providerId="ADAL" clId="{84F300F9-9C08-4390-9445-8052E31E3D16}" dt="2020-10-07T14:47:28.188" v="10359"/>
        <pc:sldMkLst>
          <pc:docMk/>
          <pc:sldMk cId="3218242046" sldId="406"/>
        </pc:sldMkLst>
      </pc:sldChg>
      <pc:sldChg chg="del">
        <pc:chgData name="Andrew" userId="ae04d6da-4694-4a7f-945d-93a5ba247a30" providerId="ADAL" clId="{84F300F9-9C08-4390-9445-8052E31E3D16}" dt="2020-10-02T22:56:33.461" v="7219" actId="2696"/>
        <pc:sldMkLst>
          <pc:docMk/>
          <pc:sldMk cId="1098258222" sldId="425"/>
        </pc:sldMkLst>
      </pc:sldChg>
      <pc:sldChg chg="modNotesTx">
        <pc:chgData name="Andrew" userId="ae04d6da-4694-4a7f-945d-93a5ba247a30" providerId="ADAL" clId="{84F300F9-9C08-4390-9445-8052E31E3D16}" dt="2020-10-02T22:29:24.386" v="4511" actId="20577"/>
        <pc:sldMkLst>
          <pc:docMk/>
          <pc:sldMk cId="231943078" sldId="430"/>
        </pc:sldMkLst>
      </pc:sldChg>
      <pc:sldChg chg="modNotesTx">
        <pc:chgData name="Andrew" userId="ae04d6da-4694-4a7f-945d-93a5ba247a30" providerId="ADAL" clId="{84F300F9-9C08-4390-9445-8052E31E3D16}" dt="2020-10-02T22:49:13.159" v="5993" actId="20577"/>
        <pc:sldMkLst>
          <pc:docMk/>
          <pc:sldMk cId="3298506124" sldId="432"/>
        </pc:sldMkLst>
      </pc:sldChg>
      <pc:sldChg chg="modNotesTx">
        <pc:chgData name="Andrew" userId="ae04d6da-4694-4a7f-945d-93a5ba247a30" providerId="ADAL" clId="{84F300F9-9C08-4390-9445-8052E31E3D16}" dt="2020-10-02T22:54:58.841" v="6961" actId="20577"/>
        <pc:sldMkLst>
          <pc:docMk/>
          <pc:sldMk cId="728402865" sldId="433"/>
        </pc:sldMkLst>
      </pc:sldChg>
      <pc:sldChg chg="modNotesTx">
        <pc:chgData name="Andrew" userId="ae04d6da-4694-4a7f-945d-93a5ba247a30" providerId="ADAL" clId="{84F300F9-9C08-4390-9445-8052E31E3D16}" dt="2020-10-02T22:51:46.080" v="6385" actId="20577"/>
        <pc:sldMkLst>
          <pc:docMk/>
          <pc:sldMk cId="3680836903" sldId="444"/>
        </pc:sldMkLst>
      </pc:sldChg>
      <pc:sldChg chg="del">
        <pc:chgData name="Andrew" userId="ae04d6da-4694-4a7f-945d-93a5ba247a30" providerId="ADAL" clId="{84F300F9-9C08-4390-9445-8052E31E3D16}" dt="2020-10-07T14:47:03.281" v="10355" actId="2696"/>
        <pc:sldMkLst>
          <pc:docMk/>
          <pc:sldMk cId="1072868687" sldId="539"/>
        </pc:sldMkLst>
      </pc:sldChg>
      <pc:sldChg chg="del">
        <pc:chgData name="Andrew" userId="ae04d6da-4694-4a7f-945d-93a5ba247a30" providerId="ADAL" clId="{84F300F9-9C08-4390-9445-8052E31E3D16}" dt="2020-10-07T14:47:04.300" v="10356" actId="2696"/>
        <pc:sldMkLst>
          <pc:docMk/>
          <pc:sldMk cId="703026975" sldId="540"/>
        </pc:sldMkLst>
      </pc:sldChg>
      <pc:sldChg chg="del">
        <pc:chgData name="Andrew" userId="ae04d6da-4694-4a7f-945d-93a5ba247a30" providerId="ADAL" clId="{84F300F9-9C08-4390-9445-8052E31E3D16}" dt="2020-10-07T14:47:04.687" v="10357" actId="2696"/>
        <pc:sldMkLst>
          <pc:docMk/>
          <pc:sldMk cId="2827128094" sldId="541"/>
        </pc:sldMkLst>
      </pc:sldChg>
      <pc:sldChg chg="modNotesTx">
        <pc:chgData name="Andrew" userId="ae04d6da-4694-4a7f-945d-93a5ba247a30" providerId="ADAL" clId="{84F300F9-9C08-4390-9445-8052E31E3D16}" dt="2020-10-07T14:32:41.360" v="8821" actId="20577"/>
        <pc:sldMkLst>
          <pc:docMk/>
          <pc:sldMk cId="1935738346" sldId="545"/>
        </pc:sldMkLst>
      </pc:sldChg>
      <pc:sldChg chg="modNotesTx">
        <pc:chgData name="Andrew" userId="ae04d6da-4694-4a7f-945d-93a5ba247a30" providerId="ADAL" clId="{84F300F9-9C08-4390-9445-8052E31E3D16}" dt="2020-10-02T23:00:13.138" v="8374" actId="115"/>
        <pc:sldMkLst>
          <pc:docMk/>
          <pc:sldMk cId="2506689143" sldId="546"/>
        </pc:sldMkLst>
      </pc:sldChg>
      <pc:sldChg chg="modNotesTx">
        <pc:chgData name="Andrew" userId="ae04d6da-4694-4a7f-945d-93a5ba247a30" providerId="ADAL" clId="{84F300F9-9C08-4390-9445-8052E31E3D16}" dt="2020-10-02T23:00:45.303" v="8490" actId="115"/>
        <pc:sldMkLst>
          <pc:docMk/>
          <pc:sldMk cId="2575398969" sldId="547"/>
        </pc:sldMkLst>
      </pc:sldChg>
      <pc:sldChg chg="modNotesTx">
        <pc:chgData name="Andrew" userId="ae04d6da-4694-4a7f-945d-93a5ba247a30" providerId="ADAL" clId="{84F300F9-9C08-4390-9445-8052E31E3D16}" dt="2020-10-07T14:33:12.056" v="8910" actId="20577"/>
        <pc:sldMkLst>
          <pc:docMk/>
          <pc:sldMk cId="3932912196" sldId="548"/>
        </pc:sldMkLst>
      </pc:sldChg>
      <pc:sldChg chg="modNotesTx">
        <pc:chgData name="Andrew" userId="ae04d6da-4694-4a7f-945d-93a5ba247a30" providerId="ADAL" clId="{84F300F9-9C08-4390-9445-8052E31E3D16}" dt="2020-10-07T14:33:32.224" v="8985" actId="20577"/>
        <pc:sldMkLst>
          <pc:docMk/>
          <pc:sldMk cId="2827129587" sldId="550"/>
        </pc:sldMkLst>
      </pc:sldChg>
      <pc:sldChg chg="modNotesTx">
        <pc:chgData name="Andrew" userId="ae04d6da-4694-4a7f-945d-93a5ba247a30" providerId="ADAL" clId="{84F300F9-9C08-4390-9445-8052E31E3D16}" dt="2020-10-07T14:33:49.468" v="8992" actId="313"/>
        <pc:sldMkLst>
          <pc:docMk/>
          <pc:sldMk cId="1925289139" sldId="552"/>
        </pc:sldMkLst>
      </pc:sldChg>
      <pc:sldChg chg="modNotesTx">
        <pc:chgData name="Andrew" userId="ae04d6da-4694-4a7f-945d-93a5ba247a30" providerId="ADAL" clId="{84F300F9-9C08-4390-9445-8052E31E3D16}" dt="2020-10-07T14:32:00.072" v="8761" actId="20577"/>
        <pc:sldMkLst>
          <pc:docMk/>
          <pc:sldMk cId="2520565601" sldId="556"/>
        </pc:sldMkLst>
      </pc:sldChg>
      <pc:sldChg chg="modNotesTx">
        <pc:chgData name="Andrew" userId="ae04d6da-4694-4a7f-945d-93a5ba247a30" providerId="ADAL" clId="{84F300F9-9C08-4390-9445-8052E31E3D16}" dt="2020-10-07T14:41:27.959" v="10351" actId="20577"/>
        <pc:sldMkLst>
          <pc:docMk/>
          <pc:sldMk cId="3300631947" sldId="557"/>
        </pc:sldMkLst>
      </pc:sldChg>
      <pc:sldChg chg="modNotesTx">
        <pc:chgData name="Andrew" userId="ae04d6da-4694-4a7f-945d-93a5ba247a30" providerId="ADAL" clId="{84F300F9-9C08-4390-9445-8052E31E3D16}" dt="2020-10-02T22:53:30.849" v="6778" actId="20577"/>
        <pc:sldMkLst>
          <pc:docMk/>
          <pc:sldMk cId="3651304392" sldId="558"/>
        </pc:sldMkLst>
      </pc:sldChg>
      <pc:sldChg chg="del">
        <pc:chgData name="Andrew" userId="ae04d6da-4694-4a7f-945d-93a5ba247a30" providerId="ADAL" clId="{84F300F9-9C08-4390-9445-8052E31E3D16}" dt="2020-10-02T22:33:48.088" v="5456" actId="2696"/>
        <pc:sldMkLst>
          <pc:docMk/>
          <pc:sldMk cId="2132353145" sldId="560"/>
        </pc:sldMkLst>
      </pc:sldChg>
      <pc:sldChg chg="del">
        <pc:chgData name="Andrew" userId="ae04d6da-4694-4a7f-945d-93a5ba247a30" providerId="ADAL" clId="{84F300F9-9C08-4390-9445-8052E31E3D16}" dt="2020-10-02T22:33:48.554" v="5457" actId="2696"/>
        <pc:sldMkLst>
          <pc:docMk/>
          <pc:sldMk cId="344590734" sldId="561"/>
        </pc:sldMkLst>
      </pc:sldChg>
      <pc:sldChg chg="del">
        <pc:chgData name="Andrew" userId="ae04d6da-4694-4a7f-945d-93a5ba247a30" providerId="ADAL" clId="{84F300F9-9C08-4390-9445-8052E31E3D16}" dt="2020-10-07T14:49:08.844" v="10473" actId="2696"/>
        <pc:sldMkLst>
          <pc:docMk/>
          <pc:sldMk cId="255086970" sldId="562"/>
        </pc:sldMkLst>
      </pc:sldChg>
      <pc:sldChg chg="del modNotesTx">
        <pc:chgData name="Andrew" userId="ae04d6da-4694-4a7f-945d-93a5ba247a30" providerId="ADAL" clId="{84F300F9-9C08-4390-9445-8052E31E3D16}" dt="2020-10-02T22:23:44.170" v="3109" actId="2696"/>
        <pc:sldMkLst>
          <pc:docMk/>
          <pc:sldMk cId="3006274476" sldId="563"/>
        </pc:sldMkLst>
      </pc:sldChg>
      <pc:sldChg chg="addSp delSp modSp add ord">
        <pc:chgData name="Andrew" userId="ae04d6da-4694-4a7f-945d-93a5ba247a30" providerId="ADAL" clId="{84F300F9-9C08-4390-9445-8052E31E3D16}" dt="2020-10-02T22:18:06.029" v="3108" actId="1076"/>
        <pc:sldMkLst>
          <pc:docMk/>
          <pc:sldMk cId="233578895" sldId="564"/>
        </pc:sldMkLst>
        <pc:spChg chg="del">
          <ac:chgData name="Andrew" userId="ae04d6da-4694-4a7f-945d-93a5ba247a30" providerId="ADAL" clId="{84F300F9-9C08-4390-9445-8052E31E3D16}" dt="2020-10-02T22:01:16.461" v="8"/>
          <ac:spMkLst>
            <pc:docMk/>
            <pc:sldMk cId="233578895" sldId="564"/>
            <ac:spMk id="2" creationId="{6D303601-B5A2-4A6C-858F-8DD43E940F99}"/>
          </ac:spMkLst>
        </pc:spChg>
        <pc:spChg chg="del">
          <ac:chgData name="Andrew" userId="ae04d6da-4694-4a7f-945d-93a5ba247a30" providerId="ADAL" clId="{84F300F9-9C08-4390-9445-8052E31E3D16}" dt="2020-10-02T22:01:16.461" v="8"/>
          <ac:spMkLst>
            <pc:docMk/>
            <pc:sldMk cId="233578895" sldId="564"/>
            <ac:spMk id="3" creationId="{3D3B8E8E-CAE5-4745-9DDC-C2525DAFCD4D}"/>
          </ac:spMkLst>
        </pc:spChg>
        <pc:spChg chg="add mod">
          <ac:chgData name="Andrew" userId="ae04d6da-4694-4a7f-945d-93a5ba247a30" providerId="ADAL" clId="{84F300F9-9C08-4390-9445-8052E31E3D16}" dt="2020-10-02T22:18:03.345" v="3107" actId="1076"/>
          <ac:spMkLst>
            <pc:docMk/>
            <pc:sldMk cId="233578895" sldId="564"/>
            <ac:spMk id="4" creationId="{68FF4EF6-B6E3-44B8-8663-A52ADFD39FEE}"/>
          </ac:spMkLst>
        </pc:spChg>
        <pc:spChg chg="add mod">
          <ac:chgData name="Andrew" userId="ae04d6da-4694-4a7f-945d-93a5ba247a30" providerId="ADAL" clId="{84F300F9-9C08-4390-9445-8052E31E3D16}" dt="2020-10-02T22:18:06.029" v="3108" actId="1076"/>
          <ac:spMkLst>
            <pc:docMk/>
            <pc:sldMk cId="233578895" sldId="564"/>
            <ac:spMk id="5" creationId="{F9E0C6DB-DED4-4A51-95D5-576AF60ABAF4}"/>
          </ac:spMkLst>
        </pc:spChg>
      </pc:sldChg>
      <pc:sldChg chg="modSp add">
        <pc:chgData name="Andrew" userId="ae04d6da-4694-4a7f-945d-93a5ba247a30" providerId="ADAL" clId="{84F300F9-9C08-4390-9445-8052E31E3D16}" dt="2020-10-02T22:12:51.857" v="1859" actId="20577"/>
        <pc:sldMkLst>
          <pc:docMk/>
          <pc:sldMk cId="272892031" sldId="565"/>
        </pc:sldMkLst>
        <pc:spChg chg="mod">
          <ac:chgData name="Andrew" userId="ae04d6da-4694-4a7f-945d-93a5ba247a30" providerId="ADAL" clId="{84F300F9-9C08-4390-9445-8052E31E3D16}" dt="2020-10-02T22:12:51.857" v="1859" actId="20577"/>
          <ac:spMkLst>
            <pc:docMk/>
            <pc:sldMk cId="272892031" sldId="565"/>
            <ac:spMk id="5" creationId="{F9E0C6DB-DED4-4A51-95D5-576AF60ABAF4}"/>
          </ac:spMkLst>
        </pc:spChg>
      </pc:sldChg>
      <pc:sldChg chg="modSp add">
        <pc:chgData name="Andrew" userId="ae04d6da-4694-4a7f-945d-93a5ba247a30" providerId="ADAL" clId="{84F300F9-9C08-4390-9445-8052E31E3D16}" dt="2020-10-02T22:33:28.102" v="5455" actId="20577"/>
        <pc:sldMkLst>
          <pc:docMk/>
          <pc:sldMk cId="2717667943" sldId="566"/>
        </pc:sldMkLst>
        <pc:spChg chg="mod">
          <ac:chgData name="Andrew" userId="ae04d6da-4694-4a7f-945d-93a5ba247a30" providerId="ADAL" clId="{84F300F9-9C08-4390-9445-8052E31E3D16}" dt="2020-10-02T22:33:28.102" v="5455" actId="20577"/>
          <ac:spMkLst>
            <pc:docMk/>
            <pc:sldMk cId="2717667943" sldId="566"/>
            <ac:spMk id="5" creationId="{F9E0C6DB-DED4-4A51-95D5-576AF60ABAF4}"/>
          </ac:spMkLst>
        </pc:spChg>
      </pc:sldChg>
      <pc:sldChg chg="modSp add modNotesTx">
        <pc:chgData name="Andrew" userId="ae04d6da-4694-4a7f-945d-93a5ba247a30" providerId="ADAL" clId="{84F300F9-9C08-4390-9445-8052E31E3D16}" dt="2020-10-07T14:48:52.888" v="10472" actId="6549"/>
        <pc:sldMkLst>
          <pc:docMk/>
          <pc:sldMk cId="2643654776" sldId="567"/>
        </pc:sldMkLst>
        <pc:spChg chg="mod">
          <ac:chgData name="Andrew" userId="ae04d6da-4694-4a7f-945d-93a5ba247a30" providerId="ADAL" clId="{84F300F9-9C08-4390-9445-8052E31E3D16}" dt="2020-10-07T14:48:52.888" v="10472" actId="6549"/>
          <ac:spMkLst>
            <pc:docMk/>
            <pc:sldMk cId="2643654776" sldId="567"/>
            <ac:spMk id="9" creationId="{A53EF343-B00F-2B4D-80B8-CA4BE36DCCDB}"/>
          </ac:spMkLst>
        </pc:spChg>
        <pc:spChg chg="mod">
          <ac:chgData name="Andrew" userId="ae04d6da-4694-4a7f-945d-93a5ba247a30" providerId="ADAL" clId="{84F300F9-9C08-4390-9445-8052E31E3D16}" dt="2020-10-07T14:47:46.218" v="10392" actId="20577"/>
          <ac:spMkLst>
            <pc:docMk/>
            <pc:sldMk cId="2643654776" sldId="567"/>
            <ac:spMk id="36" creationId="{1A0437C3-EACE-4317-A008-A503BA610246}"/>
          </ac:spMkLst>
        </pc:spChg>
      </pc:sldChg>
    </pc:docChg>
  </pc:docChgLst>
  <pc:docChgLst>
    <pc:chgData name="Andrew Thayer" userId="UPbhQ8ksBA6NuuVKjTU+l/uZBpkP1yYH2ldBiOEc7yY=" providerId="None" clId="Web-{812CB147-F623-45A2-9153-6BA377F1A2B9}"/>
    <pc:docChg chg="delSld">
      <pc:chgData name="Andrew Thayer" userId="UPbhQ8ksBA6NuuVKjTU+l/uZBpkP1yYH2ldBiOEc7yY=" providerId="None" clId="Web-{812CB147-F623-45A2-9153-6BA377F1A2B9}" dt="2021-03-11T21:27:23.717" v="0"/>
      <pc:docMkLst>
        <pc:docMk/>
      </pc:docMkLst>
      <pc:sldChg chg="del">
        <pc:chgData name="Andrew Thayer" userId="UPbhQ8ksBA6NuuVKjTU+l/uZBpkP1yYH2ldBiOEc7yY=" providerId="None" clId="Web-{812CB147-F623-45A2-9153-6BA377F1A2B9}" dt="2021-03-11T21:27:23.717" v="0"/>
        <pc:sldMkLst>
          <pc:docMk/>
          <pc:sldMk cId="768477284" sldId="62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38B419-B9A5-402C-89ED-77C9FA40384B}"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BA6A7C0C-8276-4BD4-8FC6-5CF74C4B3E5C}">
      <dgm:prSet phldr="0"/>
      <dgm:spPr/>
      <dgm:t>
        <a:bodyPr/>
        <a:lstStyle/>
        <a:p>
          <a:pPr algn="l" rtl="0"/>
          <a:r>
            <a:rPr lang="en-US" dirty="0">
              <a:latin typeface="Arial"/>
              <a:cs typeface="Arial"/>
            </a:rPr>
            <a:t>Organizational Commitment</a:t>
          </a:r>
        </a:p>
      </dgm:t>
    </dgm:pt>
    <dgm:pt modelId="{0B236DF6-1221-43EF-9CBA-76AF6E93D668}" type="parTrans" cxnId="{C9AB379D-1846-4702-83AE-B8883F7F3328}">
      <dgm:prSet/>
      <dgm:spPr/>
    </dgm:pt>
    <dgm:pt modelId="{D801E80E-EA92-4D62-878C-0A4A9A712BB6}" type="sibTrans" cxnId="{C9AB379D-1846-4702-83AE-B8883F7F3328}">
      <dgm:prSet/>
      <dgm:spPr/>
      <dgm:t>
        <a:bodyPr/>
        <a:lstStyle/>
        <a:p>
          <a:endParaRPr lang="en-US"/>
        </a:p>
      </dgm:t>
    </dgm:pt>
    <dgm:pt modelId="{4546175B-0229-467E-BBA6-14813935B8F6}">
      <dgm:prSet phldr="0"/>
      <dgm:spPr/>
      <dgm:t>
        <a:bodyPr/>
        <a:lstStyle/>
        <a:p>
          <a:pPr algn="l"/>
          <a:r>
            <a:rPr lang="en-US" dirty="0">
              <a:latin typeface="Arial"/>
              <a:cs typeface="Arial"/>
            </a:rPr>
            <a:t>Workforce Assessment</a:t>
          </a:r>
        </a:p>
      </dgm:t>
    </dgm:pt>
    <dgm:pt modelId="{93551485-6078-4F5E-9D09-B9AE79166CE1}" type="parTrans" cxnId="{7D5B3CBB-68D9-4F26-9D76-890DF4422AF4}">
      <dgm:prSet/>
      <dgm:spPr/>
    </dgm:pt>
    <dgm:pt modelId="{7A37CFED-592F-49DD-A4E6-EAC7ED887E6F}" type="sibTrans" cxnId="{7D5B3CBB-68D9-4F26-9D76-890DF4422AF4}">
      <dgm:prSet/>
      <dgm:spPr/>
      <dgm:t>
        <a:bodyPr/>
        <a:lstStyle/>
        <a:p>
          <a:endParaRPr lang="en-US"/>
        </a:p>
      </dgm:t>
    </dgm:pt>
    <dgm:pt modelId="{CD44FC9B-46D0-436F-9CAE-A34A80E891E1}">
      <dgm:prSet phldr="0"/>
      <dgm:spPr/>
      <dgm:t>
        <a:bodyPr/>
        <a:lstStyle/>
        <a:p>
          <a:pPr algn="l"/>
          <a:r>
            <a:rPr lang="en-US" dirty="0">
              <a:latin typeface="Arial"/>
              <a:cs typeface="Arial"/>
            </a:rPr>
            <a:t>Leadership</a:t>
          </a:r>
        </a:p>
      </dgm:t>
    </dgm:pt>
    <dgm:pt modelId="{BE7D9986-457B-4ADD-9170-276C8287C301}" type="parTrans" cxnId="{EA243FFA-C638-44DF-906D-8D45E94F6CA7}">
      <dgm:prSet/>
      <dgm:spPr/>
    </dgm:pt>
    <dgm:pt modelId="{EAC9D8D6-427B-4EC3-8B49-0BA0858A7A2F}" type="sibTrans" cxnId="{EA243FFA-C638-44DF-906D-8D45E94F6CA7}">
      <dgm:prSet/>
      <dgm:spPr/>
      <dgm:t>
        <a:bodyPr/>
        <a:lstStyle/>
        <a:p>
          <a:endParaRPr lang="en-US"/>
        </a:p>
      </dgm:t>
    </dgm:pt>
    <dgm:pt modelId="{63B78FCB-6F9F-48E4-AAAD-8DF9CE33DFE2}">
      <dgm:prSet phldr="0"/>
      <dgm:spPr/>
      <dgm:t>
        <a:bodyPr/>
        <a:lstStyle/>
        <a:p>
          <a:pPr algn="l"/>
          <a:r>
            <a:rPr lang="en-US" dirty="0">
              <a:latin typeface="Arial"/>
              <a:cs typeface="Arial"/>
            </a:rPr>
            <a:t>Policy</a:t>
          </a:r>
        </a:p>
      </dgm:t>
    </dgm:pt>
    <dgm:pt modelId="{5BF06A7C-F4AA-4E40-A94C-74B852D5C42A}" type="parTrans" cxnId="{D7071DF6-DCC6-45C5-BEAD-AB5773D19805}">
      <dgm:prSet/>
      <dgm:spPr/>
    </dgm:pt>
    <dgm:pt modelId="{26A561C5-1728-4CFC-BB39-C29C9EEA6A61}" type="sibTrans" cxnId="{D7071DF6-DCC6-45C5-BEAD-AB5773D19805}">
      <dgm:prSet/>
      <dgm:spPr/>
      <dgm:t>
        <a:bodyPr/>
        <a:lstStyle/>
        <a:p>
          <a:endParaRPr lang="en-US"/>
        </a:p>
      </dgm:t>
    </dgm:pt>
    <dgm:pt modelId="{DC6D9237-7131-4F9E-B3B4-BC71F0A92995}">
      <dgm:prSet phldr="0"/>
      <dgm:spPr/>
      <dgm:t>
        <a:bodyPr/>
        <a:lstStyle/>
        <a:p>
          <a:pPr algn="l"/>
          <a:r>
            <a:rPr lang="en-US" dirty="0">
              <a:latin typeface="Arial"/>
              <a:cs typeface="Arial"/>
            </a:rPr>
            <a:t>Efficiency of Work Environment</a:t>
          </a:r>
        </a:p>
      </dgm:t>
    </dgm:pt>
    <dgm:pt modelId="{7C9EA80D-000F-4403-A761-85911C8E9EC1}" type="parTrans" cxnId="{6B22F8BD-9779-474B-8ACD-56F07CACE956}">
      <dgm:prSet/>
      <dgm:spPr/>
    </dgm:pt>
    <dgm:pt modelId="{D3109278-A658-469D-B746-3C89DA1FFD5F}" type="sibTrans" cxnId="{6B22F8BD-9779-474B-8ACD-56F07CACE956}">
      <dgm:prSet/>
      <dgm:spPr/>
      <dgm:t>
        <a:bodyPr/>
        <a:lstStyle/>
        <a:p>
          <a:endParaRPr lang="en-US"/>
        </a:p>
      </dgm:t>
    </dgm:pt>
    <dgm:pt modelId="{3D0FC142-071E-40AE-B290-5AA54829AE00}">
      <dgm:prSet phldr="0"/>
      <dgm:spPr/>
      <dgm:t>
        <a:bodyPr/>
        <a:lstStyle/>
        <a:p>
          <a:pPr algn="l"/>
          <a:r>
            <a:rPr lang="en-US" dirty="0">
              <a:latin typeface="Arial"/>
            </a:rPr>
            <a:t>Support</a:t>
          </a:r>
          <a:endParaRPr lang="en-US" dirty="0">
            <a:latin typeface="Arial"/>
            <a:cs typeface="Arial"/>
          </a:endParaRPr>
        </a:p>
      </dgm:t>
    </dgm:pt>
    <dgm:pt modelId="{AF854477-A9C9-4369-AF4E-72F80EA3A75A}" type="parTrans" cxnId="{E40D25BD-66D3-4D43-823A-8DD601D338CE}">
      <dgm:prSet/>
      <dgm:spPr/>
    </dgm:pt>
    <dgm:pt modelId="{9D9632B7-2192-4B20-8C2F-FA95BD2A85C7}" type="sibTrans" cxnId="{E40D25BD-66D3-4D43-823A-8DD601D338CE}">
      <dgm:prSet/>
      <dgm:spPr/>
      <dgm:t>
        <a:bodyPr/>
        <a:lstStyle/>
        <a:p>
          <a:endParaRPr lang="en-US"/>
        </a:p>
      </dgm:t>
    </dgm:pt>
    <dgm:pt modelId="{4973DFF5-0310-43DE-812F-27E295EA5156}" type="pres">
      <dgm:prSet presAssocID="{D638B419-B9A5-402C-89ED-77C9FA40384B}" presName="cycle" presStyleCnt="0">
        <dgm:presLayoutVars>
          <dgm:dir/>
          <dgm:resizeHandles val="exact"/>
        </dgm:presLayoutVars>
      </dgm:prSet>
      <dgm:spPr/>
    </dgm:pt>
    <dgm:pt modelId="{0DAA1A87-F6E8-4500-A45D-54B538AB7B46}" type="pres">
      <dgm:prSet presAssocID="{BA6A7C0C-8276-4BD4-8FC6-5CF74C4B3E5C}" presName="node" presStyleLbl="node1" presStyleIdx="0" presStyleCnt="6">
        <dgm:presLayoutVars>
          <dgm:bulletEnabled val="1"/>
        </dgm:presLayoutVars>
      </dgm:prSet>
      <dgm:spPr/>
    </dgm:pt>
    <dgm:pt modelId="{6B60187B-F1C4-4AE8-AC19-1CB66CEDBAA0}" type="pres">
      <dgm:prSet presAssocID="{BA6A7C0C-8276-4BD4-8FC6-5CF74C4B3E5C}" presName="spNode" presStyleCnt="0"/>
      <dgm:spPr/>
    </dgm:pt>
    <dgm:pt modelId="{84CC681A-F110-4B30-9101-003A4CE980D6}" type="pres">
      <dgm:prSet presAssocID="{D801E80E-EA92-4D62-878C-0A4A9A712BB6}" presName="sibTrans" presStyleLbl="sibTrans1D1" presStyleIdx="0" presStyleCnt="6"/>
      <dgm:spPr/>
    </dgm:pt>
    <dgm:pt modelId="{C1D810DB-5606-4145-BDFB-457D71E487D6}" type="pres">
      <dgm:prSet presAssocID="{4546175B-0229-467E-BBA6-14813935B8F6}" presName="node" presStyleLbl="node1" presStyleIdx="1" presStyleCnt="6">
        <dgm:presLayoutVars>
          <dgm:bulletEnabled val="1"/>
        </dgm:presLayoutVars>
      </dgm:prSet>
      <dgm:spPr/>
    </dgm:pt>
    <dgm:pt modelId="{AD76CBF3-802B-471E-8FDF-0E28E819063D}" type="pres">
      <dgm:prSet presAssocID="{4546175B-0229-467E-BBA6-14813935B8F6}" presName="spNode" presStyleCnt="0"/>
      <dgm:spPr/>
    </dgm:pt>
    <dgm:pt modelId="{A38FEEF0-E63E-43A4-90BE-DC4B169110CC}" type="pres">
      <dgm:prSet presAssocID="{7A37CFED-592F-49DD-A4E6-EAC7ED887E6F}" presName="sibTrans" presStyleLbl="sibTrans1D1" presStyleIdx="1" presStyleCnt="6"/>
      <dgm:spPr/>
    </dgm:pt>
    <dgm:pt modelId="{A7646CF1-7DEC-4304-975F-7C6563FDBDE5}" type="pres">
      <dgm:prSet presAssocID="{CD44FC9B-46D0-436F-9CAE-A34A80E891E1}" presName="node" presStyleLbl="node1" presStyleIdx="2" presStyleCnt="6">
        <dgm:presLayoutVars>
          <dgm:bulletEnabled val="1"/>
        </dgm:presLayoutVars>
      </dgm:prSet>
      <dgm:spPr/>
    </dgm:pt>
    <dgm:pt modelId="{4F1EB5B2-43E3-4C73-AFC7-018D6543E175}" type="pres">
      <dgm:prSet presAssocID="{CD44FC9B-46D0-436F-9CAE-A34A80E891E1}" presName="spNode" presStyleCnt="0"/>
      <dgm:spPr/>
    </dgm:pt>
    <dgm:pt modelId="{2E14394D-AEBC-4E2B-A3BF-F8548A4F1573}" type="pres">
      <dgm:prSet presAssocID="{EAC9D8D6-427B-4EC3-8B49-0BA0858A7A2F}" presName="sibTrans" presStyleLbl="sibTrans1D1" presStyleIdx="2" presStyleCnt="6"/>
      <dgm:spPr/>
    </dgm:pt>
    <dgm:pt modelId="{84ADC7EB-2F10-4A2B-8E62-02A21E860BD4}" type="pres">
      <dgm:prSet presAssocID="{63B78FCB-6F9F-48E4-AAAD-8DF9CE33DFE2}" presName="node" presStyleLbl="node1" presStyleIdx="3" presStyleCnt="6">
        <dgm:presLayoutVars>
          <dgm:bulletEnabled val="1"/>
        </dgm:presLayoutVars>
      </dgm:prSet>
      <dgm:spPr/>
    </dgm:pt>
    <dgm:pt modelId="{C311E594-EFBA-443C-AC70-6BF35E0E9377}" type="pres">
      <dgm:prSet presAssocID="{63B78FCB-6F9F-48E4-AAAD-8DF9CE33DFE2}" presName="spNode" presStyleCnt="0"/>
      <dgm:spPr/>
    </dgm:pt>
    <dgm:pt modelId="{CB92F573-238B-462C-AEC4-98B2786A6285}" type="pres">
      <dgm:prSet presAssocID="{26A561C5-1728-4CFC-BB39-C29C9EEA6A61}" presName="sibTrans" presStyleLbl="sibTrans1D1" presStyleIdx="3" presStyleCnt="6"/>
      <dgm:spPr/>
    </dgm:pt>
    <dgm:pt modelId="{9F9DD475-EB5B-4DAF-9ADD-10158D466BC9}" type="pres">
      <dgm:prSet presAssocID="{DC6D9237-7131-4F9E-B3B4-BC71F0A92995}" presName="node" presStyleLbl="node1" presStyleIdx="4" presStyleCnt="6">
        <dgm:presLayoutVars>
          <dgm:bulletEnabled val="1"/>
        </dgm:presLayoutVars>
      </dgm:prSet>
      <dgm:spPr/>
    </dgm:pt>
    <dgm:pt modelId="{904F42D6-4063-4400-9715-138C3799FE21}" type="pres">
      <dgm:prSet presAssocID="{DC6D9237-7131-4F9E-B3B4-BC71F0A92995}" presName="spNode" presStyleCnt="0"/>
      <dgm:spPr/>
    </dgm:pt>
    <dgm:pt modelId="{5297131F-0021-460B-868A-6D7B1A2230EE}" type="pres">
      <dgm:prSet presAssocID="{D3109278-A658-469D-B746-3C89DA1FFD5F}" presName="sibTrans" presStyleLbl="sibTrans1D1" presStyleIdx="4" presStyleCnt="6"/>
      <dgm:spPr/>
    </dgm:pt>
    <dgm:pt modelId="{3AB5185D-4512-44A5-A41B-F88D52C0E297}" type="pres">
      <dgm:prSet presAssocID="{3D0FC142-071E-40AE-B290-5AA54829AE00}" presName="node" presStyleLbl="node1" presStyleIdx="5" presStyleCnt="6">
        <dgm:presLayoutVars>
          <dgm:bulletEnabled val="1"/>
        </dgm:presLayoutVars>
      </dgm:prSet>
      <dgm:spPr/>
    </dgm:pt>
    <dgm:pt modelId="{C5F0A3E1-7D73-4EFC-A360-6B0BF6FD7612}" type="pres">
      <dgm:prSet presAssocID="{3D0FC142-071E-40AE-B290-5AA54829AE00}" presName="spNode" presStyleCnt="0"/>
      <dgm:spPr/>
    </dgm:pt>
    <dgm:pt modelId="{3FDFB1D7-B93B-4F26-B86E-1199D788F6A0}" type="pres">
      <dgm:prSet presAssocID="{9D9632B7-2192-4B20-8C2F-FA95BD2A85C7}" presName="sibTrans" presStyleLbl="sibTrans1D1" presStyleIdx="5" presStyleCnt="6"/>
      <dgm:spPr/>
    </dgm:pt>
  </dgm:ptLst>
  <dgm:cxnLst>
    <dgm:cxn modelId="{EEB9150F-A5EA-46CE-AE49-328548C12BBB}" type="presOf" srcId="{4546175B-0229-467E-BBA6-14813935B8F6}" destId="{C1D810DB-5606-4145-BDFB-457D71E487D6}" srcOrd="0" destOrd="0" presId="urn:microsoft.com/office/officeart/2005/8/layout/cycle6"/>
    <dgm:cxn modelId="{6659CE10-9291-445D-8177-27192EE5755D}" type="presOf" srcId="{DC6D9237-7131-4F9E-B3B4-BC71F0A92995}" destId="{9F9DD475-EB5B-4DAF-9ADD-10158D466BC9}" srcOrd="0" destOrd="0" presId="urn:microsoft.com/office/officeart/2005/8/layout/cycle6"/>
    <dgm:cxn modelId="{D220242D-31D1-47DC-B473-66B5999C7C96}" type="presOf" srcId="{CD44FC9B-46D0-436F-9CAE-A34A80E891E1}" destId="{A7646CF1-7DEC-4304-975F-7C6563FDBDE5}" srcOrd="0" destOrd="0" presId="urn:microsoft.com/office/officeart/2005/8/layout/cycle6"/>
    <dgm:cxn modelId="{0E378133-95AD-4A87-BD9A-BBEE5732A95D}" type="presOf" srcId="{3D0FC142-071E-40AE-B290-5AA54829AE00}" destId="{3AB5185D-4512-44A5-A41B-F88D52C0E297}" srcOrd="0" destOrd="0" presId="urn:microsoft.com/office/officeart/2005/8/layout/cycle6"/>
    <dgm:cxn modelId="{99B5C462-2F6F-4FA1-879B-FC8019D907EF}" type="presOf" srcId="{BA6A7C0C-8276-4BD4-8FC6-5CF74C4B3E5C}" destId="{0DAA1A87-F6E8-4500-A45D-54B538AB7B46}" srcOrd="0" destOrd="0" presId="urn:microsoft.com/office/officeart/2005/8/layout/cycle6"/>
    <dgm:cxn modelId="{68DC7F4D-3B99-4B0C-81A3-6EC4665D0008}" type="presOf" srcId="{D3109278-A658-469D-B746-3C89DA1FFD5F}" destId="{5297131F-0021-460B-868A-6D7B1A2230EE}" srcOrd="0" destOrd="0" presId="urn:microsoft.com/office/officeart/2005/8/layout/cycle6"/>
    <dgm:cxn modelId="{9AA4D16E-7269-40E2-A141-4544FC2C2459}" type="presOf" srcId="{9D9632B7-2192-4B20-8C2F-FA95BD2A85C7}" destId="{3FDFB1D7-B93B-4F26-B86E-1199D788F6A0}" srcOrd="0" destOrd="0" presId="urn:microsoft.com/office/officeart/2005/8/layout/cycle6"/>
    <dgm:cxn modelId="{CBA54559-E78B-406C-B3D8-D7FFAE535ABF}" type="presOf" srcId="{7A37CFED-592F-49DD-A4E6-EAC7ED887E6F}" destId="{A38FEEF0-E63E-43A4-90BE-DC4B169110CC}" srcOrd="0" destOrd="0" presId="urn:microsoft.com/office/officeart/2005/8/layout/cycle6"/>
    <dgm:cxn modelId="{35F1F08E-7521-4661-AAA3-8B077FB18530}" type="presOf" srcId="{63B78FCB-6F9F-48E4-AAAD-8DF9CE33DFE2}" destId="{84ADC7EB-2F10-4A2B-8E62-02A21E860BD4}" srcOrd="0" destOrd="0" presId="urn:microsoft.com/office/officeart/2005/8/layout/cycle6"/>
    <dgm:cxn modelId="{4B78A096-B5F6-42D2-B731-41065D5F4261}" type="presOf" srcId="{D801E80E-EA92-4D62-878C-0A4A9A712BB6}" destId="{84CC681A-F110-4B30-9101-003A4CE980D6}" srcOrd="0" destOrd="0" presId="urn:microsoft.com/office/officeart/2005/8/layout/cycle6"/>
    <dgm:cxn modelId="{C9AB379D-1846-4702-83AE-B8883F7F3328}" srcId="{D638B419-B9A5-402C-89ED-77C9FA40384B}" destId="{BA6A7C0C-8276-4BD4-8FC6-5CF74C4B3E5C}" srcOrd="0" destOrd="0" parTransId="{0B236DF6-1221-43EF-9CBA-76AF6E93D668}" sibTransId="{D801E80E-EA92-4D62-878C-0A4A9A712BB6}"/>
    <dgm:cxn modelId="{F1BA9AA0-3F71-43F2-9523-FAF56237E1B6}" type="presOf" srcId="{26A561C5-1728-4CFC-BB39-C29C9EEA6A61}" destId="{CB92F573-238B-462C-AEC4-98B2786A6285}" srcOrd="0" destOrd="0" presId="urn:microsoft.com/office/officeart/2005/8/layout/cycle6"/>
    <dgm:cxn modelId="{7D5B3CBB-68D9-4F26-9D76-890DF4422AF4}" srcId="{D638B419-B9A5-402C-89ED-77C9FA40384B}" destId="{4546175B-0229-467E-BBA6-14813935B8F6}" srcOrd="1" destOrd="0" parTransId="{93551485-6078-4F5E-9D09-B9AE79166CE1}" sibTransId="{7A37CFED-592F-49DD-A4E6-EAC7ED887E6F}"/>
    <dgm:cxn modelId="{E40D25BD-66D3-4D43-823A-8DD601D338CE}" srcId="{D638B419-B9A5-402C-89ED-77C9FA40384B}" destId="{3D0FC142-071E-40AE-B290-5AA54829AE00}" srcOrd="5" destOrd="0" parTransId="{AF854477-A9C9-4369-AF4E-72F80EA3A75A}" sibTransId="{9D9632B7-2192-4B20-8C2F-FA95BD2A85C7}"/>
    <dgm:cxn modelId="{6B22F8BD-9779-474B-8ACD-56F07CACE956}" srcId="{D638B419-B9A5-402C-89ED-77C9FA40384B}" destId="{DC6D9237-7131-4F9E-B3B4-BC71F0A92995}" srcOrd="4" destOrd="0" parTransId="{7C9EA80D-000F-4403-A761-85911C8E9EC1}" sibTransId="{D3109278-A658-469D-B746-3C89DA1FFD5F}"/>
    <dgm:cxn modelId="{2DD53FED-0DFE-4D12-997C-8BB8EA24D2F5}" type="presOf" srcId="{EAC9D8D6-427B-4EC3-8B49-0BA0858A7A2F}" destId="{2E14394D-AEBC-4E2B-A3BF-F8548A4F1573}" srcOrd="0" destOrd="0" presId="urn:microsoft.com/office/officeart/2005/8/layout/cycle6"/>
    <dgm:cxn modelId="{D7071DF6-DCC6-45C5-BEAD-AB5773D19805}" srcId="{D638B419-B9A5-402C-89ED-77C9FA40384B}" destId="{63B78FCB-6F9F-48E4-AAAD-8DF9CE33DFE2}" srcOrd="3" destOrd="0" parTransId="{5BF06A7C-F4AA-4E40-A94C-74B852D5C42A}" sibTransId="{26A561C5-1728-4CFC-BB39-C29C9EEA6A61}"/>
    <dgm:cxn modelId="{69388CF6-EEBB-4D45-8B16-1759EFDD7B4D}" type="presOf" srcId="{D638B419-B9A5-402C-89ED-77C9FA40384B}" destId="{4973DFF5-0310-43DE-812F-27E295EA5156}" srcOrd="0" destOrd="0" presId="urn:microsoft.com/office/officeart/2005/8/layout/cycle6"/>
    <dgm:cxn modelId="{EA243FFA-C638-44DF-906D-8D45E94F6CA7}" srcId="{D638B419-B9A5-402C-89ED-77C9FA40384B}" destId="{CD44FC9B-46D0-436F-9CAE-A34A80E891E1}" srcOrd="2" destOrd="0" parTransId="{BE7D9986-457B-4ADD-9170-276C8287C301}" sibTransId="{EAC9D8D6-427B-4EC3-8B49-0BA0858A7A2F}"/>
    <dgm:cxn modelId="{E3A6C0FE-1E7A-499D-985A-6B8F91F99A5B}" type="presParOf" srcId="{4973DFF5-0310-43DE-812F-27E295EA5156}" destId="{0DAA1A87-F6E8-4500-A45D-54B538AB7B46}" srcOrd="0" destOrd="0" presId="urn:microsoft.com/office/officeart/2005/8/layout/cycle6"/>
    <dgm:cxn modelId="{312A12CA-217E-4C0F-AA99-9DB6FEAD84CB}" type="presParOf" srcId="{4973DFF5-0310-43DE-812F-27E295EA5156}" destId="{6B60187B-F1C4-4AE8-AC19-1CB66CEDBAA0}" srcOrd="1" destOrd="0" presId="urn:microsoft.com/office/officeart/2005/8/layout/cycle6"/>
    <dgm:cxn modelId="{336BDCB5-256E-4832-BA13-CAC0A4EDB5AE}" type="presParOf" srcId="{4973DFF5-0310-43DE-812F-27E295EA5156}" destId="{84CC681A-F110-4B30-9101-003A4CE980D6}" srcOrd="2" destOrd="0" presId="urn:microsoft.com/office/officeart/2005/8/layout/cycle6"/>
    <dgm:cxn modelId="{3839097E-8A9A-4E51-9F62-D1273FE8B825}" type="presParOf" srcId="{4973DFF5-0310-43DE-812F-27E295EA5156}" destId="{C1D810DB-5606-4145-BDFB-457D71E487D6}" srcOrd="3" destOrd="0" presId="urn:microsoft.com/office/officeart/2005/8/layout/cycle6"/>
    <dgm:cxn modelId="{FE9EADE9-7227-4F43-98B7-89C5C74AF52B}" type="presParOf" srcId="{4973DFF5-0310-43DE-812F-27E295EA5156}" destId="{AD76CBF3-802B-471E-8FDF-0E28E819063D}" srcOrd="4" destOrd="0" presId="urn:microsoft.com/office/officeart/2005/8/layout/cycle6"/>
    <dgm:cxn modelId="{5AD16358-70A6-42B3-BA8A-6626C577A55D}" type="presParOf" srcId="{4973DFF5-0310-43DE-812F-27E295EA5156}" destId="{A38FEEF0-E63E-43A4-90BE-DC4B169110CC}" srcOrd="5" destOrd="0" presId="urn:microsoft.com/office/officeart/2005/8/layout/cycle6"/>
    <dgm:cxn modelId="{14311401-1C20-497D-B9B2-529DE1E51D96}" type="presParOf" srcId="{4973DFF5-0310-43DE-812F-27E295EA5156}" destId="{A7646CF1-7DEC-4304-975F-7C6563FDBDE5}" srcOrd="6" destOrd="0" presId="urn:microsoft.com/office/officeart/2005/8/layout/cycle6"/>
    <dgm:cxn modelId="{376EF0F1-B53B-49DB-8CED-F44607E5610C}" type="presParOf" srcId="{4973DFF5-0310-43DE-812F-27E295EA5156}" destId="{4F1EB5B2-43E3-4C73-AFC7-018D6543E175}" srcOrd="7" destOrd="0" presId="urn:microsoft.com/office/officeart/2005/8/layout/cycle6"/>
    <dgm:cxn modelId="{82EF6C6F-DACB-4428-855B-70154E9D5476}" type="presParOf" srcId="{4973DFF5-0310-43DE-812F-27E295EA5156}" destId="{2E14394D-AEBC-4E2B-A3BF-F8548A4F1573}" srcOrd="8" destOrd="0" presId="urn:microsoft.com/office/officeart/2005/8/layout/cycle6"/>
    <dgm:cxn modelId="{F4684F8E-FD85-45E2-8EE3-6B2E0A020B79}" type="presParOf" srcId="{4973DFF5-0310-43DE-812F-27E295EA5156}" destId="{84ADC7EB-2F10-4A2B-8E62-02A21E860BD4}" srcOrd="9" destOrd="0" presId="urn:microsoft.com/office/officeart/2005/8/layout/cycle6"/>
    <dgm:cxn modelId="{9EB44B1A-B640-44EB-A8F5-64B45F53ABD1}" type="presParOf" srcId="{4973DFF5-0310-43DE-812F-27E295EA5156}" destId="{C311E594-EFBA-443C-AC70-6BF35E0E9377}" srcOrd="10" destOrd="0" presId="urn:microsoft.com/office/officeart/2005/8/layout/cycle6"/>
    <dgm:cxn modelId="{8AFF6DFD-E211-486D-9551-1399123EE697}" type="presParOf" srcId="{4973DFF5-0310-43DE-812F-27E295EA5156}" destId="{CB92F573-238B-462C-AEC4-98B2786A6285}" srcOrd="11" destOrd="0" presId="urn:microsoft.com/office/officeart/2005/8/layout/cycle6"/>
    <dgm:cxn modelId="{9ECBB614-0344-4F77-BD07-24833A873FD1}" type="presParOf" srcId="{4973DFF5-0310-43DE-812F-27E295EA5156}" destId="{9F9DD475-EB5B-4DAF-9ADD-10158D466BC9}" srcOrd="12" destOrd="0" presId="urn:microsoft.com/office/officeart/2005/8/layout/cycle6"/>
    <dgm:cxn modelId="{6398E0CB-8B54-4C7F-B94F-033FCB7D15A6}" type="presParOf" srcId="{4973DFF5-0310-43DE-812F-27E295EA5156}" destId="{904F42D6-4063-4400-9715-138C3799FE21}" srcOrd="13" destOrd="0" presId="urn:microsoft.com/office/officeart/2005/8/layout/cycle6"/>
    <dgm:cxn modelId="{34FC3A58-2AC9-4CBF-AD83-C53DB180860B}" type="presParOf" srcId="{4973DFF5-0310-43DE-812F-27E295EA5156}" destId="{5297131F-0021-460B-868A-6D7B1A2230EE}" srcOrd="14" destOrd="0" presId="urn:microsoft.com/office/officeart/2005/8/layout/cycle6"/>
    <dgm:cxn modelId="{6D2223D4-285C-4593-A16E-3096488573CA}" type="presParOf" srcId="{4973DFF5-0310-43DE-812F-27E295EA5156}" destId="{3AB5185D-4512-44A5-A41B-F88D52C0E297}" srcOrd="15" destOrd="0" presId="urn:microsoft.com/office/officeart/2005/8/layout/cycle6"/>
    <dgm:cxn modelId="{D169E22E-3276-4A0F-9B6B-F6DC62A397F0}" type="presParOf" srcId="{4973DFF5-0310-43DE-812F-27E295EA5156}" destId="{C5F0A3E1-7D73-4EFC-A360-6B0BF6FD7612}" srcOrd="16" destOrd="0" presId="urn:microsoft.com/office/officeart/2005/8/layout/cycle6"/>
    <dgm:cxn modelId="{78ABE784-C3DE-40EB-A952-4A862EDCE569}" type="presParOf" srcId="{4973DFF5-0310-43DE-812F-27E295EA5156}" destId="{3FDFB1D7-B93B-4F26-B86E-1199D788F6A0}"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211F3F-29E2-4A4F-B563-DCF0716C892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26AE0F6-75FB-4F66-8F01-C99EFC6EE74C}">
      <dgm:prSet phldrT="[Text]" phldr="0"/>
      <dgm:spPr/>
      <dgm:t>
        <a:bodyPr/>
        <a:lstStyle/>
        <a:p>
          <a:r>
            <a:rPr lang="en-US" dirty="0">
              <a:latin typeface="Arial"/>
              <a:cs typeface="Arial"/>
            </a:rPr>
            <a:t>Prioritize Preventative PD</a:t>
          </a:r>
        </a:p>
      </dgm:t>
    </dgm:pt>
    <dgm:pt modelId="{C141B93E-C760-4093-9760-7B60E524FE99}" type="parTrans" cxnId="{A785AEFF-0FC6-4C19-8321-B08FAF0221E3}">
      <dgm:prSet/>
      <dgm:spPr/>
      <dgm:t>
        <a:bodyPr/>
        <a:lstStyle/>
        <a:p>
          <a:endParaRPr lang="en-US"/>
        </a:p>
      </dgm:t>
    </dgm:pt>
    <dgm:pt modelId="{23D64C28-B9CE-4CF8-A794-DB36B58E9C95}" type="sibTrans" cxnId="{A785AEFF-0FC6-4C19-8321-B08FAF0221E3}">
      <dgm:prSet/>
      <dgm:spPr/>
      <dgm:t>
        <a:bodyPr/>
        <a:lstStyle/>
        <a:p>
          <a:endParaRPr lang="en-US"/>
        </a:p>
      </dgm:t>
    </dgm:pt>
    <dgm:pt modelId="{3154EF58-992C-4B74-9A7A-B4DCE1EA281B}">
      <dgm:prSet phldr="0"/>
      <dgm:spPr/>
      <dgm:t>
        <a:bodyPr/>
        <a:lstStyle/>
        <a:p>
          <a:pPr rtl="0"/>
          <a:r>
            <a:rPr lang="en-US" dirty="0">
              <a:latin typeface="Arial"/>
              <a:cs typeface="Arial"/>
            </a:rPr>
            <a:t>Organizational Commitment</a:t>
          </a:r>
        </a:p>
      </dgm:t>
    </dgm:pt>
    <dgm:pt modelId="{91B766A9-1076-44A8-AD4C-270684DAA2E5}" type="parTrans" cxnId="{ED32992F-83DB-40A0-AA04-80B0F2906B78}">
      <dgm:prSet/>
      <dgm:spPr/>
    </dgm:pt>
    <dgm:pt modelId="{DA821E09-C2F4-4C20-9721-4D2210C4656C}" type="sibTrans" cxnId="{ED32992F-83DB-40A0-AA04-80B0F2906B78}">
      <dgm:prSet/>
      <dgm:spPr/>
    </dgm:pt>
    <dgm:pt modelId="{91C0B050-DBCC-4632-93BC-C5814C843DAB}">
      <dgm:prSet phldr="0"/>
      <dgm:spPr/>
      <dgm:t>
        <a:bodyPr/>
        <a:lstStyle/>
        <a:p>
          <a:r>
            <a:rPr lang="en-US" dirty="0">
              <a:latin typeface="Arial"/>
              <a:cs typeface="Arial"/>
            </a:rPr>
            <a:t>Organization Brand</a:t>
          </a:r>
        </a:p>
      </dgm:t>
    </dgm:pt>
    <dgm:pt modelId="{71CC17BD-E374-4843-9E3A-C1E01A2A8655}" type="parTrans" cxnId="{62DBA4C1-8F8C-4650-BC43-6EEB480EBDA8}">
      <dgm:prSet/>
      <dgm:spPr/>
    </dgm:pt>
    <dgm:pt modelId="{E00E3207-7FAD-447B-A891-19E27D6D7187}" type="sibTrans" cxnId="{62DBA4C1-8F8C-4650-BC43-6EEB480EBDA8}">
      <dgm:prSet/>
      <dgm:spPr/>
    </dgm:pt>
    <dgm:pt modelId="{09A7ABD1-91CC-4B6D-A6EC-4D94CAFEBEE7}">
      <dgm:prSet phldr="0"/>
      <dgm:spPr/>
      <dgm:t>
        <a:bodyPr/>
        <a:lstStyle/>
        <a:p>
          <a:r>
            <a:rPr lang="en-US" dirty="0">
              <a:latin typeface="Arial"/>
              <a:cs typeface="Arial"/>
            </a:rPr>
            <a:t>Workforce Assessment</a:t>
          </a:r>
        </a:p>
      </dgm:t>
    </dgm:pt>
    <dgm:pt modelId="{29DE9BC3-13B2-47BE-A2B2-E3BFA31C9B45}" type="parTrans" cxnId="{F815CC7B-F0A8-414E-B41B-6F96AF6434D6}">
      <dgm:prSet/>
      <dgm:spPr/>
    </dgm:pt>
    <dgm:pt modelId="{D7EFA627-D61C-4EA0-B263-C9D4C14FAEF3}" type="sibTrans" cxnId="{F815CC7B-F0A8-414E-B41B-6F96AF6434D6}">
      <dgm:prSet/>
      <dgm:spPr/>
    </dgm:pt>
    <dgm:pt modelId="{994973B6-A7AD-4B81-88C5-069C1F404C20}">
      <dgm:prSet phldr="0"/>
      <dgm:spPr/>
      <dgm:t>
        <a:bodyPr/>
        <a:lstStyle/>
        <a:p>
          <a:r>
            <a:rPr lang="en-US" dirty="0">
              <a:latin typeface="Arial"/>
              <a:cs typeface="Arial"/>
            </a:rPr>
            <a:t>On-site Assessment Days</a:t>
          </a:r>
        </a:p>
      </dgm:t>
    </dgm:pt>
    <dgm:pt modelId="{D49475C4-6444-4B01-86A3-42E80A77BD3A}" type="parTrans" cxnId="{060C00C6-6AE4-4F6A-82CF-7AB76BB475D9}">
      <dgm:prSet/>
      <dgm:spPr/>
    </dgm:pt>
    <dgm:pt modelId="{087B9467-97F1-416F-A1DA-4ADE777CEAB5}" type="sibTrans" cxnId="{060C00C6-6AE4-4F6A-82CF-7AB76BB475D9}">
      <dgm:prSet/>
      <dgm:spPr/>
    </dgm:pt>
    <dgm:pt modelId="{2C10F1AF-FBFE-4F7F-96D6-CF41AFDAA9AD}">
      <dgm:prSet phldr="0"/>
      <dgm:spPr/>
      <dgm:t>
        <a:bodyPr/>
        <a:lstStyle/>
        <a:p>
          <a:r>
            <a:rPr lang="en-US" dirty="0">
              <a:latin typeface="Arial"/>
              <a:cs typeface="Arial"/>
            </a:rPr>
            <a:t>Progress Monitoring</a:t>
          </a:r>
        </a:p>
      </dgm:t>
    </dgm:pt>
    <dgm:pt modelId="{F3FC3A89-E613-42A8-A5CF-2238EFDD0D36}" type="parTrans" cxnId="{FCA686DC-F8E4-41E4-B744-B98571E0A63B}">
      <dgm:prSet/>
      <dgm:spPr/>
    </dgm:pt>
    <dgm:pt modelId="{5DD03680-806E-4C1D-84A3-49E2FBF0B9EE}" type="sibTrans" cxnId="{FCA686DC-F8E4-41E4-B744-B98571E0A63B}">
      <dgm:prSet/>
      <dgm:spPr/>
    </dgm:pt>
    <dgm:pt modelId="{B0C5BDD9-EF41-47DD-8B1C-5D6029D40153}">
      <dgm:prSet phldr="0"/>
      <dgm:spPr/>
      <dgm:t>
        <a:bodyPr/>
        <a:lstStyle/>
        <a:p>
          <a:r>
            <a:rPr lang="en-US" dirty="0">
              <a:latin typeface="Arial"/>
              <a:cs typeface="Arial"/>
            </a:rPr>
            <a:t>Leadership</a:t>
          </a:r>
        </a:p>
      </dgm:t>
    </dgm:pt>
    <dgm:pt modelId="{D31DC874-DE2A-423F-8258-79C5F9E9BD42}" type="parTrans" cxnId="{3F06F9CA-43CD-4B37-943E-E7B9A1C45311}">
      <dgm:prSet/>
      <dgm:spPr/>
    </dgm:pt>
    <dgm:pt modelId="{490E465F-8B93-4D37-99F4-23C06981BB79}" type="sibTrans" cxnId="{3F06F9CA-43CD-4B37-943E-E7B9A1C45311}">
      <dgm:prSet/>
      <dgm:spPr/>
    </dgm:pt>
    <dgm:pt modelId="{B80177DF-72B2-4AF6-A6F8-E1281FA7BA70}">
      <dgm:prSet phldr="0"/>
      <dgm:spPr/>
      <dgm:t>
        <a:bodyPr/>
        <a:lstStyle/>
        <a:p>
          <a:r>
            <a:rPr lang="en-US" dirty="0">
              <a:latin typeface="Arial"/>
              <a:cs typeface="Arial"/>
            </a:rPr>
            <a:t>360 Feedback</a:t>
          </a:r>
        </a:p>
      </dgm:t>
    </dgm:pt>
    <dgm:pt modelId="{AAB8ED79-8F46-4EFC-826F-7A05916ABA2A}" type="parTrans" cxnId="{A82C54C7-D5F5-4AB2-BA23-B878113A2CE8}">
      <dgm:prSet/>
      <dgm:spPr/>
    </dgm:pt>
    <dgm:pt modelId="{6222953C-523E-4ADC-88E9-BC57BAE6C1FA}" type="sibTrans" cxnId="{A82C54C7-D5F5-4AB2-BA23-B878113A2CE8}">
      <dgm:prSet/>
      <dgm:spPr/>
    </dgm:pt>
    <dgm:pt modelId="{4BB9560E-E342-4EDE-AAED-1CFE1772B66F}">
      <dgm:prSet phldr="0"/>
      <dgm:spPr/>
      <dgm:t>
        <a:bodyPr/>
        <a:lstStyle/>
        <a:p>
          <a:r>
            <a:rPr lang="en-US" dirty="0">
              <a:latin typeface="Arial"/>
              <a:cs typeface="Arial"/>
            </a:rPr>
            <a:t>Hire for Well-being</a:t>
          </a:r>
        </a:p>
      </dgm:t>
    </dgm:pt>
    <dgm:pt modelId="{1BE5BA5E-638C-4CED-BC0E-4065C97B73C4}" type="parTrans" cxnId="{E1451605-CB23-47C7-9CA3-246766D7D0C4}">
      <dgm:prSet/>
      <dgm:spPr/>
    </dgm:pt>
    <dgm:pt modelId="{AAE8F4F9-1290-40F3-8491-9AE73CC8EA71}" type="sibTrans" cxnId="{E1451605-CB23-47C7-9CA3-246766D7D0C4}">
      <dgm:prSet/>
      <dgm:spPr/>
    </dgm:pt>
    <dgm:pt modelId="{10896C06-2A26-46FD-B4A4-94C677401074}">
      <dgm:prSet phldr="0"/>
      <dgm:spPr/>
      <dgm:t>
        <a:bodyPr/>
        <a:lstStyle/>
        <a:p>
          <a:r>
            <a:rPr lang="en-US" dirty="0">
              <a:latin typeface="Arial"/>
              <a:cs typeface="Arial"/>
            </a:rPr>
            <a:t>Support</a:t>
          </a:r>
        </a:p>
      </dgm:t>
    </dgm:pt>
    <dgm:pt modelId="{8871ED69-F0DC-42E0-A5DC-2E2EE480D113}" type="parTrans" cxnId="{9D97B5EB-5C1B-4DA6-BE4C-5E4BABBF85E3}">
      <dgm:prSet/>
      <dgm:spPr/>
    </dgm:pt>
    <dgm:pt modelId="{0F9B946B-C059-4283-93BC-7372F0E06CFD}" type="sibTrans" cxnId="{9D97B5EB-5C1B-4DA6-BE4C-5E4BABBF85E3}">
      <dgm:prSet/>
      <dgm:spPr/>
    </dgm:pt>
    <dgm:pt modelId="{DBA452AD-FDB9-4EF3-829E-655B5535FF4D}">
      <dgm:prSet phldr="0"/>
      <dgm:spPr/>
      <dgm:t>
        <a:bodyPr/>
        <a:lstStyle/>
        <a:p>
          <a:r>
            <a:rPr lang="en-US" dirty="0">
              <a:latin typeface="Arial"/>
              <a:cs typeface="Arial"/>
            </a:rPr>
            <a:t>Buddy System</a:t>
          </a:r>
        </a:p>
      </dgm:t>
    </dgm:pt>
    <dgm:pt modelId="{9F3D3445-C203-4741-A39B-BFCAE99FBCCE}" type="parTrans" cxnId="{330A45D4-C466-42F7-9022-226CB14BF2B5}">
      <dgm:prSet/>
      <dgm:spPr/>
    </dgm:pt>
    <dgm:pt modelId="{632442C1-F98C-44EA-8A30-9243BECF7AB6}" type="sibTrans" cxnId="{330A45D4-C466-42F7-9022-226CB14BF2B5}">
      <dgm:prSet/>
      <dgm:spPr/>
    </dgm:pt>
    <dgm:pt modelId="{75BB5F1D-83CF-4585-AFB5-0C8FBCD02C6B}">
      <dgm:prSet phldr="0"/>
      <dgm:spPr/>
      <dgm:t>
        <a:bodyPr/>
        <a:lstStyle/>
        <a:p>
          <a:r>
            <a:rPr lang="en-US" dirty="0">
              <a:latin typeface="Arial"/>
              <a:cs typeface="Arial"/>
            </a:rPr>
            <a:t>Peer Coaches</a:t>
          </a:r>
        </a:p>
      </dgm:t>
    </dgm:pt>
    <dgm:pt modelId="{B2F08527-B801-4216-B4E1-70EFF9E81D59}" type="parTrans" cxnId="{75A28BBA-43EE-4E71-808C-4E8CE006733B}">
      <dgm:prSet/>
      <dgm:spPr/>
    </dgm:pt>
    <dgm:pt modelId="{48A19020-108B-49BA-B10B-2D5AFED676E0}" type="sibTrans" cxnId="{75A28BBA-43EE-4E71-808C-4E8CE006733B}">
      <dgm:prSet/>
      <dgm:spPr/>
    </dgm:pt>
    <dgm:pt modelId="{07C642B1-1696-4426-ABFD-4A469C54C0B2}" type="pres">
      <dgm:prSet presAssocID="{AC211F3F-29E2-4A4F-B563-DCF0716C8920}" presName="linear" presStyleCnt="0">
        <dgm:presLayoutVars>
          <dgm:dir/>
          <dgm:animLvl val="lvl"/>
          <dgm:resizeHandles val="exact"/>
        </dgm:presLayoutVars>
      </dgm:prSet>
      <dgm:spPr/>
    </dgm:pt>
    <dgm:pt modelId="{145D2C2E-D020-49E8-AC19-A0B1E2492E0C}" type="pres">
      <dgm:prSet presAssocID="{3154EF58-992C-4B74-9A7A-B4DCE1EA281B}" presName="parentLin" presStyleCnt="0"/>
      <dgm:spPr/>
    </dgm:pt>
    <dgm:pt modelId="{F459EF70-1D25-4B82-A7F4-DCA7E31161F4}" type="pres">
      <dgm:prSet presAssocID="{3154EF58-992C-4B74-9A7A-B4DCE1EA281B}" presName="parentLeftMargin" presStyleLbl="node1" presStyleIdx="0" presStyleCnt="4"/>
      <dgm:spPr/>
    </dgm:pt>
    <dgm:pt modelId="{04E211FE-7967-4D19-9997-6A88B40E8CFE}" type="pres">
      <dgm:prSet presAssocID="{3154EF58-992C-4B74-9A7A-B4DCE1EA281B}" presName="parentText" presStyleLbl="node1" presStyleIdx="0" presStyleCnt="4">
        <dgm:presLayoutVars>
          <dgm:chMax val="0"/>
          <dgm:bulletEnabled val="1"/>
        </dgm:presLayoutVars>
      </dgm:prSet>
      <dgm:spPr>
        <a:solidFill>
          <a:srgbClr val="35537D"/>
        </a:solidFill>
      </dgm:spPr>
    </dgm:pt>
    <dgm:pt modelId="{12852DDB-45E9-4732-8DCB-EB8F6FFC7D4A}" type="pres">
      <dgm:prSet presAssocID="{3154EF58-992C-4B74-9A7A-B4DCE1EA281B}" presName="negativeSpace" presStyleCnt="0"/>
      <dgm:spPr/>
    </dgm:pt>
    <dgm:pt modelId="{E02E2721-21AC-4B45-99C9-24F1B46F1746}" type="pres">
      <dgm:prSet presAssocID="{3154EF58-992C-4B74-9A7A-B4DCE1EA281B}" presName="childText" presStyleLbl="conFgAcc1" presStyleIdx="0" presStyleCnt="4">
        <dgm:presLayoutVars>
          <dgm:bulletEnabled val="1"/>
        </dgm:presLayoutVars>
      </dgm:prSet>
      <dgm:spPr/>
    </dgm:pt>
    <dgm:pt modelId="{4BEEA22D-453F-4EA9-8C80-80337F9CCD10}" type="pres">
      <dgm:prSet presAssocID="{DA821E09-C2F4-4C20-9721-4D2210C4656C}" presName="spaceBetweenRectangles" presStyleCnt="0"/>
      <dgm:spPr/>
    </dgm:pt>
    <dgm:pt modelId="{7429EF6C-36A5-431D-AADD-2F2A3CC3F2B4}" type="pres">
      <dgm:prSet presAssocID="{09A7ABD1-91CC-4B6D-A6EC-4D94CAFEBEE7}" presName="parentLin" presStyleCnt="0"/>
      <dgm:spPr/>
    </dgm:pt>
    <dgm:pt modelId="{7BE9B3ED-A784-489E-80B7-164ECA03FC04}" type="pres">
      <dgm:prSet presAssocID="{09A7ABD1-91CC-4B6D-A6EC-4D94CAFEBEE7}" presName="parentLeftMargin" presStyleLbl="node1" presStyleIdx="0" presStyleCnt="4"/>
      <dgm:spPr/>
    </dgm:pt>
    <dgm:pt modelId="{A83EF59D-D81A-4FEF-BAA8-971BC74FB50C}" type="pres">
      <dgm:prSet presAssocID="{09A7ABD1-91CC-4B6D-A6EC-4D94CAFEBEE7}" presName="parentText" presStyleLbl="node1" presStyleIdx="1" presStyleCnt="4">
        <dgm:presLayoutVars>
          <dgm:chMax val="0"/>
          <dgm:bulletEnabled val="1"/>
        </dgm:presLayoutVars>
      </dgm:prSet>
      <dgm:spPr>
        <a:solidFill>
          <a:srgbClr val="35537D"/>
        </a:solidFill>
      </dgm:spPr>
    </dgm:pt>
    <dgm:pt modelId="{62188BA8-CC3B-4A28-AEB0-10BECCC5A7D6}" type="pres">
      <dgm:prSet presAssocID="{09A7ABD1-91CC-4B6D-A6EC-4D94CAFEBEE7}" presName="negativeSpace" presStyleCnt="0"/>
      <dgm:spPr/>
    </dgm:pt>
    <dgm:pt modelId="{E7A51012-D0F3-4567-8FD9-A7DB977CA43D}" type="pres">
      <dgm:prSet presAssocID="{09A7ABD1-91CC-4B6D-A6EC-4D94CAFEBEE7}" presName="childText" presStyleLbl="conFgAcc1" presStyleIdx="1" presStyleCnt="4">
        <dgm:presLayoutVars>
          <dgm:bulletEnabled val="1"/>
        </dgm:presLayoutVars>
      </dgm:prSet>
      <dgm:spPr/>
    </dgm:pt>
    <dgm:pt modelId="{43FBCEEE-6818-4504-875A-28DE89E16D47}" type="pres">
      <dgm:prSet presAssocID="{D7EFA627-D61C-4EA0-B263-C9D4C14FAEF3}" presName="spaceBetweenRectangles" presStyleCnt="0"/>
      <dgm:spPr/>
    </dgm:pt>
    <dgm:pt modelId="{B9B374DF-915A-4D47-B00B-BCF564F16BF2}" type="pres">
      <dgm:prSet presAssocID="{B0C5BDD9-EF41-47DD-8B1C-5D6029D40153}" presName="parentLin" presStyleCnt="0"/>
      <dgm:spPr/>
    </dgm:pt>
    <dgm:pt modelId="{1E87DA1D-85B8-4D42-9464-609A23B0BA81}" type="pres">
      <dgm:prSet presAssocID="{B0C5BDD9-EF41-47DD-8B1C-5D6029D40153}" presName="parentLeftMargin" presStyleLbl="node1" presStyleIdx="1" presStyleCnt="4"/>
      <dgm:spPr/>
    </dgm:pt>
    <dgm:pt modelId="{6E25D59A-E2F9-41F6-93FC-BF7D5981849B}" type="pres">
      <dgm:prSet presAssocID="{B0C5BDD9-EF41-47DD-8B1C-5D6029D40153}" presName="parentText" presStyleLbl="node1" presStyleIdx="2" presStyleCnt="4">
        <dgm:presLayoutVars>
          <dgm:chMax val="0"/>
          <dgm:bulletEnabled val="1"/>
        </dgm:presLayoutVars>
      </dgm:prSet>
      <dgm:spPr>
        <a:solidFill>
          <a:srgbClr val="35537D"/>
        </a:solidFill>
      </dgm:spPr>
    </dgm:pt>
    <dgm:pt modelId="{6347C9BD-6027-4E0E-80B9-1893F9357C2B}" type="pres">
      <dgm:prSet presAssocID="{B0C5BDD9-EF41-47DD-8B1C-5D6029D40153}" presName="negativeSpace" presStyleCnt="0"/>
      <dgm:spPr/>
    </dgm:pt>
    <dgm:pt modelId="{A1CA2310-AC16-4DA2-A5F9-B63A3A59266E}" type="pres">
      <dgm:prSet presAssocID="{B0C5BDD9-EF41-47DD-8B1C-5D6029D40153}" presName="childText" presStyleLbl="conFgAcc1" presStyleIdx="2" presStyleCnt="4">
        <dgm:presLayoutVars>
          <dgm:bulletEnabled val="1"/>
        </dgm:presLayoutVars>
      </dgm:prSet>
      <dgm:spPr/>
    </dgm:pt>
    <dgm:pt modelId="{959E18FB-9A37-4C86-90AD-B3D6C1A2BFB0}" type="pres">
      <dgm:prSet presAssocID="{490E465F-8B93-4D37-99F4-23C06981BB79}" presName="spaceBetweenRectangles" presStyleCnt="0"/>
      <dgm:spPr/>
    </dgm:pt>
    <dgm:pt modelId="{CBD30293-99F4-4200-9CE9-BFB7370C770F}" type="pres">
      <dgm:prSet presAssocID="{10896C06-2A26-46FD-B4A4-94C677401074}" presName="parentLin" presStyleCnt="0"/>
      <dgm:spPr/>
    </dgm:pt>
    <dgm:pt modelId="{31D1FF35-E4AD-4A27-91DC-334954B4DE62}" type="pres">
      <dgm:prSet presAssocID="{10896C06-2A26-46FD-B4A4-94C677401074}" presName="parentLeftMargin" presStyleLbl="node1" presStyleIdx="2" presStyleCnt="4"/>
      <dgm:spPr/>
    </dgm:pt>
    <dgm:pt modelId="{48066627-A313-4A34-9315-B6AC548B6B48}" type="pres">
      <dgm:prSet presAssocID="{10896C06-2A26-46FD-B4A4-94C677401074}" presName="parentText" presStyleLbl="node1" presStyleIdx="3" presStyleCnt="4">
        <dgm:presLayoutVars>
          <dgm:chMax val="0"/>
          <dgm:bulletEnabled val="1"/>
        </dgm:presLayoutVars>
      </dgm:prSet>
      <dgm:spPr>
        <a:solidFill>
          <a:srgbClr val="35537D"/>
        </a:solidFill>
      </dgm:spPr>
    </dgm:pt>
    <dgm:pt modelId="{D0CD5EAC-41AB-4350-86B1-7598F31A1BEF}" type="pres">
      <dgm:prSet presAssocID="{10896C06-2A26-46FD-B4A4-94C677401074}" presName="negativeSpace" presStyleCnt="0"/>
      <dgm:spPr/>
    </dgm:pt>
    <dgm:pt modelId="{4CA3907B-534E-4090-9D5D-D6CE4680B95E}" type="pres">
      <dgm:prSet presAssocID="{10896C06-2A26-46FD-B4A4-94C677401074}" presName="childText" presStyleLbl="conFgAcc1" presStyleIdx="3" presStyleCnt="4">
        <dgm:presLayoutVars>
          <dgm:bulletEnabled val="1"/>
        </dgm:presLayoutVars>
      </dgm:prSet>
      <dgm:spPr/>
    </dgm:pt>
  </dgm:ptLst>
  <dgm:cxnLst>
    <dgm:cxn modelId="{E1451605-CB23-47C7-9CA3-246766D7D0C4}" srcId="{B0C5BDD9-EF41-47DD-8B1C-5D6029D40153}" destId="{4BB9560E-E342-4EDE-AAED-1CFE1772B66F}" srcOrd="1" destOrd="0" parTransId="{1BE5BA5E-638C-4CED-BC0E-4065C97B73C4}" sibTransId="{AAE8F4F9-1290-40F3-8491-9AE73CC8EA71}"/>
    <dgm:cxn modelId="{3AB64A08-0572-4C38-A710-59E328DA471F}" type="presOf" srcId="{75BB5F1D-83CF-4585-AFB5-0C8FBCD02C6B}" destId="{4CA3907B-534E-4090-9D5D-D6CE4680B95E}" srcOrd="0" destOrd="1" presId="urn:microsoft.com/office/officeart/2005/8/layout/list1"/>
    <dgm:cxn modelId="{317C5B0F-BFB4-4AFF-B9F4-CD71526F3A54}" type="presOf" srcId="{10896C06-2A26-46FD-B4A4-94C677401074}" destId="{31D1FF35-E4AD-4A27-91DC-334954B4DE62}" srcOrd="0" destOrd="0" presId="urn:microsoft.com/office/officeart/2005/8/layout/list1"/>
    <dgm:cxn modelId="{3336891F-509A-40D9-8AFE-7FA5650ACFAC}" type="presOf" srcId="{AC211F3F-29E2-4A4F-B563-DCF0716C8920}" destId="{07C642B1-1696-4426-ABFD-4A469C54C0B2}" srcOrd="0" destOrd="0" presId="urn:microsoft.com/office/officeart/2005/8/layout/list1"/>
    <dgm:cxn modelId="{ED32992F-83DB-40A0-AA04-80B0F2906B78}" srcId="{AC211F3F-29E2-4A4F-B563-DCF0716C8920}" destId="{3154EF58-992C-4B74-9A7A-B4DCE1EA281B}" srcOrd="0" destOrd="0" parTransId="{91B766A9-1076-44A8-AD4C-270684DAA2E5}" sibTransId="{DA821E09-C2F4-4C20-9721-4D2210C4656C}"/>
    <dgm:cxn modelId="{B4932A3C-1A0D-4AD3-ADE1-BA428D740379}" type="presOf" srcId="{09A7ABD1-91CC-4B6D-A6EC-4D94CAFEBEE7}" destId="{7BE9B3ED-A784-489E-80B7-164ECA03FC04}" srcOrd="0" destOrd="0" presId="urn:microsoft.com/office/officeart/2005/8/layout/list1"/>
    <dgm:cxn modelId="{81AECC41-CB7B-48D1-9E5F-D23E08CECDBD}" type="presOf" srcId="{B0C5BDD9-EF41-47DD-8B1C-5D6029D40153}" destId="{6E25D59A-E2F9-41F6-93FC-BF7D5981849B}" srcOrd="1" destOrd="0" presId="urn:microsoft.com/office/officeart/2005/8/layout/list1"/>
    <dgm:cxn modelId="{A5C46462-86A3-4359-9D5F-B0F4EDA72323}" type="presOf" srcId="{09A7ABD1-91CC-4B6D-A6EC-4D94CAFEBEE7}" destId="{A83EF59D-D81A-4FEF-BAA8-971BC74FB50C}" srcOrd="1" destOrd="0" presId="urn:microsoft.com/office/officeart/2005/8/layout/list1"/>
    <dgm:cxn modelId="{0C2D4C6B-CA71-4940-AEE2-5C23B55DCDF8}" type="presOf" srcId="{10896C06-2A26-46FD-B4A4-94C677401074}" destId="{48066627-A313-4A34-9315-B6AC548B6B48}" srcOrd="1" destOrd="0" presId="urn:microsoft.com/office/officeart/2005/8/layout/list1"/>
    <dgm:cxn modelId="{F815CC7B-F0A8-414E-B41B-6F96AF6434D6}" srcId="{AC211F3F-29E2-4A4F-B563-DCF0716C8920}" destId="{09A7ABD1-91CC-4B6D-A6EC-4D94CAFEBEE7}" srcOrd="1" destOrd="0" parTransId="{29DE9BC3-13B2-47BE-A2B2-E3BFA31C9B45}" sibTransId="{D7EFA627-D61C-4EA0-B263-C9D4C14FAEF3}"/>
    <dgm:cxn modelId="{87C72880-EA96-4314-AC3A-7594EFD4D0D6}" type="presOf" srcId="{4BB9560E-E342-4EDE-AAED-1CFE1772B66F}" destId="{A1CA2310-AC16-4DA2-A5F9-B63A3A59266E}" srcOrd="0" destOrd="1" presId="urn:microsoft.com/office/officeart/2005/8/layout/list1"/>
    <dgm:cxn modelId="{6052C18B-D801-4A90-A887-2BB6453BF62E}" type="presOf" srcId="{3154EF58-992C-4B74-9A7A-B4DCE1EA281B}" destId="{F459EF70-1D25-4B82-A7F4-DCA7E31161F4}" srcOrd="0" destOrd="0" presId="urn:microsoft.com/office/officeart/2005/8/layout/list1"/>
    <dgm:cxn modelId="{63B55A8C-8E1F-4C69-9701-A773740C32A9}" type="presOf" srcId="{91C0B050-DBCC-4632-93BC-C5814C843DAB}" destId="{E02E2721-21AC-4B45-99C9-24F1B46F1746}" srcOrd="0" destOrd="0" presId="urn:microsoft.com/office/officeart/2005/8/layout/list1"/>
    <dgm:cxn modelId="{F1740594-D196-4FB3-A9C4-C4F9C531ACAC}" type="presOf" srcId="{994973B6-A7AD-4B81-88C5-069C1F404C20}" destId="{E7A51012-D0F3-4567-8FD9-A7DB977CA43D}" srcOrd="0" destOrd="0" presId="urn:microsoft.com/office/officeart/2005/8/layout/list1"/>
    <dgm:cxn modelId="{CDD3CD98-74C9-44B5-8B88-F22D0460F67A}" type="presOf" srcId="{B80177DF-72B2-4AF6-A6F8-E1281FA7BA70}" destId="{A1CA2310-AC16-4DA2-A5F9-B63A3A59266E}" srcOrd="0" destOrd="0" presId="urn:microsoft.com/office/officeart/2005/8/layout/list1"/>
    <dgm:cxn modelId="{F5124C9F-C2B9-4579-A298-6D375C541B01}" type="presOf" srcId="{3154EF58-992C-4B74-9A7A-B4DCE1EA281B}" destId="{04E211FE-7967-4D19-9997-6A88B40E8CFE}" srcOrd="1" destOrd="0" presId="urn:microsoft.com/office/officeart/2005/8/layout/list1"/>
    <dgm:cxn modelId="{2D9456AE-8109-47C4-9F69-1A1E977A591D}" type="presOf" srcId="{2C10F1AF-FBFE-4F7F-96D6-CF41AFDAA9AD}" destId="{E7A51012-D0F3-4567-8FD9-A7DB977CA43D}" srcOrd="0" destOrd="1" presId="urn:microsoft.com/office/officeart/2005/8/layout/list1"/>
    <dgm:cxn modelId="{9E3D84AE-28A3-4BD2-9325-CAC0366D1BA3}" type="presOf" srcId="{DBA452AD-FDB9-4EF3-829E-655B5535FF4D}" destId="{4CA3907B-534E-4090-9D5D-D6CE4680B95E}" srcOrd="0" destOrd="0" presId="urn:microsoft.com/office/officeart/2005/8/layout/list1"/>
    <dgm:cxn modelId="{75A28BBA-43EE-4E71-808C-4E8CE006733B}" srcId="{10896C06-2A26-46FD-B4A4-94C677401074}" destId="{75BB5F1D-83CF-4585-AFB5-0C8FBCD02C6B}" srcOrd="1" destOrd="0" parTransId="{B2F08527-B801-4216-B4E1-70EFF9E81D59}" sibTransId="{48A19020-108B-49BA-B10B-2D5AFED676E0}"/>
    <dgm:cxn modelId="{F2D0A3C0-65F9-4F19-8A93-561FB7FB34EF}" type="presOf" srcId="{C26AE0F6-75FB-4F66-8F01-C99EFC6EE74C}" destId="{4CA3907B-534E-4090-9D5D-D6CE4680B95E}" srcOrd="0" destOrd="2" presId="urn:microsoft.com/office/officeart/2005/8/layout/list1"/>
    <dgm:cxn modelId="{62DBA4C1-8F8C-4650-BC43-6EEB480EBDA8}" srcId="{3154EF58-992C-4B74-9A7A-B4DCE1EA281B}" destId="{91C0B050-DBCC-4632-93BC-C5814C843DAB}" srcOrd="0" destOrd="0" parTransId="{71CC17BD-E374-4843-9E3A-C1E01A2A8655}" sibTransId="{E00E3207-7FAD-447B-A891-19E27D6D7187}"/>
    <dgm:cxn modelId="{060C00C6-6AE4-4F6A-82CF-7AB76BB475D9}" srcId="{09A7ABD1-91CC-4B6D-A6EC-4D94CAFEBEE7}" destId="{994973B6-A7AD-4B81-88C5-069C1F404C20}" srcOrd="0" destOrd="0" parTransId="{D49475C4-6444-4B01-86A3-42E80A77BD3A}" sibTransId="{087B9467-97F1-416F-A1DA-4ADE777CEAB5}"/>
    <dgm:cxn modelId="{A82C54C7-D5F5-4AB2-BA23-B878113A2CE8}" srcId="{B0C5BDD9-EF41-47DD-8B1C-5D6029D40153}" destId="{B80177DF-72B2-4AF6-A6F8-E1281FA7BA70}" srcOrd="0" destOrd="0" parTransId="{AAB8ED79-8F46-4EFC-826F-7A05916ABA2A}" sibTransId="{6222953C-523E-4ADC-88E9-BC57BAE6C1FA}"/>
    <dgm:cxn modelId="{3F06F9CA-43CD-4B37-943E-E7B9A1C45311}" srcId="{AC211F3F-29E2-4A4F-B563-DCF0716C8920}" destId="{B0C5BDD9-EF41-47DD-8B1C-5D6029D40153}" srcOrd="2" destOrd="0" parTransId="{D31DC874-DE2A-423F-8258-79C5F9E9BD42}" sibTransId="{490E465F-8B93-4D37-99F4-23C06981BB79}"/>
    <dgm:cxn modelId="{330A45D4-C466-42F7-9022-226CB14BF2B5}" srcId="{10896C06-2A26-46FD-B4A4-94C677401074}" destId="{DBA452AD-FDB9-4EF3-829E-655B5535FF4D}" srcOrd="0" destOrd="0" parTransId="{9F3D3445-C203-4741-A39B-BFCAE99FBCCE}" sibTransId="{632442C1-F98C-44EA-8A30-9243BECF7AB6}"/>
    <dgm:cxn modelId="{73C339D6-E1DF-4B8A-B108-1C333930DA31}" type="presOf" srcId="{B0C5BDD9-EF41-47DD-8B1C-5D6029D40153}" destId="{1E87DA1D-85B8-4D42-9464-609A23B0BA81}" srcOrd="0" destOrd="0" presId="urn:microsoft.com/office/officeart/2005/8/layout/list1"/>
    <dgm:cxn modelId="{FCA686DC-F8E4-41E4-B744-B98571E0A63B}" srcId="{09A7ABD1-91CC-4B6D-A6EC-4D94CAFEBEE7}" destId="{2C10F1AF-FBFE-4F7F-96D6-CF41AFDAA9AD}" srcOrd="1" destOrd="0" parTransId="{F3FC3A89-E613-42A8-A5CF-2238EFDD0D36}" sibTransId="{5DD03680-806E-4C1D-84A3-49E2FBF0B9EE}"/>
    <dgm:cxn modelId="{9D97B5EB-5C1B-4DA6-BE4C-5E4BABBF85E3}" srcId="{AC211F3F-29E2-4A4F-B563-DCF0716C8920}" destId="{10896C06-2A26-46FD-B4A4-94C677401074}" srcOrd="3" destOrd="0" parTransId="{8871ED69-F0DC-42E0-A5DC-2E2EE480D113}" sibTransId="{0F9B946B-C059-4283-93BC-7372F0E06CFD}"/>
    <dgm:cxn modelId="{A785AEFF-0FC6-4C19-8321-B08FAF0221E3}" srcId="{10896C06-2A26-46FD-B4A4-94C677401074}" destId="{C26AE0F6-75FB-4F66-8F01-C99EFC6EE74C}" srcOrd="2" destOrd="0" parTransId="{C141B93E-C760-4093-9760-7B60E524FE99}" sibTransId="{23D64C28-B9CE-4CF8-A794-DB36B58E9C95}"/>
    <dgm:cxn modelId="{B01D9EB4-5E52-459B-ADFE-95616E800BE5}" type="presParOf" srcId="{07C642B1-1696-4426-ABFD-4A469C54C0B2}" destId="{145D2C2E-D020-49E8-AC19-A0B1E2492E0C}" srcOrd="0" destOrd="0" presId="urn:microsoft.com/office/officeart/2005/8/layout/list1"/>
    <dgm:cxn modelId="{9869BE90-327B-43AF-858D-87E57BF218A7}" type="presParOf" srcId="{145D2C2E-D020-49E8-AC19-A0B1E2492E0C}" destId="{F459EF70-1D25-4B82-A7F4-DCA7E31161F4}" srcOrd="0" destOrd="0" presId="urn:microsoft.com/office/officeart/2005/8/layout/list1"/>
    <dgm:cxn modelId="{2170D4F7-34F4-4029-B5AF-1C90E92D7F4F}" type="presParOf" srcId="{145D2C2E-D020-49E8-AC19-A0B1E2492E0C}" destId="{04E211FE-7967-4D19-9997-6A88B40E8CFE}" srcOrd="1" destOrd="0" presId="urn:microsoft.com/office/officeart/2005/8/layout/list1"/>
    <dgm:cxn modelId="{FD2F48BF-015F-443B-B267-9042DD58D2AA}" type="presParOf" srcId="{07C642B1-1696-4426-ABFD-4A469C54C0B2}" destId="{12852DDB-45E9-4732-8DCB-EB8F6FFC7D4A}" srcOrd="1" destOrd="0" presId="urn:microsoft.com/office/officeart/2005/8/layout/list1"/>
    <dgm:cxn modelId="{0E097ED8-3E37-469B-9FD2-D33D2041CF03}" type="presParOf" srcId="{07C642B1-1696-4426-ABFD-4A469C54C0B2}" destId="{E02E2721-21AC-4B45-99C9-24F1B46F1746}" srcOrd="2" destOrd="0" presId="urn:microsoft.com/office/officeart/2005/8/layout/list1"/>
    <dgm:cxn modelId="{3E78AFB0-5703-4E6F-A582-143BD09C2FEB}" type="presParOf" srcId="{07C642B1-1696-4426-ABFD-4A469C54C0B2}" destId="{4BEEA22D-453F-4EA9-8C80-80337F9CCD10}" srcOrd="3" destOrd="0" presId="urn:microsoft.com/office/officeart/2005/8/layout/list1"/>
    <dgm:cxn modelId="{D5AD9ABC-5CB2-449B-9213-FCEF09D65490}" type="presParOf" srcId="{07C642B1-1696-4426-ABFD-4A469C54C0B2}" destId="{7429EF6C-36A5-431D-AADD-2F2A3CC3F2B4}" srcOrd="4" destOrd="0" presId="urn:microsoft.com/office/officeart/2005/8/layout/list1"/>
    <dgm:cxn modelId="{0170FA0B-F2D8-4147-8B9E-5D5CB0E449A0}" type="presParOf" srcId="{7429EF6C-36A5-431D-AADD-2F2A3CC3F2B4}" destId="{7BE9B3ED-A784-489E-80B7-164ECA03FC04}" srcOrd="0" destOrd="0" presId="urn:microsoft.com/office/officeart/2005/8/layout/list1"/>
    <dgm:cxn modelId="{C8662AEB-04BA-46D4-B197-78EE35DD5A20}" type="presParOf" srcId="{7429EF6C-36A5-431D-AADD-2F2A3CC3F2B4}" destId="{A83EF59D-D81A-4FEF-BAA8-971BC74FB50C}" srcOrd="1" destOrd="0" presId="urn:microsoft.com/office/officeart/2005/8/layout/list1"/>
    <dgm:cxn modelId="{430D8F0E-3E8B-4369-9FE5-0867E2BB6884}" type="presParOf" srcId="{07C642B1-1696-4426-ABFD-4A469C54C0B2}" destId="{62188BA8-CC3B-4A28-AEB0-10BECCC5A7D6}" srcOrd="5" destOrd="0" presId="urn:microsoft.com/office/officeart/2005/8/layout/list1"/>
    <dgm:cxn modelId="{E99B0F89-0B6A-43A6-98E8-ABFFF887538E}" type="presParOf" srcId="{07C642B1-1696-4426-ABFD-4A469C54C0B2}" destId="{E7A51012-D0F3-4567-8FD9-A7DB977CA43D}" srcOrd="6" destOrd="0" presId="urn:microsoft.com/office/officeart/2005/8/layout/list1"/>
    <dgm:cxn modelId="{B291E827-B841-461B-9CE8-131199A3822E}" type="presParOf" srcId="{07C642B1-1696-4426-ABFD-4A469C54C0B2}" destId="{43FBCEEE-6818-4504-875A-28DE89E16D47}" srcOrd="7" destOrd="0" presId="urn:microsoft.com/office/officeart/2005/8/layout/list1"/>
    <dgm:cxn modelId="{DD70768C-345B-49C4-89B8-35373BE2BCDD}" type="presParOf" srcId="{07C642B1-1696-4426-ABFD-4A469C54C0B2}" destId="{B9B374DF-915A-4D47-B00B-BCF564F16BF2}" srcOrd="8" destOrd="0" presId="urn:microsoft.com/office/officeart/2005/8/layout/list1"/>
    <dgm:cxn modelId="{DE0D631A-27D1-4BA6-856D-CF2785B5FE98}" type="presParOf" srcId="{B9B374DF-915A-4D47-B00B-BCF564F16BF2}" destId="{1E87DA1D-85B8-4D42-9464-609A23B0BA81}" srcOrd="0" destOrd="0" presId="urn:microsoft.com/office/officeart/2005/8/layout/list1"/>
    <dgm:cxn modelId="{AFD664E8-D6DA-43C9-83B9-A8F4A29AC7C5}" type="presParOf" srcId="{B9B374DF-915A-4D47-B00B-BCF564F16BF2}" destId="{6E25D59A-E2F9-41F6-93FC-BF7D5981849B}" srcOrd="1" destOrd="0" presId="urn:microsoft.com/office/officeart/2005/8/layout/list1"/>
    <dgm:cxn modelId="{59DDEB2F-43CF-417D-AF0F-A1DE65F4E0D6}" type="presParOf" srcId="{07C642B1-1696-4426-ABFD-4A469C54C0B2}" destId="{6347C9BD-6027-4E0E-80B9-1893F9357C2B}" srcOrd="9" destOrd="0" presId="urn:microsoft.com/office/officeart/2005/8/layout/list1"/>
    <dgm:cxn modelId="{5D3EE4FE-27A0-4345-B77B-A8EFE1CFFCC2}" type="presParOf" srcId="{07C642B1-1696-4426-ABFD-4A469C54C0B2}" destId="{A1CA2310-AC16-4DA2-A5F9-B63A3A59266E}" srcOrd="10" destOrd="0" presId="urn:microsoft.com/office/officeart/2005/8/layout/list1"/>
    <dgm:cxn modelId="{282DA201-FA02-4AF9-9326-C62738E5774D}" type="presParOf" srcId="{07C642B1-1696-4426-ABFD-4A469C54C0B2}" destId="{959E18FB-9A37-4C86-90AD-B3D6C1A2BFB0}" srcOrd="11" destOrd="0" presId="urn:microsoft.com/office/officeart/2005/8/layout/list1"/>
    <dgm:cxn modelId="{64DA0C2B-C5DD-474D-B680-30A3DA9DB2DB}" type="presParOf" srcId="{07C642B1-1696-4426-ABFD-4A469C54C0B2}" destId="{CBD30293-99F4-4200-9CE9-BFB7370C770F}" srcOrd="12" destOrd="0" presId="urn:microsoft.com/office/officeart/2005/8/layout/list1"/>
    <dgm:cxn modelId="{A8566886-22CC-4002-B485-A7B9DA83061E}" type="presParOf" srcId="{CBD30293-99F4-4200-9CE9-BFB7370C770F}" destId="{31D1FF35-E4AD-4A27-91DC-334954B4DE62}" srcOrd="0" destOrd="0" presId="urn:microsoft.com/office/officeart/2005/8/layout/list1"/>
    <dgm:cxn modelId="{1A2EC2B9-B19A-441E-92B6-70C1FAA25E92}" type="presParOf" srcId="{CBD30293-99F4-4200-9CE9-BFB7370C770F}" destId="{48066627-A313-4A34-9315-B6AC548B6B48}" srcOrd="1" destOrd="0" presId="urn:microsoft.com/office/officeart/2005/8/layout/list1"/>
    <dgm:cxn modelId="{798B9933-75A0-41B0-A5BB-9CD5425C0B03}" type="presParOf" srcId="{07C642B1-1696-4426-ABFD-4A469C54C0B2}" destId="{D0CD5EAC-41AB-4350-86B1-7598F31A1BEF}" srcOrd="13" destOrd="0" presId="urn:microsoft.com/office/officeart/2005/8/layout/list1"/>
    <dgm:cxn modelId="{E2CAD833-7D79-4EC7-8CE0-D40D0D1D470B}" type="presParOf" srcId="{07C642B1-1696-4426-ABFD-4A469C54C0B2}" destId="{4CA3907B-534E-4090-9D5D-D6CE4680B95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A1A87-F6E8-4500-A45D-54B538AB7B46}">
      <dsp:nvSpPr>
        <dsp:cNvPr id="0" name=""/>
        <dsp:cNvSpPr/>
      </dsp:nvSpPr>
      <dsp:spPr>
        <a:xfrm>
          <a:off x="5997400" y="2634"/>
          <a:ext cx="1721197" cy="11187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Arial"/>
              <a:cs typeface="Arial"/>
            </a:rPr>
            <a:t>Organizational Commitment</a:t>
          </a:r>
        </a:p>
      </dsp:txBody>
      <dsp:txXfrm>
        <a:off x="6052014" y="57248"/>
        <a:ext cx="1611969" cy="1009550"/>
      </dsp:txXfrm>
    </dsp:sp>
    <dsp:sp modelId="{84CC681A-F110-4B30-9101-003A4CE980D6}">
      <dsp:nvSpPr>
        <dsp:cNvPr id="0" name=""/>
        <dsp:cNvSpPr/>
      </dsp:nvSpPr>
      <dsp:spPr>
        <a:xfrm>
          <a:off x="4219622" y="562023"/>
          <a:ext cx="5276752" cy="5276752"/>
        </a:xfrm>
        <a:custGeom>
          <a:avLst/>
          <a:gdLst/>
          <a:ahLst/>
          <a:cxnLst/>
          <a:rect l="0" t="0" r="0" b="0"/>
          <a:pathLst>
            <a:path>
              <a:moveTo>
                <a:pt x="3510001" y="148135"/>
              </a:moveTo>
              <a:arcTo wR="2638376" hR="2638376" stAng="17357454" swAng="1503364"/>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1D810DB-5606-4145-BDFB-457D71E487D6}">
      <dsp:nvSpPr>
        <dsp:cNvPr id="0" name=""/>
        <dsp:cNvSpPr/>
      </dsp:nvSpPr>
      <dsp:spPr>
        <a:xfrm>
          <a:off x="8282301" y="1321822"/>
          <a:ext cx="1721197" cy="111877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a:cs typeface="Arial"/>
            </a:rPr>
            <a:t>Workforce Assessment</a:t>
          </a:r>
        </a:p>
      </dsp:txBody>
      <dsp:txXfrm>
        <a:off x="8336915" y="1376436"/>
        <a:ext cx="1611969" cy="1009550"/>
      </dsp:txXfrm>
    </dsp:sp>
    <dsp:sp modelId="{A38FEEF0-E63E-43A4-90BE-DC4B169110CC}">
      <dsp:nvSpPr>
        <dsp:cNvPr id="0" name=""/>
        <dsp:cNvSpPr/>
      </dsp:nvSpPr>
      <dsp:spPr>
        <a:xfrm>
          <a:off x="4219622" y="562023"/>
          <a:ext cx="5276752" cy="5276752"/>
        </a:xfrm>
        <a:custGeom>
          <a:avLst/>
          <a:gdLst/>
          <a:ahLst/>
          <a:cxnLst/>
          <a:rect l="0" t="0" r="0" b="0"/>
          <a:pathLst>
            <a:path>
              <a:moveTo>
                <a:pt x="5169315" y="1893141"/>
              </a:moveTo>
              <a:arcTo wR="2638376" hR="2638376" stAng="20615577" swAng="1968846"/>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646CF1-7DEC-4304-975F-7C6563FDBDE5}">
      <dsp:nvSpPr>
        <dsp:cNvPr id="0" name=""/>
        <dsp:cNvSpPr/>
      </dsp:nvSpPr>
      <dsp:spPr>
        <a:xfrm>
          <a:off x="8282301" y="3960198"/>
          <a:ext cx="1721197" cy="11187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a:cs typeface="Arial"/>
            </a:rPr>
            <a:t>Leadership</a:t>
          </a:r>
        </a:p>
      </dsp:txBody>
      <dsp:txXfrm>
        <a:off x="8336915" y="4014812"/>
        <a:ext cx="1611969" cy="1009550"/>
      </dsp:txXfrm>
    </dsp:sp>
    <dsp:sp modelId="{2E14394D-AEBC-4E2B-A3BF-F8548A4F1573}">
      <dsp:nvSpPr>
        <dsp:cNvPr id="0" name=""/>
        <dsp:cNvSpPr/>
      </dsp:nvSpPr>
      <dsp:spPr>
        <a:xfrm>
          <a:off x="4219622" y="562023"/>
          <a:ext cx="5276752" cy="5276752"/>
        </a:xfrm>
        <a:custGeom>
          <a:avLst/>
          <a:gdLst/>
          <a:ahLst/>
          <a:cxnLst/>
          <a:rect l="0" t="0" r="0" b="0"/>
          <a:pathLst>
            <a:path>
              <a:moveTo>
                <a:pt x="4482605" y="4525131"/>
              </a:moveTo>
              <a:arcTo wR="2638376" hR="2638376" stAng="2739182" swAng="1503364"/>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ADC7EB-2F10-4A2B-8E62-02A21E860BD4}">
      <dsp:nvSpPr>
        <dsp:cNvPr id="0" name=""/>
        <dsp:cNvSpPr/>
      </dsp:nvSpPr>
      <dsp:spPr>
        <a:xfrm>
          <a:off x="5997400" y="5279386"/>
          <a:ext cx="1721197" cy="11187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a:cs typeface="Arial"/>
            </a:rPr>
            <a:t>Policy</a:t>
          </a:r>
        </a:p>
      </dsp:txBody>
      <dsp:txXfrm>
        <a:off x="6052014" y="5334000"/>
        <a:ext cx="1611969" cy="1009550"/>
      </dsp:txXfrm>
    </dsp:sp>
    <dsp:sp modelId="{CB92F573-238B-462C-AEC4-98B2786A6285}">
      <dsp:nvSpPr>
        <dsp:cNvPr id="0" name=""/>
        <dsp:cNvSpPr/>
      </dsp:nvSpPr>
      <dsp:spPr>
        <a:xfrm>
          <a:off x="4219622" y="562023"/>
          <a:ext cx="5276752" cy="5276752"/>
        </a:xfrm>
        <a:custGeom>
          <a:avLst/>
          <a:gdLst/>
          <a:ahLst/>
          <a:cxnLst/>
          <a:rect l="0" t="0" r="0" b="0"/>
          <a:pathLst>
            <a:path>
              <a:moveTo>
                <a:pt x="1766750" y="5128616"/>
              </a:moveTo>
              <a:arcTo wR="2638376" hR="2638376" stAng="6557454" swAng="1503364"/>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F9DD475-EB5B-4DAF-9ADD-10158D466BC9}">
      <dsp:nvSpPr>
        <dsp:cNvPr id="0" name=""/>
        <dsp:cNvSpPr/>
      </dsp:nvSpPr>
      <dsp:spPr>
        <a:xfrm>
          <a:off x="3712499" y="3960198"/>
          <a:ext cx="1721197" cy="111877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a:cs typeface="Arial"/>
            </a:rPr>
            <a:t>Efficiency of Work Environment</a:t>
          </a:r>
        </a:p>
      </dsp:txBody>
      <dsp:txXfrm>
        <a:off x="3767113" y="4014812"/>
        <a:ext cx="1611969" cy="1009550"/>
      </dsp:txXfrm>
    </dsp:sp>
    <dsp:sp modelId="{5297131F-0021-460B-868A-6D7B1A2230EE}">
      <dsp:nvSpPr>
        <dsp:cNvPr id="0" name=""/>
        <dsp:cNvSpPr/>
      </dsp:nvSpPr>
      <dsp:spPr>
        <a:xfrm>
          <a:off x="4219622" y="562023"/>
          <a:ext cx="5276752" cy="5276752"/>
        </a:xfrm>
        <a:custGeom>
          <a:avLst/>
          <a:gdLst/>
          <a:ahLst/>
          <a:cxnLst/>
          <a:rect l="0" t="0" r="0" b="0"/>
          <a:pathLst>
            <a:path>
              <a:moveTo>
                <a:pt x="107436" y="3383610"/>
              </a:moveTo>
              <a:arcTo wR="2638376" hR="2638376" stAng="9815577" swAng="1968846"/>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B5185D-4512-44A5-A41B-F88D52C0E297}">
      <dsp:nvSpPr>
        <dsp:cNvPr id="0" name=""/>
        <dsp:cNvSpPr/>
      </dsp:nvSpPr>
      <dsp:spPr>
        <a:xfrm>
          <a:off x="3712499" y="1321822"/>
          <a:ext cx="1721197" cy="11187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a:rPr>
            <a:t>Support</a:t>
          </a:r>
          <a:endParaRPr lang="en-US" sz="1800" kern="1200" dirty="0">
            <a:latin typeface="Arial"/>
            <a:cs typeface="Arial"/>
          </a:endParaRPr>
        </a:p>
      </dsp:txBody>
      <dsp:txXfrm>
        <a:off x="3767113" y="1376436"/>
        <a:ext cx="1611969" cy="1009550"/>
      </dsp:txXfrm>
    </dsp:sp>
    <dsp:sp modelId="{3FDFB1D7-B93B-4F26-B86E-1199D788F6A0}">
      <dsp:nvSpPr>
        <dsp:cNvPr id="0" name=""/>
        <dsp:cNvSpPr/>
      </dsp:nvSpPr>
      <dsp:spPr>
        <a:xfrm>
          <a:off x="4219622" y="562023"/>
          <a:ext cx="5276752" cy="5276752"/>
        </a:xfrm>
        <a:custGeom>
          <a:avLst/>
          <a:gdLst/>
          <a:ahLst/>
          <a:cxnLst/>
          <a:rect l="0" t="0" r="0" b="0"/>
          <a:pathLst>
            <a:path>
              <a:moveTo>
                <a:pt x="794146" y="751620"/>
              </a:moveTo>
              <a:arcTo wR="2638376" hR="2638376" stAng="13539182" swAng="1503364"/>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E2721-21AC-4B45-99C9-24F1B46F1746}">
      <dsp:nvSpPr>
        <dsp:cNvPr id="0" name=""/>
        <dsp:cNvSpPr/>
      </dsp:nvSpPr>
      <dsp:spPr>
        <a:xfrm>
          <a:off x="0" y="289036"/>
          <a:ext cx="7228973" cy="667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049" tIns="333248" rIns="56104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a:cs typeface="Arial"/>
            </a:rPr>
            <a:t>Organization Brand</a:t>
          </a:r>
        </a:p>
      </dsp:txBody>
      <dsp:txXfrm>
        <a:off x="0" y="289036"/>
        <a:ext cx="7228973" cy="667800"/>
      </dsp:txXfrm>
    </dsp:sp>
    <dsp:sp modelId="{04E211FE-7967-4D19-9997-6A88B40E8CFE}">
      <dsp:nvSpPr>
        <dsp:cNvPr id="0" name=""/>
        <dsp:cNvSpPr/>
      </dsp:nvSpPr>
      <dsp:spPr>
        <a:xfrm>
          <a:off x="361448" y="52876"/>
          <a:ext cx="5060281" cy="472320"/>
        </a:xfrm>
        <a:prstGeom prst="roundRect">
          <a:avLst/>
        </a:prstGeom>
        <a:solidFill>
          <a:srgbClr val="3553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267" tIns="0" rIns="191267"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a:cs typeface="Arial"/>
            </a:rPr>
            <a:t>Organizational Commitment</a:t>
          </a:r>
        </a:p>
      </dsp:txBody>
      <dsp:txXfrm>
        <a:off x="384505" y="75933"/>
        <a:ext cx="5014167" cy="426206"/>
      </dsp:txXfrm>
    </dsp:sp>
    <dsp:sp modelId="{E7A51012-D0F3-4567-8FD9-A7DB977CA43D}">
      <dsp:nvSpPr>
        <dsp:cNvPr id="0" name=""/>
        <dsp:cNvSpPr/>
      </dsp:nvSpPr>
      <dsp:spPr>
        <a:xfrm>
          <a:off x="0" y="1279396"/>
          <a:ext cx="7228973"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049" tIns="333248" rIns="56104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a:cs typeface="Arial"/>
            </a:rPr>
            <a:t>On-site Assessment Days</a:t>
          </a:r>
        </a:p>
        <a:p>
          <a:pPr marL="171450" lvl="1" indent="-171450" algn="l" defTabSz="711200">
            <a:lnSpc>
              <a:spcPct val="90000"/>
            </a:lnSpc>
            <a:spcBef>
              <a:spcPct val="0"/>
            </a:spcBef>
            <a:spcAft>
              <a:spcPct val="15000"/>
            </a:spcAft>
            <a:buChar char="•"/>
          </a:pPr>
          <a:r>
            <a:rPr lang="en-US" sz="1600" kern="1200" dirty="0">
              <a:latin typeface="Arial"/>
              <a:cs typeface="Arial"/>
            </a:rPr>
            <a:t>Progress Monitoring</a:t>
          </a:r>
        </a:p>
      </dsp:txBody>
      <dsp:txXfrm>
        <a:off x="0" y="1279396"/>
        <a:ext cx="7228973" cy="907200"/>
      </dsp:txXfrm>
    </dsp:sp>
    <dsp:sp modelId="{A83EF59D-D81A-4FEF-BAA8-971BC74FB50C}">
      <dsp:nvSpPr>
        <dsp:cNvPr id="0" name=""/>
        <dsp:cNvSpPr/>
      </dsp:nvSpPr>
      <dsp:spPr>
        <a:xfrm>
          <a:off x="361448" y="1043236"/>
          <a:ext cx="5060281" cy="472320"/>
        </a:xfrm>
        <a:prstGeom prst="roundRect">
          <a:avLst/>
        </a:prstGeom>
        <a:solidFill>
          <a:srgbClr val="3553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267" tIns="0" rIns="191267"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a:cs typeface="Arial"/>
            </a:rPr>
            <a:t>Workforce Assessment</a:t>
          </a:r>
        </a:p>
      </dsp:txBody>
      <dsp:txXfrm>
        <a:off x="384505" y="1066293"/>
        <a:ext cx="5014167" cy="426206"/>
      </dsp:txXfrm>
    </dsp:sp>
    <dsp:sp modelId="{A1CA2310-AC16-4DA2-A5F9-B63A3A59266E}">
      <dsp:nvSpPr>
        <dsp:cNvPr id="0" name=""/>
        <dsp:cNvSpPr/>
      </dsp:nvSpPr>
      <dsp:spPr>
        <a:xfrm>
          <a:off x="0" y="2509156"/>
          <a:ext cx="7228973"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049" tIns="333248" rIns="56104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a:cs typeface="Arial"/>
            </a:rPr>
            <a:t>360 Feedback</a:t>
          </a:r>
        </a:p>
        <a:p>
          <a:pPr marL="171450" lvl="1" indent="-171450" algn="l" defTabSz="711200">
            <a:lnSpc>
              <a:spcPct val="90000"/>
            </a:lnSpc>
            <a:spcBef>
              <a:spcPct val="0"/>
            </a:spcBef>
            <a:spcAft>
              <a:spcPct val="15000"/>
            </a:spcAft>
            <a:buChar char="•"/>
          </a:pPr>
          <a:r>
            <a:rPr lang="en-US" sz="1600" kern="1200" dirty="0">
              <a:latin typeface="Arial"/>
              <a:cs typeface="Arial"/>
            </a:rPr>
            <a:t>Hire for Well-being</a:t>
          </a:r>
        </a:p>
      </dsp:txBody>
      <dsp:txXfrm>
        <a:off x="0" y="2509156"/>
        <a:ext cx="7228973" cy="907200"/>
      </dsp:txXfrm>
    </dsp:sp>
    <dsp:sp modelId="{6E25D59A-E2F9-41F6-93FC-BF7D5981849B}">
      <dsp:nvSpPr>
        <dsp:cNvPr id="0" name=""/>
        <dsp:cNvSpPr/>
      </dsp:nvSpPr>
      <dsp:spPr>
        <a:xfrm>
          <a:off x="361448" y="2272996"/>
          <a:ext cx="5060281" cy="472320"/>
        </a:xfrm>
        <a:prstGeom prst="roundRect">
          <a:avLst/>
        </a:prstGeom>
        <a:solidFill>
          <a:srgbClr val="3553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267" tIns="0" rIns="191267"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a:cs typeface="Arial"/>
            </a:rPr>
            <a:t>Leadership</a:t>
          </a:r>
        </a:p>
      </dsp:txBody>
      <dsp:txXfrm>
        <a:off x="384505" y="2296053"/>
        <a:ext cx="5014167" cy="426206"/>
      </dsp:txXfrm>
    </dsp:sp>
    <dsp:sp modelId="{4CA3907B-534E-4090-9D5D-D6CE4680B95E}">
      <dsp:nvSpPr>
        <dsp:cNvPr id="0" name=""/>
        <dsp:cNvSpPr/>
      </dsp:nvSpPr>
      <dsp:spPr>
        <a:xfrm>
          <a:off x="0" y="3738916"/>
          <a:ext cx="7228973" cy="115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049" tIns="333248" rIns="56104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a:cs typeface="Arial"/>
            </a:rPr>
            <a:t>Buddy System</a:t>
          </a:r>
        </a:p>
        <a:p>
          <a:pPr marL="171450" lvl="1" indent="-171450" algn="l" defTabSz="711200">
            <a:lnSpc>
              <a:spcPct val="90000"/>
            </a:lnSpc>
            <a:spcBef>
              <a:spcPct val="0"/>
            </a:spcBef>
            <a:spcAft>
              <a:spcPct val="15000"/>
            </a:spcAft>
            <a:buChar char="•"/>
          </a:pPr>
          <a:r>
            <a:rPr lang="en-US" sz="1600" kern="1200" dirty="0">
              <a:latin typeface="Arial"/>
              <a:cs typeface="Arial"/>
            </a:rPr>
            <a:t>Peer Coaches</a:t>
          </a:r>
        </a:p>
        <a:p>
          <a:pPr marL="171450" lvl="1" indent="-171450" algn="l" defTabSz="711200">
            <a:lnSpc>
              <a:spcPct val="90000"/>
            </a:lnSpc>
            <a:spcBef>
              <a:spcPct val="0"/>
            </a:spcBef>
            <a:spcAft>
              <a:spcPct val="15000"/>
            </a:spcAft>
            <a:buChar char="•"/>
          </a:pPr>
          <a:r>
            <a:rPr lang="en-US" sz="1600" kern="1200" dirty="0">
              <a:latin typeface="Arial"/>
              <a:cs typeface="Arial"/>
            </a:rPr>
            <a:t>Prioritize Preventative PD</a:t>
          </a:r>
        </a:p>
      </dsp:txBody>
      <dsp:txXfrm>
        <a:off x="0" y="3738916"/>
        <a:ext cx="7228973" cy="1159200"/>
      </dsp:txXfrm>
    </dsp:sp>
    <dsp:sp modelId="{48066627-A313-4A34-9315-B6AC548B6B48}">
      <dsp:nvSpPr>
        <dsp:cNvPr id="0" name=""/>
        <dsp:cNvSpPr/>
      </dsp:nvSpPr>
      <dsp:spPr>
        <a:xfrm>
          <a:off x="361448" y="3502756"/>
          <a:ext cx="5060281" cy="472320"/>
        </a:xfrm>
        <a:prstGeom prst="roundRect">
          <a:avLst/>
        </a:prstGeom>
        <a:solidFill>
          <a:srgbClr val="3553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267" tIns="0" rIns="191267"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a:cs typeface="Arial"/>
            </a:rPr>
            <a:t>Support</a:t>
          </a:r>
        </a:p>
      </dsp:txBody>
      <dsp:txXfrm>
        <a:off x="384505" y="3525813"/>
        <a:ext cx="5014167"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707337-FD7F-1C45-8FB7-BF0C1672D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C4ABC2-2124-9B40-BB73-E814F80254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ACDACF-0BD2-7C48-AC65-381A494FC1E5}" type="datetimeFigureOut">
              <a:rPr lang="en-US" smtClean="0"/>
              <a:t>1/6/2022</a:t>
            </a:fld>
            <a:endParaRPr lang="en-US"/>
          </a:p>
        </p:txBody>
      </p:sp>
      <p:sp>
        <p:nvSpPr>
          <p:cNvPr id="4" name="Footer Placeholder 3">
            <a:extLst>
              <a:ext uri="{FF2B5EF4-FFF2-40B4-BE49-F238E27FC236}">
                <a16:creationId xmlns:a16="http://schemas.microsoft.com/office/drawing/2014/main" id="{49A39FEF-1F6F-E84C-ABFF-38289AB309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B923B7-F5F4-CA4B-B93E-F9CC29518D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02E493-BE25-5A47-B775-0ABED786D452}" type="slidenum">
              <a:rPr lang="en-US" smtClean="0"/>
              <a:t>‹#›</a:t>
            </a:fld>
            <a:endParaRPr lang="en-US"/>
          </a:p>
        </p:txBody>
      </p:sp>
    </p:spTree>
    <p:extLst>
      <p:ext uri="{BB962C8B-B14F-4D97-AF65-F5344CB8AC3E}">
        <p14:creationId xmlns:p14="http://schemas.microsoft.com/office/powerpoint/2010/main" val="1770235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EB75C-647D-4347-8A44-8073A7400FA2}" type="datetimeFigureOut">
              <a:rPr lang="en-US" smtClean="0"/>
              <a:t>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C2D63-9E7C-4D4B-B02D-6797D43422C8}" type="slidenum">
              <a:rPr lang="en-US" smtClean="0"/>
              <a:t>‹#›</a:t>
            </a:fld>
            <a:endParaRPr lang="en-US"/>
          </a:p>
        </p:txBody>
      </p:sp>
    </p:spTree>
    <p:extLst>
      <p:ext uri="{BB962C8B-B14F-4D97-AF65-F5344CB8AC3E}">
        <p14:creationId xmlns:p14="http://schemas.microsoft.com/office/powerpoint/2010/main" val="3119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am.edu/organizational-evidence-based-and-promising-practices-for-improving-clinician-well-bein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doi.org/10.31478/202011a"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BC2D63-9E7C-4D4B-B02D-6797D43422C8}" type="slidenum">
              <a:rPr lang="en-US" smtClean="0"/>
              <a:t>2</a:t>
            </a:fld>
            <a:endParaRPr lang="en-US"/>
          </a:p>
        </p:txBody>
      </p:sp>
    </p:spTree>
    <p:extLst>
      <p:ext uri="{BB962C8B-B14F-4D97-AF65-F5344CB8AC3E}">
        <p14:creationId xmlns:p14="http://schemas.microsoft.com/office/powerpoint/2010/main" val="4274480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t>Today we will be covering the second ARC Core Skill – Context. Organizational well-being is all about creating safe and supportive work environments. We need to believe that we belong at our workplace and with our work colleagues, that we have the personal and collective efficacy to tackle problems or the supports needed to learn and grow into those problems, and that efforts are salient and effective for producing a healthy professional community.</a:t>
            </a:r>
            <a:endParaRPr lang="en-US" dirty="0">
              <a:cs typeface="Calibri"/>
            </a:endParaRPr>
          </a:p>
          <a:p>
            <a:r>
              <a:rPr lang="en-US" dirty="0"/>
              <a:t>A large responsibility for creating this type of environment falls upon leadership, policies, and general institution practices. This is the top-down approach to well-being and is beyond the scope of this module. However, there is a dynamic relationship between this top-down approach and the bottom-up approach—as in, the ways in which we professionals who actually </a:t>
            </a:r>
            <a:r>
              <a:rPr lang="en-US" i="1" dirty="0"/>
              <a:t>work </a:t>
            </a:r>
            <a:r>
              <a:rPr lang="en-US" dirty="0"/>
              <a:t>in the environment contribute to its safety and security. It takes both approaches, and bottom-up is within the scope of this module. Ideally, your participation in this module is only part of several supports and community building efforts your organization is implementing.</a:t>
            </a:r>
            <a:endParaRPr lang="en-US" dirty="0">
              <a:cs typeface="Calibri"/>
            </a:endParaRPr>
          </a:p>
          <a:p>
            <a:endParaRPr lang="en-US" b="0" dirty="0">
              <a:cs typeface="Calibri"/>
            </a:endParaRPr>
          </a:p>
        </p:txBody>
      </p:sp>
      <p:sp>
        <p:nvSpPr>
          <p:cNvPr id="4" name="Slide Number Placeholder 3"/>
          <p:cNvSpPr>
            <a:spLocks noGrp="1"/>
          </p:cNvSpPr>
          <p:nvPr>
            <p:ph type="sldNum" sz="quarter" idx="5"/>
          </p:nvPr>
        </p:nvSpPr>
        <p:spPr/>
        <p:txBody>
          <a:bodyPr/>
          <a:lstStyle/>
          <a:p>
            <a:fld id="{EABC2D63-9E7C-4D4B-B02D-6797D43422C8}" type="slidenum">
              <a:rPr lang="en-US" smtClean="0"/>
              <a:t>11</a:t>
            </a:fld>
            <a:endParaRPr lang="en-US"/>
          </a:p>
        </p:txBody>
      </p:sp>
    </p:spTree>
    <p:extLst>
      <p:ext uri="{BB962C8B-B14F-4D97-AF65-F5344CB8AC3E}">
        <p14:creationId xmlns:p14="http://schemas.microsoft.com/office/powerpoint/2010/main" val="206818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discussion of personal and professional well-being can be had without acknowledging the role that organizational well-being has on us. There are several characteristics of organizational well-being that all professionals need be aware of, even if they themselves only have control over certain characteristics. So, one of our hopes for this lesson is that you will gain a basic understanding of those factors. </a:t>
            </a:r>
          </a:p>
          <a:p>
            <a:endParaRPr lang="en-US" dirty="0"/>
          </a:p>
          <a:p>
            <a:r>
              <a:rPr lang="en-US" dirty="0"/>
              <a:t>One of the most important characteristics of organizational well-being is the sense of freedom, safety, and security professionals have within the organization that enables them to take risks, make mistakes, and improve their practice. So, we will talk briefly about features of a safe and supportive environment. </a:t>
            </a:r>
            <a:endParaRPr lang="en-US" dirty="0">
              <a:cs typeface="Calibri"/>
            </a:endParaRPr>
          </a:p>
          <a:p>
            <a:endParaRPr lang="en-US" dirty="0"/>
          </a:p>
          <a:p>
            <a:r>
              <a:rPr lang="en-US" dirty="0"/>
              <a:t>And last, we will talk about how we as professionals can contribute to the overall organizational well-being and culture of our workplace with the resources and power that we do have.</a:t>
            </a:r>
            <a:endParaRPr lang="en-US" dirty="0">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EABC2D63-9E7C-4D4B-B02D-6797D43422C8}" type="slidenum">
              <a:rPr lang="en-US" smtClean="0"/>
              <a:t>12</a:t>
            </a:fld>
            <a:endParaRPr lang="en-US"/>
          </a:p>
        </p:txBody>
      </p:sp>
    </p:spTree>
    <p:extLst>
      <p:ext uri="{BB962C8B-B14F-4D97-AF65-F5344CB8AC3E}">
        <p14:creationId xmlns:p14="http://schemas.microsoft.com/office/powerpoint/2010/main" val="2119598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numerous components that go into organizational well-being. However, to simplify things, we can think of them with these three dimensions in mind:</a:t>
            </a:r>
          </a:p>
          <a:p>
            <a:endParaRPr lang="en-US" dirty="0"/>
          </a:p>
          <a:p>
            <a:r>
              <a:rPr lang="en-US" dirty="0"/>
              <a:t>First, that there is an underpinning culture of well-being in the organization. We’ll talk here shortly about just what “culture” is but for now</a:t>
            </a:r>
            <a:r>
              <a:rPr lang="en-US" b="0" dirty="0"/>
              <a:t>, </a:t>
            </a:r>
            <a:r>
              <a:rPr lang="en-US" dirty="0"/>
              <a:t>think of it as the current in a river. When the river current is strong, it’s easier to get to where we are going</a:t>
            </a:r>
            <a:r>
              <a:rPr lang="en-US" b="0" dirty="0"/>
              <a:t>, and </a:t>
            </a:r>
            <a:r>
              <a:rPr lang="en-US" dirty="0"/>
              <a:t>we can use that momentum </a:t>
            </a:r>
            <a:r>
              <a:rPr lang="en-US" b="0" dirty="0"/>
              <a:t>to </a:t>
            </a:r>
            <a:r>
              <a:rPr lang="en-US" dirty="0"/>
              <a:t>our advantage. In contrast, when the current is weak</a:t>
            </a:r>
            <a:r>
              <a:rPr lang="en-US" b="0" dirty="0"/>
              <a:t>, </a:t>
            </a:r>
            <a:r>
              <a:rPr lang="en-US" dirty="0"/>
              <a:t>we are stuck</a:t>
            </a:r>
            <a:r>
              <a:rPr lang="en-US" b="0" dirty="0"/>
              <a:t>.</a:t>
            </a:r>
            <a:r>
              <a:rPr lang="en-US" dirty="0"/>
              <a:t> The thing is, we have to be careful that the current is actually flowing in the direction we want it be going. This is the same for culture. When culture is strong, it is far easier for us to slip into healthy behaviors and get to where we want to be. We just need to be careful we aren’t in a toxic culture. </a:t>
            </a:r>
          </a:p>
          <a:p>
            <a:endParaRPr lang="en-US" dirty="0"/>
          </a:p>
          <a:p>
            <a:r>
              <a:rPr lang="en-US" dirty="0"/>
              <a:t>One way to guide that culture is to think about the climate. We’ll talk about how these differ. In this module, think of climate as the perception of professionals regarding the actual actions of an organization to support well-being. Even though it is largely about the organization’s actions, professionals at all levels can contribute to certain aspects of climate. </a:t>
            </a:r>
          </a:p>
          <a:p>
            <a:endParaRPr lang="en-US" dirty="0"/>
          </a:p>
          <a:p>
            <a:r>
              <a:rPr lang="en-US" dirty="0"/>
              <a:t>And last, psychological safety is an incredibly important, and oft unrecognized and unrealized, aspect of organizational well-being.</a:t>
            </a:r>
          </a:p>
          <a:p>
            <a:endParaRPr lang="en-US" b="0" dirty="0">
              <a:cs typeface="Calibri" panose="020F0502020204030204"/>
            </a:endParaRPr>
          </a:p>
        </p:txBody>
      </p:sp>
      <p:sp>
        <p:nvSpPr>
          <p:cNvPr id="4" name="Slide Number Placeholder 3"/>
          <p:cNvSpPr>
            <a:spLocks noGrp="1"/>
          </p:cNvSpPr>
          <p:nvPr>
            <p:ph type="sldNum" sz="quarter" idx="5"/>
          </p:nvPr>
        </p:nvSpPr>
        <p:spPr/>
        <p:txBody>
          <a:bodyPr/>
          <a:lstStyle/>
          <a:p>
            <a:fld id="{EABC2D63-9E7C-4D4B-B02D-6797D43422C8}" type="slidenum">
              <a:rPr lang="en-US" smtClean="0"/>
              <a:t>13</a:t>
            </a:fld>
            <a:endParaRPr lang="en-US"/>
          </a:p>
        </p:txBody>
      </p:sp>
    </p:spTree>
    <p:extLst>
      <p:ext uri="{BB962C8B-B14F-4D97-AF65-F5344CB8AC3E}">
        <p14:creationId xmlns:p14="http://schemas.microsoft.com/office/powerpoint/2010/main" val="260308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 your hand if you’ve been to happy hour with friends recently? Or you did it regularly with prior to the pandemic? *poll in person or using software if remote*</a:t>
            </a:r>
          </a:p>
          <a:p>
            <a:endParaRPr lang="en-US" dirty="0"/>
          </a:p>
          <a:p>
            <a:r>
              <a:rPr lang="en-US" dirty="0"/>
              <a:t>Why? What do you get out of going to a happy hour? </a:t>
            </a:r>
            <a:endParaRPr lang="en-US" dirty="0">
              <a:cs typeface="Calibri"/>
            </a:endParaRPr>
          </a:p>
          <a:p>
            <a:endParaRPr lang="en-US" dirty="0"/>
          </a:p>
          <a:p>
            <a:r>
              <a:rPr lang="en-US" dirty="0"/>
              <a:t>*wait for responses. Validate and incorporate them into your discussion*</a:t>
            </a:r>
            <a:endParaRPr lang="en-US" dirty="0">
              <a:cs typeface="Calibri" panose="020F0502020204030204"/>
            </a:endParaRPr>
          </a:p>
          <a:p>
            <a:endParaRPr lang="en-US" dirty="0"/>
          </a:p>
          <a:p>
            <a:r>
              <a:rPr lang="en-US" dirty="0"/>
              <a:t>Happy hours are great! They can be a lot of fun, time to connect with friends, and so many places offer great deals and even some entertainment while there. Even if you don’t drink or eat anything, sometimes all that is needed is a good excuse to kick back and relax in good company. And it doesn’t take much convincing for many of us to go. That is because happy hour, for more than a century now, is so integrated and seamless into mainstream American culture that it has become an easily accessible default activity for so many of us. We don’t question it. </a:t>
            </a:r>
            <a:endParaRPr lang="en-US" dirty="0">
              <a:cs typeface="Calibri" panose="020F0502020204030204"/>
            </a:endParaRPr>
          </a:p>
          <a:p>
            <a:endParaRPr lang="en-US" dirty="0"/>
          </a:p>
          <a:p>
            <a:r>
              <a:rPr lang="en-US" dirty="0"/>
              <a:t>And that is the goal of a culture of professional well-being. We want to cultivate it in such a way that engaging in activities that foster our well-being are easily accessible defaults that aren’t questioned but accepted as “just what we do”.</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ABC2D63-9E7C-4D4B-B02D-6797D43422C8}" type="slidenum">
              <a:rPr lang="en-US" smtClean="0"/>
              <a:t>14</a:t>
            </a:fld>
            <a:endParaRPr lang="en-US"/>
          </a:p>
        </p:txBody>
      </p:sp>
    </p:spTree>
    <p:extLst>
      <p:ext uri="{BB962C8B-B14F-4D97-AF65-F5344CB8AC3E}">
        <p14:creationId xmlns:p14="http://schemas.microsoft.com/office/powerpoint/2010/main" val="3583244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easiest definition of culture is the values, beliefs, assumptions, ideas of a people+ behavior. There are nuances within a culture but generally there is a cohesive norm about what we think and how we act. And an underlying desire to match those norms or change them. The entirety of ARC focuses on these two things: what are your values (that’s actually in the next module), what are your organization’s collective values, what are your own well-being practices (which are also covered by the rest of ARC), and what are your organization’s collective well-being practices?</a:t>
            </a:r>
          </a:p>
          <a:p>
            <a:endParaRPr lang="en-US" dirty="0"/>
          </a:p>
          <a:p>
            <a:r>
              <a:rPr lang="en-US" dirty="0"/>
              <a:t>This is where a mutually supportive professional community can leverage the power of collective action to make changes. Individually, we may not have much influence to completely shift a culture. But we don’t need to. By definition, organizational culture is a collective thing. So instead, we can contribute to culture change with our day-to-day values and behaviors. We can be intentionally reflective of what our organizational culture is like and how we contribute to it. Is it a rushing river heading to disaster? Or is it quiet and still, with no real motivation or energy? </a:t>
            </a:r>
          </a:p>
          <a:p>
            <a:endParaRPr lang="en-US" dirty="0">
              <a:cs typeface="Calibri"/>
            </a:endParaRPr>
          </a:p>
          <a:p>
            <a:r>
              <a:rPr lang="en-US" dirty="0"/>
              <a:t>So if we paused here to quickly ask ourselves, does our organization have a culture of well-being? To answer that, we need to ask, do we value it and do our behaviors align? If not, then there is something we can do ourselves to help that culture bubble up from our actions.</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EABC2D63-9E7C-4D4B-B02D-6797D43422C8}" type="slidenum">
              <a:rPr lang="en-US" smtClean="0"/>
              <a:t>15</a:t>
            </a:fld>
            <a:endParaRPr lang="en-US"/>
          </a:p>
        </p:txBody>
      </p:sp>
    </p:spTree>
    <p:extLst>
      <p:ext uri="{BB962C8B-B14F-4D97-AF65-F5344CB8AC3E}">
        <p14:creationId xmlns:p14="http://schemas.microsoft.com/office/powerpoint/2010/main" val="16502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defTabSz="914400">
              <a:lnSpc>
                <a:spcPct val="100000"/>
              </a:lnSpc>
              <a:spcBef>
                <a:spcPts val="0"/>
              </a:spcBef>
              <a:spcAft>
                <a:spcPts val="0"/>
              </a:spcAft>
              <a:buNone/>
              <a:tabLst/>
              <a:defRPr/>
            </a:pPr>
            <a:r>
              <a:rPr lang="en-US" b="0" i="0" u="none" strike="noStrike" kern="1200" dirty="0">
                <a:effectLst/>
              </a:rPr>
              <a:t>That is where climate comes in. If organizational culture is the set of values, beliefs, behaviors, customs and attitudes that govern how people behave within organizations</a:t>
            </a:r>
            <a:endParaRPr lang="en-US" dirty="0"/>
          </a:p>
          <a:p>
            <a:pPr>
              <a:defRPr/>
            </a:pPr>
            <a:endParaRPr lang="en-US" dirty="0"/>
          </a:p>
          <a:p>
            <a:pPr>
              <a:defRPr/>
            </a:pPr>
            <a:r>
              <a:rPr lang="en-US" b="0" i="0" u="none" strike="noStrike" kern="1200" dirty="0">
                <a:effectLst/>
              </a:rPr>
              <a:t>Then organizational climate is </a:t>
            </a:r>
            <a:r>
              <a:rPr lang="en-US" dirty="0"/>
              <a:t>the collective professional perception and feeling of the organizational culture. This is our avenue as professionals to change company culture. </a:t>
            </a:r>
          </a:p>
          <a:p>
            <a:pPr>
              <a:defRPr/>
            </a:pPr>
            <a:endParaRPr lang="en-US" dirty="0"/>
          </a:p>
          <a:p>
            <a:pPr lvl="0" algn="l" defTabSz="914400">
              <a:lnSpc>
                <a:spcPct val="100000"/>
              </a:lnSpc>
              <a:spcBef>
                <a:spcPts val="0"/>
              </a:spcBef>
              <a:spcAft>
                <a:spcPts val="0"/>
              </a:spcAft>
              <a:buNone/>
              <a:tabLst/>
              <a:defRPr/>
            </a:pPr>
            <a:r>
              <a:rPr lang="en-US" dirty="0"/>
              <a:t>Let’s make it clear first the difference between the two:</a:t>
            </a:r>
          </a:p>
          <a:p>
            <a:pPr>
              <a:defRPr/>
            </a:pPr>
            <a:endParaRPr lang="en-US" dirty="0"/>
          </a:p>
          <a:p>
            <a:pPr>
              <a:defRPr/>
            </a:pPr>
            <a:r>
              <a:rPr lang="en-US" dirty="0"/>
              <a:t>Culture is abstract, considered a determinant of behavior (but not entirely causal as there is some flexibility), and is embedded in beliefs and actions. </a:t>
            </a:r>
          </a:p>
          <a:p>
            <a:pPr>
              <a:defRPr/>
            </a:pPr>
            <a:endParaRPr lang="en-US" dirty="0"/>
          </a:p>
          <a:p>
            <a:pPr lvl="0" algn="l" defTabSz="914400">
              <a:lnSpc>
                <a:spcPct val="100000"/>
              </a:lnSpc>
              <a:spcBef>
                <a:spcPts val="0"/>
              </a:spcBef>
              <a:spcAft>
                <a:spcPts val="0"/>
              </a:spcAft>
              <a:buNone/>
              <a:tabLst/>
              <a:defRPr/>
            </a:pPr>
            <a:r>
              <a:rPr lang="en-US" dirty="0"/>
              <a:t>But climate is the actual opinion and attitude of professionals toward their working environment, is heavily influenced by our emotional information (does it feel good to be here?), which means it can also change based on certain stressors (e.g., overburden of a pandemic), is directly linked to the physical environment, and is influential on performance.</a:t>
            </a:r>
          </a:p>
          <a:p>
            <a:pPr>
              <a:defRPr/>
            </a:pPr>
            <a:endParaRPr lang="en-US" dirty="0"/>
          </a:p>
          <a:p>
            <a:pPr>
              <a:defRPr/>
            </a:pPr>
            <a:r>
              <a:rPr lang="en-US" b="0" i="0" u="none" strike="noStrike" kern="1200" dirty="0">
                <a:effectLst/>
              </a:rPr>
              <a:t>It’s through shaping our climate in the short-term that we can shape culture. Implementation climate refers to the collective professional perceptions of an organization’s support of implementation of a thing. In this case, it’s well-being. How well is an organization implementing and supporting well-being according to its very own professionals? There are 6 domains to well-being implementation climate. 4 of them are strictly the purview of leaders and admin. Two of them—prioritization and recognition—are shared responsibilities between leaders and working professionals.</a:t>
            </a:r>
            <a:r>
              <a:rPr lang="en-US" dirty="0"/>
              <a:t> </a:t>
            </a:r>
            <a:endParaRPr lang="en-US" dirty="0">
              <a:ea typeface="+mn-ea"/>
              <a:cs typeface="+mn-cs"/>
            </a:endParaRPr>
          </a:p>
          <a:p>
            <a:pPr>
              <a:defRPr/>
            </a:pPr>
            <a:endParaRPr lang="en-US" dirty="0"/>
          </a:p>
          <a:p>
            <a:pPr>
              <a:defRPr/>
            </a:pPr>
            <a:r>
              <a:rPr lang="en-US" dirty="0"/>
              <a:t>Prioritization is straightforward. It means that well-being in the workplace is placed on a pedestal of importance and that we do what we can within  our power to focus on it. This can look like suggesting meetings turn into walking meetings, scheduling out 5 every hour for a quick break and breather, hanging reminders in your office for various well-being practices, and so on. The point is that we make it clear to ourselves that this is a priority. And collectively, as others also start to perceive it as a priority, they start to value it as well and behave similarly. And then we can recognize that effort in others. This is the other dimension of well-being implementation climate that professionals have some amount of agency in. Recognition refers to the saliency of social rewards for something—public praise and encouragement. In this case, it’s public praise for well-being practices. Is someone bringing in their own lunch to save money and take care of their health? Praise it. Are they actively trying to find silver linings in their day to bring their attention to good things? Thank them and engage in it. Does someone go out of their way to connect with team members and build cohesion? Honor them. Make it known that we see others trying to build well-being and recognize it. </a:t>
            </a:r>
          </a:p>
          <a:p>
            <a:pPr>
              <a:defRPr/>
            </a:pPr>
            <a:endParaRPr lang="en-US" dirty="0"/>
          </a:p>
          <a:p>
            <a:pPr>
              <a:defRPr/>
            </a:pPr>
            <a:r>
              <a:rPr lang="en-US" dirty="0"/>
              <a:t>This is how we collectively change culture.</a:t>
            </a:r>
          </a:p>
        </p:txBody>
      </p:sp>
      <p:sp>
        <p:nvSpPr>
          <p:cNvPr id="4" name="Slide Number Placeholder 3"/>
          <p:cNvSpPr>
            <a:spLocks noGrp="1"/>
          </p:cNvSpPr>
          <p:nvPr>
            <p:ph type="sldNum" sz="quarter" idx="5"/>
          </p:nvPr>
        </p:nvSpPr>
        <p:spPr/>
        <p:txBody>
          <a:bodyPr/>
          <a:lstStyle/>
          <a:p>
            <a:fld id="{EABC2D63-9E7C-4D4B-B02D-6797D43422C8}" type="slidenum">
              <a:rPr lang="en-US" smtClean="0"/>
              <a:t>16</a:t>
            </a:fld>
            <a:endParaRPr lang="en-US"/>
          </a:p>
        </p:txBody>
      </p:sp>
    </p:spTree>
    <p:extLst>
      <p:ext uri="{BB962C8B-B14F-4D97-AF65-F5344CB8AC3E}">
        <p14:creationId xmlns:p14="http://schemas.microsoft.com/office/powerpoint/2010/main" val="3998732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And this gets us to psychological safety </a:t>
            </a:r>
            <a:r>
              <a:rPr lang="en-US" b="0" i="0" u="none" strike="noStrike" kern="1200" dirty="0">
                <a:effectLst/>
              </a:rPr>
              <a:t>in</a:t>
            </a:r>
            <a:r>
              <a:rPr lang="en-US" dirty="0"/>
              <a:t> the workplace</a:t>
            </a:r>
            <a:r>
              <a:rPr lang="en-US" b="0" i="0" u="none" strike="noStrike" kern="1200" dirty="0">
                <a:effectLst/>
              </a:rPr>
              <a:t>. </a:t>
            </a:r>
            <a:r>
              <a:rPr lang="en-US" dirty="0"/>
              <a:t>Psychological safety has a substantial research backing from </a:t>
            </a:r>
            <a:r>
              <a:rPr lang="en-US" b="0" i="0" u="none" strike="noStrike" kern="1200" dirty="0">
                <a:effectLst/>
              </a:rPr>
              <a:t>the </a:t>
            </a:r>
            <a:r>
              <a:rPr lang="en-US" dirty="0"/>
              <a:t>concept’s originator, Amy Edmondson </a:t>
            </a:r>
            <a:r>
              <a:rPr lang="en-US" b="0" i="0" u="none" strike="noStrike" kern="1200" dirty="0">
                <a:effectLst/>
              </a:rPr>
              <a:t>of </a:t>
            </a:r>
            <a:r>
              <a:rPr lang="en-US" dirty="0"/>
              <a:t>Harvard</a:t>
            </a:r>
            <a:r>
              <a:rPr lang="en-US" b="0" i="0" u="none" strike="noStrike" kern="1200" dirty="0">
                <a:effectLst/>
              </a:rPr>
              <a:t>, </a:t>
            </a:r>
            <a:r>
              <a:rPr lang="en-US" dirty="0"/>
              <a:t>as well as other researchers. It’s mostly been researched in the business and healthcare sectors. The simplest way to define it is:</a:t>
            </a:r>
          </a:p>
          <a:p>
            <a:pPr>
              <a:defRPr/>
            </a:pPr>
            <a:r>
              <a:rPr lang="en-US" dirty="0"/>
              <a:t>The belief that one will not be punished, negatively judged, or criticized when they speak up or admit to a shortcoming. </a:t>
            </a:r>
            <a:r>
              <a:rPr lang="en-US" b="0" i="0" u="none" strike="noStrike" kern="1200" dirty="0">
                <a:effectLst/>
              </a:rPr>
              <a:t>It’s </a:t>
            </a:r>
            <a:r>
              <a:rPr lang="en-US" dirty="0"/>
              <a:t>about knowing when </a:t>
            </a:r>
            <a:r>
              <a:rPr lang="en-US" b="0" i="0" u="none" strike="noStrike" kern="1200" dirty="0">
                <a:effectLst/>
              </a:rPr>
              <a:t>we </a:t>
            </a:r>
            <a:r>
              <a:rPr lang="en-US" dirty="0"/>
              <a:t>need </a:t>
            </a:r>
            <a:r>
              <a:rPr lang="en-US" b="0" i="0" u="none" strike="noStrike" kern="1200" dirty="0">
                <a:effectLst/>
              </a:rPr>
              <a:t>to </a:t>
            </a:r>
            <a:r>
              <a:rPr lang="en-US" dirty="0"/>
              <a:t>say something</a:t>
            </a:r>
            <a:r>
              <a:rPr lang="en-US" b="0" i="0" u="none" strike="noStrike" kern="1200" dirty="0">
                <a:effectLst/>
              </a:rPr>
              <a:t>, </a:t>
            </a:r>
            <a:r>
              <a:rPr lang="en-US" dirty="0"/>
              <a:t>know what </a:t>
            </a:r>
            <a:r>
              <a:rPr lang="en-US" b="0" i="0" u="none" strike="noStrike" kern="1200" dirty="0">
                <a:effectLst/>
              </a:rPr>
              <a:t>to </a:t>
            </a:r>
            <a:r>
              <a:rPr lang="en-US" dirty="0"/>
              <a:t>say, know how </a:t>
            </a:r>
            <a:r>
              <a:rPr lang="en-US" b="0" i="0" u="none" strike="noStrike" kern="1200" dirty="0">
                <a:effectLst/>
              </a:rPr>
              <a:t>to </a:t>
            </a:r>
            <a:r>
              <a:rPr lang="en-US" dirty="0"/>
              <a:t>say, </a:t>
            </a:r>
            <a:r>
              <a:rPr lang="en-US" b="0" i="0" u="none" strike="noStrike" kern="1200" dirty="0">
                <a:effectLst/>
              </a:rPr>
              <a:t>and </a:t>
            </a:r>
            <a:r>
              <a:rPr lang="en-US" dirty="0"/>
              <a:t>feel like there is space to say it. Without psychological safety—when we feel like we may be punished for voicing opinions or mistakes, cliques develop, collaboration decreases, and productivity decreases. </a:t>
            </a:r>
          </a:p>
          <a:p>
            <a:pPr>
              <a:defRPr/>
            </a:pPr>
            <a:br>
              <a:rPr lang="en-US" dirty="0">
                <a:cs typeface="+mn-lt"/>
              </a:rPr>
            </a:br>
            <a:r>
              <a:rPr lang="en-US" dirty="0"/>
              <a:t>How do we promote psychological safety?</a:t>
            </a:r>
          </a:p>
          <a:p>
            <a:pPr>
              <a:defRPr/>
            </a:pPr>
            <a:r>
              <a:rPr lang="en-US" dirty="0"/>
              <a:t>Support people to take risks, try new things and make mistakes; admitting mistakes together creates learning opportunities</a:t>
            </a:r>
          </a:p>
          <a:p>
            <a:pPr>
              <a:defRPr/>
            </a:pPr>
            <a:r>
              <a:rPr lang="en-US" dirty="0"/>
              <a:t>Create a culture of openness to feedback </a:t>
            </a:r>
          </a:p>
          <a:p>
            <a:pPr>
              <a:defRPr/>
            </a:pPr>
            <a:r>
              <a:rPr lang="en-US" dirty="0"/>
              <a:t>Where people are asking and requesting feedback</a:t>
            </a:r>
          </a:p>
          <a:p>
            <a:pPr>
              <a:defRPr/>
            </a:pPr>
            <a:r>
              <a:rPr lang="en-US" dirty="0"/>
              <a:t>Working together on the skills necessary for giving and receiving feedback; what are the skills to do this in a supportive, non-judgmental way and how do you receive feedback</a:t>
            </a:r>
          </a:p>
          <a:p>
            <a:pPr>
              <a:defRPr/>
            </a:pPr>
            <a:r>
              <a:rPr lang="en-US" dirty="0"/>
              <a:t>Create intentional opportunities for people to build healthy relationships</a:t>
            </a:r>
          </a:p>
          <a:p>
            <a:pPr>
              <a:defRPr/>
            </a:pPr>
            <a:r>
              <a:rPr lang="en-US" dirty="0"/>
              <a:t>Emphasis on adults getting to know one another better</a:t>
            </a:r>
          </a:p>
          <a:p>
            <a:pPr>
              <a:defRPr/>
            </a:pPr>
            <a:r>
              <a:rPr lang="en-US" dirty="0"/>
              <a:t>People reserving and protecting space for humility and to admit fallibility (leaders and key decision makers)</a:t>
            </a:r>
          </a:p>
          <a:p>
            <a:pPr>
              <a:defRPr/>
            </a:pPr>
            <a:r>
              <a:rPr lang="en-US" dirty="0"/>
              <a:t>Identify shortcomings, recognize opportunities for growth</a:t>
            </a:r>
          </a:p>
          <a:p>
            <a:pPr>
              <a:defRPr/>
            </a:pPr>
            <a:r>
              <a:rPr lang="en-US" dirty="0"/>
              <a:t>Modeling that it’s okay to do this, instead of guarding against it</a:t>
            </a:r>
          </a:p>
          <a:p>
            <a:pPr>
              <a:defRPr/>
            </a:pPr>
            <a:r>
              <a:rPr lang="en-US" dirty="0"/>
              <a:t>Allowing people to have voice and input</a:t>
            </a:r>
          </a:p>
          <a:p>
            <a:pPr>
              <a:defRPr/>
            </a:pPr>
            <a:r>
              <a:rPr lang="en-US" dirty="0"/>
              <a:t>Active process - solicit voice and input</a:t>
            </a:r>
          </a:p>
        </p:txBody>
      </p:sp>
      <p:sp>
        <p:nvSpPr>
          <p:cNvPr id="4" name="Slide Number Placeholder 3"/>
          <p:cNvSpPr>
            <a:spLocks noGrp="1"/>
          </p:cNvSpPr>
          <p:nvPr>
            <p:ph type="sldNum" sz="quarter" idx="5"/>
          </p:nvPr>
        </p:nvSpPr>
        <p:spPr/>
        <p:txBody>
          <a:bodyPr/>
          <a:lstStyle/>
          <a:p>
            <a:fld id="{EABC2D63-9E7C-4D4B-B02D-6797D43422C8}" type="slidenum">
              <a:rPr lang="en-US" smtClean="0"/>
              <a:t>17</a:t>
            </a:fld>
            <a:endParaRPr lang="en-US"/>
          </a:p>
        </p:txBody>
      </p:sp>
    </p:spTree>
    <p:extLst>
      <p:ext uri="{BB962C8B-B14F-4D97-AF65-F5344CB8AC3E}">
        <p14:creationId xmlns:p14="http://schemas.microsoft.com/office/powerpoint/2010/main" val="2715330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last part is incredibly important. Professionals have the right to demand proper care and support from their organizations. Within healthcare</a:t>
            </a:r>
            <a:r>
              <a:rPr lang="en-US" b="0" dirty="0"/>
              <a:t>,</a:t>
            </a:r>
            <a:r>
              <a:rPr lang="en-US" dirty="0"/>
              <a:t> we </a:t>
            </a:r>
            <a:r>
              <a:rPr lang="en-US" b="0" dirty="0"/>
              <a:t>give</a:t>
            </a:r>
            <a:r>
              <a:rPr lang="en-US" dirty="0"/>
              <a:t> so much time, energy, motivation</a:t>
            </a:r>
            <a:r>
              <a:rPr lang="en-US" b="0" dirty="0"/>
              <a:t>, and </a:t>
            </a:r>
            <a:r>
              <a:rPr lang="en-US" dirty="0"/>
              <a:t>aspirations to </a:t>
            </a:r>
            <a:r>
              <a:rPr lang="en-US" b="0" dirty="0"/>
              <a:t>a </a:t>
            </a:r>
            <a:r>
              <a:rPr lang="en-US" dirty="0"/>
              <a:t>just cause; </a:t>
            </a:r>
            <a:r>
              <a:rPr lang="en-US" b="0" dirty="0"/>
              <a:t>in </a:t>
            </a:r>
            <a:r>
              <a:rPr lang="en-US" dirty="0"/>
              <a:t>turn</a:t>
            </a:r>
            <a:r>
              <a:rPr lang="en-US" b="0" dirty="0"/>
              <a:t>, </a:t>
            </a:r>
            <a:r>
              <a:rPr lang="en-US" dirty="0"/>
              <a:t>we deserve to be supported </a:t>
            </a:r>
            <a:r>
              <a:rPr lang="en-US" b="0" dirty="0"/>
              <a:t>in </a:t>
            </a:r>
            <a:r>
              <a:rPr lang="en-US" dirty="0"/>
              <a:t>all dimensions of well-being. To have psychological safety</a:t>
            </a:r>
            <a:r>
              <a:rPr lang="en-US" b="0" dirty="0"/>
              <a:t>, </a:t>
            </a:r>
            <a:r>
              <a:rPr lang="en-US" dirty="0"/>
              <a:t>our voices need to be heard</a:t>
            </a:r>
          </a:p>
        </p:txBody>
      </p:sp>
      <p:sp>
        <p:nvSpPr>
          <p:cNvPr id="4" name="Slide Number Placeholder 3"/>
          <p:cNvSpPr>
            <a:spLocks noGrp="1"/>
          </p:cNvSpPr>
          <p:nvPr>
            <p:ph type="sldNum" sz="quarter" idx="5"/>
          </p:nvPr>
        </p:nvSpPr>
        <p:spPr/>
        <p:txBody>
          <a:bodyPr/>
          <a:lstStyle/>
          <a:p>
            <a:fld id="{EABC2D63-9E7C-4D4B-B02D-6797D43422C8}" type="slidenum">
              <a:rPr lang="en-US" smtClean="0"/>
              <a:t>18</a:t>
            </a:fld>
            <a:endParaRPr lang="en-US"/>
          </a:p>
        </p:txBody>
      </p:sp>
    </p:spTree>
    <p:extLst>
      <p:ext uri="{BB962C8B-B14F-4D97-AF65-F5344CB8AC3E}">
        <p14:creationId xmlns:p14="http://schemas.microsoft.com/office/powerpoint/2010/main" val="1499529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their discussion piece for the National Academy of Medicine, Sinsky and colleagues outlined 6 evidence-based domains and best practices for supporting the well-being of health workers.</a:t>
            </a:r>
            <a:endParaRPr lang="en-US" dirty="0">
              <a:cs typeface="Calibri"/>
            </a:endParaRPr>
          </a:p>
          <a:p>
            <a:endParaRPr lang="en-US" dirty="0"/>
          </a:p>
          <a:p>
            <a:r>
              <a:rPr lang="en-US" dirty="0"/>
              <a:t>The first domain targets Organizational Commitment. This commitment can include things such as adopting principles of well-being, establishing a well-being program, appointing  a chief wellness officer, and/or including measures of workforce well-being within the organization’s strategic plan and data dashboard.</a:t>
            </a:r>
            <a:endParaRPr lang="en-US" dirty="0">
              <a:cs typeface="Calibri"/>
            </a:endParaRPr>
          </a:p>
          <a:p>
            <a:endParaRPr lang="en-US" dirty="0"/>
          </a:p>
          <a:p>
            <a:r>
              <a:rPr lang="en-US" dirty="0"/>
              <a:t>The second domain highlights the importance of using data to measure well-being and burn-out using Workforce Assessment – and including this in the organizations data dashboard or strategic plan.</a:t>
            </a:r>
            <a:endParaRPr lang="en-US" dirty="0">
              <a:cs typeface="Calibri"/>
            </a:endParaRPr>
          </a:p>
          <a:p>
            <a:endParaRPr lang="en-US" dirty="0"/>
          </a:p>
          <a:p>
            <a:r>
              <a:rPr lang="en-US" dirty="0"/>
              <a:t>The third domain outlines steps the Leadership team should engage in to structurally support a healthy work environment.. Actions such as Shared Accountability, Distributed Leadership, Balance of Standardization and Customization, and assigning a Chief Wellness Officer </a:t>
            </a:r>
            <a:endParaRPr lang="en-US" dirty="0">
              <a:cs typeface="Calibri"/>
            </a:endParaRPr>
          </a:p>
          <a:p>
            <a:endParaRPr lang="en-US" dirty="0"/>
          </a:p>
          <a:p>
            <a:r>
              <a:rPr lang="en-US" dirty="0"/>
              <a:t>The fourth domain outlines how updated Policies impact health workers and create resilient organizations. It is important that leaders periodically reassess its policies and practices and eliminate those that are no longer needed.</a:t>
            </a:r>
            <a:endParaRPr lang="en-US" dirty="0">
              <a:cs typeface="Calibri"/>
            </a:endParaRPr>
          </a:p>
          <a:p>
            <a:endParaRPr lang="en-US" dirty="0"/>
          </a:p>
          <a:p>
            <a:r>
              <a:rPr lang="en-US" dirty="0"/>
              <a:t>The fifth domain emphasizes the Efficiency of Work Environment as a means to clinical excellence. When systems are designed to support reliability and efficiency, the humans within the system can use their cognitive bandwidth and emotional energy for what Cal Newport calls “deep work” [46]. Deep work is defined as “the ability to focus without distraction on a cognitively demanding task”</a:t>
            </a:r>
            <a:endParaRPr lang="en-US" dirty="0">
              <a:cs typeface="Calibri"/>
            </a:endParaRPr>
          </a:p>
          <a:p>
            <a:endParaRPr lang="en-US" dirty="0"/>
          </a:p>
          <a:p>
            <a:r>
              <a:rPr lang="en-US" dirty="0"/>
              <a:t>The sixth and final domain targets Support. Organizations support their workers by giving them the true ability to do their jobs. This happens by creating workflows and structures that foster teamwork, efficiency, and quality of care that  then allowing workers to return safely home with time and emotional energy to engage and connect with family, friends, and community. The second important means of support is by creating a culture of connection at work. We will talk more about connecting meaningfully with others in module five.</a:t>
            </a:r>
            <a:endParaRPr lang="en-US" dirty="0">
              <a:cs typeface="Calibri"/>
            </a:endParaRPr>
          </a:p>
          <a:p>
            <a:endParaRPr lang="en-US" dirty="0">
              <a:cs typeface="Calibri"/>
            </a:endParaRPr>
          </a:p>
          <a:p>
            <a:endParaRPr lang="en-US" dirty="0">
              <a:cs typeface="Calibri"/>
            </a:endParaRPr>
          </a:p>
          <a:p>
            <a:r>
              <a:rPr lang="en-US" dirty="0"/>
              <a:t>(</a:t>
            </a:r>
            <a:r>
              <a:rPr lang="en-US" dirty="0">
                <a:hlinkClick r:id="rId3"/>
              </a:rPr>
              <a:t>https://nam.edu/organizational-evidence-based-and-promising-practices-for-improving-clinician-well-being/</a:t>
            </a:r>
            <a:r>
              <a:rPr lang="en-US" dirty="0"/>
              <a:t>). They outline 6 key domains to support organizational wellness.</a:t>
            </a:r>
            <a:endParaRPr lang="en-US" dirty="0">
              <a:cs typeface="Calibri"/>
            </a:endParaRPr>
          </a:p>
          <a:p>
            <a:r>
              <a:rPr lang="en-US" dirty="0"/>
              <a:t>Sinsky, C. A., L. Daugherty Biddison, A. Mallick, A. </a:t>
            </a:r>
            <a:r>
              <a:rPr lang="en-US" dirty="0" err="1"/>
              <a:t>Legreid</a:t>
            </a:r>
            <a:r>
              <a:rPr lang="en-US" dirty="0"/>
              <a:t> Dopp, J. </a:t>
            </a:r>
            <a:r>
              <a:rPr lang="en-US" dirty="0" err="1"/>
              <a:t>Perlo</a:t>
            </a:r>
            <a:r>
              <a:rPr lang="en-US" dirty="0"/>
              <a:t>, L, Lynn, and C. D. Smith. 2020. Organizational Evidence-Based and Promising Practices for Improving Clinician Well-Being. </a:t>
            </a:r>
            <a:r>
              <a:rPr lang="en-US" i="1" dirty="0"/>
              <a:t>NAM Perspectives.</a:t>
            </a:r>
            <a:r>
              <a:rPr lang="en-US" dirty="0"/>
              <a:t> Discussion Paper, National Academy of Medicine, Washington, DC. </a:t>
            </a:r>
            <a:r>
              <a:rPr lang="en-US" dirty="0">
                <a:hlinkClick r:id="rId4"/>
              </a:rPr>
              <a:t>https://doi.org/10.31478/202011a</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ABC2D63-9E7C-4D4B-B02D-6797D43422C8}" type="slidenum">
              <a:rPr lang="en-US" smtClean="0"/>
              <a:t>19</a:t>
            </a:fld>
            <a:endParaRPr lang="en-US"/>
          </a:p>
        </p:txBody>
      </p:sp>
    </p:spTree>
    <p:extLst>
      <p:ext uri="{BB962C8B-B14F-4D97-AF65-F5344CB8AC3E}">
        <p14:creationId xmlns:p14="http://schemas.microsoft.com/office/powerpoint/2010/main" val="4252740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said, psychological safety means knowing what to say and how. To help support you in that effort, here are researched-based processes that we encourage all professionals to advocate for. We have some considerations for each process. If you yourself do not feel comfortable bringing these to your leaders, then begin having conversations with your colleagues. Find the person that does feel comfortable talking with leadership and help support them advocate for changes at the organizational level.</a:t>
            </a:r>
          </a:p>
        </p:txBody>
      </p:sp>
      <p:sp>
        <p:nvSpPr>
          <p:cNvPr id="4" name="Slide Number Placeholder 3"/>
          <p:cNvSpPr>
            <a:spLocks noGrp="1"/>
          </p:cNvSpPr>
          <p:nvPr>
            <p:ph type="sldNum" sz="quarter" idx="5"/>
          </p:nvPr>
        </p:nvSpPr>
        <p:spPr/>
        <p:txBody>
          <a:bodyPr/>
          <a:lstStyle/>
          <a:p>
            <a:fld id="{EABC2D63-9E7C-4D4B-B02D-6797D43422C8}" type="slidenum">
              <a:rPr lang="en-US" smtClean="0"/>
              <a:t>20</a:t>
            </a:fld>
            <a:endParaRPr lang="en-US"/>
          </a:p>
        </p:txBody>
      </p:sp>
    </p:spTree>
    <p:extLst>
      <p:ext uri="{BB962C8B-B14F-4D97-AF65-F5344CB8AC3E}">
        <p14:creationId xmlns:p14="http://schemas.microsoft.com/office/powerpoint/2010/main" val="172655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BC2D63-9E7C-4D4B-B02D-6797D43422C8}" type="slidenum">
              <a:rPr lang="en-US" smtClean="0"/>
              <a:t>3</a:t>
            </a:fld>
            <a:endParaRPr lang="en-US"/>
          </a:p>
        </p:txBody>
      </p:sp>
    </p:spTree>
    <p:extLst>
      <p:ext uri="{BB962C8B-B14F-4D97-AF65-F5344CB8AC3E}">
        <p14:creationId xmlns:p14="http://schemas.microsoft.com/office/powerpoint/2010/main" val="2716739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included two activities that can be completed at the individual level to help foster a supportive culture of well-being.</a:t>
            </a:r>
          </a:p>
        </p:txBody>
      </p:sp>
      <p:sp>
        <p:nvSpPr>
          <p:cNvPr id="4" name="Slide Number Placeholder 3"/>
          <p:cNvSpPr>
            <a:spLocks noGrp="1"/>
          </p:cNvSpPr>
          <p:nvPr>
            <p:ph type="sldNum" sz="quarter" idx="5"/>
          </p:nvPr>
        </p:nvSpPr>
        <p:spPr/>
        <p:txBody>
          <a:bodyPr/>
          <a:lstStyle/>
          <a:p>
            <a:fld id="{EABC2D63-9E7C-4D4B-B02D-6797D43422C8}" type="slidenum">
              <a:rPr lang="en-US" smtClean="0"/>
              <a:t>21</a:t>
            </a:fld>
            <a:endParaRPr lang="en-US"/>
          </a:p>
        </p:txBody>
      </p:sp>
    </p:spTree>
    <p:extLst>
      <p:ext uri="{BB962C8B-B14F-4D97-AF65-F5344CB8AC3E}">
        <p14:creationId xmlns:p14="http://schemas.microsoft.com/office/powerpoint/2010/main" val="1245054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cleaning up your plate activity plate is a tested strategy for helping individuals reflect on their personal overload.</a:t>
            </a:r>
          </a:p>
        </p:txBody>
      </p:sp>
      <p:sp>
        <p:nvSpPr>
          <p:cNvPr id="4" name="Slide Number Placeholder 3"/>
          <p:cNvSpPr>
            <a:spLocks noGrp="1"/>
          </p:cNvSpPr>
          <p:nvPr>
            <p:ph type="sldNum" sz="quarter" idx="5"/>
          </p:nvPr>
        </p:nvSpPr>
        <p:spPr/>
        <p:txBody>
          <a:bodyPr/>
          <a:lstStyle/>
          <a:p>
            <a:fld id="{EABC2D63-9E7C-4D4B-B02D-6797D43422C8}" type="slidenum">
              <a:rPr lang="en-US" smtClean="0"/>
              <a:t>22</a:t>
            </a:fld>
            <a:endParaRPr lang="en-US"/>
          </a:p>
        </p:txBody>
      </p:sp>
    </p:spTree>
    <p:extLst>
      <p:ext uri="{BB962C8B-B14F-4D97-AF65-F5344CB8AC3E}">
        <p14:creationId xmlns:p14="http://schemas.microsoft.com/office/powerpoint/2010/main" val="3071624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space for vulnerability activity allows for you to practice, in teams or pairs, to elicit and provide feedback in a positive manner.</a:t>
            </a:r>
          </a:p>
        </p:txBody>
      </p:sp>
      <p:sp>
        <p:nvSpPr>
          <p:cNvPr id="4" name="Slide Number Placeholder 3"/>
          <p:cNvSpPr>
            <a:spLocks noGrp="1"/>
          </p:cNvSpPr>
          <p:nvPr>
            <p:ph type="sldNum" sz="quarter" idx="5"/>
          </p:nvPr>
        </p:nvSpPr>
        <p:spPr/>
        <p:txBody>
          <a:bodyPr/>
          <a:lstStyle/>
          <a:p>
            <a:fld id="{EABC2D63-9E7C-4D4B-B02D-6797D43422C8}" type="slidenum">
              <a:rPr lang="en-US" smtClean="0"/>
              <a:t>23</a:t>
            </a:fld>
            <a:endParaRPr lang="en-US"/>
          </a:p>
        </p:txBody>
      </p:sp>
    </p:spTree>
    <p:extLst>
      <p:ext uri="{BB962C8B-B14F-4D97-AF65-F5344CB8AC3E}">
        <p14:creationId xmlns:p14="http://schemas.microsoft.com/office/powerpoint/2010/main" val="603050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We recommend three next steps to take this information and apply it to your own well-being. First, please choose and complete at least one or a combination of the accompanying activities to maintain your practice of supporting a culture of wellbeing. Do these to get familiar with the act of reflecting on our current levels of overload and supporting psychological safety.</a:t>
            </a:r>
          </a:p>
        </p:txBody>
      </p:sp>
      <p:sp>
        <p:nvSpPr>
          <p:cNvPr id="4" name="Slide Number Placeholder 3"/>
          <p:cNvSpPr>
            <a:spLocks noGrp="1"/>
          </p:cNvSpPr>
          <p:nvPr>
            <p:ph type="sldNum" sz="quarter" idx="5"/>
          </p:nvPr>
        </p:nvSpPr>
        <p:spPr/>
        <p:txBody>
          <a:bodyPr/>
          <a:lstStyle/>
          <a:p>
            <a:fld id="{EABC2D63-9E7C-4D4B-B02D-6797D43422C8}" type="slidenum">
              <a:rPr lang="en-US" smtClean="0"/>
              <a:t>24</a:t>
            </a:fld>
            <a:endParaRPr lang="en-US"/>
          </a:p>
        </p:txBody>
      </p:sp>
    </p:spTree>
    <p:extLst>
      <p:ext uri="{BB962C8B-B14F-4D97-AF65-F5344CB8AC3E}">
        <p14:creationId xmlns:p14="http://schemas.microsoft.com/office/powerpoint/2010/main" val="1859646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strike="noStrike" kern="1200" dirty="0">
                <a:effectLst/>
              </a:rPr>
              <a:t>Our second recommendation is that you take any one of these practices and teach it to your practice partner—whether that is a colleague, spouse, friend, family member. Whoever you selected. Teach them the strategy too, and then work to use the strategy in everyday life. Get practice </a:t>
            </a:r>
            <a:r>
              <a:rPr lang="en-US" dirty="0"/>
              <a:t>engaging in safe conversations in </a:t>
            </a:r>
            <a:r>
              <a:rPr lang="en-US" b="0" u="none" strike="noStrike" kern="1200" dirty="0">
                <a:effectLst/>
              </a:rPr>
              <a:t>your day-to-day </a:t>
            </a:r>
            <a:r>
              <a:rPr lang="en-US" dirty="0"/>
              <a:t>life.</a:t>
            </a:r>
          </a:p>
        </p:txBody>
      </p:sp>
      <p:sp>
        <p:nvSpPr>
          <p:cNvPr id="4" name="Slide Number Placeholder 3"/>
          <p:cNvSpPr>
            <a:spLocks noGrp="1"/>
          </p:cNvSpPr>
          <p:nvPr>
            <p:ph type="sldNum" sz="quarter" idx="5"/>
          </p:nvPr>
        </p:nvSpPr>
        <p:spPr/>
        <p:txBody>
          <a:bodyPr/>
          <a:lstStyle/>
          <a:p>
            <a:fld id="{EABC2D63-9E7C-4D4B-B02D-6797D43422C8}" type="slidenum">
              <a:rPr lang="en-US" smtClean="0"/>
              <a:t>25</a:t>
            </a:fld>
            <a:endParaRPr lang="en-US"/>
          </a:p>
        </p:txBody>
      </p:sp>
    </p:spTree>
    <p:extLst>
      <p:ext uri="{BB962C8B-B14F-4D97-AF65-F5344CB8AC3E}">
        <p14:creationId xmlns:p14="http://schemas.microsoft.com/office/powerpoint/2010/main" val="3105809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kern="1200" dirty="0">
                <a:effectLst/>
              </a:rPr>
              <a:t>The third and final step is to set an intentional action plan of your own. Action Planning is a critical step whenever we try to start something new. It helps us identify our barriers, our strengths, and how we can recover from setbacks when they inevitably happen.  </a:t>
            </a:r>
          </a:p>
          <a:p>
            <a:endParaRPr lang="en-US" dirty="0"/>
          </a:p>
          <a:p>
            <a:r>
              <a:rPr lang="en-US" b="0" i="0" u="none" strike="noStrike" kern="1200" dirty="0">
                <a:effectLst/>
              </a:rPr>
              <a:t>Thank you again for watching and engaging with this lesson. Take care.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ABC2D63-9E7C-4D4B-B02D-6797D43422C8}" type="slidenum">
              <a:rPr lang="en-US" smtClean="0"/>
              <a:t>26</a:t>
            </a:fld>
            <a:endParaRPr lang="en-US"/>
          </a:p>
        </p:txBody>
      </p:sp>
    </p:spTree>
    <p:extLst>
      <p:ext uri="{BB962C8B-B14F-4D97-AF65-F5344CB8AC3E}">
        <p14:creationId xmlns:p14="http://schemas.microsoft.com/office/powerpoint/2010/main" val="411024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BC2D63-9E7C-4D4B-B02D-6797D43422C8}" type="slidenum">
              <a:rPr lang="en-US" smtClean="0"/>
              <a:t>4</a:t>
            </a:fld>
            <a:endParaRPr lang="en-US"/>
          </a:p>
        </p:txBody>
      </p:sp>
    </p:spTree>
    <p:extLst>
      <p:ext uri="{BB962C8B-B14F-4D97-AF65-F5344CB8AC3E}">
        <p14:creationId xmlns:p14="http://schemas.microsoft.com/office/powerpoint/2010/main" val="145296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Hook</a:t>
            </a:r>
          </a:p>
          <a:p>
            <a:endParaRPr lang="en-US" b="1" dirty="0"/>
          </a:p>
          <a:p>
            <a:r>
              <a:rPr lang="en-US" b="0" dirty="0"/>
              <a:t>*Use or replace with your own metaphor that expresses how structure limits behavior*</a:t>
            </a:r>
          </a:p>
          <a:p>
            <a:endParaRPr lang="en-US" b="1" dirty="0"/>
          </a:p>
          <a:p>
            <a:r>
              <a:rPr lang="en-US" b="0" dirty="0"/>
              <a:t>When was the last time you floated a long a river? What was it like? Did you flow in a straight line straight down the middle? Did you bounce around? </a:t>
            </a:r>
          </a:p>
          <a:p>
            <a:endParaRPr lang="en-US" b="0" dirty="0"/>
          </a:p>
          <a:p>
            <a:r>
              <a:rPr lang="en-US" b="0" dirty="0"/>
              <a:t>*insert brief personal reflection about your experience on rivers*</a:t>
            </a:r>
          </a:p>
          <a:p>
            <a:endParaRPr lang="en-US" b="0" dirty="0"/>
          </a:p>
          <a:p>
            <a:r>
              <a:rPr lang="en-US" dirty="0"/>
              <a:t>Notice that the path you take down a river depends on a few things. It depends on the speed of the water, the width and depth of the river itself, and even how the river weaves along its bank. When floating down a river, you have some freedom where to go but not total freedom. You might get sloshed around, or pushed in directions you do not necessarily want to go. If the water is fast, you might get there quickly or it might take you some time to get where you want to go if the water is slow. If the river suddenly turns left, you also have to turn left. And if the water runs low, you might get beached.</a:t>
            </a:r>
            <a:endParaRPr lang="en-US" b="0" dirty="0">
              <a:cs typeface="Calibri" panose="020F0502020204030204"/>
            </a:endParaRPr>
          </a:p>
        </p:txBody>
      </p:sp>
      <p:sp>
        <p:nvSpPr>
          <p:cNvPr id="4" name="Slide Number Placeholder 3"/>
          <p:cNvSpPr>
            <a:spLocks noGrp="1"/>
          </p:cNvSpPr>
          <p:nvPr>
            <p:ph type="sldNum" sz="quarter" idx="5"/>
          </p:nvPr>
        </p:nvSpPr>
        <p:spPr/>
        <p:txBody>
          <a:bodyPr/>
          <a:lstStyle/>
          <a:p>
            <a:fld id="{EABC2D63-9E7C-4D4B-B02D-6797D43422C8}" type="slidenum">
              <a:rPr lang="en-US" smtClean="0"/>
              <a:t>5</a:t>
            </a:fld>
            <a:endParaRPr lang="en-US"/>
          </a:p>
        </p:txBody>
      </p:sp>
    </p:spTree>
    <p:extLst>
      <p:ext uri="{BB962C8B-B14F-4D97-AF65-F5344CB8AC3E}">
        <p14:creationId xmlns:p14="http://schemas.microsoft.com/office/powerpoint/2010/main" val="3588096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Transition</a:t>
            </a:r>
          </a:p>
          <a:p>
            <a:endParaRPr lang="en-US" b="1" dirty="0"/>
          </a:p>
          <a:p>
            <a:r>
              <a:rPr lang="en-US" b="0" dirty="0"/>
              <a:t>Your organization is like a river. It comes with its own structure. It has its own resource flow, its own channels and directions, its own goal it is heading toward. When it comes to well-being practices, staff have some freedom in what they do and the extent they can do them with fidelity, they are ultimately bound by the organization. This means physically, financially and materially, and culturally.</a:t>
            </a:r>
            <a:endParaRPr lang="en-US" b="0" dirty="0">
              <a:cs typeface="Calibri"/>
            </a:endParaRPr>
          </a:p>
          <a:p>
            <a:endParaRPr lang="en-US" dirty="0"/>
          </a:p>
          <a:p>
            <a:r>
              <a:rPr lang="en-US" b="0" dirty="0"/>
              <a:t>Professional well-being is not just up to us, although that’s sometimes the message given. Rivers flow in a particular direction and we have to flow with it. But what if it flows in a direction </a:t>
            </a:r>
            <a:r>
              <a:rPr lang="en-US" dirty="0"/>
              <a:t>that </a:t>
            </a:r>
            <a:r>
              <a:rPr lang="en-US" b="0" dirty="0"/>
              <a:t>we do not want to go? We </a:t>
            </a:r>
            <a:r>
              <a:rPr lang="en-US" dirty="0"/>
              <a:t>may try to </a:t>
            </a:r>
            <a:r>
              <a:rPr lang="en-US" b="0" dirty="0"/>
              <a:t>fight it</a:t>
            </a:r>
            <a:r>
              <a:rPr lang="en-US" dirty="0"/>
              <a:t>,</a:t>
            </a:r>
            <a:r>
              <a:rPr lang="en-US" b="0" dirty="0"/>
              <a:t> which is exhausting and often unsuccessful. Or we guide ourselves to the edge of the river and we get out. We simply leave. And that’s why focusing on the organization as a whole is important.</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ABC2D63-9E7C-4D4B-B02D-6797D43422C8}" type="slidenum">
              <a:rPr lang="en-US" smtClean="0"/>
              <a:t>6</a:t>
            </a:fld>
            <a:endParaRPr lang="en-US"/>
          </a:p>
        </p:txBody>
      </p:sp>
    </p:spTree>
    <p:extLst>
      <p:ext uri="{BB962C8B-B14F-4D97-AF65-F5344CB8AC3E}">
        <p14:creationId xmlns:p14="http://schemas.microsoft.com/office/powerpoint/2010/main" val="3306055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a:effectLst/>
              </a:rPr>
              <a:t>Who I Am</a:t>
            </a:r>
          </a:p>
          <a:p>
            <a:pPr rtl="0" fontAlgn="base"/>
            <a:endParaRPr lang="en-US" sz="1200" b="1" i="0" u="none" strike="noStrike"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*Replace with your photo, change name(s), make sure to highlight your credentials (expert), your area of expertise (expert, informational power)*</a:t>
            </a:r>
            <a:br>
              <a:rPr lang="en-US" sz="1200" b="0" i="0" u="none" strike="noStrike" kern="1200">
                <a:solidFill>
                  <a:schemeClr val="tx1"/>
                </a:solidFill>
                <a:effectLst/>
                <a:latin typeface="+mn-lt"/>
                <a:ea typeface="+mn-ea"/>
                <a:cs typeface="+mn-cs"/>
              </a:rPr>
            </a:br>
            <a:endParaRPr lang="en-US" sz="1200" b="0" i="0" u="none" strike="no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EABC2D63-9E7C-4D4B-B02D-6797D43422C8}" type="slidenum">
              <a:rPr lang="en-US" smtClean="0"/>
              <a:t>7</a:t>
            </a:fld>
            <a:endParaRPr lang="en-US"/>
          </a:p>
        </p:txBody>
      </p:sp>
    </p:spTree>
    <p:extLst>
      <p:ext uri="{BB962C8B-B14F-4D97-AF65-F5344CB8AC3E}">
        <p14:creationId xmlns:p14="http://schemas.microsoft.com/office/powerpoint/2010/main" val="4163800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effectLst/>
              </a:rPr>
              <a:t>Who I Am (This is an example)</a:t>
            </a:r>
          </a:p>
          <a:p>
            <a:pPr rtl="0" fontAlgn="base"/>
            <a:endParaRPr lang="en-US" sz="1200" b="1"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*Replace with your photo, change name(s), make sure to highlight your credentials (expert), your area of expertise (expert, informational power)*</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ABC2D63-9E7C-4D4B-B02D-6797D43422C8}" type="slidenum">
              <a:rPr lang="en-US" smtClean="0"/>
              <a:t>8</a:t>
            </a:fld>
            <a:endParaRPr lang="en-US"/>
          </a:p>
        </p:txBody>
      </p:sp>
    </p:spTree>
    <p:extLst>
      <p:ext uri="{BB962C8B-B14F-4D97-AF65-F5344CB8AC3E}">
        <p14:creationId xmlns:p14="http://schemas.microsoft.com/office/powerpoint/2010/main" val="4163800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module, we will talk about the organizational context within which work and some factors that can create and support a safe and effective workplace.</a:t>
            </a:r>
          </a:p>
          <a:p>
            <a:endParaRPr lang="en-US" dirty="0"/>
          </a:p>
          <a:p>
            <a:r>
              <a:rPr lang="en-US" dirty="0"/>
              <a:t>As a quick reminder, the Adult Resilience Curriculum – or ARC – is transtheoretical and comprehensive, yet flexible. The ARC was originally developed in 2013 by Dr. Clayton Cook and Dr. Gail Joseph for pre-service and in-service teachers. It is designed to promote wellbeing and enhance people’s capacity for resilience. It builds upon the strengths of existing programs, while trying to make the content more accessible and feasible for real-world professionals</a:t>
            </a:r>
            <a:r>
              <a:rPr lang="en-US" u="sng" dirty="0"/>
              <a:t> in various disciplines</a:t>
            </a:r>
            <a:r>
              <a:rPr lang="en-US" dirty="0"/>
              <a:t>. This curriculum is NOT</a:t>
            </a:r>
            <a:r>
              <a:rPr lang="en-US" b="0" u="none" dirty="0"/>
              <a:t> designed to replace mental health services or treatment</a:t>
            </a:r>
            <a:r>
              <a:rPr lang="en-US" dirty="0"/>
              <a:t>.</a:t>
            </a:r>
          </a:p>
          <a:p>
            <a:pPr lvl="0" algn="l">
              <a:spcBef>
                <a:spcPts val="0"/>
              </a:spcBef>
              <a:spcAft>
                <a:spcPts val="0"/>
              </a:spcAft>
            </a:pPr>
            <a:endParaRPr lang="en-US" dirty="0">
              <a:cs typeface="Calibri"/>
            </a:endParaRPr>
          </a:p>
        </p:txBody>
      </p:sp>
      <p:sp>
        <p:nvSpPr>
          <p:cNvPr id="4" name="Slide Number Placeholder 3"/>
          <p:cNvSpPr>
            <a:spLocks noGrp="1"/>
          </p:cNvSpPr>
          <p:nvPr>
            <p:ph type="sldNum" sz="quarter" idx="5"/>
          </p:nvPr>
        </p:nvSpPr>
        <p:spPr/>
        <p:txBody>
          <a:bodyPr/>
          <a:lstStyle/>
          <a:p>
            <a:fld id="{EABC2D63-9E7C-4D4B-B02D-6797D43422C8}" type="slidenum">
              <a:rPr lang="en-US" smtClean="0"/>
              <a:t>9</a:t>
            </a:fld>
            <a:endParaRPr lang="en-US"/>
          </a:p>
        </p:txBody>
      </p:sp>
    </p:spTree>
    <p:extLst>
      <p:ext uri="{BB962C8B-B14F-4D97-AF65-F5344CB8AC3E}">
        <p14:creationId xmlns:p14="http://schemas.microsoft.com/office/powerpoint/2010/main" val="172329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ARC program is broken into 10 modules, preceded by a brief</a:t>
            </a:r>
            <a:r>
              <a:rPr lang="en-US" b="0" i="0" u="none" strike="noStrike" kern="1200" dirty="0">
                <a:effectLst/>
              </a:rPr>
              <a:t>, </a:t>
            </a:r>
            <a:r>
              <a:rPr lang="en-US" dirty="0"/>
              <a:t>introductory module 0. Modules 1 through 5 and module 10 </a:t>
            </a:r>
            <a:r>
              <a:rPr lang="en-US" b="0" i="0" u="none" strike="noStrike" kern="1200" dirty="0">
                <a:effectLst/>
              </a:rPr>
              <a:t>make </a:t>
            </a:r>
            <a:r>
              <a:rPr lang="en-US" dirty="0"/>
              <a:t>up the "core" modules. Modules 6 through 9 are supplementary and provide additional opportunities </a:t>
            </a:r>
            <a:r>
              <a:rPr lang="en-US" b="0" i="0" u="none" strike="noStrike" kern="1200" dirty="0">
                <a:effectLst/>
              </a:rPr>
              <a:t>to </a:t>
            </a:r>
            <a:r>
              <a:rPr lang="en-US" dirty="0"/>
              <a:t>learn and practice resiliency skills. Finally, the 10th module brings the curriculum together. It is required at the end</a:t>
            </a:r>
            <a:r>
              <a:rPr lang="en-US" b="0" i="0" u="none" strike="noStrike" kern="1200" dirty="0">
                <a:effectLst/>
              </a:rPr>
              <a:t>, </a:t>
            </a:r>
            <a:r>
              <a:rPr lang="en-US" dirty="0"/>
              <a:t>regardless of if you do any or all of the supplementary modules.</a:t>
            </a:r>
          </a:p>
        </p:txBody>
      </p:sp>
      <p:sp>
        <p:nvSpPr>
          <p:cNvPr id="4" name="Slide Number Placeholder 3"/>
          <p:cNvSpPr>
            <a:spLocks noGrp="1"/>
          </p:cNvSpPr>
          <p:nvPr>
            <p:ph type="sldNum" sz="quarter" idx="5"/>
          </p:nvPr>
        </p:nvSpPr>
        <p:spPr/>
        <p:txBody>
          <a:bodyPr/>
          <a:lstStyle/>
          <a:p>
            <a:fld id="{EABC2D63-9E7C-4D4B-B02D-6797D43422C8}" type="slidenum">
              <a:rPr lang="en-US" smtClean="0"/>
              <a:t>10</a:t>
            </a:fld>
            <a:endParaRPr lang="en-US"/>
          </a:p>
        </p:txBody>
      </p:sp>
    </p:spTree>
    <p:extLst>
      <p:ext uri="{BB962C8B-B14F-4D97-AF65-F5344CB8AC3E}">
        <p14:creationId xmlns:p14="http://schemas.microsoft.com/office/powerpoint/2010/main" val="529595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E27B-3A1C-B649-93F9-AB9ED12637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C44BC-70BB-5C41-A6BB-CB282D440F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D6323D-DD11-D340-BAA8-287AA751C20B}"/>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5" name="Footer Placeholder 4">
            <a:extLst>
              <a:ext uri="{FF2B5EF4-FFF2-40B4-BE49-F238E27FC236}">
                <a16:creationId xmlns:a16="http://schemas.microsoft.com/office/drawing/2014/main" id="{17052BE0-CE85-7442-91C7-2C40C5BE9F2F}"/>
              </a:ext>
            </a:extLst>
          </p:cNvPr>
          <p:cNvSpPr>
            <a:spLocks noGrp="1"/>
          </p:cNvSpPr>
          <p:nvPr>
            <p:ph type="ftr" sz="quarter" idx="11"/>
          </p:nvPr>
        </p:nvSpPr>
        <p:spPr/>
        <p:txBody>
          <a:body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B1620FE4-EC1B-EB42-97C7-F37E14D63FAC}"/>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41561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CAC4-40E1-4E4A-B3E3-9A129F252E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348C1A-3F5D-8E43-B51A-052AE6247E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48EEE-15ED-4F47-AF31-5D96D7BFA375}"/>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5" name="Footer Placeholder 4">
            <a:extLst>
              <a:ext uri="{FF2B5EF4-FFF2-40B4-BE49-F238E27FC236}">
                <a16:creationId xmlns:a16="http://schemas.microsoft.com/office/drawing/2014/main" id="{6EA82A01-9BDD-364A-95FB-98AB698D3E6E}"/>
              </a:ext>
            </a:extLst>
          </p:cNvPr>
          <p:cNvSpPr>
            <a:spLocks noGrp="1"/>
          </p:cNvSpPr>
          <p:nvPr>
            <p:ph type="ftr" sz="quarter" idx="11"/>
          </p:nvPr>
        </p:nvSpPr>
        <p:spPr/>
        <p:txBody>
          <a:body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9AD5793E-A73E-1A4E-B8E2-D6C13FDD88D2}"/>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8244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27709-9A75-D54D-9164-7668D1710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E909BE-2AD0-EC41-AD7A-45C1AC30F1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5ABCC-134C-CE49-9B49-41600E87D67A}"/>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5" name="Footer Placeholder 4">
            <a:extLst>
              <a:ext uri="{FF2B5EF4-FFF2-40B4-BE49-F238E27FC236}">
                <a16:creationId xmlns:a16="http://schemas.microsoft.com/office/drawing/2014/main" id="{60935EB2-D4D5-8547-8193-D37C06B45746}"/>
              </a:ext>
            </a:extLst>
          </p:cNvPr>
          <p:cNvSpPr>
            <a:spLocks noGrp="1"/>
          </p:cNvSpPr>
          <p:nvPr>
            <p:ph type="ftr" sz="quarter" idx="11"/>
          </p:nvPr>
        </p:nvSpPr>
        <p:spPr/>
        <p:txBody>
          <a:body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784A335E-9F3B-0945-A240-D3AB1C0FAB9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8718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85B06FA-99E2-4A8E-AD02-3D6D370F79E3}"/>
              </a:ext>
            </a:extLst>
          </p:cNvPr>
          <p:cNvSpPr>
            <a:spLocks noGrp="1"/>
          </p:cNvSpPr>
          <p:nvPr>
            <p:ph type="ctrTitle"/>
          </p:nvPr>
        </p:nvSpPr>
        <p:spPr>
          <a:xfrm>
            <a:off x="1017036" y="1844302"/>
            <a:ext cx="10157927" cy="1345261"/>
          </a:xfrm>
        </p:spPr>
        <p:txBody>
          <a:bodyPr/>
          <a:lstStyle>
            <a:lvl1pPr algn="ctr">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562B9050-5166-4195-BD7F-C36EE053ED61}"/>
              </a:ext>
            </a:extLst>
          </p:cNvPr>
          <p:cNvSpPr>
            <a:spLocks noGrp="1"/>
          </p:cNvSpPr>
          <p:nvPr>
            <p:ph type="subTitle" idx="1"/>
          </p:nvPr>
        </p:nvSpPr>
        <p:spPr>
          <a:xfrm>
            <a:off x="1524000" y="3518148"/>
            <a:ext cx="9144000" cy="1655762"/>
          </a:xfrm>
        </p:spPr>
        <p:txBody>
          <a:bodyPr>
            <a:normAutofit/>
          </a:bodyPr>
          <a:lstStyle>
            <a:lvl1pPr marL="0" indent="0" algn="ctr">
              <a:buFontTx/>
              <a:buNone/>
              <a:defRPr/>
            </a:lvl1pPr>
          </a:lstStyle>
          <a:p>
            <a:pPr>
              <a:lnSpc>
                <a:spcPct val="100000"/>
              </a:lnSpc>
            </a:pPr>
            <a:r>
              <a:rPr lang="en-US" sz="2800"/>
              <a:t>Click to edit Master subtitle style</a:t>
            </a:r>
            <a:endParaRPr lang="en-US" sz="2800" dirty="0"/>
          </a:p>
        </p:txBody>
      </p:sp>
      <p:pic>
        <p:nvPicPr>
          <p:cNvPr id="15" name="Picture 14" descr="Graphical user interface, text, application&#10;&#10;Description automatically generated">
            <a:extLst>
              <a:ext uri="{FF2B5EF4-FFF2-40B4-BE49-F238E27FC236}">
                <a16:creationId xmlns:a16="http://schemas.microsoft.com/office/drawing/2014/main" id="{4D51CFD5-BFB2-4AFE-9989-AFDC47BA03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698" y="241430"/>
            <a:ext cx="6200966" cy="931090"/>
          </a:xfrm>
          <a:prstGeom prst="rect">
            <a:avLst/>
          </a:prstGeom>
        </p:spPr>
      </p:pic>
      <p:grpSp>
        <p:nvGrpSpPr>
          <p:cNvPr id="16" name="Group 15">
            <a:extLst>
              <a:ext uri="{FF2B5EF4-FFF2-40B4-BE49-F238E27FC236}">
                <a16:creationId xmlns:a16="http://schemas.microsoft.com/office/drawing/2014/main" id="{751D4DB7-5B24-440D-8C07-C3F59FCE5C8D}"/>
              </a:ext>
            </a:extLst>
          </p:cNvPr>
          <p:cNvGrpSpPr/>
          <p:nvPr/>
        </p:nvGrpSpPr>
        <p:grpSpPr>
          <a:xfrm>
            <a:off x="196466" y="5789806"/>
            <a:ext cx="11799069" cy="965004"/>
            <a:chOff x="250785" y="5789806"/>
            <a:chExt cx="11799069" cy="965004"/>
          </a:xfrm>
        </p:grpSpPr>
        <p:pic>
          <p:nvPicPr>
            <p:cNvPr id="17" name="Picture 16" descr="A picture containing text, lit, light, dark&#10;&#10;Description automatically generated">
              <a:extLst>
                <a:ext uri="{FF2B5EF4-FFF2-40B4-BE49-F238E27FC236}">
                  <a16:creationId xmlns:a16="http://schemas.microsoft.com/office/drawing/2014/main" id="{9974994C-77D4-4BB5-99F4-E2A1F495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8196" y="5789806"/>
              <a:ext cx="2931658" cy="96500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EB68FFFC-C401-459A-A4D3-EF523D7236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785" y="6107244"/>
              <a:ext cx="4005942" cy="647566"/>
            </a:xfrm>
            <a:prstGeom prst="rect">
              <a:avLst/>
            </a:prstGeom>
          </p:spPr>
        </p:pic>
      </p:grpSp>
    </p:spTree>
    <p:extLst>
      <p:ext uri="{BB962C8B-B14F-4D97-AF65-F5344CB8AC3E}">
        <p14:creationId xmlns:p14="http://schemas.microsoft.com/office/powerpoint/2010/main" val="2656776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6183-7EFF-4F36-B3E3-675F45B64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D22266-95A0-4D26-8551-17688D5BA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42386-EBEC-48DE-BCCE-A92B784BAB0A}"/>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5" name="Footer Placeholder 4">
            <a:extLst>
              <a:ext uri="{FF2B5EF4-FFF2-40B4-BE49-F238E27FC236}">
                <a16:creationId xmlns:a16="http://schemas.microsoft.com/office/drawing/2014/main" id="{3D5A50B3-4B5E-417E-86EB-4B4D3DA870B7}"/>
              </a:ext>
            </a:extLst>
          </p:cNvPr>
          <p:cNvSpPr>
            <a:spLocks noGrp="1"/>
          </p:cNvSpPr>
          <p:nvPr>
            <p:ph type="ftr" sz="quarter" idx="11"/>
          </p:nvPr>
        </p:nvSpPr>
        <p:spPr/>
        <p:txBody>
          <a:body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5B757C10-A4CB-4BCF-8043-4C4EEF1E5311}"/>
              </a:ext>
            </a:extLst>
          </p:cNvPr>
          <p:cNvSpPr>
            <a:spLocks noGrp="1"/>
          </p:cNvSpPr>
          <p:nvPr>
            <p:ph type="sldNum" sz="quarter" idx="12"/>
          </p:nvPr>
        </p:nvSpPr>
        <p:spPr/>
        <p:txBody>
          <a:bodyPr/>
          <a:lstStyle/>
          <a:p>
            <a:fld id="{48F63A3B-78C7-47BE-AE5E-E10140E04643}" type="slidenum">
              <a:rPr lang="en-US" smtClean="0"/>
              <a:t>‹#›</a:t>
            </a:fld>
            <a:endParaRPr lang="en-US"/>
          </a:p>
        </p:txBody>
      </p:sp>
      <p:pic>
        <p:nvPicPr>
          <p:cNvPr id="7" name="Picture 6">
            <a:extLst>
              <a:ext uri="{FF2B5EF4-FFF2-40B4-BE49-F238E27FC236}">
                <a16:creationId xmlns:a16="http://schemas.microsoft.com/office/drawing/2014/main" id="{6A6935C8-5814-4A7A-AC93-9B616D9F3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2632381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lor Block Section Hea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5615E-8B54-4E9B-9C43-786A0EEE8672}"/>
              </a:ext>
            </a:extLst>
          </p:cNvPr>
          <p:cNvSpPr/>
          <p:nvPr/>
        </p:nvSpPr>
        <p:spPr>
          <a:xfrm>
            <a:off x="-63731" y="350046"/>
            <a:ext cx="12319462" cy="202739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72E16183-7EFF-4F36-B3E3-675F45B6460E}"/>
              </a:ext>
            </a:extLst>
          </p:cNvPr>
          <p:cNvSpPr>
            <a:spLocks noGrp="1"/>
          </p:cNvSpPr>
          <p:nvPr>
            <p:ph type="title"/>
          </p:nvPr>
        </p:nvSpPr>
        <p:spPr>
          <a:xfrm>
            <a:off x="838200" y="681038"/>
            <a:ext cx="10515600"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5D22266-95A0-4D26-8551-17688D5BADC6}"/>
              </a:ext>
            </a:extLst>
          </p:cNvPr>
          <p:cNvSpPr>
            <a:spLocks noGrp="1"/>
          </p:cNvSpPr>
          <p:nvPr>
            <p:ph idx="1"/>
          </p:nvPr>
        </p:nvSpPr>
        <p:spPr>
          <a:xfrm>
            <a:off x="838200" y="2568630"/>
            <a:ext cx="10515600" cy="3773981"/>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B76656D0-DF22-455F-B032-8E4D4896DD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854313" y="6517176"/>
            <a:ext cx="10483374" cy="150712"/>
          </a:xfrm>
          <a:prstGeom prst="rect">
            <a:avLst/>
          </a:prstGeom>
        </p:spPr>
      </p:pic>
    </p:spTree>
    <p:extLst>
      <p:ext uri="{BB962C8B-B14F-4D97-AF65-F5344CB8AC3E}">
        <p14:creationId xmlns:p14="http://schemas.microsoft.com/office/powerpoint/2010/main" val="396947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094F-2814-4412-A8DF-5AF91085C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2B30BF-FC36-48A7-B89C-6216D6781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98828B-01FA-4873-8E04-00C860BDA70C}"/>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5" name="Footer Placeholder 4">
            <a:extLst>
              <a:ext uri="{FF2B5EF4-FFF2-40B4-BE49-F238E27FC236}">
                <a16:creationId xmlns:a16="http://schemas.microsoft.com/office/drawing/2014/main" id="{8CDCF771-AA95-43B0-B09E-08F3482B59D1}"/>
              </a:ext>
            </a:extLst>
          </p:cNvPr>
          <p:cNvSpPr>
            <a:spLocks noGrp="1"/>
          </p:cNvSpPr>
          <p:nvPr>
            <p:ph type="ftr" sz="quarter" idx="11"/>
          </p:nvPr>
        </p:nvSpPr>
        <p:spPr/>
        <p:txBody>
          <a:body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3392EF48-1AA0-4ACB-9A84-6F7E502CA95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0074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t Slid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F44A-A045-46FE-BA57-699F0089C3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305193-BE99-4ECB-BF7E-B65A6974E5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F77CE-0560-4C8B-B57B-DF533B1D75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A309C-E97E-49DC-82C3-333DA7F22586}"/>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6" name="Footer Placeholder 5">
            <a:extLst>
              <a:ext uri="{FF2B5EF4-FFF2-40B4-BE49-F238E27FC236}">
                <a16:creationId xmlns:a16="http://schemas.microsoft.com/office/drawing/2014/main" id="{CAB0A09C-E34D-475F-AA75-0DB18A53094C}"/>
              </a:ext>
            </a:extLst>
          </p:cNvPr>
          <p:cNvSpPr>
            <a:spLocks noGrp="1"/>
          </p:cNvSpPr>
          <p:nvPr>
            <p:ph type="ftr" sz="quarter" idx="11"/>
          </p:nvPr>
        </p:nvSpPr>
        <p:spPr/>
        <p:txBody>
          <a:bodyPr/>
          <a:lstStyle/>
          <a:p>
            <a:r>
              <a:rPr lang="en-US"/>
              <a:t>Adult Resilience Curriculum</a:t>
            </a:r>
          </a:p>
          <a:p>
            <a:endParaRPr lang="en-US"/>
          </a:p>
        </p:txBody>
      </p:sp>
      <p:sp>
        <p:nvSpPr>
          <p:cNvPr id="7" name="Slide Number Placeholder 6">
            <a:extLst>
              <a:ext uri="{FF2B5EF4-FFF2-40B4-BE49-F238E27FC236}">
                <a16:creationId xmlns:a16="http://schemas.microsoft.com/office/drawing/2014/main" id="{A3979708-3200-42F9-85A4-781466313E3B}"/>
              </a:ext>
            </a:extLst>
          </p:cNvPr>
          <p:cNvSpPr>
            <a:spLocks noGrp="1"/>
          </p:cNvSpPr>
          <p:nvPr>
            <p:ph type="sldNum" sz="quarter" idx="12"/>
          </p:nvPr>
        </p:nvSpPr>
        <p:spPr/>
        <p:txBody>
          <a:bodyPr/>
          <a:lstStyle/>
          <a:p>
            <a:fld id="{48F63A3B-78C7-47BE-AE5E-E10140E04643}" type="slidenum">
              <a:rPr lang="en-US" smtClean="0"/>
              <a:t>‹#›</a:t>
            </a:fld>
            <a:endParaRPr lang="en-US"/>
          </a:p>
        </p:txBody>
      </p:sp>
      <p:pic>
        <p:nvPicPr>
          <p:cNvPr id="9" name="Picture 8">
            <a:extLst>
              <a:ext uri="{FF2B5EF4-FFF2-40B4-BE49-F238E27FC236}">
                <a16:creationId xmlns:a16="http://schemas.microsoft.com/office/drawing/2014/main" id="{53893291-31A8-45C5-A65E-74CCA92B9C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3659193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tent Slid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32C4-A797-4EB3-804F-104F37A5AE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50019B-6B62-4FBE-8EB7-837DAFE920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29663-E4D1-4C27-853D-6FC4AE5F8C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3CBB66-18CC-4F53-9ABF-05D6DA6FA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36103D-74F3-47E5-812F-49DD071CF3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182A4C-D852-4D96-ACB9-BFA2911A3FAE}"/>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8" name="Footer Placeholder 7">
            <a:extLst>
              <a:ext uri="{FF2B5EF4-FFF2-40B4-BE49-F238E27FC236}">
                <a16:creationId xmlns:a16="http://schemas.microsoft.com/office/drawing/2014/main" id="{CCC9E68D-416E-4CA8-BB59-C6D26C9F17AD}"/>
              </a:ext>
            </a:extLst>
          </p:cNvPr>
          <p:cNvSpPr>
            <a:spLocks noGrp="1"/>
          </p:cNvSpPr>
          <p:nvPr>
            <p:ph type="ftr" sz="quarter" idx="11"/>
          </p:nvPr>
        </p:nvSpPr>
        <p:spPr/>
        <p:txBody>
          <a:bodyPr/>
          <a:lstStyle/>
          <a:p>
            <a:r>
              <a:rPr lang="en-US"/>
              <a:t>Adult Resilience Curriculum</a:t>
            </a:r>
          </a:p>
          <a:p>
            <a:endParaRPr lang="en-US"/>
          </a:p>
        </p:txBody>
      </p:sp>
      <p:sp>
        <p:nvSpPr>
          <p:cNvPr id="9" name="Slide Number Placeholder 8">
            <a:extLst>
              <a:ext uri="{FF2B5EF4-FFF2-40B4-BE49-F238E27FC236}">
                <a16:creationId xmlns:a16="http://schemas.microsoft.com/office/drawing/2014/main" id="{5CA4ECBB-A895-4CCD-9C2A-AB92BD268AAD}"/>
              </a:ext>
            </a:extLst>
          </p:cNvPr>
          <p:cNvSpPr>
            <a:spLocks noGrp="1"/>
          </p:cNvSpPr>
          <p:nvPr>
            <p:ph type="sldNum" sz="quarter" idx="12"/>
          </p:nvPr>
        </p:nvSpPr>
        <p:spPr/>
        <p:txBody>
          <a:bodyPr/>
          <a:lstStyle/>
          <a:p>
            <a:fld id="{48F63A3B-78C7-47BE-AE5E-E10140E04643}" type="slidenum">
              <a:rPr lang="en-US" smtClean="0"/>
              <a:t>‹#›</a:t>
            </a:fld>
            <a:endParaRPr lang="en-US"/>
          </a:p>
        </p:txBody>
      </p:sp>
      <p:pic>
        <p:nvPicPr>
          <p:cNvPr id="11" name="Picture 10">
            <a:extLst>
              <a:ext uri="{FF2B5EF4-FFF2-40B4-BE49-F238E27FC236}">
                <a16:creationId xmlns:a16="http://schemas.microsoft.com/office/drawing/2014/main" id="{0CC63E4A-2516-4B56-A8CE-027017FE3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3622153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ontent Slid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74C0-F0E8-44BA-9A8F-C611149522E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8554864-3866-4BFA-BD90-EEEAD613A8A2}"/>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4" name="Footer Placeholder 3">
            <a:extLst>
              <a:ext uri="{FF2B5EF4-FFF2-40B4-BE49-F238E27FC236}">
                <a16:creationId xmlns:a16="http://schemas.microsoft.com/office/drawing/2014/main" id="{4D1171DD-DA16-4461-8789-C41CD227B44B}"/>
              </a:ext>
            </a:extLst>
          </p:cNvPr>
          <p:cNvSpPr>
            <a:spLocks noGrp="1"/>
          </p:cNvSpPr>
          <p:nvPr>
            <p:ph type="ftr" sz="quarter" idx="11"/>
          </p:nvPr>
        </p:nvSpPr>
        <p:spPr/>
        <p:txBody>
          <a:bodyPr/>
          <a:lstStyle/>
          <a:p>
            <a:r>
              <a:rPr lang="en-US"/>
              <a:t>Adult Resilience Curriculum</a:t>
            </a:r>
          </a:p>
          <a:p>
            <a:endParaRPr lang="en-US"/>
          </a:p>
        </p:txBody>
      </p:sp>
      <p:sp>
        <p:nvSpPr>
          <p:cNvPr id="5" name="Slide Number Placeholder 4">
            <a:extLst>
              <a:ext uri="{FF2B5EF4-FFF2-40B4-BE49-F238E27FC236}">
                <a16:creationId xmlns:a16="http://schemas.microsoft.com/office/drawing/2014/main" id="{C7494CFB-A364-4E2D-AB25-8E3CDDA131CC}"/>
              </a:ext>
            </a:extLst>
          </p:cNvPr>
          <p:cNvSpPr>
            <a:spLocks noGrp="1"/>
          </p:cNvSpPr>
          <p:nvPr>
            <p:ph type="sldNum" sz="quarter" idx="12"/>
          </p:nvPr>
        </p:nvSpPr>
        <p:spPr/>
        <p:txBody>
          <a:bodyPr/>
          <a:lstStyle/>
          <a:p>
            <a:fld id="{48F63A3B-78C7-47BE-AE5E-E10140E04643}" type="slidenum">
              <a:rPr lang="en-US" smtClean="0"/>
              <a:t>‹#›</a:t>
            </a:fld>
            <a:endParaRPr lang="en-US"/>
          </a:p>
        </p:txBody>
      </p:sp>
      <p:pic>
        <p:nvPicPr>
          <p:cNvPr id="7" name="Picture 6">
            <a:extLst>
              <a:ext uri="{FF2B5EF4-FFF2-40B4-BE49-F238E27FC236}">
                <a16:creationId xmlns:a16="http://schemas.microsoft.com/office/drawing/2014/main" id="{BB6A5D6D-B053-42B9-B137-527ACF9B2D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412141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7BD44-3E9B-4815-9524-53378F98548D}"/>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3" name="Footer Placeholder 2">
            <a:extLst>
              <a:ext uri="{FF2B5EF4-FFF2-40B4-BE49-F238E27FC236}">
                <a16:creationId xmlns:a16="http://schemas.microsoft.com/office/drawing/2014/main" id="{9D7C11CD-DCB5-4A74-AFF4-815178CA18D5}"/>
              </a:ext>
            </a:extLst>
          </p:cNvPr>
          <p:cNvSpPr>
            <a:spLocks noGrp="1"/>
          </p:cNvSpPr>
          <p:nvPr>
            <p:ph type="ftr" sz="quarter" idx="11"/>
          </p:nvPr>
        </p:nvSpPr>
        <p:spPr/>
        <p:txBody>
          <a:bodyPr/>
          <a:lstStyle/>
          <a:p>
            <a:r>
              <a:rPr lang="en-US"/>
              <a:t>Adult Resilience Curriculum</a:t>
            </a:r>
          </a:p>
          <a:p>
            <a:endParaRPr lang="en-US"/>
          </a:p>
        </p:txBody>
      </p:sp>
      <p:sp>
        <p:nvSpPr>
          <p:cNvPr id="4" name="Slide Number Placeholder 3">
            <a:extLst>
              <a:ext uri="{FF2B5EF4-FFF2-40B4-BE49-F238E27FC236}">
                <a16:creationId xmlns:a16="http://schemas.microsoft.com/office/drawing/2014/main" id="{6FDB2D77-2F42-4625-BAAA-A5C2434E5B8F}"/>
              </a:ext>
            </a:extLst>
          </p:cNvPr>
          <p:cNvSpPr>
            <a:spLocks noGrp="1"/>
          </p:cNvSpPr>
          <p:nvPr>
            <p:ph type="sldNum" sz="quarter" idx="12"/>
          </p:nvPr>
        </p:nvSpPr>
        <p:spPr/>
        <p:txBody>
          <a:bodyPr/>
          <a:lstStyle/>
          <a:p>
            <a:fld id="{48F63A3B-78C7-47BE-AE5E-E10140E04643}" type="slidenum">
              <a:rPr lang="en-US" smtClean="0"/>
              <a:t>‹#›</a:t>
            </a:fld>
            <a:endParaRPr lang="en-US"/>
          </a:p>
        </p:txBody>
      </p:sp>
      <p:pic>
        <p:nvPicPr>
          <p:cNvPr id="6" name="Picture 5">
            <a:extLst>
              <a:ext uri="{FF2B5EF4-FFF2-40B4-BE49-F238E27FC236}">
                <a16:creationId xmlns:a16="http://schemas.microsoft.com/office/drawing/2014/main" id="{BBFA29DF-7F8A-4844-90E3-FA7AAED0B6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208464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7CC1A-ADE3-1D42-AD68-478A9CA184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E68D9-F213-C64E-939F-0410DA5A1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3B0EC-B1E6-2346-AE21-34601D16398B}"/>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5" name="Footer Placeholder 4">
            <a:extLst>
              <a:ext uri="{FF2B5EF4-FFF2-40B4-BE49-F238E27FC236}">
                <a16:creationId xmlns:a16="http://schemas.microsoft.com/office/drawing/2014/main" id="{7C7015DF-BA5A-FE4E-BEF8-AA3FBBB6FAFD}"/>
              </a:ext>
            </a:extLst>
          </p:cNvPr>
          <p:cNvSpPr>
            <a:spLocks noGrp="1"/>
          </p:cNvSpPr>
          <p:nvPr>
            <p:ph type="ftr" sz="quarter" idx="11"/>
          </p:nvPr>
        </p:nvSpPr>
        <p:spPr/>
        <p:txBody>
          <a:body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54C65604-847B-2B4A-8BB4-FFF079C19EF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32860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7EC5-6640-4021-8DE5-62D374358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DB366B-2CFC-4650-B178-6756EC6E77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AAD67D-F9B1-4F70-85F0-70E84B173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ACC36-ADA7-4E09-84D0-1ABD4BD81EF7}"/>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6" name="Footer Placeholder 5">
            <a:extLst>
              <a:ext uri="{FF2B5EF4-FFF2-40B4-BE49-F238E27FC236}">
                <a16:creationId xmlns:a16="http://schemas.microsoft.com/office/drawing/2014/main" id="{17536AF9-E555-4BAF-A711-10EA83D304F4}"/>
              </a:ext>
            </a:extLst>
          </p:cNvPr>
          <p:cNvSpPr>
            <a:spLocks noGrp="1"/>
          </p:cNvSpPr>
          <p:nvPr>
            <p:ph type="ftr" sz="quarter" idx="11"/>
          </p:nvPr>
        </p:nvSpPr>
        <p:spPr/>
        <p:txBody>
          <a:bodyPr/>
          <a:lstStyle/>
          <a:p>
            <a:r>
              <a:rPr lang="en-US"/>
              <a:t>Adult Resilience Curriculum</a:t>
            </a:r>
          </a:p>
          <a:p>
            <a:endParaRPr lang="en-US"/>
          </a:p>
        </p:txBody>
      </p:sp>
      <p:sp>
        <p:nvSpPr>
          <p:cNvPr id="7" name="Slide Number Placeholder 6">
            <a:extLst>
              <a:ext uri="{FF2B5EF4-FFF2-40B4-BE49-F238E27FC236}">
                <a16:creationId xmlns:a16="http://schemas.microsoft.com/office/drawing/2014/main" id="{C6D142F6-6989-439B-8CD2-7F97E937DB94}"/>
              </a:ext>
            </a:extLst>
          </p:cNvPr>
          <p:cNvSpPr>
            <a:spLocks noGrp="1"/>
          </p:cNvSpPr>
          <p:nvPr>
            <p:ph type="sldNum" sz="quarter" idx="12"/>
          </p:nvPr>
        </p:nvSpPr>
        <p:spPr/>
        <p:txBody>
          <a:bodyPr/>
          <a:lstStyle/>
          <a:p>
            <a:fld id="{48F63A3B-78C7-47BE-AE5E-E10140E04643}" type="slidenum">
              <a:rPr lang="en-US" smtClean="0"/>
              <a:t>‹#›</a:t>
            </a:fld>
            <a:endParaRPr lang="en-US"/>
          </a:p>
        </p:txBody>
      </p:sp>
      <p:pic>
        <p:nvPicPr>
          <p:cNvPr id="9" name="Picture 8">
            <a:extLst>
              <a:ext uri="{FF2B5EF4-FFF2-40B4-BE49-F238E27FC236}">
                <a16:creationId xmlns:a16="http://schemas.microsoft.com/office/drawing/2014/main" id="{9D83CD9B-C35A-47FC-AB8F-FA688E9ABE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510468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A2B6-6F7A-42CA-9B0D-DB267CA62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91E2E2-28A7-428D-B3E8-AEF9B98A5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D3B6EF8-F102-427F-AA97-B037C85FD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CA8A5-1486-4209-A8CF-B9B5CBFE7B31}"/>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6" name="Footer Placeholder 5">
            <a:extLst>
              <a:ext uri="{FF2B5EF4-FFF2-40B4-BE49-F238E27FC236}">
                <a16:creationId xmlns:a16="http://schemas.microsoft.com/office/drawing/2014/main" id="{0FF6E7F0-6F71-4065-9235-56F7FB493721}"/>
              </a:ext>
            </a:extLst>
          </p:cNvPr>
          <p:cNvSpPr>
            <a:spLocks noGrp="1"/>
          </p:cNvSpPr>
          <p:nvPr>
            <p:ph type="ftr" sz="quarter" idx="11"/>
          </p:nvPr>
        </p:nvSpPr>
        <p:spPr/>
        <p:txBody>
          <a:bodyPr/>
          <a:lstStyle/>
          <a:p>
            <a:r>
              <a:rPr lang="en-US"/>
              <a:t>Adult Resilience Curriculum</a:t>
            </a:r>
          </a:p>
          <a:p>
            <a:endParaRPr lang="en-US"/>
          </a:p>
        </p:txBody>
      </p:sp>
      <p:sp>
        <p:nvSpPr>
          <p:cNvPr id="7" name="Slide Number Placeholder 6">
            <a:extLst>
              <a:ext uri="{FF2B5EF4-FFF2-40B4-BE49-F238E27FC236}">
                <a16:creationId xmlns:a16="http://schemas.microsoft.com/office/drawing/2014/main" id="{BBDDBF17-43CA-4190-96BC-9DFED80CF187}"/>
              </a:ext>
            </a:extLst>
          </p:cNvPr>
          <p:cNvSpPr>
            <a:spLocks noGrp="1"/>
          </p:cNvSpPr>
          <p:nvPr>
            <p:ph type="sldNum" sz="quarter" idx="12"/>
          </p:nvPr>
        </p:nvSpPr>
        <p:spPr/>
        <p:txBody>
          <a:bodyPr/>
          <a:lstStyle/>
          <a:p>
            <a:fld id="{48F63A3B-78C7-47BE-AE5E-E10140E04643}" type="slidenum">
              <a:rPr lang="en-US" smtClean="0"/>
              <a:t>‹#›</a:t>
            </a:fld>
            <a:endParaRPr lang="en-US"/>
          </a:p>
        </p:txBody>
      </p:sp>
      <p:pic>
        <p:nvPicPr>
          <p:cNvPr id="9" name="Picture 8">
            <a:extLst>
              <a:ext uri="{FF2B5EF4-FFF2-40B4-BE49-F238E27FC236}">
                <a16:creationId xmlns:a16="http://schemas.microsoft.com/office/drawing/2014/main" id="{620A600F-A026-4DFF-9B77-5B5F6D5AD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1757389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85B06FA-99E2-4A8E-AD02-3D6D370F79E3}"/>
              </a:ext>
            </a:extLst>
          </p:cNvPr>
          <p:cNvSpPr>
            <a:spLocks noGrp="1"/>
          </p:cNvSpPr>
          <p:nvPr>
            <p:ph type="ctrTitle"/>
          </p:nvPr>
        </p:nvSpPr>
        <p:spPr>
          <a:xfrm>
            <a:off x="1017036" y="1844302"/>
            <a:ext cx="10157927" cy="1345261"/>
          </a:xfrm>
        </p:spPr>
        <p:txBody>
          <a:bodyPr/>
          <a:lstStyle>
            <a:lvl1pPr algn="ctr">
              <a:defRPr/>
            </a:lvl1pPr>
          </a:lstStyle>
          <a:p>
            <a:r>
              <a:rPr lang="en-US" dirty="0"/>
              <a:t>Presentation Title Goes Here</a:t>
            </a:r>
          </a:p>
        </p:txBody>
      </p:sp>
      <p:sp>
        <p:nvSpPr>
          <p:cNvPr id="14" name="Subtitle 2">
            <a:extLst>
              <a:ext uri="{FF2B5EF4-FFF2-40B4-BE49-F238E27FC236}">
                <a16:creationId xmlns:a16="http://schemas.microsoft.com/office/drawing/2014/main" id="{562B9050-5166-4195-BD7F-C36EE053ED61}"/>
              </a:ext>
            </a:extLst>
          </p:cNvPr>
          <p:cNvSpPr>
            <a:spLocks noGrp="1"/>
          </p:cNvSpPr>
          <p:nvPr>
            <p:ph type="subTitle" idx="1"/>
          </p:nvPr>
        </p:nvSpPr>
        <p:spPr>
          <a:xfrm>
            <a:off x="1524000" y="3518148"/>
            <a:ext cx="9144000" cy="1655762"/>
          </a:xfrm>
        </p:spPr>
        <p:txBody>
          <a:bodyPr>
            <a:normAutofit/>
          </a:bodyPr>
          <a:lstStyle>
            <a:lvl1pPr marL="0" indent="0" algn="ctr">
              <a:buFontTx/>
              <a:buNone/>
              <a:defRPr/>
            </a:lvl1pPr>
          </a:lstStyle>
          <a:p>
            <a:pPr>
              <a:lnSpc>
                <a:spcPct val="100000"/>
              </a:lnSpc>
            </a:pPr>
            <a:r>
              <a:rPr lang="en-US" sz="2800" dirty="0"/>
              <a:t>Speaker A, PhD</a:t>
            </a:r>
          </a:p>
          <a:p>
            <a:pPr>
              <a:lnSpc>
                <a:spcPct val="100000"/>
              </a:lnSpc>
            </a:pPr>
            <a:r>
              <a:rPr lang="en-US" sz="2800" dirty="0"/>
              <a:t>Speaker B, LMHP</a:t>
            </a:r>
          </a:p>
          <a:p>
            <a:pPr>
              <a:lnSpc>
                <a:spcPct val="100000"/>
              </a:lnSpc>
            </a:pPr>
            <a:r>
              <a:rPr lang="en-US" sz="2800" dirty="0"/>
              <a:t>Speaker C, PhD</a:t>
            </a:r>
          </a:p>
        </p:txBody>
      </p:sp>
      <p:pic>
        <p:nvPicPr>
          <p:cNvPr id="15" name="Picture 14" descr="Graphical user interface, text, application&#10;&#10;Description automatically generated">
            <a:extLst>
              <a:ext uri="{FF2B5EF4-FFF2-40B4-BE49-F238E27FC236}">
                <a16:creationId xmlns:a16="http://schemas.microsoft.com/office/drawing/2014/main" id="{4D51CFD5-BFB2-4AFE-9989-AFDC47BA03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698" y="241430"/>
            <a:ext cx="6200966" cy="931090"/>
          </a:xfrm>
          <a:prstGeom prst="rect">
            <a:avLst/>
          </a:prstGeom>
        </p:spPr>
      </p:pic>
      <p:grpSp>
        <p:nvGrpSpPr>
          <p:cNvPr id="16" name="Group 15">
            <a:extLst>
              <a:ext uri="{FF2B5EF4-FFF2-40B4-BE49-F238E27FC236}">
                <a16:creationId xmlns:a16="http://schemas.microsoft.com/office/drawing/2014/main" id="{751D4DB7-5B24-440D-8C07-C3F59FCE5C8D}"/>
              </a:ext>
            </a:extLst>
          </p:cNvPr>
          <p:cNvGrpSpPr/>
          <p:nvPr userDrawn="1"/>
        </p:nvGrpSpPr>
        <p:grpSpPr>
          <a:xfrm>
            <a:off x="196466" y="5789806"/>
            <a:ext cx="11799069" cy="965004"/>
            <a:chOff x="250785" y="5789806"/>
            <a:chExt cx="11799069" cy="965004"/>
          </a:xfrm>
        </p:grpSpPr>
        <p:pic>
          <p:nvPicPr>
            <p:cNvPr id="17" name="Picture 16" descr="A picture containing text, lit, light, dark&#10;&#10;Description automatically generated">
              <a:extLst>
                <a:ext uri="{FF2B5EF4-FFF2-40B4-BE49-F238E27FC236}">
                  <a16:creationId xmlns:a16="http://schemas.microsoft.com/office/drawing/2014/main" id="{9974994C-77D4-4BB5-99F4-E2A1F495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8196" y="5789806"/>
              <a:ext cx="2931658" cy="96500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EB68FFFC-C401-459A-A4D3-EF523D7236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785" y="6107244"/>
              <a:ext cx="4005942" cy="647566"/>
            </a:xfrm>
            <a:prstGeom prst="rect">
              <a:avLst/>
            </a:prstGeom>
          </p:spPr>
        </p:pic>
      </p:grpSp>
    </p:spTree>
    <p:extLst>
      <p:ext uri="{BB962C8B-B14F-4D97-AF65-F5344CB8AC3E}">
        <p14:creationId xmlns:p14="http://schemas.microsoft.com/office/powerpoint/2010/main" val="2348451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E27B-3A1C-B649-93F9-AB9ED12637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C44BC-70BB-5C41-A6BB-CB282D440F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D6323D-DD11-D340-BAA8-287AA751C20B}"/>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5" name="Footer Placeholder 4">
            <a:extLst>
              <a:ext uri="{FF2B5EF4-FFF2-40B4-BE49-F238E27FC236}">
                <a16:creationId xmlns:a16="http://schemas.microsoft.com/office/drawing/2014/main" id="{17052BE0-CE85-7442-91C7-2C40C5BE9F2F}"/>
              </a:ext>
            </a:extLst>
          </p:cNvPr>
          <p:cNvSpPr>
            <a:spLocks noGrp="1"/>
          </p:cNvSpPr>
          <p:nvPr>
            <p:ph type="ftr" sz="quarter" idx="11"/>
          </p:nvPr>
        </p:nvSpPr>
        <p:spPr/>
        <p:txBody>
          <a:body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B1620FE4-EC1B-EB42-97C7-F37E14D63FAC}"/>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41561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7CC1A-ADE3-1D42-AD68-478A9CA184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E68D9-F213-C64E-939F-0410DA5A1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3B0EC-B1E6-2346-AE21-34601D16398B}"/>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5" name="Footer Placeholder 4">
            <a:extLst>
              <a:ext uri="{FF2B5EF4-FFF2-40B4-BE49-F238E27FC236}">
                <a16:creationId xmlns:a16="http://schemas.microsoft.com/office/drawing/2014/main" id="{7C7015DF-BA5A-FE4E-BEF8-AA3FBBB6FAFD}"/>
              </a:ext>
            </a:extLst>
          </p:cNvPr>
          <p:cNvSpPr>
            <a:spLocks noGrp="1"/>
          </p:cNvSpPr>
          <p:nvPr>
            <p:ph type="ftr" sz="quarter" idx="11"/>
          </p:nvPr>
        </p:nvSpPr>
        <p:spPr/>
        <p:txBody>
          <a:body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54C65604-847B-2B4A-8BB4-FFF079C19EF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32860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03B0-2E6E-4649-A9A2-B359AB9EE4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30E114-5B3D-D24F-B7CB-FCBD4C1219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5BEB3C-2319-B349-BD7D-1C3BE93CFFB8}"/>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5" name="Footer Placeholder 4">
            <a:extLst>
              <a:ext uri="{FF2B5EF4-FFF2-40B4-BE49-F238E27FC236}">
                <a16:creationId xmlns:a16="http://schemas.microsoft.com/office/drawing/2014/main" id="{647DCCBB-049B-FD46-BCA6-A46BE8890258}"/>
              </a:ext>
            </a:extLst>
          </p:cNvPr>
          <p:cNvSpPr>
            <a:spLocks noGrp="1"/>
          </p:cNvSpPr>
          <p:nvPr>
            <p:ph type="ftr" sz="quarter" idx="11"/>
          </p:nvPr>
        </p:nvSpPr>
        <p:spPr/>
        <p:txBody>
          <a:body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F986CA06-9840-BB4C-8A50-3078D3871496}"/>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72813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F62A-01D7-C446-9458-266442CC9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3F1281-E77B-D647-84AA-5388551904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29F1CB-C843-9C4A-BA05-BCDB4A1EFE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AF8E58-FC07-C246-8724-52624B5F647D}"/>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6" name="Footer Placeholder 5">
            <a:extLst>
              <a:ext uri="{FF2B5EF4-FFF2-40B4-BE49-F238E27FC236}">
                <a16:creationId xmlns:a16="http://schemas.microsoft.com/office/drawing/2014/main" id="{61836AA1-A1C1-2248-8508-4773C58B3109}"/>
              </a:ext>
            </a:extLst>
          </p:cNvPr>
          <p:cNvSpPr>
            <a:spLocks noGrp="1"/>
          </p:cNvSpPr>
          <p:nvPr>
            <p:ph type="ftr" sz="quarter" idx="11"/>
          </p:nvPr>
        </p:nvSpPr>
        <p:spPr/>
        <p:txBody>
          <a:bodyPr/>
          <a:lstStyle/>
          <a:p>
            <a:r>
              <a:rPr lang="en-US"/>
              <a:t>Adult Resilience Curriculum</a:t>
            </a:r>
          </a:p>
          <a:p>
            <a:endParaRPr lang="en-US"/>
          </a:p>
        </p:txBody>
      </p:sp>
      <p:sp>
        <p:nvSpPr>
          <p:cNvPr id="7" name="Slide Number Placeholder 6">
            <a:extLst>
              <a:ext uri="{FF2B5EF4-FFF2-40B4-BE49-F238E27FC236}">
                <a16:creationId xmlns:a16="http://schemas.microsoft.com/office/drawing/2014/main" id="{614829BF-A1CD-6640-8A5C-77628EF5B876}"/>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91609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4B62-5574-5240-96FA-3DBB5BBEEC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B991EE-588C-A141-A04A-D700668AE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DBD99B-D050-8E4D-A05B-3EF8C1BCF8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2C133B-9069-2F46-AFB1-AFA660AB7D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1BA0D9-E6D5-BE4E-AE75-2D692209F5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728EA5-B72B-9E43-8A80-3D5743206C85}"/>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8" name="Footer Placeholder 7">
            <a:extLst>
              <a:ext uri="{FF2B5EF4-FFF2-40B4-BE49-F238E27FC236}">
                <a16:creationId xmlns:a16="http://schemas.microsoft.com/office/drawing/2014/main" id="{C4EA76CE-97DB-5643-8C28-477A5572D9F5}"/>
              </a:ext>
            </a:extLst>
          </p:cNvPr>
          <p:cNvSpPr>
            <a:spLocks noGrp="1"/>
          </p:cNvSpPr>
          <p:nvPr>
            <p:ph type="ftr" sz="quarter" idx="11"/>
          </p:nvPr>
        </p:nvSpPr>
        <p:spPr/>
        <p:txBody>
          <a:bodyPr/>
          <a:lstStyle/>
          <a:p>
            <a:r>
              <a:rPr lang="en-US"/>
              <a:t>Adult Resilience Curriculum</a:t>
            </a:r>
          </a:p>
          <a:p>
            <a:endParaRPr lang="en-US"/>
          </a:p>
        </p:txBody>
      </p:sp>
      <p:sp>
        <p:nvSpPr>
          <p:cNvPr id="9" name="Slide Number Placeholder 8">
            <a:extLst>
              <a:ext uri="{FF2B5EF4-FFF2-40B4-BE49-F238E27FC236}">
                <a16:creationId xmlns:a16="http://schemas.microsoft.com/office/drawing/2014/main" id="{D782279F-E48D-204D-BCBB-7071FC2C3AFB}"/>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49850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4DFB-CA55-AF4F-9947-7757FC8073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E235C9-A167-6B4C-B84C-722D0C08294D}"/>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4" name="Footer Placeholder 3">
            <a:extLst>
              <a:ext uri="{FF2B5EF4-FFF2-40B4-BE49-F238E27FC236}">
                <a16:creationId xmlns:a16="http://schemas.microsoft.com/office/drawing/2014/main" id="{107AF234-E9F1-A44F-93D9-E06A3B044AD0}"/>
              </a:ext>
            </a:extLst>
          </p:cNvPr>
          <p:cNvSpPr>
            <a:spLocks noGrp="1"/>
          </p:cNvSpPr>
          <p:nvPr>
            <p:ph type="ftr" sz="quarter" idx="11"/>
          </p:nvPr>
        </p:nvSpPr>
        <p:spPr/>
        <p:txBody>
          <a:bodyPr/>
          <a:lstStyle/>
          <a:p>
            <a:r>
              <a:rPr lang="en-US"/>
              <a:t>Adult Resilience Curriculum</a:t>
            </a:r>
          </a:p>
          <a:p>
            <a:endParaRPr lang="en-US"/>
          </a:p>
        </p:txBody>
      </p:sp>
      <p:sp>
        <p:nvSpPr>
          <p:cNvPr id="5" name="Slide Number Placeholder 4">
            <a:extLst>
              <a:ext uri="{FF2B5EF4-FFF2-40B4-BE49-F238E27FC236}">
                <a16:creationId xmlns:a16="http://schemas.microsoft.com/office/drawing/2014/main" id="{5C2E9515-B493-4042-8C5C-0E7A1DC6AC1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05873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4383B7-4719-D447-A24B-31C45B37AA11}"/>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3" name="Footer Placeholder 2">
            <a:extLst>
              <a:ext uri="{FF2B5EF4-FFF2-40B4-BE49-F238E27FC236}">
                <a16:creationId xmlns:a16="http://schemas.microsoft.com/office/drawing/2014/main" id="{277560CA-CBF0-E440-828A-ECA3D59B099C}"/>
              </a:ext>
            </a:extLst>
          </p:cNvPr>
          <p:cNvSpPr>
            <a:spLocks noGrp="1"/>
          </p:cNvSpPr>
          <p:nvPr>
            <p:ph type="ftr" sz="quarter" idx="11"/>
          </p:nvPr>
        </p:nvSpPr>
        <p:spPr/>
        <p:txBody>
          <a:bodyPr/>
          <a:lstStyle/>
          <a:p>
            <a:r>
              <a:rPr lang="en-US"/>
              <a:t>Adult Resilience Curriculum</a:t>
            </a:r>
          </a:p>
          <a:p>
            <a:endParaRPr lang="en-US"/>
          </a:p>
        </p:txBody>
      </p:sp>
      <p:sp>
        <p:nvSpPr>
          <p:cNvPr id="4" name="Slide Number Placeholder 3">
            <a:extLst>
              <a:ext uri="{FF2B5EF4-FFF2-40B4-BE49-F238E27FC236}">
                <a16:creationId xmlns:a16="http://schemas.microsoft.com/office/drawing/2014/main" id="{854A9099-F651-894B-8656-BC184EF79DE8}"/>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85061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03B0-2E6E-4649-A9A2-B359AB9EE4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30E114-5B3D-D24F-B7CB-FCBD4C1219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5BEB3C-2319-B349-BD7D-1C3BE93CFFB8}"/>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5" name="Footer Placeholder 4">
            <a:extLst>
              <a:ext uri="{FF2B5EF4-FFF2-40B4-BE49-F238E27FC236}">
                <a16:creationId xmlns:a16="http://schemas.microsoft.com/office/drawing/2014/main" id="{647DCCBB-049B-FD46-BCA6-A46BE8890258}"/>
              </a:ext>
            </a:extLst>
          </p:cNvPr>
          <p:cNvSpPr>
            <a:spLocks noGrp="1"/>
          </p:cNvSpPr>
          <p:nvPr>
            <p:ph type="ftr" sz="quarter" idx="11"/>
          </p:nvPr>
        </p:nvSpPr>
        <p:spPr/>
        <p:txBody>
          <a:body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F986CA06-9840-BB4C-8A50-3078D3871496}"/>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72813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9DA0-031D-564D-8678-27BA81B8E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8B1600-0BE8-4240-A563-8159AF574A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583B75-B77F-1C4D-A554-EC898E426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275D0-9ECA-DE46-B0DB-FA34F81FD707}"/>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6" name="Footer Placeholder 5">
            <a:extLst>
              <a:ext uri="{FF2B5EF4-FFF2-40B4-BE49-F238E27FC236}">
                <a16:creationId xmlns:a16="http://schemas.microsoft.com/office/drawing/2014/main" id="{4B997320-420C-924C-8EC3-56B3CDBD6E57}"/>
              </a:ext>
            </a:extLst>
          </p:cNvPr>
          <p:cNvSpPr>
            <a:spLocks noGrp="1"/>
          </p:cNvSpPr>
          <p:nvPr>
            <p:ph type="ftr" sz="quarter" idx="11"/>
          </p:nvPr>
        </p:nvSpPr>
        <p:spPr/>
        <p:txBody>
          <a:bodyPr/>
          <a:lstStyle/>
          <a:p>
            <a:r>
              <a:rPr lang="en-US"/>
              <a:t>Adult Resilience Curriculum</a:t>
            </a:r>
          </a:p>
          <a:p>
            <a:endParaRPr lang="en-US"/>
          </a:p>
        </p:txBody>
      </p:sp>
      <p:sp>
        <p:nvSpPr>
          <p:cNvPr id="7" name="Slide Number Placeholder 6">
            <a:extLst>
              <a:ext uri="{FF2B5EF4-FFF2-40B4-BE49-F238E27FC236}">
                <a16:creationId xmlns:a16="http://schemas.microsoft.com/office/drawing/2014/main" id="{CF7C74E8-18CB-F340-A1AB-9CFFB40EE962}"/>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5295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AAEF-95DC-E149-AF24-DF517634D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D831A9-6C6D-D646-9D84-2A04B1D07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C56FC7-EBFC-D042-9A53-77BF5C93C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C7F45A-A989-904F-BD53-C2EE52D18008}"/>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6" name="Footer Placeholder 5">
            <a:extLst>
              <a:ext uri="{FF2B5EF4-FFF2-40B4-BE49-F238E27FC236}">
                <a16:creationId xmlns:a16="http://schemas.microsoft.com/office/drawing/2014/main" id="{12B276B3-01C1-7740-AE79-62C0934FD06A}"/>
              </a:ext>
            </a:extLst>
          </p:cNvPr>
          <p:cNvSpPr>
            <a:spLocks noGrp="1"/>
          </p:cNvSpPr>
          <p:nvPr>
            <p:ph type="ftr" sz="quarter" idx="11"/>
          </p:nvPr>
        </p:nvSpPr>
        <p:spPr/>
        <p:txBody>
          <a:bodyPr/>
          <a:lstStyle/>
          <a:p>
            <a:r>
              <a:rPr lang="en-US"/>
              <a:t>Adult Resilience Curriculum</a:t>
            </a:r>
          </a:p>
          <a:p>
            <a:endParaRPr lang="en-US"/>
          </a:p>
        </p:txBody>
      </p:sp>
      <p:sp>
        <p:nvSpPr>
          <p:cNvPr id="7" name="Slide Number Placeholder 6">
            <a:extLst>
              <a:ext uri="{FF2B5EF4-FFF2-40B4-BE49-F238E27FC236}">
                <a16:creationId xmlns:a16="http://schemas.microsoft.com/office/drawing/2014/main" id="{FDDB4F88-FCF8-7341-BDBB-091723A3AF4C}"/>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45343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CAC4-40E1-4E4A-B3E3-9A129F252E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348C1A-3F5D-8E43-B51A-052AE6247E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48EEE-15ED-4F47-AF31-5D96D7BFA375}"/>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5" name="Footer Placeholder 4">
            <a:extLst>
              <a:ext uri="{FF2B5EF4-FFF2-40B4-BE49-F238E27FC236}">
                <a16:creationId xmlns:a16="http://schemas.microsoft.com/office/drawing/2014/main" id="{6EA82A01-9BDD-364A-95FB-98AB698D3E6E}"/>
              </a:ext>
            </a:extLst>
          </p:cNvPr>
          <p:cNvSpPr>
            <a:spLocks noGrp="1"/>
          </p:cNvSpPr>
          <p:nvPr>
            <p:ph type="ftr" sz="quarter" idx="11"/>
          </p:nvPr>
        </p:nvSpPr>
        <p:spPr/>
        <p:txBody>
          <a:body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9AD5793E-A73E-1A4E-B8E2-D6C13FDD88D2}"/>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82442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27709-9A75-D54D-9164-7668D1710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E909BE-2AD0-EC41-AD7A-45C1AC30F1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5ABCC-134C-CE49-9B49-41600E87D67A}"/>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5" name="Footer Placeholder 4">
            <a:extLst>
              <a:ext uri="{FF2B5EF4-FFF2-40B4-BE49-F238E27FC236}">
                <a16:creationId xmlns:a16="http://schemas.microsoft.com/office/drawing/2014/main" id="{60935EB2-D4D5-8547-8193-D37C06B45746}"/>
              </a:ext>
            </a:extLst>
          </p:cNvPr>
          <p:cNvSpPr>
            <a:spLocks noGrp="1"/>
          </p:cNvSpPr>
          <p:nvPr>
            <p:ph type="ftr" sz="quarter" idx="11"/>
          </p:nvPr>
        </p:nvSpPr>
        <p:spPr/>
        <p:txBody>
          <a:body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784A335E-9F3B-0945-A240-D3AB1C0FAB9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8718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F62A-01D7-C446-9458-266442CC9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3F1281-E77B-D647-84AA-5388551904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29F1CB-C843-9C4A-BA05-BCDB4A1EFE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AF8E58-FC07-C246-8724-52624B5F647D}"/>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6" name="Footer Placeholder 5">
            <a:extLst>
              <a:ext uri="{FF2B5EF4-FFF2-40B4-BE49-F238E27FC236}">
                <a16:creationId xmlns:a16="http://schemas.microsoft.com/office/drawing/2014/main" id="{61836AA1-A1C1-2248-8508-4773C58B3109}"/>
              </a:ext>
            </a:extLst>
          </p:cNvPr>
          <p:cNvSpPr>
            <a:spLocks noGrp="1"/>
          </p:cNvSpPr>
          <p:nvPr>
            <p:ph type="ftr" sz="quarter" idx="11"/>
          </p:nvPr>
        </p:nvSpPr>
        <p:spPr/>
        <p:txBody>
          <a:bodyPr/>
          <a:lstStyle/>
          <a:p>
            <a:r>
              <a:rPr lang="en-US"/>
              <a:t>Adult Resilience Curriculum</a:t>
            </a:r>
          </a:p>
          <a:p>
            <a:endParaRPr lang="en-US"/>
          </a:p>
        </p:txBody>
      </p:sp>
      <p:sp>
        <p:nvSpPr>
          <p:cNvPr id="7" name="Slide Number Placeholder 6">
            <a:extLst>
              <a:ext uri="{FF2B5EF4-FFF2-40B4-BE49-F238E27FC236}">
                <a16:creationId xmlns:a16="http://schemas.microsoft.com/office/drawing/2014/main" id="{614829BF-A1CD-6640-8A5C-77628EF5B876}"/>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916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4B62-5574-5240-96FA-3DBB5BBEEC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B991EE-588C-A141-A04A-D700668AE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DBD99B-D050-8E4D-A05B-3EF8C1BCF8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2C133B-9069-2F46-AFB1-AFA660AB7D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1BA0D9-E6D5-BE4E-AE75-2D692209F5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728EA5-B72B-9E43-8A80-3D5743206C85}"/>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8" name="Footer Placeholder 7">
            <a:extLst>
              <a:ext uri="{FF2B5EF4-FFF2-40B4-BE49-F238E27FC236}">
                <a16:creationId xmlns:a16="http://schemas.microsoft.com/office/drawing/2014/main" id="{C4EA76CE-97DB-5643-8C28-477A5572D9F5}"/>
              </a:ext>
            </a:extLst>
          </p:cNvPr>
          <p:cNvSpPr>
            <a:spLocks noGrp="1"/>
          </p:cNvSpPr>
          <p:nvPr>
            <p:ph type="ftr" sz="quarter" idx="11"/>
          </p:nvPr>
        </p:nvSpPr>
        <p:spPr/>
        <p:txBody>
          <a:bodyPr/>
          <a:lstStyle/>
          <a:p>
            <a:r>
              <a:rPr lang="en-US"/>
              <a:t>Adult Resilience Curriculum</a:t>
            </a:r>
          </a:p>
          <a:p>
            <a:endParaRPr lang="en-US"/>
          </a:p>
        </p:txBody>
      </p:sp>
      <p:sp>
        <p:nvSpPr>
          <p:cNvPr id="9" name="Slide Number Placeholder 8">
            <a:extLst>
              <a:ext uri="{FF2B5EF4-FFF2-40B4-BE49-F238E27FC236}">
                <a16:creationId xmlns:a16="http://schemas.microsoft.com/office/drawing/2014/main" id="{D782279F-E48D-204D-BCBB-7071FC2C3AFB}"/>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4985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4DFB-CA55-AF4F-9947-7757FC8073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E235C9-A167-6B4C-B84C-722D0C08294D}"/>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4" name="Footer Placeholder 3">
            <a:extLst>
              <a:ext uri="{FF2B5EF4-FFF2-40B4-BE49-F238E27FC236}">
                <a16:creationId xmlns:a16="http://schemas.microsoft.com/office/drawing/2014/main" id="{107AF234-E9F1-A44F-93D9-E06A3B044AD0}"/>
              </a:ext>
            </a:extLst>
          </p:cNvPr>
          <p:cNvSpPr>
            <a:spLocks noGrp="1"/>
          </p:cNvSpPr>
          <p:nvPr>
            <p:ph type="ftr" sz="quarter" idx="11"/>
          </p:nvPr>
        </p:nvSpPr>
        <p:spPr/>
        <p:txBody>
          <a:bodyPr/>
          <a:lstStyle/>
          <a:p>
            <a:r>
              <a:rPr lang="en-US"/>
              <a:t>Adult Resilience Curriculum</a:t>
            </a:r>
          </a:p>
          <a:p>
            <a:endParaRPr lang="en-US"/>
          </a:p>
        </p:txBody>
      </p:sp>
      <p:sp>
        <p:nvSpPr>
          <p:cNvPr id="5" name="Slide Number Placeholder 4">
            <a:extLst>
              <a:ext uri="{FF2B5EF4-FFF2-40B4-BE49-F238E27FC236}">
                <a16:creationId xmlns:a16="http://schemas.microsoft.com/office/drawing/2014/main" id="{5C2E9515-B493-4042-8C5C-0E7A1DC6AC1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0587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4383B7-4719-D447-A24B-31C45B37AA11}"/>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3" name="Footer Placeholder 2">
            <a:extLst>
              <a:ext uri="{FF2B5EF4-FFF2-40B4-BE49-F238E27FC236}">
                <a16:creationId xmlns:a16="http://schemas.microsoft.com/office/drawing/2014/main" id="{277560CA-CBF0-E440-828A-ECA3D59B099C}"/>
              </a:ext>
            </a:extLst>
          </p:cNvPr>
          <p:cNvSpPr>
            <a:spLocks noGrp="1"/>
          </p:cNvSpPr>
          <p:nvPr>
            <p:ph type="ftr" sz="quarter" idx="11"/>
          </p:nvPr>
        </p:nvSpPr>
        <p:spPr/>
        <p:txBody>
          <a:bodyPr/>
          <a:lstStyle/>
          <a:p>
            <a:r>
              <a:rPr lang="en-US"/>
              <a:t>Adult Resilience Curriculum</a:t>
            </a:r>
          </a:p>
          <a:p>
            <a:endParaRPr lang="en-US"/>
          </a:p>
        </p:txBody>
      </p:sp>
      <p:sp>
        <p:nvSpPr>
          <p:cNvPr id="4" name="Slide Number Placeholder 3">
            <a:extLst>
              <a:ext uri="{FF2B5EF4-FFF2-40B4-BE49-F238E27FC236}">
                <a16:creationId xmlns:a16="http://schemas.microsoft.com/office/drawing/2014/main" id="{854A9099-F651-894B-8656-BC184EF79DE8}"/>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8506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9DA0-031D-564D-8678-27BA81B8E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8B1600-0BE8-4240-A563-8159AF574A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583B75-B77F-1C4D-A554-EC898E426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275D0-9ECA-DE46-B0DB-FA34F81FD707}"/>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6" name="Footer Placeholder 5">
            <a:extLst>
              <a:ext uri="{FF2B5EF4-FFF2-40B4-BE49-F238E27FC236}">
                <a16:creationId xmlns:a16="http://schemas.microsoft.com/office/drawing/2014/main" id="{4B997320-420C-924C-8EC3-56B3CDBD6E57}"/>
              </a:ext>
            </a:extLst>
          </p:cNvPr>
          <p:cNvSpPr>
            <a:spLocks noGrp="1"/>
          </p:cNvSpPr>
          <p:nvPr>
            <p:ph type="ftr" sz="quarter" idx="11"/>
          </p:nvPr>
        </p:nvSpPr>
        <p:spPr/>
        <p:txBody>
          <a:bodyPr/>
          <a:lstStyle/>
          <a:p>
            <a:r>
              <a:rPr lang="en-US"/>
              <a:t>Adult Resilience Curriculum</a:t>
            </a:r>
          </a:p>
          <a:p>
            <a:endParaRPr lang="en-US"/>
          </a:p>
        </p:txBody>
      </p:sp>
      <p:sp>
        <p:nvSpPr>
          <p:cNvPr id="7" name="Slide Number Placeholder 6">
            <a:extLst>
              <a:ext uri="{FF2B5EF4-FFF2-40B4-BE49-F238E27FC236}">
                <a16:creationId xmlns:a16="http://schemas.microsoft.com/office/drawing/2014/main" id="{CF7C74E8-18CB-F340-A1AB-9CFFB40EE962}"/>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529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AAEF-95DC-E149-AF24-DF517634D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D831A9-6C6D-D646-9D84-2A04B1D07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C56FC7-EBFC-D042-9A53-77BF5C93C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C7F45A-A989-904F-BD53-C2EE52D18008}"/>
              </a:ext>
            </a:extLst>
          </p:cNvPr>
          <p:cNvSpPr>
            <a:spLocks noGrp="1"/>
          </p:cNvSpPr>
          <p:nvPr>
            <p:ph type="dt" sz="half" idx="10"/>
          </p:nvPr>
        </p:nvSpPr>
        <p:spPr/>
        <p:txBody>
          <a:bodyPr/>
          <a:lstStyle/>
          <a:p>
            <a:fld id="{C764DE79-268F-4C1A-8933-263129D2AF90}" type="datetimeFigureOut">
              <a:rPr lang="en-US" smtClean="0"/>
              <a:t>1/6/2022</a:t>
            </a:fld>
            <a:endParaRPr lang="en-US"/>
          </a:p>
        </p:txBody>
      </p:sp>
      <p:sp>
        <p:nvSpPr>
          <p:cNvPr id="6" name="Footer Placeholder 5">
            <a:extLst>
              <a:ext uri="{FF2B5EF4-FFF2-40B4-BE49-F238E27FC236}">
                <a16:creationId xmlns:a16="http://schemas.microsoft.com/office/drawing/2014/main" id="{12B276B3-01C1-7740-AE79-62C0934FD06A}"/>
              </a:ext>
            </a:extLst>
          </p:cNvPr>
          <p:cNvSpPr>
            <a:spLocks noGrp="1"/>
          </p:cNvSpPr>
          <p:nvPr>
            <p:ph type="ftr" sz="quarter" idx="11"/>
          </p:nvPr>
        </p:nvSpPr>
        <p:spPr/>
        <p:txBody>
          <a:bodyPr/>
          <a:lstStyle/>
          <a:p>
            <a:r>
              <a:rPr lang="en-US"/>
              <a:t>Adult Resilience Curriculum</a:t>
            </a:r>
          </a:p>
          <a:p>
            <a:endParaRPr lang="en-US"/>
          </a:p>
        </p:txBody>
      </p:sp>
      <p:sp>
        <p:nvSpPr>
          <p:cNvPr id="7" name="Slide Number Placeholder 6">
            <a:extLst>
              <a:ext uri="{FF2B5EF4-FFF2-40B4-BE49-F238E27FC236}">
                <a16:creationId xmlns:a16="http://schemas.microsoft.com/office/drawing/2014/main" id="{FDDB4F88-FCF8-7341-BDBB-091723A3AF4C}"/>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45343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BA55D5-3E97-C047-9000-D96FBC906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3E33A2-C5FC-1F4B-9F48-1D62815CB1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13D083-52FD-C648-AC62-8C80C44090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1/6/2022</a:t>
            </a:fld>
            <a:endParaRPr lang="en-US"/>
          </a:p>
        </p:txBody>
      </p:sp>
      <p:sp>
        <p:nvSpPr>
          <p:cNvPr id="5" name="Footer Placeholder 4">
            <a:extLst>
              <a:ext uri="{FF2B5EF4-FFF2-40B4-BE49-F238E27FC236}">
                <a16:creationId xmlns:a16="http://schemas.microsoft.com/office/drawing/2014/main" id="{F91B2DF0-8509-E94B-9E39-D12A52CD5D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886BEDFD-D68A-E64E-88F1-D2AB191931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pic>
        <p:nvPicPr>
          <p:cNvPr id="7" name="Picture Placeholder 6" descr="Mid-America Mental Health Technology Transfer Center Network Logo">
            <a:extLst>
              <a:ext uri="{FF2B5EF4-FFF2-40B4-BE49-F238E27FC236}">
                <a16:creationId xmlns:a16="http://schemas.microsoft.com/office/drawing/2014/main" id="{C926B7FF-F36E-C441-9ACE-6381D4730C72}"/>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949" r="-1016"/>
          <a:stretch/>
        </p:blipFill>
        <p:spPr>
          <a:xfrm>
            <a:off x="198784" y="6028441"/>
            <a:ext cx="4583328" cy="672120"/>
          </a:xfrm>
          <a:prstGeom prst="rect">
            <a:avLst/>
          </a:prstGeom>
        </p:spPr>
      </p:pic>
      <p:pic>
        <p:nvPicPr>
          <p:cNvPr id="8" name="Picture Placeholder 5" descr="Mid-America Mental Health Technology Transfer Center Network or MHTTC's Colorful Lines Image. Part of the MHTTC branding requirements.">
            <a:extLst>
              <a:ext uri="{FF2B5EF4-FFF2-40B4-BE49-F238E27FC236}">
                <a16:creationId xmlns:a16="http://schemas.microsoft.com/office/drawing/2014/main" id="{46E175D0-08D9-DA42-AFE4-2908A9755F98}"/>
              </a:ext>
            </a:extLst>
          </p:cNvPr>
          <p:cNvPicPr>
            <a:picLocks noChangeAspect="1"/>
          </p:cNvPicPr>
          <p:nvPr userDrawn="1"/>
        </p:nvPicPr>
        <p:blipFill>
          <a:blip r:embed="rId14">
            <a:extLst>
              <a:ext uri="{28A0092B-C50C-407E-A947-70E740481C1C}">
                <a14:useLocalDpi xmlns:a14="http://schemas.microsoft.com/office/drawing/2010/main" val="0"/>
              </a:ext>
            </a:extLst>
          </a:blip>
          <a:srcRect t="5" b="5"/>
          <a:stretch>
            <a:fillRect/>
          </a:stretch>
        </p:blipFill>
        <p:spPr>
          <a:xfrm>
            <a:off x="9448798" y="6028441"/>
            <a:ext cx="2743201" cy="924487"/>
          </a:xfrm>
          <a:prstGeom prst="rect">
            <a:avLst/>
          </a:prstGeom>
        </p:spPr>
      </p:pic>
    </p:spTree>
    <p:extLst>
      <p:ext uri="{BB962C8B-B14F-4D97-AF65-F5344CB8AC3E}">
        <p14:creationId xmlns:p14="http://schemas.microsoft.com/office/powerpoint/2010/main" val="225648070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40" r:id="rId11"/>
  </p:sldLayoutIdLst>
  <p:txStyles>
    <p:title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6557C"/>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6557C"/>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6557C"/>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6557C"/>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6557C"/>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22B6C1-1712-47A0-9925-9A4BB10875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6C7E1F-42EC-47D3-818D-63AF11DAA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6E793-8FA2-4167-887D-DA1830E1AE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1/6/2022</a:t>
            </a:fld>
            <a:endParaRPr lang="en-US"/>
          </a:p>
        </p:txBody>
      </p:sp>
      <p:sp>
        <p:nvSpPr>
          <p:cNvPr id="5" name="Footer Placeholder 4">
            <a:extLst>
              <a:ext uri="{FF2B5EF4-FFF2-40B4-BE49-F238E27FC236}">
                <a16:creationId xmlns:a16="http://schemas.microsoft.com/office/drawing/2014/main" id="{3E4A9A44-AFDD-44ED-B32F-892BE71A3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057FD805-932B-4C1B-BCDC-42F7D8382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405992236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BA55D5-3E97-C047-9000-D96FBC906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3E33A2-C5FC-1F4B-9F48-1D62815CB1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13D083-52FD-C648-AC62-8C80C44090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1/6/2022</a:t>
            </a:fld>
            <a:endParaRPr lang="en-US"/>
          </a:p>
        </p:txBody>
      </p:sp>
      <p:sp>
        <p:nvSpPr>
          <p:cNvPr id="5" name="Footer Placeholder 4">
            <a:extLst>
              <a:ext uri="{FF2B5EF4-FFF2-40B4-BE49-F238E27FC236}">
                <a16:creationId xmlns:a16="http://schemas.microsoft.com/office/drawing/2014/main" id="{F91B2DF0-8509-E94B-9E39-D12A52CD5D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886BEDFD-D68A-E64E-88F1-D2AB191931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pic>
        <p:nvPicPr>
          <p:cNvPr id="7" name="Picture Placeholder 6" descr="Mid-America Mental Health Technology Transfer Center Network Logo">
            <a:extLst>
              <a:ext uri="{FF2B5EF4-FFF2-40B4-BE49-F238E27FC236}">
                <a16:creationId xmlns:a16="http://schemas.microsoft.com/office/drawing/2014/main" id="{C926B7FF-F36E-C441-9ACE-6381D4730C72}"/>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949" r="-1016"/>
          <a:stretch/>
        </p:blipFill>
        <p:spPr>
          <a:xfrm>
            <a:off x="198784" y="6028441"/>
            <a:ext cx="4583328" cy="672120"/>
          </a:xfrm>
          <a:prstGeom prst="rect">
            <a:avLst/>
          </a:prstGeom>
        </p:spPr>
      </p:pic>
      <p:pic>
        <p:nvPicPr>
          <p:cNvPr id="8" name="Picture Placeholder 5" descr="Mid-America Mental Health Technology Transfer Center Network or MHTTC's Colorful Lines Image. Part of the MHTTC branding requirements.">
            <a:extLst>
              <a:ext uri="{FF2B5EF4-FFF2-40B4-BE49-F238E27FC236}">
                <a16:creationId xmlns:a16="http://schemas.microsoft.com/office/drawing/2014/main" id="{46E175D0-08D9-DA42-AFE4-2908A9755F98}"/>
              </a:ext>
            </a:extLst>
          </p:cNvPr>
          <p:cNvPicPr>
            <a:picLocks noChangeAspect="1"/>
          </p:cNvPicPr>
          <p:nvPr userDrawn="1"/>
        </p:nvPicPr>
        <p:blipFill>
          <a:blip r:embed="rId14">
            <a:extLst>
              <a:ext uri="{28A0092B-C50C-407E-A947-70E740481C1C}">
                <a14:useLocalDpi xmlns:a14="http://schemas.microsoft.com/office/drawing/2010/main" val="0"/>
              </a:ext>
            </a:extLst>
          </a:blip>
          <a:srcRect t="5" b="5"/>
          <a:stretch>
            <a:fillRect/>
          </a:stretch>
        </p:blipFill>
        <p:spPr>
          <a:xfrm>
            <a:off x="9448798" y="6028441"/>
            <a:ext cx="2743201" cy="924487"/>
          </a:xfrm>
          <a:prstGeom prst="rect">
            <a:avLst/>
          </a:prstGeom>
        </p:spPr>
      </p:pic>
    </p:spTree>
    <p:extLst>
      <p:ext uri="{BB962C8B-B14F-4D97-AF65-F5344CB8AC3E}">
        <p14:creationId xmlns:p14="http://schemas.microsoft.com/office/powerpoint/2010/main" val="225648070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6557C"/>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6557C"/>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6557C"/>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6557C"/>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6557C"/>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sv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4.sv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6.sv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ad through a field&#10;&#10;Description automatically generated with low confidence">
            <a:extLst>
              <a:ext uri="{FF2B5EF4-FFF2-40B4-BE49-F238E27FC236}">
                <a16:creationId xmlns:a16="http://schemas.microsoft.com/office/drawing/2014/main" id="{5088E39B-51F2-408B-8039-19988E32DB9B}"/>
              </a:ext>
            </a:extLst>
          </p:cNvPr>
          <p:cNvPicPr>
            <a:picLocks noChangeAspect="1"/>
          </p:cNvPicPr>
          <p:nvPr/>
        </p:nvPicPr>
        <p:blipFill rotWithShape="1">
          <a:blip r:embed="rId2">
            <a:extLst>
              <a:ext uri="{28A0092B-C50C-407E-A947-70E740481C1C}">
                <a14:useLocalDpi xmlns:a14="http://schemas.microsoft.com/office/drawing/2010/main" val="0"/>
              </a:ext>
            </a:extLst>
          </a:blip>
          <a:srcRect l="7634" t="5536" r="7432" b="-5709"/>
          <a:stretch/>
        </p:blipFill>
        <p:spPr>
          <a:xfrm>
            <a:off x="-1" y="10"/>
            <a:ext cx="12199971" cy="4208722"/>
          </a:xfrm>
          <a:prstGeom prst="rect">
            <a:avLst/>
          </a:prstGeom>
        </p:spPr>
      </p:pic>
      <p:sp>
        <p:nvSpPr>
          <p:cNvPr id="2" name="Title 1"/>
          <p:cNvSpPr>
            <a:spLocks noGrp="1"/>
          </p:cNvSpPr>
          <p:nvPr>
            <p:ph type="ctrTitle"/>
          </p:nvPr>
        </p:nvSpPr>
        <p:spPr>
          <a:xfrm>
            <a:off x="1017671" y="4210513"/>
            <a:ext cx="10157927" cy="1345261"/>
          </a:xfrm>
        </p:spPr>
        <p:txBody>
          <a:bodyPr vert="horz" lIns="91440" tIns="45720" rIns="91440" bIns="45720" rtlCol="0" anchor="t">
            <a:noAutofit/>
          </a:bodyPr>
          <a:lstStyle/>
          <a:p>
            <a:r>
              <a:rPr lang="en-US" sz="4200" b="1">
                <a:solidFill>
                  <a:srgbClr val="CC4927"/>
                </a:solidFill>
                <a:latin typeface="Arial"/>
                <a:cs typeface="Arial"/>
              </a:rPr>
              <a:t>Adult Resilience Curriculum (ARC)</a:t>
            </a:r>
            <a:endParaRPr lang="en-US" sz="4200">
              <a:solidFill>
                <a:srgbClr val="CC4927"/>
              </a:solidFill>
              <a:latin typeface="Arial"/>
              <a:cs typeface="Arial"/>
            </a:endParaRPr>
          </a:p>
        </p:txBody>
      </p:sp>
      <p:sp>
        <p:nvSpPr>
          <p:cNvPr id="3" name="Subtitle 2"/>
          <p:cNvSpPr>
            <a:spLocks noGrp="1"/>
          </p:cNvSpPr>
          <p:nvPr>
            <p:ph type="subTitle" idx="1"/>
          </p:nvPr>
        </p:nvSpPr>
        <p:spPr>
          <a:xfrm>
            <a:off x="1524000" y="4300201"/>
            <a:ext cx="9144000" cy="1655762"/>
          </a:xfrm>
        </p:spPr>
        <p:txBody>
          <a:bodyPr vert="horz" lIns="91440" tIns="45720" rIns="91440" bIns="45720" rtlCol="0" anchor="b">
            <a:noAutofit/>
          </a:bodyPr>
          <a:lstStyle/>
          <a:p>
            <a:r>
              <a:rPr lang="en-US" sz="3200" dirty="0">
                <a:solidFill>
                  <a:srgbClr val="6A4A62"/>
                </a:solidFill>
                <a:latin typeface="Arial"/>
                <a:cs typeface="Arial"/>
              </a:rPr>
              <a:t>Context</a:t>
            </a:r>
          </a:p>
          <a:p>
            <a:endParaRPr lang="en-US" sz="3200" dirty="0">
              <a:solidFill>
                <a:srgbClr val="6A4A62"/>
              </a:solidFill>
              <a:cs typeface="Arial"/>
            </a:endParaRPr>
          </a:p>
        </p:txBody>
      </p:sp>
    </p:spTree>
    <p:extLst>
      <p:ext uri="{BB962C8B-B14F-4D97-AF65-F5344CB8AC3E}">
        <p14:creationId xmlns:p14="http://schemas.microsoft.com/office/powerpoint/2010/main" val="341671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A6BCC6A-79EB-4D67-BA96-93C71A24C465}"/>
              </a:ext>
            </a:extLst>
          </p:cNvPr>
          <p:cNvSpPr txBox="1">
            <a:spLocks/>
          </p:cNvSpPr>
          <p:nvPr/>
        </p:nvSpPr>
        <p:spPr>
          <a:xfrm>
            <a:off x="3695700" y="238653"/>
            <a:ext cx="4805854" cy="128494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dirty="0">
                <a:latin typeface="Arial"/>
                <a:cs typeface="Calibri"/>
              </a:rPr>
              <a:t>The ARC Modules</a:t>
            </a:r>
          </a:p>
        </p:txBody>
      </p:sp>
      <p:pic>
        <p:nvPicPr>
          <p:cNvPr id="34" name="Picture 33" descr="Diagram&#10;&#10;Description automatically generated">
            <a:extLst>
              <a:ext uri="{FF2B5EF4-FFF2-40B4-BE49-F238E27FC236}">
                <a16:creationId xmlns:a16="http://schemas.microsoft.com/office/drawing/2014/main" id="{B8BC8501-87F7-4ADE-9D8B-C64B31C85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81" y="394243"/>
            <a:ext cx="10375237" cy="6069513"/>
          </a:xfrm>
          <a:prstGeom prst="rect">
            <a:avLst/>
          </a:prstGeom>
        </p:spPr>
      </p:pic>
      <p:sp>
        <p:nvSpPr>
          <p:cNvPr id="36" name="Triangle 6">
            <a:extLst>
              <a:ext uri="{FF2B5EF4-FFF2-40B4-BE49-F238E27FC236}">
                <a16:creationId xmlns:a16="http://schemas.microsoft.com/office/drawing/2014/main" id="{20EC18FE-350E-48AF-879E-79B083B7C3D9}"/>
              </a:ext>
            </a:extLst>
          </p:cNvPr>
          <p:cNvSpPr/>
          <p:nvPr/>
        </p:nvSpPr>
        <p:spPr>
          <a:xfrm rot="10800000">
            <a:off x="5573922" y="0"/>
            <a:ext cx="967955" cy="503582"/>
          </a:xfrm>
          <a:prstGeom prst="triangle">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821422-D149-48C2-B8D1-C74190F402DF}"/>
              </a:ext>
            </a:extLst>
          </p:cNvPr>
          <p:cNvSpPr/>
          <p:nvPr/>
        </p:nvSpPr>
        <p:spPr>
          <a:xfrm>
            <a:off x="5153189" y="4631642"/>
            <a:ext cx="1898319" cy="18702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D71596-9D24-4C0E-A81D-3E975E5C26F4}"/>
              </a:ext>
            </a:extLst>
          </p:cNvPr>
          <p:cNvSpPr/>
          <p:nvPr/>
        </p:nvSpPr>
        <p:spPr>
          <a:xfrm>
            <a:off x="908381" y="2508518"/>
            <a:ext cx="1993899" cy="18409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E055CE-7F92-4F40-B32C-3CE6D158C1ED}"/>
              </a:ext>
            </a:extLst>
          </p:cNvPr>
          <p:cNvSpPr/>
          <p:nvPr/>
        </p:nvSpPr>
        <p:spPr>
          <a:xfrm>
            <a:off x="5105400" y="2508519"/>
            <a:ext cx="1993899" cy="18409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BDF49E6-2C18-4323-B453-FF772AFB7D41}"/>
              </a:ext>
            </a:extLst>
          </p:cNvPr>
          <p:cNvSpPr/>
          <p:nvPr/>
        </p:nvSpPr>
        <p:spPr>
          <a:xfrm>
            <a:off x="7197559" y="2508518"/>
            <a:ext cx="1993899" cy="18409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3D9B88-15AF-4B13-B73D-FB5E4C9E9B2A}"/>
              </a:ext>
            </a:extLst>
          </p:cNvPr>
          <p:cNvSpPr/>
          <p:nvPr/>
        </p:nvSpPr>
        <p:spPr>
          <a:xfrm>
            <a:off x="9365919" y="2508518"/>
            <a:ext cx="1993899" cy="18409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279A49-990B-42D7-84D6-E5C80B138B7C}"/>
              </a:ext>
            </a:extLst>
          </p:cNvPr>
          <p:cNvSpPr/>
          <p:nvPr/>
        </p:nvSpPr>
        <p:spPr>
          <a:xfrm>
            <a:off x="9365919" y="4495801"/>
            <a:ext cx="1993899" cy="204414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D16CB1-4B28-47DB-8797-0311AD5B6973}"/>
              </a:ext>
            </a:extLst>
          </p:cNvPr>
          <p:cNvSpPr/>
          <p:nvPr/>
        </p:nvSpPr>
        <p:spPr>
          <a:xfrm>
            <a:off x="7295820" y="4562062"/>
            <a:ext cx="1993899" cy="204414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B31DA-B2EF-47AF-A99C-9E560411A15D}"/>
              </a:ext>
            </a:extLst>
          </p:cNvPr>
          <p:cNvSpPr/>
          <p:nvPr/>
        </p:nvSpPr>
        <p:spPr>
          <a:xfrm>
            <a:off x="2965781" y="4631641"/>
            <a:ext cx="1993899" cy="204414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4D0B3C-1917-4117-A00F-D4F7EBC4C96B}"/>
              </a:ext>
            </a:extLst>
          </p:cNvPr>
          <p:cNvSpPr/>
          <p:nvPr/>
        </p:nvSpPr>
        <p:spPr>
          <a:xfrm>
            <a:off x="858270" y="385402"/>
            <a:ext cx="1898319" cy="18409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CCB2808-E254-4478-AC99-15226EA0D92C}"/>
              </a:ext>
            </a:extLst>
          </p:cNvPr>
          <p:cNvSpPr/>
          <p:nvPr/>
        </p:nvSpPr>
        <p:spPr>
          <a:xfrm>
            <a:off x="832182" y="4631641"/>
            <a:ext cx="1993899" cy="204414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07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F60C4111-04C1-4DE2-BDD0-85C85C7C34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7277" y="-1906224"/>
            <a:ext cx="11882652" cy="8138427"/>
          </a:xfrm>
          <a:prstGeom prst="rect">
            <a:avLst/>
          </a:prstGeom>
        </p:spPr>
      </p:pic>
      <p:sp>
        <p:nvSpPr>
          <p:cNvPr id="5" name="Rectangle 4">
            <a:extLst>
              <a:ext uri="{FF2B5EF4-FFF2-40B4-BE49-F238E27FC236}">
                <a16:creationId xmlns:a16="http://schemas.microsoft.com/office/drawing/2014/main" id="{75B9056D-899C-0940-8BB1-19E65CD455BB}"/>
              </a:ext>
            </a:extLst>
          </p:cNvPr>
          <p:cNvSpPr/>
          <p:nvPr/>
        </p:nvSpPr>
        <p:spPr>
          <a:xfrm>
            <a:off x="0" y="5829300"/>
            <a:ext cx="12192000" cy="102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C1F95-C157-4B49-ABC6-E6E97E968A86}"/>
              </a:ext>
            </a:extLst>
          </p:cNvPr>
          <p:cNvSpPr>
            <a:spLocks noGrp="1"/>
          </p:cNvSpPr>
          <p:nvPr>
            <p:ph type="title" idx="4294967295"/>
          </p:nvPr>
        </p:nvSpPr>
        <p:spPr>
          <a:xfrm>
            <a:off x="1504184" y="4408707"/>
            <a:ext cx="9426575" cy="2073275"/>
          </a:xfrm>
          <a:solidFill>
            <a:schemeClr val="bg1"/>
          </a:solidFill>
          <a:ln>
            <a:noFill/>
          </a:ln>
        </p:spPr>
        <p:txBody>
          <a:bodyPr vert="horz" lIns="91440" tIns="45720" rIns="91440" bIns="45720" rtlCol="0" anchor="ctr">
            <a:normAutofit/>
          </a:bodyPr>
          <a:lstStyle/>
          <a:p>
            <a:pPr algn="ctr"/>
            <a:r>
              <a:rPr lang="en-US" sz="3600" b="1" dirty="0">
                <a:solidFill>
                  <a:srgbClr val="36557C"/>
                </a:solidFill>
                <a:latin typeface="Arial"/>
                <a:cs typeface="Calibri"/>
              </a:rPr>
              <a:t>MODULE 2:</a:t>
            </a:r>
            <a:br>
              <a:rPr lang="en-US" sz="3600" dirty="0">
                <a:latin typeface="Arial"/>
              </a:rPr>
            </a:br>
            <a:r>
              <a:rPr lang="en-US" sz="3600" dirty="0">
                <a:solidFill>
                  <a:srgbClr val="36557C"/>
                </a:solidFill>
                <a:latin typeface="Arial"/>
                <a:cs typeface="Calibri"/>
              </a:rPr>
              <a:t>Creating Safe and Supportive Environments</a:t>
            </a:r>
          </a:p>
        </p:txBody>
      </p:sp>
      <p:sp>
        <p:nvSpPr>
          <p:cNvPr id="4" name="Rectangle 3">
            <a:extLst>
              <a:ext uri="{FF2B5EF4-FFF2-40B4-BE49-F238E27FC236}">
                <a16:creationId xmlns:a16="http://schemas.microsoft.com/office/drawing/2014/main" id="{4AAA1099-1040-A74C-A726-400BF0138DA1}"/>
              </a:ext>
            </a:extLst>
          </p:cNvPr>
          <p:cNvSpPr/>
          <p:nvPr/>
        </p:nvSpPr>
        <p:spPr>
          <a:xfrm>
            <a:off x="1502326" y="4403035"/>
            <a:ext cx="9425885" cy="2077278"/>
          </a:xfrm>
          <a:prstGeom prst="rect">
            <a:avLst/>
          </a:prstGeom>
          <a:noFill/>
          <a:ln w="57150">
            <a:solidFill>
              <a:srgbClr val="36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68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B5956B6C-2A30-194B-B5BE-8B7B308ECF94}"/>
              </a:ext>
            </a:extLst>
          </p:cNvPr>
          <p:cNvSpPr/>
          <p:nvPr/>
        </p:nvSpPr>
        <p:spPr>
          <a:xfrm>
            <a:off x="0" y="-108284"/>
            <a:ext cx="5666874" cy="6631266"/>
          </a:xfrm>
          <a:prstGeom prst="rtTriangle">
            <a:avLst/>
          </a:prstGeom>
          <a:solidFill>
            <a:srgbClr val="6A4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bg1"/>
                </a:solidFill>
              </a:rPr>
              <a:t>Our Hopes for Today</a:t>
            </a:r>
          </a:p>
        </p:txBody>
      </p:sp>
      <p:grpSp>
        <p:nvGrpSpPr>
          <p:cNvPr id="60" name="Group 59">
            <a:extLst>
              <a:ext uri="{FF2B5EF4-FFF2-40B4-BE49-F238E27FC236}">
                <a16:creationId xmlns:a16="http://schemas.microsoft.com/office/drawing/2014/main" id="{55437362-832D-45E2-AAA4-76ACD8447A54}"/>
              </a:ext>
            </a:extLst>
          </p:cNvPr>
          <p:cNvGrpSpPr/>
          <p:nvPr/>
        </p:nvGrpSpPr>
        <p:grpSpPr>
          <a:xfrm>
            <a:off x="1275523" y="1921565"/>
            <a:ext cx="6887817" cy="530087"/>
            <a:chOff x="838200" y="1258956"/>
            <a:chExt cx="6887817" cy="530087"/>
          </a:xfrm>
        </p:grpSpPr>
        <p:grpSp>
          <p:nvGrpSpPr>
            <p:cNvPr id="55" name="Group 54">
              <a:extLst>
                <a:ext uri="{FF2B5EF4-FFF2-40B4-BE49-F238E27FC236}">
                  <a16:creationId xmlns:a16="http://schemas.microsoft.com/office/drawing/2014/main" id="{F2BB4E3F-5011-4E52-A3A5-01F420AE03C2}"/>
                </a:ext>
              </a:extLst>
            </p:cNvPr>
            <p:cNvGrpSpPr/>
            <p:nvPr/>
          </p:nvGrpSpPr>
          <p:grpSpPr>
            <a:xfrm>
              <a:off x="838200" y="1258956"/>
              <a:ext cx="6887817" cy="530087"/>
              <a:chOff x="1000539" y="1470991"/>
              <a:chExt cx="7036905" cy="530087"/>
            </a:xfrm>
          </p:grpSpPr>
          <p:sp>
            <p:nvSpPr>
              <p:cNvPr id="57" name="Rectangle 56">
                <a:extLst>
                  <a:ext uri="{FF2B5EF4-FFF2-40B4-BE49-F238E27FC236}">
                    <a16:creationId xmlns:a16="http://schemas.microsoft.com/office/drawing/2014/main" id="{53182059-65B0-4E19-BBAF-0A5C6123125F}"/>
                  </a:ext>
                </a:extLst>
              </p:cNvPr>
              <p:cNvSpPr/>
              <p:nvPr/>
            </p:nvSpPr>
            <p:spPr>
              <a:xfrm>
                <a:off x="1417983" y="1470991"/>
                <a:ext cx="6255026" cy="530087"/>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0">
                  <a:effectLst/>
                  <a:latin typeface="Arial"/>
                  <a:cs typeface="Arial"/>
                </a:endParaRPr>
              </a:p>
              <a:p>
                <a:pPr algn="ctr"/>
                <a:endParaRPr lang="en-US">
                  <a:solidFill>
                    <a:schemeClr val="tx1"/>
                  </a:solidFill>
                  <a:latin typeface="Arial"/>
                  <a:cs typeface="Arial"/>
                </a:endParaRPr>
              </a:p>
            </p:txBody>
          </p:sp>
          <p:sp>
            <p:nvSpPr>
              <p:cNvPr id="58" name="Oval 57">
                <a:extLst>
                  <a:ext uri="{FF2B5EF4-FFF2-40B4-BE49-F238E27FC236}">
                    <a16:creationId xmlns:a16="http://schemas.microsoft.com/office/drawing/2014/main" id="{AF41E91D-6545-4947-BBBF-B9ED6C1B23A9}"/>
                  </a:ext>
                </a:extLst>
              </p:cNvPr>
              <p:cNvSpPr/>
              <p:nvPr/>
            </p:nvSpPr>
            <p:spPr>
              <a:xfrm>
                <a:off x="1000539" y="1470991"/>
                <a:ext cx="834887" cy="530087"/>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59" name="Oval 58">
                <a:extLst>
                  <a:ext uri="{FF2B5EF4-FFF2-40B4-BE49-F238E27FC236}">
                    <a16:creationId xmlns:a16="http://schemas.microsoft.com/office/drawing/2014/main" id="{2B21AA96-4107-4E3A-8160-CC9280C18A5C}"/>
                  </a:ext>
                </a:extLst>
              </p:cNvPr>
              <p:cNvSpPr/>
              <p:nvPr/>
            </p:nvSpPr>
            <p:spPr>
              <a:xfrm>
                <a:off x="7202557" y="1470991"/>
                <a:ext cx="834887" cy="530087"/>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grpSp>
        <p:sp>
          <p:nvSpPr>
            <p:cNvPr id="56" name="TextBox 55">
              <a:extLst>
                <a:ext uri="{FF2B5EF4-FFF2-40B4-BE49-F238E27FC236}">
                  <a16:creationId xmlns:a16="http://schemas.microsoft.com/office/drawing/2014/main" id="{486DF121-6F13-41F7-89A8-C1735C74B84D}"/>
                </a:ext>
              </a:extLst>
            </p:cNvPr>
            <p:cNvSpPr txBox="1"/>
            <p:nvPr/>
          </p:nvSpPr>
          <p:spPr>
            <a:xfrm>
              <a:off x="1184848" y="1348804"/>
              <a:ext cx="6202018" cy="338554"/>
            </a:xfrm>
            <a:prstGeom prst="rect">
              <a:avLst/>
            </a:prstGeom>
            <a:noFill/>
          </p:spPr>
          <p:txBody>
            <a:bodyPr wrap="square" lIns="91440" tIns="45720" rIns="91440" bIns="45720" rtlCol="0" anchor="t">
              <a:spAutoFit/>
            </a:bodyPr>
            <a:lstStyle/>
            <a:p>
              <a:r>
                <a:rPr lang="en-US" sz="1600" dirty="0">
                  <a:ea typeface="+mn-lt"/>
                  <a:cs typeface="+mn-lt"/>
                </a:rPr>
                <a:t>Understand the basics of organizational well-being</a:t>
              </a:r>
            </a:p>
          </p:txBody>
        </p:sp>
      </p:grpSp>
      <p:grpSp>
        <p:nvGrpSpPr>
          <p:cNvPr id="67" name="Group 66">
            <a:extLst>
              <a:ext uri="{FF2B5EF4-FFF2-40B4-BE49-F238E27FC236}">
                <a16:creationId xmlns:a16="http://schemas.microsoft.com/office/drawing/2014/main" id="{14A8C17A-E68D-4799-9F77-3E9017FAD6B5}"/>
              </a:ext>
            </a:extLst>
          </p:cNvPr>
          <p:cNvGrpSpPr/>
          <p:nvPr/>
        </p:nvGrpSpPr>
        <p:grpSpPr>
          <a:xfrm>
            <a:off x="2067341" y="3138151"/>
            <a:ext cx="7858539" cy="584775"/>
            <a:chOff x="1630018" y="2475542"/>
            <a:chExt cx="7858539" cy="584775"/>
          </a:xfrm>
        </p:grpSpPr>
        <p:grpSp>
          <p:nvGrpSpPr>
            <p:cNvPr id="62" name="Group 61">
              <a:extLst>
                <a:ext uri="{FF2B5EF4-FFF2-40B4-BE49-F238E27FC236}">
                  <a16:creationId xmlns:a16="http://schemas.microsoft.com/office/drawing/2014/main" id="{63AB5358-81A6-4B03-8EDA-7EA1B77832B6}"/>
                </a:ext>
              </a:extLst>
            </p:cNvPr>
            <p:cNvGrpSpPr/>
            <p:nvPr/>
          </p:nvGrpSpPr>
          <p:grpSpPr>
            <a:xfrm>
              <a:off x="1630018" y="2517912"/>
              <a:ext cx="7858539" cy="530087"/>
              <a:chOff x="1000539" y="1470991"/>
              <a:chExt cx="7036905" cy="530087"/>
            </a:xfrm>
          </p:grpSpPr>
          <p:sp>
            <p:nvSpPr>
              <p:cNvPr id="64" name="Rectangle 63">
                <a:extLst>
                  <a:ext uri="{FF2B5EF4-FFF2-40B4-BE49-F238E27FC236}">
                    <a16:creationId xmlns:a16="http://schemas.microsoft.com/office/drawing/2014/main" id="{2ACF3E17-DE39-4A09-809B-FFC0507C2A61}"/>
                  </a:ext>
                </a:extLst>
              </p:cNvPr>
              <p:cNvSpPr/>
              <p:nvPr/>
            </p:nvSpPr>
            <p:spPr>
              <a:xfrm>
                <a:off x="1417983" y="1470991"/>
                <a:ext cx="6255026" cy="530087"/>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65" name="Oval 64">
                <a:extLst>
                  <a:ext uri="{FF2B5EF4-FFF2-40B4-BE49-F238E27FC236}">
                    <a16:creationId xmlns:a16="http://schemas.microsoft.com/office/drawing/2014/main" id="{3E8B060A-C4B0-4746-8B63-3E3811DA4F28}"/>
                  </a:ext>
                </a:extLst>
              </p:cNvPr>
              <p:cNvSpPr/>
              <p:nvPr/>
            </p:nvSpPr>
            <p:spPr>
              <a:xfrm>
                <a:off x="1000539" y="1470991"/>
                <a:ext cx="834887" cy="530087"/>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66" name="Oval 65">
                <a:extLst>
                  <a:ext uri="{FF2B5EF4-FFF2-40B4-BE49-F238E27FC236}">
                    <a16:creationId xmlns:a16="http://schemas.microsoft.com/office/drawing/2014/main" id="{1DE8015D-2F44-40D8-A68B-C391ECF6E8F1}"/>
                  </a:ext>
                </a:extLst>
              </p:cNvPr>
              <p:cNvSpPr/>
              <p:nvPr/>
            </p:nvSpPr>
            <p:spPr>
              <a:xfrm>
                <a:off x="7202557" y="1470991"/>
                <a:ext cx="834887" cy="530087"/>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grpSp>
        <p:sp>
          <p:nvSpPr>
            <p:cNvPr id="63" name="TextBox 62">
              <a:extLst>
                <a:ext uri="{FF2B5EF4-FFF2-40B4-BE49-F238E27FC236}">
                  <a16:creationId xmlns:a16="http://schemas.microsoft.com/office/drawing/2014/main" id="{86AA1A1A-E675-433A-8883-94849C8546AC}"/>
                </a:ext>
              </a:extLst>
            </p:cNvPr>
            <p:cNvSpPr txBox="1"/>
            <p:nvPr/>
          </p:nvSpPr>
          <p:spPr>
            <a:xfrm>
              <a:off x="2014328" y="2475542"/>
              <a:ext cx="7288697" cy="584775"/>
            </a:xfrm>
            <a:prstGeom prst="rect">
              <a:avLst/>
            </a:prstGeom>
            <a:noFill/>
          </p:spPr>
          <p:txBody>
            <a:bodyPr wrap="square" lIns="91440" tIns="45720" rIns="91440" bIns="45720" rtlCol="0" anchor="t">
              <a:spAutoFit/>
            </a:bodyPr>
            <a:lstStyle/>
            <a:p>
              <a:r>
                <a:rPr lang="en-US" sz="1600" dirty="0">
                  <a:ea typeface="+mn-lt"/>
                  <a:cs typeface="+mn-lt"/>
                </a:rPr>
                <a:t>Discuss key features of a safe and supportive environment for professional well-being</a:t>
              </a:r>
            </a:p>
          </p:txBody>
        </p:sp>
      </p:grpSp>
      <p:grpSp>
        <p:nvGrpSpPr>
          <p:cNvPr id="74" name="Group 73">
            <a:extLst>
              <a:ext uri="{FF2B5EF4-FFF2-40B4-BE49-F238E27FC236}">
                <a16:creationId xmlns:a16="http://schemas.microsoft.com/office/drawing/2014/main" id="{3C94CF07-8D85-47BA-AF28-165B680BEE87}"/>
              </a:ext>
            </a:extLst>
          </p:cNvPr>
          <p:cNvGrpSpPr/>
          <p:nvPr/>
        </p:nvGrpSpPr>
        <p:grpSpPr>
          <a:xfrm>
            <a:off x="3101010" y="4479959"/>
            <a:ext cx="7739269" cy="585154"/>
            <a:chOff x="2663687" y="3817350"/>
            <a:chExt cx="7739269" cy="585154"/>
          </a:xfrm>
        </p:grpSpPr>
        <p:grpSp>
          <p:nvGrpSpPr>
            <p:cNvPr id="69" name="Group 68">
              <a:extLst>
                <a:ext uri="{FF2B5EF4-FFF2-40B4-BE49-F238E27FC236}">
                  <a16:creationId xmlns:a16="http://schemas.microsoft.com/office/drawing/2014/main" id="{13864220-9360-4D57-B42A-C9452F728451}"/>
                </a:ext>
              </a:extLst>
            </p:cNvPr>
            <p:cNvGrpSpPr/>
            <p:nvPr/>
          </p:nvGrpSpPr>
          <p:grpSpPr>
            <a:xfrm>
              <a:off x="2663687" y="3817350"/>
              <a:ext cx="7739269" cy="530087"/>
              <a:chOff x="1000539" y="1470991"/>
              <a:chExt cx="7036905" cy="530087"/>
            </a:xfrm>
          </p:grpSpPr>
          <p:sp>
            <p:nvSpPr>
              <p:cNvPr id="71" name="Rectangle 70">
                <a:extLst>
                  <a:ext uri="{FF2B5EF4-FFF2-40B4-BE49-F238E27FC236}">
                    <a16:creationId xmlns:a16="http://schemas.microsoft.com/office/drawing/2014/main" id="{CF5E2442-1893-4F9A-9BEF-B152FAD4C6BA}"/>
                  </a:ext>
                </a:extLst>
              </p:cNvPr>
              <p:cNvSpPr/>
              <p:nvPr/>
            </p:nvSpPr>
            <p:spPr>
              <a:xfrm>
                <a:off x="1417983" y="1470991"/>
                <a:ext cx="6255026" cy="530087"/>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72" name="Oval 71">
                <a:extLst>
                  <a:ext uri="{FF2B5EF4-FFF2-40B4-BE49-F238E27FC236}">
                    <a16:creationId xmlns:a16="http://schemas.microsoft.com/office/drawing/2014/main" id="{A97EEEE4-10D3-4826-A4CB-51A4CF2D3305}"/>
                  </a:ext>
                </a:extLst>
              </p:cNvPr>
              <p:cNvSpPr/>
              <p:nvPr/>
            </p:nvSpPr>
            <p:spPr>
              <a:xfrm>
                <a:off x="1000539" y="1470991"/>
                <a:ext cx="834887" cy="530087"/>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73" name="Oval 72">
                <a:extLst>
                  <a:ext uri="{FF2B5EF4-FFF2-40B4-BE49-F238E27FC236}">
                    <a16:creationId xmlns:a16="http://schemas.microsoft.com/office/drawing/2014/main" id="{9A0C6E8A-5A99-4561-91FC-C13D0EB8877E}"/>
                  </a:ext>
                </a:extLst>
              </p:cNvPr>
              <p:cNvSpPr/>
              <p:nvPr/>
            </p:nvSpPr>
            <p:spPr>
              <a:xfrm>
                <a:off x="7202557" y="1470991"/>
                <a:ext cx="834887" cy="530087"/>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grpSp>
        <p:sp>
          <p:nvSpPr>
            <p:cNvPr id="70" name="TextBox 69">
              <a:extLst>
                <a:ext uri="{FF2B5EF4-FFF2-40B4-BE49-F238E27FC236}">
                  <a16:creationId xmlns:a16="http://schemas.microsoft.com/office/drawing/2014/main" id="{44F2E348-4763-45FB-9DAA-6F5DF345431F}"/>
                </a:ext>
              </a:extLst>
            </p:cNvPr>
            <p:cNvSpPr txBox="1"/>
            <p:nvPr/>
          </p:nvSpPr>
          <p:spPr>
            <a:xfrm>
              <a:off x="3053976" y="3817729"/>
              <a:ext cx="6729849" cy="584775"/>
            </a:xfrm>
            <a:prstGeom prst="rect">
              <a:avLst/>
            </a:prstGeom>
            <a:noFill/>
          </p:spPr>
          <p:txBody>
            <a:bodyPr wrap="square" lIns="91440" tIns="45720" rIns="91440" bIns="45720" rtlCol="0" anchor="t">
              <a:spAutoFit/>
            </a:bodyPr>
            <a:lstStyle/>
            <a:p>
              <a:r>
                <a:rPr lang="en-US" sz="1600" dirty="0">
                  <a:ea typeface="+mn-lt"/>
                  <a:cs typeface="+mn-lt"/>
                </a:rPr>
                <a:t>Identify ways in which you, as a professional, contribute to the overall culture of well-being</a:t>
              </a:r>
            </a:p>
          </p:txBody>
        </p:sp>
      </p:grpSp>
      <p:cxnSp>
        <p:nvCxnSpPr>
          <p:cNvPr id="76" name="Straight Connector 75">
            <a:extLst>
              <a:ext uri="{FF2B5EF4-FFF2-40B4-BE49-F238E27FC236}">
                <a16:creationId xmlns:a16="http://schemas.microsoft.com/office/drawing/2014/main" id="{BD67E918-BF37-4635-B936-A1EB4159785B}"/>
              </a:ext>
            </a:extLst>
          </p:cNvPr>
          <p:cNvCxnSpPr>
            <a:cxnSpLocks/>
          </p:cNvCxnSpPr>
          <p:nvPr/>
        </p:nvCxnSpPr>
        <p:spPr>
          <a:xfrm>
            <a:off x="1570110" y="987342"/>
            <a:ext cx="9999038" cy="13197"/>
          </a:xfrm>
          <a:prstGeom prst="line">
            <a:avLst/>
          </a:prstGeom>
          <a:ln w="38100">
            <a:solidFill>
              <a:srgbClr val="6D4C5C"/>
            </a:solidFill>
          </a:ln>
        </p:spPr>
        <p:style>
          <a:lnRef idx="1">
            <a:schemeClr val="accent1"/>
          </a:lnRef>
          <a:fillRef idx="0">
            <a:schemeClr val="accent1"/>
          </a:fillRef>
          <a:effectRef idx="0">
            <a:schemeClr val="accent1"/>
          </a:effectRef>
          <a:fontRef idx="minor">
            <a:schemeClr val="tx1"/>
          </a:fontRef>
        </p:style>
      </p:cxnSp>
      <p:sp>
        <p:nvSpPr>
          <p:cNvPr id="78" name="Title 1">
            <a:extLst>
              <a:ext uri="{FF2B5EF4-FFF2-40B4-BE49-F238E27FC236}">
                <a16:creationId xmlns:a16="http://schemas.microsoft.com/office/drawing/2014/main" id="{C11F91BC-A927-4D8B-A09F-026A65C5524B}"/>
              </a:ext>
            </a:extLst>
          </p:cNvPr>
          <p:cNvSpPr txBox="1">
            <a:spLocks/>
          </p:cNvSpPr>
          <p:nvPr/>
        </p:nvSpPr>
        <p:spPr>
          <a:xfrm>
            <a:off x="4955218" y="335018"/>
            <a:ext cx="3208122" cy="1304649"/>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6A4A62"/>
                </a:solidFill>
                <a:latin typeface="Arial"/>
                <a:cs typeface="Arial"/>
              </a:rPr>
              <a:t>Context</a:t>
            </a:r>
            <a:endParaRPr lang="en-US" dirty="0"/>
          </a:p>
        </p:txBody>
      </p:sp>
    </p:spTree>
    <p:extLst>
      <p:ext uri="{BB962C8B-B14F-4D97-AF65-F5344CB8AC3E}">
        <p14:creationId xmlns:p14="http://schemas.microsoft.com/office/powerpoint/2010/main" val="358474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0ABB1B-8D11-BE4C-996F-06BC86E310D6}"/>
              </a:ext>
            </a:extLst>
          </p:cNvPr>
          <p:cNvSpPr/>
          <p:nvPr/>
        </p:nvSpPr>
        <p:spPr>
          <a:xfrm>
            <a:off x="3220825" y="1750952"/>
            <a:ext cx="1775220" cy="1784675"/>
          </a:xfrm>
          <a:prstGeom prst="rect">
            <a:avLst/>
          </a:prstGeom>
          <a:solidFill>
            <a:srgbClr val="6D4C5C">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Arial"/>
                <a:cs typeface="Arial"/>
              </a:rPr>
              <a:t>Culture of Well-Being</a:t>
            </a:r>
            <a:endParaRPr lang="en-US" dirty="0">
              <a:solidFill>
                <a:schemeClr val="tx1"/>
              </a:solidFill>
            </a:endParaRPr>
          </a:p>
        </p:txBody>
      </p:sp>
      <p:sp>
        <p:nvSpPr>
          <p:cNvPr id="5" name="Rectangle 4">
            <a:extLst>
              <a:ext uri="{FF2B5EF4-FFF2-40B4-BE49-F238E27FC236}">
                <a16:creationId xmlns:a16="http://schemas.microsoft.com/office/drawing/2014/main" id="{59B8F7C8-1DC5-F240-8BEF-BB5BF592FB16}"/>
              </a:ext>
            </a:extLst>
          </p:cNvPr>
          <p:cNvSpPr/>
          <p:nvPr/>
        </p:nvSpPr>
        <p:spPr>
          <a:xfrm>
            <a:off x="5255034" y="1750951"/>
            <a:ext cx="1781789" cy="1784675"/>
          </a:xfrm>
          <a:prstGeom prst="rect">
            <a:avLst/>
          </a:prstGeom>
          <a:solidFill>
            <a:srgbClr val="6D4C5C">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Arial"/>
                <a:cs typeface="Arial"/>
              </a:rPr>
              <a:t>Organizational Implementation Climate</a:t>
            </a:r>
            <a:endParaRPr lang="en-US" dirty="0">
              <a:solidFill>
                <a:schemeClr val="tx1"/>
              </a:solidFill>
            </a:endParaRPr>
          </a:p>
        </p:txBody>
      </p:sp>
      <p:sp>
        <p:nvSpPr>
          <p:cNvPr id="6" name="Rectangle 5">
            <a:extLst>
              <a:ext uri="{FF2B5EF4-FFF2-40B4-BE49-F238E27FC236}">
                <a16:creationId xmlns:a16="http://schemas.microsoft.com/office/drawing/2014/main" id="{8273A405-E523-BC48-A10C-68C650548696}"/>
              </a:ext>
            </a:extLst>
          </p:cNvPr>
          <p:cNvSpPr/>
          <p:nvPr/>
        </p:nvSpPr>
        <p:spPr>
          <a:xfrm>
            <a:off x="7289243" y="1750950"/>
            <a:ext cx="1781789" cy="1784675"/>
          </a:xfrm>
          <a:prstGeom prst="rect">
            <a:avLst/>
          </a:prstGeom>
          <a:solidFill>
            <a:srgbClr val="6D4C5C">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Arial"/>
                <a:cs typeface="Arial"/>
              </a:rPr>
              <a:t>Psychological Safety</a:t>
            </a:r>
            <a:endParaRPr lang="en-US" dirty="0"/>
          </a:p>
        </p:txBody>
      </p:sp>
      <p:sp>
        <p:nvSpPr>
          <p:cNvPr id="13" name="Rectangle 12">
            <a:extLst>
              <a:ext uri="{FF2B5EF4-FFF2-40B4-BE49-F238E27FC236}">
                <a16:creationId xmlns:a16="http://schemas.microsoft.com/office/drawing/2014/main" id="{62E98B21-4178-B640-A795-74B7D6FC0EE8}"/>
              </a:ext>
            </a:extLst>
          </p:cNvPr>
          <p:cNvSpPr/>
          <p:nvPr/>
        </p:nvSpPr>
        <p:spPr>
          <a:xfrm>
            <a:off x="1299261" y="4461416"/>
            <a:ext cx="1422750" cy="1418227"/>
          </a:xfrm>
          <a:prstGeom prst="rect">
            <a:avLst/>
          </a:prstGeom>
          <a:solidFill>
            <a:srgbClr val="6D4C5C">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Arial"/>
                <a:cs typeface="Arial"/>
              </a:rPr>
              <a:t>Focus/ Prioritize</a:t>
            </a:r>
            <a:endParaRPr lang="en-US" dirty="0">
              <a:solidFill>
                <a:schemeClr val="tx1"/>
              </a:solidFill>
            </a:endParaRPr>
          </a:p>
        </p:txBody>
      </p:sp>
      <p:sp>
        <p:nvSpPr>
          <p:cNvPr id="18" name="Rectangle 17">
            <a:extLst>
              <a:ext uri="{FF2B5EF4-FFF2-40B4-BE49-F238E27FC236}">
                <a16:creationId xmlns:a16="http://schemas.microsoft.com/office/drawing/2014/main" id="{1833B404-9DBE-4344-9D50-9D352BA827A9}"/>
              </a:ext>
            </a:extLst>
          </p:cNvPr>
          <p:cNvSpPr/>
          <p:nvPr/>
        </p:nvSpPr>
        <p:spPr>
          <a:xfrm>
            <a:off x="2936177" y="4470050"/>
            <a:ext cx="1416181" cy="1418651"/>
          </a:xfrm>
          <a:prstGeom prst="rect">
            <a:avLst/>
          </a:prstGeom>
          <a:solidFill>
            <a:srgbClr val="6D4C5C">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Arial"/>
                <a:cs typeface="Arial"/>
              </a:rPr>
              <a:t>Educational Support</a:t>
            </a:r>
            <a:endParaRPr lang="en-US" dirty="0">
              <a:solidFill>
                <a:schemeClr val="tx1"/>
              </a:solidFill>
            </a:endParaRPr>
          </a:p>
        </p:txBody>
      </p:sp>
      <p:sp>
        <p:nvSpPr>
          <p:cNvPr id="19" name="Rectangle 18">
            <a:extLst>
              <a:ext uri="{FF2B5EF4-FFF2-40B4-BE49-F238E27FC236}">
                <a16:creationId xmlns:a16="http://schemas.microsoft.com/office/drawing/2014/main" id="{D3269CCA-F56E-6844-98C4-45DB3D615264}"/>
              </a:ext>
            </a:extLst>
          </p:cNvPr>
          <p:cNvSpPr/>
          <p:nvPr/>
        </p:nvSpPr>
        <p:spPr>
          <a:xfrm>
            <a:off x="4573093" y="4478684"/>
            <a:ext cx="1416181" cy="1418227"/>
          </a:xfrm>
          <a:prstGeom prst="rect">
            <a:avLst/>
          </a:prstGeom>
          <a:solidFill>
            <a:srgbClr val="6D4C5C">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Arial"/>
                <a:cs typeface="Arial"/>
              </a:rPr>
              <a:t>Rewards</a:t>
            </a:r>
            <a:endParaRPr lang="en-US" dirty="0"/>
          </a:p>
        </p:txBody>
      </p:sp>
      <p:sp>
        <p:nvSpPr>
          <p:cNvPr id="20" name="Rectangle 19">
            <a:extLst>
              <a:ext uri="{FF2B5EF4-FFF2-40B4-BE49-F238E27FC236}">
                <a16:creationId xmlns:a16="http://schemas.microsoft.com/office/drawing/2014/main" id="{C97DCE78-30F5-224E-B006-42FED31F1C1C}"/>
              </a:ext>
            </a:extLst>
          </p:cNvPr>
          <p:cNvSpPr/>
          <p:nvPr/>
        </p:nvSpPr>
        <p:spPr>
          <a:xfrm>
            <a:off x="6210009" y="4487318"/>
            <a:ext cx="1416181" cy="1418651"/>
          </a:xfrm>
          <a:prstGeom prst="rect">
            <a:avLst/>
          </a:prstGeom>
          <a:solidFill>
            <a:srgbClr val="6D4C5C">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Arial"/>
                <a:cs typeface="Arial"/>
              </a:rPr>
              <a:t>Recognition</a:t>
            </a:r>
            <a:endParaRPr lang="en-US" dirty="0"/>
          </a:p>
        </p:txBody>
      </p:sp>
      <p:sp>
        <p:nvSpPr>
          <p:cNvPr id="21" name="Rectangle 20">
            <a:extLst>
              <a:ext uri="{FF2B5EF4-FFF2-40B4-BE49-F238E27FC236}">
                <a16:creationId xmlns:a16="http://schemas.microsoft.com/office/drawing/2014/main" id="{00D37530-4AE4-4C43-923A-58C4E5B5717F}"/>
              </a:ext>
            </a:extLst>
          </p:cNvPr>
          <p:cNvSpPr/>
          <p:nvPr/>
        </p:nvSpPr>
        <p:spPr>
          <a:xfrm>
            <a:off x="7846925" y="4495952"/>
            <a:ext cx="1422750" cy="1418227"/>
          </a:xfrm>
          <a:prstGeom prst="rect">
            <a:avLst/>
          </a:prstGeom>
          <a:solidFill>
            <a:srgbClr val="6D4C5C">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Arial"/>
                <a:cs typeface="Arial"/>
              </a:rPr>
              <a:t>Selection for Well-Being</a:t>
            </a:r>
            <a:endParaRPr lang="en-US" dirty="0">
              <a:solidFill>
                <a:schemeClr val="tx1"/>
              </a:solidFill>
            </a:endParaRPr>
          </a:p>
        </p:txBody>
      </p:sp>
      <p:sp>
        <p:nvSpPr>
          <p:cNvPr id="22" name="Rectangle 21">
            <a:extLst>
              <a:ext uri="{FF2B5EF4-FFF2-40B4-BE49-F238E27FC236}">
                <a16:creationId xmlns:a16="http://schemas.microsoft.com/office/drawing/2014/main" id="{AB08FDF4-9FCF-7245-9006-16282C4AC97F}"/>
              </a:ext>
            </a:extLst>
          </p:cNvPr>
          <p:cNvSpPr/>
          <p:nvPr/>
        </p:nvSpPr>
        <p:spPr>
          <a:xfrm>
            <a:off x="9483841" y="4504586"/>
            <a:ext cx="1422750" cy="1418227"/>
          </a:xfrm>
          <a:prstGeom prst="rect">
            <a:avLst/>
          </a:prstGeom>
          <a:solidFill>
            <a:srgbClr val="6D4C5C">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Arial"/>
                <a:cs typeface="Arial"/>
              </a:rPr>
              <a:t>Selection for Openness</a:t>
            </a:r>
            <a:endParaRPr lang="en-US" dirty="0">
              <a:solidFill>
                <a:schemeClr val="tx1"/>
              </a:solidFill>
            </a:endParaRPr>
          </a:p>
        </p:txBody>
      </p:sp>
      <p:cxnSp>
        <p:nvCxnSpPr>
          <p:cNvPr id="27" name="Straight Arrow Connector 26">
            <a:extLst>
              <a:ext uri="{FF2B5EF4-FFF2-40B4-BE49-F238E27FC236}">
                <a16:creationId xmlns:a16="http://schemas.microsoft.com/office/drawing/2014/main" id="{8F713F36-FFF6-6C43-81C7-41FE80954996}"/>
              </a:ext>
            </a:extLst>
          </p:cNvPr>
          <p:cNvCxnSpPr>
            <a:cxnSpLocks/>
            <a:stCxn id="5" idx="2"/>
          </p:cNvCxnSpPr>
          <p:nvPr/>
        </p:nvCxnSpPr>
        <p:spPr>
          <a:xfrm>
            <a:off x="6145929" y="3535626"/>
            <a:ext cx="3977111" cy="966199"/>
          </a:xfrm>
          <a:prstGeom prst="straightConnector1">
            <a:avLst/>
          </a:prstGeom>
          <a:ln w="38100">
            <a:solidFill>
              <a:srgbClr val="36557C"/>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A5769D7-5E90-8E4B-8359-9DF8EFE29854}"/>
              </a:ext>
            </a:extLst>
          </p:cNvPr>
          <p:cNvCxnSpPr>
            <a:cxnSpLocks/>
            <a:stCxn id="5" idx="2"/>
          </p:cNvCxnSpPr>
          <p:nvPr/>
        </p:nvCxnSpPr>
        <p:spPr>
          <a:xfrm>
            <a:off x="6145929" y="3535626"/>
            <a:ext cx="2373806" cy="960326"/>
          </a:xfrm>
          <a:prstGeom prst="straightConnector1">
            <a:avLst/>
          </a:prstGeom>
          <a:ln w="38100">
            <a:solidFill>
              <a:srgbClr val="36557C"/>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5A69AE5-A96B-C642-89E9-7E86F50562EE}"/>
              </a:ext>
            </a:extLst>
          </p:cNvPr>
          <p:cNvCxnSpPr>
            <a:cxnSpLocks/>
            <a:stCxn id="5" idx="2"/>
          </p:cNvCxnSpPr>
          <p:nvPr/>
        </p:nvCxnSpPr>
        <p:spPr>
          <a:xfrm>
            <a:off x="6145929" y="3535626"/>
            <a:ext cx="721341" cy="920018"/>
          </a:xfrm>
          <a:prstGeom prst="straightConnector1">
            <a:avLst/>
          </a:prstGeom>
          <a:ln w="38100">
            <a:solidFill>
              <a:srgbClr val="36557C"/>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4A88EA0-D6A9-0740-AC59-B8F8129A9EA4}"/>
              </a:ext>
            </a:extLst>
          </p:cNvPr>
          <p:cNvCxnSpPr>
            <a:cxnSpLocks/>
            <a:stCxn id="5" idx="2"/>
          </p:cNvCxnSpPr>
          <p:nvPr/>
        </p:nvCxnSpPr>
        <p:spPr>
          <a:xfrm flipH="1">
            <a:off x="5267043" y="3535626"/>
            <a:ext cx="878886" cy="925790"/>
          </a:xfrm>
          <a:prstGeom prst="straightConnector1">
            <a:avLst/>
          </a:prstGeom>
          <a:ln w="38100">
            <a:solidFill>
              <a:srgbClr val="36557C"/>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0B2BB09-FF8C-D746-B43D-657EEDBDD7A7}"/>
              </a:ext>
            </a:extLst>
          </p:cNvPr>
          <p:cNvCxnSpPr>
            <a:cxnSpLocks/>
            <a:stCxn id="5" idx="2"/>
          </p:cNvCxnSpPr>
          <p:nvPr/>
        </p:nvCxnSpPr>
        <p:spPr>
          <a:xfrm flipH="1">
            <a:off x="3646485" y="3535626"/>
            <a:ext cx="2499444" cy="906982"/>
          </a:xfrm>
          <a:prstGeom prst="straightConnector1">
            <a:avLst/>
          </a:prstGeom>
          <a:ln w="38100">
            <a:solidFill>
              <a:srgbClr val="36557C"/>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9EC7EAD-87F4-EF4A-B0CF-F5B9EDD9A0AE}"/>
              </a:ext>
            </a:extLst>
          </p:cNvPr>
          <p:cNvCxnSpPr>
            <a:cxnSpLocks/>
            <a:stCxn id="5" idx="2"/>
          </p:cNvCxnSpPr>
          <p:nvPr/>
        </p:nvCxnSpPr>
        <p:spPr>
          <a:xfrm flipH="1">
            <a:off x="2000229" y="3535626"/>
            <a:ext cx="4145700" cy="901210"/>
          </a:xfrm>
          <a:prstGeom prst="straightConnector1">
            <a:avLst/>
          </a:prstGeom>
          <a:ln w="38100">
            <a:solidFill>
              <a:srgbClr val="36557C"/>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06E3255-C7B2-499A-A501-ECD1658F1A91}"/>
              </a:ext>
            </a:extLst>
          </p:cNvPr>
          <p:cNvSpPr>
            <a:spLocks noGrp="1"/>
          </p:cNvSpPr>
          <p:nvPr>
            <p:ph type="title"/>
          </p:nvPr>
        </p:nvSpPr>
        <p:spPr/>
        <p:txBody>
          <a:bodyPr/>
          <a:lstStyle/>
          <a:p>
            <a:r>
              <a:rPr lang="en-US">
                <a:solidFill>
                  <a:srgbClr val="6E4C5D"/>
                </a:solidFill>
                <a:cs typeface="Arial"/>
              </a:rPr>
              <a:t>Context Components</a:t>
            </a:r>
          </a:p>
        </p:txBody>
      </p:sp>
    </p:spTree>
    <p:extLst>
      <p:ext uri="{BB962C8B-B14F-4D97-AF65-F5344CB8AC3E}">
        <p14:creationId xmlns:p14="http://schemas.microsoft.com/office/powerpoint/2010/main" val="1934649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together&#10;&#10;Description automatically generated with low confidence">
            <a:extLst>
              <a:ext uri="{FF2B5EF4-FFF2-40B4-BE49-F238E27FC236}">
                <a16:creationId xmlns:a16="http://schemas.microsoft.com/office/drawing/2014/main" id="{95B453CB-E838-403A-A74B-E4A4BD2F8C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32" r="-2" b="-2"/>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4" name="TextBox 3">
            <a:extLst>
              <a:ext uri="{FF2B5EF4-FFF2-40B4-BE49-F238E27FC236}">
                <a16:creationId xmlns:a16="http://schemas.microsoft.com/office/drawing/2014/main" id="{2A89E84B-74F2-4CA6-AC15-824DC89AFC5A}"/>
              </a:ext>
            </a:extLst>
          </p:cNvPr>
          <p:cNvSpPr txBox="1"/>
          <p:nvPr/>
        </p:nvSpPr>
        <p:spPr>
          <a:xfrm>
            <a:off x="8850184" y="2472724"/>
            <a:ext cx="296973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It's all about culture.</a:t>
            </a:r>
            <a:endParaRPr lang="en-US" sz="4000" dirty="0">
              <a:cs typeface="Arial"/>
            </a:endParaRPr>
          </a:p>
        </p:txBody>
      </p:sp>
    </p:spTree>
    <p:extLst>
      <p:ext uri="{BB962C8B-B14F-4D97-AF65-F5344CB8AC3E}">
        <p14:creationId xmlns:p14="http://schemas.microsoft.com/office/powerpoint/2010/main" val="1298580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sign on a black surface&#10;&#10;Description automatically generated with low confidence">
            <a:extLst>
              <a:ext uri="{FF2B5EF4-FFF2-40B4-BE49-F238E27FC236}">
                <a16:creationId xmlns:a16="http://schemas.microsoft.com/office/drawing/2014/main" id="{C1771BC5-BC13-4DA8-B3AF-443B9F2C5D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158962"/>
            <a:ext cx="4024312" cy="4322763"/>
          </a:xfrm>
          <a:prstGeom prst="rect">
            <a:avLst/>
          </a:prstGeom>
        </p:spPr>
      </p:pic>
      <p:pic>
        <p:nvPicPr>
          <p:cNvPr id="6" name="Graphic 5" descr="Add with solid fill">
            <a:extLst>
              <a:ext uri="{FF2B5EF4-FFF2-40B4-BE49-F238E27FC236}">
                <a16:creationId xmlns:a16="http://schemas.microsoft.com/office/drawing/2014/main" id="{BBE35AF0-E704-4A3D-AFB1-EE4F8C4827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49806" y="2515481"/>
            <a:ext cx="1619250" cy="1619250"/>
          </a:xfrm>
          <a:prstGeom prst="rect">
            <a:avLst/>
          </a:prstGeom>
        </p:spPr>
      </p:pic>
      <p:pic>
        <p:nvPicPr>
          <p:cNvPr id="8" name="Picture 7" descr="A picture containing sky, outdoor, ground, way&#10;&#10;Description automatically generated">
            <a:extLst>
              <a:ext uri="{FF2B5EF4-FFF2-40B4-BE49-F238E27FC236}">
                <a16:creationId xmlns:a16="http://schemas.microsoft.com/office/drawing/2014/main" id="{13E93F30-6EA6-446C-BC5C-39C1081BF6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2889" y="1158961"/>
            <a:ext cx="4024312" cy="4322763"/>
          </a:xfrm>
          <a:prstGeom prst="rect">
            <a:avLst/>
          </a:prstGeom>
        </p:spPr>
      </p:pic>
      <p:sp>
        <p:nvSpPr>
          <p:cNvPr id="10" name="TextBox 9">
            <a:extLst>
              <a:ext uri="{FF2B5EF4-FFF2-40B4-BE49-F238E27FC236}">
                <a16:creationId xmlns:a16="http://schemas.microsoft.com/office/drawing/2014/main" id="{EBBEB731-7E3C-48F0-914E-E7EA98399A87}"/>
              </a:ext>
            </a:extLst>
          </p:cNvPr>
          <p:cNvSpPr txBox="1"/>
          <p:nvPr/>
        </p:nvSpPr>
        <p:spPr>
          <a:xfrm>
            <a:off x="1374872" y="5653671"/>
            <a:ext cx="4024281" cy="769441"/>
          </a:xfrm>
          <a:prstGeom prst="rect">
            <a:avLst/>
          </a:prstGeom>
          <a:noFill/>
        </p:spPr>
        <p:txBody>
          <a:bodyPr wrap="square">
            <a:spAutoFit/>
          </a:bodyPr>
          <a:lstStyle/>
          <a:p>
            <a:pPr algn="ctr"/>
            <a:r>
              <a:rPr lang="en-US" sz="4400" b="1" dirty="0">
                <a:solidFill>
                  <a:srgbClr val="36557C"/>
                </a:solidFill>
                <a:latin typeface="Arial"/>
                <a:cs typeface="Arial"/>
              </a:rPr>
              <a:t>Values</a:t>
            </a:r>
            <a:endParaRPr lang="en-US" sz="4400" dirty="0">
              <a:latin typeface="Arial"/>
              <a:cs typeface="Arial"/>
            </a:endParaRPr>
          </a:p>
        </p:txBody>
      </p:sp>
      <p:sp>
        <p:nvSpPr>
          <p:cNvPr id="11" name="TextBox 10">
            <a:extLst>
              <a:ext uri="{FF2B5EF4-FFF2-40B4-BE49-F238E27FC236}">
                <a16:creationId xmlns:a16="http://schemas.microsoft.com/office/drawing/2014/main" id="{BDE3B680-5EEC-4FD4-9631-0AC02C8780CC}"/>
              </a:ext>
            </a:extLst>
          </p:cNvPr>
          <p:cNvSpPr txBox="1"/>
          <p:nvPr/>
        </p:nvSpPr>
        <p:spPr>
          <a:xfrm>
            <a:off x="7769647" y="5651658"/>
            <a:ext cx="4025883" cy="769441"/>
          </a:xfrm>
          <a:prstGeom prst="rect">
            <a:avLst/>
          </a:prstGeom>
          <a:noFill/>
        </p:spPr>
        <p:txBody>
          <a:bodyPr wrap="square">
            <a:spAutoFit/>
          </a:bodyPr>
          <a:lstStyle/>
          <a:p>
            <a:pPr algn="ctr"/>
            <a:r>
              <a:rPr lang="en-US" sz="4400" b="1" dirty="0">
                <a:solidFill>
                  <a:srgbClr val="36557C"/>
                </a:solidFill>
                <a:latin typeface="Arial"/>
                <a:cs typeface="Arial"/>
              </a:rPr>
              <a:t>Behavior</a:t>
            </a:r>
            <a:endParaRPr lang="en-US" sz="4400" dirty="0">
              <a:latin typeface="Arial"/>
              <a:cs typeface="Arial"/>
            </a:endParaRPr>
          </a:p>
        </p:txBody>
      </p:sp>
      <p:sp>
        <p:nvSpPr>
          <p:cNvPr id="2" name="Title 1">
            <a:extLst>
              <a:ext uri="{FF2B5EF4-FFF2-40B4-BE49-F238E27FC236}">
                <a16:creationId xmlns:a16="http://schemas.microsoft.com/office/drawing/2014/main" id="{5F5F1E91-4CBD-4E2D-BDEF-E82982DA69EC}"/>
              </a:ext>
            </a:extLst>
          </p:cNvPr>
          <p:cNvSpPr txBox="1">
            <a:spLocks/>
          </p:cNvSpPr>
          <p:nvPr/>
        </p:nvSpPr>
        <p:spPr>
          <a:xfrm>
            <a:off x="838200" y="365125"/>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6E4C5D"/>
                </a:solidFill>
                <a:cs typeface="Arial"/>
              </a:rPr>
              <a:t>It's all about culture</a:t>
            </a:r>
            <a:endParaRPr lang="en-US"/>
          </a:p>
        </p:txBody>
      </p:sp>
    </p:spTree>
    <p:extLst>
      <p:ext uri="{BB962C8B-B14F-4D97-AF65-F5344CB8AC3E}">
        <p14:creationId xmlns:p14="http://schemas.microsoft.com/office/powerpoint/2010/main" val="741845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itting at a table using a computer&#10;&#10;Description automatically generated">
            <a:extLst>
              <a:ext uri="{FF2B5EF4-FFF2-40B4-BE49-F238E27FC236}">
                <a16:creationId xmlns:a16="http://schemas.microsoft.com/office/drawing/2014/main" id="{E9217638-8734-4E0E-8D4A-B0123D558C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87" y="1"/>
            <a:ext cx="8754593" cy="6854698"/>
          </a:xfrm>
          <a:prstGeom prst="rect">
            <a:avLst/>
          </a:prstGeom>
        </p:spPr>
      </p:pic>
      <p:sp>
        <p:nvSpPr>
          <p:cNvPr id="14" name="Rectangle 13">
            <a:extLst>
              <a:ext uri="{FF2B5EF4-FFF2-40B4-BE49-F238E27FC236}">
                <a16:creationId xmlns:a16="http://schemas.microsoft.com/office/drawing/2014/main" id="{FB43E96F-C887-4F31-B16D-F339A740AA21}"/>
              </a:ext>
            </a:extLst>
          </p:cNvPr>
          <p:cNvSpPr/>
          <p:nvPr/>
        </p:nvSpPr>
        <p:spPr>
          <a:xfrm>
            <a:off x="486838" y="0"/>
            <a:ext cx="4293863" cy="6856440"/>
          </a:xfrm>
          <a:prstGeom prst="rect">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600" dirty="0">
                <a:solidFill>
                  <a:schemeClr val="bg1"/>
                </a:solidFill>
                <a:latin typeface="Arial"/>
                <a:cs typeface="Arial"/>
              </a:rPr>
              <a:t>Organizational Implementation Climate</a:t>
            </a:r>
          </a:p>
        </p:txBody>
      </p:sp>
      <p:sp>
        <p:nvSpPr>
          <p:cNvPr id="9" name="Rectangle 8">
            <a:extLst>
              <a:ext uri="{FF2B5EF4-FFF2-40B4-BE49-F238E27FC236}">
                <a16:creationId xmlns:a16="http://schemas.microsoft.com/office/drawing/2014/main" id="{C675875B-C32D-4302-916D-0C3281244365}"/>
              </a:ext>
            </a:extLst>
          </p:cNvPr>
          <p:cNvSpPr/>
          <p:nvPr/>
        </p:nvSpPr>
        <p:spPr>
          <a:xfrm>
            <a:off x="4779818" y="0"/>
            <a:ext cx="7412512" cy="6854877"/>
          </a:xfrm>
          <a:prstGeom prst="rect">
            <a:avLst/>
          </a:prstGeom>
          <a:solidFill>
            <a:schemeClr val="dk1">
              <a:alpha val="60000"/>
            </a:schemeClr>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2F3923-7EA3-4BCB-927B-9BA87D5B8493}"/>
              </a:ext>
            </a:extLst>
          </p:cNvPr>
          <p:cNvGrpSpPr/>
          <p:nvPr/>
        </p:nvGrpSpPr>
        <p:grpSpPr>
          <a:xfrm>
            <a:off x="4957880" y="1729946"/>
            <a:ext cx="4185138" cy="3394645"/>
            <a:chOff x="4957880" y="1300763"/>
            <a:chExt cx="4185138" cy="3394645"/>
          </a:xfrm>
        </p:grpSpPr>
        <p:sp>
          <p:nvSpPr>
            <p:cNvPr id="10" name="TextBox 9">
              <a:extLst>
                <a:ext uri="{FF2B5EF4-FFF2-40B4-BE49-F238E27FC236}">
                  <a16:creationId xmlns:a16="http://schemas.microsoft.com/office/drawing/2014/main" id="{5DCDB9BB-A022-4DCA-B8A7-B18DD35F678C}"/>
                </a:ext>
              </a:extLst>
            </p:cNvPr>
            <p:cNvSpPr txBox="1"/>
            <p:nvPr/>
          </p:nvSpPr>
          <p:spPr>
            <a:xfrm>
              <a:off x="4957880" y="1300763"/>
              <a:ext cx="4185138" cy="461665"/>
            </a:xfrm>
            <a:prstGeom prst="rect">
              <a:avLst/>
            </a:prstGeom>
            <a:noFill/>
          </p:spPr>
          <p:txBody>
            <a:bodyPr wrap="square" rtlCol="0">
              <a:spAutoFit/>
            </a:bodyPr>
            <a:lstStyle/>
            <a:p>
              <a:r>
                <a:rPr lang="en-US" sz="2400">
                  <a:solidFill>
                    <a:schemeClr val="bg1"/>
                  </a:solidFill>
                  <a:latin typeface="Arial"/>
                  <a:cs typeface="Arial"/>
                </a:rPr>
                <a:t>Focus on/Prioritize Work</a:t>
              </a:r>
            </a:p>
          </p:txBody>
        </p:sp>
        <p:sp>
          <p:nvSpPr>
            <p:cNvPr id="15" name="TextBox 14">
              <a:extLst>
                <a:ext uri="{FF2B5EF4-FFF2-40B4-BE49-F238E27FC236}">
                  <a16:creationId xmlns:a16="http://schemas.microsoft.com/office/drawing/2014/main" id="{C134F9CE-2590-4949-AC40-92A0CFBFB7E2}"/>
                </a:ext>
              </a:extLst>
            </p:cNvPr>
            <p:cNvSpPr txBox="1"/>
            <p:nvPr/>
          </p:nvSpPr>
          <p:spPr>
            <a:xfrm>
              <a:off x="4957880" y="1887359"/>
              <a:ext cx="4185138" cy="461665"/>
            </a:xfrm>
            <a:prstGeom prst="rect">
              <a:avLst/>
            </a:prstGeom>
            <a:noFill/>
          </p:spPr>
          <p:txBody>
            <a:bodyPr wrap="square" rtlCol="0">
              <a:spAutoFit/>
            </a:bodyPr>
            <a:lstStyle/>
            <a:p>
              <a:r>
                <a:rPr lang="en-US" sz="2400">
                  <a:solidFill>
                    <a:schemeClr val="bg1"/>
                  </a:solidFill>
                  <a:latin typeface="Arial"/>
                  <a:cs typeface="Arial"/>
                </a:rPr>
                <a:t>Educational Support</a:t>
              </a:r>
            </a:p>
          </p:txBody>
        </p:sp>
        <p:sp>
          <p:nvSpPr>
            <p:cNvPr id="16" name="TextBox 15">
              <a:extLst>
                <a:ext uri="{FF2B5EF4-FFF2-40B4-BE49-F238E27FC236}">
                  <a16:creationId xmlns:a16="http://schemas.microsoft.com/office/drawing/2014/main" id="{6BA6184C-5CC8-4BDB-8788-AAE3E5279C91}"/>
                </a:ext>
              </a:extLst>
            </p:cNvPr>
            <p:cNvSpPr txBox="1"/>
            <p:nvPr/>
          </p:nvSpPr>
          <p:spPr>
            <a:xfrm>
              <a:off x="4957880" y="2473955"/>
              <a:ext cx="4185138" cy="461665"/>
            </a:xfrm>
            <a:prstGeom prst="rect">
              <a:avLst/>
            </a:prstGeom>
            <a:noFill/>
          </p:spPr>
          <p:txBody>
            <a:bodyPr wrap="square" rtlCol="0">
              <a:spAutoFit/>
            </a:bodyPr>
            <a:lstStyle/>
            <a:p>
              <a:r>
                <a:rPr lang="en-US" sz="2400" dirty="0">
                  <a:solidFill>
                    <a:schemeClr val="bg1"/>
                  </a:solidFill>
                  <a:latin typeface="Arial"/>
                  <a:cs typeface="Arial"/>
                </a:rPr>
                <a:t>Rewards</a:t>
              </a:r>
            </a:p>
          </p:txBody>
        </p:sp>
        <p:sp>
          <p:nvSpPr>
            <p:cNvPr id="17" name="TextBox 16">
              <a:extLst>
                <a:ext uri="{FF2B5EF4-FFF2-40B4-BE49-F238E27FC236}">
                  <a16:creationId xmlns:a16="http://schemas.microsoft.com/office/drawing/2014/main" id="{ECA95C34-E75E-4484-B28D-2CD79DC62BA3}"/>
                </a:ext>
              </a:extLst>
            </p:cNvPr>
            <p:cNvSpPr txBox="1"/>
            <p:nvPr/>
          </p:nvSpPr>
          <p:spPr>
            <a:xfrm>
              <a:off x="4957880" y="3060551"/>
              <a:ext cx="4185138" cy="461665"/>
            </a:xfrm>
            <a:prstGeom prst="rect">
              <a:avLst/>
            </a:prstGeom>
            <a:noFill/>
          </p:spPr>
          <p:txBody>
            <a:bodyPr wrap="square" rtlCol="0">
              <a:spAutoFit/>
            </a:bodyPr>
            <a:lstStyle/>
            <a:p>
              <a:r>
                <a:rPr lang="en-US" sz="2400" dirty="0">
                  <a:solidFill>
                    <a:schemeClr val="bg1"/>
                  </a:solidFill>
                  <a:latin typeface="Arial"/>
                  <a:cs typeface="Arial"/>
                </a:rPr>
                <a:t>Recognition</a:t>
              </a:r>
            </a:p>
          </p:txBody>
        </p:sp>
        <p:sp>
          <p:nvSpPr>
            <p:cNvPr id="18" name="TextBox 17">
              <a:extLst>
                <a:ext uri="{FF2B5EF4-FFF2-40B4-BE49-F238E27FC236}">
                  <a16:creationId xmlns:a16="http://schemas.microsoft.com/office/drawing/2014/main" id="{64439682-548C-42EA-BC03-4888BA0DD09C}"/>
                </a:ext>
              </a:extLst>
            </p:cNvPr>
            <p:cNvSpPr txBox="1"/>
            <p:nvPr/>
          </p:nvSpPr>
          <p:spPr>
            <a:xfrm>
              <a:off x="4957880" y="3647147"/>
              <a:ext cx="4185138" cy="461665"/>
            </a:xfrm>
            <a:prstGeom prst="rect">
              <a:avLst/>
            </a:prstGeom>
            <a:noFill/>
          </p:spPr>
          <p:txBody>
            <a:bodyPr wrap="square" lIns="91440" tIns="45720" rIns="91440" bIns="45720" rtlCol="0" anchor="t">
              <a:spAutoFit/>
            </a:bodyPr>
            <a:lstStyle/>
            <a:p>
              <a:r>
                <a:rPr lang="en-US" sz="2400" dirty="0">
                  <a:solidFill>
                    <a:schemeClr val="bg1"/>
                  </a:solidFill>
                  <a:latin typeface="Arial"/>
                  <a:cs typeface="Arial"/>
                </a:rPr>
                <a:t>Selection for Well-Being</a:t>
              </a:r>
            </a:p>
          </p:txBody>
        </p:sp>
        <p:sp>
          <p:nvSpPr>
            <p:cNvPr id="19" name="TextBox 18">
              <a:extLst>
                <a:ext uri="{FF2B5EF4-FFF2-40B4-BE49-F238E27FC236}">
                  <a16:creationId xmlns:a16="http://schemas.microsoft.com/office/drawing/2014/main" id="{488B0CB8-D702-4E39-84AF-1B916A00F7C7}"/>
                </a:ext>
              </a:extLst>
            </p:cNvPr>
            <p:cNvSpPr txBox="1"/>
            <p:nvPr/>
          </p:nvSpPr>
          <p:spPr>
            <a:xfrm>
              <a:off x="4957880" y="4233743"/>
              <a:ext cx="4185138" cy="461665"/>
            </a:xfrm>
            <a:prstGeom prst="rect">
              <a:avLst/>
            </a:prstGeom>
            <a:noFill/>
          </p:spPr>
          <p:txBody>
            <a:bodyPr wrap="square" rtlCol="0">
              <a:spAutoFit/>
            </a:bodyPr>
            <a:lstStyle/>
            <a:p>
              <a:r>
                <a:rPr lang="en-US" sz="2400" dirty="0">
                  <a:solidFill>
                    <a:schemeClr val="bg1"/>
                  </a:solidFill>
                  <a:latin typeface="Arial"/>
                  <a:cs typeface="Arial"/>
                </a:rPr>
                <a:t>Selection for Openness</a:t>
              </a:r>
            </a:p>
          </p:txBody>
        </p:sp>
      </p:grpSp>
    </p:spTree>
    <p:extLst>
      <p:ext uri="{BB962C8B-B14F-4D97-AF65-F5344CB8AC3E}">
        <p14:creationId xmlns:p14="http://schemas.microsoft.com/office/powerpoint/2010/main" val="3695295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in front of a crowd&#10;&#10;Description automatically generated">
            <a:extLst>
              <a:ext uri="{FF2B5EF4-FFF2-40B4-BE49-F238E27FC236}">
                <a16:creationId xmlns:a16="http://schemas.microsoft.com/office/drawing/2014/main" id="{27514C8D-54C2-4F63-AFC5-98D0A30FC3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9413" b="-96"/>
          <a:stretch/>
        </p:blipFill>
        <p:spPr>
          <a:xfrm>
            <a:off x="3903143" y="0"/>
            <a:ext cx="8289088" cy="6861599"/>
          </a:xfrm>
          <a:prstGeom prst="rect">
            <a:avLst/>
          </a:prstGeom>
        </p:spPr>
      </p:pic>
      <p:sp>
        <p:nvSpPr>
          <p:cNvPr id="5" name="Rectangle 4">
            <a:extLst>
              <a:ext uri="{FF2B5EF4-FFF2-40B4-BE49-F238E27FC236}">
                <a16:creationId xmlns:a16="http://schemas.microsoft.com/office/drawing/2014/main" id="{776E7516-376F-4D76-8F24-C70262DD090B}"/>
              </a:ext>
            </a:extLst>
          </p:cNvPr>
          <p:cNvSpPr/>
          <p:nvPr/>
        </p:nvSpPr>
        <p:spPr>
          <a:xfrm>
            <a:off x="4780894" y="2308"/>
            <a:ext cx="7411106" cy="6863254"/>
          </a:xfrm>
          <a:prstGeom prst="rect">
            <a:avLst/>
          </a:prstGeom>
          <a:solidFill>
            <a:schemeClr val="bg1">
              <a:alpha val="6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angle 13">
            <a:extLst>
              <a:ext uri="{FF2B5EF4-FFF2-40B4-BE49-F238E27FC236}">
                <a16:creationId xmlns:a16="http://schemas.microsoft.com/office/drawing/2014/main" id="{FB43E96F-C887-4F31-B16D-F339A740AA21}"/>
              </a:ext>
            </a:extLst>
          </p:cNvPr>
          <p:cNvSpPr/>
          <p:nvPr/>
        </p:nvSpPr>
        <p:spPr>
          <a:xfrm>
            <a:off x="486838" y="0"/>
            <a:ext cx="4293863" cy="6856440"/>
          </a:xfrm>
          <a:prstGeom prst="rect">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4600" dirty="0">
              <a:solidFill>
                <a:schemeClr val="bg1"/>
              </a:solidFill>
              <a:latin typeface="Arial"/>
              <a:cs typeface="Arial"/>
            </a:endParaRPr>
          </a:p>
        </p:txBody>
      </p:sp>
      <p:grpSp>
        <p:nvGrpSpPr>
          <p:cNvPr id="2" name="Group 1">
            <a:extLst>
              <a:ext uri="{FF2B5EF4-FFF2-40B4-BE49-F238E27FC236}">
                <a16:creationId xmlns:a16="http://schemas.microsoft.com/office/drawing/2014/main" id="{8F2F3923-7EA3-4BCB-927B-9BA87D5B8493}"/>
              </a:ext>
            </a:extLst>
          </p:cNvPr>
          <p:cNvGrpSpPr/>
          <p:nvPr/>
        </p:nvGrpSpPr>
        <p:grpSpPr>
          <a:xfrm>
            <a:off x="4957880" y="2026526"/>
            <a:ext cx="6572737" cy="2808049"/>
            <a:chOff x="4957880" y="1300763"/>
            <a:chExt cx="6572737" cy="2808049"/>
          </a:xfrm>
        </p:grpSpPr>
        <p:sp>
          <p:nvSpPr>
            <p:cNvPr id="10" name="TextBox 9">
              <a:extLst>
                <a:ext uri="{FF2B5EF4-FFF2-40B4-BE49-F238E27FC236}">
                  <a16:creationId xmlns:a16="http://schemas.microsoft.com/office/drawing/2014/main" id="{5DCDB9BB-A022-4DCA-B8A7-B18DD35F678C}"/>
                </a:ext>
              </a:extLst>
            </p:cNvPr>
            <p:cNvSpPr txBox="1"/>
            <p:nvPr/>
          </p:nvSpPr>
          <p:spPr>
            <a:xfrm>
              <a:off x="4957880" y="1300763"/>
              <a:ext cx="4185138" cy="461665"/>
            </a:xfrm>
            <a:prstGeom prst="rect">
              <a:avLst/>
            </a:prstGeom>
            <a:noFill/>
          </p:spPr>
          <p:txBody>
            <a:bodyPr wrap="square" lIns="91440" tIns="45720" rIns="91440" bIns="45720" rtlCol="0" anchor="t">
              <a:spAutoFit/>
            </a:bodyPr>
            <a:lstStyle/>
            <a:p>
              <a:r>
                <a:rPr lang="en-US" sz="2400" b="1" dirty="0">
                  <a:solidFill>
                    <a:srgbClr val="000000"/>
                  </a:solidFill>
                  <a:latin typeface="Arial"/>
                  <a:cs typeface="Arial"/>
                </a:rPr>
                <a:t>Take Risks</a:t>
              </a:r>
              <a:endParaRPr lang="en-US" b="1" dirty="0"/>
            </a:p>
          </p:txBody>
        </p:sp>
        <p:sp>
          <p:nvSpPr>
            <p:cNvPr id="15" name="TextBox 14">
              <a:extLst>
                <a:ext uri="{FF2B5EF4-FFF2-40B4-BE49-F238E27FC236}">
                  <a16:creationId xmlns:a16="http://schemas.microsoft.com/office/drawing/2014/main" id="{C134F9CE-2590-4949-AC40-92A0CFBFB7E2}"/>
                </a:ext>
              </a:extLst>
            </p:cNvPr>
            <p:cNvSpPr txBox="1"/>
            <p:nvPr/>
          </p:nvSpPr>
          <p:spPr>
            <a:xfrm>
              <a:off x="4957880" y="1887359"/>
              <a:ext cx="4185138" cy="461665"/>
            </a:xfrm>
            <a:prstGeom prst="rect">
              <a:avLst/>
            </a:prstGeom>
            <a:noFill/>
          </p:spPr>
          <p:txBody>
            <a:bodyPr wrap="square" lIns="91440" tIns="45720" rIns="91440" bIns="45720" rtlCol="0" anchor="t">
              <a:spAutoFit/>
            </a:bodyPr>
            <a:lstStyle/>
            <a:p>
              <a:r>
                <a:rPr lang="en-US" sz="2400" b="1" dirty="0">
                  <a:solidFill>
                    <a:srgbClr val="000000"/>
                  </a:solidFill>
                  <a:latin typeface="Arial"/>
                  <a:cs typeface="Arial"/>
                </a:rPr>
                <a:t>Openness to Feedback</a:t>
              </a:r>
              <a:endParaRPr lang="en-US" b="1" dirty="0"/>
            </a:p>
          </p:txBody>
        </p:sp>
        <p:sp>
          <p:nvSpPr>
            <p:cNvPr id="16" name="TextBox 15">
              <a:extLst>
                <a:ext uri="{FF2B5EF4-FFF2-40B4-BE49-F238E27FC236}">
                  <a16:creationId xmlns:a16="http://schemas.microsoft.com/office/drawing/2014/main" id="{6BA6184C-5CC8-4BDB-8788-AAE3E5279C91}"/>
                </a:ext>
              </a:extLst>
            </p:cNvPr>
            <p:cNvSpPr txBox="1"/>
            <p:nvPr/>
          </p:nvSpPr>
          <p:spPr>
            <a:xfrm>
              <a:off x="4957880" y="2473955"/>
              <a:ext cx="6572737" cy="461665"/>
            </a:xfrm>
            <a:prstGeom prst="rect">
              <a:avLst/>
            </a:prstGeom>
            <a:noFill/>
          </p:spPr>
          <p:txBody>
            <a:bodyPr wrap="square" lIns="91440" tIns="45720" rIns="91440" bIns="45720" rtlCol="0" anchor="t">
              <a:spAutoFit/>
            </a:bodyPr>
            <a:lstStyle/>
            <a:p>
              <a:r>
                <a:rPr lang="en-US" sz="2400" b="1" dirty="0">
                  <a:solidFill>
                    <a:srgbClr val="000000"/>
                  </a:solidFill>
                  <a:latin typeface="Arial"/>
                  <a:cs typeface="Arial"/>
                </a:rPr>
                <a:t>Intentional Effort for Collegial Relationships</a:t>
              </a:r>
              <a:endParaRPr lang="en-US" b="1" dirty="0"/>
            </a:p>
          </p:txBody>
        </p:sp>
        <p:sp>
          <p:nvSpPr>
            <p:cNvPr id="17" name="TextBox 16">
              <a:extLst>
                <a:ext uri="{FF2B5EF4-FFF2-40B4-BE49-F238E27FC236}">
                  <a16:creationId xmlns:a16="http://schemas.microsoft.com/office/drawing/2014/main" id="{ECA95C34-E75E-4484-B28D-2CD79DC62BA3}"/>
                </a:ext>
              </a:extLst>
            </p:cNvPr>
            <p:cNvSpPr txBox="1"/>
            <p:nvPr/>
          </p:nvSpPr>
          <p:spPr>
            <a:xfrm>
              <a:off x="4957880" y="3060551"/>
              <a:ext cx="6352896" cy="461665"/>
            </a:xfrm>
            <a:prstGeom prst="rect">
              <a:avLst/>
            </a:prstGeom>
            <a:noFill/>
          </p:spPr>
          <p:txBody>
            <a:bodyPr wrap="square" lIns="91440" tIns="45720" rIns="91440" bIns="45720" rtlCol="0" anchor="t">
              <a:spAutoFit/>
            </a:bodyPr>
            <a:lstStyle/>
            <a:p>
              <a:r>
                <a:rPr lang="en-US" sz="2400" b="1" dirty="0">
                  <a:solidFill>
                    <a:srgbClr val="000000"/>
                  </a:solidFill>
                  <a:latin typeface="Arial"/>
                  <a:cs typeface="Arial"/>
                </a:rPr>
                <a:t>Regular Demonstration of Fallibility</a:t>
              </a:r>
              <a:endParaRPr lang="en-US" b="1" dirty="0"/>
            </a:p>
          </p:txBody>
        </p:sp>
        <p:sp>
          <p:nvSpPr>
            <p:cNvPr id="18" name="TextBox 17">
              <a:extLst>
                <a:ext uri="{FF2B5EF4-FFF2-40B4-BE49-F238E27FC236}">
                  <a16:creationId xmlns:a16="http://schemas.microsoft.com/office/drawing/2014/main" id="{64439682-548C-42EA-BC03-4888BA0DD09C}"/>
                </a:ext>
              </a:extLst>
            </p:cNvPr>
            <p:cNvSpPr txBox="1"/>
            <p:nvPr/>
          </p:nvSpPr>
          <p:spPr>
            <a:xfrm>
              <a:off x="4957880" y="3647147"/>
              <a:ext cx="4185138" cy="461665"/>
            </a:xfrm>
            <a:prstGeom prst="rect">
              <a:avLst/>
            </a:prstGeom>
            <a:noFill/>
          </p:spPr>
          <p:txBody>
            <a:bodyPr wrap="square" lIns="91440" tIns="45720" rIns="91440" bIns="45720" rtlCol="0" anchor="t">
              <a:spAutoFit/>
            </a:bodyPr>
            <a:lstStyle/>
            <a:p>
              <a:r>
                <a:rPr lang="en-US" sz="2400" b="1" dirty="0">
                  <a:solidFill>
                    <a:srgbClr val="000000"/>
                  </a:solidFill>
                  <a:latin typeface="Arial"/>
                  <a:cs typeface="Arial"/>
                </a:rPr>
                <a:t>All Staff have Input</a:t>
              </a:r>
              <a:endParaRPr lang="en-US" b="1" dirty="0"/>
            </a:p>
          </p:txBody>
        </p:sp>
      </p:grpSp>
      <p:sp>
        <p:nvSpPr>
          <p:cNvPr id="3" name="Title 1">
            <a:extLst>
              <a:ext uri="{FF2B5EF4-FFF2-40B4-BE49-F238E27FC236}">
                <a16:creationId xmlns:a16="http://schemas.microsoft.com/office/drawing/2014/main" id="{AF64F95E-705F-43B9-A03C-2AE683EEB4E6}"/>
              </a:ext>
            </a:extLst>
          </p:cNvPr>
          <p:cNvSpPr txBox="1">
            <a:spLocks/>
          </p:cNvSpPr>
          <p:nvPr/>
        </p:nvSpPr>
        <p:spPr>
          <a:xfrm>
            <a:off x="1149179" y="2144927"/>
            <a:ext cx="2969740" cy="2561967"/>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sz="3200" b="1" dirty="0">
                <a:latin typeface="Arial"/>
                <a:cs typeface="Calibri"/>
              </a:rPr>
              <a:t>How do we promote psychological safety in healthcare?</a:t>
            </a:r>
          </a:p>
        </p:txBody>
      </p:sp>
    </p:spTree>
    <p:extLst>
      <p:ext uri="{BB962C8B-B14F-4D97-AF65-F5344CB8AC3E}">
        <p14:creationId xmlns:p14="http://schemas.microsoft.com/office/powerpoint/2010/main" val="455782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ED24E0-87FA-2B47-920D-5E78E3DC8439}"/>
              </a:ext>
            </a:extLst>
          </p:cNvPr>
          <p:cNvSpPr>
            <a:spLocks noGrp="1"/>
          </p:cNvSpPr>
          <p:nvPr>
            <p:ph idx="4294967295"/>
          </p:nvPr>
        </p:nvSpPr>
        <p:spPr>
          <a:xfrm>
            <a:off x="3646965" y="1972343"/>
            <a:ext cx="4928504" cy="3696712"/>
          </a:xfrm>
        </p:spPr>
        <p:txBody>
          <a:bodyPr vert="horz" lIns="91440" tIns="45720" rIns="91440" bIns="45720" rtlCol="0" anchor="t">
            <a:noAutofit/>
          </a:bodyPr>
          <a:lstStyle/>
          <a:p>
            <a:pPr marL="0" indent="0" algn="ctr">
              <a:buNone/>
            </a:pPr>
            <a:r>
              <a:rPr lang="en-US" sz="2400" dirty="0">
                <a:solidFill>
                  <a:srgbClr val="35537D"/>
                </a:solidFill>
                <a:latin typeface="Arial"/>
                <a:cs typeface="Arial"/>
              </a:rPr>
              <a:t>And you could say, it’s also civil protest. You recognize that situations aren’t working—I feel like I don’t have a voice[…] You are elevating an issue that needs attention and you are doing it in a way that you keep people invested as listeners that way they maybe want to actually do something given their positions of power and influence.</a:t>
            </a:r>
          </a:p>
          <a:p>
            <a:pPr marL="0" indent="0" algn="ctr">
              <a:buNone/>
            </a:pPr>
            <a:endParaRPr lang="en-US" sz="2400" dirty="0">
              <a:solidFill>
                <a:srgbClr val="35537D"/>
              </a:solidFill>
              <a:cs typeface="Arial"/>
            </a:endParaRPr>
          </a:p>
          <a:p>
            <a:pPr marL="0" indent="0">
              <a:buNone/>
            </a:pPr>
            <a:r>
              <a:rPr lang="en-US" sz="1800" dirty="0">
                <a:solidFill>
                  <a:srgbClr val="35537D"/>
                </a:solidFill>
                <a:cs typeface="Arial"/>
              </a:rPr>
              <a:t>--Dr. Clay Cook</a:t>
            </a:r>
            <a:endParaRPr lang="en-US" sz="2400" dirty="0">
              <a:solidFill>
                <a:srgbClr val="35537D"/>
              </a:solidFill>
              <a:cs typeface="Arial"/>
            </a:endParaRPr>
          </a:p>
        </p:txBody>
      </p:sp>
      <p:cxnSp>
        <p:nvCxnSpPr>
          <p:cNvPr id="4" name="Straight Connector 3">
            <a:extLst>
              <a:ext uri="{FF2B5EF4-FFF2-40B4-BE49-F238E27FC236}">
                <a16:creationId xmlns:a16="http://schemas.microsoft.com/office/drawing/2014/main" id="{91D0C1BC-B429-5343-A82E-F713B6364F68}"/>
              </a:ext>
            </a:extLst>
          </p:cNvPr>
          <p:cNvCxnSpPr>
            <a:cxnSpLocks/>
          </p:cNvCxnSpPr>
          <p:nvPr/>
        </p:nvCxnSpPr>
        <p:spPr>
          <a:xfrm>
            <a:off x="1106831" y="974090"/>
            <a:ext cx="9999038" cy="13197"/>
          </a:xfrm>
          <a:prstGeom prst="line">
            <a:avLst/>
          </a:prstGeom>
          <a:ln w="38100">
            <a:solidFill>
              <a:srgbClr val="6D4C5C"/>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5913F451-0C0D-A341-9054-3EE66A956335}"/>
              </a:ext>
            </a:extLst>
          </p:cNvPr>
          <p:cNvSpPr txBox="1">
            <a:spLocks/>
          </p:cNvSpPr>
          <p:nvPr/>
        </p:nvSpPr>
        <p:spPr>
          <a:xfrm>
            <a:off x="3092750" y="321766"/>
            <a:ext cx="6006500" cy="1304649"/>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dirty="0">
                <a:latin typeface="Arial"/>
                <a:cs typeface="Arial"/>
              </a:rPr>
              <a:t>Organizational well-being is a requirement</a:t>
            </a:r>
            <a:endParaRPr lang="en-US" dirty="0">
              <a:latin typeface="Calibri"/>
              <a:cs typeface="Calibri"/>
            </a:endParaRPr>
          </a:p>
        </p:txBody>
      </p:sp>
      <p:sp>
        <p:nvSpPr>
          <p:cNvPr id="2" name="Rectangle 1">
            <a:extLst>
              <a:ext uri="{FF2B5EF4-FFF2-40B4-BE49-F238E27FC236}">
                <a16:creationId xmlns:a16="http://schemas.microsoft.com/office/drawing/2014/main" id="{A0939E0A-0FB2-1A4A-B393-5265C4FCB3B5}"/>
              </a:ext>
            </a:extLst>
          </p:cNvPr>
          <p:cNvSpPr/>
          <p:nvPr/>
        </p:nvSpPr>
        <p:spPr>
          <a:xfrm>
            <a:off x="3199833" y="1502979"/>
            <a:ext cx="684803" cy="1446550"/>
          </a:xfrm>
          <a:prstGeom prst="rect">
            <a:avLst/>
          </a:prstGeom>
        </p:spPr>
        <p:txBody>
          <a:bodyPr wrap="none">
            <a:spAutoFit/>
          </a:bodyPr>
          <a:lstStyle/>
          <a:p>
            <a:r>
              <a:rPr lang="en-US" sz="8800">
                <a:solidFill>
                  <a:srgbClr val="36557C"/>
                </a:solidFill>
                <a:latin typeface="Arial"/>
                <a:ea typeface="Baskerville" panose="02020502070401020303" pitchFamily="18" charset="0"/>
                <a:cs typeface="Arial"/>
              </a:rPr>
              <a:t>“</a:t>
            </a:r>
            <a:endParaRPr lang="en-US" sz="6000">
              <a:solidFill>
                <a:srgbClr val="36557C"/>
              </a:solidFill>
              <a:latin typeface="Arial"/>
              <a:ea typeface="Baskerville" panose="02020502070401020303" pitchFamily="18" charset="0"/>
              <a:cs typeface="Arial"/>
            </a:endParaRPr>
          </a:p>
        </p:txBody>
      </p:sp>
      <p:sp>
        <p:nvSpPr>
          <p:cNvPr id="6" name="Rectangle 5">
            <a:extLst>
              <a:ext uri="{FF2B5EF4-FFF2-40B4-BE49-F238E27FC236}">
                <a16:creationId xmlns:a16="http://schemas.microsoft.com/office/drawing/2014/main" id="{2BE60F32-046B-4C41-83C0-3E404B7EC0EB}"/>
              </a:ext>
            </a:extLst>
          </p:cNvPr>
          <p:cNvSpPr/>
          <p:nvPr/>
        </p:nvSpPr>
        <p:spPr>
          <a:xfrm rot="10800000">
            <a:off x="8330571" y="4586036"/>
            <a:ext cx="684803" cy="1446550"/>
          </a:xfrm>
          <a:prstGeom prst="rect">
            <a:avLst/>
          </a:prstGeom>
        </p:spPr>
        <p:txBody>
          <a:bodyPr wrap="none">
            <a:spAutoFit/>
          </a:bodyPr>
          <a:lstStyle/>
          <a:p>
            <a:r>
              <a:rPr lang="en-US" sz="8800">
                <a:solidFill>
                  <a:srgbClr val="36557C"/>
                </a:solidFill>
                <a:latin typeface="Arial"/>
                <a:ea typeface="Baskerville" panose="02020502070401020303" pitchFamily="18" charset="0"/>
                <a:cs typeface="Arial"/>
              </a:rPr>
              <a:t>“</a:t>
            </a:r>
            <a:endParaRPr lang="en-US" sz="6000">
              <a:solidFill>
                <a:srgbClr val="36557C"/>
              </a:solidFill>
              <a:latin typeface="Arial"/>
              <a:ea typeface="Baskerville" panose="02020502070401020303" pitchFamily="18" charset="0"/>
              <a:cs typeface="Arial"/>
            </a:endParaRPr>
          </a:p>
        </p:txBody>
      </p:sp>
    </p:spTree>
    <p:extLst>
      <p:ext uri="{BB962C8B-B14F-4D97-AF65-F5344CB8AC3E}">
        <p14:creationId xmlns:p14="http://schemas.microsoft.com/office/powerpoint/2010/main" val="389776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1DEC42-AAD9-46CF-A8E7-DF4297869123}"/>
              </a:ext>
            </a:extLst>
          </p:cNvPr>
          <p:cNvSpPr txBox="1">
            <a:spLocks noGrp="1"/>
          </p:cNvSpPr>
          <p:nvPr>
            <p:ph type="title" idx="4294967295"/>
          </p:nvPr>
        </p:nvSpPr>
        <p:spPr>
          <a:xfrm>
            <a:off x="696310" y="1671035"/>
            <a:ext cx="3763963" cy="35099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r>
              <a:rPr lang="en-US" sz="4200" dirty="0">
                <a:latin typeface="Arial"/>
                <a:cs typeface="Arial"/>
              </a:rPr>
              <a:t>6 Domains of Organizational Well-Being for Clinicians</a:t>
            </a:r>
            <a:br>
              <a:rPr lang="en-US" sz="4200" dirty="0">
                <a:latin typeface="Arial"/>
                <a:cs typeface="Arial"/>
              </a:rPr>
            </a:br>
            <a:br>
              <a:rPr lang="en-US" dirty="0">
                <a:latin typeface="Arial"/>
                <a:cs typeface="Arial"/>
              </a:rPr>
            </a:br>
            <a:r>
              <a:rPr lang="en-US" sz="2400" dirty="0">
                <a:solidFill>
                  <a:srgbClr val="6E4C5D"/>
                </a:solidFill>
                <a:latin typeface="Arial"/>
                <a:cs typeface="Arial"/>
              </a:rPr>
              <a:t>(Sinsky et al., 2020)</a:t>
            </a:r>
          </a:p>
        </p:txBody>
      </p:sp>
      <p:graphicFrame>
        <p:nvGraphicFramePr>
          <p:cNvPr id="3" name="Diagram 4">
            <a:extLst>
              <a:ext uri="{FF2B5EF4-FFF2-40B4-BE49-F238E27FC236}">
                <a16:creationId xmlns:a16="http://schemas.microsoft.com/office/drawing/2014/main" id="{AA0972ED-C3E7-48D6-BEE9-211D432EBF0E}"/>
              </a:ext>
            </a:extLst>
          </p:cNvPr>
          <p:cNvGraphicFramePr/>
          <p:nvPr/>
        </p:nvGraphicFramePr>
        <p:xfrm>
          <a:off x="1676400" y="291351"/>
          <a:ext cx="13715998"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714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FF4EF6-B6E3-44B8-8663-A52ADFD39FEE}"/>
              </a:ext>
            </a:extLst>
          </p:cNvPr>
          <p:cNvSpPr>
            <a:spLocks noGrp="1"/>
          </p:cNvSpPr>
          <p:nvPr>
            <p:ph type="title"/>
          </p:nvPr>
        </p:nvSpPr>
        <p:spPr>
          <a:xfrm>
            <a:off x="838200" y="21429"/>
            <a:ext cx="10515600" cy="1325563"/>
          </a:xfrm>
        </p:spPr>
        <p:txBody>
          <a:bodyPr/>
          <a:lstStyle/>
          <a:p>
            <a:r>
              <a:rPr lang="en-US"/>
              <a:t>Delivery &amp; Tailoring Instructions</a:t>
            </a:r>
          </a:p>
        </p:txBody>
      </p:sp>
      <p:sp>
        <p:nvSpPr>
          <p:cNvPr id="5" name="Content Placeholder 4">
            <a:extLst>
              <a:ext uri="{FF2B5EF4-FFF2-40B4-BE49-F238E27FC236}">
                <a16:creationId xmlns:a16="http://schemas.microsoft.com/office/drawing/2014/main" id="{F9E0C6DB-DED4-4A51-95D5-576AF60ABAF4}"/>
              </a:ext>
            </a:extLst>
          </p:cNvPr>
          <p:cNvSpPr>
            <a:spLocks noGrp="1"/>
          </p:cNvSpPr>
          <p:nvPr>
            <p:ph idx="1"/>
          </p:nvPr>
        </p:nvSpPr>
        <p:spPr>
          <a:xfrm>
            <a:off x="509587" y="809227"/>
            <a:ext cx="10515600" cy="5239545"/>
          </a:xfrm>
        </p:spPr>
        <p:txBody>
          <a:bodyPr vert="horz" lIns="91440" tIns="45720" rIns="91440" bIns="45720" rtlCol="0" anchor="t">
            <a:normAutofit fontScale="77500" lnSpcReduction="20000"/>
          </a:bodyPr>
          <a:lstStyle/>
          <a:p>
            <a:r>
              <a:rPr lang="en-US" dirty="0">
                <a:latin typeface="Calibri"/>
                <a:cs typeface="Calibri"/>
              </a:rPr>
              <a:t>Prior to delivering, get information from audience about their current struggles and needs. Use that information to decide what should be tailored</a:t>
            </a:r>
          </a:p>
          <a:p>
            <a:r>
              <a:rPr lang="en-US" dirty="0">
                <a:latin typeface="Calibri"/>
                <a:cs typeface="Calibri"/>
              </a:rPr>
              <a:t>To tailor, you can change the following:</a:t>
            </a:r>
          </a:p>
          <a:p>
            <a:pPr lvl="1"/>
            <a:r>
              <a:rPr lang="en-US" dirty="0">
                <a:latin typeface="Calibri"/>
                <a:cs typeface="Calibri"/>
              </a:rPr>
              <a:t>Hook &amp; Transition metaphors</a:t>
            </a:r>
          </a:p>
          <a:p>
            <a:pPr lvl="1"/>
            <a:r>
              <a:rPr lang="en-US" dirty="0">
                <a:latin typeface="Calibri"/>
                <a:cs typeface="Calibri"/>
              </a:rPr>
              <a:t>Your “Who I Am” slide &amp; credibility slides (referent, information, positive expert power)</a:t>
            </a:r>
          </a:p>
          <a:p>
            <a:pPr lvl="1"/>
            <a:r>
              <a:rPr lang="en-US" dirty="0">
                <a:latin typeface="Calibri"/>
                <a:cs typeface="Calibri"/>
              </a:rPr>
              <a:t>Any of the background intro slides (if Module 1 has already been delivered)</a:t>
            </a:r>
          </a:p>
          <a:p>
            <a:pPr lvl="1"/>
            <a:r>
              <a:rPr lang="en-US" dirty="0">
                <a:latin typeface="Calibri"/>
                <a:cs typeface="Calibri"/>
              </a:rPr>
              <a:t>The order of the slides (before activities)</a:t>
            </a:r>
          </a:p>
          <a:p>
            <a:pPr lvl="1"/>
            <a:r>
              <a:rPr lang="en-US" dirty="0">
                <a:latin typeface="Calibri"/>
                <a:cs typeface="Calibri"/>
              </a:rPr>
              <a:t>Activities (based on time frame)</a:t>
            </a:r>
          </a:p>
          <a:p>
            <a:pPr lvl="1"/>
            <a:r>
              <a:rPr lang="en-US" dirty="0">
                <a:latin typeface="Calibri"/>
                <a:cs typeface="Calibri"/>
              </a:rPr>
              <a:t>Knowledge Check questions</a:t>
            </a:r>
          </a:p>
          <a:p>
            <a:pPr lvl="1"/>
            <a:r>
              <a:rPr lang="en-US" dirty="0">
                <a:latin typeface="Calibri"/>
                <a:cs typeface="Calibri"/>
              </a:rPr>
              <a:t>Discussion Questions</a:t>
            </a:r>
          </a:p>
          <a:p>
            <a:pPr lvl="1"/>
            <a:endParaRPr lang="en-US"/>
          </a:p>
          <a:p>
            <a:r>
              <a:rPr lang="en-US" dirty="0">
                <a:latin typeface="Calibri"/>
                <a:cs typeface="Calibri"/>
              </a:rPr>
              <a:t>To make changes to the Activities, Knowledge Check Questions, and Discussion Questions, you can:</a:t>
            </a:r>
          </a:p>
          <a:p>
            <a:pPr lvl="1"/>
            <a:r>
              <a:rPr lang="en-US" dirty="0">
                <a:latin typeface="Calibri"/>
                <a:cs typeface="Calibri"/>
              </a:rPr>
              <a:t>Hide the activities you do not want to do</a:t>
            </a:r>
          </a:p>
          <a:p>
            <a:pPr lvl="1"/>
            <a:r>
              <a:rPr lang="en-US" dirty="0">
                <a:latin typeface="Calibri"/>
                <a:cs typeface="Calibri"/>
              </a:rPr>
              <a:t>Replace the knowledge check section of each final activity slide with the proper knowledge check question(s)</a:t>
            </a:r>
          </a:p>
          <a:p>
            <a:pPr lvl="1"/>
            <a:r>
              <a:rPr lang="en-US">
                <a:latin typeface="Calibri"/>
                <a:cs typeface="Calibri"/>
              </a:rPr>
              <a:t>Delete whichever discussion questions you choose not to provide. Make sure these questions are provided in a follow up forum/document/delivered in-person by a member of the healthcare professional team </a:t>
            </a:r>
            <a:r>
              <a:rPr lang="en-US" b="1" dirty="0">
                <a:latin typeface="Calibri"/>
                <a:cs typeface="Calibri"/>
              </a:rPr>
              <a:t>after at least 1 week of practice.</a:t>
            </a:r>
            <a:endParaRPr lang="en-US"/>
          </a:p>
        </p:txBody>
      </p:sp>
    </p:spTree>
    <p:extLst>
      <p:ext uri="{BB962C8B-B14F-4D97-AF65-F5344CB8AC3E}">
        <p14:creationId xmlns:p14="http://schemas.microsoft.com/office/powerpoint/2010/main" val="237907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1DEC42-AAD9-46CF-A8E7-DF4297869123}"/>
              </a:ext>
            </a:extLst>
          </p:cNvPr>
          <p:cNvSpPr txBox="1">
            <a:spLocks noGrp="1"/>
          </p:cNvSpPr>
          <p:nvPr>
            <p:ph type="title"/>
          </p:nvPr>
        </p:nvSpPr>
        <p:spPr>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r>
              <a:rPr lang="en-US" dirty="0">
                <a:latin typeface="Arial"/>
                <a:cs typeface="Arial"/>
              </a:rPr>
              <a:t>Example Interventions to Start</a:t>
            </a:r>
            <a:endParaRPr lang="en-US" dirty="0"/>
          </a:p>
        </p:txBody>
      </p:sp>
      <p:graphicFrame>
        <p:nvGraphicFramePr>
          <p:cNvPr id="5" name="Diagram 4">
            <a:extLst>
              <a:ext uri="{FF2B5EF4-FFF2-40B4-BE49-F238E27FC236}">
                <a16:creationId xmlns:a16="http://schemas.microsoft.com/office/drawing/2014/main" id="{6A0F997E-139B-49FA-A37E-8BF899B40AD1}"/>
              </a:ext>
            </a:extLst>
          </p:cNvPr>
          <p:cNvGraphicFramePr/>
          <p:nvPr>
            <p:extLst>
              <p:ext uri="{D42A27DB-BD31-4B8C-83A1-F6EECF244321}">
                <p14:modId xmlns:p14="http://schemas.microsoft.com/office/powerpoint/2010/main" val="246567896"/>
              </p:ext>
            </p:extLst>
          </p:nvPr>
        </p:nvGraphicFramePr>
        <p:xfrm>
          <a:off x="2354110" y="1523102"/>
          <a:ext cx="7228973" cy="4950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2200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3">
            <a:extLst>
              <a:ext uri="{FF2B5EF4-FFF2-40B4-BE49-F238E27FC236}">
                <a16:creationId xmlns:a16="http://schemas.microsoft.com/office/drawing/2014/main" id="{399F1AB2-00DB-41F0-AA53-5E79487F79AB}"/>
              </a:ext>
            </a:extLst>
          </p:cNvPr>
          <p:cNvSpPr/>
          <p:nvPr/>
        </p:nvSpPr>
        <p:spPr>
          <a:xfrm rot="10800000">
            <a:off x="5612022" y="0"/>
            <a:ext cx="967955" cy="503582"/>
          </a:xfrm>
          <a:prstGeom prst="triangle">
            <a:avLst/>
          </a:prstGeom>
          <a:solidFill>
            <a:srgbClr val="365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68A6FE5-636A-4675-A69E-44B00B7EC2B1}"/>
              </a:ext>
            </a:extLst>
          </p:cNvPr>
          <p:cNvSpPr/>
          <p:nvPr/>
        </p:nvSpPr>
        <p:spPr>
          <a:xfrm>
            <a:off x="372978" y="1361328"/>
            <a:ext cx="11819021" cy="1842448"/>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Content Placeholder 7" descr="A picture containing table, person, indoor, food&#10;&#10;Description automatically generated">
            <a:extLst>
              <a:ext uri="{FF2B5EF4-FFF2-40B4-BE49-F238E27FC236}">
                <a16:creationId xmlns:a16="http://schemas.microsoft.com/office/drawing/2014/main" id="{BAA9D14E-A069-4953-B46E-B7A594D1E76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0936" b="36722"/>
          <a:stretch/>
        </p:blipFill>
        <p:spPr>
          <a:xfrm rot="10800000">
            <a:off x="1496703" y="1361328"/>
            <a:ext cx="9198592" cy="1842448"/>
          </a:xfrm>
        </p:spPr>
      </p:pic>
      <p:sp>
        <p:nvSpPr>
          <p:cNvPr id="54" name="Rectangle 53">
            <a:extLst>
              <a:ext uri="{FF2B5EF4-FFF2-40B4-BE49-F238E27FC236}">
                <a16:creationId xmlns:a16="http://schemas.microsoft.com/office/drawing/2014/main" id="{AB4E7E89-7FB5-4251-85BA-B4358F06B9AD}"/>
              </a:ext>
            </a:extLst>
          </p:cNvPr>
          <p:cNvSpPr/>
          <p:nvPr/>
        </p:nvSpPr>
        <p:spPr>
          <a:xfrm>
            <a:off x="1496703" y="1361326"/>
            <a:ext cx="9198593" cy="1842448"/>
          </a:xfrm>
          <a:prstGeom prst="rect">
            <a:avLst/>
          </a:prstGeom>
          <a:solidFill>
            <a:srgbClr val="B2CEE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id="{FBD42AE9-12E9-4690-84E3-2B6E683A615D}"/>
              </a:ext>
            </a:extLst>
          </p:cNvPr>
          <p:cNvSpPr txBox="1">
            <a:spLocks/>
          </p:cNvSpPr>
          <p:nvPr/>
        </p:nvSpPr>
        <p:spPr>
          <a:xfrm>
            <a:off x="1333081" y="411843"/>
            <a:ext cx="9523556" cy="130464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dirty="0">
                <a:solidFill>
                  <a:srgbClr val="36557C"/>
                </a:solidFill>
                <a:latin typeface="Arial"/>
                <a:cs typeface="Arial"/>
              </a:rPr>
              <a:t>Context Activities</a:t>
            </a:r>
            <a:endParaRPr lang="en-US" dirty="0"/>
          </a:p>
        </p:txBody>
      </p:sp>
      <p:grpSp>
        <p:nvGrpSpPr>
          <p:cNvPr id="19" name="Group 18">
            <a:extLst>
              <a:ext uri="{FF2B5EF4-FFF2-40B4-BE49-F238E27FC236}">
                <a16:creationId xmlns:a16="http://schemas.microsoft.com/office/drawing/2014/main" id="{BC3F6D64-D48C-4361-A873-564D5D6DF71E}"/>
              </a:ext>
            </a:extLst>
          </p:cNvPr>
          <p:cNvGrpSpPr/>
          <p:nvPr/>
        </p:nvGrpSpPr>
        <p:grpSpPr>
          <a:xfrm>
            <a:off x="4485947" y="3933356"/>
            <a:ext cx="3220254" cy="2054788"/>
            <a:chOff x="3556279" y="3933356"/>
            <a:chExt cx="3220254" cy="2054788"/>
          </a:xfrm>
        </p:grpSpPr>
        <p:sp>
          <p:nvSpPr>
            <p:cNvPr id="63" name="Rectangle 62">
              <a:extLst>
                <a:ext uri="{FF2B5EF4-FFF2-40B4-BE49-F238E27FC236}">
                  <a16:creationId xmlns:a16="http://schemas.microsoft.com/office/drawing/2014/main" id="{5634B548-7AF3-49D6-8AB7-1FBF415F2B42}"/>
                </a:ext>
              </a:extLst>
            </p:cNvPr>
            <p:cNvSpPr/>
            <p:nvPr/>
          </p:nvSpPr>
          <p:spPr>
            <a:xfrm>
              <a:off x="5500852" y="3933356"/>
              <a:ext cx="1193670" cy="1192178"/>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ectangle 59">
              <a:extLst>
                <a:ext uri="{FF2B5EF4-FFF2-40B4-BE49-F238E27FC236}">
                  <a16:creationId xmlns:a16="http://schemas.microsoft.com/office/drawing/2014/main" id="{C836F855-73C0-4850-A56A-C24C2C6BEBC8}"/>
                </a:ext>
              </a:extLst>
            </p:cNvPr>
            <p:cNvSpPr/>
            <p:nvPr/>
          </p:nvSpPr>
          <p:spPr>
            <a:xfrm>
              <a:off x="3597801" y="3933356"/>
              <a:ext cx="1188521" cy="1192178"/>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CA4D9530-B5E5-4E56-BEB7-CFABBCBBB41E}"/>
                </a:ext>
              </a:extLst>
            </p:cNvPr>
            <p:cNvSpPr txBox="1"/>
            <p:nvPr/>
          </p:nvSpPr>
          <p:spPr>
            <a:xfrm>
              <a:off x="5422024" y="5160196"/>
              <a:ext cx="1354509" cy="584775"/>
            </a:xfrm>
            <a:prstGeom prst="rect">
              <a:avLst/>
            </a:prstGeom>
            <a:noFill/>
          </p:spPr>
          <p:txBody>
            <a:bodyPr wrap="square" lIns="91440" tIns="45720" rIns="91440" bIns="45720" rtlCol="0" anchor="t">
              <a:spAutoFit/>
            </a:bodyPr>
            <a:lstStyle/>
            <a:p>
              <a:pPr algn="ctr"/>
              <a:r>
                <a:rPr lang="en-US" sz="1600" dirty="0"/>
                <a:t>space for vulnerability</a:t>
              </a:r>
              <a:endParaRPr lang="en-US" dirty="0"/>
            </a:p>
          </p:txBody>
        </p:sp>
        <p:sp>
          <p:nvSpPr>
            <p:cNvPr id="7" name="TextBox 6">
              <a:extLst>
                <a:ext uri="{FF2B5EF4-FFF2-40B4-BE49-F238E27FC236}">
                  <a16:creationId xmlns:a16="http://schemas.microsoft.com/office/drawing/2014/main" id="{5A51A200-8C71-4721-9E0D-EE1A05127D6C}"/>
                </a:ext>
              </a:extLst>
            </p:cNvPr>
            <p:cNvSpPr txBox="1"/>
            <p:nvPr/>
          </p:nvSpPr>
          <p:spPr>
            <a:xfrm>
              <a:off x="3556279" y="5157147"/>
              <a:ext cx="1187038" cy="830997"/>
            </a:xfrm>
            <a:prstGeom prst="rect">
              <a:avLst/>
            </a:prstGeom>
            <a:noFill/>
          </p:spPr>
          <p:txBody>
            <a:bodyPr wrap="square" lIns="91440" tIns="45720" rIns="91440" bIns="45720" rtlCol="0" anchor="t">
              <a:spAutoFit/>
            </a:bodyPr>
            <a:lstStyle/>
            <a:p>
              <a:pPr algn="ctr"/>
              <a:r>
                <a:rPr lang="en-US" sz="1600" dirty="0"/>
                <a:t>cleaning up your plate</a:t>
              </a:r>
              <a:endParaRPr lang="en-US" sz="1600" dirty="0">
                <a:cs typeface="Arial"/>
              </a:endParaRPr>
            </a:p>
          </p:txBody>
        </p:sp>
        <p:pic>
          <p:nvPicPr>
            <p:cNvPr id="9" name="Graphic 8" descr="Plate">
              <a:extLst>
                <a:ext uri="{FF2B5EF4-FFF2-40B4-BE49-F238E27FC236}">
                  <a16:creationId xmlns:a16="http://schemas.microsoft.com/office/drawing/2014/main" id="{E00941A7-F738-4E1D-AD63-26D0AC2345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736163" y="4076287"/>
              <a:ext cx="914400" cy="914400"/>
            </a:xfrm>
            <a:prstGeom prst="rect">
              <a:avLst/>
            </a:prstGeom>
          </p:spPr>
        </p:pic>
        <p:pic>
          <p:nvPicPr>
            <p:cNvPr id="12" name="Graphic 11" descr="Subtitles">
              <a:extLst>
                <a:ext uri="{FF2B5EF4-FFF2-40B4-BE49-F238E27FC236}">
                  <a16:creationId xmlns:a16="http://schemas.microsoft.com/office/drawing/2014/main" id="{4C318488-FB62-4A1D-9E64-6D2A67FFC71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643132" y="4063148"/>
              <a:ext cx="914400" cy="914400"/>
            </a:xfrm>
            <a:prstGeom prst="rect">
              <a:avLst/>
            </a:prstGeom>
          </p:spPr>
        </p:pic>
      </p:grpSp>
    </p:spTree>
    <p:extLst>
      <p:ext uri="{BB962C8B-B14F-4D97-AF65-F5344CB8AC3E}">
        <p14:creationId xmlns:p14="http://schemas.microsoft.com/office/powerpoint/2010/main" val="3506015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3">
            <a:extLst>
              <a:ext uri="{FF2B5EF4-FFF2-40B4-BE49-F238E27FC236}">
                <a16:creationId xmlns:a16="http://schemas.microsoft.com/office/drawing/2014/main" id="{399F1AB2-00DB-41F0-AA53-5E79487F79AB}"/>
              </a:ext>
            </a:extLst>
          </p:cNvPr>
          <p:cNvSpPr/>
          <p:nvPr/>
        </p:nvSpPr>
        <p:spPr>
          <a:xfrm rot="10800000">
            <a:off x="5612022" y="0"/>
            <a:ext cx="967955" cy="503582"/>
          </a:xfrm>
          <a:prstGeom prst="triangle">
            <a:avLst/>
          </a:prstGeom>
          <a:solidFill>
            <a:srgbClr val="365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68A6FE5-636A-4675-A69E-44B00B7EC2B1}"/>
              </a:ext>
            </a:extLst>
          </p:cNvPr>
          <p:cNvSpPr/>
          <p:nvPr/>
        </p:nvSpPr>
        <p:spPr>
          <a:xfrm>
            <a:off x="372978" y="1361328"/>
            <a:ext cx="11819021" cy="1842448"/>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Content Placeholder 7" descr="A picture containing table, person, indoor, food&#10;&#10;Description automatically generated">
            <a:extLst>
              <a:ext uri="{FF2B5EF4-FFF2-40B4-BE49-F238E27FC236}">
                <a16:creationId xmlns:a16="http://schemas.microsoft.com/office/drawing/2014/main" id="{BAA9D14E-A069-4953-B46E-B7A594D1E76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0936" b="36722"/>
          <a:stretch/>
        </p:blipFill>
        <p:spPr>
          <a:xfrm rot="10800000">
            <a:off x="1496703" y="1361328"/>
            <a:ext cx="9198592" cy="1842448"/>
          </a:xfrm>
        </p:spPr>
      </p:pic>
      <p:sp>
        <p:nvSpPr>
          <p:cNvPr id="54" name="Rectangle 53">
            <a:extLst>
              <a:ext uri="{FF2B5EF4-FFF2-40B4-BE49-F238E27FC236}">
                <a16:creationId xmlns:a16="http://schemas.microsoft.com/office/drawing/2014/main" id="{AB4E7E89-7FB5-4251-85BA-B4358F06B9AD}"/>
              </a:ext>
            </a:extLst>
          </p:cNvPr>
          <p:cNvSpPr/>
          <p:nvPr/>
        </p:nvSpPr>
        <p:spPr>
          <a:xfrm>
            <a:off x="1496703" y="1361326"/>
            <a:ext cx="9198593" cy="1842448"/>
          </a:xfrm>
          <a:prstGeom prst="rect">
            <a:avLst/>
          </a:prstGeom>
          <a:solidFill>
            <a:srgbClr val="B2CEE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id="{FBD42AE9-12E9-4690-84E3-2B6E683A615D}"/>
              </a:ext>
            </a:extLst>
          </p:cNvPr>
          <p:cNvSpPr txBox="1">
            <a:spLocks/>
          </p:cNvSpPr>
          <p:nvPr/>
        </p:nvSpPr>
        <p:spPr>
          <a:xfrm>
            <a:off x="1333081" y="411843"/>
            <a:ext cx="9523556" cy="130464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dirty="0">
                <a:solidFill>
                  <a:srgbClr val="36557C"/>
                </a:solidFill>
                <a:latin typeface="Arial"/>
                <a:cs typeface="Arial"/>
              </a:rPr>
              <a:t>Context Activities</a:t>
            </a:r>
            <a:endParaRPr lang="en-US" dirty="0"/>
          </a:p>
        </p:txBody>
      </p:sp>
      <p:grpSp>
        <p:nvGrpSpPr>
          <p:cNvPr id="19" name="Group 18">
            <a:extLst>
              <a:ext uri="{FF2B5EF4-FFF2-40B4-BE49-F238E27FC236}">
                <a16:creationId xmlns:a16="http://schemas.microsoft.com/office/drawing/2014/main" id="{BC3F6D64-D48C-4361-A873-564D5D6DF71E}"/>
              </a:ext>
            </a:extLst>
          </p:cNvPr>
          <p:cNvGrpSpPr/>
          <p:nvPr/>
        </p:nvGrpSpPr>
        <p:grpSpPr>
          <a:xfrm>
            <a:off x="4485947" y="3933356"/>
            <a:ext cx="1230043" cy="2054788"/>
            <a:chOff x="3556279" y="3933356"/>
            <a:chExt cx="1230043" cy="2054788"/>
          </a:xfrm>
        </p:grpSpPr>
        <p:sp>
          <p:nvSpPr>
            <p:cNvPr id="60" name="Rectangle 59">
              <a:extLst>
                <a:ext uri="{FF2B5EF4-FFF2-40B4-BE49-F238E27FC236}">
                  <a16:creationId xmlns:a16="http://schemas.microsoft.com/office/drawing/2014/main" id="{C836F855-73C0-4850-A56A-C24C2C6BEBC8}"/>
                </a:ext>
              </a:extLst>
            </p:cNvPr>
            <p:cNvSpPr/>
            <p:nvPr/>
          </p:nvSpPr>
          <p:spPr>
            <a:xfrm>
              <a:off x="3597801" y="3933356"/>
              <a:ext cx="1188521" cy="1192178"/>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5A51A200-8C71-4721-9E0D-EE1A05127D6C}"/>
                </a:ext>
              </a:extLst>
            </p:cNvPr>
            <p:cNvSpPr txBox="1"/>
            <p:nvPr/>
          </p:nvSpPr>
          <p:spPr>
            <a:xfrm>
              <a:off x="3556279" y="5157147"/>
              <a:ext cx="1187038" cy="830997"/>
            </a:xfrm>
            <a:prstGeom prst="rect">
              <a:avLst/>
            </a:prstGeom>
            <a:noFill/>
          </p:spPr>
          <p:txBody>
            <a:bodyPr wrap="square" lIns="91440" tIns="45720" rIns="91440" bIns="45720" rtlCol="0" anchor="t">
              <a:spAutoFit/>
            </a:bodyPr>
            <a:lstStyle/>
            <a:p>
              <a:pPr algn="ctr"/>
              <a:r>
                <a:rPr lang="en-US" sz="1600" dirty="0"/>
                <a:t>cleaning up your plate</a:t>
              </a:r>
              <a:endParaRPr lang="en-US" sz="1600" dirty="0">
                <a:cs typeface="Arial"/>
              </a:endParaRPr>
            </a:p>
          </p:txBody>
        </p:sp>
        <p:pic>
          <p:nvPicPr>
            <p:cNvPr id="9" name="Graphic 8" descr="Plate">
              <a:extLst>
                <a:ext uri="{FF2B5EF4-FFF2-40B4-BE49-F238E27FC236}">
                  <a16:creationId xmlns:a16="http://schemas.microsoft.com/office/drawing/2014/main" id="{E00941A7-F738-4E1D-AD63-26D0AC2345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736163" y="4076287"/>
              <a:ext cx="914400" cy="914400"/>
            </a:xfrm>
            <a:prstGeom prst="rect">
              <a:avLst/>
            </a:prstGeom>
          </p:spPr>
        </p:pic>
      </p:grpSp>
    </p:spTree>
    <p:extLst>
      <p:ext uri="{BB962C8B-B14F-4D97-AF65-F5344CB8AC3E}">
        <p14:creationId xmlns:p14="http://schemas.microsoft.com/office/powerpoint/2010/main" val="686175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3">
            <a:extLst>
              <a:ext uri="{FF2B5EF4-FFF2-40B4-BE49-F238E27FC236}">
                <a16:creationId xmlns:a16="http://schemas.microsoft.com/office/drawing/2014/main" id="{399F1AB2-00DB-41F0-AA53-5E79487F79AB}"/>
              </a:ext>
            </a:extLst>
          </p:cNvPr>
          <p:cNvSpPr/>
          <p:nvPr/>
        </p:nvSpPr>
        <p:spPr>
          <a:xfrm rot="10800000">
            <a:off x="5612022" y="0"/>
            <a:ext cx="967955" cy="503582"/>
          </a:xfrm>
          <a:prstGeom prst="triangle">
            <a:avLst/>
          </a:prstGeom>
          <a:solidFill>
            <a:srgbClr val="365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68A6FE5-636A-4675-A69E-44B00B7EC2B1}"/>
              </a:ext>
            </a:extLst>
          </p:cNvPr>
          <p:cNvSpPr/>
          <p:nvPr/>
        </p:nvSpPr>
        <p:spPr>
          <a:xfrm>
            <a:off x="372978" y="1361328"/>
            <a:ext cx="11819021" cy="1842448"/>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Content Placeholder 7" descr="A picture containing table, person, indoor, food&#10;&#10;Description automatically generated">
            <a:extLst>
              <a:ext uri="{FF2B5EF4-FFF2-40B4-BE49-F238E27FC236}">
                <a16:creationId xmlns:a16="http://schemas.microsoft.com/office/drawing/2014/main" id="{BAA9D14E-A069-4953-B46E-B7A594D1E76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0936" b="36722"/>
          <a:stretch/>
        </p:blipFill>
        <p:spPr>
          <a:xfrm rot="10800000">
            <a:off x="1496703" y="1361328"/>
            <a:ext cx="9198592" cy="1842448"/>
          </a:xfrm>
        </p:spPr>
      </p:pic>
      <p:sp>
        <p:nvSpPr>
          <p:cNvPr id="54" name="Rectangle 53">
            <a:extLst>
              <a:ext uri="{FF2B5EF4-FFF2-40B4-BE49-F238E27FC236}">
                <a16:creationId xmlns:a16="http://schemas.microsoft.com/office/drawing/2014/main" id="{AB4E7E89-7FB5-4251-85BA-B4358F06B9AD}"/>
              </a:ext>
            </a:extLst>
          </p:cNvPr>
          <p:cNvSpPr/>
          <p:nvPr/>
        </p:nvSpPr>
        <p:spPr>
          <a:xfrm>
            <a:off x="1496703" y="1361326"/>
            <a:ext cx="9198593" cy="1842448"/>
          </a:xfrm>
          <a:prstGeom prst="rect">
            <a:avLst/>
          </a:prstGeom>
          <a:solidFill>
            <a:srgbClr val="B2CEE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id="{FBD42AE9-12E9-4690-84E3-2B6E683A615D}"/>
              </a:ext>
            </a:extLst>
          </p:cNvPr>
          <p:cNvSpPr txBox="1">
            <a:spLocks/>
          </p:cNvSpPr>
          <p:nvPr/>
        </p:nvSpPr>
        <p:spPr>
          <a:xfrm>
            <a:off x="1333081" y="411843"/>
            <a:ext cx="9523556" cy="130464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dirty="0">
                <a:solidFill>
                  <a:srgbClr val="36557C"/>
                </a:solidFill>
                <a:latin typeface="Arial"/>
                <a:cs typeface="Arial"/>
              </a:rPr>
              <a:t>Context Activities</a:t>
            </a:r>
            <a:endParaRPr lang="en-US" dirty="0"/>
          </a:p>
        </p:txBody>
      </p:sp>
      <p:grpSp>
        <p:nvGrpSpPr>
          <p:cNvPr id="19" name="Group 18">
            <a:extLst>
              <a:ext uri="{FF2B5EF4-FFF2-40B4-BE49-F238E27FC236}">
                <a16:creationId xmlns:a16="http://schemas.microsoft.com/office/drawing/2014/main" id="{BC3F6D64-D48C-4361-A873-564D5D6DF71E}"/>
              </a:ext>
            </a:extLst>
          </p:cNvPr>
          <p:cNvGrpSpPr/>
          <p:nvPr/>
        </p:nvGrpSpPr>
        <p:grpSpPr>
          <a:xfrm>
            <a:off x="6351692" y="3933356"/>
            <a:ext cx="1354509" cy="1811615"/>
            <a:chOff x="5422024" y="3933356"/>
            <a:chExt cx="1354509" cy="1811615"/>
          </a:xfrm>
        </p:grpSpPr>
        <p:sp>
          <p:nvSpPr>
            <p:cNvPr id="63" name="Rectangle 62">
              <a:extLst>
                <a:ext uri="{FF2B5EF4-FFF2-40B4-BE49-F238E27FC236}">
                  <a16:creationId xmlns:a16="http://schemas.microsoft.com/office/drawing/2014/main" id="{5634B548-7AF3-49D6-8AB7-1FBF415F2B42}"/>
                </a:ext>
              </a:extLst>
            </p:cNvPr>
            <p:cNvSpPr/>
            <p:nvPr/>
          </p:nvSpPr>
          <p:spPr>
            <a:xfrm>
              <a:off x="5500852" y="3933356"/>
              <a:ext cx="1193670" cy="1192178"/>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CA4D9530-B5E5-4E56-BEB7-CFABBCBBB41E}"/>
                </a:ext>
              </a:extLst>
            </p:cNvPr>
            <p:cNvSpPr txBox="1"/>
            <p:nvPr/>
          </p:nvSpPr>
          <p:spPr>
            <a:xfrm>
              <a:off x="5422024" y="5160196"/>
              <a:ext cx="1354509" cy="584775"/>
            </a:xfrm>
            <a:prstGeom prst="rect">
              <a:avLst/>
            </a:prstGeom>
            <a:noFill/>
          </p:spPr>
          <p:txBody>
            <a:bodyPr wrap="square" lIns="91440" tIns="45720" rIns="91440" bIns="45720" rtlCol="0" anchor="t">
              <a:spAutoFit/>
            </a:bodyPr>
            <a:lstStyle/>
            <a:p>
              <a:pPr algn="ctr"/>
              <a:r>
                <a:rPr lang="en-US" sz="1600" dirty="0"/>
                <a:t>space for vulnerability</a:t>
              </a:r>
              <a:endParaRPr lang="en-US" dirty="0"/>
            </a:p>
          </p:txBody>
        </p:sp>
        <p:pic>
          <p:nvPicPr>
            <p:cNvPr id="12" name="Graphic 11" descr="Subtitles">
              <a:extLst>
                <a:ext uri="{FF2B5EF4-FFF2-40B4-BE49-F238E27FC236}">
                  <a16:creationId xmlns:a16="http://schemas.microsoft.com/office/drawing/2014/main" id="{4C318488-FB62-4A1D-9E64-6D2A67FFC7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43132" y="4063148"/>
              <a:ext cx="914400" cy="914400"/>
            </a:xfrm>
            <a:prstGeom prst="rect">
              <a:avLst/>
            </a:prstGeom>
          </p:spPr>
        </p:pic>
      </p:grpSp>
    </p:spTree>
    <p:extLst>
      <p:ext uri="{BB962C8B-B14F-4D97-AF65-F5344CB8AC3E}">
        <p14:creationId xmlns:p14="http://schemas.microsoft.com/office/powerpoint/2010/main" val="3657447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BCDCD4-D900-D247-A4AE-B60F7B472EDE}"/>
              </a:ext>
            </a:extLst>
          </p:cNvPr>
          <p:cNvSpPr/>
          <p:nvPr/>
        </p:nvSpPr>
        <p:spPr>
          <a:xfrm>
            <a:off x="372978" y="1361328"/>
            <a:ext cx="11819021" cy="1842448"/>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icture containing table, person, indoor, food&#10;&#10;Description automatically generated">
            <a:extLst>
              <a:ext uri="{FF2B5EF4-FFF2-40B4-BE49-F238E27FC236}">
                <a16:creationId xmlns:a16="http://schemas.microsoft.com/office/drawing/2014/main" id="{52517A51-2FBE-5247-96C6-B6A2F9BA21A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0936" b="36722"/>
          <a:stretch/>
        </p:blipFill>
        <p:spPr>
          <a:xfrm rot="10800000">
            <a:off x="1496703" y="1361328"/>
            <a:ext cx="9198592" cy="1842448"/>
          </a:xfrm>
        </p:spPr>
      </p:pic>
      <p:sp>
        <p:nvSpPr>
          <p:cNvPr id="4" name="Triangle 3">
            <a:extLst>
              <a:ext uri="{FF2B5EF4-FFF2-40B4-BE49-F238E27FC236}">
                <a16:creationId xmlns:a16="http://schemas.microsoft.com/office/drawing/2014/main" id="{4C4E8FCF-4047-404E-AC56-C814F41A53CD}"/>
              </a:ext>
            </a:extLst>
          </p:cNvPr>
          <p:cNvSpPr/>
          <p:nvPr/>
        </p:nvSpPr>
        <p:spPr>
          <a:xfrm rot="10800000">
            <a:off x="5612022" y="0"/>
            <a:ext cx="967955" cy="503582"/>
          </a:xfrm>
          <a:prstGeom prst="triangle">
            <a:avLst/>
          </a:prstGeom>
          <a:solidFill>
            <a:srgbClr val="365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4621D46-D9E9-E24A-9D4E-8F5B6008C952}"/>
              </a:ext>
            </a:extLst>
          </p:cNvPr>
          <p:cNvSpPr txBox="1">
            <a:spLocks/>
          </p:cNvSpPr>
          <p:nvPr/>
        </p:nvSpPr>
        <p:spPr>
          <a:xfrm>
            <a:off x="2975450" y="411843"/>
            <a:ext cx="6241095" cy="130464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a:solidFill>
                  <a:srgbClr val="36557C"/>
                </a:solidFill>
              </a:rPr>
              <a:t>Recommendations</a:t>
            </a:r>
          </a:p>
        </p:txBody>
      </p:sp>
      <p:sp>
        <p:nvSpPr>
          <p:cNvPr id="9" name="Rectangle 8">
            <a:extLst>
              <a:ext uri="{FF2B5EF4-FFF2-40B4-BE49-F238E27FC236}">
                <a16:creationId xmlns:a16="http://schemas.microsoft.com/office/drawing/2014/main" id="{59E47C46-86AF-B840-A5D2-223EA06A7293}"/>
              </a:ext>
            </a:extLst>
          </p:cNvPr>
          <p:cNvSpPr/>
          <p:nvPr/>
        </p:nvSpPr>
        <p:spPr>
          <a:xfrm>
            <a:off x="1496703" y="1361326"/>
            <a:ext cx="9198593" cy="1842448"/>
          </a:xfrm>
          <a:prstGeom prst="rect">
            <a:avLst/>
          </a:prstGeom>
          <a:solidFill>
            <a:srgbClr val="B2CEE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32956" y="3478306"/>
            <a:ext cx="4030847" cy="646331"/>
          </a:xfrm>
          <a:prstGeom prst="rect">
            <a:avLst/>
          </a:prstGeom>
          <a:noFill/>
        </p:spPr>
        <p:txBody>
          <a:bodyPr wrap="none" lIns="91440" tIns="45720" rIns="91440" bIns="45720" rtlCol="0" anchor="t">
            <a:spAutoFit/>
          </a:bodyPr>
          <a:lstStyle/>
          <a:p>
            <a:pPr marL="571500" indent="-571500">
              <a:buFont typeface="Wingdings" panose="05000000000000000000" pitchFamily="2" charset="2"/>
              <a:buChar char="ü"/>
            </a:pPr>
            <a:r>
              <a:rPr lang="en-US" sz="3600">
                <a:solidFill>
                  <a:srgbClr val="36557C"/>
                </a:solidFill>
              </a:rPr>
              <a:t>Complete activity</a:t>
            </a:r>
            <a:endParaRPr lang="en-US"/>
          </a:p>
        </p:txBody>
      </p:sp>
    </p:spTree>
    <p:extLst>
      <p:ext uri="{BB962C8B-B14F-4D97-AF65-F5344CB8AC3E}">
        <p14:creationId xmlns:p14="http://schemas.microsoft.com/office/powerpoint/2010/main" val="4077762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4C4E8FCF-4047-404E-AC56-C814F41A53CD}"/>
              </a:ext>
            </a:extLst>
          </p:cNvPr>
          <p:cNvSpPr/>
          <p:nvPr/>
        </p:nvSpPr>
        <p:spPr>
          <a:xfrm rot="10800000">
            <a:off x="5612022" y="0"/>
            <a:ext cx="967955" cy="503582"/>
          </a:xfrm>
          <a:prstGeom prst="triangle">
            <a:avLst/>
          </a:prstGeom>
          <a:solidFill>
            <a:srgbClr val="365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4621D46-D9E9-E24A-9D4E-8F5B6008C952}"/>
              </a:ext>
            </a:extLst>
          </p:cNvPr>
          <p:cNvSpPr txBox="1">
            <a:spLocks/>
          </p:cNvSpPr>
          <p:nvPr/>
        </p:nvSpPr>
        <p:spPr>
          <a:xfrm>
            <a:off x="2975450" y="411843"/>
            <a:ext cx="6241095" cy="130464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a:solidFill>
                  <a:srgbClr val="36557C"/>
                </a:solidFill>
              </a:rPr>
              <a:t>Recommendations</a:t>
            </a:r>
          </a:p>
        </p:txBody>
      </p:sp>
      <p:sp>
        <p:nvSpPr>
          <p:cNvPr id="7" name="TextBox 6"/>
          <p:cNvSpPr txBox="1"/>
          <p:nvPr/>
        </p:nvSpPr>
        <p:spPr>
          <a:xfrm>
            <a:off x="3532956" y="3478306"/>
            <a:ext cx="4030847" cy="1200329"/>
          </a:xfrm>
          <a:prstGeom prst="rect">
            <a:avLst/>
          </a:prstGeom>
          <a:noFill/>
        </p:spPr>
        <p:txBody>
          <a:bodyPr wrap="none" lIns="91440" tIns="45720" rIns="91440" bIns="45720" rtlCol="0" anchor="t">
            <a:spAutoFit/>
          </a:bodyPr>
          <a:lstStyle/>
          <a:p>
            <a:pPr marL="571500" indent="-571500">
              <a:buFont typeface="Wingdings" panose="05000000000000000000" pitchFamily="2" charset="2"/>
              <a:buChar char="ü"/>
            </a:pPr>
            <a:r>
              <a:rPr lang="en-US" sz="3600">
                <a:solidFill>
                  <a:srgbClr val="36557C"/>
                </a:solidFill>
              </a:rPr>
              <a:t>Complete activity</a:t>
            </a:r>
          </a:p>
          <a:p>
            <a:pPr marL="571500" indent="-571500">
              <a:buFont typeface="Wingdings" panose="05000000000000000000" pitchFamily="2" charset="2"/>
              <a:buChar char="ü"/>
            </a:pPr>
            <a:r>
              <a:rPr lang="en-US" sz="3600">
                <a:solidFill>
                  <a:srgbClr val="36557C"/>
                </a:solidFill>
              </a:rPr>
              <a:t>Teach an activity</a:t>
            </a:r>
          </a:p>
        </p:txBody>
      </p:sp>
      <p:sp>
        <p:nvSpPr>
          <p:cNvPr id="12" name="Rectangle 11">
            <a:extLst>
              <a:ext uri="{FF2B5EF4-FFF2-40B4-BE49-F238E27FC236}">
                <a16:creationId xmlns:a16="http://schemas.microsoft.com/office/drawing/2014/main" id="{3EAB073E-2A12-421E-A8A6-246468B11B32}"/>
              </a:ext>
            </a:extLst>
          </p:cNvPr>
          <p:cNvSpPr/>
          <p:nvPr/>
        </p:nvSpPr>
        <p:spPr>
          <a:xfrm>
            <a:off x="372978" y="1361328"/>
            <a:ext cx="11819021" cy="1842448"/>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7" descr="A picture containing table, person, indoor, food&#10;&#10;Description automatically generated">
            <a:extLst>
              <a:ext uri="{FF2B5EF4-FFF2-40B4-BE49-F238E27FC236}">
                <a16:creationId xmlns:a16="http://schemas.microsoft.com/office/drawing/2014/main" id="{3BB91F0E-47F5-4094-867D-A62A203332A6}"/>
              </a:ext>
            </a:extLst>
          </p:cNvPr>
          <p:cNvPicPr>
            <a:picLocks noChangeAspect="1"/>
          </p:cNvPicPr>
          <p:nvPr/>
        </p:nvPicPr>
        <p:blipFill rotWithShape="1">
          <a:blip r:embed="rId3">
            <a:extLst>
              <a:ext uri="{28A0092B-C50C-407E-A947-70E740481C1C}">
                <a14:useLocalDpi xmlns:a14="http://schemas.microsoft.com/office/drawing/2010/main" val="0"/>
              </a:ext>
            </a:extLst>
          </a:blip>
          <a:srcRect t="20936" b="36722"/>
          <a:stretch/>
        </p:blipFill>
        <p:spPr>
          <a:xfrm rot="10800000">
            <a:off x="1496703" y="1361328"/>
            <a:ext cx="9198592" cy="1842448"/>
          </a:xfrm>
          <a:prstGeom prst="rect">
            <a:avLst/>
          </a:prstGeom>
        </p:spPr>
      </p:pic>
      <p:sp>
        <p:nvSpPr>
          <p:cNvPr id="14" name="Rectangle 13">
            <a:extLst>
              <a:ext uri="{FF2B5EF4-FFF2-40B4-BE49-F238E27FC236}">
                <a16:creationId xmlns:a16="http://schemas.microsoft.com/office/drawing/2014/main" id="{9DBDA644-98A4-4DC1-B4E9-9747D4417AB3}"/>
              </a:ext>
            </a:extLst>
          </p:cNvPr>
          <p:cNvSpPr/>
          <p:nvPr/>
        </p:nvSpPr>
        <p:spPr>
          <a:xfrm>
            <a:off x="1496703" y="1361328"/>
            <a:ext cx="9198593" cy="1842448"/>
          </a:xfrm>
          <a:prstGeom prst="rect">
            <a:avLst/>
          </a:prstGeom>
          <a:solidFill>
            <a:srgbClr val="B2CEE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892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4C4E8FCF-4047-404E-AC56-C814F41A53CD}"/>
              </a:ext>
            </a:extLst>
          </p:cNvPr>
          <p:cNvSpPr/>
          <p:nvPr/>
        </p:nvSpPr>
        <p:spPr>
          <a:xfrm rot="10800000">
            <a:off x="5612022" y="0"/>
            <a:ext cx="967955" cy="503582"/>
          </a:xfrm>
          <a:prstGeom prst="triangle">
            <a:avLst/>
          </a:prstGeom>
          <a:solidFill>
            <a:srgbClr val="365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4621D46-D9E9-E24A-9D4E-8F5B6008C952}"/>
              </a:ext>
            </a:extLst>
          </p:cNvPr>
          <p:cNvSpPr txBox="1">
            <a:spLocks/>
          </p:cNvSpPr>
          <p:nvPr/>
        </p:nvSpPr>
        <p:spPr>
          <a:xfrm>
            <a:off x="2975450" y="411843"/>
            <a:ext cx="6241095" cy="130464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dirty="0">
                <a:solidFill>
                  <a:srgbClr val="36557C"/>
                </a:solidFill>
                <a:latin typeface="Arial"/>
                <a:cs typeface="Calibri"/>
              </a:rPr>
              <a:t>Recommendations</a:t>
            </a:r>
          </a:p>
        </p:txBody>
      </p:sp>
      <p:sp>
        <p:nvSpPr>
          <p:cNvPr id="7" name="TextBox 6"/>
          <p:cNvSpPr txBox="1"/>
          <p:nvPr/>
        </p:nvSpPr>
        <p:spPr>
          <a:xfrm>
            <a:off x="3532956" y="3478306"/>
            <a:ext cx="6094041" cy="1754326"/>
          </a:xfrm>
          <a:prstGeom prst="rect">
            <a:avLst/>
          </a:prstGeom>
          <a:noFill/>
        </p:spPr>
        <p:txBody>
          <a:bodyPr wrap="none" rtlCol="0">
            <a:spAutoFit/>
          </a:bodyPr>
          <a:lstStyle/>
          <a:p>
            <a:pPr marL="571500" indent="-571500">
              <a:buFont typeface="Wingdings" panose="05000000000000000000" pitchFamily="2" charset="2"/>
              <a:buChar char="ü"/>
            </a:pPr>
            <a:r>
              <a:rPr lang="en-US" sz="3600">
                <a:solidFill>
                  <a:srgbClr val="36557C"/>
                </a:solidFill>
              </a:rPr>
              <a:t>Complete activity</a:t>
            </a:r>
          </a:p>
          <a:p>
            <a:pPr marL="571500" indent="-571500">
              <a:buFont typeface="Wingdings" panose="05000000000000000000" pitchFamily="2" charset="2"/>
              <a:buChar char="ü"/>
            </a:pPr>
            <a:r>
              <a:rPr lang="en-US" sz="3600">
                <a:solidFill>
                  <a:srgbClr val="36557C"/>
                </a:solidFill>
              </a:rPr>
              <a:t>Teach an activity</a:t>
            </a:r>
          </a:p>
          <a:p>
            <a:pPr marL="571500" indent="-571500">
              <a:buFont typeface="Wingdings" panose="05000000000000000000" pitchFamily="2" charset="2"/>
              <a:buChar char="ü"/>
            </a:pPr>
            <a:r>
              <a:rPr lang="en-US" sz="3600">
                <a:solidFill>
                  <a:srgbClr val="36557C"/>
                </a:solidFill>
              </a:rPr>
              <a:t>Create individual action plan</a:t>
            </a:r>
          </a:p>
        </p:txBody>
      </p:sp>
      <p:sp>
        <p:nvSpPr>
          <p:cNvPr id="10" name="Rectangle 9">
            <a:extLst>
              <a:ext uri="{FF2B5EF4-FFF2-40B4-BE49-F238E27FC236}">
                <a16:creationId xmlns:a16="http://schemas.microsoft.com/office/drawing/2014/main" id="{9212EEBF-6AA3-4995-8157-8D6BD021EF25}"/>
              </a:ext>
            </a:extLst>
          </p:cNvPr>
          <p:cNvSpPr/>
          <p:nvPr/>
        </p:nvSpPr>
        <p:spPr>
          <a:xfrm>
            <a:off x="372978" y="1361328"/>
            <a:ext cx="11819021" cy="1842448"/>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7" descr="A picture containing table, person, indoor, food&#10;&#10;Description automatically generated">
            <a:extLst>
              <a:ext uri="{FF2B5EF4-FFF2-40B4-BE49-F238E27FC236}">
                <a16:creationId xmlns:a16="http://schemas.microsoft.com/office/drawing/2014/main" id="{70082B87-71EE-49BD-955B-A3F57C40146F}"/>
              </a:ext>
            </a:extLst>
          </p:cNvPr>
          <p:cNvPicPr>
            <a:picLocks noChangeAspect="1"/>
          </p:cNvPicPr>
          <p:nvPr/>
        </p:nvPicPr>
        <p:blipFill rotWithShape="1">
          <a:blip r:embed="rId3">
            <a:extLst>
              <a:ext uri="{28A0092B-C50C-407E-A947-70E740481C1C}">
                <a14:useLocalDpi xmlns:a14="http://schemas.microsoft.com/office/drawing/2010/main" val="0"/>
              </a:ext>
            </a:extLst>
          </a:blip>
          <a:srcRect t="20936" b="36722"/>
          <a:stretch/>
        </p:blipFill>
        <p:spPr>
          <a:xfrm rot="10800000">
            <a:off x="1496703" y="1361328"/>
            <a:ext cx="9198592" cy="1842448"/>
          </a:xfrm>
          <a:prstGeom prst="rect">
            <a:avLst/>
          </a:prstGeom>
        </p:spPr>
      </p:pic>
      <p:sp>
        <p:nvSpPr>
          <p:cNvPr id="12" name="Rectangle 11">
            <a:extLst>
              <a:ext uri="{FF2B5EF4-FFF2-40B4-BE49-F238E27FC236}">
                <a16:creationId xmlns:a16="http://schemas.microsoft.com/office/drawing/2014/main" id="{4A0C640E-15AE-4B49-807B-A6E5105BC222}"/>
              </a:ext>
            </a:extLst>
          </p:cNvPr>
          <p:cNvSpPr/>
          <p:nvPr/>
        </p:nvSpPr>
        <p:spPr>
          <a:xfrm>
            <a:off x="1496700" y="1360637"/>
            <a:ext cx="9198593" cy="1842448"/>
          </a:xfrm>
          <a:prstGeom prst="rect">
            <a:avLst/>
          </a:prstGeom>
          <a:solidFill>
            <a:srgbClr val="B2CEE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97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FF4EF6-B6E3-44B8-8663-A52ADFD39FEE}"/>
              </a:ext>
            </a:extLst>
          </p:cNvPr>
          <p:cNvSpPr>
            <a:spLocks noGrp="1"/>
          </p:cNvSpPr>
          <p:nvPr>
            <p:ph type="title"/>
          </p:nvPr>
        </p:nvSpPr>
        <p:spPr/>
        <p:txBody>
          <a:bodyPr/>
          <a:lstStyle/>
          <a:p>
            <a:r>
              <a:rPr lang="en-US"/>
              <a:t>Delivery &amp; Tailoring Instructions</a:t>
            </a:r>
          </a:p>
        </p:txBody>
      </p:sp>
      <p:sp>
        <p:nvSpPr>
          <p:cNvPr id="5" name="Content Placeholder 4">
            <a:extLst>
              <a:ext uri="{FF2B5EF4-FFF2-40B4-BE49-F238E27FC236}">
                <a16:creationId xmlns:a16="http://schemas.microsoft.com/office/drawing/2014/main" id="{F9E0C6DB-DED4-4A51-95D5-576AF60ABAF4}"/>
              </a:ext>
            </a:extLst>
          </p:cNvPr>
          <p:cNvSpPr>
            <a:spLocks noGrp="1"/>
          </p:cNvSpPr>
          <p:nvPr>
            <p:ph idx="1"/>
          </p:nvPr>
        </p:nvSpPr>
        <p:spPr/>
        <p:txBody>
          <a:bodyPr>
            <a:normAutofit lnSpcReduction="10000"/>
          </a:bodyPr>
          <a:lstStyle/>
          <a:p>
            <a:r>
              <a:rPr lang="en-US"/>
              <a:t>Make sure the tailoring is done to fit within the appropriate time frame</a:t>
            </a:r>
          </a:p>
          <a:p>
            <a:r>
              <a:rPr lang="en-US"/>
              <a:t>The structure and design of the </a:t>
            </a:r>
            <a:r>
              <a:rPr lang="en-US" err="1"/>
              <a:t>powerpoint</a:t>
            </a:r>
            <a:r>
              <a:rPr lang="en-US"/>
              <a:t> is actually based on a combination of successful </a:t>
            </a:r>
            <a:r>
              <a:rPr lang="en-US" err="1"/>
              <a:t>TedTalks</a:t>
            </a:r>
            <a:r>
              <a:rPr lang="en-US"/>
              <a:t> (that involved audience participation) and research on how to present to adults</a:t>
            </a:r>
          </a:p>
          <a:p>
            <a:pPr lvl="1"/>
            <a:r>
              <a:rPr lang="en-US"/>
              <a:t>This includes the Hook, Transition, Who I Am, and Audience Benefit slides</a:t>
            </a:r>
          </a:p>
          <a:p>
            <a:pPr lvl="1"/>
            <a:r>
              <a:rPr lang="en-US"/>
              <a:t>Limited text</a:t>
            </a:r>
          </a:p>
          <a:p>
            <a:pPr lvl="1"/>
            <a:r>
              <a:rPr lang="en-US"/>
              <a:t>Use of imagery </a:t>
            </a:r>
          </a:p>
          <a:p>
            <a:pPr lvl="1"/>
            <a:r>
              <a:rPr lang="en-US"/>
              <a:t>MINIMIZE reading text on slide; research indicates this actually disrupts audience comprehension</a:t>
            </a:r>
          </a:p>
          <a:p>
            <a:pPr lvl="1"/>
            <a:r>
              <a:rPr lang="en-US"/>
              <a:t>Set expectation for participation at the outset</a:t>
            </a:r>
          </a:p>
        </p:txBody>
      </p:sp>
    </p:spTree>
    <p:extLst>
      <p:ext uri="{BB962C8B-B14F-4D97-AF65-F5344CB8AC3E}">
        <p14:creationId xmlns:p14="http://schemas.microsoft.com/office/powerpoint/2010/main" val="43108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FF4EF6-B6E3-44B8-8663-A52ADFD39FEE}"/>
              </a:ext>
            </a:extLst>
          </p:cNvPr>
          <p:cNvSpPr>
            <a:spLocks noGrp="1"/>
          </p:cNvSpPr>
          <p:nvPr>
            <p:ph type="title"/>
          </p:nvPr>
        </p:nvSpPr>
        <p:spPr/>
        <p:txBody>
          <a:bodyPr/>
          <a:lstStyle/>
          <a:p>
            <a:r>
              <a:rPr lang="en-US"/>
              <a:t>Delivery &amp; Tailoring Instructions</a:t>
            </a:r>
          </a:p>
        </p:txBody>
      </p:sp>
      <p:sp>
        <p:nvSpPr>
          <p:cNvPr id="5" name="Content Placeholder 4">
            <a:extLst>
              <a:ext uri="{FF2B5EF4-FFF2-40B4-BE49-F238E27FC236}">
                <a16:creationId xmlns:a16="http://schemas.microsoft.com/office/drawing/2014/main" id="{F9E0C6DB-DED4-4A51-95D5-576AF60ABAF4}"/>
              </a:ext>
            </a:extLst>
          </p:cNvPr>
          <p:cNvSpPr>
            <a:spLocks noGrp="1"/>
          </p:cNvSpPr>
          <p:nvPr>
            <p:ph idx="1"/>
          </p:nvPr>
        </p:nvSpPr>
        <p:spPr/>
        <p:txBody>
          <a:bodyPr>
            <a:normAutofit lnSpcReduction="10000"/>
          </a:bodyPr>
          <a:lstStyle/>
          <a:p>
            <a:r>
              <a:rPr lang="en-US"/>
              <a:t>Things to remember</a:t>
            </a:r>
          </a:p>
          <a:p>
            <a:pPr lvl="1"/>
            <a:r>
              <a:rPr lang="en-US"/>
              <a:t>Expert power can be negative if audience portrays a) you are leveraging your expertise in one domain into another, b) if your expertise appears outdated, c) your expertise is impersonal (i.e., not recognizing the audience’s perspective), and d) if they portray you as having something to gain</a:t>
            </a:r>
          </a:p>
          <a:p>
            <a:pPr lvl="1"/>
            <a:r>
              <a:rPr lang="en-US"/>
              <a:t>What is comfortable for us, the presenter, is maybe not engaging for the audience. </a:t>
            </a:r>
          </a:p>
          <a:p>
            <a:pPr lvl="1"/>
            <a:r>
              <a:rPr lang="en-US"/>
              <a:t>Charismatic power is something; you are acting for your audience and that is encouraged. People will buy-in if you seem bought-in. Find the charisma personality that you can put on confidently.</a:t>
            </a:r>
          </a:p>
          <a:p>
            <a:pPr lvl="1"/>
            <a:r>
              <a:rPr lang="en-US"/>
              <a:t>Sell the “Why”, not the “what” or “how”. Those are ARC and the modules. But the “Why” is most important</a:t>
            </a:r>
          </a:p>
        </p:txBody>
      </p:sp>
    </p:spTree>
    <p:extLst>
      <p:ext uri="{BB962C8B-B14F-4D97-AF65-F5344CB8AC3E}">
        <p14:creationId xmlns:p14="http://schemas.microsoft.com/office/powerpoint/2010/main" val="362366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F60C4111-04C1-4DE2-BDD0-85C85C7C34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1280427"/>
            <a:ext cx="12207043" cy="8274614"/>
          </a:xfrm>
          <a:prstGeom prst="rect">
            <a:avLst/>
          </a:prstGeom>
        </p:spPr>
      </p:pic>
    </p:spTree>
    <p:extLst>
      <p:ext uri="{BB962C8B-B14F-4D97-AF65-F5344CB8AC3E}">
        <p14:creationId xmlns:p14="http://schemas.microsoft.com/office/powerpoint/2010/main" val="90509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190F9-F985-402A-B442-B2A67B627596}"/>
              </a:ext>
            </a:extLst>
          </p:cNvPr>
          <p:cNvPicPr>
            <a:picLocks noChangeAspect="1"/>
          </p:cNvPicPr>
          <p:nvPr/>
        </p:nvPicPr>
        <p:blipFill>
          <a:blip r:embed="rId3" cstate="print">
            <a:extLst>
              <a:ext uri="{28A0092B-C50C-407E-A947-70E740481C1C}">
                <a14:useLocalDpi xmlns:a14="http://schemas.microsoft.com/office/drawing/2010/main" val="0"/>
              </a:ext>
            </a:extLst>
          </a:blip>
          <a:srcRect t="7700" b="7700"/>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BDFB16D-B4B7-40D1-9FDC-1B1F69F511A4}"/>
              </a:ext>
            </a:extLst>
          </p:cNvPr>
          <p:cNvSpPr txBox="1"/>
          <p:nvPr/>
        </p:nvSpPr>
        <p:spPr>
          <a:xfrm>
            <a:off x="268159" y="258985"/>
            <a:ext cx="3393357" cy="1754326"/>
          </a:xfrm>
          <a:prstGeom prst="rect">
            <a:avLst/>
          </a:prstGeom>
          <a:noFill/>
        </p:spPr>
        <p:txBody>
          <a:bodyPr wrap="square" lIns="91440" tIns="45720" rIns="91440" bIns="45720" rtlCol="0" anchor="t">
            <a:spAutoFit/>
          </a:bodyPr>
          <a:lstStyle/>
          <a:p>
            <a:pPr algn="ctr"/>
            <a:r>
              <a:rPr lang="en-US" sz="3600" b="1" dirty="0">
                <a:latin typeface="Arial"/>
                <a:cs typeface="Arial"/>
              </a:rPr>
              <a:t>Your organization is a river.</a:t>
            </a:r>
          </a:p>
        </p:txBody>
      </p:sp>
    </p:spTree>
    <p:extLst>
      <p:ext uri="{BB962C8B-B14F-4D97-AF65-F5344CB8AC3E}">
        <p14:creationId xmlns:p14="http://schemas.microsoft.com/office/powerpoint/2010/main" val="173783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3CE87-13EC-45A2-B7D3-A61AB2423B4B}"/>
              </a:ext>
            </a:extLst>
          </p:cNvPr>
          <p:cNvSpPr>
            <a:spLocks noGrp="1"/>
          </p:cNvSpPr>
          <p:nvPr>
            <p:ph type="title"/>
          </p:nvPr>
        </p:nvSpPr>
        <p:spPr>
          <a:xfrm>
            <a:off x="4008373" y="171019"/>
            <a:ext cx="4089946" cy="1325563"/>
          </a:xfrm>
        </p:spPr>
        <p:txBody>
          <a:bodyPr/>
          <a:lstStyle/>
          <a:p>
            <a:r>
              <a:rPr lang="en-US">
                <a:latin typeface="Arial"/>
                <a:cs typeface="Arial"/>
              </a:rPr>
              <a:t>WHO WE ARE</a:t>
            </a:r>
          </a:p>
        </p:txBody>
      </p:sp>
      <p:sp>
        <p:nvSpPr>
          <p:cNvPr id="4" name="Rectangle 3">
            <a:extLst>
              <a:ext uri="{FF2B5EF4-FFF2-40B4-BE49-F238E27FC236}">
                <a16:creationId xmlns:a16="http://schemas.microsoft.com/office/drawing/2014/main" id="{D4274071-ABBA-4F76-B93F-C6A16D341EA5}"/>
              </a:ext>
            </a:extLst>
          </p:cNvPr>
          <p:cNvSpPr/>
          <p:nvPr/>
        </p:nvSpPr>
        <p:spPr>
          <a:xfrm>
            <a:off x="6009875" y="3377003"/>
            <a:ext cx="237566" cy="369332"/>
          </a:xfrm>
          <a:prstGeom prst="rect">
            <a:avLst/>
          </a:prstGeom>
        </p:spPr>
        <p:txBody>
          <a:bodyPr wrap="square">
            <a:spAutoFit/>
          </a:bodyPr>
          <a:lstStyle/>
          <a:p>
            <a:r>
              <a:rPr lang="en-US">
                <a:latin typeface="Arial"/>
                <a:cs typeface="Arial"/>
              </a:rPr>
              <a:t> </a:t>
            </a:r>
          </a:p>
        </p:txBody>
      </p:sp>
      <p:sp>
        <p:nvSpPr>
          <p:cNvPr id="10" name="Rectangle 9">
            <a:extLst>
              <a:ext uri="{FF2B5EF4-FFF2-40B4-BE49-F238E27FC236}">
                <a16:creationId xmlns:a16="http://schemas.microsoft.com/office/drawing/2014/main" id="{38FA71CA-D4D4-E94D-B952-F095E7AC0171}"/>
              </a:ext>
            </a:extLst>
          </p:cNvPr>
          <p:cNvSpPr/>
          <p:nvPr/>
        </p:nvSpPr>
        <p:spPr>
          <a:xfrm>
            <a:off x="744915" y="1493095"/>
            <a:ext cx="5264960" cy="4426183"/>
          </a:xfrm>
          <a:prstGeom prst="rect">
            <a:avLst/>
          </a:prstGeom>
          <a:noFill/>
          <a:ln w="57150">
            <a:solidFill>
              <a:srgbClr val="36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12" name="Triangle 11">
            <a:extLst>
              <a:ext uri="{FF2B5EF4-FFF2-40B4-BE49-F238E27FC236}">
                <a16:creationId xmlns:a16="http://schemas.microsoft.com/office/drawing/2014/main" id="{205AB0DF-0E3A-5E4B-B4E5-EFCD12B4F859}"/>
              </a:ext>
            </a:extLst>
          </p:cNvPr>
          <p:cNvSpPr/>
          <p:nvPr/>
        </p:nvSpPr>
        <p:spPr>
          <a:xfrm rot="10800000">
            <a:off x="5559544" y="0"/>
            <a:ext cx="982332" cy="503582"/>
          </a:xfrm>
          <a:prstGeom prst="triangle">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13" name="Rectangle 12">
            <a:extLst>
              <a:ext uri="{FF2B5EF4-FFF2-40B4-BE49-F238E27FC236}">
                <a16:creationId xmlns:a16="http://schemas.microsoft.com/office/drawing/2014/main" id="{B6AD26E9-8143-6547-8D9F-1F02B6B45F62}"/>
              </a:ext>
            </a:extLst>
          </p:cNvPr>
          <p:cNvSpPr/>
          <p:nvPr/>
        </p:nvSpPr>
        <p:spPr>
          <a:xfrm>
            <a:off x="6812502" y="1494753"/>
            <a:ext cx="4081732" cy="4436815"/>
          </a:xfrm>
          <a:prstGeom prst="rect">
            <a:avLst/>
          </a:prstGeom>
          <a:noFill/>
          <a:ln w="57150">
            <a:solidFill>
              <a:srgbClr val="36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16" name="Rectangle 15">
            <a:extLst>
              <a:ext uri="{FF2B5EF4-FFF2-40B4-BE49-F238E27FC236}">
                <a16:creationId xmlns:a16="http://schemas.microsoft.com/office/drawing/2014/main" id="{B3F53F79-3107-F143-BDD3-0211ACB77C47}"/>
              </a:ext>
            </a:extLst>
          </p:cNvPr>
          <p:cNvSpPr/>
          <p:nvPr/>
        </p:nvSpPr>
        <p:spPr>
          <a:xfrm>
            <a:off x="6903117" y="2933862"/>
            <a:ext cx="3900502" cy="1384995"/>
          </a:xfrm>
          <a:prstGeom prst="rect">
            <a:avLst/>
          </a:prstGeom>
        </p:spPr>
        <p:txBody>
          <a:bodyPr wrap="square" lIns="91440" tIns="45720" rIns="91440" bIns="45720" anchor="t">
            <a:spAutoFit/>
          </a:bodyPr>
          <a:lstStyle/>
          <a:p>
            <a:pPr algn="ctr"/>
            <a:r>
              <a:rPr lang="en-US" sz="2800" b="1" dirty="0">
                <a:latin typeface="Arial"/>
                <a:cs typeface="Arial"/>
              </a:rPr>
              <a:t>Christian Klepper, </a:t>
            </a:r>
            <a:r>
              <a:rPr lang="en-US" sz="2800" b="1">
                <a:latin typeface="Arial"/>
                <a:cs typeface="Arial"/>
              </a:rPr>
              <a:t>PsyD, LP</a:t>
            </a:r>
          </a:p>
          <a:p>
            <a:pPr algn="ctr"/>
            <a:r>
              <a:rPr lang="en-US" sz="2800">
                <a:latin typeface="Arial"/>
                <a:cs typeface="Arial"/>
              </a:rPr>
              <a:t>Faculty Trainer</a:t>
            </a:r>
            <a:endParaRPr lang="en-US" sz="2800" b="1" dirty="0">
              <a:latin typeface="Arial"/>
              <a:cs typeface="Arial"/>
            </a:endParaRPr>
          </a:p>
        </p:txBody>
      </p:sp>
    </p:spTree>
    <p:extLst>
      <p:ext uri="{BB962C8B-B14F-4D97-AF65-F5344CB8AC3E}">
        <p14:creationId xmlns:p14="http://schemas.microsoft.com/office/powerpoint/2010/main" val="271268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274071-ABBA-4F76-B93F-C6A16D341EA5}"/>
              </a:ext>
            </a:extLst>
          </p:cNvPr>
          <p:cNvSpPr/>
          <p:nvPr/>
        </p:nvSpPr>
        <p:spPr>
          <a:xfrm>
            <a:off x="6009875" y="3377003"/>
            <a:ext cx="237566" cy="369332"/>
          </a:xfrm>
          <a:prstGeom prst="rect">
            <a:avLst/>
          </a:prstGeom>
        </p:spPr>
        <p:txBody>
          <a:bodyPr wrap="none">
            <a:spAutoFit/>
          </a:bodyPr>
          <a:lstStyle/>
          <a:p>
            <a:r>
              <a:rPr lang="en-US"/>
              <a:t> </a:t>
            </a:r>
          </a:p>
        </p:txBody>
      </p:sp>
      <p:sp>
        <p:nvSpPr>
          <p:cNvPr id="10" name="Rectangle 9">
            <a:extLst>
              <a:ext uri="{FF2B5EF4-FFF2-40B4-BE49-F238E27FC236}">
                <a16:creationId xmlns:a16="http://schemas.microsoft.com/office/drawing/2014/main" id="{38FA71CA-D4D4-E94D-B952-F095E7AC0171}"/>
              </a:ext>
            </a:extLst>
          </p:cNvPr>
          <p:cNvSpPr/>
          <p:nvPr/>
        </p:nvSpPr>
        <p:spPr>
          <a:xfrm>
            <a:off x="1050103" y="1500961"/>
            <a:ext cx="4050679" cy="4426376"/>
          </a:xfrm>
          <a:prstGeom prst="rect">
            <a:avLst/>
          </a:prstGeom>
          <a:noFill/>
          <a:ln w="57150">
            <a:solidFill>
              <a:srgbClr val="36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205AB0DF-0E3A-5E4B-B4E5-EFCD12B4F859}"/>
              </a:ext>
            </a:extLst>
          </p:cNvPr>
          <p:cNvSpPr/>
          <p:nvPr/>
        </p:nvSpPr>
        <p:spPr>
          <a:xfrm rot="10800000">
            <a:off x="5573922" y="0"/>
            <a:ext cx="967955" cy="503582"/>
          </a:xfrm>
          <a:prstGeom prst="triangle">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6AD26E9-8143-6547-8D9F-1F02B6B45F62}"/>
              </a:ext>
            </a:extLst>
          </p:cNvPr>
          <p:cNvSpPr/>
          <p:nvPr/>
        </p:nvSpPr>
        <p:spPr>
          <a:xfrm>
            <a:off x="6002790" y="1494751"/>
            <a:ext cx="4038600" cy="4436815"/>
          </a:xfrm>
          <a:prstGeom prst="rect">
            <a:avLst/>
          </a:prstGeom>
          <a:noFill/>
          <a:ln w="57150">
            <a:solidFill>
              <a:srgbClr val="36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F53F79-3107-F143-BDD3-0211ACB77C47}"/>
              </a:ext>
            </a:extLst>
          </p:cNvPr>
          <p:cNvSpPr/>
          <p:nvPr/>
        </p:nvSpPr>
        <p:spPr>
          <a:xfrm>
            <a:off x="6074677" y="2961563"/>
            <a:ext cx="4038600" cy="1384995"/>
          </a:xfrm>
          <a:prstGeom prst="rect">
            <a:avLst/>
          </a:prstGeom>
        </p:spPr>
        <p:txBody>
          <a:bodyPr wrap="square" lIns="91440" tIns="45720" rIns="91440" bIns="45720" anchor="t">
            <a:spAutoFit/>
          </a:bodyPr>
          <a:lstStyle/>
          <a:p>
            <a:pPr algn="ctr"/>
            <a:r>
              <a:rPr lang="en-US" sz="2800" b="1" dirty="0">
                <a:cs typeface="Calibri"/>
              </a:rPr>
              <a:t>Hannah West, </a:t>
            </a:r>
            <a:endParaRPr lang="en-US" sz="2800" dirty="0">
              <a:cs typeface="Calibri"/>
            </a:endParaRPr>
          </a:p>
          <a:p>
            <a:pPr algn="ctr"/>
            <a:r>
              <a:rPr lang="en-US" sz="2800" b="1" dirty="0">
                <a:cs typeface="Calibri"/>
              </a:rPr>
              <a:t>PhD, BCBA</a:t>
            </a:r>
            <a:endParaRPr lang="en-US" sz="2800">
              <a:cs typeface="Calibri"/>
            </a:endParaRPr>
          </a:p>
          <a:p>
            <a:pPr algn="ctr"/>
            <a:r>
              <a:rPr lang="en-US" sz="2800" dirty="0">
                <a:cs typeface="Calibri"/>
              </a:rPr>
              <a:t>Regional Trainer</a:t>
            </a:r>
          </a:p>
        </p:txBody>
      </p:sp>
      <p:sp>
        <p:nvSpPr>
          <p:cNvPr id="6" name="Title 1">
            <a:extLst>
              <a:ext uri="{FF2B5EF4-FFF2-40B4-BE49-F238E27FC236}">
                <a16:creationId xmlns:a16="http://schemas.microsoft.com/office/drawing/2014/main" id="{524674D1-3876-4ACA-A783-480D18780504}"/>
              </a:ext>
            </a:extLst>
          </p:cNvPr>
          <p:cNvSpPr txBox="1">
            <a:spLocks/>
          </p:cNvSpPr>
          <p:nvPr/>
        </p:nvSpPr>
        <p:spPr>
          <a:xfrm>
            <a:off x="4008373" y="171019"/>
            <a:ext cx="40899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r>
              <a:rPr lang="en-US">
                <a:latin typeface="Arial"/>
                <a:cs typeface="Arial"/>
              </a:rPr>
              <a:t>WHO WE ARE</a:t>
            </a:r>
          </a:p>
        </p:txBody>
      </p:sp>
      <p:pic>
        <p:nvPicPr>
          <p:cNvPr id="2" name="Picture 2">
            <a:extLst>
              <a:ext uri="{FF2B5EF4-FFF2-40B4-BE49-F238E27FC236}">
                <a16:creationId xmlns:a16="http://schemas.microsoft.com/office/drawing/2014/main" id="{6E8AAEA5-F8F0-44CE-BD2D-725218CF9FA1}"/>
              </a:ext>
            </a:extLst>
          </p:cNvPr>
          <p:cNvPicPr>
            <a:picLocks noChangeAspect="1"/>
          </p:cNvPicPr>
          <p:nvPr/>
        </p:nvPicPr>
        <p:blipFill>
          <a:blip r:embed="rId3"/>
          <a:stretch>
            <a:fillRect/>
          </a:stretch>
        </p:blipFill>
        <p:spPr>
          <a:xfrm>
            <a:off x="1704109" y="1836683"/>
            <a:ext cx="2743200" cy="3655687"/>
          </a:xfrm>
          <a:prstGeom prst="rect">
            <a:avLst/>
          </a:prstGeom>
        </p:spPr>
      </p:pic>
    </p:spTree>
    <p:extLst>
      <p:ext uri="{BB962C8B-B14F-4D97-AF65-F5344CB8AC3E}">
        <p14:creationId xmlns:p14="http://schemas.microsoft.com/office/powerpoint/2010/main" val="84299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tall building&#10;&#10;Description automatically generated">
            <a:extLst>
              <a:ext uri="{FF2B5EF4-FFF2-40B4-BE49-F238E27FC236}">
                <a16:creationId xmlns:a16="http://schemas.microsoft.com/office/drawing/2014/main" id="{759B294F-BE07-E942-BD56-D22FCD86C546}"/>
              </a:ext>
            </a:extLst>
          </p:cNvPr>
          <p:cNvPicPr>
            <a:picLocks noChangeAspect="1"/>
          </p:cNvPicPr>
          <p:nvPr/>
        </p:nvPicPr>
        <p:blipFill rotWithShape="1">
          <a:blip r:embed="rId3">
            <a:extLst>
              <a:ext uri="{28A0092B-C50C-407E-A947-70E740481C1C}">
                <a14:useLocalDpi xmlns:a14="http://schemas.microsoft.com/office/drawing/2010/main" val="0"/>
              </a:ext>
            </a:extLst>
          </a:blip>
          <a:srcRect t="43207" b="19246"/>
          <a:stretch/>
        </p:blipFill>
        <p:spPr>
          <a:xfrm>
            <a:off x="20" y="10"/>
            <a:ext cx="12191980" cy="6857990"/>
          </a:xfrm>
          <a:prstGeom prst="rect">
            <a:avLst/>
          </a:prstGeom>
        </p:spPr>
      </p:pic>
      <p:sp>
        <p:nvSpPr>
          <p:cNvPr id="2" name="Title 1">
            <a:extLst>
              <a:ext uri="{FF2B5EF4-FFF2-40B4-BE49-F238E27FC236}">
                <a16:creationId xmlns:a16="http://schemas.microsoft.com/office/drawing/2014/main" id="{0C5DE8EC-39D9-45A9-87D6-75983DEA0334}"/>
              </a:ext>
            </a:extLst>
          </p:cNvPr>
          <p:cNvSpPr>
            <a:spLocks noGrp="1"/>
          </p:cNvSpPr>
          <p:nvPr>
            <p:ph type="title"/>
          </p:nvPr>
        </p:nvSpPr>
        <p:spPr>
          <a:xfrm>
            <a:off x="7790794" y="3200400"/>
            <a:ext cx="4062247" cy="1840624"/>
          </a:xfrm>
        </p:spPr>
        <p:txBody>
          <a:bodyPr vert="horz" lIns="91440" tIns="45720" rIns="91440" bIns="45720" rtlCol="0" anchor="b">
            <a:normAutofit fontScale="90000"/>
          </a:bodyPr>
          <a:lstStyle/>
          <a:p>
            <a:pPr algn="ctr"/>
            <a:r>
              <a:rPr lang="en-US" sz="4000" b="1" dirty="0">
                <a:solidFill>
                  <a:schemeClr val="bg1"/>
                </a:solidFill>
                <a:latin typeface="Arial"/>
                <a:cs typeface="Arial"/>
              </a:rPr>
              <a:t>The Adult Resilience Curriculum (ARC)</a:t>
            </a:r>
          </a:p>
        </p:txBody>
      </p:sp>
      <p:cxnSp>
        <p:nvCxnSpPr>
          <p:cNvPr id="19" name="Straight Connector 18">
            <a:extLst>
              <a:ext uri="{FF2B5EF4-FFF2-40B4-BE49-F238E27FC236}">
                <a16:creationId xmlns:a16="http://schemas.microsoft.com/office/drawing/2014/main" id="{2D4C224E-EEE7-164B-BE1A-CC2C8CB2C0E0}"/>
              </a:ext>
            </a:extLst>
          </p:cNvPr>
          <p:cNvCxnSpPr>
            <a:cxnSpLocks/>
          </p:cNvCxnSpPr>
          <p:nvPr/>
        </p:nvCxnSpPr>
        <p:spPr>
          <a:xfrm>
            <a:off x="9448800" y="5105400"/>
            <a:ext cx="1143000" cy="0"/>
          </a:xfrm>
          <a:prstGeom prst="line">
            <a:avLst/>
          </a:prstGeom>
          <a:ln w="53975">
            <a:solidFill>
              <a:srgbClr val="6A4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84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HTTC Presentation Template 2021">
  <a:themeElements>
    <a:clrScheme name="Custom 2">
      <a:dk1>
        <a:sysClr val="windowText" lastClr="000000"/>
      </a:dk1>
      <a:lt1>
        <a:sysClr val="window" lastClr="FFFFFF"/>
      </a:lt1>
      <a:dk2>
        <a:srgbClr val="000000"/>
      </a:dk2>
      <a:lt2>
        <a:srgbClr val="E7E6E6"/>
      </a:lt2>
      <a:accent1>
        <a:srgbClr val="00467F"/>
      </a:accent1>
      <a:accent2>
        <a:srgbClr val="CC4927"/>
      </a:accent2>
      <a:accent3>
        <a:srgbClr val="919195"/>
      </a:accent3>
      <a:accent4>
        <a:srgbClr val="F2E18C"/>
      </a:accent4>
      <a:accent5>
        <a:srgbClr val="B2CEE7"/>
      </a:accent5>
      <a:accent6>
        <a:srgbClr val="94A545"/>
      </a:accent6>
      <a:hlink>
        <a:srgbClr val="0563C1"/>
      </a:hlink>
      <a:folHlink>
        <a:srgbClr val="6A4A6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292d909-710f-47a9-b63a-f62bb32c6aa3">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1A600DAC33C4D8D4E305FED7153CD" ma:contentTypeVersion="9" ma:contentTypeDescription="Create a new document." ma:contentTypeScope="" ma:versionID="4aba1af3bef6f9d711a6e04bd2ed3653">
  <xsd:schema xmlns:xsd="http://www.w3.org/2001/XMLSchema" xmlns:xs="http://www.w3.org/2001/XMLSchema" xmlns:p="http://schemas.microsoft.com/office/2006/metadata/properties" xmlns:ns2="a5b1c711-d2c8-4c37-8332-e93b180c63aa" xmlns:ns3="b292d909-710f-47a9-b63a-f62bb32c6aa3" targetNamespace="http://schemas.microsoft.com/office/2006/metadata/properties" ma:root="true" ma:fieldsID="8f7f860461b1e97ddf7ab7865f7c3525" ns2:_="" ns3:_="">
    <xsd:import namespace="a5b1c711-d2c8-4c37-8332-e93b180c63aa"/>
    <xsd:import namespace="b292d909-710f-47a9-b63a-f62bb32c6a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1c711-d2c8-4c37-8332-e93b180c63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92d909-710f-47a9-b63a-f62bb32c6a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B8A96B-FBD2-4B31-8B30-1699B750DF4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292d909-710f-47a9-b63a-f62bb32c6aa3"/>
    <ds:schemaRef ds:uri="http://purl.org/dc/elements/1.1/"/>
    <ds:schemaRef ds:uri="http://schemas.microsoft.com/office/2006/metadata/properties"/>
    <ds:schemaRef ds:uri="a5b1c711-d2c8-4c37-8332-e93b180c63aa"/>
    <ds:schemaRef ds:uri="http://www.w3.org/XML/1998/namespace"/>
  </ds:schemaRefs>
</ds:datastoreItem>
</file>

<file path=customXml/itemProps2.xml><?xml version="1.0" encoding="utf-8"?>
<ds:datastoreItem xmlns:ds="http://schemas.openxmlformats.org/officeDocument/2006/customXml" ds:itemID="{FA475065-7D91-426F-9999-0E0FB4574B57}">
  <ds:schemaRefs>
    <ds:schemaRef ds:uri="http://schemas.microsoft.com/sharepoint/v3/contenttype/forms"/>
  </ds:schemaRefs>
</ds:datastoreItem>
</file>

<file path=customXml/itemProps3.xml><?xml version="1.0" encoding="utf-8"?>
<ds:datastoreItem xmlns:ds="http://schemas.openxmlformats.org/officeDocument/2006/customXml" ds:itemID="{35109010-773F-4D66-987D-4F8D13DF82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1c711-d2c8-4c37-8332-e93b180c63aa"/>
    <ds:schemaRef ds:uri="b292d909-710f-47a9-b63a-f62bb32c6a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TotalTime>
  <Words>4175</Words>
  <Application>Microsoft Office PowerPoint</Application>
  <PresentationFormat>Widescreen</PresentationFormat>
  <Paragraphs>252</Paragraphs>
  <Slides>26</Slides>
  <Notes>25</Notes>
  <HiddenSlides>3</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Arial</vt:lpstr>
      <vt:lpstr>Calibri</vt:lpstr>
      <vt:lpstr>Wingdings</vt:lpstr>
      <vt:lpstr>Office Theme</vt:lpstr>
      <vt:lpstr>MHTTC Presentation Template 2021</vt:lpstr>
      <vt:lpstr>Office Theme</vt:lpstr>
      <vt:lpstr>Adult Resilience Curriculum (ARC)</vt:lpstr>
      <vt:lpstr>Delivery &amp; Tailoring Instructions</vt:lpstr>
      <vt:lpstr>Delivery &amp; Tailoring Instructions</vt:lpstr>
      <vt:lpstr>Delivery &amp; Tailoring Instructions</vt:lpstr>
      <vt:lpstr>PowerPoint Presentation</vt:lpstr>
      <vt:lpstr>PowerPoint Presentation</vt:lpstr>
      <vt:lpstr>WHO WE ARE</vt:lpstr>
      <vt:lpstr>PowerPoint Presentation</vt:lpstr>
      <vt:lpstr>The Adult Resilience Curriculum (ARC)</vt:lpstr>
      <vt:lpstr>PowerPoint Presentation</vt:lpstr>
      <vt:lpstr>MODULE 2: Creating Safe and Supportive Environments</vt:lpstr>
      <vt:lpstr>PowerPoint Presentation</vt:lpstr>
      <vt:lpstr>Context Components</vt:lpstr>
      <vt:lpstr>PowerPoint Presentation</vt:lpstr>
      <vt:lpstr>PowerPoint Presentation</vt:lpstr>
      <vt:lpstr>PowerPoint Presentation</vt:lpstr>
      <vt:lpstr>PowerPoint Presentation</vt:lpstr>
      <vt:lpstr>PowerPoint Presentation</vt:lpstr>
      <vt:lpstr>6 Domains of Organizational Well-Being for Clinicians  (Sinsky et al., 2020)</vt:lpstr>
      <vt:lpstr>Example Interventions to Start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Delivery &amp; Tailoring Instructions</dc:title>
  <dc:creator>Andrew Thayer</dc:creator>
  <cp:lastModifiedBy>Andrew Thayer</cp:lastModifiedBy>
  <cp:revision>354</cp:revision>
  <dcterms:created xsi:type="dcterms:W3CDTF">2020-10-21T21:11:53Z</dcterms:created>
  <dcterms:modified xsi:type="dcterms:W3CDTF">2022-01-07T01:22:09Z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0x0101000CA1A600DAC33C4D8D4E305FED7153CD</vt:lpwstr>
  </property>
  <property fmtid="{D5CDD505-2E9C-101B-9397-08002B2CF9AE}" pid="3" name="Order">
    <vt:r8>248900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