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5" r:id="rId1"/>
    <p:sldMasterId id="2147483729" r:id="rId2"/>
  </p:sldMasterIdLst>
  <p:notesMasterIdLst>
    <p:notesMasterId r:id="rId27"/>
  </p:notesMasterIdLst>
  <p:handoutMasterIdLst>
    <p:handoutMasterId r:id="rId28"/>
  </p:handoutMasterIdLst>
  <p:sldIdLst>
    <p:sldId id="620" r:id="rId3"/>
    <p:sldId id="621" r:id="rId4"/>
    <p:sldId id="570" r:id="rId5"/>
    <p:sldId id="571" r:id="rId6"/>
    <p:sldId id="430" r:id="rId7"/>
    <p:sldId id="612" r:id="rId8"/>
    <p:sldId id="605" r:id="rId9"/>
    <p:sldId id="604" r:id="rId10"/>
    <p:sldId id="372" r:id="rId11"/>
    <p:sldId id="613" r:id="rId12"/>
    <p:sldId id="614" r:id="rId13"/>
    <p:sldId id="617" r:id="rId14"/>
    <p:sldId id="599" r:id="rId15"/>
    <p:sldId id="598" r:id="rId16"/>
    <p:sldId id="569" r:id="rId17"/>
    <p:sldId id="596" r:id="rId18"/>
    <p:sldId id="595" r:id="rId19"/>
    <p:sldId id="618" r:id="rId20"/>
    <p:sldId id="593" r:id="rId21"/>
    <p:sldId id="592" r:id="rId22"/>
    <p:sldId id="589" r:id="rId23"/>
    <p:sldId id="582" r:id="rId24"/>
    <p:sldId id="580" r:id="rId25"/>
    <p:sldId id="619"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16"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rdan Thayer" initials="JT" lastIdx="8" clrIdx="0">
    <p:extLst>
      <p:ext uri="{19B8F6BF-5375-455C-9EA6-DF929625EA0E}">
        <p15:presenceInfo xmlns:p15="http://schemas.microsoft.com/office/powerpoint/2012/main" userId="Jordan Thayer" providerId="None"/>
      </p:ext>
    </p:extLst>
  </p:cmAuthor>
  <p:cmAuthor id="2" name="Aria E Fiat" initials="AEF" lastIdx="7" clrIdx="1">
    <p:extLst>
      <p:ext uri="{19B8F6BF-5375-455C-9EA6-DF929625EA0E}">
        <p15:presenceInfo xmlns:p15="http://schemas.microsoft.com/office/powerpoint/2012/main" userId="S::aefiat@umn.edu::d352dcc2-77e0-46ba-8182-897954ed396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6A4A62"/>
    <a:srgbClr val="8B8A8F"/>
    <a:srgbClr val="36557C"/>
    <a:srgbClr val="F2E28C"/>
    <a:srgbClr val="B2CEE7"/>
    <a:srgbClr val="909A3B"/>
    <a:srgbClr val="CC4927"/>
    <a:srgbClr val="FFFFFF"/>
    <a:srgbClr val="6D4C5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809B24A-5E44-434A-90BF-5F67EE03C811}" v="20" dt="2021-06-03T14:10:34.532"/>
    <p1510:client id="{4D0E493A-8F04-4650-97E8-4C136A56366C}" v="220" dt="2021-06-10T19:20:24.374"/>
    <p1510:client id="{516AB277-A0C3-4DE9-96DB-48CD565423C8}" v="872" dt="2021-06-09T16:37:55.849"/>
    <p1510:client id="{69C400B3-9BAF-4E96-BE1E-AEDEA432CB4E}" v="12" dt="2021-03-16T17:24:06.167"/>
    <p1510:client id="{6D93208D-A081-46F3-9C19-6BF34C76653A}" v="9" dt="2020-11-04T15:39:14.632"/>
    <p1510:client id="{92C54EAF-FFCD-4E5B-9934-A46533520304}" v="142" dt="2021-06-09T18:06:45.849"/>
    <p1510:client id="{DA92E118-A9B8-4A3C-9D54-2B3513092CC8}" v="19" dt="2022-03-11T23:00:23.990"/>
    <p1510:client id="{F72BAFBD-F6EA-4936-A529-B548924DA9EB}" v="3" dt="2022-01-06T18:29:52.53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8754" autoAdjust="0"/>
  </p:normalViewPr>
  <p:slideViewPr>
    <p:cSldViewPr snapToGrid="0">
      <p:cViewPr varScale="1">
        <p:scale>
          <a:sx n="42" d="100"/>
          <a:sy n="42" d="100"/>
        </p:scale>
        <p:origin x="1580" y="40"/>
      </p:cViewPr>
      <p:guideLst>
        <p:guide orient="horz" pos="2016"/>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microsoft.com/office/2016/11/relationships/changesInfo" Target="changesInfos/changesInfo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rew" userId="ae04d6da-4694-4a7f-945d-93a5ba247a30" providerId="ADAL" clId="{8D9E0B9C-A209-4791-AE6C-DD13D1319F19}"/>
    <pc:docChg chg="undo custSel mod addSld delSld modSld sldOrd">
      <pc:chgData name="Andrew" userId="ae04d6da-4694-4a7f-945d-93a5ba247a30" providerId="ADAL" clId="{8D9E0B9C-A209-4791-AE6C-DD13D1319F19}" dt="2020-10-07T19:30:28.645" v="18436" actId="20577"/>
      <pc:docMkLst>
        <pc:docMk/>
      </pc:docMkLst>
      <pc:sldChg chg="modSp add modNotesTx">
        <pc:chgData name="Andrew" userId="ae04d6da-4694-4a7f-945d-93a5ba247a30" providerId="ADAL" clId="{8D9E0B9C-A209-4791-AE6C-DD13D1319F19}" dt="2020-10-07T16:52:29.899" v="4855" actId="20577"/>
        <pc:sldMkLst>
          <pc:docMk/>
          <pc:sldMk cId="2521730239" sldId="317"/>
        </pc:sldMkLst>
        <pc:spChg chg="mod">
          <ac:chgData name="Andrew" userId="ae04d6da-4694-4a7f-945d-93a5ba247a30" providerId="ADAL" clId="{8D9E0B9C-A209-4791-AE6C-DD13D1319F19}" dt="2020-10-07T16:48:00.563" v="3389" actId="20577"/>
          <ac:spMkLst>
            <pc:docMk/>
            <pc:sldMk cId="2521730239" sldId="317"/>
            <ac:spMk id="5" creationId="{B5956B6C-2A30-194B-B5BE-8B7B308ECF94}"/>
          </ac:spMkLst>
        </pc:spChg>
      </pc:sldChg>
      <pc:sldChg chg="add del modNotesTx">
        <pc:chgData name="Andrew" userId="ae04d6da-4694-4a7f-945d-93a5ba247a30" providerId="ADAL" clId="{8D9E0B9C-A209-4791-AE6C-DD13D1319F19}" dt="2020-10-07T17:05:46.499" v="6688" actId="20577"/>
        <pc:sldMkLst>
          <pc:docMk/>
          <pc:sldMk cId="519293596" sldId="318"/>
        </pc:sldMkLst>
      </pc:sldChg>
      <pc:sldChg chg="del">
        <pc:chgData name="Andrew" userId="ae04d6da-4694-4a7f-945d-93a5ba247a30" providerId="ADAL" clId="{8D9E0B9C-A209-4791-AE6C-DD13D1319F19}" dt="2020-10-07T16:52:32.370" v="4856" actId="2696"/>
        <pc:sldMkLst>
          <pc:docMk/>
          <pc:sldMk cId="2454243716" sldId="319"/>
        </pc:sldMkLst>
      </pc:sldChg>
      <pc:sldChg chg="del">
        <pc:chgData name="Andrew" userId="ae04d6da-4694-4a7f-945d-93a5ba247a30" providerId="ADAL" clId="{8D9E0B9C-A209-4791-AE6C-DD13D1319F19}" dt="2020-10-07T15:02:58.810" v="3" actId="2696"/>
        <pc:sldMkLst>
          <pc:docMk/>
          <pc:sldMk cId="1332470200" sldId="320"/>
        </pc:sldMkLst>
      </pc:sldChg>
      <pc:sldChg chg="del">
        <pc:chgData name="Andrew" userId="ae04d6da-4694-4a7f-945d-93a5ba247a30" providerId="ADAL" clId="{8D9E0B9C-A209-4791-AE6C-DD13D1319F19}" dt="2020-10-07T15:04:19.601" v="12" actId="2696"/>
        <pc:sldMkLst>
          <pc:docMk/>
          <pc:sldMk cId="2900952378" sldId="330"/>
        </pc:sldMkLst>
      </pc:sldChg>
      <pc:sldChg chg="add ord modTransition">
        <pc:chgData name="Andrew" userId="ae04d6da-4694-4a7f-945d-93a5ba247a30" providerId="ADAL" clId="{8D9E0B9C-A209-4791-AE6C-DD13D1319F19}" dt="2020-10-07T15:04:30.226" v="14"/>
        <pc:sldMkLst>
          <pc:docMk/>
          <pc:sldMk cId="3796680949" sldId="331"/>
        </pc:sldMkLst>
      </pc:sldChg>
      <pc:sldChg chg="del">
        <pc:chgData name="Andrew" userId="ae04d6da-4694-4a7f-945d-93a5ba247a30" providerId="ADAL" clId="{8D9E0B9C-A209-4791-AE6C-DD13D1319F19}" dt="2020-10-07T16:56:31.187" v="5663" actId="2696"/>
        <pc:sldMkLst>
          <pc:docMk/>
          <pc:sldMk cId="1032963014" sldId="333"/>
        </pc:sldMkLst>
      </pc:sldChg>
      <pc:sldChg chg="add modNotesTx">
        <pc:chgData name="Andrew" userId="ae04d6da-4694-4a7f-945d-93a5ba247a30" providerId="ADAL" clId="{8D9E0B9C-A209-4791-AE6C-DD13D1319F19}" dt="2020-10-07T17:05:26.939" v="6570" actId="20577"/>
        <pc:sldMkLst>
          <pc:docMk/>
          <pc:sldMk cId="3662630784" sldId="334"/>
        </pc:sldMkLst>
      </pc:sldChg>
      <pc:sldChg chg="add modTransition">
        <pc:chgData name="Andrew" userId="ae04d6da-4694-4a7f-945d-93a5ba247a30" providerId="ADAL" clId="{8D9E0B9C-A209-4791-AE6C-DD13D1319F19}" dt="2020-10-07T15:04:04.813" v="10"/>
        <pc:sldMkLst>
          <pc:docMk/>
          <pc:sldMk cId="2991355855" sldId="336"/>
        </pc:sldMkLst>
      </pc:sldChg>
      <pc:sldChg chg="del">
        <pc:chgData name="Andrew" userId="ae04d6da-4694-4a7f-945d-93a5ba247a30" providerId="ADAL" clId="{8D9E0B9C-A209-4791-AE6C-DD13D1319F19}" dt="2020-10-07T15:04:03.164" v="9" actId="2696"/>
        <pc:sldMkLst>
          <pc:docMk/>
          <pc:sldMk cId="3365620666" sldId="337"/>
        </pc:sldMkLst>
      </pc:sldChg>
      <pc:sldChg chg="add modTransition">
        <pc:chgData name="Andrew" userId="ae04d6da-4694-4a7f-945d-93a5ba247a30" providerId="ADAL" clId="{8D9E0B9C-A209-4791-AE6C-DD13D1319F19}" dt="2020-10-07T15:03:47.686" v="7"/>
        <pc:sldMkLst>
          <pc:docMk/>
          <pc:sldMk cId="3550933157" sldId="340"/>
        </pc:sldMkLst>
      </pc:sldChg>
      <pc:sldChg chg="del">
        <pc:chgData name="Andrew" userId="ae04d6da-4694-4a7f-945d-93a5ba247a30" providerId="ADAL" clId="{8D9E0B9C-A209-4791-AE6C-DD13D1319F19}" dt="2020-10-07T15:03:44.715" v="6" actId="2696"/>
        <pc:sldMkLst>
          <pc:docMk/>
          <pc:sldMk cId="3827398503" sldId="341"/>
        </pc:sldMkLst>
      </pc:sldChg>
      <pc:sldChg chg="add modNotesTx">
        <pc:chgData name="Andrew" userId="ae04d6da-4694-4a7f-945d-93a5ba247a30" providerId="ADAL" clId="{8D9E0B9C-A209-4791-AE6C-DD13D1319F19}" dt="2020-10-07T18:50:41.611" v="14150" actId="20577"/>
        <pc:sldMkLst>
          <pc:docMk/>
          <pc:sldMk cId="3815549191" sldId="343"/>
        </pc:sldMkLst>
      </pc:sldChg>
      <pc:sldChg chg="del">
        <pc:chgData name="Andrew" userId="ae04d6da-4694-4a7f-945d-93a5ba247a30" providerId="ADAL" clId="{8D9E0B9C-A209-4791-AE6C-DD13D1319F19}" dt="2020-10-07T18:29:13.061" v="12501" actId="2696"/>
        <pc:sldMkLst>
          <pc:docMk/>
          <pc:sldMk cId="1750150917" sldId="344"/>
        </pc:sldMkLst>
      </pc:sldChg>
      <pc:sldChg chg="del">
        <pc:chgData name="Andrew" userId="ae04d6da-4694-4a7f-945d-93a5ba247a30" providerId="ADAL" clId="{8D9E0B9C-A209-4791-AE6C-DD13D1319F19}" dt="2020-10-07T16:39:03.612" v="1359" actId="2696"/>
        <pc:sldMkLst>
          <pc:docMk/>
          <pc:sldMk cId="1164444811" sldId="359"/>
        </pc:sldMkLst>
      </pc:sldChg>
      <pc:sldChg chg="del">
        <pc:chgData name="Andrew" userId="ae04d6da-4694-4a7f-945d-93a5ba247a30" providerId="ADAL" clId="{8D9E0B9C-A209-4791-AE6C-DD13D1319F19}" dt="2020-10-07T16:58:35.281" v="6108" actId="2696"/>
        <pc:sldMkLst>
          <pc:docMk/>
          <pc:sldMk cId="374849431" sldId="391"/>
        </pc:sldMkLst>
      </pc:sldChg>
      <pc:sldChg chg="del">
        <pc:chgData name="Andrew" userId="ae04d6da-4694-4a7f-945d-93a5ba247a30" providerId="ADAL" clId="{8D9E0B9C-A209-4791-AE6C-DD13D1319F19}" dt="2020-10-07T16:58:35.719" v="6109" actId="2696"/>
        <pc:sldMkLst>
          <pc:docMk/>
          <pc:sldMk cId="2107388918" sldId="395"/>
        </pc:sldMkLst>
      </pc:sldChg>
      <pc:sldChg chg="del">
        <pc:chgData name="Andrew" userId="ae04d6da-4694-4a7f-945d-93a5ba247a30" providerId="ADAL" clId="{8D9E0B9C-A209-4791-AE6C-DD13D1319F19}" dt="2020-10-07T16:58:39.054" v="6112" actId="2696"/>
        <pc:sldMkLst>
          <pc:docMk/>
          <pc:sldMk cId="2423559804" sldId="397"/>
        </pc:sldMkLst>
      </pc:sldChg>
      <pc:sldChg chg="del">
        <pc:chgData name="Andrew" userId="ae04d6da-4694-4a7f-945d-93a5ba247a30" providerId="ADAL" clId="{8D9E0B9C-A209-4791-AE6C-DD13D1319F19}" dt="2020-10-07T16:58:58.514" v="6122" actId="2696"/>
        <pc:sldMkLst>
          <pc:docMk/>
          <pc:sldMk cId="3962815799" sldId="398"/>
        </pc:sldMkLst>
      </pc:sldChg>
      <pc:sldChg chg="del">
        <pc:chgData name="Andrew" userId="ae04d6da-4694-4a7f-945d-93a5ba247a30" providerId="ADAL" clId="{8D9E0B9C-A209-4791-AE6C-DD13D1319F19}" dt="2020-10-07T16:59:02.851" v="6123" actId="2696"/>
        <pc:sldMkLst>
          <pc:docMk/>
          <pc:sldMk cId="809039033" sldId="399"/>
        </pc:sldMkLst>
      </pc:sldChg>
      <pc:sldChg chg="del">
        <pc:chgData name="Andrew" userId="ae04d6da-4694-4a7f-945d-93a5ba247a30" providerId="ADAL" clId="{8D9E0B9C-A209-4791-AE6C-DD13D1319F19}" dt="2020-10-07T18:48:51.168" v="13867" actId="2696"/>
        <pc:sldMkLst>
          <pc:docMk/>
          <pc:sldMk cId="1805314836" sldId="401"/>
        </pc:sldMkLst>
      </pc:sldChg>
      <pc:sldChg chg="del">
        <pc:chgData name="Andrew" userId="ae04d6da-4694-4a7f-945d-93a5ba247a30" providerId="ADAL" clId="{8D9E0B9C-A209-4791-AE6C-DD13D1319F19}" dt="2020-10-07T16:39:08.016" v="1361" actId="2696"/>
        <pc:sldMkLst>
          <pc:docMk/>
          <pc:sldMk cId="312747407" sldId="402"/>
        </pc:sldMkLst>
      </pc:sldChg>
      <pc:sldChg chg="del">
        <pc:chgData name="Andrew" userId="ae04d6da-4694-4a7f-945d-93a5ba247a30" providerId="ADAL" clId="{8D9E0B9C-A209-4791-AE6C-DD13D1319F19}" dt="2020-10-07T16:39:06.315" v="1360" actId="2696"/>
        <pc:sldMkLst>
          <pc:docMk/>
          <pc:sldMk cId="74249804" sldId="403"/>
        </pc:sldMkLst>
      </pc:sldChg>
      <pc:sldChg chg="addSp delSp add del modNotesTx">
        <pc:chgData name="Andrew" userId="ae04d6da-4694-4a7f-945d-93a5ba247a30" providerId="ADAL" clId="{8D9E0B9C-A209-4791-AE6C-DD13D1319F19}" dt="2020-10-07T18:05:03.155" v="8564" actId="2696"/>
        <pc:sldMkLst>
          <pc:docMk/>
          <pc:sldMk cId="3521891905" sldId="404"/>
        </pc:sldMkLst>
        <pc:picChg chg="add del">
          <ac:chgData name="Andrew" userId="ae04d6da-4694-4a7f-945d-93a5ba247a30" providerId="ADAL" clId="{8D9E0B9C-A209-4791-AE6C-DD13D1319F19}" dt="2020-10-07T17:07:44.022" v="6692" actId="478"/>
          <ac:picMkLst>
            <pc:docMk/>
            <pc:sldMk cId="3521891905" sldId="404"/>
            <ac:picMk id="3" creationId="{B0BA57D9-8F9C-44D0-9344-B726F6E46898}"/>
          </ac:picMkLst>
        </pc:picChg>
      </pc:sldChg>
      <pc:sldChg chg="add modNotesTx">
        <pc:chgData name="Andrew" userId="ae04d6da-4694-4a7f-945d-93a5ba247a30" providerId="ADAL" clId="{8D9E0B9C-A209-4791-AE6C-DD13D1319F19}" dt="2020-10-07T18:16:02.372" v="11272" actId="20577"/>
        <pc:sldMkLst>
          <pc:docMk/>
          <pc:sldMk cId="1198863839" sldId="405"/>
        </pc:sldMkLst>
      </pc:sldChg>
      <pc:sldChg chg="add setBg modNotesTx">
        <pc:chgData name="Andrew" userId="ae04d6da-4694-4a7f-945d-93a5ba247a30" providerId="ADAL" clId="{8D9E0B9C-A209-4791-AE6C-DD13D1319F19}" dt="2020-10-07T18:17:23.120" v="11506" actId="20577"/>
        <pc:sldMkLst>
          <pc:docMk/>
          <pc:sldMk cId="2682537603" sldId="411"/>
        </pc:sldMkLst>
      </pc:sldChg>
      <pc:sldChg chg="addSp delSp add del setBg delDesignElem modNotesTx">
        <pc:chgData name="Andrew" userId="ae04d6da-4694-4a7f-945d-93a5ba247a30" providerId="ADAL" clId="{8D9E0B9C-A209-4791-AE6C-DD13D1319F19}" dt="2020-10-07T18:19:56.843" v="12031" actId="20577"/>
        <pc:sldMkLst>
          <pc:docMk/>
          <pc:sldMk cId="3374689111" sldId="412"/>
        </pc:sldMkLst>
        <pc:spChg chg="add del">
          <ac:chgData name="Andrew" userId="ae04d6da-4694-4a7f-945d-93a5ba247a30" providerId="ADAL" clId="{8D9E0B9C-A209-4791-AE6C-DD13D1319F19}" dt="2020-10-07T18:17:50.549" v="11509"/>
          <ac:spMkLst>
            <pc:docMk/>
            <pc:sldMk cId="3374689111" sldId="412"/>
            <ac:spMk id="22" creationId="{BCC55ACC-A2F6-403C-A3A4-D59B3734D45F}"/>
          </ac:spMkLst>
        </pc:spChg>
      </pc:sldChg>
      <pc:sldChg chg="modSp add setBg">
        <pc:chgData name="Andrew" userId="ae04d6da-4694-4a7f-945d-93a5ba247a30" providerId="ADAL" clId="{8D9E0B9C-A209-4791-AE6C-DD13D1319F19}" dt="2020-10-07T17:18:39.334" v="7142" actId="313"/>
        <pc:sldMkLst>
          <pc:docMk/>
          <pc:sldMk cId="3497057399" sldId="427"/>
        </pc:sldMkLst>
        <pc:spChg chg="mod">
          <ac:chgData name="Andrew" userId="ae04d6da-4694-4a7f-945d-93a5ba247a30" providerId="ADAL" clId="{8D9E0B9C-A209-4791-AE6C-DD13D1319F19}" dt="2020-10-07T17:10:24.115" v="6711" actId="20577"/>
          <ac:spMkLst>
            <pc:docMk/>
            <pc:sldMk cId="3497057399" sldId="427"/>
            <ac:spMk id="2" creationId="{656B4A7A-5082-1148-A2B5-EA06DF650E15}"/>
          </ac:spMkLst>
        </pc:spChg>
        <pc:spChg chg="mod">
          <ac:chgData name="Andrew" userId="ae04d6da-4694-4a7f-945d-93a5ba247a30" providerId="ADAL" clId="{8D9E0B9C-A209-4791-AE6C-DD13D1319F19}" dt="2020-10-07T17:18:39.334" v="7142" actId="313"/>
          <ac:spMkLst>
            <pc:docMk/>
            <pc:sldMk cId="3497057399" sldId="427"/>
            <ac:spMk id="17" creationId="{36EE601E-3EAD-4101-8262-E768178F0014}"/>
          </ac:spMkLst>
        </pc:spChg>
        <pc:picChg chg="mod">
          <ac:chgData name="Andrew" userId="ae04d6da-4694-4a7f-945d-93a5ba247a30" providerId="ADAL" clId="{8D9E0B9C-A209-4791-AE6C-DD13D1319F19}" dt="2020-10-07T17:14:09.727" v="6733" actId="14100"/>
          <ac:picMkLst>
            <pc:docMk/>
            <pc:sldMk cId="3497057399" sldId="427"/>
            <ac:picMk id="5" creationId="{37BDE07A-5980-1148-BA1F-5F1785689D91}"/>
          </ac:picMkLst>
        </pc:picChg>
        <pc:picChg chg="mod">
          <ac:chgData name="Andrew" userId="ae04d6da-4694-4a7f-945d-93a5ba247a30" providerId="ADAL" clId="{8D9E0B9C-A209-4791-AE6C-DD13D1319F19}" dt="2020-10-07T17:13:56.823" v="6730" actId="14100"/>
          <ac:picMkLst>
            <pc:docMk/>
            <pc:sldMk cId="3497057399" sldId="427"/>
            <ac:picMk id="7" creationId="{B9367FFE-C549-4846-882F-A850FE3B4D20}"/>
          </ac:picMkLst>
        </pc:picChg>
        <pc:picChg chg="mod">
          <ac:chgData name="Andrew" userId="ae04d6da-4694-4a7f-945d-93a5ba247a30" providerId="ADAL" clId="{8D9E0B9C-A209-4791-AE6C-DD13D1319F19}" dt="2020-10-07T17:12:58.979" v="6718" actId="14100"/>
          <ac:picMkLst>
            <pc:docMk/>
            <pc:sldMk cId="3497057399" sldId="427"/>
            <ac:picMk id="9" creationId="{1F661E3F-86AE-894F-BEE3-54026CE8DC68}"/>
          </ac:picMkLst>
        </pc:picChg>
        <pc:picChg chg="mod">
          <ac:chgData name="Andrew" userId="ae04d6da-4694-4a7f-945d-93a5ba247a30" providerId="ADAL" clId="{8D9E0B9C-A209-4791-AE6C-DD13D1319F19}" dt="2020-10-07T17:13:11.494" v="6721" actId="14100"/>
          <ac:picMkLst>
            <pc:docMk/>
            <pc:sldMk cId="3497057399" sldId="427"/>
            <ac:picMk id="11" creationId="{15CED681-9041-8B44-8086-F63576D2BB3E}"/>
          </ac:picMkLst>
        </pc:picChg>
        <pc:picChg chg="mod">
          <ac:chgData name="Andrew" userId="ae04d6da-4694-4a7f-945d-93a5ba247a30" providerId="ADAL" clId="{8D9E0B9C-A209-4791-AE6C-DD13D1319F19}" dt="2020-10-07T17:13:25.727" v="6724" actId="14100"/>
          <ac:picMkLst>
            <pc:docMk/>
            <pc:sldMk cId="3497057399" sldId="427"/>
            <ac:picMk id="13" creationId="{4B69FCE7-BBFE-5941-91CD-DF88A334A17D}"/>
          </ac:picMkLst>
        </pc:picChg>
      </pc:sldChg>
      <pc:sldChg chg="addSp delSp modSp mod setBg setClrOvrMap modNotesTx">
        <pc:chgData name="Andrew" userId="ae04d6da-4694-4a7f-945d-93a5ba247a30" providerId="ADAL" clId="{8D9E0B9C-A209-4791-AE6C-DD13D1319F19}" dt="2020-10-07T16:38:53.762" v="1358" actId="20577"/>
        <pc:sldMkLst>
          <pc:docMk/>
          <pc:sldMk cId="231943078" sldId="430"/>
        </pc:sldMkLst>
        <pc:spChg chg="add del">
          <ac:chgData name="Andrew" userId="ae04d6da-4694-4a7f-945d-93a5ba247a30" providerId="ADAL" clId="{8D9E0B9C-A209-4791-AE6C-DD13D1319F19}" dt="2020-10-07T16:21:25.326" v="74" actId="26606"/>
          <ac:spMkLst>
            <pc:docMk/>
            <pc:sldMk cId="231943078" sldId="430"/>
            <ac:spMk id="9" creationId="{71B2258F-86CA-4D4D-8270-BC05FCDEBFB3}"/>
          </ac:spMkLst>
        </pc:spChg>
        <pc:spChg chg="add del">
          <ac:chgData name="Andrew" userId="ae04d6da-4694-4a7f-945d-93a5ba247a30" providerId="ADAL" clId="{8D9E0B9C-A209-4791-AE6C-DD13D1319F19}" dt="2020-10-07T16:21:37.587" v="76" actId="26606"/>
          <ac:spMkLst>
            <pc:docMk/>
            <pc:sldMk cId="231943078" sldId="430"/>
            <ac:spMk id="11" creationId="{5A59F003-E00A-43F9-91DC-CC54E3B87466}"/>
          </ac:spMkLst>
        </pc:spChg>
        <pc:spChg chg="add del">
          <ac:chgData name="Andrew" userId="ae04d6da-4694-4a7f-945d-93a5ba247a30" providerId="ADAL" clId="{8D9E0B9C-A209-4791-AE6C-DD13D1319F19}" dt="2020-10-07T16:21:37.587" v="76" actId="26606"/>
          <ac:spMkLst>
            <pc:docMk/>
            <pc:sldMk cId="231943078" sldId="430"/>
            <ac:spMk id="12" creationId="{D74A4382-E3AD-430A-9A1F-DFA3E0E77A7D}"/>
          </ac:spMkLst>
        </pc:spChg>
        <pc:spChg chg="add del">
          <ac:chgData name="Andrew" userId="ae04d6da-4694-4a7f-945d-93a5ba247a30" providerId="ADAL" clId="{8D9E0B9C-A209-4791-AE6C-DD13D1319F19}" dt="2020-10-07T16:21:37.587" v="76" actId="26606"/>
          <ac:spMkLst>
            <pc:docMk/>
            <pc:sldMk cId="231943078" sldId="430"/>
            <ac:spMk id="14" creationId="{79F40191-0F44-4FD1-82CC-ACB507C14BE6}"/>
          </ac:spMkLst>
        </pc:spChg>
        <pc:spChg chg="add">
          <ac:chgData name="Andrew" userId="ae04d6da-4694-4a7f-945d-93a5ba247a30" providerId="ADAL" clId="{8D9E0B9C-A209-4791-AE6C-DD13D1319F19}" dt="2020-10-07T16:21:37.587" v="76" actId="26606"/>
          <ac:spMkLst>
            <pc:docMk/>
            <pc:sldMk cId="231943078" sldId="430"/>
            <ac:spMk id="20" creationId="{C1DD1A8A-57D5-4A81-AD04-532B043C5611}"/>
          </ac:spMkLst>
        </pc:spChg>
        <pc:spChg chg="add">
          <ac:chgData name="Andrew" userId="ae04d6da-4694-4a7f-945d-93a5ba247a30" providerId="ADAL" clId="{8D9E0B9C-A209-4791-AE6C-DD13D1319F19}" dt="2020-10-07T16:21:37.587" v="76" actId="26606"/>
          <ac:spMkLst>
            <pc:docMk/>
            <pc:sldMk cId="231943078" sldId="430"/>
            <ac:spMk id="23" creationId="{007891EC-4501-44ED-A8C8-B11B6DB767AB}"/>
          </ac:spMkLst>
        </pc:spChg>
        <pc:picChg chg="del mod">
          <ac:chgData name="Andrew" userId="ae04d6da-4694-4a7f-945d-93a5ba247a30" providerId="ADAL" clId="{8D9E0B9C-A209-4791-AE6C-DD13D1319F19}" dt="2020-10-07T16:21:01.782" v="71"/>
          <ac:picMkLst>
            <pc:docMk/>
            <pc:sldMk cId="231943078" sldId="430"/>
            <ac:picMk id="3" creationId="{F60C4111-04C1-4DE2-BDD0-85C85C7C3487}"/>
          </ac:picMkLst>
        </pc:picChg>
        <pc:picChg chg="add del">
          <ac:chgData name="Andrew" userId="ae04d6da-4694-4a7f-945d-93a5ba247a30" providerId="ADAL" clId="{8D9E0B9C-A209-4791-AE6C-DD13D1319F19}" dt="2020-10-07T16:20:31.197" v="65"/>
          <ac:picMkLst>
            <pc:docMk/>
            <pc:sldMk cId="231943078" sldId="430"/>
            <ac:picMk id="4" creationId="{F9E60214-E7DB-4AEE-9EB7-AAC1130D140B}"/>
          </ac:picMkLst>
        </pc:picChg>
        <pc:picChg chg="add mod">
          <ac:chgData name="Andrew" userId="ae04d6da-4694-4a7f-945d-93a5ba247a30" providerId="ADAL" clId="{8D9E0B9C-A209-4791-AE6C-DD13D1319F19}" dt="2020-10-07T16:24:44.327" v="510" actId="27614"/>
          <ac:picMkLst>
            <pc:docMk/>
            <pc:sldMk cId="231943078" sldId="430"/>
            <ac:picMk id="5" creationId="{1BF225F9-1403-495F-9BE3-3899BFC79832}"/>
          </ac:picMkLst>
        </pc:picChg>
      </pc:sldChg>
      <pc:sldChg chg="delSp modSp del modNotesTx">
        <pc:chgData name="Andrew" userId="ae04d6da-4694-4a7f-945d-93a5ba247a30" providerId="ADAL" clId="{8D9E0B9C-A209-4791-AE6C-DD13D1319F19}" dt="2020-10-07T16:36:29.842" v="1169" actId="2696"/>
        <pc:sldMkLst>
          <pc:docMk/>
          <pc:sldMk cId="3298506124" sldId="432"/>
        </pc:sldMkLst>
        <pc:spChg chg="del">
          <ac:chgData name="Andrew" userId="ae04d6da-4694-4a7f-945d-93a5ba247a30" providerId="ADAL" clId="{8D9E0B9C-A209-4791-AE6C-DD13D1319F19}" dt="2020-10-07T16:36:12.549" v="1166" actId="478"/>
          <ac:spMkLst>
            <pc:docMk/>
            <pc:sldMk cId="3298506124" sldId="432"/>
            <ac:spMk id="6" creationId="{DBDFB16D-B4B7-40D1-9FDC-1B1F69F511A4}"/>
          </ac:spMkLst>
        </pc:spChg>
        <pc:picChg chg="del mod">
          <ac:chgData name="Andrew" userId="ae04d6da-4694-4a7f-945d-93a5ba247a30" providerId="ADAL" clId="{8D9E0B9C-A209-4791-AE6C-DD13D1319F19}" dt="2020-10-07T16:36:09.074" v="1165" actId="478"/>
          <ac:picMkLst>
            <pc:docMk/>
            <pc:sldMk cId="3298506124" sldId="432"/>
            <ac:picMk id="5" creationId="{FF2190F9-F985-402A-B442-B2A67B627596}"/>
          </ac:picMkLst>
        </pc:picChg>
      </pc:sldChg>
      <pc:sldChg chg="addSp delSp modSp modNotesTx">
        <pc:chgData name="Andrew" userId="ae04d6da-4694-4a7f-945d-93a5ba247a30" providerId="ADAL" clId="{8D9E0B9C-A209-4791-AE6C-DD13D1319F19}" dt="2020-10-07T17:04:12.969" v="6274" actId="207"/>
        <pc:sldMkLst>
          <pc:docMk/>
          <pc:sldMk cId="728402865" sldId="433"/>
        </pc:sldMkLst>
        <pc:spChg chg="add mod">
          <ac:chgData name="Andrew" userId="ae04d6da-4694-4a7f-945d-93a5ba247a30" providerId="ADAL" clId="{8D9E0B9C-A209-4791-AE6C-DD13D1319F19}" dt="2020-10-07T17:04:12.969" v="6274" actId="207"/>
          <ac:spMkLst>
            <pc:docMk/>
            <pc:sldMk cId="728402865" sldId="433"/>
            <ac:spMk id="4" creationId="{1FC61158-4241-4793-B8FA-F14A88F64FCF}"/>
          </ac:spMkLst>
        </pc:spChg>
        <pc:picChg chg="add mod ord">
          <ac:chgData name="Andrew" userId="ae04d6da-4694-4a7f-945d-93a5ba247a30" providerId="ADAL" clId="{8D9E0B9C-A209-4791-AE6C-DD13D1319F19}" dt="2020-10-07T17:03:44.959" v="6246" actId="171"/>
          <ac:picMkLst>
            <pc:docMk/>
            <pc:sldMk cId="728402865" sldId="433"/>
            <ac:picMk id="3" creationId="{869C0B79-75AA-46DA-9110-AF632FB14607}"/>
          </ac:picMkLst>
        </pc:picChg>
        <pc:picChg chg="add del mod ord">
          <ac:chgData name="Andrew" userId="ae04d6da-4694-4a7f-945d-93a5ba247a30" providerId="ADAL" clId="{8D9E0B9C-A209-4791-AE6C-DD13D1319F19}" dt="2020-10-07T17:03:09.378" v="6240" actId="478"/>
          <ac:picMkLst>
            <pc:docMk/>
            <pc:sldMk cId="728402865" sldId="433"/>
            <ac:picMk id="5" creationId="{A93CB8E8-C978-404E-B194-357A90D5AB75}"/>
          </ac:picMkLst>
        </pc:picChg>
      </pc:sldChg>
      <pc:sldChg chg="modNotesTx">
        <pc:chgData name="Andrew" userId="ae04d6da-4694-4a7f-945d-93a5ba247a30" providerId="ADAL" clId="{8D9E0B9C-A209-4791-AE6C-DD13D1319F19}" dt="2020-10-07T19:30:28.645" v="18436" actId="20577"/>
        <pc:sldMkLst>
          <pc:docMk/>
          <pc:sldMk cId="167624509" sldId="434"/>
        </pc:sldMkLst>
      </pc:sldChg>
      <pc:sldChg chg="del">
        <pc:chgData name="Andrew" userId="ae04d6da-4694-4a7f-945d-93a5ba247a30" providerId="ADAL" clId="{8D9E0B9C-A209-4791-AE6C-DD13D1319F19}" dt="2020-10-07T16:39:09.822" v="1362" actId="2696"/>
        <pc:sldMkLst>
          <pc:docMk/>
          <pc:sldMk cId="3680836903" sldId="444"/>
        </pc:sldMkLst>
      </pc:sldChg>
      <pc:sldChg chg="del">
        <pc:chgData name="Andrew" userId="ae04d6da-4694-4a7f-945d-93a5ba247a30" providerId="ADAL" clId="{8D9E0B9C-A209-4791-AE6C-DD13D1319F19}" dt="2020-10-07T16:58:55.514" v="6117" actId="2696"/>
        <pc:sldMkLst>
          <pc:docMk/>
          <pc:sldMk cId="1935738346" sldId="545"/>
        </pc:sldMkLst>
      </pc:sldChg>
      <pc:sldChg chg="del">
        <pc:chgData name="Andrew" userId="ae04d6da-4694-4a7f-945d-93a5ba247a30" providerId="ADAL" clId="{8D9E0B9C-A209-4791-AE6C-DD13D1319F19}" dt="2020-10-07T16:58:36.225" v="6110" actId="2696"/>
        <pc:sldMkLst>
          <pc:docMk/>
          <pc:sldMk cId="2506689143" sldId="546"/>
        </pc:sldMkLst>
      </pc:sldChg>
      <pc:sldChg chg="del">
        <pc:chgData name="Andrew" userId="ae04d6da-4694-4a7f-945d-93a5ba247a30" providerId="ADAL" clId="{8D9E0B9C-A209-4791-AE6C-DD13D1319F19}" dt="2020-10-07T16:58:37.909" v="6111" actId="2696"/>
        <pc:sldMkLst>
          <pc:docMk/>
          <pc:sldMk cId="2575398969" sldId="547"/>
        </pc:sldMkLst>
      </pc:sldChg>
      <pc:sldChg chg="del">
        <pc:chgData name="Andrew" userId="ae04d6da-4694-4a7f-945d-93a5ba247a30" providerId="ADAL" clId="{8D9E0B9C-A209-4791-AE6C-DD13D1319F19}" dt="2020-10-07T16:58:55.914" v="6118" actId="2696"/>
        <pc:sldMkLst>
          <pc:docMk/>
          <pc:sldMk cId="3932912196" sldId="548"/>
        </pc:sldMkLst>
      </pc:sldChg>
      <pc:sldChg chg="del">
        <pc:chgData name="Andrew" userId="ae04d6da-4694-4a7f-945d-93a5ba247a30" providerId="ADAL" clId="{8D9E0B9C-A209-4791-AE6C-DD13D1319F19}" dt="2020-10-07T16:58:56.743" v="6120" actId="2696"/>
        <pc:sldMkLst>
          <pc:docMk/>
          <pc:sldMk cId="1224125977" sldId="549"/>
        </pc:sldMkLst>
      </pc:sldChg>
      <pc:sldChg chg="del">
        <pc:chgData name="Andrew" userId="ae04d6da-4694-4a7f-945d-93a5ba247a30" providerId="ADAL" clId="{8D9E0B9C-A209-4791-AE6C-DD13D1319F19}" dt="2020-10-07T16:58:56.305" v="6119" actId="2696"/>
        <pc:sldMkLst>
          <pc:docMk/>
          <pc:sldMk cId="2827129587" sldId="550"/>
        </pc:sldMkLst>
      </pc:sldChg>
      <pc:sldChg chg="del">
        <pc:chgData name="Andrew" userId="ae04d6da-4694-4a7f-945d-93a5ba247a30" providerId="ADAL" clId="{8D9E0B9C-A209-4791-AE6C-DD13D1319F19}" dt="2020-10-07T16:58:57.510" v="6121" actId="2696"/>
        <pc:sldMkLst>
          <pc:docMk/>
          <pc:sldMk cId="1925289139" sldId="552"/>
        </pc:sldMkLst>
      </pc:sldChg>
      <pc:sldChg chg="del">
        <pc:chgData name="Andrew" userId="ae04d6da-4694-4a7f-945d-93a5ba247a30" providerId="ADAL" clId="{8D9E0B9C-A209-4791-AE6C-DD13D1319F19}" dt="2020-10-07T16:58:39.855" v="6113" actId="2696"/>
        <pc:sldMkLst>
          <pc:docMk/>
          <pc:sldMk cId="972129837" sldId="553"/>
        </pc:sldMkLst>
      </pc:sldChg>
      <pc:sldChg chg="del">
        <pc:chgData name="Andrew" userId="ae04d6da-4694-4a7f-945d-93a5ba247a30" providerId="ADAL" clId="{8D9E0B9C-A209-4791-AE6C-DD13D1319F19}" dt="2020-10-07T16:58:40.662" v="6114" actId="2696"/>
        <pc:sldMkLst>
          <pc:docMk/>
          <pc:sldMk cId="664490774" sldId="554"/>
        </pc:sldMkLst>
      </pc:sldChg>
      <pc:sldChg chg="del">
        <pc:chgData name="Andrew" userId="ae04d6da-4694-4a7f-945d-93a5ba247a30" providerId="ADAL" clId="{8D9E0B9C-A209-4791-AE6C-DD13D1319F19}" dt="2020-10-07T16:58:41.520" v="6115" actId="2696"/>
        <pc:sldMkLst>
          <pc:docMk/>
          <pc:sldMk cId="2579736736" sldId="555"/>
        </pc:sldMkLst>
      </pc:sldChg>
      <pc:sldChg chg="del">
        <pc:chgData name="Andrew" userId="ae04d6da-4694-4a7f-945d-93a5ba247a30" providerId="ADAL" clId="{8D9E0B9C-A209-4791-AE6C-DD13D1319F19}" dt="2020-10-07T16:58:53.763" v="6116" actId="2696"/>
        <pc:sldMkLst>
          <pc:docMk/>
          <pc:sldMk cId="2520565601" sldId="556"/>
        </pc:sldMkLst>
      </pc:sldChg>
      <pc:sldChg chg="del">
        <pc:chgData name="Andrew" userId="ae04d6da-4694-4a7f-945d-93a5ba247a30" providerId="ADAL" clId="{8D9E0B9C-A209-4791-AE6C-DD13D1319F19}" dt="2020-10-07T18:29:08.483" v="12500" actId="2696"/>
        <pc:sldMkLst>
          <pc:docMk/>
          <pc:sldMk cId="3300631947" sldId="557"/>
        </pc:sldMkLst>
      </pc:sldChg>
      <pc:sldChg chg="del">
        <pc:chgData name="Andrew" userId="ae04d6da-4694-4a7f-945d-93a5ba247a30" providerId="ADAL" clId="{8D9E0B9C-A209-4791-AE6C-DD13D1319F19}" dt="2020-10-07T16:39:10.953" v="1363" actId="2696"/>
        <pc:sldMkLst>
          <pc:docMk/>
          <pc:sldMk cId="2214626549" sldId="559"/>
        </pc:sldMkLst>
      </pc:sldChg>
      <pc:sldChg chg="modNotesTx">
        <pc:chgData name="Andrew" userId="ae04d6da-4694-4a7f-945d-93a5ba247a30" providerId="ADAL" clId="{8D9E0B9C-A209-4791-AE6C-DD13D1319F19}" dt="2020-10-07T19:30:23.203" v="18435" actId="20577"/>
        <pc:sldMkLst>
          <pc:docMk/>
          <pc:sldMk cId="2643654776" sldId="567"/>
        </pc:sldMkLst>
      </pc:sldChg>
      <pc:sldChg chg="addSp delSp modSp add ord modNotesTx">
        <pc:chgData name="Andrew" userId="ae04d6da-4694-4a7f-945d-93a5ba247a30" providerId="ADAL" clId="{8D9E0B9C-A209-4791-AE6C-DD13D1319F19}" dt="2020-10-07T16:47:22.827" v="3369" actId="20577"/>
        <pc:sldMkLst>
          <pc:docMk/>
          <pc:sldMk cId="1247760918" sldId="568"/>
        </pc:sldMkLst>
        <pc:spChg chg="del">
          <ac:chgData name="Andrew" userId="ae04d6da-4694-4a7f-945d-93a5ba247a30" providerId="ADAL" clId="{8D9E0B9C-A209-4791-AE6C-DD13D1319F19}" dt="2020-10-07T16:37:36.106" v="1177"/>
          <ac:spMkLst>
            <pc:docMk/>
            <pc:sldMk cId="1247760918" sldId="568"/>
            <ac:spMk id="2" creationId="{36B18EEF-BDBD-4379-808E-8CEF2475DDE8}"/>
          </ac:spMkLst>
        </pc:spChg>
        <pc:spChg chg="del">
          <ac:chgData name="Andrew" userId="ae04d6da-4694-4a7f-945d-93a5ba247a30" providerId="ADAL" clId="{8D9E0B9C-A209-4791-AE6C-DD13D1319F19}" dt="2020-10-07T16:37:36.106" v="1177"/>
          <ac:spMkLst>
            <pc:docMk/>
            <pc:sldMk cId="1247760918" sldId="568"/>
            <ac:spMk id="3" creationId="{B8C97A9C-5E97-4633-AF15-98E0A02E36ED}"/>
          </ac:spMkLst>
        </pc:spChg>
        <pc:picChg chg="add mod">
          <ac:chgData name="Andrew" userId="ae04d6da-4694-4a7f-945d-93a5ba247a30" providerId="ADAL" clId="{8D9E0B9C-A209-4791-AE6C-DD13D1319F19}" dt="2020-10-07T16:39:55.113" v="1371" actId="1076"/>
          <ac:picMkLst>
            <pc:docMk/>
            <pc:sldMk cId="1247760918" sldId="568"/>
            <ac:picMk id="5" creationId="{375E1C8B-ADF8-4EB1-BEC2-5678F84814B6}"/>
          </ac:picMkLst>
        </pc:picChg>
        <pc:picChg chg="add mod">
          <ac:chgData name="Andrew" userId="ae04d6da-4694-4a7f-945d-93a5ba247a30" providerId="ADAL" clId="{8D9E0B9C-A209-4791-AE6C-DD13D1319F19}" dt="2020-10-07T16:40:05.927" v="1374" actId="14100"/>
          <ac:picMkLst>
            <pc:docMk/>
            <pc:sldMk cId="1247760918" sldId="568"/>
            <ac:picMk id="7" creationId="{CBC325D1-6AE9-4710-AB76-914F80F92206}"/>
          </ac:picMkLst>
        </pc:picChg>
        <pc:picChg chg="add mod">
          <ac:chgData name="Andrew" userId="ae04d6da-4694-4a7f-945d-93a5ba247a30" providerId="ADAL" clId="{8D9E0B9C-A209-4791-AE6C-DD13D1319F19}" dt="2020-10-07T16:39:34.219" v="1364" actId="1076"/>
          <ac:picMkLst>
            <pc:docMk/>
            <pc:sldMk cId="1247760918" sldId="568"/>
            <ac:picMk id="9" creationId="{3F81F945-00D2-4FDC-8F2D-5B76C13421FD}"/>
          </ac:picMkLst>
        </pc:picChg>
      </pc:sldChg>
      <pc:sldChg chg="addSp delSp modSp add modNotesTx">
        <pc:chgData name="Andrew" userId="ae04d6da-4694-4a7f-945d-93a5ba247a30" providerId="ADAL" clId="{8D9E0B9C-A209-4791-AE6C-DD13D1319F19}" dt="2020-10-07T18:04:35.068" v="8563" actId="20577"/>
        <pc:sldMkLst>
          <pc:docMk/>
          <pc:sldMk cId="2004497660" sldId="569"/>
        </pc:sldMkLst>
        <pc:spChg chg="mod">
          <ac:chgData name="Andrew" userId="ae04d6da-4694-4a7f-945d-93a5ba247a30" providerId="ADAL" clId="{8D9E0B9C-A209-4791-AE6C-DD13D1319F19}" dt="2020-10-07T17:54:46.406" v="7466" actId="14100"/>
          <ac:spMkLst>
            <pc:docMk/>
            <pc:sldMk cId="2004497660" sldId="569"/>
            <ac:spMk id="2" creationId="{656B4A7A-5082-1148-A2B5-EA06DF650E15}"/>
          </ac:spMkLst>
        </pc:spChg>
        <pc:spChg chg="add del mod">
          <ac:chgData name="Andrew" userId="ae04d6da-4694-4a7f-945d-93a5ba247a30" providerId="ADAL" clId="{8D9E0B9C-A209-4791-AE6C-DD13D1319F19}" dt="2020-10-07T17:19:15.541" v="7165" actId="478"/>
          <ac:spMkLst>
            <pc:docMk/>
            <pc:sldMk cId="2004497660" sldId="569"/>
            <ac:spMk id="4" creationId="{98258F30-9F46-4535-82FA-61528C8A65FD}"/>
          </ac:spMkLst>
        </pc:spChg>
        <pc:spChg chg="add del">
          <ac:chgData name="Andrew" userId="ae04d6da-4694-4a7f-945d-93a5ba247a30" providerId="ADAL" clId="{8D9E0B9C-A209-4791-AE6C-DD13D1319F19}" dt="2020-10-07T17:52:42.533" v="7410"/>
          <ac:spMkLst>
            <pc:docMk/>
            <pc:sldMk cId="2004497660" sldId="569"/>
            <ac:spMk id="6" creationId="{BD3F8DF7-42ED-4ED2-815C-0EEABA5D5A39}"/>
          </ac:spMkLst>
        </pc:spChg>
        <pc:spChg chg="add del mod">
          <ac:chgData name="Andrew" userId="ae04d6da-4694-4a7f-945d-93a5ba247a30" providerId="ADAL" clId="{8D9E0B9C-A209-4791-AE6C-DD13D1319F19}" dt="2020-10-07T17:54:16.508" v="7417"/>
          <ac:spMkLst>
            <pc:docMk/>
            <pc:sldMk cId="2004497660" sldId="569"/>
            <ac:spMk id="8" creationId="{7ACFEE65-B591-4991-8279-5CC71C4AAAA7}"/>
          </ac:spMkLst>
        </pc:spChg>
        <pc:spChg chg="del">
          <ac:chgData name="Andrew" userId="ae04d6da-4694-4a7f-945d-93a5ba247a30" providerId="ADAL" clId="{8D9E0B9C-A209-4791-AE6C-DD13D1319F19}" dt="2020-10-07T17:54:16.507" v="7415" actId="478"/>
          <ac:spMkLst>
            <pc:docMk/>
            <pc:sldMk cId="2004497660" sldId="569"/>
            <ac:spMk id="15" creationId="{09AE6745-E9B2-D949-A797-9C49D1515240}"/>
          </ac:spMkLst>
        </pc:spChg>
        <pc:spChg chg="add mod">
          <ac:chgData name="Andrew" userId="ae04d6da-4694-4a7f-945d-93a5ba247a30" providerId="ADAL" clId="{8D9E0B9C-A209-4791-AE6C-DD13D1319F19}" dt="2020-10-07T18:01:18.288" v="8340" actId="14100"/>
          <ac:spMkLst>
            <pc:docMk/>
            <pc:sldMk cId="2004497660" sldId="569"/>
            <ac:spMk id="16" creationId="{A5F95F5E-2CEF-4158-826F-E8E0630ED28B}"/>
          </ac:spMkLst>
        </pc:spChg>
        <pc:spChg chg="del">
          <ac:chgData name="Andrew" userId="ae04d6da-4694-4a7f-945d-93a5ba247a30" providerId="ADAL" clId="{8D9E0B9C-A209-4791-AE6C-DD13D1319F19}" dt="2020-10-07T17:19:09.210" v="7162" actId="478"/>
          <ac:spMkLst>
            <pc:docMk/>
            <pc:sldMk cId="2004497660" sldId="569"/>
            <ac:spMk id="17" creationId="{36EE601E-3EAD-4101-8262-E768178F0014}"/>
          </ac:spMkLst>
        </pc:spChg>
        <pc:spChg chg="add mod">
          <ac:chgData name="Andrew" userId="ae04d6da-4694-4a7f-945d-93a5ba247a30" providerId="ADAL" clId="{8D9E0B9C-A209-4791-AE6C-DD13D1319F19}" dt="2020-10-07T18:03:56.697" v="8521" actId="1076"/>
          <ac:spMkLst>
            <pc:docMk/>
            <pc:sldMk cId="2004497660" sldId="569"/>
            <ac:spMk id="18" creationId="{84F0FC8D-CDDA-49A6-935A-AC6FA088A396}"/>
          </ac:spMkLst>
        </pc:spChg>
        <pc:spChg chg="add mod">
          <ac:chgData name="Andrew" userId="ae04d6da-4694-4a7f-945d-93a5ba247a30" providerId="ADAL" clId="{8D9E0B9C-A209-4791-AE6C-DD13D1319F19}" dt="2020-10-07T18:00:28.040" v="8335"/>
          <ac:spMkLst>
            <pc:docMk/>
            <pc:sldMk cId="2004497660" sldId="569"/>
            <ac:spMk id="24" creationId="{F5ED2A21-AD1D-4F54-9501-8B5B51422820}"/>
          </ac:spMkLst>
        </pc:spChg>
        <pc:spChg chg="add mod">
          <ac:chgData name="Andrew" userId="ae04d6da-4694-4a7f-945d-93a5ba247a30" providerId="ADAL" clId="{8D9E0B9C-A209-4791-AE6C-DD13D1319F19}" dt="2020-10-07T18:03:30.091" v="8451" actId="20577"/>
          <ac:spMkLst>
            <pc:docMk/>
            <pc:sldMk cId="2004497660" sldId="569"/>
            <ac:spMk id="26" creationId="{C6F42BC8-0FB0-419E-B45B-853B57362340}"/>
          </ac:spMkLst>
        </pc:spChg>
        <pc:spChg chg="add mod">
          <ac:chgData name="Andrew" userId="ae04d6da-4694-4a7f-945d-93a5ba247a30" providerId="ADAL" clId="{8D9E0B9C-A209-4791-AE6C-DD13D1319F19}" dt="2020-10-07T18:03:56.697" v="8521" actId="1076"/>
          <ac:spMkLst>
            <pc:docMk/>
            <pc:sldMk cId="2004497660" sldId="569"/>
            <ac:spMk id="27" creationId="{70275F90-AEF1-40BC-9B06-1611ED3E8FB5}"/>
          </ac:spMkLst>
        </pc:spChg>
        <pc:spChg chg="add mod">
          <ac:chgData name="Andrew" userId="ae04d6da-4694-4a7f-945d-93a5ba247a30" providerId="ADAL" clId="{8D9E0B9C-A209-4791-AE6C-DD13D1319F19}" dt="2020-10-07T18:04:18.689" v="8525" actId="207"/>
          <ac:spMkLst>
            <pc:docMk/>
            <pc:sldMk cId="2004497660" sldId="569"/>
            <ac:spMk id="29" creationId="{FA54253F-69AE-4476-A6D1-FE433637D687}"/>
          </ac:spMkLst>
        </pc:spChg>
        <pc:picChg chg="del">
          <ac:chgData name="Andrew" userId="ae04d6da-4694-4a7f-945d-93a5ba247a30" providerId="ADAL" clId="{8D9E0B9C-A209-4791-AE6C-DD13D1319F19}" dt="2020-10-07T17:19:17.242" v="7167" actId="478"/>
          <ac:picMkLst>
            <pc:docMk/>
            <pc:sldMk cId="2004497660" sldId="569"/>
            <ac:picMk id="5" creationId="{37BDE07A-5980-1148-BA1F-5F1785689D91}"/>
          </ac:picMkLst>
        </pc:picChg>
        <pc:picChg chg="del">
          <ac:chgData name="Andrew" userId="ae04d6da-4694-4a7f-945d-93a5ba247a30" providerId="ADAL" clId="{8D9E0B9C-A209-4791-AE6C-DD13D1319F19}" dt="2020-10-07T17:19:16.722" v="7166" actId="478"/>
          <ac:picMkLst>
            <pc:docMk/>
            <pc:sldMk cId="2004497660" sldId="569"/>
            <ac:picMk id="7" creationId="{B9367FFE-C549-4846-882F-A850FE3B4D20}"/>
          </ac:picMkLst>
        </pc:picChg>
        <pc:picChg chg="add del mod">
          <ac:chgData name="Andrew" userId="ae04d6da-4694-4a7f-945d-93a5ba247a30" providerId="ADAL" clId="{8D9E0B9C-A209-4791-AE6C-DD13D1319F19}" dt="2020-10-07T17:22:58.737" v="7184" actId="1076"/>
          <ac:picMkLst>
            <pc:docMk/>
            <pc:sldMk cId="2004497660" sldId="569"/>
            <ac:picMk id="9" creationId="{1F661E3F-86AE-894F-BEE3-54026CE8DC68}"/>
          </ac:picMkLst>
        </pc:picChg>
        <pc:picChg chg="del mod">
          <ac:chgData name="Andrew" userId="ae04d6da-4694-4a7f-945d-93a5ba247a30" providerId="ADAL" clId="{8D9E0B9C-A209-4791-AE6C-DD13D1319F19}" dt="2020-10-07T17:22:48.858" v="7181" actId="478"/>
          <ac:picMkLst>
            <pc:docMk/>
            <pc:sldMk cId="2004497660" sldId="569"/>
            <ac:picMk id="11" creationId="{15CED681-9041-8B44-8086-F63576D2BB3E}"/>
          </ac:picMkLst>
        </pc:picChg>
        <pc:picChg chg="add mod">
          <ac:chgData name="Andrew" userId="ae04d6da-4694-4a7f-945d-93a5ba247a30" providerId="ADAL" clId="{8D9E0B9C-A209-4791-AE6C-DD13D1319F19}" dt="2020-10-07T17:22:54.146" v="7182" actId="1076"/>
          <ac:picMkLst>
            <pc:docMk/>
            <pc:sldMk cId="2004497660" sldId="569"/>
            <ac:picMk id="12" creationId="{B93F3049-41B2-4E04-9FF1-FFEDE6139AD1}"/>
          </ac:picMkLst>
        </pc:picChg>
        <pc:picChg chg="del">
          <ac:chgData name="Andrew" userId="ae04d6da-4694-4a7f-945d-93a5ba247a30" providerId="ADAL" clId="{8D9E0B9C-A209-4791-AE6C-DD13D1319F19}" dt="2020-10-07T17:23:16.863" v="7187" actId="478"/>
          <ac:picMkLst>
            <pc:docMk/>
            <pc:sldMk cId="2004497660" sldId="569"/>
            <ac:picMk id="13" creationId="{4B69FCE7-BBFE-5941-91CD-DF88A334A17D}"/>
          </ac:picMkLst>
        </pc:picChg>
        <pc:picChg chg="add mod">
          <ac:chgData name="Andrew" userId="ae04d6da-4694-4a7f-945d-93a5ba247a30" providerId="ADAL" clId="{8D9E0B9C-A209-4791-AE6C-DD13D1319F19}" dt="2020-10-07T17:23:23.992" v="7189" actId="14100"/>
          <ac:picMkLst>
            <pc:docMk/>
            <pc:sldMk cId="2004497660" sldId="569"/>
            <ac:picMk id="14" creationId="{D77F5BE5-9A5F-4943-A896-5E198A29D2BC}"/>
          </ac:picMkLst>
        </pc:picChg>
        <pc:cxnChg chg="add mod">
          <ac:chgData name="Andrew" userId="ae04d6da-4694-4a7f-945d-93a5ba247a30" providerId="ADAL" clId="{8D9E0B9C-A209-4791-AE6C-DD13D1319F19}" dt="2020-10-07T18:00:23.943" v="8331" actId="14100"/>
          <ac:cxnSpMkLst>
            <pc:docMk/>
            <pc:sldMk cId="2004497660" sldId="569"/>
            <ac:cxnSpMk id="19" creationId="{92816267-06A5-4F3E-BA78-8DC510248A0B}"/>
          </ac:cxnSpMkLst>
        </pc:cxnChg>
        <pc:cxnChg chg="add mod">
          <ac:chgData name="Andrew" userId="ae04d6da-4694-4a7f-945d-93a5ba247a30" providerId="ADAL" clId="{8D9E0B9C-A209-4791-AE6C-DD13D1319F19}" dt="2020-10-07T18:01:18.288" v="8340" actId="14100"/>
          <ac:cxnSpMkLst>
            <pc:docMk/>
            <pc:sldMk cId="2004497660" sldId="569"/>
            <ac:cxnSpMk id="20" creationId="{BF5C1066-0E2E-4FA2-BC16-70D9D16E8F67}"/>
          </ac:cxnSpMkLst>
        </pc:cxnChg>
        <pc:cxnChg chg="add mod">
          <ac:chgData name="Andrew" userId="ae04d6da-4694-4a7f-945d-93a5ba247a30" providerId="ADAL" clId="{8D9E0B9C-A209-4791-AE6C-DD13D1319F19}" dt="2020-10-07T18:03:56.697" v="8521" actId="1076"/>
          <ac:cxnSpMkLst>
            <pc:docMk/>
            <pc:sldMk cId="2004497660" sldId="569"/>
            <ac:cxnSpMk id="22" creationId="{93AA124A-8155-49B8-AEB3-78D950C8519C}"/>
          </ac:cxnSpMkLst>
        </pc:cxnChg>
      </pc:sldChg>
      <pc:sldChg chg="delSp add modAnim modNotesTx">
        <pc:chgData name="Andrew" userId="ae04d6da-4694-4a7f-945d-93a5ba247a30" providerId="ADAL" clId="{8D9E0B9C-A209-4791-AE6C-DD13D1319F19}" dt="2020-10-07T18:36:22.267" v="13836" actId="20577"/>
        <pc:sldMkLst>
          <pc:docMk/>
          <pc:sldMk cId="3071330920" sldId="570"/>
        </pc:sldMkLst>
        <pc:picChg chg="del">
          <ac:chgData name="Andrew" userId="ae04d6da-4694-4a7f-945d-93a5ba247a30" providerId="ADAL" clId="{8D9E0B9C-A209-4791-AE6C-DD13D1319F19}" dt="2020-10-07T18:28:23.015" v="12496" actId="478"/>
          <ac:picMkLst>
            <pc:docMk/>
            <pc:sldMk cId="3071330920" sldId="570"/>
            <ac:picMk id="12" creationId="{9790EAC8-78B5-AD4D-8778-FB042C4B0C38}"/>
          </ac:picMkLst>
        </pc:picChg>
      </pc:sldChg>
      <pc:sldChg chg="addSp delSp add del setBg delDesignElem">
        <pc:chgData name="Andrew" userId="ae04d6da-4694-4a7f-945d-93a5ba247a30" providerId="ADAL" clId="{8D9E0B9C-A209-4791-AE6C-DD13D1319F19}" dt="2020-10-07T18:20:30.813" v="12034"/>
        <pc:sldMkLst>
          <pc:docMk/>
          <pc:sldMk cId="4233190145" sldId="570"/>
        </pc:sldMkLst>
        <pc:spChg chg="add del">
          <ac:chgData name="Andrew" userId="ae04d6da-4694-4a7f-945d-93a5ba247a30" providerId="ADAL" clId="{8D9E0B9C-A209-4791-AE6C-DD13D1319F19}" dt="2020-10-07T18:20:30.813" v="12034"/>
          <ac:spMkLst>
            <pc:docMk/>
            <pc:sldMk cId="4233190145" sldId="570"/>
            <ac:spMk id="22" creationId="{BCC55ACC-A2F6-403C-A3A4-D59B3734D45F}"/>
          </ac:spMkLst>
        </pc:spChg>
      </pc:sldChg>
      <pc:sldChg chg="addSp delSp modSp add modAnim modNotesTx">
        <pc:chgData name="Andrew" userId="ae04d6da-4694-4a7f-945d-93a5ba247a30" providerId="ADAL" clId="{8D9E0B9C-A209-4791-AE6C-DD13D1319F19}" dt="2020-10-07T18:45:43.331" v="13841" actId="1076"/>
        <pc:sldMkLst>
          <pc:docMk/>
          <pc:sldMk cId="7989846" sldId="571"/>
        </pc:sldMkLst>
        <pc:spChg chg="del mod">
          <ac:chgData name="Andrew" userId="ae04d6da-4694-4a7f-945d-93a5ba247a30" providerId="ADAL" clId="{8D9E0B9C-A209-4791-AE6C-DD13D1319F19}" dt="2020-10-07T18:30:50.675" v="12526" actId="478"/>
          <ac:spMkLst>
            <pc:docMk/>
            <pc:sldMk cId="7989846" sldId="571"/>
            <ac:spMk id="11" creationId="{00AFCA21-EE83-CB49-96FA-02B1012C23E0}"/>
          </ac:spMkLst>
        </pc:spChg>
        <pc:spChg chg="mod">
          <ac:chgData name="Andrew" userId="ae04d6da-4694-4a7f-945d-93a5ba247a30" providerId="ADAL" clId="{8D9E0B9C-A209-4791-AE6C-DD13D1319F19}" dt="2020-10-07T18:32:26.135" v="12890" actId="20577"/>
          <ac:spMkLst>
            <pc:docMk/>
            <pc:sldMk cId="7989846" sldId="571"/>
            <ac:spMk id="14" creationId="{66326A8E-6EFD-6C4D-910D-94EEEBE265F5}"/>
          </ac:spMkLst>
        </pc:spChg>
        <pc:spChg chg="del">
          <ac:chgData name="Andrew" userId="ae04d6da-4694-4a7f-945d-93a5ba247a30" providerId="ADAL" clId="{8D9E0B9C-A209-4791-AE6C-DD13D1319F19}" dt="2020-10-07T18:30:44.331" v="12524" actId="478"/>
          <ac:spMkLst>
            <pc:docMk/>
            <pc:sldMk cId="7989846" sldId="571"/>
            <ac:spMk id="15" creationId="{10CA3B34-3326-8F43-B8D9-8DB9A8DAA677}"/>
          </ac:spMkLst>
        </pc:spChg>
        <pc:spChg chg="add">
          <ac:chgData name="Andrew" userId="ae04d6da-4694-4a7f-945d-93a5ba247a30" providerId="ADAL" clId="{8D9E0B9C-A209-4791-AE6C-DD13D1319F19}" dt="2020-10-07T18:36:42.353" v="13837"/>
          <ac:spMkLst>
            <pc:docMk/>
            <pc:sldMk cId="7989846" sldId="571"/>
            <ac:spMk id="16" creationId="{B207734B-CCC6-4CC4-BD2D-1BDDFFF9A993}"/>
          </ac:spMkLst>
        </pc:spChg>
        <pc:spChg chg="add">
          <ac:chgData name="Andrew" userId="ae04d6da-4694-4a7f-945d-93a5ba247a30" providerId="ADAL" clId="{8D9E0B9C-A209-4791-AE6C-DD13D1319F19}" dt="2020-10-07T18:36:42.353" v="13837"/>
          <ac:spMkLst>
            <pc:docMk/>
            <pc:sldMk cId="7989846" sldId="571"/>
            <ac:spMk id="20" creationId="{792F911E-5F53-4DFC-B480-755E2706B8D5}"/>
          </ac:spMkLst>
        </pc:spChg>
        <pc:grpChg chg="del">
          <ac:chgData name="Andrew" userId="ae04d6da-4694-4a7f-945d-93a5ba247a30" providerId="ADAL" clId="{8D9E0B9C-A209-4791-AE6C-DD13D1319F19}" dt="2020-10-07T18:30:42.030" v="12523" actId="478"/>
          <ac:grpSpMkLst>
            <pc:docMk/>
            <pc:sldMk cId="7989846" sldId="571"/>
            <ac:grpSpMk id="10" creationId="{72CB7580-D824-AB4F-92D4-6F657501E8B7}"/>
          </ac:grpSpMkLst>
        </pc:grpChg>
        <pc:grpChg chg="add">
          <ac:chgData name="Andrew" userId="ae04d6da-4694-4a7f-945d-93a5ba247a30" providerId="ADAL" clId="{8D9E0B9C-A209-4791-AE6C-DD13D1319F19}" dt="2020-10-07T18:36:42.353" v="13837"/>
          <ac:grpSpMkLst>
            <pc:docMk/>
            <pc:sldMk cId="7989846" sldId="571"/>
            <ac:grpSpMk id="17" creationId="{48FFAAB3-0B11-483C-9B1F-5A177452C5A7}"/>
          </ac:grpSpMkLst>
        </pc:grpChg>
        <pc:picChg chg="del">
          <ac:chgData name="Andrew" userId="ae04d6da-4694-4a7f-945d-93a5ba247a30" providerId="ADAL" clId="{8D9E0B9C-A209-4791-AE6C-DD13D1319F19}" dt="2020-10-07T18:30:39.435" v="12522" actId="478"/>
          <ac:picMkLst>
            <pc:docMk/>
            <pc:sldMk cId="7989846" sldId="571"/>
            <ac:picMk id="12" creationId="{9790EAC8-78B5-AD4D-8778-FB042C4B0C38}"/>
          </ac:picMkLst>
        </pc:picChg>
        <pc:picChg chg="add mod">
          <ac:chgData name="Andrew" userId="ae04d6da-4694-4a7f-945d-93a5ba247a30" providerId="ADAL" clId="{8D9E0B9C-A209-4791-AE6C-DD13D1319F19}" dt="2020-10-07T18:45:43.331" v="13841" actId="1076"/>
          <ac:picMkLst>
            <pc:docMk/>
            <pc:sldMk cId="7989846" sldId="571"/>
            <ac:picMk id="21" creationId="{05BBF437-9845-41EA-A125-4E50B73A3E97}"/>
          </ac:picMkLst>
        </pc:picChg>
      </pc:sldChg>
      <pc:sldChg chg="add modNotesTx">
        <pc:chgData name="Andrew" userId="ae04d6da-4694-4a7f-945d-93a5ba247a30" providerId="ADAL" clId="{8D9E0B9C-A209-4791-AE6C-DD13D1319F19}" dt="2020-10-07T18:48:24.122" v="13865" actId="20577"/>
        <pc:sldMkLst>
          <pc:docMk/>
          <pc:sldMk cId="1944053793" sldId="572"/>
        </pc:sldMkLst>
      </pc:sldChg>
      <pc:sldChg chg="addSp delSp modSp add ord modNotesTx">
        <pc:chgData name="Andrew" userId="ae04d6da-4694-4a7f-945d-93a5ba247a30" providerId="ADAL" clId="{8D9E0B9C-A209-4791-AE6C-DD13D1319F19}" dt="2020-10-07T18:55:22.935" v="15397" actId="20577"/>
        <pc:sldMkLst>
          <pc:docMk/>
          <pc:sldMk cId="2590397179" sldId="573"/>
        </pc:sldMkLst>
        <pc:spChg chg="mod">
          <ac:chgData name="Andrew" userId="ae04d6da-4694-4a7f-945d-93a5ba247a30" providerId="ADAL" clId="{8D9E0B9C-A209-4791-AE6C-DD13D1319F19}" dt="2020-10-07T18:52:09.122" v="14420" actId="20577"/>
          <ac:spMkLst>
            <pc:docMk/>
            <pc:sldMk cId="2590397179" sldId="573"/>
            <ac:spMk id="14" creationId="{66326A8E-6EFD-6C4D-910D-94EEEBE265F5}"/>
          </ac:spMkLst>
        </pc:spChg>
        <pc:spChg chg="del">
          <ac:chgData name="Andrew" userId="ae04d6da-4694-4a7f-945d-93a5ba247a30" providerId="ADAL" clId="{8D9E0B9C-A209-4791-AE6C-DD13D1319F19}" dt="2020-10-07T18:46:30.217" v="13846" actId="478"/>
          <ac:spMkLst>
            <pc:docMk/>
            <pc:sldMk cId="2590397179" sldId="573"/>
            <ac:spMk id="16" creationId="{B207734B-CCC6-4CC4-BD2D-1BDDFFF9A993}"/>
          </ac:spMkLst>
        </pc:spChg>
        <pc:spChg chg="del">
          <ac:chgData name="Andrew" userId="ae04d6da-4694-4a7f-945d-93a5ba247a30" providerId="ADAL" clId="{8D9E0B9C-A209-4791-AE6C-DD13D1319F19}" dt="2020-10-07T18:46:30.217" v="13846" actId="478"/>
          <ac:spMkLst>
            <pc:docMk/>
            <pc:sldMk cId="2590397179" sldId="573"/>
            <ac:spMk id="20" creationId="{792F911E-5F53-4DFC-B480-755E2706B8D5}"/>
          </ac:spMkLst>
        </pc:spChg>
        <pc:grpChg chg="del">
          <ac:chgData name="Andrew" userId="ae04d6da-4694-4a7f-945d-93a5ba247a30" providerId="ADAL" clId="{8D9E0B9C-A209-4791-AE6C-DD13D1319F19}" dt="2020-10-07T18:46:30.217" v="13846" actId="478"/>
          <ac:grpSpMkLst>
            <pc:docMk/>
            <pc:sldMk cId="2590397179" sldId="573"/>
            <ac:grpSpMk id="17" creationId="{48FFAAB3-0B11-483C-9B1F-5A177452C5A7}"/>
          </ac:grpSpMkLst>
        </pc:grpChg>
        <pc:picChg chg="add mod">
          <ac:chgData name="Andrew" userId="ae04d6da-4694-4a7f-945d-93a5ba247a30" providerId="ADAL" clId="{8D9E0B9C-A209-4791-AE6C-DD13D1319F19}" dt="2020-10-07T18:52:42.068" v="14425" actId="1076"/>
          <ac:picMkLst>
            <pc:docMk/>
            <pc:sldMk cId="2590397179" sldId="573"/>
            <ac:picMk id="3" creationId="{0C2FD789-3251-448A-A520-FA8CF86064AE}"/>
          </ac:picMkLst>
        </pc:picChg>
        <pc:picChg chg="del">
          <ac:chgData name="Andrew" userId="ae04d6da-4694-4a7f-945d-93a5ba247a30" providerId="ADAL" clId="{8D9E0B9C-A209-4791-AE6C-DD13D1319F19}" dt="2020-10-07T18:46:30.217" v="13846" actId="478"/>
          <ac:picMkLst>
            <pc:docMk/>
            <pc:sldMk cId="2590397179" sldId="573"/>
            <ac:picMk id="13" creationId="{D32D29A1-EDEB-6A4F-AF88-CBEEE3BEC4E7}"/>
          </ac:picMkLst>
        </pc:picChg>
        <pc:picChg chg="del">
          <ac:chgData name="Andrew" userId="ae04d6da-4694-4a7f-945d-93a5ba247a30" providerId="ADAL" clId="{8D9E0B9C-A209-4791-AE6C-DD13D1319F19}" dt="2020-10-07T18:46:30.217" v="13846" actId="478"/>
          <ac:picMkLst>
            <pc:docMk/>
            <pc:sldMk cId="2590397179" sldId="573"/>
            <ac:picMk id="21" creationId="{05BBF437-9845-41EA-A125-4E50B73A3E97}"/>
          </ac:picMkLst>
        </pc:picChg>
      </pc:sldChg>
      <pc:sldChg chg="delSp modSp add modNotesTx">
        <pc:chgData name="Andrew" userId="ae04d6da-4694-4a7f-945d-93a5ba247a30" providerId="ADAL" clId="{8D9E0B9C-A209-4791-AE6C-DD13D1319F19}" dt="2020-10-07T19:01:38.548" v="16812" actId="6549"/>
        <pc:sldMkLst>
          <pc:docMk/>
          <pc:sldMk cId="3764309429" sldId="574"/>
        </pc:sldMkLst>
        <pc:spChg chg="mod">
          <ac:chgData name="Andrew" userId="ae04d6da-4694-4a7f-945d-93a5ba247a30" providerId="ADAL" clId="{8D9E0B9C-A209-4791-AE6C-DD13D1319F19}" dt="2020-10-07T19:01:38.548" v="16812" actId="6549"/>
          <ac:spMkLst>
            <pc:docMk/>
            <pc:sldMk cId="3764309429" sldId="574"/>
            <ac:spMk id="14" creationId="{66326A8E-6EFD-6C4D-910D-94EEEBE265F5}"/>
          </ac:spMkLst>
        </pc:spChg>
        <pc:picChg chg="del">
          <ac:chgData name="Andrew" userId="ae04d6da-4694-4a7f-945d-93a5ba247a30" providerId="ADAL" clId="{8D9E0B9C-A209-4791-AE6C-DD13D1319F19}" dt="2020-10-07T18:57:02.610" v="15420" actId="478"/>
          <ac:picMkLst>
            <pc:docMk/>
            <pc:sldMk cId="3764309429" sldId="574"/>
            <ac:picMk id="3" creationId="{0C2FD789-3251-448A-A520-FA8CF86064AE}"/>
          </ac:picMkLst>
        </pc:picChg>
      </pc:sldChg>
      <pc:sldChg chg="addSp delSp add">
        <pc:chgData name="Andrew" userId="ae04d6da-4694-4a7f-945d-93a5ba247a30" providerId="ADAL" clId="{8D9E0B9C-A209-4791-AE6C-DD13D1319F19}" dt="2020-10-07T19:02:08.283" v="16816"/>
        <pc:sldMkLst>
          <pc:docMk/>
          <pc:sldMk cId="3534281142" sldId="575"/>
        </pc:sldMkLst>
        <pc:spChg chg="add del">
          <ac:chgData name="Andrew" userId="ae04d6da-4694-4a7f-945d-93a5ba247a30" providerId="ADAL" clId="{8D9E0B9C-A209-4791-AE6C-DD13D1319F19}" dt="2020-10-07T19:02:06.355" v="16814"/>
          <ac:spMkLst>
            <pc:docMk/>
            <pc:sldMk cId="3534281142" sldId="575"/>
            <ac:spMk id="12" creationId="{3A2E3A9E-E5AE-44A0-BBC5-D24AB5F61724}"/>
          </ac:spMkLst>
        </pc:spChg>
        <pc:spChg chg="del">
          <ac:chgData name="Andrew" userId="ae04d6da-4694-4a7f-945d-93a5ba247a30" providerId="ADAL" clId="{8D9E0B9C-A209-4791-AE6C-DD13D1319F19}" dt="2020-10-07T19:02:07.469" v="16815" actId="478"/>
          <ac:spMkLst>
            <pc:docMk/>
            <pc:sldMk cId="3534281142" sldId="575"/>
            <ac:spMk id="14" creationId="{66326A8E-6EFD-6C4D-910D-94EEEBE265F5}"/>
          </ac:spMkLst>
        </pc:spChg>
        <pc:spChg chg="add">
          <ac:chgData name="Andrew" userId="ae04d6da-4694-4a7f-945d-93a5ba247a30" providerId="ADAL" clId="{8D9E0B9C-A209-4791-AE6C-DD13D1319F19}" dt="2020-10-07T19:02:08.283" v="16816"/>
          <ac:spMkLst>
            <pc:docMk/>
            <pc:sldMk cId="3534281142" sldId="575"/>
            <ac:spMk id="15" creationId="{30EEA254-993D-4F90-9173-18974F54B6D0}"/>
          </ac:spMkLst>
        </pc:spChg>
      </pc:sldChg>
      <pc:sldChg chg="modSp add modNotesTx">
        <pc:chgData name="Andrew" userId="ae04d6da-4694-4a7f-945d-93a5ba247a30" providerId="ADAL" clId="{8D9E0B9C-A209-4791-AE6C-DD13D1319F19}" dt="2020-10-07T19:25:55.069" v="17835" actId="20577"/>
        <pc:sldMkLst>
          <pc:docMk/>
          <pc:sldMk cId="3354780832" sldId="576"/>
        </pc:sldMkLst>
        <pc:spChg chg="mod">
          <ac:chgData name="Andrew" userId="ae04d6da-4694-4a7f-945d-93a5ba247a30" providerId="ADAL" clId="{8D9E0B9C-A209-4791-AE6C-DD13D1319F19}" dt="2020-10-07T19:25:55.069" v="17835" actId="20577"/>
          <ac:spMkLst>
            <pc:docMk/>
            <pc:sldMk cId="3354780832" sldId="576"/>
            <ac:spMk id="14" creationId="{66326A8E-6EFD-6C4D-910D-94EEEBE265F5}"/>
          </ac:spMkLst>
        </pc:spChg>
      </pc:sldChg>
      <pc:sldChg chg="addSp delSp add">
        <pc:chgData name="Andrew" userId="ae04d6da-4694-4a7f-945d-93a5ba247a30" providerId="ADAL" clId="{8D9E0B9C-A209-4791-AE6C-DD13D1319F19}" dt="2020-10-07T19:26:43.484" v="17837"/>
        <pc:sldMkLst>
          <pc:docMk/>
          <pc:sldMk cId="1040955542" sldId="577"/>
        </pc:sldMkLst>
        <pc:spChg chg="add">
          <ac:chgData name="Andrew" userId="ae04d6da-4694-4a7f-945d-93a5ba247a30" providerId="ADAL" clId="{8D9E0B9C-A209-4791-AE6C-DD13D1319F19}" dt="2020-10-07T19:26:43.484" v="17837"/>
          <ac:spMkLst>
            <pc:docMk/>
            <pc:sldMk cId="1040955542" sldId="577"/>
            <ac:spMk id="12" creationId="{60D5A6DE-C74E-454D-B804-AF80382D2CFA}"/>
          </ac:spMkLst>
        </pc:spChg>
        <pc:spChg chg="del">
          <ac:chgData name="Andrew" userId="ae04d6da-4694-4a7f-945d-93a5ba247a30" providerId="ADAL" clId="{8D9E0B9C-A209-4791-AE6C-DD13D1319F19}" dt="2020-10-07T19:26:42.924" v="17836" actId="478"/>
          <ac:spMkLst>
            <pc:docMk/>
            <pc:sldMk cId="1040955542" sldId="577"/>
            <ac:spMk id="15" creationId="{30EEA254-993D-4F90-9173-18974F54B6D0}"/>
          </ac:spMkLst>
        </pc:spChg>
      </pc:sldChg>
    </pc:docChg>
  </pc:docChgLst>
  <pc:docChgLst>
    <pc:chgData name="Christian Klepper" clId="Web-{92C54EAF-FFCD-4E5B-9934-A46533520304}"/>
    <pc:docChg chg="modSld">
      <pc:chgData name="Christian Klepper" userId="" providerId="" clId="Web-{92C54EAF-FFCD-4E5B-9934-A46533520304}" dt="2021-06-09T18:06:45.849" v="64" actId="1076"/>
      <pc:docMkLst>
        <pc:docMk/>
      </pc:docMkLst>
      <pc:sldChg chg="modSp">
        <pc:chgData name="Christian Klepper" userId="" providerId="" clId="Web-{92C54EAF-FFCD-4E5B-9934-A46533520304}" dt="2021-06-09T18:06:45.849" v="64" actId="1076"/>
        <pc:sldMkLst>
          <pc:docMk/>
          <pc:sldMk cId="2408038256" sldId="589"/>
        </pc:sldMkLst>
        <pc:spChg chg="mod">
          <ac:chgData name="Christian Klepper" userId="" providerId="" clId="Web-{92C54EAF-FFCD-4E5B-9934-A46533520304}" dt="2021-06-09T18:05:54.189" v="48" actId="1076"/>
          <ac:spMkLst>
            <pc:docMk/>
            <pc:sldMk cId="2408038256" sldId="589"/>
            <ac:spMk id="18" creationId="{62F9AD6F-BFD2-4F78-B32D-69D92C71CC3C}"/>
          </ac:spMkLst>
        </pc:spChg>
        <pc:spChg chg="mod">
          <ac:chgData name="Christian Klepper" userId="" providerId="" clId="Web-{92C54EAF-FFCD-4E5B-9934-A46533520304}" dt="2021-06-09T18:05:43.892" v="43" actId="1076"/>
          <ac:spMkLst>
            <pc:docMk/>
            <pc:sldMk cId="2408038256" sldId="589"/>
            <ac:spMk id="20" creationId="{347AC1F4-0B67-468C-85F5-98313C3A21B0}"/>
          </ac:spMkLst>
        </pc:spChg>
        <pc:spChg chg="mod">
          <ac:chgData name="Christian Klepper" userId="" providerId="" clId="Web-{92C54EAF-FFCD-4E5B-9934-A46533520304}" dt="2021-06-09T18:06:12.769" v="52" actId="1076"/>
          <ac:spMkLst>
            <pc:docMk/>
            <pc:sldMk cId="2408038256" sldId="589"/>
            <ac:spMk id="22" creationId="{B5447D0A-ED41-406F-9238-D117894BD5C0}"/>
          </ac:spMkLst>
        </pc:spChg>
        <pc:spChg chg="mod">
          <ac:chgData name="Christian Klepper" userId="" providerId="" clId="Web-{92C54EAF-FFCD-4E5B-9934-A46533520304}" dt="2021-06-09T18:06:11.097" v="51" actId="1076"/>
          <ac:spMkLst>
            <pc:docMk/>
            <pc:sldMk cId="2408038256" sldId="589"/>
            <ac:spMk id="24" creationId="{0087DD96-0DD5-4F6B-BF1F-E0EC289D6152}"/>
          </ac:spMkLst>
        </pc:spChg>
        <pc:spChg chg="mod">
          <ac:chgData name="Christian Klepper" userId="" providerId="" clId="Web-{92C54EAF-FFCD-4E5B-9934-A46533520304}" dt="2021-06-09T18:04:57.826" v="33" actId="1076"/>
          <ac:spMkLst>
            <pc:docMk/>
            <pc:sldMk cId="2408038256" sldId="589"/>
            <ac:spMk id="30" creationId="{417D09FC-71B1-4E5E-877E-E15BCE854F51}"/>
          </ac:spMkLst>
        </pc:spChg>
        <pc:spChg chg="mod">
          <ac:chgData name="Christian Klepper" userId="" providerId="" clId="Web-{92C54EAF-FFCD-4E5B-9934-A46533520304}" dt="2021-06-09T18:05:29.266" v="42" actId="14100"/>
          <ac:spMkLst>
            <pc:docMk/>
            <pc:sldMk cId="2408038256" sldId="589"/>
            <ac:spMk id="32" creationId="{02318F23-6DF9-48FF-B2B1-CFB15ED979AA}"/>
          </ac:spMkLst>
        </pc:spChg>
        <pc:spChg chg="mod">
          <ac:chgData name="Christian Klepper" userId="" providerId="" clId="Web-{92C54EAF-FFCD-4E5B-9934-A46533520304}" dt="2021-06-09T18:06:29.942" v="60" actId="1076"/>
          <ac:spMkLst>
            <pc:docMk/>
            <pc:sldMk cId="2408038256" sldId="589"/>
            <ac:spMk id="36" creationId="{F4AE4D25-7404-4387-8477-D5EE87A4EB3A}"/>
          </ac:spMkLst>
        </pc:spChg>
        <pc:spChg chg="mod">
          <ac:chgData name="Christian Klepper" userId="" providerId="" clId="Web-{92C54EAF-FFCD-4E5B-9934-A46533520304}" dt="2021-06-09T18:06:45.849" v="64" actId="1076"/>
          <ac:spMkLst>
            <pc:docMk/>
            <pc:sldMk cId="2408038256" sldId="589"/>
            <ac:spMk id="38" creationId="{3E214E0D-57D9-4798-9113-1DF8ABEF71C9}"/>
          </ac:spMkLst>
        </pc:spChg>
        <pc:spChg chg="mod">
          <ac:chgData name="Christian Klepper" userId="" providerId="" clId="Web-{92C54EAF-FFCD-4E5B-9934-A46533520304}" dt="2021-06-09T18:06:21.629" v="59" actId="1076"/>
          <ac:spMkLst>
            <pc:docMk/>
            <pc:sldMk cId="2408038256" sldId="589"/>
            <ac:spMk id="42" creationId="{BCB43289-0291-4491-8BDE-F68EEA7C0117}"/>
          </ac:spMkLst>
        </pc:spChg>
        <pc:spChg chg="mod">
          <ac:chgData name="Christian Klepper" userId="" providerId="" clId="Web-{92C54EAF-FFCD-4E5B-9934-A46533520304}" dt="2021-06-09T18:06:41.271" v="63" actId="1076"/>
          <ac:spMkLst>
            <pc:docMk/>
            <pc:sldMk cId="2408038256" sldId="589"/>
            <ac:spMk id="44" creationId="{74992305-35C3-4068-A217-2ADEA1B639AE}"/>
          </ac:spMkLst>
        </pc:spChg>
        <pc:picChg chg="mod">
          <ac:chgData name="Christian Klepper" userId="" providerId="" clId="Web-{92C54EAF-FFCD-4E5B-9934-A46533520304}" dt="2021-06-09T18:04:31.715" v="19" actId="14100"/>
          <ac:picMkLst>
            <pc:docMk/>
            <pc:sldMk cId="2408038256" sldId="589"/>
            <ac:picMk id="26" creationId="{A33329F8-8259-4A7B-8CC6-68FC01841EB5}"/>
          </ac:picMkLst>
        </pc:picChg>
        <pc:picChg chg="mod">
          <ac:chgData name="Christian Klepper" userId="" providerId="" clId="Web-{92C54EAF-FFCD-4E5B-9934-A46533520304}" dt="2021-06-09T18:05:56.955" v="49" actId="1076"/>
          <ac:picMkLst>
            <pc:docMk/>
            <pc:sldMk cId="2408038256" sldId="589"/>
            <ac:picMk id="28" creationId="{ED2B97F2-0723-4E97-88B4-1D8C656BE3E4}"/>
          </ac:picMkLst>
        </pc:picChg>
        <pc:picChg chg="mod">
          <ac:chgData name="Christian Klepper" userId="" providerId="" clId="Web-{92C54EAF-FFCD-4E5B-9934-A46533520304}" dt="2021-06-09T18:05:05.561" v="34" actId="1076"/>
          <ac:picMkLst>
            <pc:docMk/>
            <pc:sldMk cId="2408038256" sldId="589"/>
            <ac:picMk id="34" creationId="{BB16A282-E0B9-4F65-B5B3-2C7C074CC9E9}"/>
          </ac:picMkLst>
        </pc:picChg>
        <pc:picChg chg="mod">
          <ac:chgData name="Christian Klepper" userId="" providerId="" clId="Web-{92C54EAF-FFCD-4E5B-9934-A46533520304}" dt="2021-06-09T18:06:36.942" v="62" actId="1076"/>
          <ac:picMkLst>
            <pc:docMk/>
            <pc:sldMk cId="2408038256" sldId="589"/>
            <ac:picMk id="40" creationId="{0DD7ED0E-8948-43A7-9C40-CDC3B4C54811}"/>
          </ac:picMkLst>
        </pc:picChg>
        <pc:picChg chg="mod">
          <ac:chgData name="Christian Klepper" userId="" providerId="" clId="Web-{92C54EAF-FFCD-4E5B-9934-A46533520304}" dt="2021-06-09T18:06:34.364" v="61" actId="1076"/>
          <ac:picMkLst>
            <pc:docMk/>
            <pc:sldMk cId="2408038256" sldId="589"/>
            <ac:picMk id="46" creationId="{D987D07B-E3DE-4606-BA77-AA8746F1395B}"/>
          </ac:picMkLst>
        </pc:picChg>
      </pc:sldChg>
    </pc:docChg>
  </pc:docChgLst>
  <pc:docChgLst>
    <pc:chgData name="Aria E Fiat" userId="d352dcc2-77e0-46ba-8182-897954ed3962" providerId="ADAL" clId="{56ED43F9-0E2E-0A4A-977A-8387EDA26E6B}"/>
    <pc:docChg chg="undo custSel mod addSld delSld modSld sldOrd modMainMaster">
      <pc:chgData name="Aria E Fiat" userId="d352dcc2-77e0-46ba-8182-897954ed3962" providerId="ADAL" clId="{56ED43F9-0E2E-0A4A-977A-8387EDA26E6B}" dt="2020-08-10T18:59:35.023" v="23115" actId="20577"/>
      <pc:docMkLst>
        <pc:docMk/>
      </pc:docMkLst>
      <pc:sldChg chg="delSp delDesignElem">
        <pc:chgData name="Aria E Fiat" userId="d352dcc2-77e0-46ba-8182-897954ed3962" providerId="ADAL" clId="{56ED43F9-0E2E-0A4A-977A-8387EDA26E6B}" dt="2020-08-09T13:45:06.841" v="9"/>
        <pc:sldMkLst>
          <pc:docMk/>
          <pc:sldMk cId="109857222" sldId="256"/>
        </pc:sldMkLst>
        <pc:spChg chg="del">
          <ac:chgData name="Aria E Fiat" userId="d352dcc2-77e0-46ba-8182-897954ed3962" providerId="ADAL" clId="{56ED43F9-0E2E-0A4A-977A-8387EDA26E6B}" dt="2020-08-09T13:45:06.841" v="9"/>
          <ac:spMkLst>
            <pc:docMk/>
            <pc:sldMk cId="109857222" sldId="256"/>
            <ac:spMk id="9" creationId="{2644B391-9BFE-445C-A9EC-F544BB85FBC7}"/>
          </ac:spMkLst>
        </pc:spChg>
        <pc:spChg chg="del">
          <ac:chgData name="Aria E Fiat" userId="d352dcc2-77e0-46ba-8182-897954ed3962" providerId="ADAL" clId="{56ED43F9-0E2E-0A4A-977A-8387EDA26E6B}" dt="2020-08-09T13:45:06.841" v="9"/>
          <ac:spMkLst>
            <pc:docMk/>
            <pc:sldMk cId="109857222" sldId="256"/>
            <ac:spMk id="11" creationId="{D58B5B03-F558-411B-B23E-B65754A89089}"/>
          </ac:spMkLst>
        </pc:spChg>
        <pc:spChg chg="del">
          <ac:chgData name="Aria E Fiat" userId="d352dcc2-77e0-46ba-8182-897954ed3962" providerId="ADAL" clId="{56ED43F9-0E2E-0A4A-977A-8387EDA26E6B}" dt="2020-08-09T13:45:06.841" v="9"/>
          <ac:spMkLst>
            <pc:docMk/>
            <pc:sldMk cId="109857222" sldId="256"/>
            <ac:spMk id="13" creationId="{80F26E69-87D9-4655-AE7B-280A87AA3CAD}"/>
          </ac:spMkLst>
        </pc:spChg>
        <pc:spChg chg="del">
          <ac:chgData name="Aria E Fiat" userId="d352dcc2-77e0-46ba-8182-897954ed3962" providerId="ADAL" clId="{56ED43F9-0E2E-0A4A-977A-8387EDA26E6B}" dt="2020-08-09T13:45:06.841" v="9"/>
          <ac:spMkLst>
            <pc:docMk/>
            <pc:sldMk cId="109857222" sldId="256"/>
            <ac:spMk id="15" creationId="{E96F2174-E60F-47D9-9BF3-8B9E7EF54BA1}"/>
          </ac:spMkLst>
        </pc:spChg>
      </pc:sldChg>
      <pc:sldChg chg="modSp add del mod">
        <pc:chgData name="Aria E Fiat" userId="d352dcc2-77e0-46ba-8182-897954ed3962" providerId="ADAL" clId="{56ED43F9-0E2E-0A4A-977A-8387EDA26E6B}" dt="2020-08-09T13:47:06.327" v="30" actId="2696"/>
        <pc:sldMkLst>
          <pc:docMk/>
          <pc:sldMk cId="621722884" sldId="257"/>
        </pc:sldMkLst>
        <pc:spChg chg="mod">
          <ac:chgData name="Aria E Fiat" userId="d352dcc2-77e0-46ba-8182-897954ed3962" providerId="ADAL" clId="{56ED43F9-0E2E-0A4A-977A-8387EDA26E6B}" dt="2020-08-09T13:45:13.183" v="13"/>
          <ac:spMkLst>
            <pc:docMk/>
            <pc:sldMk cId="621722884" sldId="257"/>
            <ac:spMk id="2" creationId="{49C320AD-7786-9545-99A8-D4FDFE6155D4}"/>
          </ac:spMkLst>
        </pc:spChg>
        <pc:spChg chg="mod">
          <ac:chgData name="Aria E Fiat" userId="d352dcc2-77e0-46ba-8182-897954ed3962" providerId="ADAL" clId="{56ED43F9-0E2E-0A4A-977A-8387EDA26E6B}" dt="2020-08-09T13:45:13.183" v="13"/>
          <ac:spMkLst>
            <pc:docMk/>
            <pc:sldMk cId="621722884" sldId="257"/>
            <ac:spMk id="3" creationId="{9CCFF796-CA45-D14F-A7F0-2F97A47F6813}"/>
          </ac:spMkLst>
        </pc:spChg>
      </pc:sldChg>
      <pc:sldChg chg="addSp delSp modSp add del mod setBg setClrOvrMap modNotes">
        <pc:chgData name="Aria E Fiat" userId="d352dcc2-77e0-46ba-8182-897954ed3962" providerId="ADAL" clId="{56ED43F9-0E2E-0A4A-977A-8387EDA26E6B}" dt="2020-08-10T00:48:00.649" v="6302" actId="2696"/>
        <pc:sldMkLst>
          <pc:docMk/>
          <pc:sldMk cId="3474084534" sldId="264"/>
        </pc:sldMkLst>
        <pc:spChg chg="del mod">
          <ac:chgData name="Aria E Fiat" userId="d352dcc2-77e0-46ba-8182-897954ed3962" providerId="ADAL" clId="{56ED43F9-0E2E-0A4A-977A-8387EDA26E6B}" dt="2020-08-10T00:45:58.957" v="6275" actId="478"/>
          <ac:spMkLst>
            <pc:docMk/>
            <pc:sldMk cId="3474084534" sldId="264"/>
            <ac:spMk id="243" creationId="{00000000-0000-0000-0000-000000000000}"/>
          </ac:spMkLst>
        </pc:spChg>
        <pc:spChg chg="mod ord">
          <ac:chgData name="Aria E Fiat" userId="d352dcc2-77e0-46ba-8182-897954ed3962" providerId="ADAL" clId="{56ED43F9-0E2E-0A4A-977A-8387EDA26E6B}" dt="2020-08-10T00:46:31.448" v="6279" actId="26606"/>
          <ac:spMkLst>
            <pc:docMk/>
            <pc:sldMk cId="3474084534" sldId="264"/>
            <ac:spMk id="245" creationId="{00000000-0000-0000-0000-000000000000}"/>
          </ac:spMkLst>
        </pc:spChg>
        <pc:picChg chg="add mod">
          <ac:chgData name="Aria E Fiat" userId="d352dcc2-77e0-46ba-8182-897954ed3962" providerId="ADAL" clId="{56ED43F9-0E2E-0A4A-977A-8387EDA26E6B}" dt="2020-08-10T00:46:56.597" v="6284" actId="1076"/>
          <ac:picMkLst>
            <pc:docMk/>
            <pc:sldMk cId="3474084534" sldId="264"/>
            <ac:picMk id="3" creationId="{B4F92A3B-89A7-0B45-9B93-F63D2415ADA2}"/>
          </ac:picMkLst>
        </pc:picChg>
        <pc:picChg chg="del mod">
          <ac:chgData name="Aria E Fiat" userId="d352dcc2-77e0-46ba-8182-897954ed3962" providerId="ADAL" clId="{56ED43F9-0E2E-0A4A-977A-8387EDA26E6B}" dt="2020-08-10T00:45:58.408" v="6274" actId="478"/>
          <ac:picMkLst>
            <pc:docMk/>
            <pc:sldMk cId="3474084534" sldId="264"/>
            <ac:picMk id="244" creationId="{00000000-0000-0000-0000-000000000000}"/>
          </ac:picMkLst>
        </pc:picChg>
      </pc:sldChg>
      <pc:sldChg chg="add del setBg modNotes">
        <pc:chgData name="Aria E Fiat" userId="d352dcc2-77e0-46ba-8182-897954ed3962" providerId="ADAL" clId="{56ED43F9-0E2E-0A4A-977A-8387EDA26E6B}" dt="2020-08-10T17:38:11.620" v="20515" actId="2696"/>
        <pc:sldMkLst>
          <pc:docMk/>
          <pc:sldMk cId="4087802534" sldId="278"/>
        </pc:sldMkLst>
      </pc:sldChg>
      <pc:sldChg chg="add del setBg modNotes">
        <pc:chgData name="Aria E Fiat" userId="d352dcc2-77e0-46ba-8182-897954ed3962" providerId="ADAL" clId="{56ED43F9-0E2E-0A4A-977A-8387EDA26E6B}" dt="2020-08-10T17:36:46.831" v="20494" actId="2696"/>
        <pc:sldMkLst>
          <pc:docMk/>
          <pc:sldMk cId="3134905862" sldId="279"/>
        </pc:sldMkLst>
      </pc:sldChg>
      <pc:sldChg chg="add del setBg modNotes">
        <pc:chgData name="Aria E Fiat" userId="d352dcc2-77e0-46ba-8182-897954ed3962" providerId="ADAL" clId="{56ED43F9-0E2E-0A4A-977A-8387EDA26E6B}" dt="2020-08-10T17:39:49.126" v="20539" actId="2696"/>
        <pc:sldMkLst>
          <pc:docMk/>
          <pc:sldMk cId="776603820" sldId="280"/>
        </pc:sldMkLst>
      </pc:sldChg>
      <pc:sldChg chg="add del setBg modNotes">
        <pc:chgData name="Aria E Fiat" userId="d352dcc2-77e0-46ba-8182-897954ed3962" providerId="ADAL" clId="{56ED43F9-0E2E-0A4A-977A-8387EDA26E6B}" dt="2020-08-10T17:42:31.522" v="20561" actId="2696"/>
        <pc:sldMkLst>
          <pc:docMk/>
          <pc:sldMk cId="3685939868" sldId="281"/>
        </pc:sldMkLst>
      </pc:sldChg>
      <pc:sldChg chg="add del setBg modNotes">
        <pc:chgData name="Aria E Fiat" userId="d352dcc2-77e0-46ba-8182-897954ed3962" providerId="ADAL" clId="{56ED43F9-0E2E-0A4A-977A-8387EDA26E6B}" dt="2020-08-10T17:44:19.627" v="20586" actId="2696"/>
        <pc:sldMkLst>
          <pc:docMk/>
          <pc:sldMk cId="1077196080" sldId="282"/>
        </pc:sldMkLst>
      </pc:sldChg>
      <pc:sldChg chg="add del setBg modNotes">
        <pc:chgData name="Aria E Fiat" userId="d352dcc2-77e0-46ba-8182-897954ed3962" providerId="ADAL" clId="{56ED43F9-0E2E-0A4A-977A-8387EDA26E6B}" dt="2020-08-10T16:18:12.483" v="19043" actId="2696"/>
        <pc:sldMkLst>
          <pc:docMk/>
          <pc:sldMk cId="1246689448" sldId="284"/>
        </pc:sldMkLst>
      </pc:sldChg>
      <pc:sldChg chg="modSp add del mod">
        <pc:chgData name="Aria E Fiat" userId="d352dcc2-77e0-46ba-8182-897954ed3962" providerId="ADAL" clId="{56ED43F9-0E2E-0A4A-977A-8387EDA26E6B}" dt="2020-08-09T13:47:04.284" v="28" actId="2696"/>
        <pc:sldMkLst>
          <pc:docMk/>
          <pc:sldMk cId="3225600415" sldId="302"/>
        </pc:sldMkLst>
        <pc:spChg chg="mod">
          <ac:chgData name="Aria E Fiat" userId="d352dcc2-77e0-46ba-8182-897954ed3962" providerId="ADAL" clId="{56ED43F9-0E2E-0A4A-977A-8387EDA26E6B}" dt="2020-08-09T13:45:09.565" v="12" actId="27636"/>
          <ac:spMkLst>
            <pc:docMk/>
            <pc:sldMk cId="3225600415" sldId="302"/>
            <ac:spMk id="3" creationId="{062F7E16-7738-EF42-A3D2-3F9CD0B69911}"/>
          </ac:spMkLst>
        </pc:spChg>
      </pc:sldChg>
      <pc:sldChg chg="addSp delSp modSp mod ord">
        <pc:chgData name="Aria E Fiat" userId="d352dcc2-77e0-46ba-8182-897954ed3962" providerId="ADAL" clId="{56ED43F9-0E2E-0A4A-977A-8387EDA26E6B}" dt="2020-08-09T20:38:05.870" v="3699" actId="1076"/>
        <pc:sldMkLst>
          <pc:docMk/>
          <pc:sldMk cId="2490059903" sldId="303"/>
        </pc:sldMkLst>
        <pc:spChg chg="mod">
          <ac:chgData name="Aria E Fiat" userId="d352dcc2-77e0-46ba-8182-897954ed3962" providerId="ADAL" clId="{56ED43F9-0E2E-0A4A-977A-8387EDA26E6B}" dt="2020-08-09T14:48:40.811" v="1174" actId="1076"/>
          <ac:spMkLst>
            <pc:docMk/>
            <pc:sldMk cId="2490059903" sldId="303"/>
            <ac:spMk id="2" creationId="{FC440E74-A654-4362-B182-944EC923E4FC}"/>
          </ac:spMkLst>
        </pc:spChg>
        <pc:spChg chg="mod">
          <ac:chgData name="Aria E Fiat" userId="d352dcc2-77e0-46ba-8182-897954ed3962" providerId="ADAL" clId="{56ED43F9-0E2E-0A4A-977A-8387EDA26E6B}" dt="2020-08-09T20:38:05.103" v="3698" actId="1076"/>
          <ac:spMkLst>
            <pc:docMk/>
            <pc:sldMk cId="2490059903" sldId="303"/>
            <ac:spMk id="3" creationId="{808C925A-84E8-476D-AF66-097F124E1850}"/>
          </ac:spMkLst>
        </pc:spChg>
        <pc:spChg chg="add del">
          <ac:chgData name="Aria E Fiat" userId="d352dcc2-77e0-46ba-8182-897954ed3962" providerId="ADAL" clId="{56ED43F9-0E2E-0A4A-977A-8387EDA26E6B}" dt="2020-08-09T14:46:01.207" v="1130" actId="478"/>
          <ac:spMkLst>
            <pc:docMk/>
            <pc:sldMk cId="2490059903" sldId="303"/>
            <ac:spMk id="4" creationId="{34B9607C-FE3A-0543-B4E4-A16D79E4130F}"/>
          </ac:spMkLst>
        </pc:spChg>
        <pc:spChg chg="add mod">
          <ac:chgData name="Aria E Fiat" userId="d352dcc2-77e0-46ba-8182-897954ed3962" providerId="ADAL" clId="{56ED43F9-0E2E-0A4A-977A-8387EDA26E6B}" dt="2020-08-09T20:38:05.870" v="3699" actId="1076"/>
          <ac:spMkLst>
            <pc:docMk/>
            <pc:sldMk cId="2490059903" sldId="303"/>
            <ac:spMk id="5" creationId="{F71CDA6D-07B5-BF4A-9FEE-5FCA00597C79}"/>
          </ac:spMkLst>
        </pc:spChg>
        <pc:spChg chg="add mod">
          <ac:chgData name="Aria E Fiat" userId="d352dcc2-77e0-46ba-8182-897954ed3962" providerId="ADAL" clId="{56ED43F9-0E2E-0A4A-977A-8387EDA26E6B}" dt="2020-08-09T14:47:27.940" v="1146" actId="167"/>
          <ac:spMkLst>
            <pc:docMk/>
            <pc:sldMk cId="2490059903" sldId="303"/>
            <ac:spMk id="6" creationId="{5569FD71-6732-604B-B07E-621108DD3DCA}"/>
          </ac:spMkLst>
        </pc:spChg>
        <pc:picChg chg="add del mod">
          <ac:chgData name="Aria E Fiat" userId="d352dcc2-77e0-46ba-8182-897954ed3962" providerId="ADAL" clId="{56ED43F9-0E2E-0A4A-977A-8387EDA26E6B}" dt="2020-08-09T15:50:43.290" v="1227" actId="478"/>
          <ac:picMkLst>
            <pc:docMk/>
            <pc:sldMk cId="2490059903" sldId="303"/>
            <ac:picMk id="12" creationId="{CBBECCE3-A3A1-7541-908D-192E39035D40}"/>
          </ac:picMkLst>
        </pc:picChg>
        <pc:picChg chg="add mod modCrop">
          <ac:chgData name="Aria E Fiat" userId="d352dcc2-77e0-46ba-8182-897954ed3962" providerId="ADAL" clId="{56ED43F9-0E2E-0A4A-977A-8387EDA26E6B}" dt="2020-08-09T15:52:22.860" v="1244" actId="732"/>
          <ac:picMkLst>
            <pc:docMk/>
            <pc:sldMk cId="2490059903" sldId="303"/>
            <ac:picMk id="14" creationId="{5924E295-3F07-5B43-B0E8-33C1FC4055FE}"/>
          </ac:picMkLst>
        </pc:picChg>
        <pc:cxnChg chg="add mod">
          <ac:chgData name="Aria E Fiat" userId="d352dcc2-77e0-46ba-8182-897954ed3962" providerId="ADAL" clId="{56ED43F9-0E2E-0A4A-977A-8387EDA26E6B}" dt="2020-08-09T14:49:22.140" v="1181" actId="1076"/>
          <ac:cxnSpMkLst>
            <pc:docMk/>
            <pc:sldMk cId="2490059903" sldId="303"/>
            <ac:cxnSpMk id="8" creationId="{AB5F642D-4BE0-2C4D-8480-7CF4889AFC46}"/>
          </ac:cxnSpMkLst>
        </pc:cxnChg>
        <pc:cxnChg chg="add del mod">
          <ac:chgData name="Aria E Fiat" userId="d352dcc2-77e0-46ba-8182-897954ed3962" providerId="ADAL" clId="{56ED43F9-0E2E-0A4A-977A-8387EDA26E6B}" dt="2020-08-09T14:49:39.467" v="1185" actId="478"/>
          <ac:cxnSpMkLst>
            <pc:docMk/>
            <pc:sldMk cId="2490059903" sldId="303"/>
            <ac:cxnSpMk id="9" creationId="{5829377B-513E-9E4C-A9BF-473BCFD28344}"/>
          </ac:cxnSpMkLst>
        </pc:cxnChg>
      </pc:sldChg>
      <pc:sldChg chg="addSp delSp modSp add del mod">
        <pc:chgData name="Aria E Fiat" userId="d352dcc2-77e0-46ba-8182-897954ed3962" providerId="ADAL" clId="{56ED43F9-0E2E-0A4A-977A-8387EDA26E6B}" dt="2020-08-09T13:58:14.816" v="114" actId="2696"/>
        <pc:sldMkLst>
          <pc:docMk/>
          <pc:sldMk cId="1715584456" sldId="304"/>
        </pc:sldMkLst>
        <pc:spChg chg="del">
          <ac:chgData name="Aria E Fiat" userId="d352dcc2-77e0-46ba-8182-897954ed3962" providerId="ADAL" clId="{56ED43F9-0E2E-0A4A-977A-8387EDA26E6B}" dt="2020-08-09T13:46:24.963" v="17" actId="478"/>
          <ac:spMkLst>
            <pc:docMk/>
            <pc:sldMk cId="1715584456" sldId="304"/>
            <ac:spMk id="2" creationId="{9FBA86B8-5FB0-7E4A-88E2-7EC3BC98D7DD}"/>
          </ac:spMkLst>
        </pc:spChg>
        <pc:spChg chg="del">
          <ac:chgData name="Aria E Fiat" userId="d352dcc2-77e0-46ba-8182-897954ed3962" providerId="ADAL" clId="{56ED43F9-0E2E-0A4A-977A-8387EDA26E6B}" dt="2020-08-09T13:46:23.094" v="16" actId="478"/>
          <ac:spMkLst>
            <pc:docMk/>
            <pc:sldMk cId="1715584456" sldId="304"/>
            <ac:spMk id="3" creationId="{2ACC48CB-CFF6-074A-A46D-E8387BAD7009}"/>
          </ac:spMkLst>
        </pc:spChg>
        <pc:picChg chg="add mod">
          <ac:chgData name="Aria E Fiat" userId="d352dcc2-77e0-46ba-8182-897954ed3962" providerId="ADAL" clId="{56ED43F9-0E2E-0A4A-977A-8387EDA26E6B}" dt="2020-08-09T13:49:22.745" v="33" actId="14100"/>
          <ac:picMkLst>
            <pc:docMk/>
            <pc:sldMk cId="1715584456" sldId="304"/>
            <ac:picMk id="4" creationId="{FD291EFE-B1F1-534A-B2E7-8E5765584FD0}"/>
          </ac:picMkLst>
        </pc:picChg>
        <pc:picChg chg="add mod">
          <ac:chgData name="Aria E Fiat" userId="d352dcc2-77e0-46ba-8182-897954ed3962" providerId="ADAL" clId="{56ED43F9-0E2E-0A4A-977A-8387EDA26E6B}" dt="2020-08-09T13:49:32.783" v="42" actId="1036"/>
          <ac:picMkLst>
            <pc:docMk/>
            <pc:sldMk cId="1715584456" sldId="304"/>
            <ac:picMk id="5" creationId="{CD40569A-2D4A-3741-A448-5AF57DF06AE1}"/>
          </ac:picMkLst>
        </pc:picChg>
      </pc:sldChg>
      <pc:sldChg chg="add del">
        <pc:chgData name="Aria E Fiat" userId="d352dcc2-77e0-46ba-8182-897954ed3962" providerId="ADAL" clId="{56ED43F9-0E2E-0A4A-977A-8387EDA26E6B}" dt="2020-08-09T13:49:53.938" v="44" actId="2696"/>
        <pc:sldMkLst>
          <pc:docMk/>
          <pc:sldMk cId="1824556298" sldId="305"/>
        </pc:sldMkLst>
      </pc:sldChg>
      <pc:sldChg chg="addSp delSp modSp add mod modNotesTx">
        <pc:chgData name="Aria E Fiat" userId="d352dcc2-77e0-46ba-8182-897954ed3962" providerId="ADAL" clId="{56ED43F9-0E2E-0A4A-977A-8387EDA26E6B}" dt="2020-08-09T18:58:38.172" v="2407" actId="20577"/>
        <pc:sldMkLst>
          <pc:docMk/>
          <pc:sldMk cId="3580868866" sldId="305"/>
        </pc:sldMkLst>
        <pc:spChg chg="mod">
          <ac:chgData name="Aria E Fiat" userId="d352dcc2-77e0-46ba-8182-897954ed3962" providerId="ADAL" clId="{56ED43F9-0E2E-0A4A-977A-8387EDA26E6B}" dt="2020-08-09T16:38:55.713" v="1357" actId="20577"/>
          <ac:spMkLst>
            <pc:docMk/>
            <pc:sldMk cId="3580868866" sldId="305"/>
            <ac:spMk id="2" creationId="{CCA5CF13-3B21-454B-A06B-A2266C5A54EE}"/>
          </ac:spMkLst>
        </pc:spChg>
        <pc:spChg chg="del mod">
          <ac:chgData name="Aria E Fiat" userId="d352dcc2-77e0-46ba-8182-897954ed3962" providerId="ADAL" clId="{56ED43F9-0E2E-0A4A-977A-8387EDA26E6B}" dt="2020-08-09T14:32:04.870" v="974" actId="478"/>
          <ac:spMkLst>
            <pc:docMk/>
            <pc:sldMk cId="3580868866" sldId="305"/>
            <ac:spMk id="3" creationId="{51E23351-9F12-1644-AB36-50B94954FFC5}"/>
          </ac:spMkLst>
        </pc:spChg>
        <pc:spChg chg="add del">
          <ac:chgData name="Aria E Fiat" userId="d352dcc2-77e0-46ba-8182-897954ed3962" providerId="ADAL" clId="{56ED43F9-0E2E-0A4A-977A-8387EDA26E6B}" dt="2020-08-09T14:18:34.303" v="657" actId="478"/>
          <ac:spMkLst>
            <pc:docMk/>
            <pc:sldMk cId="3580868866" sldId="305"/>
            <ac:spMk id="4" creationId="{1ABF5E4F-B08E-4B44-90F7-B44DA27470F9}"/>
          </ac:spMkLst>
        </pc:spChg>
        <pc:spChg chg="add mod">
          <ac:chgData name="Aria E Fiat" userId="d352dcc2-77e0-46ba-8182-897954ed3962" providerId="ADAL" clId="{56ED43F9-0E2E-0A4A-977A-8387EDA26E6B}" dt="2020-08-09T14:19:29.927" v="690"/>
          <ac:spMkLst>
            <pc:docMk/>
            <pc:sldMk cId="3580868866" sldId="305"/>
            <ac:spMk id="5" creationId="{B5956B6C-2A30-194B-B5BE-8B7B308ECF94}"/>
          </ac:spMkLst>
        </pc:spChg>
        <pc:spChg chg="add mod">
          <ac:chgData name="Aria E Fiat" userId="d352dcc2-77e0-46ba-8182-897954ed3962" providerId="ADAL" clId="{56ED43F9-0E2E-0A4A-977A-8387EDA26E6B}" dt="2020-08-09T14:22:07.006" v="722" actId="20577"/>
          <ac:spMkLst>
            <pc:docMk/>
            <pc:sldMk cId="3580868866" sldId="305"/>
            <ac:spMk id="6" creationId="{0A5A160B-9BF8-D441-A3CD-638055F24309}"/>
          </ac:spMkLst>
        </pc:spChg>
        <pc:spChg chg="add mod">
          <ac:chgData name="Aria E Fiat" userId="d352dcc2-77e0-46ba-8182-897954ed3962" providerId="ADAL" clId="{56ED43F9-0E2E-0A4A-977A-8387EDA26E6B}" dt="2020-08-09T14:20:58.905" v="705" actId="164"/>
          <ac:spMkLst>
            <pc:docMk/>
            <pc:sldMk cId="3580868866" sldId="305"/>
            <ac:spMk id="7" creationId="{E15C4491-5A26-6249-8108-9565687FA90F}"/>
          </ac:spMkLst>
        </pc:spChg>
        <pc:spChg chg="add mod">
          <ac:chgData name="Aria E Fiat" userId="d352dcc2-77e0-46ba-8182-897954ed3962" providerId="ADAL" clId="{56ED43F9-0E2E-0A4A-977A-8387EDA26E6B}" dt="2020-08-09T14:20:58.905" v="705" actId="164"/>
          <ac:spMkLst>
            <pc:docMk/>
            <pc:sldMk cId="3580868866" sldId="305"/>
            <ac:spMk id="8" creationId="{4ACDFFFB-A08E-264F-A3F0-6E7F7BAAA393}"/>
          </ac:spMkLst>
        </pc:spChg>
        <pc:spChg chg="mod">
          <ac:chgData name="Aria E Fiat" userId="d352dcc2-77e0-46ba-8182-897954ed3962" providerId="ADAL" clId="{56ED43F9-0E2E-0A4A-977A-8387EDA26E6B}" dt="2020-08-09T14:21:10.415" v="709"/>
          <ac:spMkLst>
            <pc:docMk/>
            <pc:sldMk cId="3580868866" sldId="305"/>
            <ac:spMk id="11" creationId="{641ECD38-3676-0F4F-876D-C074D2E5BB28}"/>
          </ac:spMkLst>
        </pc:spChg>
        <pc:spChg chg="mod">
          <ac:chgData name="Aria E Fiat" userId="d352dcc2-77e0-46ba-8182-897954ed3962" providerId="ADAL" clId="{56ED43F9-0E2E-0A4A-977A-8387EDA26E6B}" dt="2020-08-09T14:21:10.415" v="709"/>
          <ac:spMkLst>
            <pc:docMk/>
            <pc:sldMk cId="3580868866" sldId="305"/>
            <ac:spMk id="12" creationId="{0E961321-5F40-374C-B619-1D4F0F8BE4AB}"/>
          </ac:spMkLst>
        </pc:spChg>
        <pc:spChg chg="mod">
          <ac:chgData name="Aria E Fiat" userId="d352dcc2-77e0-46ba-8182-897954ed3962" providerId="ADAL" clId="{56ED43F9-0E2E-0A4A-977A-8387EDA26E6B}" dt="2020-08-09T14:21:10.415" v="709"/>
          <ac:spMkLst>
            <pc:docMk/>
            <pc:sldMk cId="3580868866" sldId="305"/>
            <ac:spMk id="13" creationId="{373F9387-DC7C-5249-9EC9-BD20C284230A}"/>
          </ac:spMkLst>
        </pc:spChg>
        <pc:spChg chg="mod">
          <ac:chgData name="Aria E Fiat" userId="d352dcc2-77e0-46ba-8182-897954ed3962" providerId="ADAL" clId="{56ED43F9-0E2E-0A4A-977A-8387EDA26E6B}" dt="2020-08-09T14:21:17.536" v="711"/>
          <ac:spMkLst>
            <pc:docMk/>
            <pc:sldMk cId="3580868866" sldId="305"/>
            <ac:spMk id="15" creationId="{E62B389E-6B63-F84C-8A2D-810F932B9524}"/>
          </ac:spMkLst>
        </pc:spChg>
        <pc:spChg chg="mod">
          <ac:chgData name="Aria E Fiat" userId="d352dcc2-77e0-46ba-8182-897954ed3962" providerId="ADAL" clId="{56ED43F9-0E2E-0A4A-977A-8387EDA26E6B}" dt="2020-08-09T14:21:17.536" v="711"/>
          <ac:spMkLst>
            <pc:docMk/>
            <pc:sldMk cId="3580868866" sldId="305"/>
            <ac:spMk id="16" creationId="{F6555FA4-2800-2F4F-9BD0-9A8F0CC8CCAC}"/>
          </ac:spMkLst>
        </pc:spChg>
        <pc:spChg chg="mod">
          <ac:chgData name="Aria E Fiat" userId="d352dcc2-77e0-46ba-8182-897954ed3962" providerId="ADAL" clId="{56ED43F9-0E2E-0A4A-977A-8387EDA26E6B}" dt="2020-08-09T14:21:17.536" v="711"/>
          <ac:spMkLst>
            <pc:docMk/>
            <pc:sldMk cId="3580868866" sldId="305"/>
            <ac:spMk id="17" creationId="{F642E287-2755-1643-A75C-60FDDCF670B2}"/>
          </ac:spMkLst>
        </pc:spChg>
        <pc:spChg chg="add mod">
          <ac:chgData name="Aria E Fiat" userId="d352dcc2-77e0-46ba-8182-897954ed3962" providerId="ADAL" clId="{56ED43F9-0E2E-0A4A-977A-8387EDA26E6B}" dt="2020-08-09T18:58:36.470" v="2406" actId="20577"/>
          <ac:spMkLst>
            <pc:docMk/>
            <pc:sldMk cId="3580868866" sldId="305"/>
            <ac:spMk id="18" creationId="{0AA1D351-4AFE-4148-9A09-B2BA5769F503}"/>
          </ac:spMkLst>
        </pc:spChg>
        <pc:spChg chg="add mod">
          <ac:chgData name="Aria E Fiat" userId="d352dcc2-77e0-46ba-8182-897954ed3962" providerId="ADAL" clId="{56ED43F9-0E2E-0A4A-977A-8387EDA26E6B}" dt="2020-08-09T18:58:38.172" v="2407" actId="20577"/>
          <ac:spMkLst>
            <pc:docMk/>
            <pc:sldMk cId="3580868866" sldId="305"/>
            <ac:spMk id="19" creationId="{EBE96CF9-C8E7-4240-8BB2-77EB1EF008A6}"/>
          </ac:spMkLst>
        </pc:spChg>
        <pc:spChg chg="add mod">
          <ac:chgData name="Aria E Fiat" userId="d352dcc2-77e0-46ba-8182-897954ed3962" providerId="ADAL" clId="{56ED43F9-0E2E-0A4A-977A-8387EDA26E6B}" dt="2020-08-09T14:31:40.058" v="969" actId="164"/>
          <ac:spMkLst>
            <pc:docMk/>
            <pc:sldMk cId="3580868866" sldId="305"/>
            <ac:spMk id="20" creationId="{0C41A5BD-32D1-1C4C-902A-16D3AA12C648}"/>
          </ac:spMkLst>
        </pc:spChg>
        <pc:grpChg chg="add mod">
          <ac:chgData name="Aria E Fiat" userId="d352dcc2-77e0-46ba-8182-897954ed3962" providerId="ADAL" clId="{56ED43F9-0E2E-0A4A-977A-8387EDA26E6B}" dt="2020-08-09T14:31:21.283" v="967" actId="164"/>
          <ac:grpSpMkLst>
            <pc:docMk/>
            <pc:sldMk cId="3580868866" sldId="305"/>
            <ac:grpSpMk id="9" creationId="{55B89C9F-C3E3-0A46-8F25-7A268D2BAD1A}"/>
          </ac:grpSpMkLst>
        </pc:grpChg>
        <pc:grpChg chg="add mod">
          <ac:chgData name="Aria E Fiat" userId="d352dcc2-77e0-46ba-8182-897954ed3962" providerId="ADAL" clId="{56ED43F9-0E2E-0A4A-977A-8387EDA26E6B}" dt="2020-08-09T14:31:30.333" v="968" actId="164"/>
          <ac:grpSpMkLst>
            <pc:docMk/>
            <pc:sldMk cId="3580868866" sldId="305"/>
            <ac:grpSpMk id="10" creationId="{ED5FD4F2-AD79-7C45-B17D-2E5399887143}"/>
          </ac:grpSpMkLst>
        </pc:grpChg>
        <pc:grpChg chg="add mod">
          <ac:chgData name="Aria E Fiat" userId="d352dcc2-77e0-46ba-8182-897954ed3962" providerId="ADAL" clId="{56ED43F9-0E2E-0A4A-977A-8387EDA26E6B}" dt="2020-08-09T14:31:40.058" v="969" actId="164"/>
          <ac:grpSpMkLst>
            <pc:docMk/>
            <pc:sldMk cId="3580868866" sldId="305"/>
            <ac:grpSpMk id="14" creationId="{63B6C802-B30B-D242-B7EC-5F265C6E9457}"/>
          </ac:grpSpMkLst>
        </pc:grpChg>
        <pc:grpChg chg="add mod">
          <ac:chgData name="Aria E Fiat" userId="d352dcc2-77e0-46ba-8182-897954ed3962" providerId="ADAL" clId="{56ED43F9-0E2E-0A4A-977A-8387EDA26E6B}" dt="2020-08-09T14:31:50.417" v="970" actId="1076"/>
          <ac:grpSpMkLst>
            <pc:docMk/>
            <pc:sldMk cId="3580868866" sldId="305"/>
            <ac:grpSpMk id="21" creationId="{C6623CE6-665D-8B43-8250-6A964DFC437D}"/>
          </ac:grpSpMkLst>
        </pc:grpChg>
        <pc:grpChg chg="add mod">
          <ac:chgData name="Aria E Fiat" userId="d352dcc2-77e0-46ba-8182-897954ed3962" providerId="ADAL" clId="{56ED43F9-0E2E-0A4A-977A-8387EDA26E6B}" dt="2020-08-09T14:31:50.417" v="970" actId="1076"/>
          <ac:grpSpMkLst>
            <pc:docMk/>
            <pc:sldMk cId="3580868866" sldId="305"/>
            <ac:grpSpMk id="22" creationId="{6B25E367-314A-3F4C-9663-02F44BBE8556}"/>
          </ac:grpSpMkLst>
        </pc:grpChg>
        <pc:grpChg chg="add mod">
          <ac:chgData name="Aria E Fiat" userId="d352dcc2-77e0-46ba-8182-897954ed3962" providerId="ADAL" clId="{56ED43F9-0E2E-0A4A-977A-8387EDA26E6B}" dt="2020-08-09T14:31:50.417" v="970" actId="1076"/>
          <ac:grpSpMkLst>
            <pc:docMk/>
            <pc:sldMk cId="3580868866" sldId="305"/>
            <ac:grpSpMk id="23" creationId="{F18DE158-E0CF-0A4B-AFE4-122B5FF3B9E0}"/>
          </ac:grpSpMkLst>
        </pc:grpChg>
        <pc:cxnChg chg="add mod">
          <ac:chgData name="Aria E Fiat" userId="d352dcc2-77e0-46ba-8182-897954ed3962" providerId="ADAL" clId="{56ED43F9-0E2E-0A4A-977A-8387EDA26E6B}" dt="2020-08-09T14:33:41.320" v="986" actId="14100"/>
          <ac:cxnSpMkLst>
            <pc:docMk/>
            <pc:sldMk cId="3580868866" sldId="305"/>
            <ac:cxnSpMk id="25" creationId="{91E7C3C7-378E-9F48-9F8D-5DDCC1B56C88}"/>
          </ac:cxnSpMkLst>
        </pc:cxnChg>
      </pc:sldChg>
      <pc:sldChg chg="add del">
        <pc:chgData name="Aria E Fiat" userId="d352dcc2-77e0-46ba-8182-897954ed3962" providerId="ADAL" clId="{56ED43F9-0E2E-0A4A-977A-8387EDA26E6B}" dt="2020-08-09T14:04:29.091" v="171" actId="2696"/>
        <pc:sldMkLst>
          <pc:docMk/>
          <pc:sldMk cId="1563684511" sldId="306"/>
        </pc:sldMkLst>
      </pc:sldChg>
      <pc:sldChg chg="addSp delSp modSp add mod ord modNotesTx">
        <pc:chgData name="Aria E Fiat" userId="d352dcc2-77e0-46ba-8182-897954ed3962" providerId="ADAL" clId="{56ED43F9-0E2E-0A4A-977A-8387EDA26E6B}" dt="2020-08-09T18:59:30.052" v="2408" actId="1076"/>
        <pc:sldMkLst>
          <pc:docMk/>
          <pc:sldMk cId="3385973483" sldId="306"/>
        </pc:sldMkLst>
        <pc:spChg chg="del">
          <ac:chgData name="Aria E Fiat" userId="d352dcc2-77e0-46ba-8182-897954ed3962" providerId="ADAL" clId="{56ED43F9-0E2E-0A4A-977A-8387EDA26E6B}" dt="2020-08-09T16:35:33.451" v="1313" actId="478"/>
          <ac:spMkLst>
            <pc:docMk/>
            <pc:sldMk cId="3385973483" sldId="306"/>
            <ac:spMk id="2" creationId="{83BCE464-3030-2E49-863B-6AAA038EA09D}"/>
          </ac:spMkLst>
        </pc:spChg>
        <pc:spChg chg="del">
          <ac:chgData name="Aria E Fiat" userId="d352dcc2-77e0-46ba-8182-897954ed3962" providerId="ADAL" clId="{56ED43F9-0E2E-0A4A-977A-8387EDA26E6B}" dt="2020-08-09T16:00:29.678" v="1245" actId="478"/>
          <ac:spMkLst>
            <pc:docMk/>
            <pc:sldMk cId="3385973483" sldId="306"/>
            <ac:spMk id="3" creationId="{AE6F564B-8658-B944-9D75-66D96B725776}"/>
          </ac:spMkLst>
        </pc:spChg>
        <pc:spChg chg="add mod">
          <ac:chgData name="Aria E Fiat" userId="d352dcc2-77e0-46ba-8182-897954ed3962" providerId="ADAL" clId="{56ED43F9-0E2E-0A4A-977A-8387EDA26E6B}" dt="2020-08-09T18:59:30.052" v="2408" actId="1076"/>
          <ac:spMkLst>
            <pc:docMk/>
            <pc:sldMk cId="3385973483" sldId="306"/>
            <ac:spMk id="4" creationId="{580ABB1B-8D11-BE4C-996F-06BC86E310D6}"/>
          </ac:spMkLst>
        </pc:spChg>
        <pc:spChg chg="add mod">
          <ac:chgData name="Aria E Fiat" userId="d352dcc2-77e0-46ba-8182-897954ed3962" providerId="ADAL" clId="{56ED43F9-0E2E-0A4A-977A-8387EDA26E6B}" dt="2020-08-09T18:59:30.052" v="2408" actId="1076"/>
          <ac:spMkLst>
            <pc:docMk/>
            <pc:sldMk cId="3385973483" sldId="306"/>
            <ac:spMk id="5" creationId="{59B8F7C8-1DC5-F240-8BEF-BB5BF592FB16}"/>
          </ac:spMkLst>
        </pc:spChg>
        <pc:spChg chg="add mod">
          <ac:chgData name="Aria E Fiat" userId="d352dcc2-77e0-46ba-8182-897954ed3962" providerId="ADAL" clId="{56ED43F9-0E2E-0A4A-977A-8387EDA26E6B}" dt="2020-08-09T18:59:30.052" v="2408" actId="1076"/>
          <ac:spMkLst>
            <pc:docMk/>
            <pc:sldMk cId="3385973483" sldId="306"/>
            <ac:spMk id="6" creationId="{8273A405-E523-BC48-A10C-68C650548696}"/>
          </ac:spMkLst>
        </pc:spChg>
        <pc:spChg chg="add del mod">
          <ac:chgData name="Aria E Fiat" userId="d352dcc2-77e0-46ba-8182-897954ed3962" providerId="ADAL" clId="{56ED43F9-0E2E-0A4A-977A-8387EDA26E6B}" dt="2020-08-09T16:42:27.476" v="1471" actId="478"/>
          <ac:spMkLst>
            <pc:docMk/>
            <pc:sldMk cId="3385973483" sldId="306"/>
            <ac:spMk id="7" creationId="{FCA0A7C5-3F44-BD49-BF94-1A4D1FC94FE8}"/>
          </ac:spMkLst>
        </pc:spChg>
        <pc:spChg chg="add del mod">
          <ac:chgData name="Aria E Fiat" userId="d352dcc2-77e0-46ba-8182-897954ed3962" providerId="ADAL" clId="{56ED43F9-0E2E-0A4A-977A-8387EDA26E6B}" dt="2020-08-09T16:42:27.476" v="1471" actId="478"/>
          <ac:spMkLst>
            <pc:docMk/>
            <pc:sldMk cId="3385973483" sldId="306"/>
            <ac:spMk id="8" creationId="{5BF73B1A-A3B0-2B4F-B755-0C4DEA1A8823}"/>
          </ac:spMkLst>
        </pc:spChg>
        <pc:spChg chg="add mod">
          <ac:chgData name="Aria E Fiat" userId="d352dcc2-77e0-46ba-8182-897954ed3962" providerId="ADAL" clId="{56ED43F9-0E2E-0A4A-977A-8387EDA26E6B}" dt="2020-08-09T16:39:42.306" v="1395" actId="20577"/>
          <ac:spMkLst>
            <pc:docMk/>
            <pc:sldMk cId="3385973483" sldId="306"/>
            <ac:spMk id="10" creationId="{86C647E0-C0EB-F544-839D-E9A0BF095752}"/>
          </ac:spMkLst>
        </pc:spChg>
        <pc:spChg chg="add del">
          <ac:chgData name="Aria E Fiat" userId="d352dcc2-77e0-46ba-8182-897954ed3962" providerId="ADAL" clId="{56ED43F9-0E2E-0A4A-977A-8387EDA26E6B}" dt="2020-08-09T16:37:32.426" v="1326" actId="478"/>
          <ac:spMkLst>
            <pc:docMk/>
            <pc:sldMk cId="3385973483" sldId="306"/>
            <ac:spMk id="11" creationId="{5496CBB0-AE3F-2541-8E14-2B89ADCA5C64}"/>
          </ac:spMkLst>
        </pc:spChg>
        <pc:spChg chg="add mod">
          <ac:chgData name="Aria E Fiat" userId="d352dcc2-77e0-46ba-8182-897954ed3962" providerId="ADAL" clId="{56ED43F9-0E2E-0A4A-977A-8387EDA26E6B}" dt="2020-08-09T16:37:54.780" v="1332" actId="207"/>
          <ac:spMkLst>
            <pc:docMk/>
            <pc:sldMk cId="3385973483" sldId="306"/>
            <ac:spMk id="12" creationId="{34836310-1702-0C4D-AEC9-F38E4C21F881}"/>
          </ac:spMkLst>
        </pc:spChg>
        <pc:spChg chg="add mod">
          <ac:chgData name="Aria E Fiat" userId="d352dcc2-77e0-46ba-8182-897954ed3962" providerId="ADAL" clId="{56ED43F9-0E2E-0A4A-977A-8387EDA26E6B}" dt="2020-08-09T18:59:30.052" v="2408" actId="1076"/>
          <ac:spMkLst>
            <pc:docMk/>
            <pc:sldMk cId="3385973483" sldId="306"/>
            <ac:spMk id="13" creationId="{62E98B21-4178-B640-A795-74B7D6FC0EE8}"/>
          </ac:spMkLst>
        </pc:spChg>
        <pc:spChg chg="add del mod">
          <ac:chgData name="Aria E Fiat" userId="d352dcc2-77e0-46ba-8182-897954ed3962" providerId="ADAL" clId="{56ED43F9-0E2E-0A4A-977A-8387EDA26E6B}" dt="2020-08-09T16:43:47.116" v="1507" actId="478"/>
          <ac:spMkLst>
            <pc:docMk/>
            <pc:sldMk cId="3385973483" sldId="306"/>
            <ac:spMk id="14" creationId="{44BF61E2-8FCB-5D46-BA93-6DAB3E6D4608}"/>
          </ac:spMkLst>
        </pc:spChg>
        <pc:spChg chg="add del mod">
          <ac:chgData name="Aria E Fiat" userId="d352dcc2-77e0-46ba-8182-897954ed3962" providerId="ADAL" clId="{56ED43F9-0E2E-0A4A-977A-8387EDA26E6B}" dt="2020-08-09T16:43:47.116" v="1507" actId="478"/>
          <ac:spMkLst>
            <pc:docMk/>
            <pc:sldMk cId="3385973483" sldId="306"/>
            <ac:spMk id="15" creationId="{BDADD351-0B30-0B4E-A92E-873A417EF0A8}"/>
          </ac:spMkLst>
        </pc:spChg>
        <pc:spChg chg="add del mod">
          <ac:chgData name="Aria E Fiat" userId="d352dcc2-77e0-46ba-8182-897954ed3962" providerId="ADAL" clId="{56ED43F9-0E2E-0A4A-977A-8387EDA26E6B}" dt="2020-08-09T16:43:47.116" v="1507" actId="478"/>
          <ac:spMkLst>
            <pc:docMk/>
            <pc:sldMk cId="3385973483" sldId="306"/>
            <ac:spMk id="16" creationId="{A263B8BD-D138-AE4A-9127-EEE7E525E166}"/>
          </ac:spMkLst>
        </pc:spChg>
        <pc:spChg chg="add del mod">
          <ac:chgData name="Aria E Fiat" userId="d352dcc2-77e0-46ba-8182-897954ed3962" providerId="ADAL" clId="{56ED43F9-0E2E-0A4A-977A-8387EDA26E6B}" dt="2020-08-09T16:43:47.116" v="1507" actId="478"/>
          <ac:spMkLst>
            <pc:docMk/>
            <pc:sldMk cId="3385973483" sldId="306"/>
            <ac:spMk id="17" creationId="{B63809BC-B598-1B44-B32F-09C7EF94CF4C}"/>
          </ac:spMkLst>
        </pc:spChg>
        <pc:spChg chg="add mod">
          <ac:chgData name="Aria E Fiat" userId="d352dcc2-77e0-46ba-8182-897954ed3962" providerId="ADAL" clId="{56ED43F9-0E2E-0A4A-977A-8387EDA26E6B}" dt="2020-08-09T18:59:30.052" v="2408" actId="1076"/>
          <ac:spMkLst>
            <pc:docMk/>
            <pc:sldMk cId="3385973483" sldId="306"/>
            <ac:spMk id="18" creationId="{1833B404-9DBE-4344-9D50-9D352BA827A9}"/>
          </ac:spMkLst>
        </pc:spChg>
        <pc:spChg chg="add mod">
          <ac:chgData name="Aria E Fiat" userId="d352dcc2-77e0-46ba-8182-897954ed3962" providerId="ADAL" clId="{56ED43F9-0E2E-0A4A-977A-8387EDA26E6B}" dt="2020-08-09T16:44:39.144" v="1536" actId="20577"/>
          <ac:spMkLst>
            <pc:docMk/>
            <pc:sldMk cId="3385973483" sldId="306"/>
            <ac:spMk id="19" creationId="{D3269CCA-F56E-6844-98C4-45DB3D615264}"/>
          </ac:spMkLst>
        </pc:spChg>
        <pc:spChg chg="add mod">
          <ac:chgData name="Aria E Fiat" userId="d352dcc2-77e0-46ba-8182-897954ed3962" providerId="ADAL" clId="{56ED43F9-0E2E-0A4A-977A-8387EDA26E6B}" dt="2020-08-09T16:44:53.263" v="1553" actId="20577"/>
          <ac:spMkLst>
            <pc:docMk/>
            <pc:sldMk cId="3385973483" sldId="306"/>
            <ac:spMk id="20" creationId="{C97DCE78-30F5-224E-B006-42FED31F1C1C}"/>
          </ac:spMkLst>
        </pc:spChg>
        <pc:spChg chg="add mod">
          <ac:chgData name="Aria E Fiat" userId="d352dcc2-77e0-46ba-8182-897954ed3962" providerId="ADAL" clId="{56ED43F9-0E2E-0A4A-977A-8387EDA26E6B}" dt="2020-08-09T16:45:05.672" v="1563" actId="20577"/>
          <ac:spMkLst>
            <pc:docMk/>
            <pc:sldMk cId="3385973483" sldId="306"/>
            <ac:spMk id="21" creationId="{00D37530-4AE4-4C43-923A-58C4E5B5717F}"/>
          </ac:spMkLst>
        </pc:spChg>
        <pc:spChg chg="add mod">
          <ac:chgData name="Aria E Fiat" userId="d352dcc2-77e0-46ba-8182-897954ed3962" providerId="ADAL" clId="{56ED43F9-0E2E-0A4A-977A-8387EDA26E6B}" dt="2020-08-09T16:45:11.544" v="1569" actId="20577"/>
          <ac:spMkLst>
            <pc:docMk/>
            <pc:sldMk cId="3385973483" sldId="306"/>
            <ac:spMk id="22" creationId="{AB08FDF4-9FCF-7245-9006-16282C4AC97F}"/>
          </ac:spMkLst>
        </pc:spChg>
        <pc:spChg chg="mod">
          <ac:chgData name="Aria E Fiat" userId="d352dcc2-77e0-46ba-8182-897954ed3962" providerId="ADAL" clId="{56ED43F9-0E2E-0A4A-977A-8387EDA26E6B}" dt="2020-08-09T18:59:30.052" v="2408" actId="1076"/>
          <ac:spMkLst>
            <pc:docMk/>
            <pc:sldMk cId="3385973483" sldId="306"/>
            <ac:spMk id="23" creationId="{B859AD46-2E67-456F-B64A-77AF9FE09907}"/>
          </ac:spMkLst>
        </pc:spChg>
        <pc:spChg chg="mod">
          <ac:chgData name="Aria E Fiat" userId="d352dcc2-77e0-46ba-8182-897954ed3962" providerId="ADAL" clId="{56ED43F9-0E2E-0A4A-977A-8387EDA26E6B}" dt="2020-08-09T18:59:30.052" v="2408" actId="1076"/>
          <ac:spMkLst>
            <pc:docMk/>
            <pc:sldMk cId="3385973483" sldId="306"/>
            <ac:spMk id="24" creationId="{FCDE5B29-5BB3-4FD5-95D1-15778C276B8E}"/>
          </ac:spMkLst>
        </pc:spChg>
        <pc:spChg chg="add del">
          <ac:chgData name="Aria E Fiat" userId="d352dcc2-77e0-46ba-8182-897954ed3962" providerId="ADAL" clId="{56ED43F9-0E2E-0A4A-977A-8387EDA26E6B}" dt="2020-08-09T16:46:10.224" v="1574" actId="478"/>
          <ac:spMkLst>
            <pc:docMk/>
            <pc:sldMk cId="3385973483" sldId="306"/>
            <ac:spMk id="25" creationId="{220F5775-5AD2-5646-8E31-70527874B123}"/>
          </ac:spMkLst>
        </pc:spChg>
        <pc:cxnChg chg="add del mod">
          <ac:chgData name="Aria E Fiat" userId="d352dcc2-77e0-46ba-8182-897954ed3962" providerId="ADAL" clId="{56ED43F9-0E2E-0A4A-977A-8387EDA26E6B}" dt="2020-08-09T16:37:18.474" v="1324" actId="478"/>
          <ac:cxnSpMkLst>
            <pc:docMk/>
            <pc:sldMk cId="3385973483" sldId="306"/>
            <ac:cxnSpMk id="9" creationId="{44EC0A8F-295A-734E-A99F-C2C207ADEEF1}"/>
          </ac:cxnSpMkLst>
        </pc:cxnChg>
        <pc:cxnChg chg="add del">
          <ac:chgData name="Aria E Fiat" userId="d352dcc2-77e0-46ba-8182-897954ed3962" providerId="ADAL" clId="{56ED43F9-0E2E-0A4A-977A-8387EDA26E6B}" dt="2020-08-09T16:45:50.561" v="1572" actId="478"/>
          <ac:cxnSpMkLst>
            <pc:docMk/>
            <pc:sldMk cId="3385973483" sldId="306"/>
            <ac:cxnSpMk id="24" creationId="{1B5E33B4-D32C-9B47-9E86-46DC8CBE25B6}"/>
          </ac:cxnSpMkLst>
        </pc:cxnChg>
        <pc:cxnChg chg="add mod">
          <ac:chgData name="Aria E Fiat" userId="d352dcc2-77e0-46ba-8182-897954ed3962" providerId="ADAL" clId="{56ED43F9-0E2E-0A4A-977A-8387EDA26E6B}" dt="2020-08-09T16:47:14.647" v="1579" actId="1582"/>
          <ac:cxnSpMkLst>
            <pc:docMk/>
            <pc:sldMk cId="3385973483" sldId="306"/>
            <ac:cxnSpMk id="27" creationId="{8F713F36-FFF6-6C43-81C7-41FE80954996}"/>
          </ac:cxnSpMkLst>
        </pc:cxnChg>
        <pc:cxnChg chg="add mod">
          <ac:chgData name="Aria E Fiat" userId="d352dcc2-77e0-46ba-8182-897954ed3962" providerId="ADAL" clId="{56ED43F9-0E2E-0A4A-977A-8387EDA26E6B}" dt="2020-08-09T16:47:25.831" v="1582" actId="14100"/>
          <ac:cxnSpMkLst>
            <pc:docMk/>
            <pc:sldMk cId="3385973483" sldId="306"/>
            <ac:cxnSpMk id="28" creationId="{4A5769D7-5E90-8E4B-8359-9DF8EFE29854}"/>
          </ac:cxnSpMkLst>
        </pc:cxnChg>
        <pc:cxnChg chg="add mod">
          <ac:chgData name="Aria E Fiat" userId="d352dcc2-77e0-46ba-8182-897954ed3962" providerId="ADAL" clId="{56ED43F9-0E2E-0A4A-977A-8387EDA26E6B}" dt="2020-08-09T16:47:30.871" v="1584" actId="14100"/>
          <ac:cxnSpMkLst>
            <pc:docMk/>
            <pc:sldMk cId="3385973483" sldId="306"/>
            <ac:cxnSpMk id="31" creationId="{85A69AE5-A96B-C642-89E9-7E86F50562EE}"/>
          </ac:cxnSpMkLst>
        </pc:cxnChg>
        <pc:cxnChg chg="add mod">
          <ac:chgData name="Aria E Fiat" userId="d352dcc2-77e0-46ba-8182-897954ed3962" providerId="ADAL" clId="{56ED43F9-0E2E-0A4A-977A-8387EDA26E6B}" dt="2020-08-09T16:47:38.384" v="1586" actId="14100"/>
          <ac:cxnSpMkLst>
            <pc:docMk/>
            <pc:sldMk cId="3385973483" sldId="306"/>
            <ac:cxnSpMk id="33" creationId="{C4A88EA0-D6A9-0740-AC59-B8F8129A9EA4}"/>
          </ac:cxnSpMkLst>
        </pc:cxnChg>
        <pc:cxnChg chg="add mod">
          <ac:chgData name="Aria E Fiat" userId="d352dcc2-77e0-46ba-8182-897954ed3962" providerId="ADAL" clId="{56ED43F9-0E2E-0A4A-977A-8387EDA26E6B}" dt="2020-08-09T18:59:30.052" v="2408" actId="1076"/>
          <ac:cxnSpMkLst>
            <pc:docMk/>
            <pc:sldMk cId="3385973483" sldId="306"/>
            <ac:cxnSpMk id="35" creationId="{50B2BB09-FF8C-D746-B43D-657EEDBDD7A7}"/>
          </ac:cxnSpMkLst>
        </pc:cxnChg>
        <pc:cxnChg chg="add mod">
          <ac:chgData name="Aria E Fiat" userId="d352dcc2-77e0-46ba-8182-897954ed3962" providerId="ADAL" clId="{56ED43F9-0E2E-0A4A-977A-8387EDA26E6B}" dt="2020-08-09T18:59:30.052" v="2408" actId="1076"/>
          <ac:cxnSpMkLst>
            <pc:docMk/>
            <pc:sldMk cId="3385973483" sldId="306"/>
            <ac:cxnSpMk id="38" creationId="{B9EC7EAD-87F4-EF4A-B0CF-F5B9EDD9A0AE}"/>
          </ac:cxnSpMkLst>
        </pc:cxnChg>
      </pc:sldChg>
      <pc:sldChg chg="addSp delSp modSp add del mod ord modNotesTx">
        <pc:chgData name="Aria E Fiat" userId="d352dcc2-77e0-46ba-8182-897954ed3962" providerId="ADAL" clId="{56ED43F9-0E2E-0A4A-977A-8387EDA26E6B}" dt="2020-08-10T02:19:35.963" v="8661" actId="2696"/>
        <pc:sldMkLst>
          <pc:docMk/>
          <pc:sldMk cId="1386849859" sldId="307"/>
        </pc:sldMkLst>
        <pc:spChg chg="del">
          <ac:chgData name="Aria E Fiat" userId="d352dcc2-77e0-46ba-8182-897954ed3962" providerId="ADAL" clId="{56ED43F9-0E2E-0A4A-977A-8387EDA26E6B}" dt="2020-08-09T16:36:55.155" v="1322" actId="478"/>
          <ac:spMkLst>
            <pc:docMk/>
            <pc:sldMk cId="1386849859" sldId="307"/>
            <ac:spMk id="2" creationId="{CBDED566-B0FF-5F46-A51E-5EE57CC14F43}"/>
          </ac:spMkLst>
        </pc:spChg>
        <pc:spChg chg="add mod">
          <ac:chgData name="Aria E Fiat" userId="d352dcc2-77e0-46ba-8182-897954ed3962" providerId="ADAL" clId="{56ED43F9-0E2E-0A4A-977A-8387EDA26E6B}" dt="2020-08-09T16:36:55.579" v="1323"/>
          <ac:spMkLst>
            <pc:docMk/>
            <pc:sldMk cId="1386849859" sldId="307"/>
            <ac:spMk id="5" creationId="{5913F451-0C0D-A341-9054-3EE66A956335}"/>
          </ac:spMkLst>
        </pc:spChg>
        <pc:cxnChg chg="add mod">
          <ac:chgData name="Aria E Fiat" userId="d352dcc2-77e0-46ba-8182-897954ed3962" providerId="ADAL" clId="{56ED43F9-0E2E-0A4A-977A-8387EDA26E6B}" dt="2020-08-09T16:36:55.579" v="1323"/>
          <ac:cxnSpMkLst>
            <pc:docMk/>
            <pc:sldMk cId="1386849859" sldId="307"/>
            <ac:cxnSpMk id="4" creationId="{91D0C1BC-B429-5343-A82E-F713B6364F68}"/>
          </ac:cxnSpMkLst>
        </pc:cxnChg>
      </pc:sldChg>
      <pc:sldChg chg="addSp delSp modSp add mod ord modNotesTx">
        <pc:chgData name="Aria E Fiat" userId="d352dcc2-77e0-46ba-8182-897954ed3962" providerId="ADAL" clId="{56ED43F9-0E2E-0A4A-977A-8387EDA26E6B}" dt="2020-08-10T11:12:15.647" v="12460" actId="1076"/>
        <pc:sldMkLst>
          <pc:docMk/>
          <pc:sldMk cId="2470400222" sldId="308"/>
        </pc:sldMkLst>
        <pc:spChg chg="del">
          <ac:chgData name="Aria E Fiat" userId="d352dcc2-77e0-46ba-8182-897954ed3962" providerId="ADAL" clId="{56ED43F9-0E2E-0A4A-977A-8387EDA26E6B}" dt="2020-08-09T17:17:51.249" v="2059" actId="478"/>
          <ac:spMkLst>
            <pc:docMk/>
            <pc:sldMk cId="2470400222" sldId="308"/>
            <ac:spMk id="2" creationId="{4788BBE6-EB81-BE4B-BFB9-1782277CCA4D}"/>
          </ac:spMkLst>
        </pc:spChg>
        <pc:spChg chg="del mod">
          <ac:chgData name="Aria E Fiat" userId="d352dcc2-77e0-46ba-8182-897954ed3962" providerId="ADAL" clId="{56ED43F9-0E2E-0A4A-977A-8387EDA26E6B}" dt="2020-08-09T17:20:00.313" v="2096"/>
          <ac:spMkLst>
            <pc:docMk/>
            <pc:sldMk cId="2470400222" sldId="308"/>
            <ac:spMk id="3" creationId="{A23E6F51-5687-1342-B2A1-7B5A78A899A3}"/>
          </ac:spMkLst>
        </pc:spChg>
        <pc:spChg chg="add mod">
          <ac:chgData name="Aria E Fiat" userId="d352dcc2-77e0-46ba-8182-897954ed3962" providerId="ADAL" clId="{56ED43F9-0E2E-0A4A-977A-8387EDA26E6B}" dt="2020-08-09T17:39:14.627" v="2343" actId="207"/>
          <ac:spMkLst>
            <pc:docMk/>
            <pc:sldMk cId="2470400222" sldId="308"/>
            <ac:spMk id="4" creationId="{4C4E8FCF-4047-404E-AC56-C814F41A53CD}"/>
          </ac:spMkLst>
        </pc:spChg>
        <pc:spChg chg="add mod">
          <ac:chgData name="Aria E Fiat" userId="d352dcc2-77e0-46ba-8182-897954ed3962" providerId="ADAL" clId="{56ED43F9-0E2E-0A4A-977A-8387EDA26E6B}" dt="2020-08-09T17:39:04.528" v="2342" actId="207"/>
          <ac:spMkLst>
            <pc:docMk/>
            <pc:sldMk cId="2470400222" sldId="308"/>
            <ac:spMk id="5" creationId="{E4621D46-D9E9-E24A-9D4E-8F5B6008C952}"/>
          </ac:spMkLst>
        </pc:spChg>
        <pc:spChg chg="add mod">
          <ac:chgData name="Aria E Fiat" userId="d352dcc2-77e0-46ba-8182-897954ed3962" providerId="ADAL" clId="{56ED43F9-0E2E-0A4A-977A-8387EDA26E6B}" dt="2020-08-09T17:22:03.225" v="2185" actId="207"/>
          <ac:spMkLst>
            <pc:docMk/>
            <pc:sldMk cId="2470400222" sldId="308"/>
            <ac:spMk id="6" creationId="{E8BCDCD4-D900-D247-A4AE-B60F7B472EDE}"/>
          </ac:spMkLst>
        </pc:spChg>
        <pc:spChg chg="add mod">
          <ac:chgData name="Aria E Fiat" userId="d352dcc2-77e0-46ba-8182-897954ed3962" providerId="ADAL" clId="{56ED43F9-0E2E-0A4A-977A-8387EDA26E6B}" dt="2020-08-09T17:22:13.332" v="2224" actId="207"/>
          <ac:spMkLst>
            <pc:docMk/>
            <pc:sldMk cId="2470400222" sldId="308"/>
            <ac:spMk id="9" creationId="{59E47C46-86AF-B840-A5D2-223EA06A7293}"/>
          </ac:spMkLst>
        </pc:spChg>
        <pc:spChg chg="add mod">
          <ac:chgData name="Aria E Fiat" userId="d352dcc2-77e0-46ba-8182-897954ed3962" providerId="ADAL" clId="{56ED43F9-0E2E-0A4A-977A-8387EDA26E6B}" dt="2020-08-10T11:08:12.726" v="12422" actId="1076"/>
          <ac:spMkLst>
            <pc:docMk/>
            <pc:sldMk cId="2470400222" sldId="308"/>
            <ac:spMk id="10" creationId="{3DD471C4-4F6A-BB48-8E48-1C6AE514B32A}"/>
          </ac:spMkLst>
        </pc:spChg>
        <pc:spChg chg="add mod">
          <ac:chgData name="Aria E Fiat" userId="d352dcc2-77e0-46ba-8182-897954ed3962" providerId="ADAL" clId="{56ED43F9-0E2E-0A4A-977A-8387EDA26E6B}" dt="2020-08-10T11:08:12.726" v="12422" actId="1076"/>
          <ac:spMkLst>
            <pc:docMk/>
            <pc:sldMk cId="2470400222" sldId="308"/>
            <ac:spMk id="11" creationId="{40655B8D-614D-4141-BBA8-09F5F6286FD8}"/>
          </ac:spMkLst>
        </pc:spChg>
        <pc:spChg chg="add mod">
          <ac:chgData name="Aria E Fiat" userId="d352dcc2-77e0-46ba-8182-897954ed3962" providerId="ADAL" clId="{56ED43F9-0E2E-0A4A-977A-8387EDA26E6B}" dt="2020-08-09T17:34:22.852" v="2238"/>
          <ac:spMkLst>
            <pc:docMk/>
            <pc:sldMk cId="2470400222" sldId="308"/>
            <ac:spMk id="12" creationId="{5B406DF5-D1F4-E444-A731-93D08049426E}"/>
          </ac:spMkLst>
        </pc:spChg>
        <pc:spChg chg="add mod">
          <ac:chgData name="Aria E Fiat" userId="d352dcc2-77e0-46ba-8182-897954ed3962" providerId="ADAL" clId="{56ED43F9-0E2E-0A4A-977A-8387EDA26E6B}" dt="2020-08-10T11:08:12.726" v="12422" actId="1076"/>
          <ac:spMkLst>
            <pc:docMk/>
            <pc:sldMk cId="2470400222" sldId="308"/>
            <ac:spMk id="13" creationId="{75DBA0B4-D86C-404E-A8F3-123A53B2D5EA}"/>
          </ac:spMkLst>
        </pc:spChg>
        <pc:spChg chg="add mod">
          <ac:chgData name="Aria E Fiat" userId="d352dcc2-77e0-46ba-8182-897954ed3962" providerId="ADAL" clId="{56ED43F9-0E2E-0A4A-977A-8387EDA26E6B}" dt="2020-08-10T11:08:12.726" v="12422" actId="1076"/>
          <ac:spMkLst>
            <pc:docMk/>
            <pc:sldMk cId="2470400222" sldId="308"/>
            <ac:spMk id="14" creationId="{07BD7121-4F87-D745-9F21-C619F1E17348}"/>
          </ac:spMkLst>
        </pc:spChg>
        <pc:spChg chg="add mod">
          <ac:chgData name="Aria E Fiat" userId="d352dcc2-77e0-46ba-8182-897954ed3962" providerId="ADAL" clId="{56ED43F9-0E2E-0A4A-977A-8387EDA26E6B}" dt="2020-08-09T17:35:41.774" v="2310" actId="20577"/>
          <ac:spMkLst>
            <pc:docMk/>
            <pc:sldMk cId="2470400222" sldId="308"/>
            <ac:spMk id="15" creationId="{9A9B5C3E-36C6-A14A-A1CA-EC4325572573}"/>
          </ac:spMkLst>
        </pc:spChg>
        <pc:spChg chg="add del mod">
          <ac:chgData name="Aria E Fiat" userId="d352dcc2-77e0-46ba-8182-897954ed3962" providerId="ADAL" clId="{56ED43F9-0E2E-0A4A-977A-8387EDA26E6B}" dt="2020-08-09T17:36:06.401" v="2333" actId="478"/>
          <ac:spMkLst>
            <pc:docMk/>
            <pc:sldMk cId="2470400222" sldId="308"/>
            <ac:spMk id="16" creationId="{7887CF68-5722-4548-9C86-E1A385FCFDBC}"/>
          </ac:spMkLst>
        </pc:spChg>
        <pc:spChg chg="add mod">
          <ac:chgData name="Aria E Fiat" userId="d352dcc2-77e0-46ba-8182-897954ed3962" providerId="ADAL" clId="{56ED43F9-0E2E-0A4A-977A-8387EDA26E6B}" dt="2020-08-10T11:12:15.647" v="12460" actId="1076"/>
          <ac:spMkLst>
            <pc:docMk/>
            <pc:sldMk cId="2470400222" sldId="308"/>
            <ac:spMk id="23" creationId="{BB2666C6-7B4E-6E42-A263-2CE4BF2AB10F}"/>
          </ac:spMkLst>
        </pc:spChg>
        <pc:spChg chg="add mod">
          <ac:chgData name="Aria E Fiat" userId="d352dcc2-77e0-46ba-8182-897954ed3962" providerId="ADAL" clId="{56ED43F9-0E2E-0A4A-977A-8387EDA26E6B}" dt="2020-08-10T11:12:15.647" v="12460" actId="1076"/>
          <ac:spMkLst>
            <pc:docMk/>
            <pc:sldMk cId="2470400222" sldId="308"/>
            <ac:spMk id="24" creationId="{06AD98FC-FEA4-1A47-9C31-D2C9AD79406A}"/>
          </ac:spMkLst>
        </pc:spChg>
        <pc:picChg chg="add mod modCrop">
          <ac:chgData name="Aria E Fiat" userId="d352dcc2-77e0-46ba-8182-897954ed3962" providerId="ADAL" clId="{56ED43F9-0E2E-0A4A-977A-8387EDA26E6B}" dt="2020-08-09T17:21:00.686" v="2111" actId="1076"/>
          <ac:picMkLst>
            <pc:docMk/>
            <pc:sldMk cId="2470400222" sldId="308"/>
            <ac:picMk id="8" creationId="{52517A51-2FBE-5247-96C6-B6A2F9BA21A5}"/>
          </ac:picMkLst>
        </pc:picChg>
        <pc:picChg chg="add mod">
          <ac:chgData name="Aria E Fiat" userId="d352dcc2-77e0-46ba-8182-897954ed3962" providerId="ADAL" clId="{56ED43F9-0E2E-0A4A-977A-8387EDA26E6B}" dt="2020-08-09T17:36:27.524" v="2337" actId="14100"/>
          <ac:picMkLst>
            <pc:docMk/>
            <pc:sldMk cId="2470400222" sldId="308"/>
            <ac:picMk id="18" creationId="{40F0E81F-28AB-B942-9420-9B888C9FC83E}"/>
          </ac:picMkLst>
        </pc:picChg>
        <pc:picChg chg="add mod">
          <ac:chgData name="Aria E Fiat" userId="d352dcc2-77e0-46ba-8182-897954ed3962" providerId="ADAL" clId="{56ED43F9-0E2E-0A4A-977A-8387EDA26E6B}" dt="2020-08-10T11:08:12.726" v="12422" actId="1076"/>
          <ac:picMkLst>
            <pc:docMk/>
            <pc:sldMk cId="2470400222" sldId="308"/>
            <ac:picMk id="20" creationId="{AF5E89F3-5267-674C-8144-507FEC593A25}"/>
          </ac:picMkLst>
        </pc:picChg>
        <pc:picChg chg="add mod">
          <ac:chgData name="Aria E Fiat" userId="d352dcc2-77e0-46ba-8182-897954ed3962" providerId="ADAL" clId="{56ED43F9-0E2E-0A4A-977A-8387EDA26E6B}" dt="2020-08-10T11:08:12.726" v="12422" actId="1076"/>
          <ac:picMkLst>
            <pc:docMk/>
            <pc:sldMk cId="2470400222" sldId="308"/>
            <ac:picMk id="22" creationId="{A658C0F5-AD0F-EB40-ADBB-B10A67191D9E}"/>
          </ac:picMkLst>
        </pc:picChg>
        <pc:picChg chg="add del mod">
          <ac:chgData name="Aria E Fiat" userId="d352dcc2-77e0-46ba-8182-897954ed3962" providerId="ADAL" clId="{56ED43F9-0E2E-0A4A-977A-8387EDA26E6B}" dt="2020-08-10T11:11:29.631" v="12457" actId="478"/>
          <ac:picMkLst>
            <pc:docMk/>
            <pc:sldMk cId="2470400222" sldId="308"/>
            <ac:picMk id="25" creationId="{EEAACC6E-E206-7A45-8648-4759BCA430EA}"/>
          </ac:picMkLst>
        </pc:picChg>
        <pc:picChg chg="add mod">
          <ac:chgData name="Aria E Fiat" userId="d352dcc2-77e0-46ba-8182-897954ed3962" providerId="ADAL" clId="{56ED43F9-0E2E-0A4A-977A-8387EDA26E6B}" dt="2020-08-10T11:12:15.647" v="12460" actId="1076"/>
          <ac:picMkLst>
            <pc:docMk/>
            <pc:sldMk cId="2470400222" sldId="308"/>
            <ac:picMk id="27" creationId="{360E2A2B-2910-A343-A7F1-7D6623B70BAD}"/>
          </ac:picMkLst>
        </pc:picChg>
      </pc:sldChg>
      <pc:sldChg chg="add del modNotesTx">
        <pc:chgData name="Aria E Fiat" userId="d352dcc2-77e0-46ba-8182-897954ed3962" providerId="ADAL" clId="{56ED43F9-0E2E-0A4A-977A-8387EDA26E6B}" dt="2020-08-09T20:03:06.605" v="3383" actId="2696"/>
        <pc:sldMkLst>
          <pc:docMk/>
          <pc:sldMk cId="2908346713" sldId="309"/>
        </pc:sldMkLst>
      </pc:sldChg>
      <pc:sldChg chg="addSp delSp modSp add del mod ord modNotesTx">
        <pc:chgData name="Aria E Fiat" userId="d352dcc2-77e0-46ba-8182-897954ed3962" providerId="ADAL" clId="{56ED43F9-0E2E-0A4A-977A-8387EDA26E6B}" dt="2020-08-09T19:22:43.780" v="2900" actId="2696"/>
        <pc:sldMkLst>
          <pc:docMk/>
          <pc:sldMk cId="3561215397" sldId="310"/>
        </pc:sldMkLst>
        <pc:spChg chg="del">
          <ac:chgData name="Aria E Fiat" userId="d352dcc2-77e0-46ba-8182-897954ed3962" providerId="ADAL" clId="{56ED43F9-0E2E-0A4A-977A-8387EDA26E6B}" dt="2020-08-09T16:51:06.365" v="1592" actId="478"/>
          <ac:spMkLst>
            <pc:docMk/>
            <pc:sldMk cId="3561215397" sldId="310"/>
            <ac:spMk id="2" creationId="{48E4C1F4-E9E9-6D40-BCE7-56B7623AFE74}"/>
          </ac:spMkLst>
        </pc:spChg>
        <pc:spChg chg="del">
          <ac:chgData name="Aria E Fiat" userId="d352dcc2-77e0-46ba-8182-897954ed3962" providerId="ADAL" clId="{56ED43F9-0E2E-0A4A-977A-8387EDA26E6B}" dt="2020-08-09T16:51:09.177" v="1593" actId="478"/>
          <ac:spMkLst>
            <pc:docMk/>
            <pc:sldMk cId="3561215397" sldId="310"/>
            <ac:spMk id="3" creationId="{587DA451-2760-E44B-A35D-869FE18706E2}"/>
          </ac:spMkLst>
        </pc:spChg>
        <pc:spChg chg="add mod">
          <ac:chgData name="Aria E Fiat" userId="d352dcc2-77e0-46ba-8182-897954ed3962" providerId="ADAL" clId="{56ED43F9-0E2E-0A4A-977A-8387EDA26E6B}" dt="2020-08-09T17:04:16.990" v="1891" actId="1076"/>
          <ac:spMkLst>
            <pc:docMk/>
            <pc:sldMk cId="3561215397" sldId="310"/>
            <ac:spMk id="4" creationId="{63A56B41-28E2-D64D-BBA1-BDBD5D05F1F1}"/>
          </ac:spMkLst>
        </pc:spChg>
        <pc:spChg chg="add mod">
          <ac:chgData name="Aria E Fiat" userId="d352dcc2-77e0-46ba-8182-897954ed3962" providerId="ADAL" clId="{56ED43F9-0E2E-0A4A-977A-8387EDA26E6B}" dt="2020-08-09T17:05:42.795" v="1904" actId="404"/>
          <ac:spMkLst>
            <pc:docMk/>
            <pc:sldMk cId="3561215397" sldId="310"/>
            <ac:spMk id="7" creationId="{20333239-3639-C743-BA3F-E006C3942093}"/>
          </ac:spMkLst>
        </pc:spChg>
        <pc:spChg chg="add mod">
          <ac:chgData name="Aria E Fiat" userId="d352dcc2-77e0-46ba-8182-897954ed3962" providerId="ADAL" clId="{56ED43F9-0E2E-0A4A-977A-8387EDA26E6B}" dt="2020-08-09T16:57:01.710" v="1761" actId="164"/>
          <ac:spMkLst>
            <pc:docMk/>
            <pc:sldMk cId="3561215397" sldId="310"/>
            <ac:spMk id="8" creationId="{824950E7-C1E6-9D43-ADC3-0D171F722AF5}"/>
          </ac:spMkLst>
        </pc:spChg>
        <pc:spChg chg="add mod">
          <ac:chgData name="Aria E Fiat" userId="d352dcc2-77e0-46ba-8182-897954ed3962" providerId="ADAL" clId="{56ED43F9-0E2E-0A4A-977A-8387EDA26E6B}" dt="2020-08-09T16:57:51.091" v="1792" actId="20577"/>
          <ac:spMkLst>
            <pc:docMk/>
            <pc:sldMk cId="3561215397" sldId="310"/>
            <ac:spMk id="9" creationId="{9E740229-E7E8-2D4B-B43C-5F528C7327B5}"/>
          </ac:spMkLst>
        </pc:spChg>
        <pc:spChg chg="add mod">
          <ac:chgData name="Aria E Fiat" userId="d352dcc2-77e0-46ba-8182-897954ed3962" providerId="ADAL" clId="{56ED43F9-0E2E-0A4A-977A-8387EDA26E6B}" dt="2020-08-09T16:57:24.114" v="1766" actId="207"/>
          <ac:spMkLst>
            <pc:docMk/>
            <pc:sldMk cId="3561215397" sldId="310"/>
            <ac:spMk id="11" creationId="{00AFCA21-EE83-CB49-96FA-02B1012C23E0}"/>
          </ac:spMkLst>
        </pc:spChg>
        <pc:spChg chg="add mod">
          <ac:chgData name="Aria E Fiat" userId="d352dcc2-77e0-46ba-8182-897954ed3962" providerId="ADAL" clId="{56ED43F9-0E2E-0A4A-977A-8387EDA26E6B}" dt="2020-08-09T17:02:35.291" v="1889" actId="20577"/>
          <ac:spMkLst>
            <pc:docMk/>
            <pc:sldMk cId="3561215397" sldId="310"/>
            <ac:spMk id="14" creationId="{66326A8E-6EFD-6C4D-910D-94EEEBE265F5}"/>
          </ac:spMkLst>
        </pc:spChg>
        <pc:grpChg chg="add mod">
          <ac:chgData name="Aria E Fiat" userId="d352dcc2-77e0-46ba-8182-897954ed3962" providerId="ADAL" clId="{56ED43F9-0E2E-0A4A-977A-8387EDA26E6B}" dt="2020-08-09T16:57:32.391" v="1767" actId="1076"/>
          <ac:grpSpMkLst>
            <pc:docMk/>
            <pc:sldMk cId="3561215397" sldId="310"/>
            <ac:grpSpMk id="10" creationId="{72CB7580-D824-AB4F-92D4-6F657501E8B7}"/>
          </ac:grpSpMkLst>
        </pc:grpChg>
        <pc:picChg chg="add mod modCrop">
          <ac:chgData name="Aria E Fiat" userId="d352dcc2-77e0-46ba-8182-897954ed3962" providerId="ADAL" clId="{56ED43F9-0E2E-0A4A-977A-8387EDA26E6B}" dt="2020-08-09T16:54:18.997" v="1710" actId="14100"/>
          <ac:picMkLst>
            <pc:docMk/>
            <pc:sldMk cId="3561215397" sldId="310"/>
            <ac:picMk id="6" creationId="{608B8F5E-AA82-0842-AB7B-9D0DB4DE0560}"/>
          </ac:picMkLst>
        </pc:picChg>
        <pc:picChg chg="add mod">
          <ac:chgData name="Aria E Fiat" userId="d352dcc2-77e0-46ba-8182-897954ed3962" providerId="ADAL" clId="{56ED43F9-0E2E-0A4A-977A-8387EDA26E6B}" dt="2020-08-09T16:58:22.057" v="1800" actId="1076"/>
          <ac:picMkLst>
            <pc:docMk/>
            <pc:sldMk cId="3561215397" sldId="310"/>
            <ac:picMk id="13" creationId="{D32D29A1-EDEB-6A4F-AF88-CBEEE3BEC4E7}"/>
          </ac:picMkLst>
        </pc:picChg>
      </pc:sldChg>
      <pc:sldChg chg="addSp delSp modSp add mod ord modNotesTx">
        <pc:chgData name="Aria E Fiat" userId="d352dcc2-77e0-46ba-8182-897954ed3962" providerId="ADAL" clId="{56ED43F9-0E2E-0A4A-977A-8387EDA26E6B}" dt="2020-08-09T17:26:05.157" v="2225"/>
        <pc:sldMkLst>
          <pc:docMk/>
          <pc:sldMk cId="4195550978" sldId="311"/>
        </pc:sldMkLst>
        <pc:spChg chg="del">
          <ac:chgData name="Aria E Fiat" userId="d352dcc2-77e0-46ba-8182-897954ed3962" providerId="ADAL" clId="{56ED43F9-0E2E-0A4A-977A-8387EDA26E6B}" dt="2020-08-09T17:08:00.188" v="1906" actId="478"/>
          <ac:spMkLst>
            <pc:docMk/>
            <pc:sldMk cId="4195550978" sldId="311"/>
            <ac:spMk id="2" creationId="{C28836E5-6924-004A-8EAB-0EA9637F547F}"/>
          </ac:spMkLst>
        </pc:spChg>
        <pc:spChg chg="del">
          <ac:chgData name="Aria E Fiat" userId="d352dcc2-77e0-46ba-8182-897954ed3962" providerId="ADAL" clId="{56ED43F9-0E2E-0A4A-977A-8387EDA26E6B}" dt="2020-08-09T17:07:58.391" v="1905" actId="478"/>
          <ac:spMkLst>
            <pc:docMk/>
            <pc:sldMk cId="4195550978" sldId="311"/>
            <ac:spMk id="3" creationId="{DF6F9EBE-B06E-6448-AA86-FBC5B42BF116}"/>
          </ac:spMkLst>
        </pc:spChg>
        <pc:spChg chg="add mod">
          <ac:chgData name="Aria E Fiat" userId="d352dcc2-77e0-46ba-8182-897954ed3962" providerId="ADAL" clId="{56ED43F9-0E2E-0A4A-977A-8387EDA26E6B}" dt="2020-08-09T17:10:04.483" v="1980" actId="20577"/>
          <ac:spMkLst>
            <pc:docMk/>
            <pc:sldMk cId="4195550978" sldId="311"/>
            <ac:spMk id="4" creationId="{347D8F79-0BA4-074A-A40C-58D5AAED962D}"/>
          </ac:spMkLst>
        </pc:spChg>
        <pc:spChg chg="add mod">
          <ac:chgData name="Aria E Fiat" userId="d352dcc2-77e0-46ba-8182-897954ed3962" providerId="ADAL" clId="{56ED43F9-0E2E-0A4A-977A-8387EDA26E6B}" dt="2020-08-09T17:09:06.105" v="1927" actId="207"/>
          <ac:spMkLst>
            <pc:docMk/>
            <pc:sldMk cId="4195550978" sldId="311"/>
            <ac:spMk id="5" creationId="{68569A49-BD41-0449-B88D-E973A43AF1B9}"/>
          </ac:spMkLst>
        </pc:spChg>
        <pc:spChg chg="add mod">
          <ac:chgData name="Aria E Fiat" userId="d352dcc2-77e0-46ba-8182-897954ed3962" providerId="ADAL" clId="{56ED43F9-0E2E-0A4A-977A-8387EDA26E6B}" dt="2020-08-09T17:15:25.758" v="2053" actId="1076"/>
          <ac:spMkLst>
            <pc:docMk/>
            <pc:sldMk cId="4195550978" sldId="311"/>
            <ac:spMk id="8" creationId="{CBFF2423-7327-AD4F-973D-C0573BD1B21C}"/>
          </ac:spMkLst>
        </pc:spChg>
        <pc:spChg chg="add mod">
          <ac:chgData name="Aria E Fiat" userId="d352dcc2-77e0-46ba-8182-897954ed3962" providerId="ADAL" clId="{56ED43F9-0E2E-0A4A-977A-8387EDA26E6B}" dt="2020-08-09T17:16:28.584" v="2056" actId="1076"/>
          <ac:spMkLst>
            <pc:docMk/>
            <pc:sldMk cId="4195550978" sldId="311"/>
            <ac:spMk id="9" creationId="{15E0F1F6-4458-264E-A10F-AB8D39632973}"/>
          </ac:spMkLst>
        </pc:spChg>
        <pc:spChg chg="add mod">
          <ac:chgData name="Aria E Fiat" userId="d352dcc2-77e0-46ba-8182-897954ed3962" providerId="ADAL" clId="{56ED43F9-0E2E-0A4A-977A-8387EDA26E6B}" dt="2020-08-09T17:15:25.758" v="2053" actId="1076"/>
          <ac:spMkLst>
            <pc:docMk/>
            <pc:sldMk cId="4195550978" sldId="311"/>
            <ac:spMk id="10" creationId="{F49CE955-35C3-3749-A801-3FF931006431}"/>
          </ac:spMkLst>
        </pc:spChg>
        <pc:spChg chg="add mod">
          <ac:chgData name="Aria E Fiat" userId="d352dcc2-77e0-46ba-8182-897954ed3962" providerId="ADAL" clId="{56ED43F9-0E2E-0A4A-977A-8387EDA26E6B}" dt="2020-08-09T17:15:25.758" v="2053" actId="1076"/>
          <ac:spMkLst>
            <pc:docMk/>
            <pc:sldMk cId="4195550978" sldId="311"/>
            <ac:spMk id="11" creationId="{67334990-6AE0-B14C-A0BA-6D4E87D3A0F8}"/>
          </ac:spMkLst>
        </pc:spChg>
        <pc:spChg chg="add mod">
          <ac:chgData name="Aria E Fiat" userId="d352dcc2-77e0-46ba-8182-897954ed3962" providerId="ADAL" clId="{56ED43F9-0E2E-0A4A-977A-8387EDA26E6B}" dt="2020-08-09T17:15:25.758" v="2053" actId="1076"/>
          <ac:spMkLst>
            <pc:docMk/>
            <pc:sldMk cId="4195550978" sldId="311"/>
            <ac:spMk id="12" creationId="{11E96463-22AE-2943-9D97-5C65A0633D65}"/>
          </ac:spMkLst>
        </pc:spChg>
        <pc:spChg chg="add mod">
          <ac:chgData name="Aria E Fiat" userId="d352dcc2-77e0-46ba-8182-897954ed3962" providerId="ADAL" clId="{56ED43F9-0E2E-0A4A-977A-8387EDA26E6B}" dt="2020-08-09T17:15:25.758" v="2053" actId="1076"/>
          <ac:spMkLst>
            <pc:docMk/>
            <pc:sldMk cId="4195550978" sldId="311"/>
            <ac:spMk id="13" creationId="{41043744-C532-974E-9946-617A3604E224}"/>
          </ac:spMkLst>
        </pc:spChg>
        <pc:spChg chg="add mod">
          <ac:chgData name="Aria E Fiat" userId="d352dcc2-77e0-46ba-8182-897954ed3962" providerId="ADAL" clId="{56ED43F9-0E2E-0A4A-977A-8387EDA26E6B}" dt="2020-08-09T17:16:08.634" v="2054" actId="1076"/>
          <ac:spMkLst>
            <pc:docMk/>
            <pc:sldMk cId="4195550978" sldId="311"/>
            <ac:spMk id="14" creationId="{1BBA554A-78DF-B242-86BF-E84C0184EC7A}"/>
          </ac:spMkLst>
        </pc:spChg>
        <pc:spChg chg="add mod">
          <ac:chgData name="Aria E Fiat" userId="d352dcc2-77e0-46ba-8182-897954ed3962" providerId="ADAL" clId="{56ED43F9-0E2E-0A4A-977A-8387EDA26E6B}" dt="2020-08-09T17:16:08.634" v="2054" actId="1076"/>
          <ac:spMkLst>
            <pc:docMk/>
            <pc:sldMk cId="4195550978" sldId="311"/>
            <ac:spMk id="15" creationId="{07ABA6E0-1B3C-B844-B3AA-178192640589}"/>
          </ac:spMkLst>
        </pc:spChg>
        <pc:spChg chg="add mod">
          <ac:chgData name="Aria E Fiat" userId="d352dcc2-77e0-46ba-8182-897954ed3962" providerId="ADAL" clId="{56ED43F9-0E2E-0A4A-977A-8387EDA26E6B}" dt="2020-08-09T17:16:22.883" v="2055" actId="1076"/>
          <ac:spMkLst>
            <pc:docMk/>
            <pc:sldMk cId="4195550978" sldId="311"/>
            <ac:spMk id="16" creationId="{082388C6-164F-A148-939D-DA41589DB519}"/>
          </ac:spMkLst>
        </pc:spChg>
        <pc:spChg chg="add mod">
          <ac:chgData name="Aria E Fiat" userId="d352dcc2-77e0-46ba-8182-897954ed3962" providerId="ADAL" clId="{56ED43F9-0E2E-0A4A-977A-8387EDA26E6B}" dt="2020-08-09T17:16:22.883" v="2055" actId="1076"/>
          <ac:spMkLst>
            <pc:docMk/>
            <pc:sldMk cId="4195550978" sldId="311"/>
            <ac:spMk id="17" creationId="{734E9732-4578-F946-ABDE-457FFFBBEADC}"/>
          </ac:spMkLst>
        </pc:spChg>
        <pc:picChg chg="add mod">
          <ac:chgData name="Aria E Fiat" userId="d352dcc2-77e0-46ba-8182-897954ed3962" providerId="ADAL" clId="{56ED43F9-0E2E-0A4A-977A-8387EDA26E6B}" dt="2020-08-09T17:10:44.588" v="1984" actId="1076"/>
          <ac:picMkLst>
            <pc:docMk/>
            <pc:sldMk cId="4195550978" sldId="311"/>
            <ac:picMk id="7" creationId="{5C455B9D-2F18-0C4A-9821-ADAFB97447DE}"/>
          </ac:picMkLst>
        </pc:picChg>
      </pc:sldChg>
      <pc:sldChg chg="delSp add del mod modNotesTx">
        <pc:chgData name="Aria E Fiat" userId="d352dcc2-77e0-46ba-8182-897954ed3962" providerId="ADAL" clId="{56ED43F9-0E2E-0A4A-977A-8387EDA26E6B}" dt="2020-08-09T20:03:09.841" v="3385" actId="2696"/>
        <pc:sldMkLst>
          <pc:docMk/>
          <pc:sldMk cId="2487174041" sldId="312"/>
        </pc:sldMkLst>
        <pc:spChg chg="del">
          <ac:chgData name="Aria E Fiat" userId="d352dcc2-77e0-46ba-8182-897954ed3962" providerId="ADAL" clId="{56ED43F9-0E2E-0A4A-977A-8387EDA26E6B}" dt="2020-08-09T19:46:37.515" v="3094" actId="478"/>
          <ac:spMkLst>
            <pc:docMk/>
            <pc:sldMk cId="2487174041" sldId="312"/>
            <ac:spMk id="2" creationId="{91E3E952-D4DA-384A-85E6-CA209A9EF509}"/>
          </ac:spMkLst>
        </pc:spChg>
        <pc:spChg chg="del">
          <ac:chgData name="Aria E Fiat" userId="d352dcc2-77e0-46ba-8182-897954ed3962" providerId="ADAL" clId="{56ED43F9-0E2E-0A4A-977A-8387EDA26E6B}" dt="2020-08-09T19:46:39.121" v="3095" actId="478"/>
          <ac:spMkLst>
            <pc:docMk/>
            <pc:sldMk cId="2487174041" sldId="312"/>
            <ac:spMk id="3" creationId="{B0DD4890-1441-C848-9CCD-EC72933B4A65}"/>
          </ac:spMkLst>
        </pc:spChg>
      </pc:sldChg>
      <pc:sldChg chg="add del modNotesTx">
        <pc:chgData name="Aria E Fiat" userId="d352dcc2-77e0-46ba-8182-897954ed3962" providerId="ADAL" clId="{56ED43F9-0E2E-0A4A-977A-8387EDA26E6B}" dt="2020-08-09T20:03:08.441" v="3384" actId="2696"/>
        <pc:sldMkLst>
          <pc:docMk/>
          <pc:sldMk cId="1245821004" sldId="313"/>
        </pc:sldMkLst>
      </pc:sldChg>
      <pc:sldChg chg="addSp delSp modSp mod delCm">
        <pc:chgData name="Aria E Fiat" userId="d352dcc2-77e0-46ba-8182-897954ed3962" providerId="ADAL" clId="{56ED43F9-0E2E-0A4A-977A-8387EDA26E6B}" dt="2020-08-10T11:04:34.338" v="12419" actId="1592"/>
        <pc:sldMkLst>
          <pc:docMk/>
          <pc:sldMk cId="412500758" sldId="314"/>
        </pc:sldMkLst>
        <pc:spChg chg="mod">
          <ac:chgData name="Aria E Fiat" userId="d352dcc2-77e0-46ba-8182-897954ed3962" providerId="ADAL" clId="{56ED43F9-0E2E-0A4A-977A-8387EDA26E6B}" dt="2020-08-09T14:43:37.538" v="1123" actId="1076"/>
          <ac:spMkLst>
            <pc:docMk/>
            <pc:sldMk cId="412500758" sldId="314"/>
            <ac:spMk id="2" creationId="{EDEC1F95-C157-4B49-ABC6-E6E97E968A86}"/>
          </ac:spMkLst>
        </pc:spChg>
        <pc:spChg chg="del">
          <ac:chgData name="Aria E Fiat" userId="d352dcc2-77e0-46ba-8182-897954ed3962" providerId="ADAL" clId="{56ED43F9-0E2E-0A4A-977A-8387EDA26E6B}" dt="2020-08-09T14:39:05.582" v="1051" actId="478"/>
          <ac:spMkLst>
            <pc:docMk/>
            <pc:sldMk cId="412500758" sldId="314"/>
            <ac:spMk id="3" creationId="{D5E5B079-A3D1-4493-A831-49C81847824B}"/>
          </ac:spMkLst>
        </pc:spChg>
        <pc:spChg chg="add mod">
          <ac:chgData name="Aria E Fiat" userId="d352dcc2-77e0-46ba-8182-897954ed3962" providerId="ADAL" clId="{56ED43F9-0E2E-0A4A-977A-8387EDA26E6B}" dt="2020-08-09T14:44:09.586" v="1128" actId="14100"/>
          <ac:spMkLst>
            <pc:docMk/>
            <pc:sldMk cId="412500758" sldId="314"/>
            <ac:spMk id="4" creationId="{4AAA1099-1040-A74C-A726-400BF0138DA1}"/>
          </ac:spMkLst>
        </pc:spChg>
        <pc:spChg chg="add mod">
          <ac:chgData name="Aria E Fiat" userId="d352dcc2-77e0-46ba-8182-897954ed3962" providerId="ADAL" clId="{56ED43F9-0E2E-0A4A-977A-8387EDA26E6B}" dt="2020-08-09T14:43:01.047" v="1115" actId="2085"/>
          <ac:spMkLst>
            <pc:docMk/>
            <pc:sldMk cId="412500758" sldId="314"/>
            <ac:spMk id="5" creationId="{75B9056D-899C-0940-8BB1-19E65CD455BB}"/>
          </ac:spMkLst>
        </pc:spChg>
        <pc:picChg chg="mod">
          <ac:chgData name="Aria E Fiat" userId="d352dcc2-77e0-46ba-8182-897954ed3962" providerId="ADAL" clId="{56ED43F9-0E2E-0A4A-977A-8387EDA26E6B}" dt="2020-08-09T14:43:24.761" v="1120" actId="166"/>
          <ac:picMkLst>
            <pc:docMk/>
            <pc:sldMk cId="412500758" sldId="314"/>
            <ac:picMk id="3" creationId="{F60C4111-04C1-4DE2-BDD0-85C85C7C3487}"/>
          </ac:picMkLst>
        </pc:picChg>
      </pc:sldChg>
      <pc:sldChg chg="modSp mod">
        <pc:chgData name="Aria E Fiat" userId="d352dcc2-77e0-46ba-8182-897954ed3962" providerId="ADAL" clId="{56ED43F9-0E2E-0A4A-977A-8387EDA26E6B}" dt="2020-08-09T19:01:38.324" v="2429" actId="20577"/>
        <pc:sldMkLst>
          <pc:docMk/>
          <pc:sldMk cId="2521730239" sldId="317"/>
        </pc:sldMkLst>
        <pc:spChg chg="mod">
          <ac:chgData name="Aria E Fiat" userId="d352dcc2-77e0-46ba-8182-897954ed3962" providerId="ADAL" clId="{56ED43F9-0E2E-0A4A-977A-8387EDA26E6B}" dt="2020-08-09T19:01:34.118" v="2427" actId="20577"/>
          <ac:spMkLst>
            <pc:docMk/>
            <pc:sldMk cId="2521730239" sldId="317"/>
            <ac:spMk id="18" creationId="{0AA1D351-4AFE-4148-9A09-B2BA5769F503}"/>
          </ac:spMkLst>
        </pc:spChg>
        <pc:spChg chg="mod">
          <ac:chgData name="Aria E Fiat" userId="d352dcc2-77e0-46ba-8182-897954ed3962" providerId="ADAL" clId="{56ED43F9-0E2E-0A4A-977A-8387EDA26E6B}" dt="2020-08-09T19:01:36.631" v="2428" actId="20577"/>
          <ac:spMkLst>
            <pc:docMk/>
            <pc:sldMk cId="2521730239" sldId="317"/>
            <ac:spMk id="19" creationId="{EBE96CF9-C8E7-4240-8BB2-77EB1EF008A6}"/>
          </ac:spMkLst>
        </pc:spChg>
        <pc:spChg chg="mod">
          <ac:chgData name="Aria E Fiat" userId="d352dcc2-77e0-46ba-8182-897954ed3962" providerId="ADAL" clId="{56ED43F9-0E2E-0A4A-977A-8387EDA26E6B}" dt="2020-08-09T19:01:38.324" v="2429" actId="20577"/>
          <ac:spMkLst>
            <pc:docMk/>
            <pc:sldMk cId="2521730239" sldId="317"/>
            <ac:spMk id="20" creationId="{0C41A5BD-32D1-1C4C-902A-16D3AA12C648}"/>
          </ac:spMkLst>
        </pc:spChg>
      </pc:sldChg>
      <pc:sldChg chg="modSp mod modNotesTx">
        <pc:chgData name="Aria E Fiat" userId="d352dcc2-77e0-46ba-8182-897954ed3962" providerId="ADAL" clId="{56ED43F9-0E2E-0A4A-977A-8387EDA26E6B}" dt="2020-08-10T02:10:03.567" v="8580" actId="20577"/>
        <pc:sldMkLst>
          <pc:docMk/>
          <pc:sldMk cId="519293596" sldId="318"/>
        </pc:sldMkLst>
        <pc:spChg chg="mod">
          <ac:chgData name="Aria E Fiat" userId="d352dcc2-77e0-46ba-8182-897954ed3962" providerId="ADAL" clId="{56ED43F9-0E2E-0A4A-977A-8387EDA26E6B}" dt="2020-08-09T19:01:22.518" v="2426" actId="20577"/>
          <ac:spMkLst>
            <pc:docMk/>
            <pc:sldMk cId="519293596" sldId="318"/>
            <ac:spMk id="2" creationId="{EDEC1F95-C157-4B49-ABC6-E6E97E968A86}"/>
          </ac:spMkLst>
        </pc:spChg>
      </pc:sldChg>
      <pc:sldChg chg="modSp mod">
        <pc:chgData name="Aria E Fiat" userId="d352dcc2-77e0-46ba-8182-897954ed3962" providerId="ADAL" clId="{56ED43F9-0E2E-0A4A-977A-8387EDA26E6B}" dt="2020-08-09T19:00:19.566" v="2417" actId="20577"/>
        <pc:sldMkLst>
          <pc:docMk/>
          <pc:sldMk cId="2454243716" sldId="319"/>
        </pc:sldMkLst>
        <pc:spChg chg="mod">
          <ac:chgData name="Aria E Fiat" userId="d352dcc2-77e0-46ba-8182-897954ed3962" providerId="ADAL" clId="{56ED43F9-0E2E-0A4A-977A-8387EDA26E6B}" dt="2020-08-09T19:00:15.311" v="2415" actId="20577"/>
          <ac:spMkLst>
            <pc:docMk/>
            <pc:sldMk cId="2454243716" sldId="319"/>
            <ac:spMk id="18" creationId="{0AA1D351-4AFE-4148-9A09-B2BA5769F503}"/>
          </ac:spMkLst>
        </pc:spChg>
        <pc:spChg chg="mod">
          <ac:chgData name="Aria E Fiat" userId="d352dcc2-77e0-46ba-8182-897954ed3962" providerId="ADAL" clId="{56ED43F9-0E2E-0A4A-977A-8387EDA26E6B}" dt="2020-08-09T19:00:17.464" v="2416" actId="20577"/>
          <ac:spMkLst>
            <pc:docMk/>
            <pc:sldMk cId="2454243716" sldId="319"/>
            <ac:spMk id="19" creationId="{EBE96CF9-C8E7-4240-8BB2-77EB1EF008A6}"/>
          </ac:spMkLst>
        </pc:spChg>
        <pc:spChg chg="mod">
          <ac:chgData name="Aria E Fiat" userId="d352dcc2-77e0-46ba-8182-897954ed3962" providerId="ADAL" clId="{56ED43F9-0E2E-0A4A-977A-8387EDA26E6B}" dt="2020-08-09T19:00:19.566" v="2417" actId="20577"/>
          <ac:spMkLst>
            <pc:docMk/>
            <pc:sldMk cId="2454243716" sldId="319"/>
            <ac:spMk id="20" creationId="{0C41A5BD-32D1-1C4C-902A-16D3AA12C648}"/>
          </ac:spMkLst>
        </pc:spChg>
      </pc:sldChg>
      <pc:sldChg chg="modNotesTx">
        <pc:chgData name="Aria E Fiat" userId="d352dcc2-77e0-46ba-8182-897954ed3962" providerId="ADAL" clId="{56ED43F9-0E2E-0A4A-977A-8387EDA26E6B}" dt="2020-08-10T02:10:16.884" v="8591" actId="20577"/>
        <pc:sldMkLst>
          <pc:docMk/>
          <pc:sldMk cId="1332470200" sldId="320"/>
        </pc:sldMkLst>
      </pc:sldChg>
      <pc:sldChg chg="add del">
        <pc:chgData name="Aria E Fiat" userId="d352dcc2-77e0-46ba-8182-897954ed3962" providerId="ADAL" clId="{56ED43F9-0E2E-0A4A-977A-8387EDA26E6B}" dt="2020-08-09T17:39:54.417" v="2345" actId="2696"/>
        <pc:sldMkLst>
          <pc:docMk/>
          <pc:sldMk cId="2243122655" sldId="321"/>
        </pc:sldMkLst>
      </pc:sldChg>
      <pc:sldChg chg="addSp delSp modSp add mod ord modNotesTx">
        <pc:chgData name="Aria E Fiat" userId="d352dcc2-77e0-46ba-8182-897954ed3962" providerId="ADAL" clId="{56ED43F9-0E2E-0A4A-977A-8387EDA26E6B}" dt="2020-08-10T14:57:41.566" v="17928" actId="20577"/>
        <pc:sldMkLst>
          <pc:docMk/>
          <pc:sldMk cId="3212589256" sldId="321"/>
        </pc:sldMkLst>
        <pc:spChg chg="mod">
          <ac:chgData name="Aria E Fiat" userId="d352dcc2-77e0-46ba-8182-897954ed3962" providerId="ADAL" clId="{56ED43F9-0E2E-0A4A-977A-8387EDA26E6B}" dt="2020-08-09T18:59:57.969" v="2414" actId="20577"/>
          <ac:spMkLst>
            <pc:docMk/>
            <pc:sldMk cId="3212589256" sldId="321"/>
            <ac:spMk id="4" creationId="{347D8F79-0BA4-074A-A40C-58D5AAED962D}"/>
          </ac:spMkLst>
        </pc:spChg>
        <pc:picChg chg="add del mod modCrop">
          <ac:chgData name="Aria E Fiat" userId="d352dcc2-77e0-46ba-8182-897954ed3962" providerId="ADAL" clId="{56ED43F9-0E2E-0A4A-977A-8387EDA26E6B}" dt="2020-08-09T17:43:56.521" v="2399" actId="478"/>
          <ac:picMkLst>
            <pc:docMk/>
            <pc:sldMk cId="3212589256" sldId="321"/>
            <ac:picMk id="3" creationId="{D1B07404-17B6-884D-82E9-07C73EBA4BE5}"/>
          </ac:picMkLst>
        </pc:picChg>
        <pc:picChg chg="add del">
          <ac:chgData name="Aria E Fiat" userId="d352dcc2-77e0-46ba-8182-897954ed3962" providerId="ADAL" clId="{56ED43F9-0E2E-0A4A-977A-8387EDA26E6B}" dt="2020-08-09T18:59:56.570" v="2413" actId="478"/>
          <ac:picMkLst>
            <pc:docMk/>
            <pc:sldMk cId="3212589256" sldId="321"/>
            <ac:picMk id="6" creationId="{9AE9F646-7941-47E4-BEAF-325A940E2E07}"/>
          </ac:picMkLst>
        </pc:picChg>
        <pc:picChg chg="del">
          <ac:chgData name="Aria E Fiat" userId="d352dcc2-77e0-46ba-8182-897954ed3962" providerId="ADAL" clId="{56ED43F9-0E2E-0A4A-977A-8387EDA26E6B}" dt="2020-08-09T17:40:22.060" v="2381" actId="478"/>
          <ac:picMkLst>
            <pc:docMk/>
            <pc:sldMk cId="3212589256" sldId="321"/>
            <ac:picMk id="7" creationId="{5C455B9D-2F18-0C4A-9821-ADAFB97447DE}"/>
          </ac:picMkLst>
        </pc:picChg>
      </pc:sldChg>
      <pc:sldChg chg="modSp mod modNotesTx">
        <pc:chgData name="Aria E Fiat" userId="d352dcc2-77e0-46ba-8182-897954ed3962" providerId="ADAL" clId="{56ED43F9-0E2E-0A4A-977A-8387EDA26E6B}" dt="2020-08-10T02:10:48.275" v="8612" actId="20577"/>
        <pc:sldMkLst>
          <pc:docMk/>
          <pc:sldMk cId="3535604524" sldId="322"/>
        </pc:sldMkLst>
        <pc:spChg chg="mod">
          <ac:chgData name="Aria E Fiat" userId="d352dcc2-77e0-46ba-8182-897954ed3962" providerId="ADAL" clId="{56ED43F9-0E2E-0A4A-977A-8387EDA26E6B}" dt="2020-08-09T19:04:09.767" v="2457" actId="242"/>
          <ac:spMkLst>
            <pc:docMk/>
            <pc:sldMk cId="3535604524" sldId="322"/>
            <ac:spMk id="2" creationId="{EDEC1F95-C157-4B49-ABC6-E6E97E968A86}"/>
          </ac:spMkLst>
        </pc:spChg>
      </pc:sldChg>
      <pc:sldChg chg="addSp modSp mod modNotesTx">
        <pc:chgData name="Aria E Fiat" userId="d352dcc2-77e0-46ba-8182-897954ed3962" providerId="ADAL" clId="{56ED43F9-0E2E-0A4A-977A-8387EDA26E6B}" dt="2020-08-10T12:40:58.982" v="14283" actId="404"/>
        <pc:sldMkLst>
          <pc:docMk/>
          <pc:sldMk cId="4162061030" sldId="325"/>
        </pc:sldMkLst>
        <pc:spChg chg="add mod">
          <ac:chgData name="Aria E Fiat" userId="d352dcc2-77e0-46ba-8182-897954ed3962" providerId="ADAL" clId="{56ED43F9-0E2E-0A4A-977A-8387EDA26E6B}" dt="2020-08-10T11:42:12.700" v="13387" actId="1076"/>
          <ac:spMkLst>
            <pc:docMk/>
            <pc:sldMk cId="4162061030" sldId="325"/>
            <ac:spMk id="2" creationId="{A0939E0A-0FB2-1A4A-B393-5265C4FCB3B5}"/>
          </ac:spMkLst>
        </pc:spChg>
        <pc:spChg chg="mod">
          <ac:chgData name="Aria E Fiat" userId="d352dcc2-77e0-46ba-8182-897954ed3962" providerId="ADAL" clId="{56ED43F9-0E2E-0A4A-977A-8387EDA26E6B}" dt="2020-08-10T12:40:58.982" v="14283" actId="404"/>
          <ac:spMkLst>
            <pc:docMk/>
            <pc:sldMk cId="4162061030" sldId="325"/>
            <ac:spMk id="3" creationId="{A3ED24E0-87FA-2B47-920D-5E78E3DC8439}"/>
          </ac:spMkLst>
        </pc:spChg>
        <pc:spChg chg="mod">
          <ac:chgData name="Aria E Fiat" userId="d352dcc2-77e0-46ba-8182-897954ed3962" providerId="ADAL" clId="{56ED43F9-0E2E-0A4A-977A-8387EDA26E6B}" dt="2020-08-10T11:42:04.120" v="13386" actId="1076"/>
          <ac:spMkLst>
            <pc:docMk/>
            <pc:sldMk cId="4162061030" sldId="325"/>
            <ac:spMk id="5" creationId="{5913F451-0C0D-A341-9054-3EE66A956335}"/>
          </ac:spMkLst>
        </pc:spChg>
        <pc:spChg chg="add mod">
          <ac:chgData name="Aria E Fiat" userId="d352dcc2-77e0-46ba-8182-897954ed3962" providerId="ADAL" clId="{56ED43F9-0E2E-0A4A-977A-8387EDA26E6B}" dt="2020-08-10T11:42:12.700" v="13387" actId="1076"/>
          <ac:spMkLst>
            <pc:docMk/>
            <pc:sldMk cId="4162061030" sldId="325"/>
            <ac:spMk id="6" creationId="{2BE60F32-046B-4C41-83C0-3E404B7EC0EB}"/>
          </ac:spMkLst>
        </pc:spChg>
        <pc:spChg chg="add mod">
          <ac:chgData name="Aria E Fiat" userId="d352dcc2-77e0-46ba-8182-897954ed3962" providerId="ADAL" clId="{56ED43F9-0E2E-0A4A-977A-8387EDA26E6B}" dt="2020-08-10T11:41:37.093" v="13380" actId="1076"/>
          <ac:spMkLst>
            <pc:docMk/>
            <pc:sldMk cId="4162061030" sldId="325"/>
            <ac:spMk id="9" creationId="{61D99D11-70D3-0949-B4CB-B52BA13E444E}"/>
          </ac:spMkLst>
        </pc:spChg>
        <pc:spChg chg="add mod">
          <ac:chgData name="Aria E Fiat" userId="d352dcc2-77e0-46ba-8182-897954ed3962" providerId="ADAL" clId="{56ED43F9-0E2E-0A4A-977A-8387EDA26E6B}" dt="2020-08-10T11:41:56.413" v="13384" actId="1076"/>
          <ac:spMkLst>
            <pc:docMk/>
            <pc:sldMk cId="4162061030" sldId="325"/>
            <ac:spMk id="10" creationId="{E1DA51B0-E0CC-2B4C-996D-10AC53C0B47A}"/>
          </ac:spMkLst>
        </pc:spChg>
        <pc:spChg chg="add mod">
          <ac:chgData name="Aria E Fiat" userId="d352dcc2-77e0-46ba-8182-897954ed3962" providerId="ADAL" clId="{56ED43F9-0E2E-0A4A-977A-8387EDA26E6B}" dt="2020-08-10T11:41:40.020" v="13381" actId="1076"/>
          <ac:spMkLst>
            <pc:docMk/>
            <pc:sldMk cId="4162061030" sldId="325"/>
            <ac:spMk id="11" creationId="{003D833F-260E-474D-A4B5-D0E8D763D978}"/>
          </ac:spMkLst>
        </pc:spChg>
        <pc:spChg chg="add mod">
          <ac:chgData name="Aria E Fiat" userId="d352dcc2-77e0-46ba-8182-897954ed3962" providerId="ADAL" clId="{56ED43F9-0E2E-0A4A-977A-8387EDA26E6B}" dt="2020-08-10T11:48:36.648" v="13420" actId="167"/>
          <ac:spMkLst>
            <pc:docMk/>
            <pc:sldMk cId="4162061030" sldId="325"/>
            <ac:spMk id="12" creationId="{D23EF2C1-4D89-194C-BBD1-7E1504F824F8}"/>
          </ac:spMkLst>
        </pc:spChg>
        <pc:spChg chg="add mod">
          <ac:chgData name="Aria E Fiat" userId="d352dcc2-77e0-46ba-8182-897954ed3962" providerId="ADAL" clId="{56ED43F9-0E2E-0A4A-977A-8387EDA26E6B}" dt="2020-08-10T11:48:18.212" v="13414" actId="1076"/>
          <ac:spMkLst>
            <pc:docMk/>
            <pc:sldMk cId="4162061030" sldId="325"/>
            <ac:spMk id="13" creationId="{8416C8E2-7D92-EE4A-A2F7-3E65615146CB}"/>
          </ac:spMkLst>
        </pc:spChg>
        <pc:spChg chg="add mod">
          <ac:chgData name="Aria E Fiat" userId="d352dcc2-77e0-46ba-8182-897954ed3962" providerId="ADAL" clId="{56ED43F9-0E2E-0A4A-977A-8387EDA26E6B}" dt="2020-08-10T11:48:26.788" v="13417" actId="167"/>
          <ac:spMkLst>
            <pc:docMk/>
            <pc:sldMk cId="4162061030" sldId="325"/>
            <ac:spMk id="14" creationId="{D81052A6-66FA-0342-A6EE-0687D42488DD}"/>
          </ac:spMkLst>
        </pc:spChg>
        <pc:picChg chg="add mod modCrop">
          <ac:chgData name="Aria E Fiat" userId="d352dcc2-77e0-46ba-8182-897954ed3962" providerId="ADAL" clId="{56ED43F9-0E2E-0A4A-977A-8387EDA26E6B}" dt="2020-08-10T11:43:35.909" v="13409" actId="1076"/>
          <ac:picMkLst>
            <pc:docMk/>
            <pc:sldMk cId="4162061030" sldId="325"/>
            <ac:picMk id="8" creationId="{E159970D-3A92-6740-9FC0-05DB0DD933F6}"/>
          </ac:picMkLst>
        </pc:picChg>
      </pc:sldChg>
      <pc:sldChg chg="modSp mod">
        <pc:chgData name="Aria E Fiat" userId="d352dcc2-77e0-46ba-8182-897954ed3962" providerId="ADAL" clId="{56ED43F9-0E2E-0A4A-977A-8387EDA26E6B}" dt="2020-08-09T19:21:29.472" v="2891" actId="242"/>
        <pc:sldMkLst>
          <pc:docMk/>
          <pc:sldMk cId="2423513216" sldId="326"/>
        </pc:sldMkLst>
        <pc:spChg chg="mod">
          <ac:chgData name="Aria E Fiat" userId="d352dcc2-77e0-46ba-8182-897954ed3962" providerId="ADAL" clId="{56ED43F9-0E2E-0A4A-977A-8387EDA26E6B}" dt="2020-08-09T19:21:29.472" v="2891" actId="242"/>
          <ac:spMkLst>
            <pc:docMk/>
            <pc:sldMk cId="2423513216" sldId="326"/>
            <ac:spMk id="7" creationId="{20333239-3639-C743-BA3F-E006C3942093}"/>
          </ac:spMkLst>
        </pc:spChg>
        <pc:spChg chg="mod">
          <ac:chgData name="Aria E Fiat" userId="d352dcc2-77e0-46ba-8182-897954ed3962" providerId="ADAL" clId="{56ED43F9-0E2E-0A4A-977A-8387EDA26E6B}" dt="2020-08-09T19:20:42.109" v="2879" actId="122"/>
          <ac:spMkLst>
            <pc:docMk/>
            <pc:sldMk cId="2423513216" sldId="326"/>
            <ac:spMk id="8" creationId="{824950E7-C1E6-9D43-ADC3-0D171F722AF5}"/>
          </ac:spMkLst>
        </pc:spChg>
        <pc:spChg chg="mod">
          <ac:chgData name="Aria E Fiat" userId="d352dcc2-77e0-46ba-8182-897954ed3962" providerId="ADAL" clId="{56ED43F9-0E2E-0A4A-977A-8387EDA26E6B}" dt="2020-08-09T19:19:11.116" v="2870" actId="114"/>
          <ac:spMkLst>
            <pc:docMk/>
            <pc:sldMk cId="2423513216" sldId="326"/>
            <ac:spMk id="14" creationId="{66326A8E-6EFD-6C4D-910D-94EEEBE265F5}"/>
          </ac:spMkLst>
        </pc:spChg>
      </pc:sldChg>
      <pc:sldChg chg="modSp mod">
        <pc:chgData name="Aria E Fiat" userId="d352dcc2-77e0-46ba-8182-897954ed3962" providerId="ADAL" clId="{56ED43F9-0E2E-0A4A-977A-8387EDA26E6B}" dt="2020-08-09T19:06:40.833" v="2479" actId="207"/>
        <pc:sldMkLst>
          <pc:docMk/>
          <pc:sldMk cId="273483488" sldId="329"/>
        </pc:sldMkLst>
        <pc:spChg chg="mod">
          <ac:chgData name="Aria E Fiat" userId="d352dcc2-77e0-46ba-8182-897954ed3962" providerId="ADAL" clId="{56ED43F9-0E2E-0A4A-977A-8387EDA26E6B}" dt="2020-08-09T19:06:40.833" v="2479" actId="207"/>
          <ac:spMkLst>
            <pc:docMk/>
            <pc:sldMk cId="273483488" sldId="329"/>
            <ac:spMk id="4" creationId="{347D8F79-0BA4-074A-A40C-58D5AAED962D}"/>
          </ac:spMkLst>
        </pc:spChg>
        <pc:spChg chg="mod">
          <ac:chgData name="Aria E Fiat" userId="d352dcc2-77e0-46ba-8182-897954ed3962" providerId="ADAL" clId="{56ED43F9-0E2E-0A4A-977A-8387EDA26E6B}" dt="2020-08-09T19:06:37.735" v="2478" actId="207"/>
          <ac:spMkLst>
            <pc:docMk/>
            <pc:sldMk cId="273483488" sldId="329"/>
            <ac:spMk id="5" creationId="{68569A49-BD41-0449-B88D-E973A43AF1B9}"/>
          </ac:spMkLst>
        </pc:spChg>
        <pc:spChg chg="mod">
          <ac:chgData name="Aria E Fiat" userId="d352dcc2-77e0-46ba-8182-897954ed3962" providerId="ADAL" clId="{56ED43F9-0E2E-0A4A-977A-8387EDA26E6B}" dt="2020-08-09T19:06:28.385" v="2477" actId="207"/>
          <ac:spMkLst>
            <pc:docMk/>
            <pc:sldMk cId="273483488" sldId="329"/>
            <ac:spMk id="8" creationId="{CBFF2423-7327-AD4F-973D-C0573BD1B21C}"/>
          </ac:spMkLst>
        </pc:spChg>
        <pc:spChg chg="mod">
          <ac:chgData name="Aria E Fiat" userId="d352dcc2-77e0-46ba-8182-897954ed3962" providerId="ADAL" clId="{56ED43F9-0E2E-0A4A-977A-8387EDA26E6B}" dt="2020-08-09T19:06:28.385" v="2477" actId="207"/>
          <ac:spMkLst>
            <pc:docMk/>
            <pc:sldMk cId="273483488" sldId="329"/>
            <ac:spMk id="10" creationId="{F49CE955-35C3-3749-A801-3FF931006431}"/>
          </ac:spMkLst>
        </pc:spChg>
        <pc:spChg chg="mod">
          <ac:chgData name="Aria E Fiat" userId="d352dcc2-77e0-46ba-8182-897954ed3962" providerId="ADAL" clId="{56ED43F9-0E2E-0A4A-977A-8387EDA26E6B}" dt="2020-08-09T19:06:28.385" v="2477" actId="207"/>
          <ac:spMkLst>
            <pc:docMk/>
            <pc:sldMk cId="273483488" sldId="329"/>
            <ac:spMk id="12" creationId="{11E96463-22AE-2943-9D97-5C65A0633D65}"/>
          </ac:spMkLst>
        </pc:spChg>
        <pc:spChg chg="mod">
          <ac:chgData name="Aria E Fiat" userId="d352dcc2-77e0-46ba-8182-897954ed3962" providerId="ADAL" clId="{56ED43F9-0E2E-0A4A-977A-8387EDA26E6B}" dt="2020-08-09T19:06:28.385" v="2477" actId="207"/>
          <ac:spMkLst>
            <pc:docMk/>
            <pc:sldMk cId="273483488" sldId="329"/>
            <ac:spMk id="14" creationId="{1BBA554A-78DF-B242-86BF-E84C0184EC7A}"/>
          </ac:spMkLst>
        </pc:spChg>
        <pc:spChg chg="mod">
          <ac:chgData name="Aria E Fiat" userId="d352dcc2-77e0-46ba-8182-897954ed3962" providerId="ADAL" clId="{56ED43F9-0E2E-0A4A-977A-8387EDA26E6B}" dt="2020-08-09T19:06:28.385" v="2477" actId="207"/>
          <ac:spMkLst>
            <pc:docMk/>
            <pc:sldMk cId="273483488" sldId="329"/>
            <ac:spMk id="16" creationId="{082388C6-164F-A148-939D-DA41589DB519}"/>
          </ac:spMkLst>
        </pc:spChg>
      </pc:sldChg>
      <pc:sldChg chg="modSp mod">
        <pc:chgData name="Aria E Fiat" userId="d352dcc2-77e0-46ba-8182-897954ed3962" providerId="ADAL" clId="{56ED43F9-0E2E-0A4A-977A-8387EDA26E6B}" dt="2020-08-09T18:56:44.336" v="2404" actId="20577"/>
        <pc:sldMkLst>
          <pc:docMk/>
          <pc:sldMk cId="2900952378" sldId="330"/>
        </pc:sldMkLst>
        <pc:spChg chg="mod">
          <ac:chgData name="Aria E Fiat" userId="d352dcc2-77e0-46ba-8182-897954ed3962" providerId="ADAL" clId="{56ED43F9-0E2E-0A4A-977A-8387EDA26E6B}" dt="2020-08-09T18:56:44.336" v="2404" actId="20577"/>
          <ac:spMkLst>
            <pc:docMk/>
            <pc:sldMk cId="2900952378" sldId="330"/>
            <ac:spMk id="4" creationId="{347D8F79-0BA4-074A-A40C-58D5AAED962D}"/>
          </ac:spMkLst>
        </pc:spChg>
      </pc:sldChg>
      <pc:sldChg chg="addSp delSp modSp mod">
        <pc:chgData name="Aria E Fiat" userId="d352dcc2-77e0-46ba-8182-897954ed3962" providerId="ADAL" clId="{56ED43F9-0E2E-0A4A-977A-8387EDA26E6B}" dt="2020-08-10T00:42:47.892" v="6184" actId="1076"/>
        <pc:sldMkLst>
          <pc:docMk/>
          <pc:sldMk cId="3796680949" sldId="331"/>
        </pc:sldMkLst>
        <pc:spChg chg="add del mod">
          <ac:chgData name="Aria E Fiat" userId="d352dcc2-77e0-46ba-8182-897954ed3962" providerId="ADAL" clId="{56ED43F9-0E2E-0A4A-977A-8387EDA26E6B}" dt="2020-08-10T00:42:29.743" v="6180"/>
          <ac:spMkLst>
            <pc:docMk/>
            <pc:sldMk cId="3796680949" sldId="331"/>
            <ac:spMk id="2" creationId="{6FF1FAC4-359F-D548-B2D2-B7ED86A0C100}"/>
          </ac:spMkLst>
        </pc:spChg>
        <pc:spChg chg="mod">
          <ac:chgData name="Aria E Fiat" userId="d352dcc2-77e0-46ba-8182-897954ed3962" providerId="ADAL" clId="{56ED43F9-0E2E-0A4A-977A-8387EDA26E6B}" dt="2020-08-09T19:02:20.932" v="2438" actId="20577"/>
          <ac:spMkLst>
            <pc:docMk/>
            <pc:sldMk cId="3796680949" sldId="331"/>
            <ac:spMk id="4" creationId="{347D8F79-0BA4-074A-A40C-58D5AAED962D}"/>
          </ac:spMkLst>
        </pc:spChg>
        <pc:spChg chg="mod">
          <ac:chgData name="Aria E Fiat" userId="d352dcc2-77e0-46ba-8182-897954ed3962" providerId="ADAL" clId="{56ED43F9-0E2E-0A4A-977A-8387EDA26E6B}" dt="2020-08-10T00:42:47.892" v="6184" actId="1076"/>
          <ac:spMkLst>
            <pc:docMk/>
            <pc:sldMk cId="3796680949" sldId="331"/>
            <ac:spMk id="8" creationId="{CBFF2423-7327-AD4F-973D-C0573BD1B21C}"/>
          </ac:spMkLst>
        </pc:spChg>
        <pc:spChg chg="mod">
          <ac:chgData name="Aria E Fiat" userId="d352dcc2-77e0-46ba-8182-897954ed3962" providerId="ADAL" clId="{56ED43F9-0E2E-0A4A-977A-8387EDA26E6B}" dt="2020-08-10T00:42:47.892" v="6184" actId="1076"/>
          <ac:spMkLst>
            <pc:docMk/>
            <pc:sldMk cId="3796680949" sldId="331"/>
            <ac:spMk id="9" creationId="{15E0F1F6-4458-264E-A10F-AB8D39632973}"/>
          </ac:spMkLst>
        </pc:spChg>
        <pc:spChg chg="mod">
          <ac:chgData name="Aria E Fiat" userId="d352dcc2-77e0-46ba-8182-897954ed3962" providerId="ADAL" clId="{56ED43F9-0E2E-0A4A-977A-8387EDA26E6B}" dt="2020-08-10T00:42:47.892" v="6184" actId="1076"/>
          <ac:spMkLst>
            <pc:docMk/>
            <pc:sldMk cId="3796680949" sldId="331"/>
            <ac:spMk id="10" creationId="{F49CE955-35C3-3749-A801-3FF931006431}"/>
          </ac:spMkLst>
        </pc:spChg>
        <pc:spChg chg="mod">
          <ac:chgData name="Aria E Fiat" userId="d352dcc2-77e0-46ba-8182-897954ed3962" providerId="ADAL" clId="{56ED43F9-0E2E-0A4A-977A-8387EDA26E6B}" dt="2020-08-10T00:42:47.892" v="6184" actId="1076"/>
          <ac:spMkLst>
            <pc:docMk/>
            <pc:sldMk cId="3796680949" sldId="331"/>
            <ac:spMk id="11" creationId="{67334990-6AE0-B14C-A0BA-6D4E87D3A0F8}"/>
          </ac:spMkLst>
        </pc:spChg>
        <pc:spChg chg="mod">
          <ac:chgData name="Aria E Fiat" userId="d352dcc2-77e0-46ba-8182-897954ed3962" providerId="ADAL" clId="{56ED43F9-0E2E-0A4A-977A-8387EDA26E6B}" dt="2020-08-10T00:42:47.892" v="6184" actId="1076"/>
          <ac:spMkLst>
            <pc:docMk/>
            <pc:sldMk cId="3796680949" sldId="331"/>
            <ac:spMk id="12" creationId="{11E96463-22AE-2943-9D97-5C65A0633D65}"/>
          </ac:spMkLst>
        </pc:spChg>
        <pc:spChg chg="mod">
          <ac:chgData name="Aria E Fiat" userId="d352dcc2-77e0-46ba-8182-897954ed3962" providerId="ADAL" clId="{56ED43F9-0E2E-0A4A-977A-8387EDA26E6B}" dt="2020-08-10T00:42:47.892" v="6184" actId="1076"/>
          <ac:spMkLst>
            <pc:docMk/>
            <pc:sldMk cId="3796680949" sldId="331"/>
            <ac:spMk id="13" creationId="{41043744-C532-974E-9946-617A3604E224}"/>
          </ac:spMkLst>
        </pc:spChg>
        <pc:spChg chg="mod">
          <ac:chgData name="Aria E Fiat" userId="d352dcc2-77e0-46ba-8182-897954ed3962" providerId="ADAL" clId="{56ED43F9-0E2E-0A4A-977A-8387EDA26E6B}" dt="2020-08-10T00:42:47.892" v="6184" actId="1076"/>
          <ac:spMkLst>
            <pc:docMk/>
            <pc:sldMk cId="3796680949" sldId="331"/>
            <ac:spMk id="14" creationId="{1BBA554A-78DF-B242-86BF-E84C0184EC7A}"/>
          </ac:spMkLst>
        </pc:spChg>
        <pc:spChg chg="mod">
          <ac:chgData name="Aria E Fiat" userId="d352dcc2-77e0-46ba-8182-897954ed3962" providerId="ADAL" clId="{56ED43F9-0E2E-0A4A-977A-8387EDA26E6B}" dt="2020-08-10T00:42:47.892" v="6184" actId="1076"/>
          <ac:spMkLst>
            <pc:docMk/>
            <pc:sldMk cId="3796680949" sldId="331"/>
            <ac:spMk id="15" creationId="{07ABA6E0-1B3C-B844-B3AA-178192640589}"/>
          </ac:spMkLst>
        </pc:spChg>
        <pc:spChg chg="del">
          <ac:chgData name="Aria E Fiat" userId="d352dcc2-77e0-46ba-8182-897954ed3962" providerId="ADAL" clId="{56ED43F9-0E2E-0A4A-977A-8387EDA26E6B}" dt="2020-08-10T00:42:26.742" v="6178" actId="478"/>
          <ac:spMkLst>
            <pc:docMk/>
            <pc:sldMk cId="3796680949" sldId="331"/>
            <ac:spMk id="16" creationId="{945A4515-77DB-4D2A-A48E-899CC85D4A7C}"/>
          </ac:spMkLst>
        </pc:spChg>
        <pc:spChg chg="del">
          <ac:chgData name="Aria E Fiat" userId="d352dcc2-77e0-46ba-8182-897954ed3962" providerId="ADAL" clId="{56ED43F9-0E2E-0A4A-977A-8387EDA26E6B}" dt="2020-08-10T00:42:26.742" v="6178" actId="478"/>
          <ac:spMkLst>
            <pc:docMk/>
            <pc:sldMk cId="3796680949" sldId="331"/>
            <ac:spMk id="17" creationId="{FF7B06CA-0F89-43FC-B14C-4EDDD301A9EB}"/>
          </ac:spMkLst>
        </pc:spChg>
      </pc:sldChg>
      <pc:sldChg chg="modSp mod setBg">
        <pc:chgData name="Aria E Fiat" userId="d352dcc2-77e0-46ba-8182-897954ed3962" providerId="ADAL" clId="{56ED43F9-0E2E-0A4A-977A-8387EDA26E6B}" dt="2020-08-09T19:06:10.415" v="2474" actId="207"/>
        <pc:sldMkLst>
          <pc:docMk/>
          <pc:sldMk cId="2097730700" sldId="332"/>
        </pc:sldMkLst>
        <pc:spChg chg="mod">
          <ac:chgData name="Aria E Fiat" userId="d352dcc2-77e0-46ba-8182-897954ed3962" providerId="ADAL" clId="{56ED43F9-0E2E-0A4A-977A-8387EDA26E6B}" dt="2020-08-09T19:05:50.833" v="2469" actId="207"/>
          <ac:spMkLst>
            <pc:docMk/>
            <pc:sldMk cId="2097730700" sldId="332"/>
            <ac:spMk id="4" creationId="{347D8F79-0BA4-074A-A40C-58D5AAED962D}"/>
          </ac:spMkLst>
        </pc:spChg>
        <pc:spChg chg="mod">
          <ac:chgData name="Aria E Fiat" userId="d352dcc2-77e0-46ba-8182-897954ed3962" providerId="ADAL" clId="{56ED43F9-0E2E-0A4A-977A-8387EDA26E6B}" dt="2020-08-09T19:05:55.821" v="2470" actId="207"/>
          <ac:spMkLst>
            <pc:docMk/>
            <pc:sldMk cId="2097730700" sldId="332"/>
            <ac:spMk id="5" creationId="{68569A49-BD41-0449-B88D-E973A43AF1B9}"/>
          </ac:spMkLst>
        </pc:spChg>
        <pc:spChg chg="mod">
          <ac:chgData name="Aria E Fiat" userId="d352dcc2-77e0-46ba-8182-897954ed3962" providerId="ADAL" clId="{56ED43F9-0E2E-0A4A-977A-8387EDA26E6B}" dt="2020-08-09T19:06:10.415" v="2474" actId="207"/>
          <ac:spMkLst>
            <pc:docMk/>
            <pc:sldMk cId="2097730700" sldId="332"/>
            <ac:spMk id="8" creationId="{CBFF2423-7327-AD4F-973D-C0573BD1B21C}"/>
          </ac:spMkLst>
        </pc:spChg>
        <pc:spChg chg="mod">
          <ac:chgData name="Aria E Fiat" userId="d352dcc2-77e0-46ba-8182-897954ed3962" providerId="ADAL" clId="{56ED43F9-0E2E-0A4A-977A-8387EDA26E6B}" dt="2020-08-09T19:06:07.369" v="2473" actId="207"/>
          <ac:spMkLst>
            <pc:docMk/>
            <pc:sldMk cId="2097730700" sldId="332"/>
            <ac:spMk id="10" creationId="{F49CE955-35C3-3749-A801-3FF931006431}"/>
          </ac:spMkLst>
        </pc:spChg>
        <pc:spChg chg="mod">
          <ac:chgData name="Aria E Fiat" userId="d352dcc2-77e0-46ba-8182-897954ed3962" providerId="ADAL" clId="{56ED43F9-0E2E-0A4A-977A-8387EDA26E6B}" dt="2020-08-09T19:06:02.532" v="2472" actId="207"/>
          <ac:spMkLst>
            <pc:docMk/>
            <pc:sldMk cId="2097730700" sldId="332"/>
            <ac:spMk id="12" creationId="{11E96463-22AE-2943-9D97-5C65A0633D65}"/>
          </ac:spMkLst>
        </pc:spChg>
        <pc:spChg chg="mod">
          <ac:chgData name="Aria E Fiat" userId="d352dcc2-77e0-46ba-8182-897954ed3962" providerId="ADAL" clId="{56ED43F9-0E2E-0A4A-977A-8387EDA26E6B}" dt="2020-08-09T19:05:58.875" v="2471" actId="207"/>
          <ac:spMkLst>
            <pc:docMk/>
            <pc:sldMk cId="2097730700" sldId="332"/>
            <ac:spMk id="14" creationId="{1BBA554A-78DF-B242-86BF-E84C0184EC7A}"/>
          </ac:spMkLst>
        </pc:spChg>
      </pc:sldChg>
      <pc:sldChg chg="modSp mod">
        <pc:chgData name="Aria E Fiat" userId="d352dcc2-77e0-46ba-8182-897954ed3962" providerId="ADAL" clId="{56ED43F9-0E2E-0A4A-977A-8387EDA26E6B}" dt="2020-08-09T19:02:04.834" v="2434" actId="20577"/>
        <pc:sldMkLst>
          <pc:docMk/>
          <pc:sldMk cId="2991355855" sldId="336"/>
        </pc:sldMkLst>
        <pc:spChg chg="mod">
          <ac:chgData name="Aria E Fiat" userId="d352dcc2-77e0-46ba-8182-897954ed3962" providerId="ADAL" clId="{56ED43F9-0E2E-0A4A-977A-8387EDA26E6B}" dt="2020-08-09T19:01:59.521" v="2430" actId="20577"/>
          <ac:spMkLst>
            <pc:docMk/>
            <pc:sldMk cId="2991355855" sldId="336"/>
            <ac:spMk id="19" creationId="{86FAE83D-62E1-4292-9EDF-51828AA12128}"/>
          </ac:spMkLst>
        </pc:spChg>
        <pc:spChg chg="mod">
          <ac:chgData name="Aria E Fiat" userId="d352dcc2-77e0-46ba-8182-897954ed3962" providerId="ADAL" clId="{56ED43F9-0E2E-0A4A-977A-8387EDA26E6B}" dt="2020-08-09T19:02:04.834" v="2434" actId="20577"/>
          <ac:spMkLst>
            <pc:docMk/>
            <pc:sldMk cId="2991355855" sldId="336"/>
            <ac:spMk id="24" creationId="{23180F78-38DE-49C3-A709-8812CB990950}"/>
          </ac:spMkLst>
        </pc:spChg>
      </pc:sldChg>
      <pc:sldChg chg="modSp mod">
        <pc:chgData name="Aria E Fiat" userId="d352dcc2-77e0-46ba-8182-897954ed3962" providerId="ADAL" clId="{56ED43F9-0E2E-0A4A-977A-8387EDA26E6B}" dt="2020-08-09T19:01:01.054" v="2419" actId="20577"/>
        <pc:sldMkLst>
          <pc:docMk/>
          <pc:sldMk cId="3365620666" sldId="337"/>
        </pc:sldMkLst>
        <pc:spChg chg="mod">
          <ac:chgData name="Aria E Fiat" userId="d352dcc2-77e0-46ba-8182-897954ed3962" providerId="ADAL" clId="{56ED43F9-0E2E-0A4A-977A-8387EDA26E6B}" dt="2020-08-09T19:00:54.727" v="2418" actId="1076"/>
          <ac:spMkLst>
            <pc:docMk/>
            <pc:sldMk cId="3365620666" sldId="337"/>
            <ac:spMk id="10" creationId="{3DD471C4-4F6A-BB48-8E48-1C6AE514B32A}"/>
          </ac:spMkLst>
        </pc:spChg>
        <pc:spChg chg="mod">
          <ac:chgData name="Aria E Fiat" userId="d352dcc2-77e0-46ba-8182-897954ed3962" providerId="ADAL" clId="{56ED43F9-0E2E-0A4A-977A-8387EDA26E6B}" dt="2020-08-09T19:00:54.727" v="2418" actId="1076"/>
          <ac:spMkLst>
            <pc:docMk/>
            <pc:sldMk cId="3365620666" sldId="337"/>
            <ac:spMk id="11" creationId="{40655B8D-614D-4141-BBA8-09F5F6286FD8}"/>
          </ac:spMkLst>
        </pc:spChg>
        <pc:spChg chg="mod">
          <ac:chgData name="Aria E Fiat" userId="d352dcc2-77e0-46ba-8182-897954ed3962" providerId="ADAL" clId="{56ED43F9-0E2E-0A4A-977A-8387EDA26E6B}" dt="2020-08-09T19:01:01.054" v="2419" actId="20577"/>
          <ac:spMkLst>
            <pc:docMk/>
            <pc:sldMk cId="3365620666" sldId="337"/>
            <ac:spMk id="13" creationId="{75DBA0B4-D86C-404E-A8F3-123A53B2D5EA}"/>
          </ac:spMkLst>
        </pc:spChg>
        <pc:spChg chg="mod">
          <ac:chgData name="Aria E Fiat" userId="d352dcc2-77e0-46ba-8182-897954ed3962" providerId="ADAL" clId="{56ED43F9-0E2E-0A4A-977A-8387EDA26E6B}" dt="2020-08-09T19:00:54.727" v="2418" actId="1076"/>
          <ac:spMkLst>
            <pc:docMk/>
            <pc:sldMk cId="3365620666" sldId="337"/>
            <ac:spMk id="14" creationId="{07BD7121-4F87-D745-9F21-C619F1E17348}"/>
          </ac:spMkLst>
        </pc:spChg>
        <pc:spChg chg="mod">
          <ac:chgData name="Aria E Fiat" userId="d352dcc2-77e0-46ba-8182-897954ed3962" providerId="ADAL" clId="{56ED43F9-0E2E-0A4A-977A-8387EDA26E6B}" dt="2020-08-09T19:00:54.727" v="2418" actId="1076"/>
          <ac:spMkLst>
            <pc:docMk/>
            <pc:sldMk cId="3365620666" sldId="337"/>
            <ac:spMk id="15" creationId="{D66EC710-FD01-4726-892F-1D3939778377}"/>
          </ac:spMkLst>
        </pc:spChg>
        <pc:spChg chg="mod">
          <ac:chgData name="Aria E Fiat" userId="d352dcc2-77e0-46ba-8182-897954ed3962" providerId="ADAL" clId="{56ED43F9-0E2E-0A4A-977A-8387EDA26E6B}" dt="2020-08-09T19:00:54.727" v="2418" actId="1076"/>
          <ac:spMkLst>
            <pc:docMk/>
            <pc:sldMk cId="3365620666" sldId="337"/>
            <ac:spMk id="16" creationId="{4D5DC316-F517-4802-B3F7-E5EDBC0090F9}"/>
          </ac:spMkLst>
        </pc:spChg>
        <pc:spChg chg="mod">
          <ac:chgData name="Aria E Fiat" userId="d352dcc2-77e0-46ba-8182-897954ed3962" providerId="ADAL" clId="{56ED43F9-0E2E-0A4A-977A-8387EDA26E6B}" dt="2020-08-09T19:00:54.727" v="2418" actId="1076"/>
          <ac:spMkLst>
            <pc:docMk/>
            <pc:sldMk cId="3365620666" sldId="337"/>
            <ac:spMk id="18" creationId="{0FA16990-05B0-49C5-989D-2CEE383D9B2D}"/>
          </ac:spMkLst>
        </pc:spChg>
        <pc:spChg chg="mod">
          <ac:chgData name="Aria E Fiat" userId="d352dcc2-77e0-46ba-8182-897954ed3962" providerId="ADAL" clId="{56ED43F9-0E2E-0A4A-977A-8387EDA26E6B}" dt="2020-08-09T19:00:54.727" v="2418" actId="1076"/>
          <ac:spMkLst>
            <pc:docMk/>
            <pc:sldMk cId="3365620666" sldId="337"/>
            <ac:spMk id="19" creationId="{86FAE83D-62E1-4292-9EDF-51828AA12128}"/>
          </ac:spMkLst>
        </pc:spChg>
        <pc:picChg chg="mod">
          <ac:chgData name="Aria E Fiat" userId="d352dcc2-77e0-46ba-8182-897954ed3962" providerId="ADAL" clId="{56ED43F9-0E2E-0A4A-977A-8387EDA26E6B}" dt="2020-08-09T19:00:54.727" v="2418" actId="1076"/>
          <ac:picMkLst>
            <pc:docMk/>
            <pc:sldMk cId="3365620666" sldId="337"/>
            <ac:picMk id="17" creationId="{21719F27-4AD6-435F-952C-626FC595C9F5}"/>
          </ac:picMkLst>
        </pc:picChg>
        <pc:picChg chg="mod">
          <ac:chgData name="Aria E Fiat" userId="d352dcc2-77e0-46ba-8182-897954ed3962" providerId="ADAL" clId="{56ED43F9-0E2E-0A4A-977A-8387EDA26E6B}" dt="2020-08-09T19:00:54.727" v="2418" actId="1076"/>
          <ac:picMkLst>
            <pc:docMk/>
            <pc:sldMk cId="3365620666" sldId="337"/>
            <ac:picMk id="20" creationId="{AF5E89F3-5267-674C-8144-507FEC593A25}"/>
          </ac:picMkLst>
        </pc:picChg>
        <pc:picChg chg="mod">
          <ac:chgData name="Aria E Fiat" userId="d352dcc2-77e0-46ba-8182-897954ed3962" providerId="ADAL" clId="{56ED43F9-0E2E-0A4A-977A-8387EDA26E6B}" dt="2020-08-09T19:00:54.727" v="2418" actId="1076"/>
          <ac:picMkLst>
            <pc:docMk/>
            <pc:sldMk cId="3365620666" sldId="337"/>
            <ac:picMk id="21" creationId="{8CF94DAC-4750-4768-94A6-D863469B8411}"/>
          </ac:picMkLst>
        </pc:picChg>
        <pc:picChg chg="mod">
          <ac:chgData name="Aria E Fiat" userId="d352dcc2-77e0-46ba-8182-897954ed3962" providerId="ADAL" clId="{56ED43F9-0E2E-0A4A-977A-8387EDA26E6B}" dt="2020-08-09T19:00:54.727" v="2418" actId="1076"/>
          <ac:picMkLst>
            <pc:docMk/>
            <pc:sldMk cId="3365620666" sldId="337"/>
            <ac:picMk id="22" creationId="{A658C0F5-AD0F-EB40-ADBB-B10A67191D9E}"/>
          </ac:picMkLst>
        </pc:picChg>
      </pc:sldChg>
      <pc:sldChg chg="modSp mod">
        <pc:chgData name="Aria E Fiat" userId="d352dcc2-77e0-46ba-8182-897954ed3962" providerId="ADAL" clId="{56ED43F9-0E2E-0A4A-977A-8387EDA26E6B}" dt="2020-08-10T00:41:59.414" v="6176" actId="14100"/>
        <pc:sldMkLst>
          <pc:docMk/>
          <pc:sldMk cId="877028645" sldId="338"/>
        </pc:sldMkLst>
        <pc:spChg chg="mod">
          <ac:chgData name="Aria E Fiat" userId="d352dcc2-77e0-46ba-8182-897954ed3962" providerId="ADAL" clId="{56ED43F9-0E2E-0A4A-977A-8387EDA26E6B}" dt="2020-08-09T19:03:03.302" v="2445" actId="1076"/>
          <ac:spMkLst>
            <pc:docMk/>
            <pc:sldMk cId="877028645" sldId="338"/>
            <ac:spMk id="4" creationId="{4C4E8FCF-4047-404E-AC56-C814F41A53CD}"/>
          </ac:spMkLst>
        </pc:spChg>
        <pc:spChg chg="mod">
          <ac:chgData name="Aria E Fiat" userId="d352dcc2-77e0-46ba-8182-897954ed3962" providerId="ADAL" clId="{56ED43F9-0E2E-0A4A-977A-8387EDA26E6B}" dt="2020-08-10T00:41:59.414" v="6176" actId="14100"/>
          <ac:spMkLst>
            <pc:docMk/>
            <pc:sldMk cId="877028645" sldId="338"/>
            <ac:spMk id="13" creationId="{75DBA0B4-D86C-404E-A8F3-123A53B2D5EA}"/>
          </ac:spMkLst>
        </pc:spChg>
        <pc:spChg chg="mod">
          <ac:chgData name="Aria E Fiat" userId="d352dcc2-77e0-46ba-8182-897954ed3962" providerId="ADAL" clId="{56ED43F9-0E2E-0A4A-977A-8387EDA26E6B}" dt="2020-08-10T00:41:49.285" v="6172" actId="20577"/>
          <ac:spMkLst>
            <pc:docMk/>
            <pc:sldMk cId="877028645" sldId="338"/>
            <ac:spMk id="14" creationId="{07BD7121-4F87-D745-9F21-C619F1E17348}"/>
          </ac:spMkLst>
        </pc:spChg>
      </pc:sldChg>
      <pc:sldChg chg="delSp modSp add mod ord">
        <pc:chgData name="Aria E Fiat" userId="d352dcc2-77e0-46ba-8182-897954ed3962" providerId="ADAL" clId="{56ED43F9-0E2E-0A4A-977A-8387EDA26E6B}" dt="2020-08-09T19:10:57.558" v="2493" actId="1076"/>
        <pc:sldMkLst>
          <pc:docMk/>
          <pc:sldMk cId="1200965458" sldId="339"/>
        </pc:sldMkLst>
        <pc:spChg chg="mod">
          <ac:chgData name="Aria E Fiat" userId="d352dcc2-77e0-46ba-8182-897954ed3962" providerId="ADAL" clId="{56ED43F9-0E2E-0A4A-977A-8387EDA26E6B}" dt="2020-08-09T19:10:57.558" v="2493" actId="1076"/>
          <ac:spMkLst>
            <pc:docMk/>
            <pc:sldMk cId="1200965458" sldId="339"/>
            <ac:spMk id="8" creationId="{CBFF2423-7327-AD4F-973D-C0573BD1B21C}"/>
          </ac:spMkLst>
        </pc:spChg>
        <pc:spChg chg="mod">
          <ac:chgData name="Aria E Fiat" userId="d352dcc2-77e0-46ba-8182-897954ed3962" providerId="ADAL" clId="{56ED43F9-0E2E-0A4A-977A-8387EDA26E6B}" dt="2020-08-09T19:10:57.558" v="2493" actId="1076"/>
          <ac:spMkLst>
            <pc:docMk/>
            <pc:sldMk cId="1200965458" sldId="339"/>
            <ac:spMk id="9" creationId="{15E0F1F6-4458-264E-A10F-AB8D39632973}"/>
          </ac:spMkLst>
        </pc:spChg>
        <pc:spChg chg="mod">
          <ac:chgData name="Aria E Fiat" userId="d352dcc2-77e0-46ba-8182-897954ed3962" providerId="ADAL" clId="{56ED43F9-0E2E-0A4A-977A-8387EDA26E6B}" dt="2020-08-09T19:10:57.558" v="2493" actId="1076"/>
          <ac:spMkLst>
            <pc:docMk/>
            <pc:sldMk cId="1200965458" sldId="339"/>
            <ac:spMk id="10" creationId="{F49CE955-35C3-3749-A801-3FF931006431}"/>
          </ac:spMkLst>
        </pc:spChg>
        <pc:spChg chg="mod">
          <ac:chgData name="Aria E Fiat" userId="d352dcc2-77e0-46ba-8182-897954ed3962" providerId="ADAL" clId="{56ED43F9-0E2E-0A4A-977A-8387EDA26E6B}" dt="2020-08-09T19:10:57.558" v="2493" actId="1076"/>
          <ac:spMkLst>
            <pc:docMk/>
            <pc:sldMk cId="1200965458" sldId="339"/>
            <ac:spMk id="11" creationId="{67334990-6AE0-B14C-A0BA-6D4E87D3A0F8}"/>
          </ac:spMkLst>
        </pc:spChg>
        <pc:spChg chg="mod">
          <ac:chgData name="Aria E Fiat" userId="d352dcc2-77e0-46ba-8182-897954ed3962" providerId="ADAL" clId="{56ED43F9-0E2E-0A4A-977A-8387EDA26E6B}" dt="2020-08-09T19:10:57.558" v="2493" actId="1076"/>
          <ac:spMkLst>
            <pc:docMk/>
            <pc:sldMk cId="1200965458" sldId="339"/>
            <ac:spMk id="12" creationId="{11E96463-22AE-2943-9D97-5C65A0633D65}"/>
          </ac:spMkLst>
        </pc:spChg>
        <pc:spChg chg="mod">
          <ac:chgData name="Aria E Fiat" userId="d352dcc2-77e0-46ba-8182-897954ed3962" providerId="ADAL" clId="{56ED43F9-0E2E-0A4A-977A-8387EDA26E6B}" dt="2020-08-09T19:10:57.558" v="2493" actId="1076"/>
          <ac:spMkLst>
            <pc:docMk/>
            <pc:sldMk cId="1200965458" sldId="339"/>
            <ac:spMk id="13" creationId="{41043744-C532-974E-9946-617A3604E224}"/>
          </ac:spMkLst>
        </pc:spChg>
        <pc:spChg chg="mod">
          <ac:chgData name="Aria E Fiat" userId="d352dcc2-77e0-46ba-8182-897954ed3962" providerId="ADAL" clId="{56ED43F9-0E2E-0A4A-977A-8387EDA26E6B}" dt="2020-08-09T19:10:57.558" v="2493" actId="1076"/>
          <ac:spMkLst>
            <pc:docMk/>
            <pc:sldMk cId="1200965458" sldId="339"/>
            <ac:spMk id="14" creationId="{1BBA554A-78DF-B242-86BF-E84C0184EC7A}"/>
          </ac:spMkLst>
        </pc:spChg>
        <pc:spChg chg="mod">
          <ac:chgData name="Aria E Fiat" userId="d352dcc2-77e0-46ba-8182-897954ed3962" providerId="ADAL" clId="{56ED43F9-0E2E-0A4A-977A-8387EDA26E6B}" dt="2020-08-09T19:10:57.558" v="2493" actId="1076"/>
          <ac:spMkLst>
            <pc:docMk/>
            <pc:sldMk cId="1200965458" sldId="339"/>
            <ac:spMk id="15" creationId="{07ABA6E0-1B3C-B844-B3AA-178192640589}"/>
          </ac:spMkLst>
        </pc:spChg>
        <pc:spChg chg="del">
          <ac:chgData name="Aria E Fiat" userId="d352dcc2-77e0-46ba-8182-897954ed3962" providerId="ADAL" clId="{56ED43F9-0E2E-0A4A-977A-8387EDA26E6B}" dt="2020-08-09T19:10:38.908" v="2492" actId="478"/>
          <ac:spMkLst>
            <pc:docMk/>
            <pc:sldMk cId="1200965458" sldId="339"/>
            <ac:spMk id="16" creationId="{082388C6-164F-A148-939D-DA41589DB519}"/>
          </ac:spMkLst>
        </pc:spChg>
        <pc:spChg chg="del">
          <ac:chgData name="Aria E Fiat" userId="d352dcc2-77e0-46ba-8182-897954ed3962" providerId="ADAL" clId="{56ED43F9-0E2E-0A4A-977A-8387EDA26E6B}" dt="2020-08-09T19:10:38.908" v="2492" actId="478"/>
          <ac:spMkLst>
            <pc:docMk/>
            <pc:sldMk cId="1200965458" sldId="339"/>
            <ac:spMk id="17" creationId="{734E9732-4578-F946-ABDE-457FFFBBEADC}"/>
          </ac:spMkLst>
        </pc:spChg>
      </pc:sldChg>
      <pc:sldChg chg="modSp add mod ord">
        <pc:chgData name="Aria E Fiat" userId="d352dcc2-77e0-46ba-8182-897954ed3962" providerId="ADAL" clId="{56ED43F9-0E2E-0A4A-977A-8387EDA26E6B}" dt="2020-08-10T00:41:06.050" v="6161" actId="1076"/>
        <pc:sldMkLst>
          <pc:docMk/>
          <pc:sldMk cId="1548380285" sldId="342"/>
        </pc:sldMkLst>
        <pc:spChg chg="mod">
          <ac:chgData name="Aria E Fiat" userId="d352dcc2-77e0-46ba-8182-897954ed3962" providerId="ADAL" clId="{56ED43F9-0E2E-0A4A-977A-8387EDA26E6B}" dt="2020-08-10T00:33:21.883" v="5609" actId="14100"/>
          <ac:spMkLst>
            <pc:docMk/>
            <pc:sldMk cId="1548380285" sldId="342"/>
            <ac:spMk id="7" creationId="{20333239-3639-C743-BA3F-E006C3942093}"/>
          </ac:spMkLst>
        </pc:spChg>
        <pc:spChg chg="mod">
          <ac:chgData name="Aria E Fiat" userId="d352dcc2-77e0-46ba-8182-897954ed3962" providerId="ADAL" clId="{56ED43F9-0E2E-0A4A-977A-8387EDA26E6B}" dt="2020-08-10T00:32:35.795" v="5602" actId="20577"/>
          <ac:spMkLst>
            <pc:docMk/>
            <pc:sldMk cId="1548380285" sldId="342"/>
            <ac:spMk id="8" creationId="{824950E7-C1E6-9D43-ADC3-0D171F722AF5}"/>
          </ac:spMkLst>
        </pc:spChg>
        <pc:spChg chg="mod">
          <ac:chgData name="Aria E Fiat" userId="d352dcc2-77e0-46ba-8182-897954ed3962" providerId="ADAL" clId="{56ED43F9-0E2E-0A4A-977A-8387EDA26E6B}" dt="2020-08-10T00:41:06.050" v="6161" actId="1076"/>
          <ac:spMkLst>
            <pc:docMk/>
            <pc:sldMk cId="1548380285" sldId="342"/>
            <ac:spMk id="14" creationId="{66326A8E-6EFD-6C4D-910D-94EEEBE265F5}"/>
          </ac:spMkLst>
        </pc:spChg>
      </pc:sldChg>
      <pc:sldChg chg="addSp delSp modSp add mod ord modAnim modNotesTx">
        <pc:chgData name="Aria E Fiat" userId="d352dcc2-77e0-46ba-8182-897954ed3962" providerId="ADAL" clId="{56ED43F9-0E2E-0A4A-977A-8387EDA26E6B}" dt="2020-08-10T00:30:15.324" v="5587" actId="167"/>
        <pc:sldMkLst>
          <pc:docMk/>
          <pc:sldMk cId="3815549191" sldId="343"/>
        </pc:sldMkLst>
        <pc:spChg chg="del mod">
          <ac:chgData name="Aria E Fiat" userId="d352dcc2-77e0-46ba-8182-897954ed3962" providerId="ADAL" clId="{56ED43F9-0E2E-0A4A-977A-8387EDA26E6B}" dt="2020-08-10T00:28:48.564" v="5579" actId="478"/>
          <ac:spMkLst>
            <pc:docMk/>
            <pc:sldMk cId="3815549191" sldId="343"/>
            <ac:spMk id="7" creationId="{20333239-3639-C743-BA3F-E006C3942093}"/>
          </ac:spMkLst>
        </pc:spChg>
        <pc:spChg chg="mod">
          <ac:chgData name="Aria E Fiat" userId="d352dcc2-77e0-46ba-8182-897954ed3962" providerId="ADAL" clId="{56ED43F9-0E2E-0A4A-977A-8387EDA26E6B}" dt="2020-08-10T00:23:52.413" v="5559"/>
          <ac:spMkLst>
            <pc:docMk/>
            <pc:sldMk cId="3815549191" sldId="343"/>
            <ac:spMk id="8" creationId="{824950E7-C1E6-9D43-ADC3-0D171F722AF5}"/>
          </ac:spMkLst>
        </pc:spChg>
        <pc:spChg chg="mod">
          <ac:chgData name="Aria E Fiat" userId="d352dcc2-77e0-46ba-8182-897954ed3962" providerId="ADAL" clId="{56ED43F9-0E2E-0A4A-977A-8387EDA26E6B}" dt="2020-08-10T00:20:09.126" v="5545" actId="20577"/>
          <ac:spMkLst>
            <pc:docMk/>
            <pc:sldMk cId="3815549191" sldId="343"/>
            <ac:spMk id="14" creationId="{66326A8E-6EFD-6C4D-910D-94EEEBE265F5}"/>
          </ac:spMkLst>
        </pc:spChg>
        <pc:spChg chg="add mod">
          <ac:chgData name="Aria E Fiat" userId="d352dcc2-77e0-46ba-8182-897954ed3962" providerId="ADAL" clId="{56ED43F9-0E2E-0A4A-977A-8387EDA26E6B}" dt="2020-08-10T00:30:15.324" v="5587" actId="167"/>
          <ac:spMkLst>
            <pc:docMk/>
            <pc:sldMk cId="3815549191" sldId="343"/>
            <ac:spMk id="15" creationId="{10CA3B34-3326-8F43-B8D9-8DB9A8DAA677}"/>
          </ac:spMkLst>
        </pc:spChg>
        <pc:picChg chg="add mod">
          <ac:chgData name="Aria E Fiat" userId="d352dcc2-77e0-46ba-8182-897954ed3962" providerId="ADAL" clId="{56ED43F9-0E2E-0A4A-977A-8387EDA26E6B}" dt="2020-08-10T00:29:13.271" v="5584" actId="1076"/>
          <ac:picMkLst>
            <pc:docMk/>
            <pc:sldMk cId="3815549191" sldId="343"/>
            <ac:picMk id="12" creationId="{9790EAC8-78B5-AD4D-8778-FB042C4B0C38}"/>
          </ac:picMkLst>
        </pc:picChg>
      </pc:sldChg>
      <pc:sldChg chg="modSp add mod ord">
        <pc:chgData name="Aria E Fiat" userId="d352dcc2-77e0-46ba-8182-897954ed3962" providerId="ADAL" clId="{56ED43F9-0E2E-0A4A-977A-8387EDA26E6B}" dt="2020-08-10T00:13:05.491" v="5190" actId="20577"/>
        <pc:sldMkLst>
          <pc:docMk/>
          <pc:sldMk cId="1750150917" sldId="344"/>
        </pc:sldMkLst>
        <pc:spChg chg="mod">
          <ac:chgData name="Aria E Fiat" userId="d352dcc2-77e0-46ba-8182-897954ed3962" providerId="ADAL" clId="{56ED43F9-0E2E-0A4A-977A-8387EDA26E6B}" dt="2020-08-10T00:09:27.464" v="4795" actId="20577"/>
          <ac:spMkLst>
            <pc:docMk/>
            <pc:sldMk cId="1750150917" sldId="344"/>
            <ac:spMk id="7" creationId="{20333239-3639-C743-BA3F-E006C3942093}"/>
          </ac:spMkLst>
        </pc:spChg>
        <pc:spChg chg="mod">
          <ac:chgData name="Aria E Fiat" userId="d352dcc2-77e0-46ba-8182-897954ed3962" providerId="ADAL" clId="{56ED43F9-0E2E-0A4A-977A-8387EDA26E6B}" dt="2020-08-10T00:08:35.047" v="4777"/>
          <ac:spMkLst>
            <pc:docMk/>
            <pc:sldMk cId="1750150917" sldId="344"/>
            <ac:spMk id="8" creationId="{824950E7-C1E6-9D43-ADC3-0D171F722AF5}"/>
          </ac:spMkLst>
        </pc:spChg>
        <pc:spChg chg="mod">
          <ac:chgData name="Aria E Fiat" userId="d352dcc2-77e0-46ba-8182-897954ed3962" providerId="ADAL" clId="{56ED43F9-0E2E-0A4A-977A-8387EDA26E6B}" dt="2020-08-10T00:13:05.491" v="5190" actId="20577"/>
          <ac:spMkLst>
            <pc:docMk/>
            <pc:sldMk cId="1750150917" sldId="344"/>
            <ac:spMk id="14" creationId="{66326A8E-6EFD-6C4D-910D-94EEEBE265F5}"/>
          </ac:spMkLst>
        </pc:spChg>
      </pc:sldChg>
      <pc:sldChg chg="addSp modSp add mod ord">
        <pc:chgData name="Aria E Fiat" userId="d352dcc2-77e0-46ba-8182-897954ed3962" providerId="ADAL" clId="{56ED43F9-0E2E-0A4A-977A-8387EDA26E6B}" dt="2020-08-10T13:16:23.508" v="16019" actId="207"/>
        <pc:sldMkLst>
          <pc:docMk/>
          <pc:sldMk cId="3979721160" sldId="345"/>
        </pc:sldMkLst>
        <pc:spChg chg="add mod">
          <ac:chgData name="Aria E Fiat" userId="d352dcc2-77e0-46ba-8182-897954ed3962" providerId="ADAL" clId="{56ED43F9-0E2E-0A4A-977A-8387EDA26E6B}" dt="2020-08-09T19:33:26.365" v="3093" actId="1076"/>
          <ac:spMkLst>
            <pc:docMk/>
            <pc:sldMk cId="3979721160" sldId="345"/>
            <ac:spMk id="3" creationId="{D603C81A-1F44-6244-AB6E-8972ADE36CFD}"/>
          </ac:spMkLst>
        </pc:spChg>
        <pc:spChg chg="mod">
          <ac:chgData name="Aria E Fiat" userId="d352dcc2-77e0-46ba-8182-897954ed3962" providerId="ADAL" clId="{56ED43F9-0E2E-0A4A-977A-8387EDA26E6B}" dt="2020-08-09T19:25:51.083" v="2913" actId="20577"/>
          <ac:spMkLst>
            <pc:docMk/>
            <pc:sldMk cId="3979721160" sldId="345"/>
            <ac:spMk id="7" creationId="{20333239-3639-C743-BA3F-E006C3942093}"/>
          </ac:spMkLst>
        </pc:spChg>
        <pc:spChg chg="mod">
          <ac:chgData name="Aria E Fiat" userId="d352dcc2-77e0-46ba-8182-897954ed3962" providerId="ADAL" clId="{56ED43F9-0E2E-0A4A-977A-8387EDA26E6B}" dt="2020-08-10T13:16:23.508" v="16019" actId="207"/>
          <ac:spMkLst>
            <pc:docMk/>
            <pc:sldMk cId="3979721160" sldId="345"/>
            <ac:spMk id="8" creationId="{824950E7-C1E6-9D43-ADC3-0D171F722AF5}"/>
          </ac:spMkLst>
        </pc:spChg>
        <pc:spChg chg="mod">
          <ac:chgData name="Aria E Fiat" userId="d352dcc2-77e0-46ba-8182-897954ed3962" providerId="ADAL" clId="{56ED43F9-0E2E-0A4A-977A-8387EDA26E6B}" dt="2020-08-09T19:32:47.458" v="3087" actId="20577"/>
          <ac:spMkLst>
            <pc:docMk/>
            <pc:sldMk cId="3979721160" sldId="345"/>
            <ac:spMk id="14" creationId="{66326A8E-6EFD-6C4D-910D-94EEEBE265F5}"/>
          </ac:spMkLst>
        </pc:spChg>
        <pc:graphicFrameChg chg="add mod modGraphic">
          <ac:chgData name="Aria E Fiat" userId="d352dcc2-77e0-46ba-8182-897954ed3962" providerId="ADAL" clId="{56ED43F9-0E2E-0A4A-977A-8387EDA26E6B}" dt="2020-08-09T19:32:53.356" v="3088" actId="1076"/>
          <ac:graphicFrameMkLst>
            <pc:docMk/>
            <pc:sldMk cId="3979721160" sldId="345"/>
            <ac:graphicFrameMk id="2" creationId="{9868DE78-4115-5746-89B8-A2671ABBE913}"/>
          </ac:graphicFrameMkLst>
        </pc:graphicFrameChg>
      </pc:sldChg>
      <pc:sldChg chg="addSp delSp modSp add del mod">
        <pc:chgData name="Aria E Fiat" userId="d352dcc2-77e0-46ba-8182-897954ed3962" providerId="ADAL" clId="{56ED43F9-0E2E-0A4A-977A-8387EDA26E6B}" dt="2020-08-10T02:17:57.867" v="8653" actId="2696"/>
        <pc:sldMkLst>
          <pc:docMk/>
          <pc:sldMk cId="1598343840" sldId="347"/>
        </pc:sldMkLst>
        <pc:spChg chg="del">
          <ac:chgData name="Aria E Fiat" userId="d352dcc2-77e0-46ba-8182-897954ed3962" providerId="ADAL" clId="{56ED43F9-0E2E-0A4A-977A-8387EDA26E6B}" dt="2020-08-09T19:47:01.170" v="3098" actId="478"/>
          <ac:spMkLst>
            <pc:docMk/>
            <pc:sldMk cId="1598343840" sldId="347"/>
            <ac:spMk id="2" creationId="{59F30644-2F2C-4D0D-BA64-8AE3C210C6D4}"/>
          </ac:spMkLst>
        </pc:spChg>
        <pc:spChg chg="del">
          <ac:chgData name="Aria E Fiat" userId="d352dcc2-77e0-46ba-8182-897954ed3962" providerId="ADAL" clId="{56ED43F9-0E2E-0A4A-977A-8387EDA26E6B}" dt="2020-08-09T19:46:56.707" v="3096" actId="478"/>
          <ac:spMkLst>
            <pc:docMk/>
            <pc:sldMk cId="1598343840" sldId="347"/>
            <ac:spMk id="3" creationId="{7188DB54-6935-4D98-BA98-A33590706645}"/>
          </ac:spMkLst>
        </pc:spChg>
        <pc:spChg chg="add del mod">
          <ac:chgData name="Aria E Fiat" userId="d352dcc2-77e0-46ba-8182-897954ed3962" providerId="ADAL" clId="{56ED43F9-0E2E-0A4A-977A-8387EDA26E6B}" dt="2020-08-09T19:46:58.810" v="3097" actId="478"/>
          <ac:spMkLst>
            <pc:docMk/>
            <pc:sldMk cId="1598343840" sldId="347"/>
            <ac:spMk id="5" creationId="{57AA37BF-02B2-6545-8F5D-27ED5CC43A16}"/>
          </ac:spMkLst>
        </pc:spChg>
        <pc:spChg chg="add del mod">
          <ac:chgData name="Aria E Fiat" userId="d352dcc2-77e0-46ba-8182-897954ed3962" providerId="ADAL" clId="{56ED43F9-0E2E-0A4A-977A-8387EDA26E6B}" dt="2020-08-09T19:47:02.556" v="3099" actId="478"/>
          <ac:spMkLst>
            <pc:docMk/>
            <pc:sldMk cId="1598343840" sldId="347"/>
            <ac:spMk id="7" creationId="{C14BD722-2E57-3842-B9D2-2B3A335A6C78}"/>
          </ac:spMkLst>
        </pc:spChg>
        <pc:spChg chg="add mod">
          <ac:chgData name="Aria E Fiat" userId="d352dcc2-77e0-46ba-8182-897954ed3962" providerId="ADAL" clId="{56ED43F9-0E2E-0A4A-977A-8387EDA26E6B}" dt="2020-08-09T19:47:09.667" v="3101" actId="207"/>
          <ac:spMkLst>
            <pc:docMk/>
            <pc:sldMk cId="1598343840" sldId="347"/>
            <ac:spMk id="8" creationId="{B830FED2-AB8C-BA42-87EF-14D2E2BCB2D0}"/>
          </ac:spMkLst>
        </pc:spChg>
        <pc:spChg chg="add mod">
          <ac:chgData name="Aria E Fiat" userId="d352dcc2-77e0-46ba-8182-897954ed3962" providerId="ADAL" clId="{56ED43F9-0E2E-0A4A-977A-8387EDA26E6B}" dt="2020-08-09T19:47:38.656" v="3128" actId="1076"/>
          <ac:spMkLst>
            <pc:docMk/>
            <pc:sldMk cId="1598343840" sldId="347"/>
            <ac:spMk id="9" creationId="{A53EF343-B00F-2B4D-80B8-CA4BE36DCCDB}"/>
          </ac:spMkLst>
        </pc:spChg>
        <pc:spChg chg="add mod">
          <ac:chgData name="Aria E Fiat" userId="d352dcc2-77e0-46ba-8182-897954ed3962" providerId="ADAL" clId="{56ED43F9-0E2E-0A4A-977A-8387EDA26E6B}" dt="2020-08-09T19:50:03.628" v="3159" actId="166"/>
          <ac:spMkLst>
            <pc:docMk/>
            <pc:sldMk cId="1598343840" sldId="347"/>
            <ac:spMk id="10" creationId="{5979C299-0D18-784F-9339-5315E865B88E}"/>
          </ac:spMkLst>
        </pc:spChg>
        <pc:spChg chg="add mod">
          <ac:chgData name="Aria E Fiat" userId="d352dcc2-77e0-46ba-8182-897954ed3962" providerId="ADAL" clId="{56ED43F9-0E2E-0A4A-977A-8387EDA26E6B}" dt="2020-08-09T19:55:23.583" v="3318" actId="170"/>
          <ac:spMkLst>
            <pc:docMk/>
            <pc:sldMk cId="1598343840" sldId="347"/>
            <ac:spMk id="11" creationId="{F71394E7-E59F-2F40-BC33-8F85D5B65B2C}"/>
          </ac:spMkLst>
        </pc:spChg>
        <pc:spChg chg="add mod">
          <ac:chgData name="Aria E Fiat" userId="d352dcc2-77e0-46ba-8182-897954ed3962" providerId="ADAL" clId="{56ED43F9-0E2E-0A4A-977A-8387EDA26E6B}" dt="2020-08-09T19:49:12.090" v="3146" actId="164"/>
          <ac:spMkLst>
            <pc:docMk/>
            <pc:sldMk cId="1598343840" sldId="347"/>
            <ac:spMk id="12" creationId="{8D54DD39-8883-CA47-9874-92027655D065}"/>
          </ac:spMkLst>
        </pc:spChg>
        <pc:spChg chg="add mod">
          <ac:chgData name="Aria E Fiat" userId="d352dcc2-77e0-46ba-8182-897954ed3962" providerId="ADAL" clId="{56ED43F9-0E2E-0A4A-977A-8387EDA26E6B}" dt="2020-08-09T19:49:24.674" v="3150" actId="164"/>
          <ac:spMkLst>
            <pc:docMk/>
            <pc:sldMk cId="1598343840" sldId="347"/>
            <ac:spMk id="13" creationId="{38A5E201-663E-E042-B5BA-DB004B265C5D}"/>
          </ac:spMkLst>
        </pc:spChg>
        <pc:spChg chg="mod">
          <ac:chgData name="Aria E Fiat" userId="d352dcc2-77e0-46ba-8182-897954ed3962" providerId="ADAL" clId="{56ED43F9-0E2E-0A4A-977A-8387EDA26E6B}" dt="2020-08-09T19:54:55.969" v="3312" actId="166"/>
          <ac:spMkLst>
            <pc:docMk/>
            <pc:sldMk cId="1598343840" sldId="347"/>
            <ac:spMk id="16" creationId="{7CFF71F4-14C9-1640-8B5C-D9AA7C070BEE}"/>
          </ac:spMkLst>
        </pc:spChg>
        <pc:spChg chg="mod">
          <ac:chgData name="Aria E Fiat" userId="d352dcc2-77e0-46ba-8182-897954ed3962" providerId="ADAL" clId="{56ED43F9-0E2E-0A4A-977A-8387EDA26E6B}" dt="2020-08-09T19:49:39.902" v="3154"/>
          <ac:spMkLst>
            <pc:docMk/>
            <pc:sldMk cId="1598343840" sldId="347"/>
            <ac:spMk id="17" creationId="{AEC06F6C-B9B0-6344-A881-B9A0F1885577}"/>
          </ac:spMkLst>
        </pc:spChg>
        <pc:spChg chg="mod">
          <ac:chgData name="Aria E Fiat" userId="d352dcc2-77e0-46ba-8182-897954ed3962" providerId="ADAL" clId="{56ED43F9-0E2E-0A4A-977A-8387EDA26E6B}" dt="2020-08-09T19:49:25.571" v="3151"/>
          <ac:spMkLst>
            <pc:docMk/>
            <pc:sldMk cId="1598343840" sldId="347"/>
            <ac:spMk id="20" creationId="{CA894CA8-B5B9-6541-A370-6362DD72AAD7}"/>
          </ac:spMkLst>
        </pc:spChg>
        <pc:spChg chg="mod">
          <ac:chgData name="Aria E Fiat" userId="d352dcc2-77e0-46ba-8182-897954ed3962" providerId="ADAL" clId="{56ED43F9-0E2E-0A4A-977A-8387EDA26E6B}" dt="2020-08-09T19:49:25.571" v="3151"/>
          <ac:spMkLst>
            <pc:docMk/>
            <pc:sldMk cId="1598343840" sldId="347"/>
            <ac:spMk id="21" creationId="{60261EDA-ED39-E843-AEF6-56E86143A572}"/>
          </ac:spMkLst>
        </pc:spChg>
        <pc:spChg chg="add del mod">
          <ac:chgData name="Aria E Fiat" userId="d352dcc2-77e0-46ba-8182-897954ed3962" providerId="ADAL" clId="{56ED43F9-0E2E-0A4A-977A-8387EDA26E6B}" dt="2020-08-09T19:49:42.758" v="3155" actId="478"/>
          <ac:spMkLst>
            <pc:docMk/>
            <pc:sldMk cId="1598343840" sldId="347"/>
            <ac:spMk id="22" creationId="{1A78EE35-9840-F04C-AFD6-658316413C99}"/>
          </ac:spMkLst>
        </pc:spChg>
        <pc:spChg chg="mod">
          <ac:chgData name="Aria E Fiat" userId="d352dcc2-77e0-46ba-8182-897954ed3962" providerId="ADAL" clId="{56ED43F9-0E2E-0A4A-977A-8387EDA26E6B}" dt="2020-08-09T19:49:44.579" v="3156"/>
          <ac:spMkLst>
            <pc:docMk/>
            <pc:sldMk cId="1598343840" sldId="347"/>
            <ac:spMk id="24" creationId="{D5D412DC-BC15-6F4A-ADBD-03324E641AD3}"/>
          </ac:spMkLst>
        </pc:spChg>
        <pc:spChg chg="mod">
          <ac:chgData name="Aria E Fiat" userId="d352dcc2-77e0-46ba-8182-897954ed3962" providerId="ADAL" clId="{56ED43F9-0E2E-0A4A-977A-8387EDA26E6B}" dt="2020-08-09T19:49:44.579" v="3156"/>
          <ac:spMkLst>
            <pc:docMk/>
            <pc:sldMk cId="1598343840" sldId="347"/>
            <ac:spMk id="25" creationId="{5DAB7417-1AFF-FE41-B566-E325EEC67E04}"/>
          </ac:spMkLst>
        </pc:spChg>
        <pc:spChg chg="add mod">
          <ac:chgData name="Aria E Fiat" userId="d352dcc2-77e0-46ba-8182-897954ed3962" providerId="ADAL" clId="{56ED43F9-0E2E-0A4A-977A-8387EDA26E6B}" dt="2020-08-09T19:50:22.350" v="3165" actId="164"/>
          <ac:spMkLst>
            <pc:docMk/>
            <pc:sldMk cId="1598343840" sldId="347"/>
            <ac:spMk id="26" creationId="{2E891618-4758-C240-94D3-6156197B7C1C}"/>
          </ac:spMkLst>
        </pc:spChg>
        <pc:spChg chg="add mod">
          <ac:chgData name="Aria E Fiat" userId="d352dcc2-77e0-46ba-8182-897954ed3962" providerId="ADAL" clId="{56ED43F9-0E2E-0A4A-977A-8387EDA26E6B}" dt="2020-08-09T19:54:05.700" v="3307" actId="164"/>
          <ac:spMkLst>
            <pc:docMk/>
            <pc:sldMk cId="1598343840" sldId="347"/>
            <ac:spMk id="28" creationId="{275704F9-1F8C-F445-B8DC-117A986432EB}"/>
          </ac:spMkLst>
        </pc:spChg>
        <pc:spChg chg="add mod">
          <ac:chgData name="Aria E Fiat" userId="d352dcc2-77e0-46ba-8182-897954ed3962" providerId="ADAL" clId="{56ED43F9-0E2E-0A4A-977A-8387EDA26E6B}" dt="2020-08-09T19:54:11.947" v="3308" actId="164"/>
          <ac:spMkLst>
            <pc:docMk/>
            <pc:sldMk cId="1598343840" sldId="347"/>
            <ac:spMk id="29" creationId="{841CDF7B-FFCE-1449-82EF-8CD4B23248F3}"/>
          </ac:spMkLst>
        </pc:spChg>
        <pc:spChg chg="add mod">
          <ac:chgData name="Aria E Fiat" userId="d352dcc2-77e0-46ba-8182-897954ed3962" providerId="ADAL" clId="{56ED43F9-0E2E-0A4A-977A-8387EDA26E6B}" dt="2020-08-09T19:57:58.656" v="3347" actId="1076"/>
          <ac:spMkLst>
            <pc:docMk/>
            <pc:sldMk cId="1598343840" sldId="347"/>
            <ac:spMk id="30" creationId="{C9AC0E7B-53EF-1144-A3FB-788989FDF677}"/>
          </ac:spMkLst>
        </pc:spChg>
        <pc:spChg chg="add mod">
          <ac:chgData name="Aria E Fiat" userId="d352dcc2-77e0-46ba-8182-897954ed3962" providerId="ADAL" clId="{56ED43F9-0E2E-0A4A-977A-8387EDA26E6B}" dt="2020-08-09T19:54:24.291" v="3310" actId="164"/>
          <ac:spMkLst>
            <pc:docMk/>
            <pc:sldMk cId="1598343840" sldId="347"/>
            <ac:spMk id="31" creationId="{7E496DB4-D768-534A-9F2F-0B2D2AD1BA25}"/>
          </ac:spMkLst>
        </pc:spChg>
        <pc:spChg chg="mod">
          <ac:chgData name="Aria E Fiat" userId="d352dcc2-77e0-46ba-8182-897954ed3962" providerId="ADAL" clId="{56ED43F9-0E2E-0A4A-977A-8387EDA26E6B}" dt="2020-08-09T19:55:59.727" v="3329" actId="571"/>
          <ac:spMkLst>
            <pc:docMk/>
            <pc:sldMk cId="1598343840" sldId="347"/>
            <ac:spMk id="38" creationId="{C9B72A71-4B2D-EC46-BFA3-5909DB6C5A16}"/>
          </ac:spMkLst>
        </pc:spChg>
        <pc:spChg chg="mod">
          <ac:chgData name="Aria E Fiat" userId="d352dcc2-77e0-46ba-8182-897954ed3962" providerId="ADAL" clId="{56ED43F9-0E2E-0A4A-977A-8387EDA26E6B}" dt="2020-08-09T19:55:59.727" v="3329" actId="571"/>
          <ac:spMkLst>
            <pc:docMk/>
            <pc:sldMk cId="1598343840" sldId="347"/>
            <ac:spMk id="40" creationId="{76FB44B1-DBC3-7D41-8A85-907BF0BDCAE5}"/>
          </ac:spMkLst>
        </pc:spChg>
        <pc:spChg chg="mod">
          <ac:chgData name="Aria E Fiat" userId="d352dcc2-77e0-46ba-8182-897954ed3962" providerId="ADAL" clId="{56ED43F9-0E2E-0A4A-977A-8387EDA26E6B}" dt="2020-08-09T19:55:59.727" v="3329" actId="571"/>
          <ac:spMkLst>
            <pc:docMk/>
            <pc:sldMk cId="1598343840" sldId="347"/>
            <ac:spMk id="41" creationId="{AB158F12-A751-DF4C-993F-38029A6A6493}"/>
          </ac:spMkLst>
        </pc:spChg>
        <pc:spChg chg="mod">
          <ac:chgData name="Aria E Fiat" userId="d352dcc2-77e0-46ba-8182-897954ed3962" providerId="ADAL" clId="{56ED43F9-0E2E-0A4A-977A-8387EDA26E6B}" dt="2020-08-09T19:55:59.727" v="3329" actId="571"/>
          <ac:spMkLst>
            <pc:docMk/>
            <pc:sldMk cId="1598343840" sldId="347"/>
            <ac:spMk id="42" creationId="{712BE921-9C41-9948-AB0F-8B211F0BAB8A}"/>
          </ac:spMkLst>
        </pc:spChg>
        <pc:grpChg chg="add mod">
          <ac:chgData name="Aria E Fiat" userId="d352dcc2-77e0-46ba-8182-897954ed3962" providerId="ADAL" clId="{56ED43F9-0E2E-0A4A-977A-8387EDA26E6B}" dt="2020-08-09T19:50:22.350" v="3165" actId="164"/>
          <ac:grpSpMkLst>
            <pc:docMk/>
            <pc:sldMk cId="1598343840" sldId="347"/>
            <ac:grpSpMk id="14" creationId="{2E6E4EE1-51A6-1140-AF85-4FEE21ED19B0}"/>
          </ac:grpSpMkLst>
        </pc:grpChg>
        <pc:grpChg chg="add mod">
          <ac:chgData name="Aria E Fiat" userId="d352dcc2-77e0-46ba-8182-897954ed3962" providerId="ADAL" clId="{56ED43F9-0E2E-0A4A-977A-8387EDA26E6B}" dt="2020-08-09T19:54:20.675" v="3309" actId="164"/>
          <ac:grpSpMkLst>
            <pc:docMk/>
            <pc:sldMk cId="1598343840" sldId="347"/>
            <ac:grpSpMk id="15" creationId="{A9365BA0-8C5E-1843-95B7-C42EBD670D2B}"/>
          </ac:grpSpMkLst>
        </pc:grpChg>
        <pc:grpChg chg="add mod">
          <ac:chgData name="Aria E Fiat" userId="d352dcc2-77e0-46ba-8182-897954ed3962" providerId="ADAL" clId="{56ED43F9-0E2E-0A4A-977A-8387EDA26E6B}" dt="2020-08-09T19:54:11.947" v="3308" actId="164"/>
          <ac:grpSpMkLst>
            <pc:docMk/>
            <pc:sldMk cId="1598343840" sldId="347"/>
            <ac:grpSpMk id="18" creationId="{1CFE0434-259E-5647-A955-0A2E2DCD3647}"/>
          </ac:grpSpMkLst>
        </pc:grpChg>
        <pc:grpChg chg="add mod">
          <ac:chgData name="Aria E Fiat" userId="d352dcc2-77e0-46ba-8182-897954ed3962" providerId="ADAL" clId="{56ED43F9-0E2E-0A4A-977A-8387EDA26E6B}" dt="2020-08-09T19:54:24.291" v="3310" actId="164"/>
          <ac:grpSpMkLst>
            <pc:docMk/>
            <pc:sldMk cId="1598343840" sldId="347"/>
            <ac:grpSpMk id="19" creationId="{B9CF31A0-D86D-5142-AE05-10CE8BA52580}"/>
          </ac:grpSpMkLst>
        </pc:grpChg>
        <pc:grpChg chg="add del mod">
          <ac:chgData name="Aria E Fiat" userId="d352dcc2-77e0-46ba-8182-897954ed3962" providerId="ADAL" clId="{56ED43F9-0E2E-0A4A-977A-8387EDA26E6B}" dt="2020-08-09T19:53:52.954" v="3304" actId="478"/>
          <ac:grpSpMkLst>
            <pc:docMk/>
            <pc:sldMk cId="1598343840" sldId="347"/>
            <ac:grpSpMk id="23" creationId="{9AB51AEB-6230-534F-B2F6-282F021AF3EE}"/>
          </ac:grpSpMkLst>
        </pc:grpChg>
        <pc:grpChg chg="add mod">
          <ac:chgData name="Aria E Fiat" userId="d352dcc2-77e0-46ba-8182-897954ed3962" providerId="ADAL" clId="{56ED43F9-0E2E-0A4A-977A-8387EDA26E6B}" dt="2020-08-09T19:54:05.700" v="3307" actId="164"/>
          <ac:grpSpMkLst>
            <pc:docMk/>
            <pc:sldMk cId="1598343840" sldId="347"/>
            <ac:grpSpMk id="27" creationId="{1B4C74DA-C0FF-5346-B3AD-8A8CE28403EB}"/>
          </ac:grpSpMkLst>
        </pc:grpChg>
        <pc:grpChg chg="add mod">
          <ac:chgData name="Aria E Fiat" userId="d352dcc2-77e0-46ba-8182-897954ed3962" providerId="ADAL" clId="{56ED43F9-0E2E-0A4A-977A-8387EDA26E6B}" dt="2020-08-09T19:56:33.312" v="3336" actId="1076"/>
          <ac:grpSpMkLst>
            <pc:docMk/>
            <pc:sldMk cId="1598343840" sldId="347"/>
            <ac:grpSpMk id="32" creationId="{F85F7E99-AF7C-5847-80A5-4B5A8E0F83EA}"/>
          </ac:grpSpMkLst>
        </pc:grpChg>
        <pc:grpChg chg="add mod">
          <ac:chgData name="Aria E Fiat" userId="d352dcc2-77e0-46ba-8182-897954ed3962" providerId="ADAL" clId="{56ED43F9-0E2E-0A4A-977A-8387EDA26E6B}" dt="2020-08-09T19:56:33.312" v="3336" actId="1076"/>
          <ac:grpSpMkLst>
            <pc:docMk/>
            <pc:sldMk cId="1598343840" sldId="347"/>
            <ac:grpSpMk id="33" creationId="{0F03E73C-DB74-A945-BA3D-1EDC5D37862C}"/>
          </ac:grpSpMkLst>
        </pc:grpChg>
        <pc:grpChg chg="add mod">
          <ac:chgData name="Aria E Fiat" userId="d352dcc2-77e0-46ba-8182-897954ed3962" providerId="ADAL" clId="{56ED43F9-0E2E-0A4A-977A-8387EDA26E6B}" dt="2020-08-09T19:56:33.312" v="3336" actId="1076"/>
          <ac:grpSpMkLst>
            <pc:docMk/>
            <pc:sldMk cId="1598343840" sldId="347"/>
            <ac:grpSpMk id="34" creationId="{3F4ECBB5-6A98-B54B-B751-B0D4128B16DE}"/>
          </ac:grpSpMkLst>
        </pc:grpChg>
        <pc:grpChg chg="add mod">
          <ac:chgData name="Aria E Fiat" userId="d352dcc2-77e0-46ba-8182-897954ed3962" providerId="ADAL" clId="{56ED43F9-0E2E-0A4A-977A-8387EDA26E6B}" dt="2020-08-09T19:59:10.963" v="3358" actId="1076"/>
          <ac:grpSpMkLst>
            <pc:docMk/>
            <pc:sldMk cId="1598343840" sldId="347"/>
            <ac:grpSpMk id="35" creationId="{9C90FCBE-C592-C343-B7E0-73BB5D66E52B}"/>
          </ac:grpSpMkLst>
        </pc:grpChg>
        <pc:grpChg chg="add del mod">
          <ac:chgData name="Aria E Fiat" userId="d352dcc2-77e0-46ba-8182-897954ed3962" providerId="ADAL" clId="{56ED43F9-0E2E-0A4A-977A-8387EDA26E6B}" dt="2020-08-09T19:56:08.771" v="3332" actId="478"/>
          <ac:grpSpMkLst>
            <pc:docMk/>
            <pc:sldMk cId="1598343840" sldId="347"/>
            <ac:grpSpMk id="36" creationId="{63406199-D639-1841-8EDB-2F229933ED59}"/>
          </ac:grpSpMkLst>
        </pc:grpChg>
        <pc:grpChg chg="mod">
          <ac:chgData name="Aria E Fiat" userId="d352dcc2-77e0-46ba-8182-897954ed3962" providerId="ADAL" clId="{56ED43F9-0E2E-0A4A-977A-8387EDA26E6B}" dt="2020-08-09T19:55:59.727" v="3329" actId="571"/>
          <ac:grpSpMkLst>
            <pc:docMk/>
            <pc:sldMk cId="1598343840" sldId="347"/>
            <ac:grpSpMk id="37" creationId="{69FAFDA1-7C6D-F449-BD4E-86E1DC44632F}"/>
          </ac:grpSpMkLst>
        </pc:grpChg>
        <pc:grpChg chg="mod">
          <ac:chgData name="Aria E Fiat" userId="d352dcc2-77e0-46ba-8182-897954ed3962" providerId="ADAL" clId="{56ED43F9-0E2E-0A4A-977A-8387EDA26E6B}" dt="2020-08-09T19:55:59.727" v="3329" actId="571"/>
          <ac:grpSpMkLst>
            <pc:docMk/>
            <pc:sldMk cId="1598343840" sldId="347"/>
            <ac:grpSpMk id="39" creationId="{FEF49B10-27B0-F24F-B8C6-17637D5935D4}"/>
          </ac:grpSpMkLst>
        </pc:grpChg>
        <pc:grpChg chg="add mod">
          <ac:chgData name="Aria E Fiat" userId="d352dcc2-77e0-46ba-8182-897954ed3962" providerId="ADAL" clId="{56ED43F9-0E2E-0A4A-977A-8387EDA26E6B}" dt="2020-08-09T20:00:04.958" v="3368" actId="1076"/>
          <ac:grpSpMkLst>
            <pc:docMk/>
            <pc:sldMk cId="1598343840" sldId="347"/>
            <ac:grpSpMk id="57" creationId="{06A95DB3-8F8F-FC49-AF5B-EB8339985311}"/>
          </ac:grpSpMkLst>
        </pc:grpChg>
        <pc:picChg chg="add mod">
          <ac:chgData name="Aria E Fiat" userId="d352dcc2-77e0-46ba-8182-897954ed3962" providerId="ADAL" clId="{56ED43F9-0E2E-0A4A-977A-8387EDA26E6B}" dt="2020-08-09T19:57:05.832" v="3339" actId="207"/>
          <ac:picMkLst>
            <pc:docMk/>
            <pc:sldMk cId="1598343840" sldId="347"/>
            <ac:picMk id="44" creationId="{885C9CB7-94C5-B545-85A1-83700D7ED513}"/>
          </ac:picMkLst>
        </pc:picChg>
        <pc:picChg chg="add mod">
          <ac:chgData name="Aria E Fiat" userId="d352dcc2-77e0-46ba-8182-897954ed3962" providerId="ADAL" clId="{56ED43F9-0E2E-0A4A-977A-8387EDA26E6B}" dt="2020-08-09T19:57:24.756" v="3342" actId="1076"/>
          <ac:picMkLst>
            <pc:docMk/>
            <pc:sldMk cId="1598343840" sldId="347"/>
            <ac:picMk id="46" creationId="{02F9F159-FA80-9F4F-9A46-DBEBEBC6BC68}"/>
          </ac:picMkLst>
        </pc:picChg>
        <pc:picChg chg="add mod">
          <ac:chgData name="Aria E Fiat" userId="d352dcc2-77e0-46ba-8182-897954ed3962" providerId="ADAL" clId="{56ED43F9-0E2E-0A4A-977A-8387EDA26E6B}" dt="2020-08-09T19:58:10.306" v="3349" actId="1076"/>
          <ac:picMkLst>
            <pc:docMk/>
            <pc:sldMk cId="1598343840" sldId="347"/>
            <ac:picMk id="48" creationId="{3ADF8870-1C4B-154F-8AD3-C07276FC865D}"/>
          </ac:picMkLst>
        </pc:picChg>
        <pc:picChg chg="add del mod">
          <ac:chgData name="Aria E Fiat" userId="d352dcc2-77e0-46ba-8182-897954ed3962" providerId="ADAL" clId="{56ED43F9-0E2E-0A4A-977A-8387EDA26E6B}" dt="2020-08-09T20:00:08.209" v="3369" actId="478"/>
          <ac:picMkLst>
            <pc:docMk/>
            <pc:sldMk cId="1598343840" sldId="347"/>
            <ac:picMk id="50" creationId="{ABB01A38-EBD6-AF40-BCDC-391B726E45AD}"/>
          </ac:picMkLst>
        </pc:picChg>
        <pc:cxnChg chg="add mod">
          <ac:chgData name="Aria E Fiat" userId="d352dcc2-77e0-46ba-8182-897954ed3962" providerId="ADAL" clId="{56ED43F9-0E2E-0A4A-977A-8387EDA26E6B}" dt="2020-08-09T19:59:50.796" v="3365" actId="164"/>
          <ac:cxnSpMkLst>
            <pc:docMk/>
            <pc:sldMk cId="1598343840" sldId="347"/>
            <ac:cxnSpMk id="52" creationId="{723D6B44-D643-8F4A-A78B-0C67BC193FFA}"/>
          </ac:cxnSpMkLst>
        </pc:cxnChg>
        <pc:cxnChg chg="add mod">
          <ac:chgData name="Aria E Fiat" userId="d352dcc2-77e0-46ba-8182-897954ed3962" providerId="ADAL" clId="{56ED43F9-0E2E-0A4A-977A-8387EDA26E6B}" dt="2020-08-09T19:59:50.796" v="3365" actId="164"/>
          <ac:cxnSpMkLst>
            <pc:docMk/>
            <pc:sldMk cId="1598343840" sldId="347"/>
            <ac:cxnSpMk id="56" creationId="{35E28ED3-449F-DB45-9526-0CD658164BCB}"/>
          </ac:cxnSpMkLst>
        </pc:cxnChg>
        <pc:cxnChg chg="add mod">
          <ac:chgData name="Aria E Fiat" userId="d352dcc2-77e0-46ba-8182-897954ed3962" providerId="ADAL" clId="{56ED43F9-0E2E-0A4A-977A-8387EDA26E6B}" dt="2020-08-09T20:00:32.063" v="3373" actId="692"/>
          <ac:cxnSpMkLst>
            <pc:docMk/>
            <pc:sldMk cId="1598343840" sldId="347"/>
            <ac:cxnSpMk id="59" creationId="{9923CAD7-4AF5-B349-AA24-6AF5DCA0D670}"/>
          </ac:cxnSpMkLst>
        </pc:cxnChg>
      </pc:sldChg>
      <pc:sldChg chg="addSp modSp mod">
        <pc:chgData name="Aria E Fiat" userId="d352dcc2-77e0-46ba-8182-897954ed3962" providerId="ADAL" clId="{56ED43F9-0E2E-0A4A-977A-8387EDA26E6B}" dt="2020-08-09T20:40:30.533" v="3720" actId="207"/>
        <pc:sldMkLst>
          <pc:docMk/>
          <pc:sldMk cId="2038620198" sldId="348"/>
        </pc:sldMkLst>
        <pc:spChg chg="mod">
          <ac:chgData name="Aria E Fiat" userId="d352dcc2-77e0-46ba-8182-897954ed3962" providerId="ADAL" clId="{56ED43F9-0E2E-0A4A-977A-8387EDA26E6B}" dt="2020-08-09T20:40:05.209" v="3715" actId="1076"/>
          <ac:spMkLst>
            <pc:docMk/>
            <pc:sldMk cId="2038620198" sldId="348"/>
            <ac:spMk id="2" creationId="{8D7A05F6-C115-4F9D-904B-14339A3A5148}"/>
          </ac:spMkLst>
        </pc:spChg>
        <pc:spChg chg="mod">
          <ac:chgData name="Aria E Fiat" userId="d352dcc2-77e0-46ba-8182-897954ed3962" providerId="ADAL" clId="{56ED43F9-0E2E-0A4A-977A-8387EDA26E6B}" dt="2020-08-09T20:40:30.533" v="3720" actId="207"/>
          <ac:spMkLst>
            <pc:docMk/>
            <pc:sldMk cId="2038620198" sldId="348"/>
            <ac:spMk id="3" creationId="{BE022BA8-AA79-4CCD-BB0B-98FE0C2AD1C7}"/>
          </ac:spMkLst>
        </pc:spChg>
        <pc:spChg chg="add mod">
          <ac:chgData name="Aria E Fiat" userId="d352dcc2-77e0-46ba-8182-897954ed3962" providerId="ADAL" clId="{56ED43F9-0E2E-0A4A-977A-8387EDA26E6B}" dt="2020-08-09T20:38:51.544" v="3705" actId="207"/>
          <ac:spMkLst>
            <pc:docMk/>
            <pc:sldMk cId="2038620198" sldId="348"/>
            <ac:spMk id="6" creationId="{3F1AA9C3-130C-D64F-BF5F-E871752A92D7}"/>
          </ac:spMkLst>
        </pc:spChg>
        <pc:spChg chg="add mod">
          <ac:chgData name="Aria E Fiat" userId="d352dcc2-77e0-46ba-8182-897954ed3962" providerId="ADAL" clId="{56ED43F9-0E2E-0A4A-977A-8387EDA26E6B}" dt="2020-08-09T20:40:07.002" v="3716" actId="1076"/>
          <ac:spMkLst>
            <pc:docMk/>
            <pc:sldMk cId="2038620198" sldId="348"/>
            <ac:spMk id="7" creationId="{0E38C6F7-3F33-6E4F-B2B3-BB50922F2440}"/>
          </ac:spMkLst>
        </pc:spChg>
        <pc:picChg chg="add mod modCrop">
          <ac:chgData name="Aria E Fiat" userId="d352dcc2-77e0-46ba-8182-897954ed3962" providerId="ADAL" clId="{56ED43F9-0E2E-0A4A-977A-8387EDA26E6B}" dt="2020-08-09T20:39:01.547" v="3706" actId="1076"/>
          <ac:picMkLst>
            <pc:docMk/>
            <pc:sldMk cId="2038620198" sldId="348"/>
            <ac:picMk id="5" creationId="{C0816A30-A79B-FD4D-AB35-4BEF1D5FB613}"/>
          </ac:picMkLst>
        </pc:picChg>
      </pc:sldChg>
      <pc:sldChg chg="addSp delSp modSp mod">
        <pc:chgData name="Aria E Fiat" userId="d352dcc2-77e0-46ba-8182-897954ed3962" providerId="ADAL" clId="{56ED43F9-0E2E-0A4A-977A-8387EDA26E6B}" dt="2020-08-09T21:13:36.129" v="4414" actId="1076"/>
        <pc:sldMkLst>
          <pc:docMk/>
          <pc:sldMk cId="62586469" sldId="349"/>
        </pc:sldMkLst>
        <pc:spChg chg="mod">
          <ac:chgData name="Aria E Fiat" userId="d352dcc2-77e0-46ba-8182-897954ed3962" providerId="ADAL" clId="{56ED43F9-0E2E-0A4A-977A-8387EDA26E6B}" dt="2020-08-09T21:04:33.487" v="4083" actId="1076"/>
          <ac:spMkLst>
            <pc:docMk/>
            <pc:sldMk cId="62586469" sldId="349"/>
            <ac:spMk id="2" creationId="{BC03CE87-13EC-45A2-B7D3-A61AB2423B4B}"/>
          </ac:spMkLst>
        </pc:spChg>
        <pc:spChg chg="del">
          <ac:chgData name="Aria E Fiat" userId="d352dcc2-77e0-46ba-8182-897954ed3962" providerId="ADAL" clId="{56ED43F9-0E2E-0A4A-977A-8387EDA26E6B}" dt="2020-08-09T20:59:44.801" v="4018"/>
          <ac:spMkLst>
            <pc:docMk/>
            <pc:sldMk cId="62586469" sldId="349"/>
            <ac:spMk id="3" creationId="{F0EB2C41-B71D-4D36-BF4D-934119AC0887}"/>
          </ac:spMkLst>
        </pc:spChg>
        <pc:spChg chg="mod">
          <ac:chgData name="Aria E Fiat" userId="d352dcc2-77e0-46ba-8182-897954ed3962" providerId="ADAL" clId="{56ED43F9-0E2E-0A4A-977A-8387EDA26E6B}" dt="2020-08-09T21:10:42.330" v="4399" actId="1076"/>
          <ac:spMkLst>
            <pc:docMk/>
            <pc:sldMk cId="62586469" sldId="349"/>
            <ac:spMk id="4" creationId="{D4274071-ABBA-4F76-B93F-C6A16D341EA5}"/>
          </ac:spMkLst>
        </pc:spChg>
        <pc:spChg chg="add del mod">
          <ac:chgData name="Aria E Fiat" userId="d352dcc2-77e0-46ba-8182-897954ed3962" providerId="ADAL" clId="{56ED43F9-0E2E-0A4A-977A-8387EDA26E6B}" dt="2020-08-09T21:01:23.039" v="4038" actId="478"/>
          <ac:spMkLst>
            <pc:docMk/>
            <pc:sldMk cId="62586469" sldId="349"/>
            <ac:spMk id="7" creationId="{F3D741C2-7462-EA4B-85EA-9E23E42B0C54}"/>
          </ac:spMkLst>
        </pc:spChg>
        <pc:spChg chg="add del mod">
          <ac:chgData name="Aria E Fiat" userId="d352dcc2-77e0-46ba-8182-897954ed3962" providerId="ADAL" clId="{56ED43F9-0E2E-0A4A-977A-8387EDA26E6B}" dt="2020-08-09T21:01:24.518" v="4039" actId="478"/>
          <ac:spMkLst>
            <pc:docMk/>
            <pc:sldMk cId="62586469" sldId="349"/>
            <ac:spMk id="8" creationId="{558E25C8-E9DF-7C4F-B8C3-471AB5972A24}"/>
          </ac:spMkLst>
        </pc:spChg>
        <pc:spChg chg="add mod">
          <ac:chgData name="Aria E Fiat" userId="d352dcc2-77e0-46ba-8182-897954ed3962" providerId="ADAL" clId="{56ED43F9-0E2E-0A4A-977A-8387EDA26E6B}" dt="2020-08-09T21:10:42.330" v="4399" actId="1076"/>
          <ac:spMkLst>
            <pc:docMk/>
            <pc:sldMk cId="62586469" sldId="349"/>
            <ac:spMk id="10" creationId="{38FA71CA-D4D4-E94D-B952-F095E7AC0171}"/>
          </ac:spMkLst>
        </pc:spChg>
        <pc:spChg chg="add mod">
          <ac:chgData name="Aria E Fiat" userId="d352dcc2-77e0-46ba-8182-897954ed3962" providerId="ADAL" clId="{56ED43F9-0E2E-0A4A-977A-8387EDA26E6B}" dt="2020-08-09T21:10:42.330" v="4399" actId="1076"/>
          <ac:spMkLst>
            <pc:docMk/>
            <pc:sldMk cId="62586469" sldId="349"/>
            <ac:spMk id="11" creationId="{A1DAF7CA-4E82-E64F-B5B9-FD0377CB768F}"/>
          </ac:spMkLst>
        </pc:spChg>
        <pc:spChg chg="add mod">
          <ac:chgData name="Aria E Fiat" userId="d352dcc2-77e0-46ba-8182-897954ed3962" providerId="ADAL" clId="{56ED43F9-0E2E-0A4A-977A-8387EDA26E6B}" dt="2020-08-09T21:04:28.223" v="4082" actId="1076"/>
          <ac:spMkLst>
            <pc:docMk/>
            <pc:sldMk cId="62586469" sldId="349"/>
            <ac:spMk id="12" creationId="{205AB0DF-0E3A-5E4B-B4E5-EFCD12B4F859}"/>
          </ac:spMkLst>
        </pc:spChg>
        <pc:spChg chg="add mod">
          <ac:chgData name="Aria E Fiat" userId="d352dcc2-77e0-46ba-8182-897954ed3962" providerId="ADAL" clId="{56ED43F9-0E2E-0A4A-977A-8387EDA26E6B}" dt="2020-08-09T21:10:42.330" v="4399" actId="1076"/>
          <ac:spMkLst>
            <pc:docMk/>
            <pc:sldMk cId="62586469" sldId="349"/>
            <ac:spMk id="13" creationId="{B6AD26E9-8143-6547-8D9F-1F02B6B45F62}"/>
          </ac:spMkLst>
        </pc:spChg>
        <pc:spChg chg="add mod">
          <ac:chgData name="Aria E Fiat" userId="d352dcc2-77e0-46ba-8182-897954ed3962" providerId="ADAL" clId="{56ED43F9-0E2E-0A4A-977A-8387EDA26E6B}" dt="2020-08-09T21:10:42.330" v="4399" actId="1076"/>
          <ac:spMkLst>
            <pc:docMk/>
            <pc:sldMk cId="62586469" sldId="349"/>
            <ac:spMk id="14" creationId="{53B346D2-C448-5440-BE62-80BD4DFD208E}"/>
          </ac:spMkLst>
        </pc:spChg>
        <pc:spChg chg="add del mod">
          <ac:chgData name="Aria E Fiat" userId="d352dcc2-77e0-46ba-8182-897954ed3962" providerId="ADAL" clId="{56ED43F9-0E2E-0A4A-977A-8387EDA26E6B}" dt="2020-08-09T21:07:12.277" v="4101"/>
          <ac:spMkLst>
            <pc:docMk/>
            <pc:sldMk cId="62586469" sldId="349"/>
            <ac:spMk id="15" creationId="{6E673148-8948-D84D-8A93-C6A6D187D212}"/>
          </ac:spMkLst>
        </pc:spChg>
        <pc:spChg chg="add mod">
          <ac:chgData name="Aria E Fiat" userId="d352dcc2-77e0-46ba-8182-897954ed3962" providerId="ADAL" clId="{56ED43F9-0E2E-0A4A-977A-8387EDA26E6B}" dt="2020-08-09T21:10:42.330" v="4399" actId="1076"/>
          <ac:spMkLst>
            <pc:docMk/>
            <pc:sldMk cId="62586469" sldId="349"/>
            <ac:spMk id="16" creationId="{B3F53F79-3107-F143-BDD3-0211ACB77C47}"/>
          </ac:spMkLst>
        </pc:spChg>
        <pc:spChg chg="add mod">
          <ac:chgData name="Aria E Fiat" userId="d352dcc2-77e0-46ba-8182-897954ed3962" providerId="ADAL" clId="{56ED43F9-0E2E-0A4A-977A-8387EDA26E6B}" dt="2020-08-09T21:10:42.330" v="4399" actId="1076"/>
          <ac:spMkLst>
            <pc:docMk/>
            <pc:sldMk cId="62586469" sldId="349"/>
            <ac:spMk id="17" creationId="{1BEA0DC8-C90E-2B4B-8D3D-B06EA362DA83}"/>
          </ac:spMkLst>
        </pc:spChg>
        <pc:picChg chg="add mod modCrop">
          <ac:chgData name="Aria E Fiat" userId="d352dcc2-77e0-46ba-8182-897954ed3962" providerId="ADAL" clId="{56ED43F9-0E2E-0A4A-977A-8387EDA26E6B}" dt="2020-08-09T21:10:42.330" v="4399" actId="1076"/>
          <ac:picMkLst>
            <pc:docMk/>
            <pc:sldMk cId="62586469" sldId="349"/>
            <ac:picMk id="6" creationId="{F80EB03E-9789-E248-8D9C-D48661B0736E}"/>
          </ac:picMkLst>
        </pc:picChg>
        <pc:picChg chg="add del mod">
          <ac:chgData name="Aria E Fiat" userId="d352dcc2-77e0-46ba-8182-897954ed3962" providerId="ADAL" clId="{56ED43F9-0E2E-0A4A-977A-8387EDA26E6B}" dt="2020-08-09T21:13:21.459" v="4412" actId="478"/>
          <ac:picMkLst>
            <pc:docMk/>
            <pc:sldMk cId="62586469" sldId="349"/>
            <ac:picMk id="9" creationId="{40B66569-0628-574C-A034-E58782F636EC}"/>
          </ac:picMkLst>
        </pc:picChg>
        <pc:picChg chg="add mod modCrop">
          <ac:chgData name="Aria E Fiat" userId="d352dcc2-77e0-46ba-8182-897954ed3962" providerId="ADAL" clId="{56ED43F9-0E2E-0A4A-977A-8387EDA26E6B}" dt="2020-08-09T21:13:36.129" v="4414" actId="1076"/>
          <ac:picMkLst>
            <pc:docMk/>
            <pc:sldMk cId="62586469" sldId="349"/>
            <ac:picMk id="19" creationId="{66472240-2063-AE4D-99D3-FEF97BA7F6E7}"/>
          </ac:picMkLst>
        </pc:picChg>
      </pc:sldChg>
      <pc:sldChg chg="addSp delSp modSp mod setBg setClrOvrMap addCm delCm">
        <pc:chgData name="Aria E Fiat" userId="d352dcc2-77e0-46ba-8182-897954ed3962" providerId="ADAL" clId="{56ED43F9-0E2E-0A4A-977A-8387EDA26E6B}" dt="2020-08-10T01:59:19.275" v="8554" actId="1589"/>
        <pc:sldMkLst>
          <pc:docMk/>
          <pc:sldMk cId="3592465913" sldId="350"/>
        </pc:sldMkLst>
        <pc:spChg chg="mod ord">
          <ac:chgData name="Aria E Fiat" userId="d352dcc2-77e0-46ba-8182-897954ed3962" providerId="ADAL" clId="{56ED43F9-0E2E-0A4A-977A-8387EDA26E6B}" dt="2020-08-10T01:59:02.191" v="8553" actId="20577"/>
          <ac:spMkLst>
            <pc:docMk/>
            <pc:sldMk cId="3592465913" sldId="350"/>
            <ac:spMk id="2" creationId="{B3C8979C-9680-4F63-A278-4B851B6AEF01}"/>
          </ac:spMkLst>
        </pc:spChg>
        <pc:spChg chg="add del mod">
          <ac:chgData name="Aria E Fiat" userId="d352dcc2-77e0-46ba-8182-897954ed3962" providerId="ADAL" clId="{56ED43F9-0E2E-0A4A-977A-8387EDA26E6B}" dt="2020-08-10T00:53:34.876" v="6415"/>
          <ac:spMkLst>
            <pc:docMk/>
            <pc:sldMk cId="3592465913" sldId="350"/>
            <ac:spMk id="6" creationId="{E3652B21-BC96-924F-A779-19187FAE52D4}"/>
          </ac:spMkLst>
        </pc:spChg>
        <pc:spChg chg="add del">
          <ac:chgData name="Aria E Fiat" userId="d352dcc2-77e0-46ba-8182-897954ed3962" providerId="ADAL" clId="{56ED43F9-0E2E-0A4A-977A-8387EDA26E6B}" dt="2020-08-10T00:54:49.943" v="6605" actId="26606"/>
          <ac:spMkLst>
            <pc:docMk/>
            <pc:sldMk cId="3592465913" sldId="350"/>
            <ac:spMk id="12" creationId="{C475749F-F487-4EFB-ABC7-C1359590EB76}"/>
          </ac:spMkLst>
        </pc:spChg>
        <pc:spChg chg="add del">
          <ac:chgData name="Aria E Fiat" userId="d352dcc2-77e0-46ba-8182-897954ed3962" providerId="ADAL" clId="{56ED43F9-0E2E-0A4A-977A-8387EDA26E6B}" dt="2020-08-10T00:53:27.819" v="6413" actId="26606"/>
          <ac:spMkLst>
            <pc:docMk/>
            <pc:sldMk cId="3592465913" sldId="350"/>
            <ac:spMk id="13" creationId="{B0354608-2C0B-45C8-8C8B-8E3ED2EF58E4}"/>
          </ac:spMkLst>
        </pc:spChg>
        <pc:spChg chg="add del">
          <ac:chgData name="Aria E Fiat" userId="d352dcc2-77e0-46ba-8182-897954ed3962" providerId="ADAL" clId="{56ED43F9-0E2E-0A4A-977A-8387EDA26E6B}" dt="2020-08-10T00:55:10.341" v="6610" actId="26606"/>
          <ac:spMkLst>
            <pc:docMk/>
            <pc:sldMk cId="3592465913" sldId="350"/>
            <ac:spMk id="14" creationId="{53D76161-68CA-442E-95D6-8E2D5008C52E}"/>
          </ac:spMkLst>
        </pc:spChg>
        <pc:spChg chg="add del">
          <ac:chgData name="Aria E Fiat" userId="d352dcc2-77e0-46ba-8182-897954ed3962" providerId="ADAL" clId="{56ED43F9-0E2E-0A4A-977A-8387EDA26E6B}" dt="2020-08-10T00:53:27.819" v="6413" actId="26606"/>
          <ac:spMkLst>
            <pc:docMk/>
            <pc:sldMk cId="3592465913" sldId="350"/>
            <ac:spMk id="15" creationId="{A69EB637-CEDE-43AD-8B65-DDD63C08FB34}"/>
          </ac:spMkLst>
        </pc:spChg>
        <pc:spChg chg="add del">
          <ac:chgData name="Aria E Fiat" userId="d352dcc2-77e0-46ba-8182-897954ed3962" providerId="ADAL" clId="{56ED43F9-0E2E-0A4A-977A-8387EDA26E6B}" dt="2020-08-10T00:55:10.341" v="6610" actId="26606"/>
          <ac:spMkLst>
            <pc:docMk/>
            <pc:sldMk cId="3592465913" sldId="350"/>
            <ac:spMk id="16" creationId="{D3119A50-ED07-427F-833E-774E126695D7}"/>
          </ac:spMkLst>
        </pc:spChg>
        <pc:spChg chg="add del">
          <ac:chgData name="Aria E Fiat" userId="d352dcc2-77e0-46ba-8182-897954ed3962" providerId="ADAL" clId="{56ED43F9-0E2E-0A4A-977A-8387EDA26E6B}" dt="2020-08-10T00:53:27.819" v="6413" actId="26606"/>
          <ac:spMkLst>
            <pc:docMk/>
            <pc:sldMk cId="3592465913" sldId="350"/>
            <ac:spMk id="17" creationId="{CDD7DB09-290B-4A1F-BFC1-51ED7C978ED6}"/>
          </ac:spMkLst>
        </pc:spChg>
        <pc:spChg chg="add del">
          <ac:chgData name="Aria E Fiat" userId="d352dcc2-77e0-46ba-8182-897954ed3962" providerId="ADAL" clId="{56ED43F9-0E2E-0A4A-977A-8387EDA26E6B}" dt="2020-08-10T00:53:27.819" v="6413" actId="26606"/>
          <ac:spMkLst>
            <pc:docMk/>
            <pc:sldMk cId="3592465913" sldId="350"/>
            <ac:spMk id="19" creationId="{B0FAED46-1BF7-48DB-980D-571CD2A30DC4}"/>
          </ac:spMkLst>
        </pc:spChg>
        <pc:spChg chg="add del">
          <ac:chgData name="Aria E Fiat" userId="d352dcc2-77e0-46ba-8182-897954ed3962" providerId="ADAL" clId="{56ED43F9-0E2E-0A4A-977A-8387EDA26E6B}" dt="2020-08-10T00:55:10.341" v="6610" actId="26606"/>
          <ac:spMkLst>
            <pc:docMk/>
            <pc:sldMk cId="3592465913" sldId="350"/>
            <ac:spMk id="21" creationId="{6B41E46E-4187-4BC4-B66E-3FC5B75F6E05}"/>
          </ac:spMkLst>
        </pc:spChg>
        <pc:spChg chg="add del">
          <ac:chgData name="Aria E Fiat" userId="d352dcc2-77e0-46ba-8182-897954ed3962" providerId="ADAL" clId="{56ED43F9-0E2E-0A4A-977A-8387EDA26E6B}" dt="2020-08-10T00:52:43.360" v="6399" actId="26606"/>
          <ac:spMkLst>
            <pc:docMk/>
            <pc:sldMk cId="3592465913" sldId="350"/>
            <ac:spMk id="23" creationId="{68D77C50-982E-4E66-A40D-90BB902A2F1F}"/>
          </ac:spMkLst>
        </pc:spChg>
        <pc:spChg chg="add">
          <ac:chgData name="Aria E Fiat" userId="d352dcc2-77e0-46ba-8182-897954ed3962" providerId="ADAL" clId="{56ED43F9-0E2E-0A4A-977A-8387EDA26E6B}" dt="2020-08-10T00:55:10.341" v="6610" actId="26606"/>
          <ac:spMkLst>
            <pc:docMk/>
            <pc:sldMk cId="3592465913" sldId="350"/>
            <ac:spMk id="24" creationId="{B0354608-2C0B-45C8-8C8B-8E3ED2EF58E4}"/>
          </ac:spMkLst>
        </pc:spChg>
        <pc:spChg chg="add">
          <ac:chgData name="Aria E Fiat" userId="d352dcc2-77e0-46ba-8182-897954ed3962" providerId="ADAL" clId="{56ED43F9-0E2E-0A4A-977A-8387EDA26E6B}" dt="2020-08-10T00:55:10.341" v="6610" actId="26606"/>
          <ac:spMkLst>
            <pc:docMk/>
            <pc:sldMk cId="3592465913" sldId="350"/>
            <ac:spMk id="25" creationId="{A69EB637-CEDE-43AD-8B65-DDD63C08FB34}"/>
          </ac:spMkLst>
        </pc:spChg>
        <pc:spChg chg="add del">
          <ac:chgData name="Aria E Fiat" userId="d352dcc2-77e0-46ba-8182-897954ed3962" providerId="ADAL" clId="{56ED43F9-0E2E-0A4A-977A-8387EDA26E6B}" dt="2020-08-10T00:52:43.360" v="6399" actId="26606"/>
          <ac:spMkLst>
            <pc:docMk/>
            <pc:sldMk cId="3592465913" sldId="350"/>
            <ac:spMk id="26" creationId="{5E8D2E83-FB3A-40E7-A9E5-7AB389D612B4}"/>
          </ac:spMkLst>
        </pc:spChg>
        <pc:spChg chg="add del">
          <ac:chgData name="Aria E Fiat" userId="d352dcc2-77e0-46ba-8182-897954ed3962" providerId="ADAL" clId="{56ED43F9-0E2E-0A4A-977A-8387EDA26E6B}" dt="2020-08-10T00:53:22.227" v="6405" actId="26606"/>
          <ac:spMkLst>
            <pc:docMk/>
            <pc:sldMk cId="3592465913" sldId="350"/>
            <ac:spMk id="28" creationId="{7394B08B-0D26-44FB-A628-537E42BF29CB}"/>
          </ac:spMkLst>
        </pc:spChg>
        <pc:spChg chg="add">
          <ac:chgData name="Aria E Fiat" userId="d352dcc2-77e0-46ba-8182-897954ed3962" providerId="ADAL" clId="{56ED43F9-0E2E-0A4A-977A-8387EDA26E6B}" dt="2020-08-10T00:55:10.341" v="6610" actId="26606"/>
          <ac:spMkLst>
            <pc:docMk/>
            <pc:sldMk cId="3592465913" sldId="350"/>
            <ac:spMk id="30" creationId="{CDD7DB09-290B-4A1F-BFC1-51ED7C978ED6}"/>
          </ac:spMkLst>
        </pc:spChg>
        <pc:spChg chg="add">
          <ac:chgData name="Aria E Fiat" userId="d352dcc2-77e0-46ba-8182-897954ed3962" providerId="ADAL" clId="{56ED43F9-0E2E-0A4A-977A-8387EDA26E6B}" dt="2020-08-10T00:55:10.341" v="6610" actId="26606"/>
          <ac:spMkLst>
            <pc:docMk/>
            <pc:sldMk cId="3592465913" sldId="350"/>
            <ac:spMk id="32" creationId="{B0FAED46-1BF7-48DB-980D-571CD2A30DC4}"/>
          </ac:spMkLst>
        </pc:spChg>
        <pc:picChg chg="del mod">
          <ac:chgData name="Aria E Fiat" userId="d352dcc2-77e0-46ba-8182-897954ed3962" providerId="ADAL" clId="{56ED43F9-0E2E-0A4A-977A-8387EDA26E6B}" dt="2020-08-10T00:51:53.058" v="6355" actId="478"/>
          <ac:picMkLst>
            <pc:docMk/>
            <pc:sldMk cId="3592465913" sldId="350"/>
            <ac:picMk id="4" creationId="{01CAADA6-F76C-4E71-86B5-E941D1558585}"/>
          </ac:picMkLst>
        </pc:picChg>
        <pc:picChg chg="add del mod ord">
          <ac:chgData name="Aria E Fiat" userId="d352dcc2-77e0-46ba-8182-897954ed3962" providerId="ADAL" clId="{56ED43F9-0E2E-0A4A-977A-8387EDA26E6B}" dt="2020-08-10T00:53:29.460" v="6414"/>
          <ac:picMkLst>
            <pc:docMk/>
            <pc:sldMk cId="3592465913" sldId="350"/>
            <ac:picMk id="8" creationId="{518A08F9-D995-4244-8B12-B28ED9F4B630}"/>
          </ac:picMkLst>
        </pc:picChg>
        <pc:picChg chg="add mod">
          <ac:chgData name="Aria E Fiat" userId="d352dcc2-77e0-46ba-8182-897954ed3962" providerId="ADAL" clId="{56ED43F9-0E2E-0A4A-977A-8387EDA26E6B}" dt="2020-08-10T00:55:10.341" v="6610" actId="26606"/>
          <ac:picMkLst>
            <pc:docMk/>
            <pc:sldMk cId="3592465913" sldId="350"/>
            <ac:picMk id="10" creationId="{C12C585D-28F2-A841-A7C8-AD636A127F12}"/>
          </ac:picMkLst>
        </pc:picChg>
        <pc:cxnChg chg="add del">
          <ac:chgData name="Aria E Fiat" userId="d352dcc2-77e0-46ba-8182-897954ed3962" providerId="ADAL" clId="{56ED43F9-0E2E-0A4A-977A-8387EDA26E6B}" dt="2020-08-10T00:53:22.227" v="6405" actId="26606"/>
          <ac:cxnSpMkLst>
            <pc:docMk/>
            <pc:sldMk cId="3592465913" sldId="350"/>
            <ac:cxnSpMk id="29" creationId="{A7F400EE-A8A5-48AF-B4D6-291B52C6F0B0}"/>
          </ac:cxnSpMkLst>
        </pc:cxnChg>
      </pc:sldChg>
      <pc:sldChg chg="addSp delSp modSp mod">
        <pc:chgData name="Aria E Fiat" userId="d352dcc2-77e0-46ba-8182-897954ed3962" providerId="ADAL" clId="{56ED43F9-0E2E-0A4A-977A-8387EDA26E6B}" dt="2020-08-09T20:56:54.086" v="3891" actId="20577"/>
        <pc:sldMkLst>
          <pc:docMk/>
          <pc:sldMk cId="1352100841" sldId="351"/>
        </pc:sldMkLst>
        <pc:spChg chg="del">
          <ac:chgData name="Aria E Fiat" userId="d352dcc2-77e0-46ba-8182-897954ed3962" providerId="ADAL" clId="{56ED43F9-0E2E-0A4A-977A-8387EDA26E6B}" dt="2020-08-09T20:52:02.088" v="3721" actId="478"/>
          <ac:spMkLst>
            <pc:docMk/>
            <pc:sldMk cId="1352100841" sldId="351"/>
            <ac:spMk id="2" creationId="{0AA777F2-1BB9-40D4-B4D8-955B51AC543E}"/>
          </ac:spMkLst>
        </pc:spChg>
        <pc:spChg chg="del">
          <ac:chgData name="Aria E Fiat" userId="d352dcc2-77e0-46ba-8182-897954ed3962" providerId="ADAL" clId="{56ED43F9-0E2E-0A4A-977A-8387EDA26E6B}" dt="2020-08-09T20:52:56.838" v="3765" actId="478"/>
          <ac:spMkLst>
            <pc:docMk/>
            <pc:sldMk cId="1352100841" sldId="351"/>
            <ac:spMk id="3" creationId="{648DB6BA-CBBD-41F3-9490-B548C2AEFB0B}"/>
          </ac:spMkLst>
        </pc:spChg>
        <pc:spChg chg="add del mod">
          <ac:chgData name="Aria E Fiat" userId="d352dcc2-77e0-46ba-8182-897954ed3962" providerId="ADAL" clId="{56ED43F9-0E2E-0A4A-977A-8387EDA26E6B}" dt="2020-08-09T20:52:05.187" v="3723" actId="478"/>
          <ac:spMkLst>
            <pc:docMk/>
            <pc:sldMk cId="1352100841" sldId="351"/>
            <ac:spMk id="5" creationId="{8869121D-B6C9-9C48-9973-9B170EA1E7AC}"/>
          </ac:spMkLst>
        </pc:spChg>
        <pc:spChg chg="add mod">
          <ac:chgData name="Aria E Fiat" userId="d352dcc2-77e0-46ba-8182-897954ed3962" providerId="ADAL" clId="{56ED43F9-0E2E-0A4A-977A-8387EDA26E6B}" dt="2020-08-09T20:53:51.934" v="3803" actId="20577"/>
          <ac:spMkLst>
            <pc:docMk/>
            <pc:sldMk cId="1352100841" sldId="351"/>
            <ac:spMk id="7" creationId="{31C8191A-FF2C-8E4B-8CB8-E3809F0D9ACB}"/>
          </ac:spMkLst>
        </pc:spChg>
        <pc:spChg chg="add mod">
          <ac:chgData name="Aria E Fiat" userId="d352dcc2-77e0-46ba-8182-897954ed3962" providerId="ADAL" clId="{56ED43F9-0E2E-0A4A-977A-8387EDA26E6B}" dt="2020-08-09T20:53:47.039" v="3800" actId="1076"/>
          <ac:spMkLst>
            <pc:docMk/>
            <pc:sldMk cId="1352100841" sldId="351"/>
            <ac:spMk id="11" creationId="{519B06C4-9E67-AB45-8198-012C7BEE765E}"/>
          </ac:spMkLst>
        </pc:spChg>
        <pc:spChg chg="add mod">
          <ac:chgData name="Aria E Fiat" userId="d352dcc2-77e0-46ba-8182-897954ed3962" providerId="ADAL" clId="{56ED43F9-0E2E-0A4A-977A-8387EDA26E6B}" dt="2020-08-09T20:55:52.741" v="3831" actId="404"/>
          <ac:spMkLst>
            <pc:docMk/>
            <pc:sldMk cId="1352100841" sldId="351"/>
            <ac:spMk id="12" creationId="{3DE69069-22D6-F047-A724-CC8097107E0E}"/>
          </ac:spMkLst>
        </pc:spChg>
        <pc:spChg chg="add mod">
          <ac:chgData name="Aria E Fiat" userId="d352dcc2-77e0-46ba-8182-897954ed3962" providerId="ADAL" clId="{56ED43F9-0E2E-0A4A-977A-8387EDA26E6B}" dt="2020-08-09T20:56:11.339" v="3839" actId="20577"/>
          <ac:spMkLst>
            <pc:docMk/>
            <pc:sldMk cId="1352100841" sldId="351"/>
            <ac:spMk id="13" creationId="{0BBB9D25-9AE6-874D-BCCD-4E852B3408D9}"/>
          </ac:spMkLst>
        </pc:spChg>
        <pc:spChg chg="add mod">
          <ac:chgData name="Aria E Fiat" userId="d352dcc2-77e0-46ba-8182-897954ed3962" providerId="ADAL" clId="{56ED43F9-0E2E-0A4A-977A-8387EDA26E6B}" dt="2020-08-09T20:56:23.004" v="3847" actId="20577"/>
          <ac:spMkLst>
            <pc:docMk/>
            <pc:sldMk cId="1352100841" sldId="351"/>
            <ac:spMk id="14" creationId="{2C7447ED-578B-A142-8446-12758681F957}"/>
          </ac:spMkLst>
        </pc:spChg>
        <pc:spChg chg="add mod">
          <ac:chgData name="Aria E Fiat" userId="d352dcc2-77e0-46ba-8182-897954ed3962" providerId="ADAL" clId="{56ED43F9-0E2E-0A4A-977A-8387EDA26E6B}" dt="2020-08-09T20:56:31.638" v="3854" actId="20577"/>
          <ac:spMkLst>
            <pc:docMk/>
            <pc:sldMk cId="1352100841" sldId="351"/>
            <ac:spMk id="15" creationId="{F30F1EE1-73E1-0E4F-BB7F-4E72FD49C72E}"/>
          </ac:spMkLst>
        </pc:spChg>
        <pc:spChg chg="add mod">
          <ac:chgData name="Aria E Fiat" userId="d352dcc2-77e0-46ba-8182-897954ed3962" providerId="ADAL" clId="{56ED43F9-0E2E-0A4A-977A-8387EDA26E6B}" dt="2020-08-09T20:55:35.755" v="3823" actId="207"/>
          <ac:spMkLst>
            <pc:docMk/>
            <pc:sldMk cId="1352100841" sldId="351"/>
            <ac:spMk id="17" creationId="{1D8FE0CE-46AA-2845-A7D1-94F4AAB82266}"/>
          </ac:spMkLst>
        </pc:spChg>
        <pc:spChg chg="add mod">
          <ac:chgData name="Aria E Fiat" userId="d352dcc2-77e0-46ba-8182-897954ed3962" providerId="ADAL" clId="{56ED43F9-0E2E-0A4A-977A-8387EDA26E6B}" dt="2020-08-09T20:55:35.755" v="3823" actId="207"/>
          <ac:spMkLst>
            <pc:docMk/>
            <pc:sldMk cId="1352100841" sldId="351"/>
            <ac:spMk id="18" creationId="{CB0EC28C-FF2D-6B49-9ECF-18C523D02C12}"/>
          </ac:spMkLst>
        </pc:spChg>
        <pc:spChg chg="add mod">
          <ac:chgData name="Aria E Fiat" userId="d352dcc2-77e0-46ba-8182-897954ed3962" providerId="ADAL" clId="{56ED43F9-0E2E-0A4A-977A-8387EDA26E6B}" dt="2020-08-09T20:56:54.086" v="3891" actId="20577"/>
          <ac:spMkLst>
            <pc:docMk/>
            <pc:sldMk cId="1352100841" sldId="351"/>
            <ac:spMk id="19" creationId="{6B4A6EDA-6F45-FD4F-9801-C680964C1E48}"/>
          </ac:spMkLst>
        </pc:spChg>
        <pc:spChg chg="add mod">
          <ac:chgData name="Aria E Fiat" userId="d352dcc2-77e0-46ba-8182-897954ed3962" providerId="ADAL" clId="{56ED43F9-0E2E-0A4A-977A-8387EDA26E6B}" dt="2020-08-09T20:56:46.961" v="3879" actId="20577"/>
          <ac:spMkLst>
            <pc:docMk/>
            <pc:sldMk cId="1352100841" sldId="351"/>
            <ac:spMk id="20" creationId="{82BF912C-D820-324B-8937-61E369B6492D}"/>
          </ac:spMkLst>
        </pc:spChg>
        <pc:cxnChg chg="add del mod">
          <ac:chgData name="Aria E Fiat" userId="d352dcc2-77e0-46ba-8182-897954ed3962" providerId="ADAL" clId="{56ED43F9-0E2E-0A4A-977A-8387EDA26E6B}" dt="2020-08-09T20:53:15.842" v="3770" actId="478"/>
          <ac:cxnSpMkLst>
            <pc:docMk/>
            <pc:sldMk cId="1352100841" sldId="351"/>
            <ac:cxnSpMk id="6" creationId="{B8ACFC86-EF27-B843-A5DA-EF2DD0DC82F4}"/>
          </ac:cxnSpMkLst>
        </pc:cxnChg>
        <pc:cxnChg chg="add mod">
          <ac:chgData name="Aria E Fiat" userId="d352dcc2-77e0-46ba-8182-897954ed3962" providerId="ADAL" clId="{56ED43F9-0E2E-0A4A-977A-8387EDA26E6B}" dt="2020-08-09T20:54:34.598" v="3813" actId="14100"/>
          <ac:cxnSpMkLst>
            <pc:docMk/>
            <pc:sldMk cId="1352100841" sldId="351"/>
            <ac:cxnSpMk id="8" creationId="{2B24FD5A-AFD1-9A4A-8102-C350908F3F8C}"/>
          </ac:cxnSpMkLst>
        </pc:cxnChg>
      </pc:sldChg>
      <pc:sldChg chg="del">
        <pc:chgData name="Aria E Fiat" userId="d352dcc2-77e0-46ba-8182-897954ed3962" providerId="ADAL" clId="{56ED43F9-0E2E-0A4A-977A-8387EDA26E6B}" dt="2020-08-09T20:57:37.642" v="3893" actId="2696"/>
        <pc:sldMkLst>
          <pc:docMk/>
          <pc:sldMk cId="1724834505" sldId="352"/>
        </pc:sldMkLst>
      </pc:sldChg>
      <pc:sldChg chg="addSp delSp modSp mod modNotesTx">
        <pc:chgData name="Aria E Fiat" userId="d352dcc2-77e0-46ba-8182-897954ed3962" providerId="ADAL" clId="{56ED43F9-0E2E-0A4A-977A-8387EDA26E6B}" dt="2020-08-10T02:11:35.672" v="8626" actId="20577"/>
        <pc:sldMkLst>
          <pc:docMk/>
          <pc:sldMk cId="331027115" sldId="353"/>
        </pc:sldMkLst>
        <pc:spChg chg="mod">
          <ac:chgData name="Aria E Fiat" userId="d352dcc2-77e0-46ba-8182-897954ed3962" providerId="ADAL" clId="{56ED43F9-0E2E-0A4A-977A-8387EDA26E6B}" dt="2020-08-09T21:25:53.202" v="4596" actId="207"/>
          <ac:spMkLst>
            <pc:docMk/>
            <pc:sldMk cId="331027115" sldId="353"/>
            <ac:spMk id="2" creationId="{DFDCC1DD-8A69-495A-8BFD-4FF43C55BCCB}"/>
          </ac:spMkLst>
        </pc:spChg>
        <pc:spChg chg="del">
          <ac:chgData name="Aria E Fiat" userId="d352dcc2-77e0-46ba-8182-897954ed3962" providerId="ADAL" clId="{56ED43F9-0E2E-0A4A-977A-8387EDA26E6B}" dt="2020-08-09T21:22:16.693" v="4511" actId="478"/>
          <ac:spMkLst>
            <pc:docMk/>
            <pc:sldMk cId="331027115" sldId="353"/>
            <ac:spMk id="3" creationId="{7D742449-647F-4EBE-8886-7F562ABE2C75}"/>
          </ac:spMkLst>
        </pc:spChg>
        <pc:spChg chg="add del">
          <ac:chgData name="Aria E Fiat" userId="d352dcc2-77e0-46ba-8182-897954ed3962" providerId="ADAL" clId="{56ED43F9-0E2E-0A4A-977A-8387EDA26E6B}" dt="2020-08-09T21:22:24.040" v="4513" actId="478"/>
          <ac:spMkLst>
            <pc:docMk/>
            <pc:sldMk cId="331027115" sldId="353"/>
            <ac:spMk id="4" creationId="{DDAA3FFB-F071-E342-A0F0-CA234BAC068B}"/>
          </ac:spMkLst>
        </pc:spChg>
        <pc:spChg chg="add mod">
          <ac:chgData name="Aria E Fiat" userId="d352dcc2-77e0-46ba-8182-897954ed3962" providerId="ADAL" clId="{56ED43F9-0E2E-0A4A-977A-8387EDA26E6B}" dt="2020-08-09T21:25:49.118" v="4595" actId="207"/>
          <ac:spMkLst>
            <pc:docMk/>
            <pc:sldMk cId="331027115" sldId="353"/>
            <ac:spMk id="5" creationId="{AC4D610F-6C1F-2149-B4E5-3FB9F2C34CE5}"/>
          </ac:spMkLst>
        </pc:spChg>
        <pc:spChg chg="add mod">
          <ac:chgData name="Aria E Fiat" userId="d352dcc2-77e0-46ba-8182-897954ed3962" providerId="ADAL" clId="{56ED43F9-0E2E-0A4A-977A-8387EDA26E6B}" dt="2020-08-09T21:25:14.775" v="4592" actId="207"/>
          <ac:spMkLst>
            <pc:docMk/>
            <pc:sldMk cId="331027115" sldId="353"/>
            <ac:spMk id="6" creationId="{735ED334-E5FE-EB4E-A70C-CD66132E4973}"/>
          </ac:spMkLst>
        </pc:spChg>
        <pc:picChg chg="add mod modCrop">
          <ac:chgData name="Aria E Fiat" userId="d352dcc2-77e0-46ba-8182-897954ed3962" providerId="ADAL" clId="{56ED43F9-0E2E-0A4A-977A-8387EDA26E6B}" dt="2020-08-09T21:36:48.731" v="4766" actId="732"/>
          <ac:picMkLst>
            <pc:docMk/>
            <pc:sldMk cId="331027115" sldId="353"/>
            <ac:picMk id="8" creationId="{E5D1FE1F-1808-2A4D-9DF7-D74C568967A7}"/>
          </ac:picMkLst>
        </pc:picChg>
      </pc:sldChg>
      <pc:sldChg chg="addSp delSp modSp mod">
        <pc:chgData name="Aria E Fiat" userId="d352dcc2-77e0-46ba-8182-897954ed3962" providerId="ADAL" clId="{56ED43F9-0E2E-0A4A-977A-8387EDA26E6B}" dt="2020-08-10T00:49:15.362" v="6354" actId="14100"/>
        <pc:sldMkLst>
          <pc:docMk/>
          <pc:sldMk cId="993983151" sldId="354"/>
        </pc:sldMkLst>
        <pc:spChg chg="del">
          <ac:chgData name="Aria E Fiat" userId="d352dcc2-77e0-46ba-8182-897954ed3962" providerId="ADAL" clId="{56ED43F9-0E2E-0A4A-977A-8387EDA26E6B}" dt="2020-08-09T21:14:36.264" v="4415" actId="478"/>
          <ac:spMkLst>
            <pc:docMk/>
            <pc:sldMk cId="993983151" sldId="354"/>
            <ac:spMk id="3" creationId="{56519C82-8B02-48F8-8AEA-495D8D0CEFC9}"/>
          </ac:spMkLst>
        </pc:spChg>
        <pc:spChg chg="add mod">
          <ac:chgData name="Aria E Fiat" userId="d352dcc2-77e0-46ba-8182-897954ed3962" providerId="ADAL" clId="{56ED43F9-0E2E-0A4A-977A-8387EDA26E6B}" dt="2020-08-10T00:48:41.261" v="6346" actId="1076"/>
          <ac:spMkLst>
            <pc:docMk/>
            <pc:sldMk cId="993983151" sldId="354"/>
            <ac:spMk id="4" creationId="{0345B335-D31D-4F47-8629-EF9D27CACEFF}"/>
          </ac:spMkLst>
        </pc:spChg>
        <pc:spChg chg="add mod">
          <ac:chgData name="Aria E Fiat" userId="d352dcc2-77e0-46ba-8182-897954ed3962" providerId="ADAL" clId="{56ED43F9-0E2E-0A4A-977A-8387EDA26E6B}" dt="2020-08-10T00:48:46.114" v="6347" actId="1076"/>
          <ac:spMkLst>
            <pc:docMk/>
            <pc:sldMk cId="993983151" sldId="354"/>
            <ac:spMk id="5" creationId="{D89B89A3-F20A-CF41-9FAA-53BFA9D7A829}"/>
          </ac:spMkLst>
        </pc:spChg>
        <pc:cxnChg chg="add mod">
          <ac:chgData name="Aria E Fiat" userId="d352dcc2-77e0-46ba-8182-897954ed3962" providerId="ADAL" clId="{56ED43F9-0E2E-0A4A-977A-8387EDA26E6B}" dt="2020-08-10T00:48:52.403" v="6349" actId="14100"/>
          <ac:cxnSpMkLst>
            <pc:docMk/>
            <pc:sldMk cId="993983151" sldId="354"/>
            <ac:cxnSpMk id="6" creationId="{8E46CE7A-3562-4C4C-9AA6-B3C1638B08EE}"/>
          </ac:cxnSpMkLst>
        </pc:cxnChg>
        <pc:cxnChg chg="add mod">
          <ac:chgData name="Aria E Fiat" userId="d352dcc2-77e0-46ba-8182-897954ed3962" providerId="ADAL" clId="{56ED43F9-0E2E-0A4A-977A-8387EDA26E6B}" dt="2020-08-10T00:49:15.362" v="6354" actId="14100"/>
          <ac:cxnSpMkLst>
            <pc:docMk/>
            <pc:sldMk cId="993983151" sldId="354"/>
            <ac:cxnSpMk id="7" creationId="{D5C6E37B-FCC2-024E-821C-874C1CC19CBF}"/>
          </ac:cxnSpMkLst>
        </pc:cxnChg>
      </pc:sldChg>
      <pc:sldChg chg="addSp delSp modSp del mod">
        <pc:chgData name="Aria E Fiat" userId="d352dcc2-77e0-46ba-8182-897954ed3962" providerId="ADAL" clId="{56ED43F9-0E2E-0A4A-977A-8387EDA26E6B}" dt="2020-08-10T00:48:24.800" v="6345" actId="2696"/>
        <pc:sldMkLst>
          <pc:docMk/>
          <pc:sldMk cId="3326328520" sldId="355"/>
        </pc:sldMkLst>
        <pc:spChg chg="del">
          <ac:chgData name="Aria E Fiat" userId="d352dcc2-77e0-46ba-8182-897954ed3962" providerId="ADAL" clId="{56ED43F9-0E2E-0A4A-977A-8387EDA26E6B}" dt="2020-08-10T00:47:14.647" v="6287" actId="478"/>
          <ac:spMkLst>
            <pc:docMk/>
            <pc:sldMk cId="3326328520" sldId="355"/>
            <ac:spMk id="2" creationId="{5CF6792E-2DEC-463A-96AE-6E48F7A94822}"/>
          </ac:spMkLst>
        </pc:spChg>
        <pc:spChg chg="del mod">
          <ac:chgData name="Aria E Fiat" userId="d352dcc2-77e0-46ba-8182-897954ed3962" providerId="ADAL" clId="{56ED43F9-0E2E-0A4A-977A-8387EDA26E6B}" dt="2020-08-10T00:47:20.147" v="6291" actId="478"/>
          <ac:spMkLst>
            <pc:docMk/>
            <pc:sldMk cId="3326328520" sldId="355"/>
            <ac:spMk id="3" creationId="{A8AEA7AE-6A3B-4AC5-96CF-C1FAC793B3A6}"/>
          </ac:spMkLst>
        </pc:spChg>
        <pc:spChg chg="add del mod">
          <ac:chgData name="Aria E Fiat" userId="d352dcc2-77e0-46ba-8182-897954ed3962" providerId="ADAL" clId="{56ED43F9-0E2E-0A4A-977A-8387EDA26E6B}" dt="2020-08-10T00:47:17.596" v="6289" actId="478"/>
          <ac:spMkLst>
            <pc:docMk/>
            <pc:sldMk cId="3326328520" sldId="355"/>
            <ac:spMk id="5" creationId="{41F0806F-4C7D-5A46-8C34-C3CA66EAF6C5}"/>
          </ac:spMkLst>
        </pc:spChg>
        <pc:spChg chg="add mod">
          <ac:chgData name="Aria E Fiat" userId="d352dcc2-77e0-46ba-8182-897954ed3962" providerId="ADAL" clId="{56ED43F9-0E2E-0A4A-977A-8387EDA26E6B}" dt="2020-08-10T00:47:34.097" v="6296" actId="255"/>
          <ac:spMkLst>
            <pc:docMk/>
            <pc:sldMk cId="3326328520" sldId="355"/>
            <ac:spMk id="6" creationId="{B6E0E517-F08B-6644-BB0D-549080BCDC8C}"/>
          </ac:spMkLst>
        </pc:spChg>
        <pc:picChg chg="add mod">
          <ac:chgData name="Aria E Fiat" userId="d352dcc2-77e0-46ba-8182-897954ed3962" providerId="ADAL" clId="{56ED43F9-0E2E-0A4A-977A-8387EDA26E6B}" dt="2020-08-10T00:48:02.912" v="6304" actId="1076"/>
          <ac:picMkLst>
            <pc:docMk/>
            <pc:sldMk cId="3326328520" sldId="355"/>
            <ac:picMk id="8" creationId="{7F5F2C5E-3665-0D44-932F-8588E97E1992}"/>
          </ac:picMkLst>
        </pc:picChg>
      </pc:sldChg>
      <pc:sldChg chg="addSp delSp modSp mod setBg setClrOvrMap">
        <pc:chgData name="Aria E Fiat" userId="d352dcc2-77e0-46ba-8182-897954ed3962" providerId="ADAL" clId="{56ED43F9-0E2E-0A4A-977A-8387EDA26E6B}" dt="2020-08-10T01:58:38.473" v="8551"/>
        <pc:sldMkLst>
          <pc:docMk/>
          <pc:sldMk cId="1466850676" sldId="356"/>
        </pc:sldMkLst>
        <pc:spChg chg="mod ord">
          <ac:chgData name="Aria E Fiat" userId="d352dcc2-77e0-46ba-8182-897954ed3962" providerId="ADAL" clId="{56ED43F9-0E2E-0A4A-977A-8387EDA26E6B}" dt="2020-08-10T00:45:36.405" v="6269" actId="26606"/>
          <ac:spMkLst>
            <pc:docMk/>
            <pc:sldMk cId="1466850676" sldId="356"/>
            <ac:spMk id="2" creationId="{DBF21A37-29B0-4040-99F7-F31D07265535}"/>
          </ac:spMkLst>
        </pc:spChg>
        <pc:spChg chg="del">
          <ac:chgData name="Aria E Fiat" userId="d352dcc2-77e0-46ba-8182-897954ed3962" providerId="ADAL" clId="{56ED43F9-0E2E-0A4A-977A-8387EDA26E6B}" dt="2020-08-10T00:44:33.199" v="6187"/>
          <ac:spMkLst>
            <pc:docMk/>
            <pc:sldMk cId="1466850676" sldId="356"/>
            <ac:spMk id="3" creationId="{5EDE73FE-B0F7-44D2-9657-85A7F356BECF}"/>
          </ac:spMkLst>
        </pc:spChg>
        <pc:spChg chg="add del mod">
          <ac:chgData name="Aria E Fiat" userId="d352dcc2-77e0-46ba-8182-897954ed3962" providerId="ADAL" clId="{56ED43F9-0E2E-0A4A-977A-8387EDA26E6B}" dt="2020-08-10T00:45:44.106" v="6272"/>
          <ac:spMkLst>
            <pc:docMk/>
            <pc:sldMk cId="1466850676" sldId="356"/>
            <ac:spMk id="6" creationId="{5C4AD052-E48E-E648-86DE-FDF04B6D9F1A}"/>
          </ac:spMkLst>
        </pc:spChg>
        <pc:spChg chg="add del">
          <ac:chgData name="Aria E Fiat" userId="d352dcc2-77e0-46ba-8182-897954ed3962" providerId="ADAL" clId="{56ED43F9-0E2E-0A4A-977A-8387EDA26E6B}" dt="2020-08-10T00:45:21.901" v="6268" actId="478"/>
          <ac:spMkLst>
            <pc:docMk/>
            <pc:sldMk cId="1466850676" sldId="356"/>
            <ac:spMk id="9" creationId="{9A87DC02-8FDD-4BA6-84C9-FBDCCF98D4A8}"/>
          </ac:spMkLst>
        </pc:spChg>
        <pc:spChg chg="add del">
          <ac:chgData name="Aria E Fiat" userId="d352dcc2-77e0-46ba-8182-897954ed3962" providerId="ADAL" clId="{56ED43F9-0E2E-0A4A-977A-8387EDA26E6B}" dt="2020-08-10T00:45:36.405" v="6269" actId="26606"/>
          <ac:spMkLst>
            <pc:docMk/>
            <pc:sldMk cId="1466850676" sldId="356"/>
            <ac:spMk id="12" creationId="{C5E6CFF1-2F42-4E10-9A97-F116F46F53FE}"/>
          </ac:spMkLst>
        </pc:spChg>
        <pc:spChg chg="add mod">
          <ac:chgData name="Aria E Fiat" userId="d352dcc2-77e0-46ba-8182-897954ed3962" providerId="ADAL" clId="{56ED43F9-0E2E-0A4A-977A-8387EDA26E6B}" dt="2020-08-10T01:58:38.473" v="8551"/>
          <ac:spMkLst>
            <pc:docMk/>
            <pc:sldMk cId="1466850676" sldId="356"/>
            <ac:spMk id="15" creationId="{F8A9DA8F-1631-1144-B504-2A7646C02DB2}"/>
          </ac:spMkLst>
        </pc:spChg>
        <pc:spChg chg="add">
          <ac:chgData name="Aria E Fiat" userId="d352dcc2-77e0-46ba-8182-897954ed3962" providerId="ADAL" clId="{56ED43F9-0E2E-0A4A-977A-8387EDA26E6B}" dt="2020-08-10T00:45:36.405" v="6269" actId="26606"/>
          <ac:spMkLst>
            <pc:docMk/>
            <pc:sldMk cId="1466850676" sldId="356"/>
            <ac:spMk id="19" creationId="{0671A8AE-40A1-4631-A6B8-581AFF065482}"/>
          </ac:spMkLst>
        </pc:spChg>
        <pc:spChg chg="add">
          <ac:chgData name="Aria E Fiat" userId="d352dcc2-77e0-46ba-8182-897954ed3962" providerId="ADAL" clId="{56ED43F9-0E2E-0A4A-977A-8387EDA26E6B}" dt="2020-08-10T00:45:36.405" v="6269" actId="26606"/>
          <ac:spMkLst>
            <pc:docMk/>
            <pc:sldMk cId="1466850676" sldId="356"/>
            <ac:spMk id="21" creationId="{AB58EF07-17C2-48CF-ABB0-EEF1F17CB8F0}"/>
          </ac:spMkLst>
        </pc:spChg>
        <pc:spChg chg="add">
          <ac:chgData name="Aria E Fiat" userId="d352dcc2-77e0-46ba-8182-897954ed3962" providerId="ADAL" clId="{56ED43F9-0E2E-0A4A-977A-8387EDA26E6B}" dt="2020-08-10T00:45:36.405" v="6269" actId="26606"/>
          <ac:spMkLst>
            <pc:docMk/>
            <pc:sldMk cId="1466850676" sldId="356"/>
            <ac:spMk id="23" creationId="{AF2F604E-43BE-4DC3-B983-E071523364F8}"/>
          </ac:spMkLst>
        </pc:spChg>
        <pc:spChg chg="add">
          <ac:chgData name="Aria E Fiat" userId="d352dcc2-77e0-46ba-8182-897954ed3962" providerId="ADAL" clId="{56ED43F9-0E2E-0A4A-977A-8387EDA26E6B}" dt="2020-08-10T00:45:36.405" v="6269" actId="26606"/>
          <ac:spMkLst>
            <pc:docMk/>
            <pc:sldMk cId="1466850676" sldId="356"/>
            <ac:spMk id="25" creationId="{08C9B587-E65E-4B52-B37C-ABEBB6E87928}"/>
          </ac:spMkLst>
        </pc:spChg>
        <pc:picChg chg="add mod">
          <ac:chgData name="Aria E Fiat" userId="d352dcc2-77e0-46ba-8182-897954ed3962" providerId="ADAL" clId="{56ED43F9-0E2E-0A4A-977A-8387EDA26E6B}" dt="2020-08-10T00:45:36.405" v="6269" actId="26606"/>
          <ac:picMkLst>
            <pc:docMk/>
            <pc:sldMk cId="1466850676" sldId="356"/>
            <ac:picMk id="5" creationId="{8B1B057C-2F91-8D4E-B243-0DCAC0B71729}"/>
          </ac:picMkLst>
        </pc:picChg>
        <pc:cxnChg chg="add del">
          <ac:chgData name="Aria E Fiat" userId="d352dcc2-77e0-46ba-8182-897954ed3962" providerId="ADAL" clId="{56ED43F9-0E2E-0A4A-977A-8387EDA26E6B}" dt="2020-08-10T00:45:36.405" v="6269" actId="26606"/>
          <ac:cxnSpMkLst>
            <pc:docMk/>
            <pc:sldMk cId="1466850676" sldId="356"/>
            <ac:cxnSpMk id="14" creationId="{96A8629B-8289-498B-939B-1CA0C106182C}"/>
          </ac:cxnSpMkLst>
        </pc:cxnChg>
      </pc:sldChg>
      <pc:sldChg chg="addSp delSp modSp mod delAnim modAnim modNotesTx">
        <pc:chgData name="Aria E Fiat" userId="d352dcc2-77e0-46ba-8182-897954ed3962" providerId="ADAL" clId="{56ED43F9-0E2E-0A4A-977A-8387EDA26E6B}" dt="2020-08-10T02:01:19.394" v="8567"/>
        <pc:sldMkLst>
          <pc:docMk/>
          <pc:sldMk cId="1784525653" sldId="357"/>
        </pc:sldMkLst>
        <pc:spChg chg="mod">
          <ac:chgData name="Aria E Fiat" userId="d352dcc2-77e0-46ba-8182-897954ed3962" providerId="ADAL" clId="{56ED43F9-0E2E-0A4A-977A-8387EDA26E6B}" dt="2020-08-10T01:01:23.322" v="6674" actId="1076"/>
          <ac:spMkLst>
            <pc:docMk/>
            <pc:sldMk cId="1784525653" sldId="357"/>
            <ac:spMk id="2" creationId="{C24D92B1-D17A-49B9-B9AD-D37A48608CC3}"/>
          </ac:spMkLst>
        </pc:spChg>
        <pc:spChg chg="del">
          <ac:chgData name="Aria E Fiat" userId="d352dcc2-77e0-46ba-8182-897954ed3962" providerId="ADAL" clId="{56ED43F9-0E2E-0A4A-977A-8387EDA26E6B}" dt="2020-08-10T00:56:54.782" v="6613" actId="478"/>
          <ac:spMkLst>
            <pc:docMk/>
            <pc:sldMk cId="1784525653" sldId="357"/>
            <ac:spMk id="3" creationId="{CBBDFAD5-E375-441F-9DF7-1F8210BBC80F}"/>
          </ac:spMkLst>
        </pc:spChg>
        <pc:spChg chg="add mod">
          <ac:chgData name="Aria E Fiat" userId="d352dcc2-77e0-46ba-8182-897954ed3962" providerId="ADAL" clId="{56ED43F9-0E2E-0A4A-977A-8387EDA26E6B}" dt="2020-08-10T01:01:18.671" v="6673" actId="1076"/>
          <ac:spMkLst>
            <pc:docMk/>
            <pc:sldMk cId="1784525653" sldId="357"/>
            <ac:spMk id="9" creationId="{5479A366-40F5-5F43-9010-F1AEDDE44B47}"/>
          </ac:spMkLst>
        </pc:spChg>
        <pc:spChg chg="add mod">
          <ac:chgData name="Aria E Fiat" userId="d352dcc2-77e0-46ba-8182-897954ed3962" providerId="ADAL" clId="{56ED43F9-0E2E-0A4A-977A-8387EDA26E6B}" dt="2020-08-10T01:01:18.671" v="6673" actId="1076"/>
          <ac:spMkLst>
            <pc:docMk/>
            <pc:sldMk cId="1784525653" sldId="357"/>
            <ac:spMk id="10" creationId="{ECA44F76-D0B1-C843-9D0D-D32F15E514C2}"/>
          </ac:spMkLst>
        </pc:spChg>
        <pc:spChg chg="add mod">
          <ac:chgData name="Aria E Fiat" userId="d352dcc2-77e0-46ba-8182-897954ed3962" providerId="ADAL" clId="{56ED43F9-0E2E-0A4A-977A-8387EDA26E6B}" dt="2020-08-10T01:01:18.671" v="6673" actId="1076"/>
          <ac:spMkLst>
            <pc:docMk/>
            <pc:sldMk cId="1784525653" sldId="357"/>
            <ac:spMk id="11" creationId="{7037D0EA-C692-4F40-B621-F4E68656FD00}"/>
          </ac:spMkLst>
        </pc:spChg>
        <pc:spChg chg="add mod">
          <ac:chgData name="Aria E Fiat" userId="d352dcc2-77e0-46ba-8182-897954ed3962" providerId="ADAL" clId="{56ED43F9-0E2E-0A4A-977A-8387EDA26E6B}" dt="2020-08-10T01:01:18.671" v="6673" actId="1076"/>
          <ac:spMkLst>
            <pc:docMk/>
            <pc:sldMk cId="1784525653" sldId="357"/>
            <ac:spMk id="12" creationId="{94C38C24-D9BB-4F46-81AF-160E923150E4}"/>
          </ac:spMkLst>
        </pc:spChg>
        <pc:spChg chg="add mod">
          <ac:chgData name="Aria E Fiat" userId="d352dcc2-77e0-46ba-8182-897954ed3962" providerId="ADAL" clId="{56ED43F9-0E2E-0A4A-977A-8387EDA26E6B}" dt="2020-08-10T01:01:18.671" v="6673" actId="1076"/>
          <ac:spMkLst>
            <pc:docMk/>
            <pc:sldMk cId="1784525653" sldId="357"/>
            <ac:spMk id="13" creationId="{A93A16E5-1BF7-5F4D-97F2-724530A6986E}"/>
          </ac:spMkLst>
        </pc:spChg>
        <pc:spChg chg="add mod">
          <ac:chgData name="Aria E Fiat" userId="d352dcc2-77e0-46ba-8182-897954ed3962" providerId="ADAL" clId="{56ED43F9-0E2E-0A4A-977A-8387EDA26E6B}" dt="2020-08-10T01:01:18.671" v="6673" actId="1076"/>
          <ac:spMkLst>
            <pc:docMk/>
            <pc:sldMk cId="1784525653" sldId="357"/>
            <ac:spMk id="15" creationId="{856D9FCC-F086-A848-AEC4-950C75ABC8EC}"/>
          </ac:spMkLst>
        </pc:spChg>
        <pc:spChg chg="add mod">
          <ac:chgData name="Aria E Fiat" userId="d352dcc2-77e0-46ba-8182-897954ed3962" providerId="ADAL" clId="{56ED43F9-0E2E-0A4A-977A-8387EDA26E6B}" dt="2020-08-10T01:01:44.374" v="6678" actId="1076"/>
          <ac:spMkLst>
            <pc:docMk/>
            <pc:sldMk cId="1784525653" sldId="357"/>
            <ac:spMk id="18" creationId="{A92EF5E7-45B1-7E4F-BAD4-EC2458E26275}"/>
          </ac:spMkLst>
        </pc:spChg>
        <pc:picChg chg="add mod">
          <ac:chgData name="Aria E Fiat" userId="d352dcc2-77e0-46ba-8182-897954ed3962" providerId="ADAL" clId="{56ED43F9-0E2E-0A4A-977A-8387EDA26E6B}" dt="2020-08-10T01:01:18.671" v="6673" actId="1076"/>
          <ac:picMkLst>
            <pc:docMk/>
            <pc:sldMk cId="1784525653" sldId="357"/>
            <ac:picMk id="4" creationId="{A851AE4E-E32A-F243-8F43-6E615C23DF62}"/>
          </ac:picMkLst>
        </pc:picChg>
        <pc:picChg chg="add mod">
          <ac:chgData name="Aria E Fiat" userId="d352dcc2-77e0-46ba-8182-897954ed3962" providerId="ADAL" clId="{56ED43F9-0E2E-0A4A-977A-8387EDA26E6B}" dt="2020-08-10T01:01:18.671" v="6673" actId="1076"/>
          <ac:picMkLst>
            <pc:docMk/>
            <pc:sldMk cId="1784525653" sldId="357"/>
            <ac:picMk id="5" creationId="{2F246F22-8196-9844-8A1C-0098A1A95092}"/>
          </ac:picMkLst>
        </pc:picChg>
        <pc:picChg chg="add mod">
          <ac:chgData name="Aria E Fiat" userId="d352dcc2-77e0-46ba-8182-897954ed3962" providerId="ADAL" clId="{56ED43F9-0E2E-0A4A-977A-8387EDA26E6B}" dt="2020-08-10T01:01:18.671" v="6673" actId="1076"/>
          <ac:picMkLst>
            <pc:docMk/>
            <pc:sldMk cId="1784525653" sldId="357"/>
            <ac:picMk id="6" creationId="{E0250F62-650A-C049-873C-C640CE8A1819}"/>
          </ac:picMkLst>
        </pc:picChg>
        <pc:picChg chg="add mod">
          <ac:chgData name="Aria E Fiat" userId="d352dcc2-77e0-46ba-8182-897954ed3962" providerId="ADAL" clId="{56ED43F9-0E2E-0A4A-977A-8387EDA26E6B}" dt="2020-08-10T01:01:18.671" v="6673" actId="1076"/>
          <ac:picMkLst>
            <pc:docMk/>
            <pc:sldMk cId="1784525653" sldId="357"/>
            <ac:picMk id="7" creationId="{3D80A11B-691A-7A46-B26C-A54FA05DFE5C}"/>
          </ac:picMkLst>
        </pc:picChg>
        <pc:picChg chg="add mod">
          <ac:chgData name="Aria E Fiat" userId="d352dcc2-77e0-46ba-8182-897954ed3962" providerId="ADAL" clId="{56ED43F9-0E2E-0A4A-977A-8387EDA26E6B}" dt="2020-08-10T01:01:18.671" v="6673" actId="1076"/>
          <ac:picMkLst>
            <pc:docMk/>
            <pc:sldMk cId="1784525653" sldId="357"/>
            <ac:picMk id="8" creationId="{B7135F30-3B7C-3140-85D5-6E217EE57B28}"/>
          </ac:picMkLst>
        </pc:picChg>
        <pc:picChg chg="add del mod">
          <ac:chgData name="Aria E Fiat" userId="d352dcc2-77e0-46ba-8182-897954ed3962" providerId="ADAL" clId="{56ED43F9-0E2E-0A4A-977A-8387EDA26E6B}" dt="2020-08-10T01:00:20.820" v="6665" actId="478"/>
          <ac:picMkLst>
            <pc:docMk/>
            <pc:sldMk cId="1784525653" sldId="357"/>
            <ac:picMk id="14" creationId="{4255215A-5B99-7541-9DCB-4DE572B3B3C7}"/>
          </ac:picMkLst>
        </pc:picChg>
        <pc:picChg chg="add mod">
          <ac:chgData name="Aria E Fiat" userId="d352dcc2-77e0-46ba-8182-897954ed3962" providerId="ADAL" clId="{56ED43F9-0E2E-0A4A-977A-8387EDA26E6B}" dt="2020-08-10T01:01:18.671" v="6673" actId="1076"/>
          <ac:picMkLst>
            <pc:docMk/>
            <pc:sldMk cId="1784525653" sldId="357"/>
            <ac:picMk id="17" creationId="{6004CCEA-C786-D44B-BC10-41F1C907B9FD}"/>
          </ac:picMkLst>
        </pc:picChg>
      </pc:sldChg>
      <pc:sldChg chg="addSp delSp modSp mod setBg modAnim">
        <pc:chgData name="Aria E Fiat" userId="d352dcc2-77e0-46ba-8182-897954ed3962" providerId="ADAL" clId="{56ED43F9-0E2E-0A4A-977A-8387EDA26E6B}" dt="2020-08-10T03:45:50.816" v="12418"/>
        <pc:sldMkLst>
          <pc:docMk/>
          <pc:sldMk cId="657514744" sldId="358"/>
        </pc:sldMkLst>
        <pc:spChg chg="del">
          <ac:chgData name="Aria E Fiat" userId="d352dcc2-77e0-46ba-8182-897954ed3962" providerId="ADAL" clId="{56ED43F9-0E2E-0A4A-977A-8387EDA26E6B}" dt="2020-08-10T01:04:09.224" v="6713" actId="478"/>
          <ac:spMkLst>
            <pc:docMk/>
            <pc:sldMk cId="657514744" sldId="358"/>
            <ac:spMk id="3" creationId="{3FC6A32F-9134-4724-B7DE-27B44A1AA5F9}"/>
          </ac:spMkLst>
        </pc:spChg>
        <pc:spChg chg="add del">
          <ac:chgData name="Aria E Fiat" userId="d352dcc2-77e0-46ba-8182-897954ed3962" providerId="ADAL" clId="{56ED43F9-0E2E-0A4A-977A-8387EDA26E6B}" dt="2020-08-10T01:05:55.868" v="6721" actId="478"/>
          <ac:spMkLst>
            <pc:docMk/>
            <pc:sldMk cId="657514744" sldId="358"/>
            <ac:spMk id="5" creationId="{7855D326-F582-5247-A362-2362740F2C0E}"/>
          </ac:spMkLst>
        </pc:spChg>
        <pc:spChg chg="add mod">
          <ac:chgData name="Aria E Fiat" userId="d352dcc2-77e0-46ba-8182-897954ed3962" providerId="ADAL" clId="{56ED43F9-0E2E-0A4A-977A-8387EDA26E6B}" dt="2020-08-10T01:10:04.722" v="7065" actId="20577"/>
          <ac:spMkLst>
            <pc:docMk/>
            <pc:sldMk cId="657514744" sldId="358"/>
            <ac:spMk id="6" creationId="{9E38C8ED-1172-264A-9EC1-99D913FE6D0D}"/>
          </ac:spMkLst>
        </pc:spChg>
        <pc:spChg chg="add mod">
          <ac:chgData name="Aria E Fiat" userId="d352dcc2-77e0-46ba-8182-897954ed3962" providerId="ADAL" clId="{56ED43F9-0E2E-0A4A-977A-8387EDA26E6B}" dt="2020-08-10T01:06:55.415" v="6753" actId="207"/>
          <ac:spMkLst>
            <pc:docMk/>
            <pc:sldMk cId="657514744" sldId="358"/>
            <ac:spMk id="7" creationId="{3D93B4AB-97BB-9049-86B1-1DFA6B9A4F1C}"/>
          </ac:spMkLst>
        </pc:spChg>
        <pc:spChg chg="add mod">
          <ac:chgData name="Aria E Fiat" userId="d352dcc2-77e0-46ba-8182-897954ed3962" providerId="ADAL" clId="{56ED43F9-0E2E-0A4A-977A-8387EDA26E6B}" dt="2020-08-10T01:10:26.262" v="7070" actId="1076"/>
          <ac:spMkLst>
            <pc:docMk/>
            <pc:sldMk cId="657514744" sldId="358"/>
            <ac:spMk id="10" creationId="{E5E1B50F-366C-AB40-9532-F551BA1AB133}"/>
          </ac:spMkLst>
        </pc:spChg>
        <pc:picChg chg="add mod">
          <ac:chgData name="Aria E Fiat" userId="d352dcc2-77e0-46ba-8182-897954ed3962" providerId="ADAL" clId="{56ED43F9-0E2E-0A4A-977A-8387EDA26E6B}" dt="2020-08-10T01:05:38.427" v="6718" actId="1076"/>
          <ac:picMkLst>
            <pc:docMk/>
            <pc:sldMk cId="657514744" sldId="358"/>
            <ac:picMk id="4" creationId="{F45A08FB-34EC-BC46-A81E-943C5A6CE354}"/>
          </ac:picMkLst>
        </pc:picChg>
        <pc:cxnChg chg="add mod">
          <ac:chgData name="Aria E Fiat" userId="d352dcc2-77e0-46ba-8182-897954ed3962" providerId="ADAL" clId="{56ED43F9-0E2E-0A4A-977A-8387EDA26E6B}" dt="2020-08-10T01:09:46.505" v="7064" actId="1076"/>
          <ac:cxnSpMkLst>
            <pc:docMk/>
            <pc:sldMk cId="657514744" sldId="358"/>
            <ac:cxnSpMk id="9" creationId="{0FDEC1D7-7E97-9F47-9C91-C45BBD02DE01}"/>
          </ac:cxnSpMkLst>
        </pc:cxnChg>
      </pc:sldChg>
      <pc:sldChg chg="addSp delSp modSp mod">
        <pc:chgData name="Aria E Fiat" userId="d352dcc2-77e0-46ba-8182-897954ed3962" providerId="ADAL" clId="{56ED43F9-0E2E-0A4A-977A-8387EDA26E6B}" dt="2020-08-10T01:21:39.880" v="7625" actId="1076"/>
        <pc:sldMkLst>
          <pc:docMk/>
          <pc:sldMk cId="1164444811" sldId="359"/>
        </pc:sldMkLst>
        <pc:spChg chg="mod">
          <ac:chgData name="Aria E Fiat" userId="d352dcc2-77e0-46ba-8182-897954ed3962" providerId="ADAL" clId="{56ED43F9-0E2E-0A4A-977A-8387EDA26E6B}" dt="2020-08-10T01:20:02.899" v="7609" actId="14100"/>
          <ac:spMkLst>
            <pc:docMk/>
            <pc:sldMk cId="1164444811" sldId="359"/>
            <ac:spMk id="2" creationId="{DA120815-7473-4B3D-B3C0-34D6989946F7}"/>
          </ac:spMkLst>
        </pc:spChg>
        <pc:spChg chg="del mod">
          <ac:chgData name="Aria E Fiat" userId="d352dcc2-77e0-46ba-8182-897954ed3962" providerId="ADAL" clId="{56ED43F9-0E2E-0A4A-977A-8387EDA26E6B}" dt="2020-08-10T01:11:41.355" v="7109" actId="478"/>
          <ac:spMkLst>
            <pc:docMk/>
            <pc:sldMk cId="1164444811" sldId="359"/>
            <ac:spMk id="3" creationId="{5BBC1F84-F1F1-484C-86DC-1C5C0E36C12B}"/>
          </ac:spMkLst>
        </pc:spChg>
        <pc:spChg chg="add mod">
          <ac:chgData name="Aria E Fiat" userId="d352dcc2-77e0-46ba-8182-897954ed3962" providerId="ADAL" clId="{56ED43F9-0E2E-0A4A-977A-8387EDA26E6B}" dt="2020-08-10T01:11:30.148" v="7106"/>
          <ac:spMkLst>
            <pc:docMk/>
            <pc:sldMk cId="1164444811" sldId="359"/>
            <ac:spMk id="4" creationId="{83F0FD8D-11F8-7947-B899-FA8AF286E23E}"/>
          </ac:spMkLst>
        </pc:spChg>
        <pc:spChg chg="add mod">
          <ac:chgData name="Aria E Fiat" userId="d352dcc2-77e0-46ba-8182-897954ed3962" providerId="ADAL" clId="{56ED43F9-0E2E-0A4A-977A-8387EDA26E6B}" dt="2020-08-10T01:18:03.461" v="7502" actId="1076"/>
          <ac:spMkLst>
            <pc:docMk/>
            <pc:sldMk cId="1164444811" sldId="359"/>
            <ac:spMk id="5" creationId="{CBE81355-8E9F-6241-9578-F557E5082066}"/>
          </ac:spMkLst>
        </pc:spChg>
        <pc:spChg chg="add mod">
          <ac:chgData name="Aria E Fiat" userId="d352dcc2-77e0-46ba-8182-897954ed3962" providerId="ADAL" clId="{56ED43F9-0E2E-0A4A-977A-8387EDA26E6B}" dt="2020-08-10T01:20:28.527" v="7611" actId="688"/>
          <ac:spMkLst>
            <pc:docMk/>
            <pc:sldMk cId="1164444811" sldId="359"/>
            <ac:spMk id="6" creationId="{02041C0E-8FD1-6E4D-9B88-D1C2061ECF8C}"/>
          </ac:spMkLst>
        </pc:spChg>
        <pc:spChg chg="add del mod">
          <ac:chgData name="Aria E Fiat" userId="d352dcc2-77e0-46ba-8182-897954ed3962" providerId="ADAL" clId="{56ED43F9-0E2E-0A4A-977A-8387EDA26E6B}" dt="2020-08-10T01:20:45.629" v="7612" actId="478"/>
          <ac:spMkLst>
            <pc:docMk/>
            <pc:sldMk cId="1164444811" sldId="359"/>
            <ac:spMk id="7" creationId="{C01BDFFE-A8B8-6B42-AB3F-B581B6BA1DC9}"/>
          </ac:spMkLst>
        </pc:spChg>
        <pc:spChg chg="add mod">
          <ac:chgData name="Aria E Fiat" userId="d352dcc2-77e0-46ba-8182-897954ed3962" providerId="ADAL" clId="{56ED43F9-0E2E-0A4A-977A-8387EDA26E6B}" dt="2020-08-10T01:20:51.824" v="7614" actId="1076"/>
          <ac:spMkLst>
            <pc:docMk/>
            <pc:sldMk cId="1164444811" sldId="359"/>
            <ac:spMk id="8" creationId="{7BD5AF54-0E71-6D46-A633-8A99798C4EB9}"/>
          </ac:spMkLst>
        </pc:spChg>
        <pc:spChg chg="add del mod">
          <ac:chgData name="Aria E Fiat" userId="d352dcc2-77e0-46ba-8182-897954ed3962" providerId="ADAL" clId="{56ED43F9-0E2E-0A4A-977A-8387EDA26E6B}" dt="2020-08-10T01:20:45.629" v="7612" actId="478"/>
          <ac:spMkLst>
            <pc:docMk/>
            <pc:sldMk cId="1164444811" sldId="359"/>
            <ac:spMk id="9" creationId="{4DB568D8-7704-AB43-9853-A3B6BEB58B81}"/>
          </ac:spMkLst>
        </pc:spChg>
        <pc:spChg chg="add mod">
          <ac:chgData name="Aria E Fiat" userId="d352dcc2-77e0-46ba-8182-897954ed3962" providerId="ADAL" clId="{56ED43F9-0E2E-0A4A-977A-8387EDA26E6B}" dt="2020-08-10T01:21:39.880" v="7625" actId="1076"/>
          <ac:spMkLst>
            <pc:docMk/>
            <pc:sldMk cId="1164444811" sldId="359"/>
            <ac:spMk id="10" creationId="{FA05219A-A9D6-9E40-A89C-598D3526F07C}"/>
          </ac:spMkLst>
        </pc:spChg>
        <pc:spChg chg="add mod">
          <ac:chgData name="Aria E Fiat" userId="d352dcc2-77e0-46ba-8182-897954ed3962" providerId="ADAL" clId="{56ED43F9-0E2E-0A4A-977A-8387EDA26E6B}" dt="2020-08-10T01:21:39.880" v="7625" actId="1076"/>
          <ac:spMkLst>
            <pc:docMk/>
            <pc:sldMk cId="1164444811" sldId="359"/>
            <ac:spMk id="11" creationId="{1A1972D7-C193-9C4B-A083-1E247817A3B9}"/>
          </ac:spMkLst>
        </pc:spChg>
        <pc:spChg chg="add del mod">
          <ac:chgData name="Aria E Fiat" userId="d352dcc2-77e0-46ba-8182-897954ed3962" providerId="ADAL" clId="{56ED43F9-0E2E-0A4A-977A-8387EDA26E6B}" dt="2020-08-10T01:20:45.629" v="7612" actId="478"/>
          <ac:spMkLst>
            <pc:docMk/>
            <pc:sldMk cId="1164444811" sldId="359"/>
            <ac:spMk id="12" creationId="{D76FF518-D822-A441-85FF-1120BBDC6929}"/>
          </ac:spMkLst>
        </pc:spChg>
        <pc:spChg chg="add del mod">
          <ac:chgData name="Aria E Fiat" userId="d352dcc2-77e0-46ba-8182-897954ed3962" providerId="ADAL" clId="{56ED43F9-0E2E-0A4A-977A-8387EDA26E6B}" dt="2020-08-10T01:20:45.629" v="7612" actId="478"/>
          <ac:spMkLst>
            <pc:docMk/>
            <pc:sldMk cId="1164444811" sldId="359"/>
            <ac:spMk id="13" creationId="{0C53DC34-1502-DE44-BAE5-4CA14837CB8E}"/>
          </ac:spMkLst>
        </pc:spChg>
        <pc:spChg chg="add del mod">
          <ac:chgData name="Aria E Fiat" userId="d352dcc2-77e0-46ba-8182-897954ed3962" providerId="ADAL" clId="{56ED43F9-0E2E-0A4A-977A-8387EDA26E6B}" dt="2020-08-10T01:20:45.629" v="7612" actId="478"/>
          <ac:spMkLst>
            <pc:docMk/>
            <pc:sldMk cId="1164444811" sldId="359"/>
            <ac:spMk id="14" creationId="{BE51006A-4B6D-794A-99C6-809BF313AB9F}"/>
          </ac:spMkLst>
        </pc:spChg>
        <pc:spChg chg="add del mod">
          <ac:chgData name="Aria E Fiat" userId="d352dcc2-77e0-46ba-8182-897954ed3962" providerId="ADAL" clId="{56ED43F9-0E2E-0A4A-977A-8387EDA26E6B}" dt="2020-08-10T01:20:45.629" v="7612" actId="478"/>
          <ac:spMkLst>
            <pc:docMk/>
            <pc:sldMk cId="1164444811" sldId="359"/>
            <ac:spMk id="15" creationId="{2FE530C5-CEC7-8D43-B678-30126FB9F353}"/>
          </ac:spMkLst>
        </pc:spChg>
        <pc:spChg chg="add del mod">
          <ac:chgData name="Aria E Fiat" userId="d352dcc2-77e0-46ba-8182-897954ed3962" providerId="ADAL" clId="{56ED43F9-0E2E-0A4A-977A-8387EDA26E6B}" dt="2020-08-10T01:21:31.329" v="7624" actId="478"/>
          <ac:spMkLst>
            <pc:docMk/>
            <pc:sldMk cId="1164444811" sldId="359"/>
            <ac:spMk id="16" creationId="{FC2EE48B-5C3F-8E4F-81CD-1E79BB7CE4A4}"/>
          </ac:spMkLst>
        </pc:spChg>
      </pc:sldChg>
      <pc:sldChg chg="addSp delSp modSp mod ord setBg modAnim setClrOvrMap">
        <pc:chgData name="Aria E Fiat" userId="d352dcc2-77e0-46ba-8182-897954ed3962" providerId="ADAL" clId="{56ED43F9-0E2E-0A4A-977A-8387EDA26E6B}" dt="2020-08-10T02:01:42.312" v="8571"/>
        <pc:sldMkLst>
          <pc:docMk/>
          <pc:sldMk cId="2416657780" sldId="360"/>
        </pc:sldMkLst>
        <pc:spChg chg="del mod">
          <ac:chgData name="Aria E Fiat" userId="d352dcc2-77e0-46ba-8182-897954ed3962" providerId="ADAL" clId="{56ED43F9-0E2E-0A4A-977A-8387EDA26E6B}" dt="2020-08-10T01:34:08.689" v="7788" actId="478"/>
          <ac:spMkLst>
            <pc:docMk/>
            <pc:sldMk cId="2416657780" sldId="360"/>
            <ac:spMk id="2" creationId="{F8719D17-AE9D-4C52-9660-DCA0C1D6F423}"/>
          </ac:spMkLst>
        </pc:spChg>
        <pc:spChg chg="del mod">
          <ac:chgData name="Aria E Fiat" userId="d352dcc2-77e0-46ba-8182-897954ed3962" providerId="ADAL" clId="{56ED43F9-0E2E-0A4A-977A-8387EDA26E6B}" dt="2020-08-10T01:34:04.132" v="7786" actId="478"/>
          <ac:spMkLst>
            <pc:docMk/>
            <pc:sldMk cId="2416657780" sldId="360"/>
            <ac:spMk id="3" creationId="{165EE842-3BB8-4DDD-B0D6-D6907A0D4085}"/>
          </ac:spMkLst>
        </pc:spChg>
        <pc:spChg chg="add del mod">
          <ac:chgData name="Aria E Fiat" userId="d352dcc2-77e0-46ba-8182-897954ed3962" providerId="ADAL" clId="{56ED43F9-0E2E-0A4A-977A-8387EDA26E6B}" dt="2020-08-10T01:34:18.082" v="7791" actId="478"/>
          <ac:spMkLst>
            <pc:docMk/>
            <pc:sldMk cId="2416657780" sldId="360"/>
            <ac:spMk id="6" creationId="{BF78B611-4193-8A41-991F-EFA0C9F15A73}"/>
          </ac:spMkLst>
        </pc:spChg>
        <pc:spChg chg="add del">
          <ac:chgData name="Aria E Fiat" userId="d352dcc2-77e0-46ba-8182-897954ed3962" providerId="ADAL" clId="{56ED43F9-0E2E-0A4A-977A-8387EDA26E6B}" dt="2020-08-10T01:30:06.973" v="7766" actId="26606"/>
          <ac:spMkLst>
            <pc:docMk/>
            <pc:sldMk cId="2416657780" sldId="360"/>
            <ac:spMk id="10" creationId="{6F40FBDA-CEB1-40F0-9AB9-BD9C402D70FE}"/>
          </ac:spMkLst>
        </pc:spChg>
        <pc:spChg chg="add del">
          <ac:chgData name="Aria E Fiat" userId="d352dcc2-77e0-46ba-8182-897954ed3962" providerId="ADAL" clId="{56ED43F9-0E2E-0A4A-977A-8387EDA26E6B}" dt="2020-08-10T01:30:06.973" v="7766" actId="26606"/>
          <ac:spMkLst>
            <pc:docMk/>
            <pc:sldMk cId="2416657780" sldId="360"/>
            <ac:spMk id="12" creationId="{0344D4FE-ABEF-4230-9E4E-AD5782FC78AC}"/>
          </ac:spMkLst>
        </pc:spChg>
        <pc:spChg chg="add del mod">
          <ac:chgData name="Aria E Fiat" userId="d352dcc2-77e0-46ba-8182-897954ed3962" providerId="ADAL" clId="{56ED43F9-0E2E-0A4A-977A-8387EDA26E6B}" dt="2020-08-10T01:34:05.534" v="7787" actId="478"/>
          <ac:spMkLst>
            <pc:docMk/>
            <pc:sldMk cId="2416657780" sldId="360"/>
            <ac:spMk id="13" creationId="{2AD382B1-5F44-7C42-BF82-1745D39CEE07}"/>
          </ac:spMkLst>
        </pc:spChg>
        <pc:spChg chg="add del">
          <ac:chgData name="Aria E Fiat" userId="d352dcc2-77e0-46ba-8182-897954ed3962" providerId="ADAL" clId="{56ED43F9-0E2E-0A4A-977A-8387EDA26E6B}" dt="2020-08-10T01:30:06.973" v="7766" actId="26606"/>
          <ac:spMkLst>
            <pc:docMk/>
            <pc:sldMk cId="2416657780" sldId="360"/>
            <ac:spMk id="14" creationId="{9325F979-D3F9-4926-81B7-7ACCB31A501B}"/>
          </ac:spMkLst>
        </pc:spChg>
        <pc:spChg chg="add del mod">
          <ac:chgData name="Aria E Fiat" userId="d352dcc2-77e0-46ba-8182-897954ed3962" providerId="ADAL" clId="{56ED43F9-0E2E-0A4A-977A-8387EDA26E6B}" dt="2020-08-10T01:34:10.082" v="7789" actId="478"/>
          <ac:spMkLst>
            <pc:docMk/>
            <pc:sldMk cId="2416657780" sldId="360"/>
            <ac:spMk id="16" creationId="{E474CEC3-764B-D544-92C5-AB9AA148D659}"/>
          </ac:spMkLst>
        </pc:spChg>
        <pc:spChg chg="add mod">
          <ac:chgData name="Aria E Fiat" userId="d352dcc2-77e0-46ba-8182-897954ed3962" providerId="ADAL" clId="{56ED43F9-0E2E-0A4A-977A-8387EDA26E6B}" dt="2020-08-10T01:50:02.240" v="8094"/>
          <ac:spMkLst>
            <pc:docMk/>
            <pc:sldMk cId="2416657780" sldId="360"/>
            <ac:spMk id="19" creationId="{6F9F09C6-D1D3-714D-BB0E-FFD4E727661C}"/>
          </ac:spMkLst>
        </pc:spChg>
        <pc:spChg chg="add mod">
          <ac:chgData name="Aria E Fiat" userId="d352dcc2-77e0-46ba-8182-897954ed3962" providerId="ADAL" clId="{56ED43F9-0E2E-0A4A-977A-8387EDA26E6B}" dt="2020-08-10T01:53:29.769" v="8300" actId="1076"/>
          <ac:spMkLst>
            <pc:docMk/>
            <pc:sldMk cId="2416657780" sldId="360"/>
            <ac:spMk id="20" creationId="{F475ADF8-9CE8-0744-8E43-D6AC56C7A413}"/>
          </ac:spMkLst>
        </pc:spChg>
        <pc:spChg chg="add mod">
          <ac:chgData name="Aria E Fiat" userId="d352dcc2-77e0-46ba-8182-897954ed3962" providerId="ADAL" clId="{56ED43F9-0E2E-0A4A-977A-8387EDA26E6B}" dt="2020-08-10T01:58:20.524" v="8550" actId="1076"/>
          <ac:spMkLst>
            <pc:docMk/>
            <pc:sldMk cId="2416657780" sldId="360"/>
            <ac:spMk id="21" creationId="{A37C1755-5AA0-1B45-8898-0B3598BAD77C}"/>
          </ac:spMkLst>
        </pc:spChg>
        <pc:spChg chg="add mod">
          <ac:chgData name="Aria E Fiat" userId="d352dcc2-77e0-46ba-8182-897954ed3962" providerId="ADAL" clId="{56ED43F9-0E2E-0A4A-977A-8387EDA26E6B}" dt="2020-08-10T01:55:58.666" v="8430" actId="164"/>
          <ac:spMkLst>
            <pc:docMk/>
            <pc:sldMk cId="2416657780" sldId="360"/>
            <ac:spMk id="22" creationId="{8239BFCA-0BCF-6642-A1AB-11682732333E}"/>
          </ac:spMkLst>
        </pc:spChg>
        <pc:spChg chg="add mod">
          <ac:chgData name="Aria E Fiat" userId="d352dcc2-77e0-46ba-8182-897954ed3962" providerId="ADAL" clId="{56ED43F9-0E2E-0A4A-977A-8387EDA26E6B}" dt="2020-08-10T01:55:58.666" v="8430" actId="164"/>
          <ac:spMkLst>
            <pc:docMk/>
            <pc:sldMk cId="2416657780" sldId="360"/>
            <ac:spMk id="23" creationId="{016D37BF-732F-D948-8464-F4D9AA5C78E2}"/>
          </ac:spMkLst>
        </pc:spChg>
        <pc:spChg chg="mod">
          <ac:chgData name="Aria E Fiat" userId="d352dcc2-77e0-46ba-8182-897954ed3962" providerId="ADAL" clId="{56ED43F9-0E2E-0A4A-977A-8387EDA26E6B}" dt="2020-08-10T01:56:05.167" v="8433" actId="20577"/>
          <ac:spMkLst>
            <pc:docMk/>
            <pc:sldMk cId="2416657780" sldId="360"/>
            <ac:spMk id="26" creationId="{990A588E-1B3E-4842-9A6B-DB28D6945441}"/>
          </ac:spMkLst>
        </pc:spChg>
        <pc:spChg chg="mod">
          <ac:chgData name="Aria E Fiat" userId="d352dcc2-77e0-46ba-8182-897954ed3962" providerId="ADAL" clId="{56ED43F9-0E2E-0A4A-977A-8387EDA26E6B}" dt="2020-08-10T01:56:21.361" v="8468" actId="20577"/>
          <ac:spMkLst>
            <pc:docMk/>
            <pc:sldMk cId="2416657780" sldId="360"/>
            <ac:spMk id="27" creationId="{415C6ED4-57E1-A64F-BACF-8A86969C150B}"/>
          </ac:spMkLst>
        </pc:spChg>
        <pc:spChg chg="mod">
          <ac:chgData name="Aria E Fiat" userId="d352dcc2-77e0-46ba-8182-897954ed3962" providerId="ADAL" clId="{56ED43F9-0E2E-0A4A-977A-8387EDA26E6B}" dt="2020-08-10T01:57:53.174" v="8544" actId="20577"/>
          <ac:spMkLst>
            <pc:docMk/>
            <pc:sldMk cId="2416657780" sldId="360"/>
            <ac:spMk id="29" creationId="{E25ECAAE-9445-AF4B-AB92-A46E4E7A8CE5}"/>
          </ac:spMkLst>
        </pc:spChg>
        <pc:spChg chg="mod">
          <ac:chgData name="Aria E Fiat" userId="d352dcc2-77e0-46ba-8182-897954ed3962" providerId="ADAL" clId="{56ED43F9-0E2E-0A4A-977A-8387EDA26E6B}" dt="2020-08-10T01:58:03.831" v="8548" actId="20577"/>
          <ac:spMkLst>
            <pc:docMk/>
            <pc:sldMk cId="2416657780" sldId="360"/>
            <ac:spMk id="30" creationId="{BE766548-F16A-A542-9625-EFE703DE1770}"/>
          </ac:spMkLst>
        </pc:spChg>
        <pc:spChg chg="mod">
          <ac:chgData name="Aria E Fiat" userId="d352dcc2-77e0-46ba-8182-897954ed3962" providerId="ADAL" clId="{56ED43F9-0E2E-0A4A-977A-8387EDA26E6B}" dt="2020-08-10T01:57:59.713" v="8547" actId="20577"/>
          <ac:spMkLst>
            <pc:docMk/>
            <pc:sldMk cId="2416657780" sldId="360"/>
            <ac:spMk id="32" creationId="{ABA8E88C-2728-C740-A9F3-AE87A8FCF9E1}"/>
          </ac:spMkLst>
        </pc:spChg>
        <pc:spChg chg="mod">
          <ac:chgData name="Aria E Fiat" userId="d352dcc2-77e0-46ba-8182-897954ed3962" providerId="ADAL" clId="{56ED43F9-0E2E-0A4A-977A-8387EDA26E6B}" dt="2020-08-10T01:57:31.718" v="8540" actId="20577"/>
          <ac:spMkLst>
            <pc:docMk/>
            <pc:sldMk cId="2416657780" sldId="360"/>
            <ac:spMk id="33" creationId="{3E313428-7537-4C43-AFA3-A513293123BD}"/>
          </ac:spMkLst>
        </pc:spChg>
        <pc:grpChg chg="add mod">
          <ac:chgData name="Aria E Fiat" userId="d352dcc2-77e0-46ba-8182-897954ed3962" providerId="ADAL" clId="{56ED43F9-0E2E-0A4A-977A-8387EDA26E6B}" dt="2020-08-10T01:56:58.173" v="8474" actId="1076"/>
          <ac:grpSpMkLst>
            <pc:docMk/>
            <pc:sldMk cId="2416657780" sldId="360"/>
            <ac:grpSpMk id="24" creationId="{E95DFE62-1C78-B747-8871-09F0C5F8A490}"/>
          </ac:grpSpMkLst>
        </pc:grpChg>
        <pc:grpChg chg="add mod">
          <ac:chgData name="Aria E Fiat" userId="d352dcc2-77e0-46ba-8182-897954ed3962" providerId="ADAL" clId="{56ED43F9-0E2E-0A4A-977A-8387EDA26E6B}" dt="2020-08-10T01:57:44.723" v="8543" actId="1076"/>
          <ac:grpSpMkLst>
            <pc:docMk/>
            <pc:sldMk cId="2416657780" sldId="360"/>
            <ac:grpSpMk id="25" creationId="{61DD84C0-06FA-2846-B581-4519B3AE8ABF}"/>
          </ac:grpSpMkLst>
        </pc:grpChg>
        <pc:grpChg chg="add mod">
          <ac:chgData name="Aria E Fiat" userId="d352dcc2-77e0-46ba-8182-897954ed3962" providerId="ADAL" clId="{56ED43F9-0E2E-0A4A-977A-8387EDA26E6B}" dt="2020-08-10T01:58:10.986" v="8549" actId="1076"/>
          <ac:grpSpMkLst>
            <pc:docMk/>
            <pc:sldMk cId="2416657780" sldId="360"/>
            <ac:grpSpMk id="28" creationId="{BCE6978C-24EA-D344-A48E-6DE4975AD012}"/>
          </ac:grpSpMkLst>
        </pc:grpChg>
        <pc:grpChg chg="add mod">
          <ac:chgData name="Aria E Fiat" userId="d352dcc2-77e0-46ba-8182-897954ed3962" providerId="ADAL" clId="{56ED43F9-0E2E-0A4A-977A-8387EDA26E6B}" dt="2020-08-10T01:57:41.973" v="8542" actId="1076"/>
          <ac:grpSpMkLst>
            <pc:docMk/>
            <pc:sldMk cId="2416657780" sldId="360"/>
            <ac:grpSpMk id="31" creationId="{96E2FA37-58E5-DE46-B4F4-7C52FBDCA0C5}"/>
          </ac:grpSpMkLst>
        </pc:grpChg>
        <pc:picChg chg="add del mod ord modCrop">
          <ac:chgData name="Aria E Fiat" userId="d352dcc2-77e0-46ba-8182-897954ed3962" providerId="ADAL" clId="{56ED43F9-0E2E-0A4A-977A-8387EDA26E6B}" dt="2020-08-10T01:34:00.582" v="7785" actId="478"/>
          <ac:picMkLst>
            <pc:docMk/>
            <pc:sldMk cId="2416657780" sldId="360"/>
            <ac:picMk id="5" creationId="{C014EF41-1445-444E-8CF6-01D4FA4DC760}"/>
          </ac:picMkLst>
        </pc:picChg>
        <pc:picChg chg="add del mod modCrop">
          <ac:chgData name="Aria E Fiat" userId="d352dcc2-77e0-46ba-8182-897954ed3962" providerId="ADAL" clId="{56ED43F9-0E2E-0A4A-977A-8387EDA26E6B}" dt="2020-08-10T01:36:06.634" v="7843" actId="478"/>
          <ac:picMkLst>
            <pc:docMk/>
            <pc:sldMk cId="2416657780" sldId="360"/>
            <ac:picMk id="8" creationId="{8E144784-7A0D-D940-B178-0776AF3DB3F1}"/>
          </ac:picMkLst>
        </pc:picChg>
        <pc:picChg chg="add mod">
          <ac:chgData name="Aria E Fiat" userId="d352dcc2-77e0-46ba-8182-897954ed3962" providerId="ADAL" clId="{56ED43F9-0E2E-0A4A-977A-8387EDA26E6B}" dt="2020-08-10T01:31:34.509" v="7779"/>
          <ac:picMkLst>
            <pc:docMk/>
            <pc:sldMk cId="2416657780" sldId="360"/>
            <ac:picMk id="11" creationId="{136E5745-65C9-FC4E-AF04-363BCE0260C5}"/>
          </ac:picMkLst>
        </pc:picChg>
        <pc:picChg chg="add mod">
          <ac:chgData name="Aria E Fiat" userId="d352dcc2-77e0-46ba-8182-897954ed3962" providerId="ADAL" clId="{56ED43F9-0E2E-0A4A-977A-8387EDA26E6B}" dt="2020-08-10T01:51:55.876" v="8184" actId="1076"/>
          <ac:picMkLst>
            <pc:docMk/>
            <pc:sldMk cId="2416657780" sldId="360"/>
            <ac:picMk id="18" creationId="{E7617C61-D32E-3645-982F-A1FDA77BB982}"/>
          </ac:picMkLst>
        </pc:picChg>
      </pc:sldChg>
      <pc:sldChg chg="addSp delSp modSp mod setBg setClrOvrMap modNotesTx">
        <pc:chgData name="Aria E Fiat" userId="d352dcc2-77e0-46ba-8182-897954ed3962" providerId="ADAL" clId="{56ED43F9-0E2E-0A4A-977A-8387EDA26E6B}" dt="2020-08-10T14:13:04.566" v="17276" actId="20577"/>
        <pc:sldMkLst>
          <pc:docMk/>
          <pc:sldMk cId="2073090122" sldId="361"/>
        </pc:sldMkLst>
        <pc:spChg chg="mod ord">
          <ac:chgData name="Aria E Fiat" userId="d352dcc2-77e0-46ba-8182-897954ed3962" providerId="ADAL" clId="{56ED43F9-0E2E-0A4A-977A-8387EDA26E6B}" dt="2020-08-10T01:58:45.287" v="8552" actId="113"/>
          <ac:spMkLst>
            <pc:docMk/>
            <pc:sldMk cId="2073090122" sldId="361"/>
            <ac:spMk id="2" creationId="{F7DD9558-6290-4CF8-A823-182738817BA1}"/>
          </ac:spMkLst>
        </pc:spChg>
        <pc:spChg chg="del">
          <ac:chgData name="Aria E Fiat" userId="d352dcc2-77e0-46ba-8182-897954ed3962" providerId="ADAL" clId="{56ED43F9-0E2E-0A4A-977A-8387EDA26E6B}" dt="2020-08-10T01:34:23.298" v="7793" actId="478"/>
          <ac:spMkLst>
            <pc:docMk/>
            <pc:sldMk cId="2073090122" sldId="361"/>
            <ac:spMk id="3" creationId="{82414F22-B8D2-4934-8D17-F9E71CF8BF64}"/>
          </ac:spMkLst>
        </pc:spChg>
        <pc:spChg chg="add mod">
          <ac:chgData name="Aria E Fiat" userId="d352dcc2-77e0-46ba-8182-897954ed3962" providerId="ADAL" clId="{56ED43F9-0E2E-0A4A-977A-8387EDA26E6B}" dt="2020-08-10T01:48:38.890" v="8076" actId="207"/>
          <ac:spMkLst>
            <pc:docMk/>
            <pc:sldMk cId="2073090122" sldId="361"/>
            <ac:spMk id="6" creationId="{BDDE224F-DE88-2A41-9C59-7EE8538FC2E6}"/>
          </ac:spMkLst>
        </pc:spChg>
        <pc:spChg chg="add">
          <ac:chgData name="Aria E Fiat" userId="d352dcc2-77e0-46ba-8182-897954ed3962" providerId="ADAL" clId="{56ED43F9-0E2E-0A4A-977A-8387EDA26E6B}" dt="2020-08-10T01:47:47.349" v="8000" actId="26606"/>
          <ac:spMkLst>
            <pc:docMk/>
            <pc:sldMk cId="2073090122" sldId="361"/>
            <ac:spMk id="10" creationId="{0671A8AE-40A1-4631-A6B8-581AFF065482}"/>
          </ac:spMkLst>
        </pc:spChg>
        <pc:spChg chg="add">
          <ac:chgData name="Aria E Fiat" userId="d352dcc2-77e0-46ba-8182-897954ed3962" providerId="ADAL" clId="{56ED43F9-0E2E-0A4A-977A-8387EDA26E6B}" dt="2020-08-10T01:47:47.349" v="8000" actId="26606"/>
          <ac:spMkLst>
            <pc:docMk/>
            <pc:sldMk cId="2073090122" sldId="361"/>
            <ac:spMk id="12" creationId="{AB58EF07-17C2-48CF-ABB0-EEF1F17CB8F0}"/>
          </ac:spMkLst>
        </pc:spChg>
        <pc:spChg chg="add">
          <ac:chgData name="Aria E Fiat" userId="d352dcc2-77e0-46ba-8182-897954ed3962" providerId="ADAL" clId="{56ED43F9-0E2E-0A4A-977A-8387EDA26E6B}" dt="2020-08-10T01:47:47.349" v="8000" actId="26606"/>
          <ac:spMkLst>
            <pc:docMk/>
            <pc:sldMk cId="2073090122" sldId="361"/>
            <ac:spMk id="14" creationId="{AF2F604E-43BE-4DC3-B983-E071523364F8}"/>
          </ac:spMkLst>
        </pc:spChg>
        <pc:spChg chg="add">
          <ac:chgData name="Aria E Fiat" userId="d352dcc2-77e0-46ba-8182-897954ed3962" providerId="ADAL" clId="{56ED43F9-0E2E-0A4A-977A-8387EDA26E6B}" dt="2020-08-10T01:47:47.349" v="8000" actId="26606"/>
          <ac:spMkLst>
            <pc:docMk/>
            <pc:sldMk cId="2073090122" sldId="361"/>
            <ac:spMk id="16" creationId="{08C9B587-E65E-4B52-B37C-ABEBB6E87928}"/>
          </ac:spMkLst>
        </pc:spChg>
        <pc:picChg chg="add del mod modCrop">
          <ac:chgData name="Aria E Fiat" userId="d352dcc2-77e0-46ba-8182-897954ed3962" providerId="ADAL" clId="{56ED43F9-0E2E-0A4A-977A-8387EDA26E6B}" dt="2020-08-10T01:46:52.074" v="7993" actId="478"/>
          <ac:picMkLst>
            <pc:docMk/>
            <pc:sldMk cId="2073090122" sldId="361"/>
            <ac:picMk id="4" creationId="{4684AD94-F4E1-AC42-9F05-0268B6AE8F96}"/>
          </ac:picMkLst>
        </pc:picChg>
        <pc:picChg chg="add mod">
          <ac:chgData name="Aria E Fiat" userId="d352dcc2-77e0-46ba-8182-897954ed3962" providerId="ADAL" clId="{56ED43F9-0E2E-0A4A-977A-8387EDA26E6B}" dt="2020-08-10T01:47:47.349" v="8000" actId="26606"/>
          <ac:picMkLst>
            <pc:docMk/>
            <pc:sldMk cId="2073090122" sldId="361"/>
            <ac:picMk id="5" creationId="{6BEA7A58-82E2-A444-8841-7266A01FEE66}"/>
          </ac:picMkLst>
        </pc:picChg>
      </pc:sldChg>
      <pc:sldChg chg="addSp delSp modSp mod modNotesTx">
        <pc:chgData name="Aria E Fiat" userId="d352dcc2-77e0-46ba-8182-897954ed3962" providerId="ADAL" clId="{56ED43F9-0E2E-0A4A-977A-8387EDA26E6B}" dt="2020-08-10T18:59:35.023" v="23115" actId="20577"/>
        <pc:sldMkLst>
          <pc:docMk/>
          <pc:sldMk cId="987702372" sldId="362"/>
        </pc:sldMkLst>
        <pc:spChg chg="del">
          <ac:chgData name="Aria E Fiat" userId="d352dcc2-77e0-46ba-8182-897954ed3962" providerId="ADAL" clId="{56ED43F9-0E2E-0A4A-977A-8387EDA26E6B}" dt="2020-08-10T18:40:24.528" v="22718" actId="478"/>
          <ac:spMkLst>
            <pc:docMk/>
            <pc:sldMk cId="987702372" sldId="362"/>
            <ac:spMk id="2" creationId="{5D929E3B-E79D-4F49-80F1-BE674AF9305F}"/>
          </ac:spMkLst>
        </pc:spChg>
        <pc:spChg chg="mod">
          <ac:chgData name="Aria E Fiat" userId="d352dcc2-77e0-46ba-8182-897954ed3962" providerId="ADAL" clId="{56ED43F9-0E2E-0A4A-977A-8387EDA26E6B}" dt="2020-08-10T18:41:05.421" v="22724" actId="122"/>
          <ac:spMkLst>
            <pc:docMk/>
            <pc:sldMk cId="987702372" sldId="362"/>
            <ac:spMk id="3" creationId="{35749453-7FED-4912-AE64-E3379A29F740}"/>
          </ac:spMkLst>
        </pc:spChg>
        <pc:spChg chg="add mod">
          <ac:chgData name="Aria E Fiat" userId="d352dcc2-77e0-46ba-8182-897954ed3962" providerId="ADAL" clId="{56ED43F9-0E2E-0A4A-977A-8387EDA26E6B}" dt="2020-08-10T18:40:47.527" v="22721" actId="14100"/>
          <ac:spMkLst>
            <pc:docMk/>
            <pc:sldMk cId="987702372" sldId="362"/>
            <ac:spMk id="6" creationId="{81A23691-9691-6242-9B87-B047E9229BAB}"/>
          </ac:spMkLst>
        </pc:spChg>
        <pc:spChg chg="add del mod">
          <ac:chgData name="Aria E Fiat" userId="d352dcc2-77e0-46ba-8182-897954ed3962" providerId="ADAL" clId="{56ED43F9-0E2E-0A4A-977A-8387EDA26E6B}" dt="2020-08-10T18:40:27.361" v="22719" actId="478"/>
          <ac:spMkLst>
            <pc:docMk/>
            <pc:sldMk cId="987702372" sldId="362"/>
            <ac:spMk id="8" creationId="{F620FABF-BCB7-D64C-BA95-860CD702F477}"/>
          </ac:spMkLst>
        </pc:spChg>
        <pc:picChg chg="add mod">
          <ac:chgData name="Aria E Fiat" userId="d352dcc2-77e0-46ba-8182-897954ed3962" providerId="ADAL" clId="{56ED43F9-0E2E-0A4A-977A-8387EDA26E6B}" dt="2020-08-10T18:39:44.562" v="22704" actId="1076"/>
          <ac:picMkLst>
            <pc:docMk/>
            <pc:sldMk cId="987702372" sldId="362"/>
            <ac:picMk id="5" creationId="{24D24610-8339-A948-9B58-11A95238FC0E}"/>
          </ac:picMkLst>
        </pc:picChg>
      </pc:sldChg>
      <pc:sldChg chg="del modNotesTx">
        <pc:chgData name="Aria E Fiat" userId="d352dcc2-77e0-46ba-8182-897954ed3962" providerId="ADAL" clId="{56ED43F9-0E2E-0A4A-977A-8387EDA26E6B}" dt="2020-08-10T18:34:40.271" v="22487" actId="2696"/>
        <pc:sldMkLst>
          <pc:docMk/>
          <pc:sldMk cId="2559194500" sldId="363"/>
        </pc:sldMkLst>
      </pc:sldChg>
      <pc:sldChg chg="addSp delSp modSp add mod ord">
        <pc:chgData name="Aria E Fiat" userId="d352dcc2-77e0-46ba-8182-897954ed3962" providerId="ADAL" clId="{56ED43F9-0E2E-0A4A-977A-8387EDA26E6B}" dt="2020-08-10T02:16:30.737" v="8647"/>
        <pc:sldMkLst>
          <pc:docMk/>
          <pc:sldMk cId="337231798" sldId="364"/>
        </pc:sldMkLst>
        <pc:spChg chg="mod">
          <ac:chgData name="Aria E Fiat" userId="d352dcc2-77e0-46ba-8182-897954ed3962" providerId="ADAL" clId="{56ED43F9-0E2E-0A4A-977A-8387EDA26E6B}" dt="2020-08-09T20:05:41.293" v="3390" actId="1076"/>
          <ac:spMkLst>
            <pc:docMk/>
            <pc:sldMk cId="337231798" sldId="364"/>
            <ac:spMk id="20" creationId="{CA894CA8-B5B9-6541-A370-6362DD72AAD7}"/>
          </ac:spMkLst>
        </pc:spChg>
        <pc:spChg chg="mod">
          <ac:chgData name="Aria E Fiat" userId="d352dcc2-77e0-46ba-8182-897954ed3962" providerId="ADAL" clId="{56ED43F9-0E2E-0A4A-977A-8387EDA26E6B}" dt="2020-08-09T20:05:54.863" v="3432" actId="20577"/>
          <ac:spMkLst>
            <pc:docMk/>
            <pc:sldMk cId="337231798" sldId="364"/>
            <ac:spMk id="31" creationId="{7E496DB4-D768-534A-9F2F-0B2D2AD1BA25}"/>
          </ac:spMkLst>
        </pc:spChg>
        <pc:grpChg chg="del">
          <ac:chgData name="Aria E Fiat" userId="d352dcc2-77e0-46ba-8182-897954ed3962" providerId="ADAL" clId="{56ED43F9-0E2E-0A4A-977A-8387EDA26E6B}" dt="2020-08-09T20:05:16.346" v="3386" actId="478"/>
          <ac:grpSpMkLst>
            <pc:docMk/>
            <pc:sldMk cId="337231798" sldId="364"/>
            <ac:grpSpMk id="32" creationId="{F85F7E99-AF7C-5847-80A5-4B5A8E0F83EA}"/>
          </ac:grpSpMkLst>
        </pc:grpChg>
        <pc:grpChg chg="del">
          <ac:chgData name="Aria E Fiat" userId="d352dcc2-77e0-46ba-8182-897954ed3962" providerId="ADAL" clId="{56ED43F9-0E2E-0A4A-977A-8387EDA26E6B}" dt="2020-08-09T20:05:16.346" v="3386" actId="478"/>
          <ac:grpSpMkLst>
            <pc:docMk/>
            <pc:sldMk cId="337231798" sldId="364"/>
            <ac:grpSpMk id="33" creationId="{0F03E73C-DB74-A945-BA3D-1EDC5D37862C}"/>
          </ac:grpSpMkLst>
        </pc:grpChg>
        <pc:grpChg chg="mod">
          <ac:chgData name="Aria E Fiat" userId="d352dcc2-77e0-46ba-8182-897954ed3962" providerId="ADAL" clId="{56ED43F9-0E2E-0A4A-977A-8387EDA26E6B}" dt="2020-08-09T20:05:30.971" v="3388" actId="1076"/>
          <ac:grpSpMkLst>
            <pc:docMk/>
            <pc:sldMk cId="337231798" sldId="364"/>
            <ac:grpSpMk id="34" creationId="{3F4ECBB5-6A98-B54B-B751-B0D4128B16DE}"/>
          </ac:grpSpMkLst>
        </pc:grpChg>
        <pc:grpChg chg="mod">
          <ac:chgData name="Aria E Fiat" userId="d352dcc2-77e0-46ba-8182-897954ed3962" providerId="ADAL" clId="{56ED43F9-0E2E-0A4A-977A-8387EDA26E6B}" dt="2020-08-09T20:05:30.971" v="3388" actId="1076"/>
          <ac:grpSpMkLst>
            <pc:docMk/>
            <pc:sldMk cId="337231798" sldId="364"/>
            <ac:grpSpMk id="35" creationId="{9C90FCBE-C592-C343-B7E0-73BB5D66E52B}"/>
          </ac:grpSpMkLst>
        </pc:grpChg>
        <pc:grpChg chg="del mod">
          <ac:chgData name="Aria E Fiat" userId="d352dcc2-77e0-46ba-8182-897954ed3962" providerId="ADAL" clId="{56ED43F9-0E2E-0A4A-977A-8387EDA26E6B}" dt="2020-08-09T20:06:53.480" v="3435" actId="478"/>
          <ac:grpSpMkLst>
            <pc:docMk/>
            <pc:sldMk cId="337231798" sldId="364"/>
            <ac:grpSpMk id="57" creationId="{06A95DB3-8F8F-FC49-AF5B-EB8339985311}"/>
          </ac:grpSpMkLst>
        </pc:grpChg>
        <pc:picChg chg="add mod">
          <ac:chgData name="Aria E Fiat" userId="d352dcc2-77e0-46ba-8182-897954ed3962" providerId="ADAL" clId="{56ED43F9-0E2E-0A4A-977A-8387EDA26E6B}" dt="2020-08-09T20:07:05.802" v="3439" actId="1076"/>
          <ac:picMkLst>
            <pc:docMk/>
            <pc:sldMk cId="337231798" sldId="364"/>
            <ac:picMk id="3" creationId="{982980F4-D76E-2747-A306-8536CC961787}"/>
          </ac:picMkLst>
        </pc:picChg>
        <pc:picChg chg="del">
          <ac:chgData name="Aria E Fiat" userId="d352dcc2-77e0-46ba-8182-897954ed3962" providerId="ADAL" clId="{56ED43F9-0E2E-0A4A-977A-8387EDA26E6B}" dt="2020-08-09T20:05:18.149" v="3387" actId="478"/>
          <ac:picMkLst>
            <pc:docMk/>
            <pc:sldMk cId="337231798" sldId="364"/>
            <ac:picMk id="46" creationId="{02F9F159-FA80-9F4F-9A46-DBEBEBC6BC68}"/>
          </ac:picMkLst>
        </pc:picChg>
        <pc:picChg chg="mod">
          <ac:chgData name="Aria E Fiat" userId="d352dcc2-77e0-46ba-8182-897954ed3962" providerId="ADAL" clId="{56ED43F9-0E2E-0A4A-977A-8387EDA26E6B}" dt="2020-08-09T20:05:30.971" v="3388" actId="1076"/>
          <ac:picMkLst>
            <pc:docMk/>
            <pc:sldMk cId="337231798" sldId="364"/>
            <ac:picMk id="48" creationId="{3ADF8870-1C4B-154F-8AD3-C07276FC865D}"/>
          </ac:picMkLst>
        </pc:picChg>
        <pc:cxnChg chg="del mod">
          <ac:chgData name="Aria E Fiat" userId="d352dcc2-77e0-46ba-8182-897954ed3962" providerId="ADAL" clId="{56ED43F9-0E2E-0A4A-977A-8387EDA26E6B}" dt="2020-08-09T20:06:56.308" v="3436" actId="478"/>
          <ac:cxnSpMkLst>
            <pc:docMk/>
            <pc:sldMk cId="337231798" sldId="364"/>
            <ac:cxnSpMk id="59" creationId="{9923CAD7-4AF5-B349-AA24-6AF5DCA0D670}"/>
          </ac:cxnSpMkLst>
        </pc:cxnChg>
      </pc:sldChg>
      <pc:sldChg chg="addSp delSp modSp mod">
        <pc:chgData name="Aria E Fiat" userId="d352dcc2-77e0-46ba-8182-897954ed3962" providerId="ADAL" clId="{56ED43F9-0E2E-0A4A-977A-8387EDA26E6B}" dt="2020-08-10T18:34:27.738" v="22486" actId="1076"/>
        <pc:sldMkLst>
          <pc:docMk/>
          <pc:sldMk cId="1228567355" sldId="365"/>
        </pc:sldMkLst>
        <pc:spChg chg="del">
          <ac:chgData name="Aria E Fiat" userId="d352dcc2-77e0-46ba-8182-897954ed3962" providerId="ADAL" clId="{56ED43F9-0E2E-0A4A-977A-8387EDA26E6B}" dt="2020-08-10T18:28:51.845" v="22343" actId="478"/>
          <ac:spMkLst>
            <pc:docMk/>
            <pc:sldMk cId="1228567355" sldId="365"/>
            <ac:spMk id="2" creationId="{16633488-4034-4993-9469-4B06E57EBC36}"/>
          </ac:spMkLst>
        </pc:spChg>
        <pc:spChg chg="del">
          <ac:chgData name="Aria E Fiat" userId="d352dcc2-77e0-46ba-8182-897954ed3962" providerId="ADAL" clId="{56ED43F9-0E2E-0A4A-977A-8387EDA26E6B}" dt="2020-08-10T18:28:15.621" v="22337" actId="478"/>
          <ac:spMkLst>
            <pc:docMk/>
            <pc:sldMk cId="1228567355" sldId="365"/>
            <ac:spMk id="3" creationId="{A609A1F4-F611-4D78-845B-1675F4E9CB6E}"/>
          </ac:spMkLst>
        </pc:spChg>
        <pc:spChg chg="add mod">
          <ac:chgData name="Aria E Fiat" userId="d352dcc2-77e0-46ba-8182-897954ed3962" providerId="ADAL" clId="{56ED43F9-0E2E-0A4A-977A-8387EDA26E6B}" dt="2020-08-10T18:32:34.169" v="22450" actId="20577"/>
          <ac:spMkLst>
            <pc:docMk/>
            <pc:sldMk cId="1228567355" sldId="365"/>
            <ac:spMk id="4" creationId="{4437B5A7-42D2-F641-BBCF-D9902CDBB35F}"/>
          </ac:spMkLst>
        </pc:spChg>
        <pc:spChg chg="add mod">
          <ac:chgData name="Aria E Fiat" userId="d352dcc2-77e0-46ba-8182-897954ed3962" providerId="ADAL" clId="{56ED43F9-0E2E-0A4A-977A-8387EDA26E6B}" dt="2020-08-10T18:32:39.919" v="22454" actId="404"/>
          <ac:spMkLst>
            <pc:docMk/>
            <pc:sldMk cId="1228567355" sldId="365"/>
            <ac:spMk id="5" creationId="{FF68A121-AD8E-C742-B785-300353B43374}"/>
          </ac:spMkLst>
        </pc:spChg>
        <pc:spChg chg="add mod">
          <ac:chgData name="Aria E Fiat" userId="d352dcc2-77e0-46ba-8182-897954ed3962" providerId="ADAL" clId="{56ED43F9-0E2E-0A4A-977A-8387EDA26E6B}" dt="2020-08-10T18:32:17.395" v="22439" actId="404"/>
          <ac:spMkLst>
            <pc:docMk/>
            <pc:sldMk cId="1228567355" sldId="365"/>
            <ac:spMk id="6" creationId="{059CA74D-3ADB-DC4B-AA7E-A63DAF382ED3}"/>
          </ac:spMkLst>
        </pc:spChg>
        <pc:spChg chg="add mod">
          <ac:chgData name="Aria E Fiat" userId="d352dcc2-77e0-46ba-8182-897954ed3962" providerId="ADAL" clId="{56ED43F9-0E2E-0A4A-977A-8387EDA26E6B}" dt="2020-08-10T18:32:37.130" v="22452" actId="404"/>
          <ac:spMkLst>
            <pc:docMk/>
            <pc:sldMk cId="1228567355" sldId="365"/>
            <ac:spMk id="7" creationId="{4E63671C-CBC3-9645-8755-7CED08F6159F}"/>
          </ac:spMkLst>
        </pc:spChg>
        <pc:spChg chg="add mod">
          <ac:chgData name="Aria E Fiat" userId="d352dcc2-77e0-46ba-8182-897954ed3962" providerId="ADAL" clId="{56ED43F9-0E2E-0A4A-977A-8387EDA26E6B}" dt="2020-08-10T18:32:15.111" v="22437" actId="404"/>
          <ac:spMkLst>
            <pc:docMk/>
            <pc:sldMk cId="1228567355" sldId="365"/>
            <ac:spMk id="8" creationId="{7E6AF17D-1FA5-8D47-8F5F-B1C6328C3126}"/>
          </ac:spMkLst>
        </pc:spChg>
        <pc:spChg chg="add del mod">
          <ac:chgData name="Aria E Fiat" userId="d352dcc2-77e0-46ba-8182-897954ed3962" providerId="ADAL" clId="{56ED43F9-0E2E-0A4A-977A-8387EDA26E6B}" dt="2020-08-10T18:28:54.917" v="22345" actId="478"/>
          <ac:spMkLst>
            <pc:docMk/>
            <pc:sldMk cId="1228567355" sldId="365"/>
            <ac:spMk id="10" creationId="{3A12C996-BA57-BE49-900C-1CCB5E5B0EE1}"/>
          </ac:spMkLst>
        </pc:spChg>
        <pc:spChg chg="add mod">
          <ac:chgData name="Aria E Fiat" userId="d352dcc2-77e0-46ba-8182-897954ed3962" providerId="ADAL" clId="{56ED43F9-0E2E-0A4A-977A-8387EDA26E6B}" dt="2020-08-10T18:32:11.571" v="22435" actId="403"/>
          <ac:spMkLst>
            <pc:docMk/>
            <pc:sldMk cId="1228567355" sldId="365"/>
            <ac:spMk id="11" creationId="{31187BFA-063D-A74A-93B6-472EE8E5B87E}"/>
          </ac:spMkLst>
        </pc:spChg>
        <pc:spChg chg="add mod">
          <ac:chgData name="Aria E Fiat" userId="d352dcc2-77e0-46ba-8182-897954ed3962" providerId="ADAL" clId="{56ED43F9-0E2E-0A4A-977A-8387EDA26E6B}" dt="2020-08-10T18:34:27.738" v="22486" actId="1076"/>
          <ac:spMkLst>
            <pc:docMk/>
            <pc:sldMk cId="1228567355" sldId="365"/>
            <ac:spMk id="12" creationId="{12213DEA-166B-584C-A278-42CE2EF55CCC}"/>
          </ac:spMkLst>
        </pc:spChg>
      </pc:sldChg>
      <pc:sldChg chg="addSp delSp modSp add mod ord">
        <pc:chgData name="Aria E Fiat" userId="d352dcc2-77e0-46ba-8182-897954ed3962" providerId="ADAL" clId="{56ED43F9-0E2E-0A4A-977A-8387EDA26E6B}" dt="2020-08-09T20:14:12.273" v="3580" actId="14100"/>
        <pc:sldMkLst>
          <pc:docMk/>
          <pc:sldMk cId="1043206762" sldId="366"/>
        </pc:sldMkLst>
        <pc:spChg chg="mod">
          <ac:chgData name="Aria E Fiat" userId="d352dcc2-77e0-46ba-8182-897954ed3962" providerId="ADAL" clId="{56ED43F9-0E2E-0A4A-977A-8387EDA26E6B}" dt="2020-08-09T20:08:40.320" v="3455" actId="20577"/>
          <ac:spMkLst>
            <pc:docMk/>
            <pc:sldMk cId="1043206762" sldId="366"/>
            <ac:spMk id="28" creationId="{275704F9-1F8C-F445-B8DC-117A986432EB}"/>
          </ac:spMkLst>
        </pc:spChg>
        <pc:spChg chg="mod">
          <ac:chgData name="Aria E Fiat" userId="d352dcc2-77e0-46ba-8182-897954ed3962" providerId="ADAL" clId="{56ED43F9-0E2E-0A4A-977A-8387EDA26E6B}" dt="2020-08-09T20:10:09.108" v="3498" actId="1076"/>
          <ac:spMkLst>
            <pc:docMk/>
            <pc:sldMk cId="1043206762" sldId="366"/>
            <ac:spMk id="29" creationId="{841CDF7B-FFCE-1449-82EF-8CD4B23248F3}"/>
          </ac:spMkLst>
        </pc:spChg>
        <pc:spChg chg="mod">
          <ac:chgData name="Aria E Fiat" userId="d352dcc2-77e0-46ba-8182-897954ed3962" providerId="ADAL" clId="{56ED43F9-0E2E-0A4A-977A-8387EDA26E6B}" dt="2020-08-09T20:10:59.647" v="3527" actId="20577"/>
          <ac:spMkLst>
            <pc:docMk/>
            <pc:sldMk cId="1043206762" sldId="366"/>
            <ac:spMk id="30" creationId="{C9AC0E7B-53EF-1144-A3FB-788989FDF677}"/>
          </ac:spMkLst>
        </pc:spChg>
        <pc:spChg chg="mod">
          <ac:chgData name="Aria E Fiat" userId="d352dcc2-77e0-46ba-8182-897954ed3962" providerId="ADAL" clId="{56ED43F9-0E2E-0A4A-977A-8387EDA26E6B}" dt="2020-08-09T20:11:10.357" v="3550" actId="20577"/>
          <ac:spMkLst>
            <pc:docMk/>
            <pc:sldMk cId="1043206762" sldId="366"/>
            <ac:spMk id="31" creationId="{7E496DB4-D768-534A-9F2F-0B2D2AD1BA25}"/>
          </ac:spMkLst>
        </pc:spChg>
        <pc:grpChg chg="mod">
          <ac:chgData name="Aria E Fiat" userId="d352dcc2-77e0-46ba-8182-897954ed3962" providerId="ADAL" clId="{56ED43F9-0E2E-0A4A-977A-8387EDA26E6B}" dt="2020-08-09T20:10:45.904" v="3500" actId="1076"/>
          <ac:grpSpMkLst>
            <pc:docMk/>
            <pc:sldMk cId="1043206762" sldId="366"/>
            <ac:grpSpMk id="34" creationId="{3F4ECBB5-6A98-B54B-B751-B0D4128B16DE}"/>
          </ac:grpSpMkLst>
        </pc:grpChg>
        <pc:grpChg chg="del">
          <ac:chgData name="Aria E Fiat" userId="d352dcc2-77e0-46ba-8182-897954ed3962" providerId="ADAL" clId="{56ED43F9-0E2E-0A4A-977A-8387EDA26E6B}" dt="2020-08-09T20:11:49.184" v="3554" actId="478"/>
          <ac:grpSpMkLst>
            <pc:docMk/>
            <pc:sldMk cId="1043206762" sldId="366"/>
            <ac:grpSpMk id="57" creationId="{06A95DB3-8F8F-FC49-AF5B-EB8339985311}"/>
          </ac:grpSpMkLst>
        </pc:grpChg>
        <pc:picChg chg="add mod">
          <ac:chgData name="Aria E Fiat" userId="d352dcc2-77e0-46ba-8182-897954ed3962" providerId="ADAL" clId="{56ED43F9-0E2E-0A4A-977A-8387EDA26E6B}" dt="2020-08-09T20:13:51.957" v="3579" actId="14100"/>
          <ac:picMkLst>
            <pc:docMk/>
            <pc:sldMk cId="1043206762" sldId="366"/>
            <ac:picMk id="3" creationId="{68391C92-345F-2E43-A00F-F9AE39A8E47B}"/>
          </ac:picMkLst>
        </pc:picChg>
        <pc:picChg chg="add mod">
          <ac:chgData name="Aria E Fiat" userId="d352dcc2-77e0-46ba-8182-897954ed3962" providerId="ADAL" clId="{56ED43F9-0E2E-0A4A-977A-8387EDA26E6B}" dt="2020-08-09T20:12:19.806" v="3564" actId="1076"/>
          <ac:picMkLst>
            <pc:docMk/>
            <pc:sldMk cId="1043206762" sldId="366"/>
            <ac:picMk id="5" creationId="{97D2C585-A1C6-3F4F-965C-CA3521692B82}"/>
          </ac:picMkLst>
        </pc:picChg>
        <pc:picChg chg="add mod">
          <ac:chgData name="Aria E Fiat" userId="d352dcc2-77e0-46ba-8182-897954ed3962" providerId="ADAL" clId="{56ED43F9-0E2E-0A4A-977A-8387EDA26E6B}" dt="2020-08-09T20:12:22.459" v="3565" actId="1076"/>
          <ac:picMkLst>
            <pc:docMk/>
            <pc:sldMk cId="1043206762" sldId="366"/>
            <ac:picMk id="7" creationId="{92BDAED2-5A1F-5D47-B398-7283CF5A2B93}"/>
          </ac:picMkLst>
        </pc:picChg>
        <pc:picChg chg="add mod">
          <ac:chgData name="Aria E Fiat" userId="d352dcc2-77e0-46ba-8182-897954ed3962" providerId="ADAL" clId="{56ED43F9-0E2E-0A4A-977A-8387EDA26E6B}" dt="2020-08-09T20:13:02.106" v="3574" actId="1076"/>
          <ac:picMkLst>
            <pc:docMk/>
            <pc:sldMk cId="1043206762" sldId="366"/>
            <ac:picMk id="23" creationId="{3F97CCC0-A004-3C49-8778-44C41DDC7E95}"/>
          </ac:picMkLst>
        </pc:picChg>
        <pc:picChg chg="add mod">
          <ac:chgData name="Aria E Fiat" userId="d352dcc2-77e0-46ba-8182-897954ed3962" providerId="ADAL" clId="{56ED43F9-0E2E-0A4A-977A-8387EDA26E6B}" dt="2020-08-09T20:14:12.273" v="3580" actId="14100"/>
          <ac:picMkLst>
            <pc:docMk/>
            <pc:sldMk cId="1043206762" sldId="366"/>
            <ac:picMk id="25" creationId="{0B05BFEC-BF62-BD44-897E-B90323B23D79}"/>
          </ac:picMkLst>
        </pc:picChg>
        <pc:picChg chg="del">
          <ac:chgData name="Aria E Fiat" userId="d352dcc2-77e0-46ba-8182-897954ed3962" providerId="ADAL" clId="{56ED43F9-0E2E-0A4A-977A-8387EDA26E6B}" dt="2020-08-09T20:09:01.019" v="3458" actId="478"/>
          <ac:picMkLst>
            <pc:docMk/>
            <pc:sldMk cId="1043206762" sldId="366"/>
            <ac:picMk id="44" creationId="{885C9CB7-94C5-B545-85A1-83700D7ED513}"/>
          </ac:picMkLst>
        </pc:picChg>
        <pc:picChg chg="del">
          <ac:chgData name="Aria E Fiat" userId="d352dcc2-77e0-46ba-8182-897954ed3962" providerId="ADAL" clId="{56ED43F9-0E2E-0A4A-977A-8387EDA26E6B}" dt="2020-08-09T20:13:38.707" v="3577" actId="478"/>
          <ac:picMkLst>
            <pc:docMk/>
            <pc:sldMk cId="1043206762" sldId="366"/>
            <ac:picMk id="46" creationId="{02F9F159-FA80-9F4F-9A46-DBEBEBC6BC68}"/>
          </ac:picMkLst>
        </pc:picChg>
        <pc:picChg chg="del">
          <ac:chgData name="Aria E Fiat" userId="d352dcc2-77e0-46ba-8182-897954ed3962" providerId="ADAL" clId="{56ED43F9-0E2E-0A4A-977A-8387EDA26E6B}" dt="2020-08-09T20:12:46.017" v="3568" actId="478"/>
          <ac:picMkLst>
            <pc:docMk/>
            <pc:sldMk cId="1043206762" sldId="366"/>
            <ac:picMk id="48" creationId="{3ADF8870-1C4B-154F-8AD3-C07276FC865D}"/>
          </ac:picMkLst>
        </pc:picChg>
        <pc:cxnChg chg="del">
          <ac:chgData name="Aria E Fiat" userId="d352dcc2-77e0-46ba-8182-897954ed3962" providerId="ADAL" clId="{56ED43F9-0E2E-0A4A-977A-8387EDA26E6B}" dt="2020-08-09T20:11:51.079" v="3555" actId="478"/>
          <ac:cxnSpMkLst>
            <pc:docMk/>
            <pc:sldMk cId="1043206762" sldId="366"/>
            <ac:cxnSpMk id="59" creationId="{9923CAD7-4AF5-B349-AA24-6AF5DCA0D670}"/>
          </ac:cxnSpMkLst>
        </pc:cxnChg>
      </pc:sldChg>
      <pc:sldChg chg="addSp delSp modSp mod ord">
        <pc:chgData name="Aria E Fiat" userId="d352dcc2-77e0-46ba-8182-897954ed3962" providerId="ADAL" clId="{56ED43F9-0E2E-0A4A-977A-8387EDA26E6B}" dt="2020-08-10T18:52:55.254" v="22989" actId="114"/>
        <pc:sldMkLst>
          <pc:docMk/>
          <pc:sldMk cId="2499151113" sldId="367"/>
        </pc:sldMkLst>
        <pc:spChg chg="mod">
          <ac:chgData name="Aria E Fiat" userId="d352dcc2-77e0-46ba-8182-897954ed3962" providerId="ADAL" clId="{56ED43F9-0E2E-0A4A-977A-8387EDA26E6B}" dt="2020-08-10T18:52:55.254" v="22989" actId="114"/>
          <ac:spMkLst>
            <pc:docMk/>
            <pc:sldMk cId="2499151113" sldId="367"/>
            <ac:spMk id="2" creationId="{EB9888F7-892D-439E-9F5B-D49F13B286DB}"/>
          </ac:spMkLst>
        </pc:spChg>
        <pc:spChg chg="del">
          <ac:chgData name="Aria E Fiat" userId="d352dcc2-77e0-46ba-8182-897954ed3962" providerId="ADAL" clId="{56ED43F9-0E2E-0A4A-977A-8387EDA26E6B}" dt="2020-08-10T13:26:50.079" v="16023" actId="478"/>
          <ac:spMkLst>
            <pc:docMk/>
            <pc:sldMk cId="2499151113" sldId="367"/>
            <ac:spMk id="3" creationId="{A363C37F-0DE8-4BAA-B683-89BF801953CA}"/>
          </ac:spMkLst>
        </pc:spChg>
        <pc:spChg chg="add mod">
          <ac:chgData name="Aria E Fiat" userId="d352dcc2-77e0-46ba-8182-897954ed3962" providerId="ADAL" clId="{56ED43F9-0E2E-0A4A-977A-8387EDA26E6B}" dt="2020-08-10T18:45:07.093" v="22926" actId="1076"/>
          <ac:spMkLst>
            <pc:docMk/>
            <pc:sldMk cId="2499151113" sldId="367"/>
            <ac:spMk id="17" creationId="{3FC94D8B-66C3-5941-9C97-0E255A7E2EBA}"/>
          </ac:spMkLst>
        </pc:spChg>
        <pc:grpChg chg="add mod">
          <ac:chgData name="Aria E Fiat" userId="d352dcc2-77e0-46ba-8182-897954ed3962" providerId="ADAL" clId="{56ED43F9-0E2E-0A4A-977A-8387EDA26E6B}" dt="2020-08-10T18:46:07.756" v="22972" actId="1076"/>
          <ac:grpSpMkLst>
            <pc:docMk/>
            <pc:sldMk cId="2499151113" sldId="367"/>
            <ac:grpSpMk id="14" creationId="{268EE232-8BAB-CC44-93CD-7FA2EFACB198}"/>
          </ac:grpSpMkLst>
        </pc:grpChg>
        <pc:picChg chg="add mod">
          <ac:chgData name="Aria E Fiat" userId="d352dcc2-77e0-46ba-8182-897954ed3962" providerId="ADAL" clId="{56ED43F9-0E2E-0A4A-977A-8387EDA26E6B}" dt="2020-08-10T18:46:03.219" v="22971" actId="1076"/>
          <ac:picMkLst>
            <pc:docMk/>
            <pc:sldMk cId="2499151113" sldId="367"/>
            <ac:picMk id="5" creationId="{A2F4FF33-C669-7D4A-B95E-C46F952DAF8A}"/>
          </ac:picMkLst>
        </pc:picChg>
        <pc:picChg chg="add mod">
          <ac:chgData name="Aria E Fiat" userId="d352dcc2-77e0-46ba-8182-897954ed3962" providerId="ADAL" clId="{56ED43F9-0E2E-0A4A-977A-8387EDA26E6B}" dt="2020-08-10T13:30:04.506" v="16054" actId="164"/>
          <ac:picMkLst>
            <pc:docMk/>
            <pc:sldMk cId="2499151113" sldId="367"/>
            <ac:picMk id="7" creationId="{410E2E18-4879-B245-919A-F032BA019F9F}"/>
          </ac:picMkLst>
        </pc:picChg>
        <pc:picChg chg="add mod">
          <ac:chgData name="Aria E Fiat" userId="d352dcc2-77e0-46ba-8182-897954ed3962" providerId="ADAL" clId="{56ED43F9-0E2E-0A4A-977A-8387EDA26E6B}" dt="2020-08-10T18:46:27.957" v="22976" actId="1076"/>
          <ac:picMkLst>
            <pc:docMk/>
            <pc:sldMk cId="2499151113" sldId="367"/>
            <ac:picMk id="16" creationId="{DBD29F33-1D29-FE43-B9AE-C33BA1D72612}"/>
          </ac:picMkLst>
        </pc:picChg>
        <pc:picChg chg="add mod">
          <ac:chgData name="Aria E Fiat" userId="d352dcc2-77e0-46ba-8182-897954ed3962" providerId="ADAL" clId="{56ED43F9-0E2E-0A4A-977A-8387EDA26E6B}" dt="2020-08-10T18:46:18.860" v="22974" actId="1076"/>
          <ac:picMkLst>
            <pc:docMk/>
            <pc:sldMk cId="2499151113" sldId="367"/>
            <ac:picMk id="19" creationId="{A3E2AE68-8DB5-F54E-8A45-06DB8ADC7CB6}"/>
          </ac:picMkLst>
        </pc:picChg>
        <pc:inkChg chg="add del">
          <ac:chgData name="Aria E Fiat" userId="d352dcc2-77e0-46ba-8182-897954ed3962" providerId="ADAL" clId="{56ED43F9-0E2E-0A4A-977A-8387EDA26E6B}" dt="2020-08-10T13:28:36.393" v="16040" actId="9405"/>
          <ac:inkMkLst>
            <pc:docMk/>
            <pc:sldMk cId="2499151113" sldId="367"/>
            <ac:inkMk id="8" creationId="{AC35C2BD-AD76-6048-A16C-84A40A75955A}"/>
          </ac:inkMkLst>
        </pc:inkChg>
        <pc:inkChg chg="add del">
          <ac:chgData name="Aria E Fiat" userId="d352dcc2-77e0-46ba-8182-897954ed3962" providerId="ADAL" clId="{56ED43F9-0E2E-0A4A-977A-8387EDA26E6B}" dt="2020-08-10T13:29:04.372" v="16044" actId="9405"/>
          <ac:inkMkLst>
            <pc:docMk/>
            <pc:sldMk cId="2499151113" sldId="367"/>
            <ac:inkMk id="9" creationId="{811BCCFA-473D-BA41-BDC6-852254B4F02F}"/>
          </ac:inkMkLst>
        </pc:inkChg>
        <pc:inkChg chg="add del">
          <ac:chgData name="Aria E Fiat" userId="d352dcc2-77e0-46ba-8182-897954ed3962" providerId="ADAL" clId="{56ED43F9-0E2E-0A4A-977A-8387EDA26E6B}" dt="2020-08-10T13:29:02.830" v="16043" actId="9405"/>
          <ac:inkMkLst>
            <pc:docMk/>
            <pc:sldMk cId="2499151113" sldId="367"/>
            <ac:inkMk id="10" creationId="{92EAC4C0-DDDC-1946-91AE-982FDC6A3A87}"/>
          </ac:inkMkLst>
        </pc:inkChg>
        <pc:inkChg chg="add del">
          <ac:chgData name="Aria E Fiat" userId="d352dcc2-77e0-46ba-8182-897954ed3962" providerId="ADAL" clId="{56ED43F9-0E2E-0A4A-977A-8387EDA26E6B}" dt="2020-08-10T13:29:13.553" v="16046" actId="9405"/>
          <ac:inkMkLst>
            <pc:docMk/>
            <pc:sldMk cId="2499151113" sldId="367"/>
            <ac:inkMk id="11" creationId="{63E168A1-8EF8-EF41-B50D-ECE11793A5F9}"/>
          </ac:inkMkLst>
        </pc:inkChg>
        <pc:inkChg chg="add del">
          <ac:chgData name="Aria E Fiat" userId="d352dcc2-77e0-46ba-8182-897954ed3962" providerId="ADAL" clId="{56ED43F9-0E2E-0A4A-977A-8387EDA26E6B}" dt="2020-08-10T13:29:21.268" v="16048" actId="9405"/>
          <ac:inkMkLst>
            <pc:docMk/>
            <pc:sldMk cId="2499151113" sldId="367"/>
            <ac:inkMk id="12" creationId="{45BA94F7-E21B-224F-AA84-C5AF116EB3EF}"/>
          </ac:inkMkLst>
        </pc:inkChg>
        <pc:inkChg chg="add mod">
          <ac:chgData name="Aria E Fiat" userId="d352dcc2-77e0-46ba-8182-897954ed3962" providerId="ADAL" clId="{56ED43F9-0E2E-0A4A-977A-8387EDA26E6B}" dt="2020-08-10T13:30:04.506" v="16054" actId="164"/>
          <ac:inkMkLst>
            <pc:docMk/>
            <pc:sldMk cId="2499151113" sldId="367"/>
            <ac:inkMk id="13" creationId="{1A9843AD-5D28-C344-986A-8F225545C140}"/>
          </ac:inkMkLst>
        </pc:inkChg>
      </pc:sldChg>
      <pc:sldChg chg="addSp delSp modSp mod">
        <pc:chgData name="Aria E Fiat" userId="d352dcc2-77e0-46ba-8182-897954ed3962" providerId="ADAL" clId="{56ED43F9-0E2E-0A4A-977A-8387EDA26E6B}" dt="2020-08-10T18:43:33.371" v="22867" actId="1076"/>
        <pc:sldMkLst>
          <pc:docMk/>
          <pc:sldMk cId="3056143259" sldId="368"/>
        </pc:sldMkLst>
        <pc:spChg chg="del">
          <ac:chgData name="Aria E Fiat" userId="d352dcc2-77e0-46ba-8182-897954ed3962" providerId="ADAL" clId="{56ED43F9-0E2E-0A4A-977A-8387EDA26E6B}" dt="2020-08-10T18:41:23.338" v="22725" actId="478"/>
          <ac:spMkLst>
            <pc:docMk/>
            <pc:sldMk cId="3056143259" sldId="368"/>
            <ac:spMk id="3" creationId="{ADF062DD-13BA-4209-AAB5-48389BA38DDD}"/>
          </ac:spMkLst>
        </pc:spChg>
        <pc:spChg chg="add mod">
          <ac:chgData name="Aria E Fiat" userId="d352dcc2-77e0-46ba-8182-897954ed3962" providerId="ADAL" clId="{56ED43F9-0E2E-0A4A-977A-8387EDA26E6B}" dt="2020-08-10T18:42:42.223" v="22744" actId="1076"/>
          <ac:spMkLst>
            <pc:docMk/>
            <pc:sldMk cId="3056143259" sldId="368"/>
            <ac:spMk id="5" creationId="{A96E230E-720A-2D42-B613-85AFE4035C4C}"/>
          </ac:spMkLst>
        </pc:spChg>
        <pc:spChg chg="add mod">
          <ac:chgData name="Aria E Fiat" userId="d352dcc2-77e0-46ba-8182-897954ed3962" providerId="ADAL" clId="{56ED43F9-0E2E-0A4A-977A-8387EDA26E6B}" dt="2020-08-10T18:43:33.371" v="22867" actId="1076"/>
          <ac:spMkLst>
            <pc:docMk/>
            <pc:sldMk cId="3056143259" sldId="368"/>
            <ac:spMk id="6" creationId="{5002DA79-AB47-3743-BA65-1460031E0D24}"/>
          </ac:spMkLst>
        </pc:spChg>
        <pc:picChg chg="add mod">
          <ac:chgData name="Aria E Fiat" userId="d352dcc2-77e0-46ba-8182-897954ed3962" providerId="ADAL" clId="{56ED43F9-0E2E-0A4A-977A-8387EDA26E6B}" dt="2020-08-10T18:41:42.922" v="22731" actId="1076"/>
          <ac:picMkLst>
            <pc:docMk/>
            <pc:sldMk cId="3056143259" sldId="368"/>
            <ac:picMk id="4" creationId="{A414150E-58AC-E642-9C29-45AFCFC0AAE2}"/>
          </ac:picMkLst>
        </pc:picChg>
      </pc:sldChg>
      <pc:sldChg chg="add ord">
        <pc:chgData name="Aria E Fiat" userId="d352dcc2-77e0-46ba-8182-897954ed3962" providerId="ADAL" clId="{56ED43F9-0E2E-0A4A-977A-8387EDA26E6B}" dt="2020-08-09T20:02:49.575" v="3380"/>
        <pc:sldMkLst>
          <pc:docMk/>
          <pc:sldMk cId="2686692184" sldId="369"/>
        </pc:sldMkLst>
      </pc:sldChg>
      <pc:sldChg chg="addSp delSp modSp mod delCm">
        <pc:chgData name="Aria E Fiat" userId="d352dcc2-77e0-46ba-8182-897954ed3962" providerId="ADAL" clId="{56ED43F9-0E2E-0A4A-977A-8387EDA26E6B}" dt="2020-08-10T17:51:41.299" v="20915" actId="14100"/>
        <pc:sldMkLst>
          <pc:docMk/>
          <pc:sldMk cId="2416130723" sldId="370"/>
        </pc:sldMkLst>
        <pc:spChg chg="del">
          <ac:chgData name="Aria E Fiat" userId="d352dcc2-77e0-46ba-8182-897954ed3962" providerId="ADAL" clId="{56ED43F9-0E2E-0A4A-977A-8387EDA26E6B}" dt="2020-08-10T17:46:27.881" v="20588" actId="478"/>
          <ac:spMkLst>
            <pc:docMk/>
            <pc:sldMk cId="2416130723" sldId="370"/>
            <ac:spMk id="2" creationId="{C0A43885-89DB-4291-8256-45D570FF9D68}"/>
          </ac:spMkLst>
        </pc:spChg>
        <pc:spChg chg="del">
          <ac:chgData name="Aria E Fiat" userId="d352dcc2-77e0-46ba-8182-897954ed3962" providerId="ADAL" clId="{56ED43F9-0E2E-0A4A-977A-8387EDA26E6B}" dt="2020-08-10T17:46:39.161" v="20592"/>
          <ac:spMkLst>
            <pc:docMk/>
            <pc:sldMk cId="2416130723" sldId="370"/>
            <ac:spMk id="3" creationId="{65434245-C7A7-4F39-B4C2-5DFF39FEEC76}"/>
          </ac:spMkLst>
        </pc:spChg>
        <pc:spChg chg="add del mod">
          <ac:chgData name="Aria E Fiat" userId="d352dcc2-77e0-46ba-8182-897954ed3962" providerId="ADAL" clId="{56ED43F9-0E2E-0A4A-977A-8387EDA26E6B}" dt="2020-08-10T17:46:29.069" v="20589" actId="478"/>
          <ac:spMkLst>
            <pc:docMk/>
            <pc:sldMk cId="2416130723" sldId="370"/>
            <ac:spMk id="5" creationId="{E8FF9E6B-80CB-1E4C-84DF-0E2EDF6F1EF0}"/>
          </ac:spMkLst>
        </pc:spChg>
        <pc:spChg chg="add mod">
          <ac:chgData name="Aria E Fiat" userId="d352dcc2-77e0-46ba-8182-897954ed3962" providerId="ADAL" clId="{56ED43F9-0E2E-0A4A-977A-8387EDA26E6B}" dt="2020-08-10T17:47:25.125" v="20601" actId="1076"/>
          <ac:spMkLst>
            <pc:docMk/>
            <pc:sldMk cId="2416130723" sldId="370"/>
            <ac:spMk id="8" creationId="{841A7227-4FD3-6A46-B475-E9A1FEBABAA1}"/>
          </ac:spMkLst>
        </pc:spChg>
        <pc:spChg chg="add mod">
          <ac:chgData name="Aria E Fiat" userId="d352dcc2-77e0-46ba-8182-897954ed3962" providerId="ADAL" clId="{56ED43F9-0E2E-0A4A-977A-8387EDA26E6B}" dt="2020-08-10T17:51:41.299" v="20915" actId="14100"/>
          <ac:spMkLst>
            <pc:docMk/>
            <pc:sldMk cId="2416130723" sldId="370"/>
            <ac:spMk id="9" creationId="{763A41E7-EE29-E144-9079-D1713B4FDF58}"/>
          </ac:spMkLst>
        </pc:spChg>
        <pc:picChg chg="add mod modCrop">
          <ac:chgData name="Aria E Fiat" userId="d352dcc2-77e0-46ba-8182-897954ed3962" providerId="ADAL" clId="{56ED43F9-0E2E-0A4A-977A-8387EDA26E6B}" dt="2020-08-10T17:47:10.651" v="20598" actId="732"/>
          <ac:picMkLst>
            <pc:docMk/>
            <pc:sldMk cId="2416130723" sldId="370"/>
            <ac:picMk id="7" creationId="{0E52E587-AAB3-754E-BFEE-6A1BA4F2CE55}"/>
          </ac:picMkLst>
        </pc:picChg>
      </pc:sldChg>
      <pc:sldChg chg="add ord">
        <pc:chgData name="Aria E Fiat" userId="d352dcc2-77e0-46ba-8182-897954ed3962" providerId="ADAL" clId="{56ED43F9-0E2E-0A4A-977A-8387EDA26E6B}" dt="2020-08-09T20:02:55.559" v="3382"/>
        <pc:sldMkLst>
          <pc:docMk/>
          <pc:sldMk cId="3647868457" sldId="371"/>
        </pc:sldMkLst>
      </pc:sldChg>
      <pc:sldChg chg="addSp delSp modSp mod setBg modNotesTx">
        <pc:chgData name="Aria E Fiat" userId="d352dcc2-77e0-46ba-8182-897954ed3962" providerId="ADAL" clId="{56ED43F9-0E2E-0A4A-977A-8387EDA26E6B}" dt="2020-08-10T16:09:16.009" v="19007" actId="20577"/>
        <pc:sldMkLst>
          <pc:docMk/>
          <pc:sldMk cId="567407854" sldId="372"/>
        </pc:sldMkLst>
        <pc:spChg chg="add del mod ord">
          <ac:chgData name="Aria E Fiat" userId="d352dcc2-77e0-46ba-8182-897954ed3962" providerId="ADAL" clId="{56ED43F9-0E2E-0A4A-977A-8387EDA26E6B}" dt="2020-08-10T15:16:55.968" v="18268" actId="1076"/>
          <ac:spMkLst>
            <pc:docMk/>
            <pc:sldMk cId="567407854" sldId="372"/>
            <ac:spMk id="2" creationId="{0C5DE8EC-39D9-45A9-87D6-75983DEA0334}"/>
          </ac:spMkLst>
        </pc:spChg>
        <pc:spChg chg="del">
          <ac:chgData name="Aria E Fiat" userId="d352dcc2-77e0-46ba-8182-897954ed3962" providerId="ADAL" clId="{56ED43F9-0E2E-0A4A-977A-8387EDA26E6B}" dt="2020-08-10T15:12:12.583" v="18229" actId="478"/>
          <ac:spMkLst>
            <pc:docMk/>
            <pc:sldMk cId="567407854" sldId="372"/>
            <ac:spMk id="3" creationId="{CEDE8C6D-B7E8-4F2A-8A19-C34D2083E966}"/>
          </ac:spMkLst>
        </pc:spChg>
        <pc:spChg chg="add del mod">
          <ac:chgData name="Aria E Fiat" userId="d352dcc2-77e0-46ba-8182-897954ed3962" providerId="ADAL" clId="{56ED43F9-0E2E-0A4A-977A-8387EDA26E6B}" dt="2020-08-10T15:12:09.814" v="18228" actId="478"/>
          <ac:spMkLst>
            <pc:docMk/>
            <pc:sldMk cId="567407854" sldId="372"/>
            <ac:spMk id="5" creationId="{DD8845D1-62C0-7B4E-A1C9-86212289D9CA}"/>
          </ac:spMkLst>
        </pc:spChg>
        <pc:spChg chg="add del">
          <ac:chgData name="Aria E Fiat" userId="d352dcc2-77e0-46ba-8182-897954ed3962" providerId="ADAL" clId="{56ED43F9-0E2E-0A4A-977A-8387EDA26E6B}" dt="2020-08-10T15:14:39.565" v="18244" actId="26606"/>
          <ac:spMkLst>
            <pc:docMk/>
            <pc:sldMk cId="567407854" sldId="372"/>
            <ac:spMk id="12" creationId="{6CCA5F87-1D1E-45CB-8D83-FC7EEFAD9935}"/>
          </ac:spMkLst>
        </pc:spChg>
        <pc:spChg chg="add del">
          <ac:chgData name="Aria E Fiat" userId="d352dcc2-77e0-46ba-8182-897954ed3962" providerId="ADAL" clId="{56ED43F9-0E2E-0A4A-977A-8387EDA26E6B}" dt="2020-08-10T15:14:39.565" v="18244" actId="26606"/>
          <ac:spMkLst>
            <pc:docMk/>
            <pc:sldMk cId="567407854" sldId="372"/>
            <ac:spMk id="14" creationId="{7CCFC2C6-6238-4A2F-93DE-2ADF74AF635E}"/>
          </ac:spMkLst>
        </pc:spChg>
        <pc:spChg chg="add">
          <ac:chgData name="Aria E Fiat" userId="d352dcc2-77e0-46ba-8182-897954ed3962" providerId="ADAL" clId="{56ED43F9-0E2E-0A4A-977A-8387EDA26E6B}" dt="2020-08-10T15:16:29.418" v="18265" actId="26606"/>
          <ac:spMkLst>
            <pc:docMk/>
            <pc:sldMk cId="567407854" sldId="372"/>
            <ac:spMk id="15" creationId="{87CC2527-562A-4F69-B487-4371E5B243E7}"/>
          </ac:spMkLst>
        </pc:spChg>
        <pc:spChg chg="add del">
          <ac:chgData name="Aria E Fiat" userId="d352dcc2-77e0-46ba-8182-897954ed3962" providerId="ADAL" clId="{56ED43F9-0E2E-0A4A-977A-8387EDA26E6B}" dt="2020-08-10T15:14:39.565" v="18244" actId="26606"/>
          <ac:spMkLst>
            <pc:docMk/>
            <pc:sldMk cId="567407854" sldId="372"/>
            <ac:spMk id="16" creationId="{AF2F604E-43BE-4DC3-B983-E071523364F8}"/>
          </ac:spMkLst>
        </pc:spChg>
        <pc:spChg chg="add del">
          <ac:chgData name="Aria E Fiat" userId="d352dcc2-77e0-46ba-8182-897954ed3962" providerId="ADAL" clId="{56ED43F9-0E2E-0A4A-977A-8387EDA26E6B}" dt="2020-08-10T15:14:39.565" v="18244" actId="26606"/>
          <ac:spMkLst>
            <pc:docMk/>
            <pc:sldMk cId="567407854" sldId="372"/>
            <ac:spMk id="18" creationId="{08C9B587-E65E-4B52-B37C-ABEBB6E87928}"/>
          </ac:spMkLst>
        </pc:spChg>
        <pc:picChg chg="add del mod">
          <ac:chgData name="Aria E Fiat" userId="d352dcc2-77e0-46ba-8182-897954ed3962" providerId="ADAL" clId="{56ED43F9-0E2E-0A4A-977A-8387EDA26E6B}" dt="2020-08-10T15:14:41.315" v="18245" actId="478"/>
          <ac:picMkLst>
            <pc:docMk/>
            <pc:sldMk cId="567407854" sldId="372"/>
            <ac:picMk id="7" creationId="{32018CA8-5C6B-654C-AB8A-9AE5AA851F7E}"/>
          </ac:picMkLst>
        </pc:picChg>
        <pc:picChg chg="add del">
          <ac:chgData name="Aria E Fiat" userId="d352dcc2-77e0-46ba-8182-897954ed3962" providerId="ADAL" clId="{56ED43F9-0E2E-0A4A-977A-8387EDA26E6B}" dt="2020-08-10T15:14:53.166" v="18249" actId="478"/>
          <ac:picMkLst>
            <pc:docMk/>
            <pc:sldMk cId="567407854" sldId="372"/>
            <ac:picMk id="8" creationId="{001FD477-0AF3-B54A-B898-B6EADED094CE}"/>
          </ac:picMkLst>
        </pc:picChg>
        <pc:picChg chg="add mod modCrop">
          <ac:chgData name="Aria E Fiat" userId="d352dcc2-77e0-46ba-8182-897954ed3962" providerId="ADAL" clId="{56ED43F9-0E2E-0A4A-977A-8387EDA26E6B}" dt="2020-08-10T15:16:29.418" v="18265" actId="26606"/>
          <ac:picMkLst>
            <pc:docMk/>
            <pc:sldMk cId="567407854" sldId="372"/>
            <ac:picMk id="10" creationId="{759B294F-BE07-E942-BD56-D22FCD86C546}"/>
          </ac:picMkLst>
        </pc:picChg>
        <pc:picChg chg="add del mod">
          <ac:chgData name="Aria E Fiat" userId="d352dcc2-77e0-46ba-8182-897954ed3962" providerId="ADAL" clId="{56ED43F9-0E2E-0A4A-977A-8387EDA26E6B}" dt="2020-08-10T15:14:48.077" v="18247"/>
          <ac:picMkLst>
            <pc:docMk/>
            <pc:sldMk cId="567407854" sldId="372"/>
            <ac:picMk id="13" creationId="{BF61EC1C-8AAB-B64E-A646-907944E86C54}"/>
          </ac:picMkLst>
        </pc:picChg>
        <pc:cxnChg chg="add">
          <ac:chgData name="Aria E Fiat" userId="d352dcc2-77e0-46ba-8182-897954ed3962" providerId="ADAL" clId="{56ED43F9-0E2E-0A4A-977A-8387EDA26E6B}" dt="2020-08-10T15:16:29.418" v="18265" actId="26606"/>
          <ac:cxnSpMkLst>
            <pc:docMk/>
            <pc:sldMk cId="567407854" sldId="372"/>
            <ac:cxnSpMk id="17" creationId="{BCDAEC91-5BCE-4B55-9CC0-43EF94CB734B}"/>
          </ac:cxnSpMkLst>
        </pc:cxnChg>
        <pc:cxnChg chg="add mod">
          <ac:chgData name="Aria E Fiat" userId="d352dcc2-77e0-46ba-8182-897954ed3962" providerId="ADAL" clId="{56ED43F9-0E2E-0A4A-977A-8387EDA26E6B}" dt="2020-08-10T15:17:27.977" v="18282" actId="692"/>
          <ac:cxnSpMkLst>
            <pc:docMk/>
            <pc:sldMk cId="567407854" sldId="372"/>
            <ac:cxnSpMk id="19" creationId="{2D4C224E-EEE7-164B-BE1A-CC2C8CB2C0E0}"/>
          </ac:cxnSpMkLst>
        </pc:cxnChg>
      </pc:sldChg>
      <pc:sldChg chg="addSp delSp modSp mod modAnim modNotesTx">
        <pc:chgData name="Aria E Fiat" userId="d352dcc2-77e0-46ba-8182-897954ed3962" providerId="ADAL" clId="{56ED43F9-0E2E-0A4A-977A-8387EDA26E6B}" dt="2020-08-10T16:18:45.845" v="19048" actId="1076"/>
        <pc:sldMkLst>
          <pc:docMk/>
          <pc:sldMk cId="3050220505" sldId="373"/>
        </pc:sldMkLst>
        <pc:spChg chg="mod">
          <ac:chgData name="Aria E Fiat" userId="d352dcc2-77e0-46ba-8182-897954ed3962" providerId="ADAL" clId="{56ED43F9-0E2E-0A4A-977A-8387EDA26E6B}" dt="2020-08-10T16:18:45.845" v="19048" actId="1076"/>
          <ac:spMkLst>
            <pc:docMk/>
            <pc:sldMk cId="3050220505" sldId="373"/>
            <ac:spMk id="2" creationId="{A5026070-72F2-481A-9C67-FACEEB9CFC35}"/>
          </ac:spMkLst>
        </pc:spChg>
        <pc:spChg chg="del">
          <ac:chgData name="Aria E Fiat" userId="d352dcc2-77e0-46ba-8182-897954ed3962" providerId="ADAL" clId="{56ED43F9-0E2E-0A4A-977A-8387EDA26E6B}" dt="2020-08-10T16:16:37.464" v="19011" actId="478"/>
          <ac:spMkLst>
            <pc:docMk/>
            <pc:sldMk cId="3050220505" sldId="373"/>
            <ac:spMk id="3" creationId="{9A7C0F71-F9A3-413F-A68E-7386F213C57E}"/>
          </ac:spMkLst>
        </pc:spChg>
        <pc:spChg chg="add mod">
          <ac:chgData name="Aria E Fiat" userId="d352dcc2-77e0-46ba-8182-897954ed3962" providerId="ADAL" clId="{56ED43F9-0E2E-0A4A-977A-8387EDA26E6B}" dt="2020-08-10T16:18:42.146" v="19047" actId="1076"/>
          <ac:spMkLst>
            <pc:docMk/>
            <pc:sldMk cId="3050220505" sldId="373"/>
            <ac:spMk id="4" creationId="{CACDE584-62B7-B84E-A2F5-BA8071CE8B94}"/>
          </ac:spMkLst>
        </pc:spChg>
        <pc:spChg chg="add mod">
          <ac:chgData name="Aria E Fiat" userId="d352dcc2-77e0-46ba-8182-897954ed3962" providerId="ADAL" clId="{56ED43F9-0E2E-0A4A-977A-8387EDA26E6B}" dt="2020-08-10T16:18:42.146" v="19047" actId="1076"/>
          <ac:spMkLst>
            <pc:docMk/>
            <pc:sldMk cId="3050220505" sldId="373"/>
            <ac:spMk id="5" creationId="{7F193055-DAC9-D04D-BDD7-4B6924F76044}"/>
          </ac:spMkLst>
        </pc:spChg>
        <pc:spChg chg="add mod">
          <ac:chgData name="Aria E Fiat" userId="d352dcc2-77e0-46ba-8182-897954ed3962" providerId="ADAL" clId="{56ED43F9-0E2E-0A4A-977A-8387EDA26E6B}" dt="2020-08-10T16:18:42.146" v="19047" actId="1076"/>
          <ac:spMkLst>
            <pc:docMk/>
            <pc:sldMk cId="3050220505" sldId="373"/>
            <ac:spMk id="6" creationId="{AC80B3CA-F824-534F-AE01-40AC36D30F6A}"/>
          </ac:spMkLst>
        </pc:spChg>
        <pc:spChg chg="add mod">
          <ac:chgData name="Aria E Fiat" userId="d352dcc2-77e0-46ba-8182-897954ed3962" providerId="ADAL" clId="{56ED43F9-0E2E-0A4A-977A-8387EDA26E6B}" dt="2020-08-10T16:18:42.146" v="19047" actId="1076"/>
          <ac:spMkLst>
            <pc:docMk/>
            <pc:sldMk cId="3050220505" sldId="373"/>
            <ac:spMk id="7" creationId="{5CDAC46B-8726-5547-A140-083644410AB2}"/>
          </ac:spMkLst>
        </pc:spChg>
        <pc:spChg chg="add mod">
          <ac:chgData name="Aria E Fiat" userId="d352dcc2-77e0-46ba-8182-897954ed3962" providerId="ADAL" clId="{56ED43F9-0E2E-0A4A-977A-8387EDA26E6B}" dt="2020-08-10T16:18:42.146" v="19047" actId="1076"/>
          <ac:spMkLst>
            <pc:docMk/>
            <pc:sldMk cId="3050220505" sldId="373"/>
            <ac:spMk id="8" creationId="{89186A58-5686-994A-9776-CC0AFBEF2434}"/>
          </ac:spMkLst>
        </pc:spChg>
        <pc:spChg chg="add mod">
          <ac:chgData name="Aria E Fiat" userId="d352dcc2-77e0-46ba-8182-897954ed3962" providerId="ADAL" clId="{56ED43F9-0E2E-0A4A-977A-8387EDA26E6B}" dt="2020-08-10T16:18:42.146" v="19047" actId="1076"/>
          <ac:spMkLst>
            <pc:docMk/>
            <pc:sldMk cId="3050220505" sldId="373"/>
            <ac:spMk id="9" creationId="{07C933B0-2AEB-B34F-ADEB-D1156D4A378E}"/>
          </ac:spMkLst>
        </pc:spChg>
        <pc:spChg chg="add mod">
          <ac:chgData name="Aria E Fiat" userId="d352dcc2-77e0-46ba-8182-897954ed3962" providerId="ADAL" clId="{56ED43F9-0E2E-0A4A-977A-8387EDA26E6B}" dt="2020-08-10T16:18:42.146" v="19047" actId="1076"/>
          <ac:spMkLst>
            <pc:docMk/>
            <pc:sldMk cId="3050220505" sldId="373"/>
            <ac:spMk id="19" creationId="{DC7EE97F-066E-F64C-AA5F-F4C485342DA4}"/>
          </ac:spMkLst>
        </pc:spChg>
        <pc:spChg chg="add mod">
          <ac:chgData name="Aria E Fiat" userId="d352dcc2-77e0-46ba-8182-897954ed3962" providerId="ADAL" clId="{56ED43F9-0E2E-0A4A-977A-8387EDA26E6B}" dt="2020-08-10T16:18:42.146" v="19047" actId="1076"/>
          <ac:spMkLst>
            <pc:docMk/>
            <pc:sldMk cId="3050220505" sldId="373"/>
            <ac:spMk id="26" creationId="{8F3E0429-A432-284E-809A-2C91F1BA0DDE}"/>
          </ac:spMkLst>
        </pc:spChg>
        <pc:spChg chg="add mod">
          <ac:chgData name="Aria E Fiat" userId="d352dcc2-77e0-46ba-8182-897954ed3962" providerId="ADAL" clId="{56ED43F9-0E2E-0A4A-977A-8387EDA26E6B}" dt="2020-08-10T16:18:42.146" v="19047" actId="1076"/>
          <ac:spMkLst>
            <pc:docMk/>
            <pc:sldMk cId="3050220505" sldId="373"/>
            <ac:spMk id="27" creationId="{DD3AD1C7-6714-B944-8CC7-F9770C868DE7}"/>
          </ac:spMkLst>
        </pc:spChg>
        <pc:spChg chg="add mod">
          <ac:chgData name="Aria E Fiat" userId="d352dcc2-77e0-46ba-8182-897954ed3962" providerId="ADAL" clId="{56ED43F9-0E2E-0A4A-977A-8387EDA26E6B}" dt="2020-08-10T16:18:42.146" v="19047" actId="1076"/>
          <ac:spMkLst>
            <pc:docMk/>
            <pc:sldMk cId="3050220505" sldId="373"/>
            <ac:spMk id="28" creationId="{08768AFE-915F-624E-AC6A-40ACAC1B4BD6}"/>
          </ac:spMkLst>
        </pc:spChg>
        <pc:spChg chg="add mod">
          <ac:chgData name="Aria E Fiat" userId="d352dcc2-77e0-46ba-8182-897954ed3962" providerId="ADAL" clId="{56ED43F9-0E2E-0A4A-977A-8387EDA26E6B}" dt="2020-08-10T16:18:42.146" v="19047" actId="1076"/>
          <ac:spMkLst>
            <pc:docMk/>
            <pc:sldMk cId="3050220505" sldId="373"/>
            <ac:spMk id="29" creationId="{CDD8D186-7189-9645-8D1F-32B837AE23E7}"/>
          </ac:spMkLst>
        </pc:spChg>
        <pc:spChg chg="add mod">
          <ac:chgData name="Aria E Fiat" userId="d352dcc2-77e0-46ba-8182-897954ed3962" providerId="ADAL" clId="{56ED43F9-0E2E-0A4A-977A-8387EDA26E6B}" dt="2020-08-10T16:18:42.146" v="19047" actId="1076"/>
          <ac:spMkLst>
            <pc:docMk/>
            <pc:sldMk cId="3050220505" sldId="373"/>
            <ac:spMk id="30" creationId="{33C9A9EA-0893-4A41-9A34-BCBF55304817}"/>
          </ac:spMkLst>
        </pc:spChg>
        <pc:spChg chg="add mod">
          <ac:chgData name="Aria E Fiat" userId="d352dcc2-77e0-46ba-8182-897954ed3962" providerId="ADAL" clId="{56ED43F9-0E2E-0A4A-977A-8387EDA26E6B}" dt="2020-08-10T16:18:42.146" v="19047" actId="1076"/>
          <ac:spMkLst>
            <pc:docMk/>
            <pc:sldMk cId="3050220505" sldId="373"/>
            <ac:spMk id="31" creationId="{34A271E4-3A64-C440-8A44-90AC406B5B88}"/>
          </ac:spMkLst>
        </pc:spChg>
        <pc:spChg chg="add mod">
          <ac:chgData name="Aria E Fiat" userId="d352dcc2-77e0-46ba-8182-897954ed3962" providerId="ADAL" clId="{56ED43F9-0E2E-0A4A-977A-8387EDA26E6B}" dt="2020-08-10T16:18:42.146" v="19047" actId="1076"/>
          <ac:spMkLst>
            <pc:docMk/>
            <pc:sldMk cId="3050220505" sldId="373"/>
            <ac:spMk id="32" creationId="{9F22F57A-C651-C348-8253-E9E363BF2CA6}"/>
          </ac:spMkLst>
        </pc:spChg>
        <pc:spChg chg="mod">
          <ac:chgData name="Aria E Fiat" userId="d352dcc2-77e0-46ba-8182-897954ed3962" providerId="ADAL" clId="{56ED43F9-0E2E-0A4A-977A-8387EDA26E6B}" dt="2020-08-10T16:16:33.931" v="19010"/>
          <ac:spMkLst>
            <pc:docMk/>
            <pc:sldMk cId="3050220505" sldId="373"/>
            <ac:spMk id="34" creationId="{6E02CDA0-4DD2-A649-8796-0FFB7BC437E9}"/>
          </ac:spMkLst>
        </pc:spChg>
        <pc:spChg chg="mod">
          <ac:chgData name="Aria E Fiat" userId="d352dcc2-77e0-46ba-8182-897954ed3962" providerId="ADAL" clId="{56ED43F9-0E2E-0A4A-977A-8387EDA26E6B}" dt="2020-08-10T16:16:33.931" v="19010"/>
          <ac:spMkLst>
            <pc:docMk/>
            <pc:sldMk cId="3050220505" sldId="373"/>
            <ac:spMk id="35" creationId="{AAB30B1B-0411-8B4C-8895-274CBE7FF8BA}"/>
          </ac:spMkLst>
        </pc:spChg>
        <pc:spChg chg="mod">
          <ac:chgData name="Aria E Fiat" userId="d352dcc2-77e0-46ba-8182-897954ed3962" providerId="ADAL" clId="{56ED43F9-0E2E-0A4A-977A-8387EDA26E6B}" dt="2020-08-10T16:16:33.931" v="19010"/>
          <ac:spMkLst>
            <pc:docMk/>
            <pc:sldMk cId="3050220505" sldId="373"/>
            <ac:spMk id="36" creationId="{AC1D0526-A957-A24E-A06D-201AC6BA34B9}"/>
          </ac:spMkLst>
        </pc:spChg>
        <pc:spChg chg="mod">
          <ac:chgData name="Aria E Fiat" userId="d352dcc2-77e0-46ba-8182-897954ed3962" providerId="ADAL" clId="{56ED43F9-0E2E-0A4A-977A-8387EDA26E6B}" dt="2020-08-10T16:16:33.931" v="19010"/>
          <ac:spMkLst>
            <pc:docMk/>
            <pc:sldMk cId="3050220505" sldId="373"/>
            <ac:spMk id="37" creationId="{B8223C81-5B06-6C4D-B593-435BF3AFCEA0}"/>
          </ac:spMkLst>
        </pc:spChg>
        <pc:spChg chg="mod">
          <ac:chgData name="Aria E Fiat" userId="d352dcc2-77e0-46ba-8182-897954ed3962" providerId="ADAL" clId="{56ED43F9-0E2E-0A4A-977A-8387EDA26E6B}" dt="2020-08-10T16:16:33.931" v="19010"/>
          <ac:spMkLst>
            <pc:docMk/>
            <pc:sldMk cId="3050220505" sldId="373"/>
            <ac:spMk id="40" creationId="{A41D62F0-46C4-A84F-BA74-45F317755639}"/>
          </ac:spMkLst>
        </pc:spChg>
        <pc:spChg chg="add mod">
          <ac:chgData name="Aria E Fiat" userId="d352dcc2-77e0-46ba-8182-897954ed3962" providerId="ADAL" clId="{56ED43F9-0E2E-0A4A-977A-8387EDA26E6B}" dt="2020-08-10T16:18:42.146" v="19047" actId="1076"/>
          <ac:spMkLst>
            <pc:docMk/>
            <pc:sldMk cId="3050220505" sldId="373"/>
            <ac:spMk id="41" creationId="{FA2C13EC-00A5-0140-924C-6CAB30EF84DE}"/>
          </ac:spMkLst>
        </pc:spChg>
        <pc:spChg chg="add mod">
          <ac:chgData name="Aria E Fiat" userId="d352dcc2-77e0-46ba-8182-897954ed3962" providerId="ADAL" clId="{56ED43F9-0E2E-0A4A-977A-8387EDA26E6B}" dt="2020-08-10T16:18:42.146" v="19047" actId="1076"/>
          <ac:spMkLst>
            <pc:docMk/>
            <pc:sldMk cId="3050220505" sldId="373"/>
            <ac:spMk id="42" creationId="{84EBD4BC-A859-FB49-A435-6F4DC0EE5A2A}"/>
          </ac:spMkLst>
        </pc:spChg>
        <pc:spChg chg="add mod">
          <ac:chgData name="Aria E Fiat" userId="d352dcc2-77e0-46ba-8182-897954ed3962" providerId="ADAL" clId="{56ED43F9-0E2E-0A4A-977A-8387EDA26E6B}" dt="2020-08-10T16:18:24.828" v="19045"/>
          <ac:spMkLst>
            <pc:docMk/>
            <pc:sldMk cId="3050220505" sldId="373"/>
            <ac:spMk id="43" creationId="{4DFD9CB8-39D7-934A-952D-D80991A63B2C}"/>
          </ac:spMkLst>
        </pc:spChg>
        <pc:grpChg chg="add mod">
          <ac:chgData name="Aria E Fiat" userId="d352dcc2-77e0-46ba-8182-897954ed3962" providerId="ADAL" clId="{56ED43F9-0E2E-0A4A-977A-8387EDA26E6B}" dt="2020-08-10T16:18:42.146" v="19047" actId="1076"/>
          <ac:grpSpMkLst>
            <pc:docMk/>
            <pc:sldMk cId="3050220505" sldId="373"/>
            <ac:grpSpMk id="33" creationId="{71669C7F-8CDE-6C4A-A782-525365844349}"/>
          </ac:grpSpMkLst>
        </pc:grpChg>
        <pc:cxnChg chg="add mod">
          <ac:chgData name="Aria E Fiat" userId="d352dcc2-77e0-46ba-8182-897954ed3962" providerId="ADAL" clId="{56ED43F9-0E2E-0A4A-977A-8387EDA26E6B}" dt="2020-08-10T16:18:42.146" v="19047" actId="1076"/>
          <ac:cxnSpMkLst>
            <pc:docMk/>
            <pc:sldMk cId="3050220505" sldId="373"/>
            <ac:cxnSpMk id="10" creationId="{EF1DB970-DC5D-014A-83A3-4A532C867D71}"/>
          </ac:cxnSpMkLst>
        </pc:cxnChg>
        <pc:cxnChg chg="add mod">
          <ac:chgData name="Aria E Fiat" userId="d352dcc2-77e0-46ba-8182-897954ed3962" providerId="ADAL" clId="{56ED43F9-0E2E-0A4A-977A-8387EDA26E6B}" dt="2020-08-10T16:18:42.146" v="19047" actId="1076"/>
          <ac:cxnSpMkLst>
            <pc:docMk/>
            <pc:sldMk cId="3050220505" sldId="373"/>
            <ac:cxnSpMk id="11" creationId="{19F1FC7B-A731-6649-B1F0-3FF4EE2F7AA3}"/>
          </ac:cxnSpMkLst>
        </pc:cxnChg>
        <pc:cxnChg chg="add mod">
          <ac:chgData name="Aria E Fiat" userId="d352dcc2-77e0-46ba-8182-897954ed3962" providerId="ADAL" clId="{56ED43F9-0E2E-0A4A-977A-8387EDA26E6B}" dt="2020-08-10T16:18:42.146" v="19047" actId="1076"/>
          <ac:cxnSpMkLst>
            <pc:docMk/>
            <pc:sldMk cId="3050220505" sldId="373"/>
            <ac:cxnSpMk id="12" creationId="{F1E9E3B6-E088-EC44-85B7-B74CA63900A4}"/>
          </ac:cxnSpMkLst>
        </pc:cxnChg>
        <pc:cxnChg chg="add mod">
          <ac:chgData name="Aria E Fiat" userId="d352dcc2-77e0-46ba-8182-897954ed3962" providerId="ADAL" clId="{56ED43F9-0E2E-0A4A-977A-8387EDA26E6B}" dt="2020-08-10T16:18:42.146" v="19047" actId="1076"/>
          <ac:cxnSpMkLst>
            <pc:docMk/>
            <pc:sldMk cId="3050220505" sldId="373"/>
            <ac:cxnSpMk id="13" creationId="{C8BE42DC-9F3D-6748-99D7-2C514CE7E659}"/>
          </ac:cxnSpMkLst>
        </pc:cxnChg>
        <pc:cxnChg chg="add mod">
          <ac:chgData name="Aria E Fiat" userId="d352dcc2-77e0-46ba-8182-897954ed3962" providerId="ADAL" clId="{56ED43F9-0E2E-0A4A-977A-8387EDA26E6B}" dt="2020-08-10T16:18:42.146" v="19047" actId="1076"/>
          <ac:cxnSpMkLst>
            <pc:docMk/>
            <pc:sldMk cId="3050220505" sldId="373"/>
            <ac:cxnSpMk id="14" creationId="{10D23514-0C78-EF4A-A932-8B9C6E0CC543}"/>
          </ac:cxnSpMkLst>
        </pc:cxnChg>
        <pc:cxnChg chg="add mod">
          <ac:chgData name="Aria E Fiat" userId="d352dcc2-77e0-46ba-8182-897954ed3962" providerId="ADAL" clId="{56ED43F9-0E2E-0A4A-977A-8387EDA26E6B}" dt="2020-08-10T16:18:42.146" v="19047" actId="1076"/>
          <ac:cxnSpMkLst>
            <pc:docMk/>
            <pc:sldMk cId="3050220505" sldId="373"/>
            <ac:cxnSpMk id="15" creationId="{018282DE-27C8-044F-9188-9677E41BF98F}"/>
          </ac:cxnSpMkLst>
        </pc:cxnChg>
        <pc:cxnChg chg="add mod">
          <ac:chgData name="Aria E Fiat" userId="d352dcc2-77e0-46ba-8182-897954ed3962" providerId="ADAL" clId="{56ED43F9-0E2E-0A4A-977A-8387EDA26E6B}" dt="2020-08-10T16:18:42.146" v="19047" actId="1076"/>
          <ac:cxnSpMkLst>
            <pc:docMk/>
            <pc:sldMk cId="3050220505" sldId="373"/>
            <ac:cxnSpMk id="16" creationId="{083C000E-6D30-1A41-8D3D-CE1B07213D22}"/>
          </ac:cxnSpMkLst>
        </pc:cxnChg>
        <pc:cxnChg chg="add mod">
          <ac:chgData name="Aria E Fiat" userId="d352dcc2-77e0-46ba-8182-897954ed3962" providerId="ADAL" clId="{56ED43F9-0E2E-0A4A-977A-8387EDA26E6B}" dt="2020-08-10T16:18:42.146" v="19047" actId="1076"/>
          <ac:cxnSpMkLst>
            <pc:docMk/>
            <pc:sldMk cId="3050220505" sldId="373"/>
            <ac:cxnSpMk id="17" creationId="{7F86575B-091E-8E44-A64B-9AA558D528D0}"/>
          </ac:cxnSpMkLst>
        </pc:cxnChg>
        <pc:cxnChg chg="add mod">
          <ac:chgData name="Aria E Fiat" userId="d352dcc2-77e0-46ba-8182-897954ed3962" providerId="ADAL" clId="{56ED43F9-0E2E-0A4A-977A-8387EDA26E6B}" dt="2020-08-10T16:18:42.146" v="19047" actId="1076"/>
          <ac:cxnSpMkLst>
            <pc:docMk/>
            <pc:sldMk cId="3050220505" sldId="373"/>
            <ac:cxnSpMk id="18" creationId="{C71B11FA-7B43-EF45-AEBD-67F7A9272550}"/>
          </ac:cxnSpMkLst>
        </pc:cxnChg>
        <pc:cxnChg chg="add mod">
          <ac:chgData name="Aria E Fiat" userId="d352dcc2-77e0-46ba-8182-897954ed3962" providerId="ADAL" clId="{56ED43F9-0E2E-0A4A-977A-8387EDA26E6B}" dt="2020-08-10T16:18:42.146" v="19047" actId="1076"/>
          <ac:cxnSpMkLst>
            <pc:docMk/>
            <pc:sldMk cId="3050220505" sldId="373"/>
            <ac:cxnSpMk id="20" creationId="{C8620890-7D9E-0746-A467-A387D65D17A8}"/>
          </ac:cxnSpMkLst>
        </pc:cxnChg>
        <pc:cxnChg chg="add mod">
          <ac:chgData name="Aria E Fiat" userId="d352dcc2-77e0-46ba-8182-897954ed3962" providerId="ADAL" clId="{56ED43F9-0E2E-0A4A-977A-8387EDA26E6B}" dt="2020-08-10T16:18:42.146" v="19047" actId="1076"/>
          <ac:cxnSpMkLst>
            <pc:docMk/>
            <pc:sldMk cId="3050220505" sldId="373"/>
            <ac:cxnSpMk id="21" creationId="{EE9500E4-4A8D-5A43-A0FF-375431411525}"/>
          </ac:cxnSpMkLst>
        </pc:cxnChg>
        <pc:cxnChg chg="add mod">
          <ac:chgData name="Aria E Fiat" userId="d352dcc2-77e0-46ba-8182-897954ed3962" providerId="ADAL" clId="{56ED43F9-0E2E-0A4A-977A-8387EDA26E6B}" dt="2020-08-10T16:18:42.146" v="19047" actId="1076"/>
          <ac:cxnSpMkLst>
            <pc:docMk/>
            <pc:sldMk cId="3050220505" sldId="373"/>
            <ac:cxnSpMk id="22" creationId="{20D45EC5-4A7C-1741-834A-59A76745AB9D}"/>
          </ac:cxnSpMkLst>
        </pc:cxnChg>
        <pc:cxnChg chg="add mod">
          <ac:chgData name="Aria E Fiat" userId="d352dcc2-77e0-46ba-8182-897954ed3962" providerId="ADAL" clId="{56ED43F9-0E2E-0A4A-977A-8387EDA26E6B}" dt="2020-08-10T16:18:42.146" v="19047" actId="1076"/>
          <ac:cxnSpMkLst>
            <pc:docMk/>
            <pc:sldMk cId="3050220505" sldId="373"/>
            <ac:cxnSpMk id="23" creationId="{653B8146-CC3D-0042-ADE4-97CAF6BB592C}"/>
          </ac:cxnSpMkLst>
        </pc:cxnChg>
        <pc:cxnChg chg="add mod">
          <ac:chgData name="Aria E Fiat" userId="d352dcc2-77e0-46ba-8182-897954ed3962" providerId="ADAL" clId="{56ED43F9-0E2E-0A4A-977A-8387EDA26E6B}" dt="2020-08-10T16:18:42.146" v="19047" actId="1076"/>
          <ac:cxnSpMkLst>
            <pc:docMk/>
            <pc:sldMk cId="3050220505" sldId="373"/>
            <ac:cxnSpMk id="24" creationId="{18830906-AAA7-3343-A3D9-D3ECEB3C0582}"/>
          </ac:cxnSpMkLst>
        </pc:cxnChg>
        <pc:cxnChg chg="add mod">
          <ac:chgData name="Aria E Fiat" userId="d352dcc2-77e0-46ba-8182-897954ed3962" providerId="ADAL" clId="{56ED43F9-0E2E-0A4A-977A-8387EDA26E6B}" dt="2020-08-10T16:18:42.146" v="19047" actId="1076"/>
          <ac:cxnSpMkLst>
            <pc:docMk/>
            <pc:sldMk cId="3050220505" sldId="373"/>
            <ac:cxnSpMk id="25" creationId="{6A912A11-19D0-0446-B556-0ED06BCFAF7F}"/>
          </ac:cxnSpMkLst>
        </pc:cxnChg>
        <pc:cxnChg chg="mod">
          <ac:chgData name="Aria E Fiat" userId="d352dcc2-77e0-46ba-8182-897954ed3962" providerId="ADAL" clId="{56ED43F9-0E2E-0A4A-977A-8387EDA26E6B}" dt="2020-08-10T16:16:33.931" v="19010"/>
          <ac:cxnSpMkLst>
            <pc:docMk/>
            <pc:sldMk cId="3050220505" sldId="373"/>
            <ac:cxnSpMk id="38" creationId="{7253CE48-F7E7-F94F-9940-03719ECE5604}"/>
          </ac:cxnSpMkLst>
        </pc:cxnChg>
        <pc:cxnChg chg="mod">
          <ac:chgData name="Aria E Fiat" userId="d352dcc2-77e0-46ba-8182-897954ed3962" providerId="ADAL" clId="{56ED43F9-0E2E-0A4A-977A-8387EDA26E6B}" dt="2020-08-10T16:16:33.931" v="19010"/>
          <ac:cxnSpMkLst>
            <pc:docMk/>
            <pc:sldMk cId="3050220505" sldId="373"/>
            <ac:cxnSpMk id="39" creationId="{6D7396E2-7BE9-C448-B9B3-17936A4760A8}"/>
          </ac:cxnSpMkLst>
        </pc:cxnChg>
      </pc:sldChg>
      <pc:sldChg chg="addSp delSp modSp mod modNotesTx">
        <pc:chgData name="Aria E Fiat" userId="d352dcc2-77e0-46ba-8182-897954ed3962" providerId="ADAL" clId="{56ED43F9-0E2E-0A4A-977A-8387EDA26E6B}" dt="2020-08-10T17:33:26.135" v="20463" actId="20577"/>
        <pc:sldMkLst>
          <pc:docMk/>
          <pc:sldMk cId="3769711315" sldId="374"/>
        </pc:sldMkLst>
        <pc:spChg chg="del">
          <ac:chgData name="Aria E Fiat" userId="d352dcc2-77e0-46ba-8182-897954ed3962" providerId="ADAL" clId="{56ED43F9-0E2E-0A4A-977A-8387EDA26E6B}" dt="2020-08-10T17:11:34.687" v="19246" actId="478"/>
          <ac:spMkLst>
            <pc:docMk/>
            <pc:sldMk cId="3769711315" sldId="374"/>
            <ac:spMk id="2" creationId="{8A2FDCF9-3F0C-45D8-BB73-A4BF07C111CF}"/>
          </ac:spMkLst>
        </pc:spChg>
        <pc:spChg chg="del">
          <ac:chgData name="Aria E Fiat" userId="d352dcc2-77e0-46ba-8182-897954ed3962" providerId="ADAL" clId="{56ED43F9-0E2E-0A4A-977A-8387EDA26E6B}" dt="2020-08-10T17:08:17.619" v="19049" actId="478"/>
          <ac:spMkLst>
            <pc:docMk/>
            <pc:sldMk cId="3769711315" sldId="374"/>
            <ac:spMk id="3" creationId="{83641A68-6146-464C-A2BB-B2BC2EDA840F}"/>
          </ac:spMkLst>
        </pc:spChg>
        <pc:spChg chg="add mod">
          <ac:chgData name="Aria E Fiat" userId="d352dcc2-77e0-46ba-8182-897954ed3962" providerId="ADAL" clId="{56ED43F9-0E2E-0A4A-977A-8387EDA26E6B}" dt="2020-08-10T17:17:08.779" v="19487" actId="20577"/>
          <ac:spMkLst>
            <pc:docMk/>
            <pc:sldMk cId="3769711315" sldId="374"/>
            <ac:spMk id="4" creationId="{917C738F-EAD1-D64B-BC7D-1C3C22479B7C}"/>
          </ac:spMkLst>
        </pc:spChg>
        <pc:spChg chg="add mod">
          <ac:chgData name="Aria E Fiat" userId="d352dcc2-77e0-46ba-8182-897954ed3962" providerId="ADAL" clId="{56ED43F9-0E2E-0A4A-977A-8387EDA26E6B}" dt="2020-08-10T17:17:01.240" v="19475" actId="20577"/>
          <ac:spMkLst>
            <pc:docMk/>
            <pc:sldMk cId="3769711315" sldId="374"/>
            <ac:spMk id="5" creationId="{223E06DA-652D-A84E-99DE-1E01DDE524B1}"/>
          </ac:spMkLst>
        </pc:spChg>
        <pc:spChg chg="add mod">
          <ac:chgData name="Aria E Fiat" userId="d352dcc2-77e0-46ba-8182-897954ed3962" providerId="ADAL" clId="{56ED43F9-0E2E-0A4A-977A-8387EDA26E6B}" dt="2020-08-10T17:18:05.984" v="19499" actId="20577"/>
          <ac:spMkLst>
            <pc:docMk/>
            <pc:sldMk cId="3769711315" sldId="374"/>
            <ac:spMk id="6" creationId="{057B6FA0-B04A-1040-88CD-8C14F2C5BD2F}"/>
          </ac:spMkLst>
        </pc:spChg>
        <pc:spChg chg="add mod">
          <ac:chgData name="Aria E Fiat" userId="d352dcc2-77e0-46ba-8182-897954ed3962" providerId="ADAL" clId="{56ED43F9-0E2E-0A4A-977A-8387EDA26E6B}" dt="2020-08-10T17:17:05.089" v="19481" actId="20577"/>
          <ac:spMkLst>
            <pc:docMk/>
            <pc:sldMk cId="3769711315" sldId="374"/>
            <ac:spMk id="7" creationId="{EF59CB4B-81FE-3443-AE62-6CC5D853BE84}"/>
          </ac:spMkLst>
        </pc:spChg>
        <pc:spChg chg="add del mod">
          <ac:chgData name="Aria E Fiat" userId="d352dcc2-77e0-46ba-8182-897954ed3962" providerId="ADAL" clId="{56ED43F9-0E2E-0A4A-977A-8387EDA26E6B}" dt="2020-08-10T17:11:36.913" v="19248" actId="478"/>
          <ac:spMkLst>
            <pc:docMk/>
            <pc:sldMk cId="3769711315" sldId="374"/>
            <ac:spMk id="9" creationId="{BCF8E602-0D78-644B-9C4B-4914E6E6D5D6}"/>
          </ac:spMkLst>
        </pc:spChg>
        <pc:spChg chg="add mod">
          <ac:chgData name="Aria E Fiat" userId="d352dcc2-77e0-46ba-8182-897954ed3962" providerId="ADAL" clId="{56ED43F9-0E2E-0A4A-977A-8387EDA26E6B}" dt="2020-08-10T17:30:38.626" v="20075" actId="20577"/>
          <ac:spMkLst>
            <pc:docMk/>
            <pc:sldMk cId="3769711315" sldId="374"/>
            <ac:spMk id="10" creationId="{0C71B27A-2701-D14A-885F-EACA23B8B1C0}"/>
          </ac:spMkLst>
        </pc:spChg>
        <pc:spChg chg="add mod">
          <ac:chgData name="Aria E Fiat" userId="d352dcc2-77e0-46ba-8182-897954ed3962" providerId="ADAL" clId="{56ED43F9-0E2E-0A4A-977A-8387EDA26E6B}" dt="2020-08-10T17:11:35.184" v="19247"/>
          <ac:spMkLst>
            <pc:docMk/>
            <pc:sldMk cId="3769711315" sldId="374"/>
            <ac:spMk id="11" creationId="{F1B0E7F1-FD05-894F-A54F-422334F1D779}"/>
          </ac:spMkLst>
        </pc:spChg>
        <pc:spChg chg="add mod">
          <ac:chgData name="Aria E Fiat" userId="d352dcc2-77e0-46ba-8182-897954ed3962" providerId="ADAL" clId="{56ED43F9-0E2E-0A4A-977A-8387EDA26E6B}" dt="2020-08-10T17:32:13.528" v="20306" actId="1076"/>
          <ac:spMkLst>
            <pc:docMk/>
            <pc:sldMk cId="3769711315" sldId="374"/>
            <ac:spMk id="12" creationId="{58B83F9A-61EA-1D4A-BCF2-9E04ABE977D9}"/>
          </ac:spMkLst>
        </pc:spChg>
      </pc:sldChg>
      <pc:sldChg chg="addSp delSp modSp mod modNotesTx">
        <pc:chgData name="Aria E Fiat" userId="d352dcc2-77e0-46ba-8182-897954ed3962" providerId="ADAL" clId="{56ED43F9-0E2E-0A4A-977A-8387EDA26E6B}" dt="2020-08-10T17:25:22.161" v="20048" actId="20577"/>
        <pc:sldMkLst>
          <pc:docMk/>
          <pc:sldMk cId="1403626285" sldId="375"/>
        </pc:sldMkLst>
        <pc:spChg chg="mod">
          <ac:chgData name="Aria E Fiat" userId="d352dcc2-77e0-46ba-8182-897954ed3962" providerId="ADAL" clId="{56ED43F9-0E2E-0A4A-977A-8387EDA26E6B}" dt="2020-08-10T17:22:15.682" v="19599" actId="1076"/>
          <ac:spMkLst>
            <pc:docMk/>
            <pc:sldMk cId="1403626285" sldId="375"/>
            <ac:spMk id="2" creationId="{ED4E25D2-5931-4F53-BD10-C88E3A30E53C}"/>
          </ac:spMkLst>
        </pc:spChg>
        <pc:spChg chg="del">
          <ac:chgData name="Aria E Fiat" userId="d352dcc2-77e0-46ba-8182-897954ed3962" providerId="ADAL" clId="{56ED43F9-0E2E-0A4A-977A-8387EDA26E6B}" dt="2020-08-10T17:19:13.535" v="19503" actId="478"/>
          <ac:spMkLst>
            <pc:docMk/>
            <pc:sldMk cId="1403626285" sldId="375"/>
            <ac:spMk id="3" creationId="{1902C7DF-21EB-4162-A463-A422AD3F6D4F}"/>
          </ac:spMkLst>
        </pc:spChg>
        <pc:spChg chg="add mod">
          <ac:chgData name="Aria E Fiat" userId="d352dcc2-77e0-46ba-8182-897954ed3962" providerId="ADAL" clId="{56ED43F9-0E2E-0A4A-977A-8387EDA26E6B}" dt="2020-08-10T17:22:12.760" v="19598" actId="1076"/>
          <ac:spMkLst>
            <pc:docMk/>
            <pc:sldMk cId="1403626285" sldId="375"/>
            <ac:spMk id="4" creationId="{D336D375-8F00-4941-BA09-F94B9298DC5A}"/>
          </ac:spMkLst>
        </pc:spChg>
        <pc:spChg chg="add del mod">
          <ac:chgData name="Aria E Fiat" userId="d352dcc2-77e0-46ba-8182-897954ed3962" providerId="ADAL" clId="{56ED43F9-0E2E-0A4A-977A-8387EDA26E6B}" dt="2020-08-10T17:19:23.588" v="19505" actId="478"/>
          <ac:spMkLst>
            <pc:docMk/>
            <pc:sldMk cId="1403626285" sldId="375"/>
            <ac:spMk id="5" creationId="{0DF28ACC-5E09-784F-B3B7-389495DB0CC1}"/>
          </ac:spMkLst>
        </pc:spChg>
        <pc:spChg chg="add del mod">
          <ac:chgData name="Aria E Fiat" userId="d352dcc2-77e0-46ba-8182-897954ed3962" providerId="ADAL" clId="{56ED43F9-0E2E-0A4A-977A-8387EDA26E6B}" dt="2020-08-10T17:19:28.696" v="19507" actId="478"/>
          <ac:spMkLst>
            <pc:docMk/>
            <pc:sldMk cId="1403626285" sldId="375"/>
            <ac:spMk id="6" creationId="{1AABED09-E52E-8642-A739-3C2025563CF0}"/>
          </ac:spMkLst>
        </pc:spChg>
        <pc:spChg chg="add mod">
          <ac:chgData name="Aria E Fiat" userId="d352dcc2-77e0-46ba-8182-897954ed3962" providerId="ADAL" clId="{56ED43F9-0E2E-0A4A-977A-8387EDA26E6B}" dt="2020-08-10T17:21:11.980" v="19577" actId="207"/>
          <ac:spMkLst>
            <pc:docMk/>
            <pc:sldMk cId="1403626285" sldId="375"/>
            <ac:spMk id="7" creationId="{455F015C-206A-7346-A0D8-1517A4915808}"/>
          </ac:spMkLst>
        </pc:spChg>
        <pc:spChg chg="add mod">
          <ac:chgData name="Aria E Fiat" userId="d352dcc2-77e0-46ba-8182-897954ed3962" providerId="ADAL" clId="{56ED43F9-0E2E-0A4A-977A-8387EDA26E6B}" dt="2020-08-10T17:21:51.317" v="19590" actId="1036"/>
          <ac:spMkLst>
            <pc:docMk/>
            <pc:sldMk cId="1403626285" sldId="375"/>
            <ac:spMk id="8" creationId="{CDE9CAF0-C619-4844-9CF2-F693A63F3BC6}"/>
          </ac:spMkLst>
        </pc:spChg>
        <pc:spChg chg="add mod">
          <ac:chgData name="Aria E Fiat" userId="d352dcc2-77e0-46ba-8182-897954ed3962" providerId="ADAL" clId="{56ED43F9-0E2E-0A4A-977A-8387EDA26E6B}" dt="2020-08-10T17:21:54.568" v="19591" actId="1036"/>
          <ac:spMkLst>
            <pc:docMk/>
            <pc:sldMk cId="1403626285" sldId="375"/>
            <ac:spMk id="9" creationId="{981FDA3D-EF11-9D40-8FE1-C095A450DD79}"/>
          </ac:spMkLst>
        </pc:spChg>
        <pc:spChg chg="add mod">
          <ac:chgData name="Aria E Fiat" userId="d352dcc2-77e0-46ba-8182-897954ed3962" providerId="ADAL" clId="{56ED43F9-0E2E-0A4A-977A-8387EDA26E6B}" dt="2020-08-10T17:21:56.365" v="19592" actId="1036"/>
          <ac:spMkLst>
            <pc:docMk/>
            <pc:sldMk cId="1403626285" sldId="375"/>
            <ac:spMk id="10" creationId="{71106926-4C16-7A47-957B-03176BAE3938}"/>
          </ac:spMkLst>
        </pc:spChg>
        <pc:spChg chg="add mod">
          <ac:chgData name="Aria E Fiat" userId="d352dcc2-77e0-46ba-8182-897954ed3962" providerId="ADAL" clId="{56ED43F9-0E2E-0A4A-977A-8387EDA26E6B}" dt="2020-08-10T17:22:29.237" v="19613" actId="20577"/>
          <ac:spMkLst>
            <pc:docMk/>
            <pc:sldMk cId="1403626285" sldId="375"/>
            <ac:spMk id="11" creationId="{E9BC3ED4-ACE5-9340-AB79-99DFB0CBEC27}"/>
          </ac:spMkLst>
        </pc:spChg>
        <pc:spChg chg="add mod">
          <ac:chgData name="Aria E Fiat" userId="d352dcc2-77e0-46ba-8182-897954ed3962" providerId="ADAL" clId="{56ED43F9-0E2E-0A4A-977A-8387EDA26E6B}" dt="2020-08-10T17:23:18.821" v="19618" actId="207"/>
          <ac:spMkLst>
            <pc:docMk/>
            <pc:sldMk cId="1403626285" sldId="375"/>
            <ac:spMk id="12" creationId="{CDECBFDA-1442-B34B-B49F-43B7F2256423}"/>
          </ac:spMkLst>
        </pc:spChg>
      </pc:sldChg>
      <pc:sldChg chg="addSp delSp modSp mod modNotesTx">
        <pc:chgData name="Aria E Fiat" userId="d352dcc2-77e0-46ba-8182-897954ed3962" providerId="ADAL" clId="{56ED43F9-0E2E-0A4A-977A-8387EDA26E6B}" dt="2020-08-10T13:56:14.192" v="16959" actId="20577"/>
        <pc:sldMkLst>
          <pc:docMk/>
          <pc:sldMk cId="951640500" sldId="376"/>
        </pc:sldMkLst>
        <pc:spChg chg="del">
          <ac:chgData name="Aria E Fiat" userId="d352dcc2-77e0-46ba-8182-897954ed3962" providerId="ADAL" clId="{56ED43F9-0E2E-0A4A-977A-8387EDA26E6B}" dt="2020-08-10T13:42:15.539" v="16062" actId="478"/>
          <ac:spMkLst>
            <pc:docMk/>
            <pc:sldMk cId="951640500" sldId="376"/>
            <ac:spMk id="2" creationId="{59693F59-4771-413A-B2EA-FA233EFF1BC0}"/>
          </ac:spMkLst>
        </pc:spChg>
        <pc:spChg chg="del">
          <ac:chgData name="Aria E Fiat" userId="d352dcc2-77e0-46ba-8182-897954ed3962" providerId="ADAL" clId="{56ED43F9-0E2E-0A4A-977A-8387EDA26E6B}" dt="2020-08-10T13:45:11.711" v="16090" actId="478"/>
          <ac:spMkLst>
            <pc:docMk/>
            <pc:sldMk cId="951640500" sldId="376"/>
            <ac:spMk id="3" creationId="{FEFFE342-3BCF-4B19-94C7-056A413F2F5A}"/>
          </ac:spMkLst>
        </pc:spChg>
        <pc:spChg chg="add del mod">
          <ac:chgData name="Aria E Fiat" userId="d352dcc2-77e0-46ba-8182-897954ed3962" providerId="ADAL" clId="{56ED43F9-0E2E-0A4A-977A-8387EDA26E6B}" dt="2020-08-10T13:42:18.572" v="16064" actId="478"/>
          <ac:spMkLst>
            <pc:docMk/>
            <pc:sldMk cId="951640500" sldId="376"/>
            <ac:spMk id="5" creationId="{71BE2778-9761-3842-8C49-8AE49B05EA01}"/>
          </ac:spMkLst>
        </pc:spChg>
        <pc:spChg chg="add mod">
          <ac:chgData name="Aria E Fiat" userId="d352dcc2-77e0-46ba-8182-897954ed3962" providerId="ADAL" clId="{56ED43F9-0E2E-0A4A-977A-8387EDA26E6B}" dt="2020-08-10T13:42:49.189" v="16089" actId="14100"/>
          <ac:spMkLst>
            <pc:docMk/>
            <pc:sldMk cId="951640500" sldId="376"/>
            <ac:spMk id="6" creationId="{9D02CF2E-B22C-DD4A-8F82-DC324C3E0E5E}"/>
          </ac:spMkLst>
        </pc:spChg>
        <pc:spChg chg="add mod">
          <ac:chgData name="Aria E Fiat" userId="d352dcc2-77e0-46ba-8182-897954ed3962" providerId="ADAL" clId="{56ED43F9-0E2E-0A4A-977A-8387EDA26E6B}" dt="2020-08-10T13:42:16.415" v="16063"/>
          <ac:spMkLst>
            <pc:docMk/>
            <pc:sldMk cId="951640500" sldId="376"/>
            <ac:spMk id="7" creationId="{74CEE46D-22E6-364C-B62A-339E6DE6BA7C}"/>
          </ac:spMkLst>
        </pc:spChg>
        <pc:spChg chg="add mod">
          <ac:chgData name="Aria E Fiat" userId="d352dcc2-77e0-46ba-8182-897954ed3962" providerId="ADAL" clId="{56ED43F9-0E2E-0A4A-977A-8387EDA26E6B}" dt="2020-08-10T13:51:54.193" v="16541" actId="114"/>
          <ac:spMkLst>
            <pc:docMk/>
            <pc:sldMk cId="951640500" sldId="376"/>
            <ac:spMk id="9" creationId="{E5147E67-0849-944F-AED7-1E06253D2917}"/>
          </ac:spMkLst>
        </pc:spChg>
        <pc:spChg chg="add mod">
          <ac:chgData name="Aria E Fiat" userId="d352dcc2-77e0-46ba-8182-897954ed3962" providerId="ADAL" clId="{56ED43F9-0E2E-0A4A-977A-8387EDA26E6B}" dt="2020-08-10T13:47:56.209" v="16178"/>
          <ac:spMkLst>
            <pc:docMk/>
            <pc:sldMk cId="951640500" sldId="376"/>
            <ac:spMk id="10" creationId="{40A3C5AC-103F-F94B-B0F9-EC0E1EA98D3E}"/>
          </ac:spMkLst>
        </pc:spChg>
        <pc:spChg chg="add mod">
          <ac:chgData name="Aria E Fiat" userId="d352dcc2-77e0-46ba-8182-897954ed3962" providerId="ADAL" clId="{56ED43F9-0E2E-0A4A-977A-8387EDA26E6B}" dt="2020-08-10T13:47:54.675" v="16176"/>
          <ac:spMkLst>
            <pc:docMk/>
            <pc:sldMk cId="951640500" sldId="376"/>
            <ac:spMk id="11" creationId="{B43816D1-EB73-8E41-91D5-955DD985C833}"/>
          </ac:spMkLst>
        </pc:spChg>
        <pc:spChg chg="add mod">
          <ac:chgData name="Aria E Fiat" userId="d352dcc2-77e0-46ba-8182-897954ed3962" providerId="ADAL" clId="{56ED43F9-0E2E-0A4A-977A-8387EDA26E6B}" dt="2020-08-10T13:47:54.354" v="16175"/>
          <ac:spMkLst>
            <pc:docMk/>
            <pc:sldMk cId="951640500" sldId="376"/>
            <ac:spMk id="12" creationId="{B8E5F5E5-FE5D-AA43-8469-C0487AE29943}"/>
          </ac:spMkLst>
        </pc:spChg>
        <pc:spChg chg="add mod">
          <ac:chgData name="Aria E Fiat" userId="d352dcc2-77e0-46ba-8182-897954ed3962" providerId="ADAL" clId="{56ED43F9-0E2E-0A4A-977A-8387EDA26E6B}" dt="2020-08-10T13:47:54.005" v="16174"/>
          <ac:spMkLst>
            <pc:docMk/>
            <pc:sldMk cId="951640500" sldId="376"/>
            <ac:spMk id="13" creationId="{082A6DC4-E8CA-7D43-ACC1-BA2A3D28E228}"/>
          </ac:spMkLst>
        </pc:spChg>
        <pc:spChg chg="add mod">
          <ac:chgData name="Aria E Fiat" userId="d352dcc2-77e0-46ba-8182-897954ed3962" providerId="ADAL" clId="{56ED43F9-0E2E-0A4A-977A-8387EDA26E6B}" dt="2020-08-10T13:54:49.887" v="16866" actId="207"/>
          <ac:spMkLst>
            <pc:docMk/>
            <pc:sldMk cId="951640500" sldId="376"/>
            <ac:spMk id="14" creationId="{83B8C4A8-8CD1-764E-8072-BF838B22F09C}"/>
          </ac:spMkLst>
        </pc:spChg>
        <pc:spChg chg="add mod">
          <ac:chgData name="Aria E Fiat" userId="d352dcc2-77e0-46ba-8182-897954ed3962" providerId="ADAL" clId="{56ED43F9-0E2E-0A4A-977A-8387EDA26E6B}" dt="2020-08-10T13:54:49.887" v="16866" actId="207"/>
          <ac:spMkLst>
            <pc:docMk/>
            <pc:sldMk cId="951640500" sldId="376"/>
            <ac:spMk id="15" creationId="{A4FD031E-C854-744F-B4B0-9FF13BFD5146}"/>
          </ac:spMkLst>
        </pc:spChg>
        <pc:spChg chg="add mod">
          <ac:chgData name="Aria E Fiat" userId="d352dcc2-77e0-46ba-8182-897954ed3962" providerId="ADAL" clId="{56ED43F9-0E2E-0A4A-977A-8387EDA26E6B}" dt="2020-08-10T13:54:49.887" v="16866" actId="207"/>
          <ac:spMkLst>
            <pc:docMk/>
            <pc:sldMk cId="951640500" sldId="376"/>
            <ac:spMk id="16" creationId="{E2E07F4F-6B3C-8445-B89B-DC29183689CB}"/>
          </ac:spMkLst>
        </pc:spChg>
        <pc:spChg chg="add mod">
          <ac:chgData name="Aria E Fiat" userId="d352dcc2-77e0-46ba-8182-897954ed3962" providerId="ADAL" clId="{56ED43F9-0E2E-0A4A-977A-8387EDA26E6B}" dt="2020-08-10T13:54:49.887" v="16866" actId="207"/>
          <ac:spMkLst>
            <pc:docMk/>
            <pc:sldMk cId="951640500" sldId="376"/>
            <ac:spMk id="17" creationId="{101D1450-F674-1940-B03C-B2068BC1654B}"/>
          </ac:spMkLst>
        </pc:spChg>
        <pc:spChg chg="add mod">
          <ac:chgData name="Aria E Fiat" userId="d352dcc2-77e0-46ba-8182-897954ed3962" providerId="ADAL" clId="{56ED43F9-0E2E-0A4A-977A-8387EDA26E6B}" dt="2020-08-10T13:55:04.070" v="16868" actId="207"/>
          <ac:spMkLst>
            <pc:docMk/>
            <pc:sldMk cId="951640500" sldId="376"/>
            <ac:spMk id="18" creationId="{DBBCC2AF-E391-CA4E-80E2-F8F212CB2C93}"/>
          </ac:spMkLst>
        </pc:spChg>
        <pc:spChg chg="add mod">
          <ac:chgData name="Aria E Fiat" userId="d352dcc2-77e0-46ba-8182-897954ed3962" providerId="ADAL" clId="{56ED43F9-0E2E-0A4A-977A-8387EDA26E6B}" dt="2020-08-10T13:55:04.070" v="16868" actId="207"/>
          <ac:spMkLst>
            <pc:docMk/>
            <pc:sldMk cId="951640500" sldId="376"/>
            <ac:spMk id="19" creationId="{E7F0F8ED-308A-0E47-8123-0E216825028E}"/>
          </ac:spMkLst>
        </pc:spChg>
        <pc:spChg chg="add mod">
          <ac:chgData name="Aria E Fiat" userId="d352dcc2-77e0-46ba-8182-897954ed3962" providerId="ADAL" clId="{56ED43F9-0E2E-0A4A-977A-8387EDA26E6B}" dt="2020-08-10T13:55:04.070" v="16868" actId="207"/>
          <ac:spMkLst>
            <pc:docMk/>
            <pc:sldMk cId="951640500" sldId="376"/>
            <ac:spMk id="20" creationId="{4CEF5566-A011-5340-9CC5-D9A667B51847}"/>
          </ac:spMkLst>
        </pc:spChg>
        <pc:spChg chg="add mod">
          <ac:chgData name="Aria E Fiat" userId="d352dcc2-77e0-46ba-8182-897954ed3962" providerId="ADAL" clId="{56ED43F9-0E2E-0A4A-977A-8387EDA26E6B}" dt="2020-08-10T13:55:04.070" v="16868" actId="207"/>
          <ac:spMkLst>
            <pc:docMk/>
            <pc:sldMk cId="951640500" sldId="376"/>
            <ac:spMk id="21" creationId="{2379DA44-EAB3-E441-A572-BEDE60812747}"/>
          </ac:spMkLst>
        </pc:spChg>
        <pc:spChg chg="add mod">
          <ac:chgData name="Aria E Fiat" userId="d352dcc2-77e0-46ba-8182-897954ed3962" providerId="ADAL" clId="{56ED43F9-0E2E-0A4A-977A-8387EDA26E6B}" dt="2020-08-10T13:56:03.832" v="16929" actId="207"/>
          <ac:spMkLst>
            <pc:docMk/>
            <pc:sldMk cId="951640500" sldId="376"/>
            <ac:spMk id="22" creationId="{0C8EC4CA-BA11-9649-96C2-FC55A9F268A8}"/>
          </ac:spMkLst>
        </pc:spChg>
        <pc:picChg chg="add del mod">
          <ac:chgData name="Aria E Fiat" userId="d352dcc2-77e0-46ba-8182-897954ed3962" providerId="ADAL" clId="{56ED43F9-0E2E-0A4A-977A-8387EDA26E6B}" dt="2020-08-10T13:47:22.553" v="16165" actId="478"/>
          <ac:picMkLst>
            <pc:docMk/>
            <pc:sldMk cId="951640500" sldId="376"/>
            <ac:picMk id="8" creationId="{43CD8CB0-3196-464E-8CD5-130465FF1BBA}"/>
          </ac:picMkLst>
        </pc:picChg>
      </pc:sldChg>
      <pc:sldChg chg="del modNotesTx">
        <pc:chgData name="Aria E Fiat" userId="d352dcc2-77e0-46ba-8182-897954ed3962" providerId="ADAL" clId="{56ED43F9-0E2E-0A4A-977A-8387EDA26E6B}" dt="2020-08-10T14:10:31.563" v="17275" actId="2696"/>
        <pc:sldMkLst>
          <pc:docMk/>
          <pc:sldMk cId="2515867965" sldId="377"/>
        </pc:sldMkLst>
      </pc:sldChg>
      <pc:sldChg chg="addSp delSp modSp mod ord modAnim delCm">
        <pc:chgData name="Aria E Fiat" userId="d352dcc2-77e0-46ba-8182-897954ed3962" providerId="ADAL" clId="{56ED43F9-0E2E-0A4A-977A-8387EDA26E6B}" dt="2020-08-10T14:20:45.134" v="17279"/>
        <pc:sldMkLst>
          <pc:docMk/>
          <pc:sldMk cId="2443132336" sldId="378"/>
        </pc:sldMkLst>
        <pc:spChg chg="del">
          <ac:chgData name="Aria E Fiat" userId="d352dcc2-77e0-46ba-8182-897954ed3962" providerId="ADAL" clId="{56ED43F9-0E2E-0A4A-977A-8387EDA26E6B}" dt="2020-08-10T14:06:40.414" v="17107" actId="478"/>
          <ac:spMkLst>
            <pc:docMk/>
            <pc:sldMk cId="2443132336" sldId="378"/>
            <ac:spMk id="2" creationId="{0D38F8CE-BA64-4D72-999F-2E3BE7F314AD}"/>
          </ac:spMkLst>
        </pc:spChg>
        <pc:spChg chg="mod">
          <ac:chgData name="Aria E Fiat" userId="d352dcc2-77e0-46ba-8182-897954ed3962" providerId="ADAL" clId="{56ED43F9-0E2E-0A4A-977A-8387EDA26E6B}" dt="2020-08-10T14:08:09.301" v="17175" actId="1076"/>
          <ac:spMkLst>
            <pc:docMk/>
            <pc:sldMk cId="2443132336" sldId="378"/>
            <ac:spMk id="3" creationId="{4AF0D008-7BEE-458F-AF0A-E1AA835D866F}"/>
          </ac:spMkLst>
        </pc:spChg>
        <pc:spChg chg="add del mod">
          <ac:chgData name="Aria E Fiat" userId="d352dcc2-77e0-46ba-8182-897954ed3962" providerId="ADAL" clId="{56ED43F9-0E2E-0A4A-977A-8387EDA26E6B}" dt="2020-08-10T14:06:50.553" v="17110" actId="478"/>
          <ac:spMkLst>
            <pc:docMk/>
            <pc:sldMk cId="2443132336" sldId="378"/>
            <ac:spMk id="5" creationId="{3FB99468-2AC5-7E4A-B057-0F2B7120AD72}"/>
          </ac:spMkLst>
        </pc:spChg>
        <pc:spChg chg="add mod">
          <ac:chgData name="Aria E Fiat" userId="d352dcc2-77e0-46ba-8182-897954ed3962" providerId="ADAL" clId="{56ED43F9-0E2E-0A4A-977A-8387EDA26E6B}" dt="2020-08-10T14:07:52.326" v="17171" actId="207"/>
          <ac:spMkLst>
            <pc:docMk/>
            <pc:sldMk cId="2443132336" sldId="378"/>
            <ac:spMk id="6" creationId="{EB2F36D5-0E49-CA4D-8556-14830FBB7E3D}"/>
          </ac:spMkLst>
        </pc:spChg>
        <pc:spChg chg="add mod">
          <ac:chgData name="Aria E Fiat" userId="d352dcc2-77e0-46ba-8182-897954ed3962" providerId="ADAL" clId="{56ED43F9-0E2E-0A4A-977A-8387EDA26E6B}" dt="2020-08-10T14:06:40.893" v="17108"/>
          <ac:spMkLst>
            <pc:docMk/>
            <pc:sldMk cId="2443132336" sldId="378"/>
            <ac:spMk id="7" creationId="{769E91A0-06D8-8F43-B073-85ED4C7F7E85}"/>
          </ac:spMkLst>
        </pc:spChg>
        <pc:spChg chg="add mod">
          <ac:chgData name="Aria E Fiat" userId="d352dcc2-77e0-46ba-8182-897954ed3962" providerId="ADAL" clId="{56ED43F9-0E2E-0A4A-977A-8387EDA26E6B}" dt="2020-08-10T14:08:57.569" v="17205" actId="20577"/>
          <ac:spMkLst>
            <pc:docMk/>
            <pc:sldMk cId="2443132336" sldId="378"/>
            <ac:spMk id="8" creationId="{4B1AF7BB-8C9D-0043-858A-3CC3DBF423D9}"/>
          </ac:spMkLst>
        </pc:spChg>
        <pc:spChg chg="add mod">
          <ac:chgData name="Aria E Fiat" userId="d352dcc2-77e0-46ba-8182-897954ed3962" providerId="ADAL" clId="{56ED43F9-0E2E-0A4A-977A-8387EDA26E6B}" dt="2020-08-10T14:09:17.451" v="17208" actId="14100"/>
          <ac:spMkLst>
            <pc:docMk/>
            <pc:sldMk cId="2443132336" sldId="378"/>
            <ac:spMk id="9" creationId="{DD776713-4FD0-7F43-B310-9AC77E740D91}"/>
          </ac:spMkLst>
        </pc:spChg>
        <pc:spChg chg="add mod">
          <ac:chgData name="Aria E Fiat" userId="d352dcc2-77e0-46ba-8182-897954ed3962" providerId="ADAL" clId="{56ED43F9-0E2E-0A4A-977A-8387EDA26E6B}" dt="2020-08-10T14:09:40.217" v="17254" actId="20577"/>
          <ac:spMkLst>
            <pc:docMk/>
            <pc:sldMk cId="2443132336" sldId="378"/>
            <ac:spMk id="10" creationId="{782FB03E-DF51-8E41-A35B-0A3809564435}"/>
          </ac:spMkLst>
        </pc:spChg>
        <pc:spChg chg="add mod">
          <ac:chgData name="Aria E Fiat" userId="d352dcc2-77e0-46ba-8182-897954ed3962" providerId="ADAL" clId="{56ED43F9-0E2E-0A4A-977A-8387EDA26E6B}" dt="2020-08-10T14:10:00.824" v="17256" actId="1076"/>
          <ac:spMkLst>
            <pc:docMk/>
            <pc:sldMk cId="2443132336" sldId="378"/>
            <ac:spMk id="11" creationId="{99EF065A-04FE-C544-9911-2DF5EB577BF3}"/>
          </ac:spMkLst>
        </pc:spChg>
        <pc:spChg chg="add mod">
          <ac:chgData name="Aria E Fiat" userId="d352dcc2-77e0-46ba-8182-897954ed3962" providerId="ADAL" clId="{56ED43F9-0E2E-0A4A-977A-8387EDA26E6B}" dt="2020-08-10T14:10:15.782" v="17273" actId="20577"/>
          <ac:spMkLst>
            <pc:docMk/>
            <pc:sldMk cId="2443132336" sldId="378"/>
            <ac:spMk id="12" creationId="{ADDCD3D1-B7F9-BC45-88E2-88F7D223FC35}"/>
          </ac:spMkLst>
        </pc:spChg>
      </pc:sldChg>
      <pc:sldChg chg="del">
        <pc:chgData name="Aria E Fiat" userId="d352dcc2-77e0-46ba-8182-897954ed3962" providerId="ADAL" clId="{56ED43F9-0E2E-0A4A-977A-8387EDA26E6B}" dt="2020-08-10T14:19:58.658" v="17277" actId="2696"/>
        <pc:sldMkLst>
          <pc:docMk/>
          <pc:sldMk cId="226950101" sldId="379"/>
        </pc:sldMkLst>
      </pc:sldChg>
      <pc:sldChg chg="addSp delSp modSp mod addCm modCm modNotesTx">
        <pc:chgData name="Aria E Fiat" userId="d352dcc2-77e0-46ba-8182-897954ed3962" providerId="ADAL" clId="{56ED43F9-0E2E-0A4A-977A-8387EDA26E6B}" dt="2020-08-10T14:59:53.706" v="18218" actId="1589"/>
        <pc:sldMkLst>
          <pc:docMk/>
          <pc:sldMk cId="2537956876" sldId="380"/>
        </pc:sldMkLst>
        <pc:spChg chg="del">
          <ac:chgData name="Aria E Fiat" userId="d352dcc2-77e0-46ba-8182-897954ed3962" providerId="ADAL" clId="{56ED43F9-0E2E-0A4A-977A-8387EDA26E6B}" dt="2020-08-10T14:22:00.240" v="17281" actId="478"/>
          <ac:spMkLst>
            <pc:docMk/>
            <pc:sldMk cId="2537956876" sldId="380"/>
            <ac:spMk id="2" creationId="{DBA1583E-3624-4442-BCCD-13F13EDC5D88}"/>
          </ac:spMkLst>
        </pc:spChg>
        <pc:spChg chg="del">
          <ac:chgData name="Aria E Fiat" userId="d352dcc2-77e0-46ba-8182-897954ed3962" providerId="ADAL" clId="{56ED43F9-0E2E-0A4A-977A-8387EDA26E6B}" dt="2020-08-10T14:21:57.144" v="17280" actId="478"/>
          <ac:spMkLst>
            <pc:docMk/>
            <pc:sldMk cId="2537956876" sldId="380"/>
            <ac:spMk id="3" creationId="{A1CB1A0D-FEDD-4C84-89C3-E4664BD30A2E}"/>
          </ac:spMkLst>
        </pc:spChg>
        <pc:spChg chg="add del mod">
          <ac:chgData name="Aria E Fiat" userId="d352dcc2-77e0-46ba-8182-897954ed3962" providerId="ADAL" clId="{56ED43F9-0E2E-0A4A-977A-8387EDA26E6B}" dt="2020-08-10T14:22:01.689" v="17282" actId="478"/>
          <ac:spMkLst>
            <pc:docMk/>
            <pc:sldMk cId="2537956876" sldId="380"/>
            <ac:spMk id="5" creationId="{1C52B4EA-25B8-844C-AA5C-5DFE3694088C}"/>
          </ac:spMkLst>
        </pc:spChg>
        <pc:spChg chg="add mod">
          <ac:chgData name="Aria E Fiat" userId="d352dcc2-77e0-46ba-8182-897954ed3962" providerId="ADAL" clId="{56ED43F9-0E2E-0A4A-977A-8387EDA26E6B}" dt="2020-08-10T14:29:22.652" v="17335" actId="164"/>
          <ac:spMkLst>
            <pc:docMk/>
            <pc:sldMk cId="2537956876" sldId="380"/>
            <ac:spMk id="6" creationId="{8D5126E5-7016-4448-AA4C-0F12D338FE3E}"/>
          </ac:spMkLst>
        </pc:spChg>
        <pc:spChg chg="add mod">
          <ac:chgData name="Aria E Fiat" userId="d352dcc2-77e0-46ba-8182-897954ed3962" providerId="ADAL" clId="{56ED43F9-0E2E-0A4A-977A-8387EDA26E6B}" dt="2020-08-10T14:29:22.652" v="17335" actId="164"/>
          <ac:spMkLst>
            <pc:docMk/>
            <pc:sldMk cId="2537956876" sldId="380"/>
            <ac:spMk id="7" creationId="{79E4C3DA-F48B-C246-80F1-4BE975677BAB}"/>
          </ac:spMkLst>
        </pc:spChg>
        <pc:spChg chg="add mod">
          <ac:chgData name="Aria E Fiat" userId="d352dcc2-77e0-46ba-8182-897954ed3962" providerId="ADAL" clId="{56ED43F9-0E2E-0A4A-977A-8387EDA26E6B}" dt="2020-08-10T14:29:22.652" v="17335" actId="164"/>
          <ac:spMkLst>
            <pc:docMk/>
            <pc:sldMk cId="2537956876" sldId="380"/>
            <ac:spMk id="8" creationId="{E0085557-9271-CB41-ACB6-AEDC8CED9DF8}"/>
          </ac:spMkLst>
        </pc:spChg>
        <pc:spChg chg="add mod">
          <ac:chgData name="Aria E Fiat" userId="d352dcc2-77e0-46ba-8182-897954ed3962" providerId="ADAL" clId="{56ED43F9-0E2E-0A4A-977A-8387EDA26E6B}" dt="2020-08-10T14:29:22.652" v="17335" actId="164"/>
          <ac:spMkLst>
            <pc:docMk/>
            <pc:sldMk cId="2537956876" sldId="380"/>
            <ac:spMk id="9" creationId="{CF32BBD5-15CD-C74E-9348-23F6AB2624A5}"/>
          </ac:spMkLst>
        </pc:spChg>
        <pc:spChg chg="add mod">
          <ac:chgData name="Aria E Fiat" userId="d352dcc2-77e0-46ba-8182-897954ed3962" providerId="ADAL" clId="{56ED43F9-0E2E-0A4A-977A-8387EDA26E6B}" dt="2020-08-10T14:29:22.652" v="17335" actId="164"/>
          <ac:spMkLst>
            <pc:docMk/>
            <pc:sldMk cId="2537956876" sldId="380"/>
            <ac:spMk id="10" creationId="{1F82F9F7-E6EB-1B41-961E-6885396B3B44}"/>
          </ac:spMkLst>
        </pc:spChg>
        <pc:spChg chg="add mod">
          <ac:chgData name="Aria E Fiat" userId="d352dcc2-77e0-46ba-8182-897954ed3962" providerId="ADAL" clId="{56ED43F9-0E2E-0A4A-977A-8387EDA26E6B}" dt="2020-08-10T14:29:22.652" v="17335" actId="164"/>
          <ac:spMkLst>
            <pc:docMk/>
            <pc:sldMk cId="2537956876" sldId="380"/>
            <ac:spMk id="11" creationId="{FEAA43FB-6890-6B42-B083-15279CA54A28}"/>
          </ac:spMkLst>
        </pc:spChg>
        <pc:spChg chg="add mod">
          <ac:chgData name="Aria E Fiat" userId="d352dcc2-77e0-46ba-8182-897954ed3962" providerId="ADAL" clId="{56ED43F9-0E2E-0A4A-977A-8387EDA26E6B}" dt="2020-08-10T14:29:22.652" v="17335" actId="164"/>
          <ac:spMkLst>
            <pc:docMk/>
            <pc:sldMk cId="2537956876" sldId="380"/>
            <ac:spMk id="12" creationId="{C64049F9-75B4-1A45-822B-7729F1054EDB}"/>
          </ac:spMkLst>
        </pc:spChg>
        <pc:spChg chg="add mod">
          <ac:chgData name="Aria E Fiat" userId="d352dcc2-77e0-46ba-8182-897954ed3962" providerId="ADAL" clId="{56ED43F9-0E2E-0A4A-977A-8387EDA26E6B}" dt="2020-08-10T14:29:22.652" v="17335" actId="164"/>
          <ac:spMkLst>
            <pc:docMk/>
            <pc:sldMk cId="2537956876" sldId="380"/>
            <ac:spMk id="13" creationId="{8D41C7AD-BBF8-7846-9167-36BCC2613C5F}"/>
          </ac:spMkLst>
        </pc:spChg>
        <pc:spChg chg="add mod">
          <ac:chgData name="Aria E Fiat" userId="d352dcc2-77e0-46ba-8182-897954ed3962" providerId="ADAL" clId="{56ED43F9-0E2E-0A4A-977A-8387EDA26E6B}" dt="2020-08-10T14:29:22.652" v="17335" actId="164"/>
          <ac:spMkLst>
            <pc:docMk/>
            <pc:sldMk cId="2537956876" sldId="380"/>
            <ac:spMk id="16" creationId="{3D16FF14-7DE6-544F-ADAE-61669CD3C3F2}"/>
          </ac:spMkLst>
        </pc:spChg>
        <pc:spChg chg="add mod">
          <ac:chgData name="Aria E Fiat" userId="d352dcc2-77e0-46ba-8182-897954ed3962" providerId="ADAL" clId="{56ED43F9-0E2E-0A4A-977A-8387EDA26E6B}" dt="2020-08-10T14:29:22.652" v="17335" actId="164"/>
          <ac:spMkLst>
            <pc:docMk/>
            <pc:sldMk cId="2537956876" sldId="380"/>
            <ac:spMk id="17" creationId="{990D08AC-A597-E94C-85A4-E4981F60C916}"/>
          </ac:spMkLst>
        </pc:spChg>
        <pc:spChg chg="add mod">
          <ac:chgData name="Aria E Fiat" userId="d352dcc2-77e0-46ba-8182-897954ed3962" providerId="ADAL" clId="{56ED43F9-0E2E-0A4A-977A-8387EDA26E6B}" dt="2020-08-10T14:29:22.652" v="17335" actId="164"/>
          <ac:spMkLst>
            <pc:docMk/>
            <pc:sldMk cId="2537956876" sldId="380"/>
            <ac:spMk id="18" creationId="{C7E6484A-2E44-8F42-9C5A-E94F97D90E7A}"/>
          </ac:spMkLst>
        </pc:spChg>
        <pc:spChg chg="add mod">
          <ac:chgData name="Aria E Fiat" userId="d352dcc2-77e0-46ba-8182-897954ed3962" providerId="ADAL" clId="{56ED43F9-0E2E-0A4A-977A-8387EDA26E6B}" dt="2020-08-10T14:29:22.652" v="17335" actId="164"/>
          <ac:spMkLst>
            <pc:docMk/>
            <pc:sldMk cId="2537956876" sldId="380"/>
            <ac:spMk id="19" creationId="{7C7CB0E6-5D79-AF40-B1CD-334CD8407318}"/>
          </ac:spMkLst>
        </pc:spChg>
        <pc:spChg chg="add mod">
          <ac:chgData name="Aria E Fiat" userId="d352dcc2-77e0-46ba-8182-897954ed3962" providerId="ADAL" clId="{56ED43F9-0E2E-0A4A-977A-8387EDA26E6B}" dt="2020-08-10T14:29:22.652" v="17335" actId="164"/>
          <ac:spMkLst>
            <pc:docMk/>
            <pc:sldMk cId="2537956876" sldId="380"/>
            <ac:spMk id="20" creationId="{3076AFFD-7E98-DB44-A225-6E961DFF8021}"/>
          </ac:spMkLst>
        </pc:spChg>
        <pc:spChg chg="add mod">
          <ac:chgData name="Aria E Fiat" userId="d352dcc2-77e0-46ba-8182-897954ed3962" providerId="ADAL" clId="{56ED43F9-0E2E-0A4A-977A-8387EDA26E6B}" dt="2020-08-10T14:29:22.652" v="17335" actId="164"/>
          <ac:spMkLst>
            <pc:docMk/>
            <pc:sldMk cId="2537956876" sldId="380"/>
            <ac:spMk id="21" creationId="{AAEE753F-BA8E-844D-A99C-F8DD2BB0DB2A}"/>
          </ac:spMkLst>
        </pc:spChg>
        <pc:spChg chg="add mod">
          <ac:chgData name="Aria E Fiat" userId="d352dcc2-77e0-46ba-8182-897954ed3962" providerId="ADAL" clId="{56ED43F9-0E2E-0A4A-977A-8387EDA26E6B}" dt="2020-08-10T14:31:09.120" v="17409" actId="1038"/>
          <ac:spMkLst>
            <pc:docMk/>
            <pc:sldMk cId="2537956876" sldId="380"/>
            <ac:spMk id="23" creationId="{7D49262A-9443-8E45-B11D-A62071454059}"/>
          </ac:spMkLst>
        </pc:spChg>
        <pc:spChg chg="add mod">
          <ac:chgData name="Aria E Fiat" userId="d352dcc2-77e0-46ba-8182-897954ed3962" providerId="ADAL" clId="{56ED43F9-0E2E-0A4A-977A-8387EDA26E6B}" dt="2020-08-10T14:30:00.576" v="17339" actId="207"/>
          <ac:spMkLst>
            <pc:docMk/>
            <pc:sldMk cId="2537956876" sldId="380"/>
            <ac:spMk id="24" creationId="{16F6A849-F37B-D54F-BE01-DF4C520C65C0}"/>
          </ac:spMkLst>
        </pc:spChg>
        <pc:spChg chg="add mod">
          <ac:chgData name="Aria E Fiat" userId="d352dcc2-77e0-46ba-8182-897954ed3962" providerId="ADAL" clId="{56ED43F9-0E2E-0A4A-977A-8387EDA26E6B}" dt="2020-08-10T14:32:36.877" v="17471" actId="1076"/>
          <ac:spMkLst>
            <pc:docMk/>
            <pc:sldMk cId="2537956876" sldId="380"/>
            <ac:spMk id="25" creationId="{2691E86F-381A-C14A-A081-DCD956711786}"/>
          </ac:spMkLst>
        </pc:spChg>
        <pc:spChg chg="add mod">
          <ac:chgData name="Aria E Fiat" userId="d352dcc2-77e0-46ba-8182-897954ed3962" providerId="ADAL" clId="{56ED43F9-0E2E-0A4A-977A-8387EDA26E6B}" dt="2020-08-10T14:32:14.472" v="17458" actId="122"/>
          <ac:spMkLst>
            <pc:docMk/>
            <pc:sldMk cId="2537956876" sldId="380"/>
            <ac:spMk id="26" creationId="{9E52F62A-4713-2448-A0CE-5C0C2A849DF9}"/>
          </ac:spMkLst>
        </pc:spChg>
        <pc:spChg chg="add mod">
          <ac:chgData name="Aria E Fiat" userId="d352dcc2-77e0-46ba-8182-897954ed3962" providerId="ADAL" clId="{56ED43F9-0E2E-0A4A-977A-8387EDA26E6B}" dt="2020-08-10T14:33:01.572" v="17499" actId="20577"/>
          <ac:spMkLst>
            <pc:docMk/>
            <pc:sldMk cId="2537956876" sldId="380"/>
            <ac:spMk id="27" creationId="{F670A5E3-E83A-E74F-ABE3-A99E78BBE3E0}"/>
          </ac:spMkLst>
        </pc:spChg>
        <pc:spChg chg="add mod">
          <ac:chgData name="Aria E Fiat" userId="d352dcc2-77e0-46ba-8182-897954ed3962" providerId="ADAL" clId="{56ED43F9-0E2E-0A4A-977A-8387EDA26E6B}" dt="2020-08-10T14:33:50.251" v="17544" actId="20577"/>
          <ac:spMkLst>
            <pc:docMk/>
            <pc:sldMk cId="2537956876" sldId="380"/>
            <ac:spMk id="28" creationId="{38D7AB3D-58A3-C346-9650-2165A8288681}"/>
          </ac:spMkLst>
        </pc:spChg>
        <pc:spChg chg="add mod">
          <ac:chgData name="Aria E Fiat" userId="d352dcc2-77e0-46ba-8182-897954ed3962" providerId="ADAL" clId="{56ED43F9-0E2E-0A4A-977A-8387EDA26E6B}" dt="2020-08-10T14:34:03.087" v="17571" actId="20577"/>
          <ac:spMkLst>
            <pc:docMk/>
            <pc:sldMk cId="2537956876" sldId="380"/>
            <ac:spMk id="29" creationId="{FD43761B-BEBE-8B4C-B7FC-773150DCA1F6}"/>
          </ac:spMkLst>
        </pc:spChg>
        <pc:spChg chg="add mod">
          <ac:chgData name="Aria E Fiat" userId="d352dcc2-77e0-46ba-8182-897954ed3962" providerId="ADAL" clId="{56ED43F9-0E2E-0A4A-977A-8387EDA26E6B}" dt="2020-08-10T14:34:31.184" v="17597" actId="1076"/>
          <ac:spMkLst>
            <pc:docMk/>
            <pc:sldMk cId="2537956876" sldId="380"/>
            <ac:spMk id="30" creationId="{B36A89A2-1373-6F40-BDC8-81D99E3981F5}"/>
          </ac:spMkLst>
        </pc:spChg>
        <pc:grpChg chg="add mod">
          <ac:chgData name="Aria E Fiat" userId="d352dcc2-77e0-46ba-8182-897954ed3962" providerId="ADAL" clId="{56ED43F9-0E2E-0A4A-977A-8387EDA26E6B}" dt="2020-08-10T14:35:27.626" v="17610" actId="1076"/>
          <ac:grpSpMkLst>
            <pc:docMk/>
            <pc:sldMk cId="2537956876" sldId="380"/>
            <ac:grpSpMk id="22" creationId="{448CBC82-D007-2A47-B26F-260056003FBC}"/>
          </ac:grpSpMkLst>
        </pc:grpChg>
        <pc:picChg chg="add mod">
          <ac:chgData name="Aria E Fiat" userId="d352dcc2-77e0-46ba-8182-897954ed3962" providerId="ADAL" clId="{56ED43F9-0E2E-0A4A-977A-8387EDA26E6B}" dt="2020-08-10T14:29:22.652" v="17335" actId="164"/>
          <ac:picMkLst>
            <pc:docMk/>
            <pc:sldMk cId="2537956876" sldId="380"/>
            <ac:picMk id="15" creationId="{31CF7438-BA53-C348-8720-1C11C882B0F0}"/>
          </ac:picMkLst>
        </pc:picChg>
        <pc:picChg chg="add del mod">
          <ac:chgData name="Aria E Fiat" userId="d352dcc2-77e0-46ba-8182-897954ed3962" providerId="ADAL" clId="{56ED43F9-0E2E-0A4A-977A-8387EDA26E6B}" dt="2020-08-10T14:38:05.205" v="17623" actId="478"/>
          <ac:picMkLst>
            <pc:docMk/>
            <pc:sldMk cId="2537956876" sldId="380"/>
            <ac:picMk id="32" creationId="{249759C2-EE56-4044-B7C4-7BEB4247FAF4}"/>
          </ac:picMkLst>
        </pc:picChg>
        <pc:picChg chg="add mod">
          <ac:chgData name="Aria E Fiat" userId="d352dcc2-77e0-46ba-8182-897954ed3962" providerId="ADAL" clId="{56ED43F9-0E2E-0A4A-977A-8387EDA26E6B}" dt="2020-08-10T14:35:26.035" v="17608" actId="1037"/>
          <ac:picMkLst>
            <pc:docMk/>
            <pc:sldMk cId="2537956876" sldId="380"/>
            <ac:picMk id="34" creationId="{E5AB6680-609F-564C-8C8E-F4FFB7E0DF27}"/>
          </ac:picMkLst>
        </pc:picChg>
        <pc:picChg chg="add mod">
          <ac:chgData name="Aria E Fiat" userId="d352dcc2-77e0-46ba-8182-897954ed3962" providerId="ADAL" clId="{56ED43F9-0E2E-0A4A-977A-8387EDA26E6B}" dt="2020-08-10T14:35:41.326" v="17613" actId="207"/>
          <ac:picMkLst>
            <pc:docMk/>
            <pc:sldMk cId="2537956876" sldId="380"/>
            <ac:picMk id="36" creationId="{E3447D50-86AA-7A4C-B6B8-8801C991684A}"/>
          </ac:picMkLst>
        </pc:picChg>
        <pc:picChg chg="add mod">
          <ac:chgData name="Aria E Fiat" userId="d352dcc2-77e0-46ba-8182-897954ed3962" providerId="ADAL" clId="{56ED43F9-0E2E-0A4A-977A-8387EDA26E6B}" dt="2020-08-10T14:36:58.732" v="17616" actId="1076"/>
          <ac:picMkLst>
            <pc:docMk/>
            <pc:sldMk cId="2537956876" sldId="380"/>
            <ac:picMk id="38" creationId="{423CEC1E-F9AE-8346-A3C2-9C205484BEE8}"/>
          </ac:picMkLst>
        </pc:picChg>
        <pc:picChg chg="add mod">
          <ac:chgData name="Aria E Fiat" userId="d352dcc2-77e0-46ba-8182-897954ed3962" providerId="ADAL" clId="{56ED43F9-0E2E-0A4A-977A-8387EDA26E6B}" dt="2020-08-10T14:37:23.716" v="17619" actId="1076"/>
          <ac:picMkLst>
            <pc:docMk/>
            <pc:sldMk cId="2537956876" sldId="380"/>
            <ac:picMk id="40" creationId="{E66F7BF4-E409-D54E-92DA-CBF797FE38A2}"/>
          </ac:picMkLst>
        </pc:picChg>
        <pc:picChg chg="add mod">
          <ac:chgData name="Aria E Fiat" userId="d352dcc2-77e0-46ba-8182-897954ed3962" providerId="ADAL" clId="{56ED43F9-0E2E-0A4A-977A-8387EDA26E6B}" dt="2020-08-10T14:38:08.236" v="17624" actId="1076"/>
          <ac:picMkLst>
            <pc:docMk/>
            <pc:sldMk cId="2537956876" sldId="380"/>
            <ac:picMk id="42" creationId="{FD40E830-11CE-C245-A61A-8E7E0E892B3A}"/>
          </ac:picMkLst>
        </pc:picChg>
        <pc:picChg chg="add mod">
          <ac:chgData name="Aria E Fiat" userId="d352dcc2-77e0-46ba-8182-897954ed3962" providerId="ADAL" clId="{56ED43F9-0E2E-0A4A-977A-8387EDA26E6B}" dt="2020-08-10T14:38:57.854" v="17627" actId="1076"/>
          <ac:picMkLst>
            <pc:docMk/>
            <pc:sldMk cId="2537956876" sldId="380"/>
            <ac:picMk id="44" creationId="{498BED5C-BF74-7440-8ACC-16CDDDA6566B}"/>
          </ac:picMkLst>
        </pc:picChg>
      </pc:sldChg>
      <pc:sldChg chg="addSp delSp modSp mod">
        <pc:chgData name="Aria E Fiat" userId="d352dcc2-77e0-46ba-8182-897954ed3962" providerId="ADAL" clId="{56ED43F9-0E2E-0A4A-977A-8387EDA26E6B}" dt="2020-08-10T14:45:43.458" v="17864" actId="1076"/>
        <pc:sldMkLst>
          <pc:docMk/>
          <pc:sldMk cId="598441080" sldId="381"/>
        </pc:sldMkLst>
        <pc:spChg chg="del">
          <ac:chgData name="Aria E Fiat" userId="d352dcc2-77e0-46ba-8182-897954ed3962" providerId="ADAL" clId="{56ED43F9-0E2E-0A4A-977A-8387EDA26E6B}" dt="2020-08-10T14:41:25.462" v="17629" actId="478"/>
          <ac:spMkLst>
            <pc:docMk/>
            <pc:sldMk cId="598441080" sldId="381"/>
            <ac:spMk id="2" creationId="{7DCA542D-83EE-4EAA-99B9-BA847619F390}"/>
          </ac:spMkLst>
        </pc:spChg>
        <pc:spChg chg="del">
          <ac:chgData name="Aria E Fiat" userId="d352dcc2-77e0-46ba-8182-897954ed3962" providerId="ADAL" clId="{56ED43F9-0E2E-0A4A-977A-8387EDA26E6B}" dt="2020-08-10T14:41:22.936" v="17628" actId="478"/>
          <ac:spMkLst>
            <pc:docMk/>
            <pc:sldMk cId="598441080" sldId="381"/>
            <ac:spMk id="3" creationId="{5B1CE1F1-A9BE-4AA6-96FA-57F66AE4CF6F}"/>
          </ac:spMkLst>
        </pc:spChg>
        <pc:spChg chg="add del mod">
          <ac:chgData name="Aria E Fiat" userId="d352dcc2-77e0-46ba-8182-897954ed3962" providerId="ADAL" clId="{56ED43F9-0E2E-0A4A-977A-8387EDA26E6B}" dt="2020-08-10T14:41:31.909" v="17641" actId="20577"/>
          <ac:spMkLst>
            <pc:docMk/>
            <pc:sldMk cId="598441080" sldId="381"/>
            <ac:spMk id="5" creationId="{08E02913-981C-734D-AAB7-6A05732113B3}"/>
          </ac:spMkLst>
        </pc:spChg>
        <pc:spChg chg="add mod">
          <ac:chgData name="Aria E Fiat" userId="d352dcc2-77e0-46ba-8182-897954ed3962" providerId="ADAL" clId="{56ED43F9-0E2E-0A4A-977A-8387EDA26E6B}" dt="2020-08-10T14:45:03.593" v="17856" actId="692"/>
          <ac:spMkLst>
            <pc:docMk/>
            <pc:sldMk cId="598441080" sldId="381"/>
            <ac:spMk id="10" creationId="{054E4AC7-7068-384C-B8ED-FBB36ADCA176}"/>
          </ac:spMkLst>
        </pc:spChg>
        <pc:spChg chg="add mod">
          <ac:chgData name="Aria E Fiat" userId="d352dcc2-77e0-46ba-8182-897954ed3962" providerId="ADAL" clId="{56ED43F9-0E2E-0A4A-977A-8387EDA26E6B}" dt="2020-08-10T14:45:43.458" v="17864" actId="1076"/>
          <ac:spMkLst>
            <pc:docMk/>
            <pc:sldMk cId="598441080" sldId="381"/>
            <ac:spMk id="11" creationId="{8F4EF822-493D-6944-BC54-F3C1C17AB403}"/>
          </ac:spMkLst>
        </pc:spChg>
        <pc:picChg chg="add del mod">
          <ac:chgData name="Aria E Fiat" userId="d352dcc2-77e0-46ba-8182-897954ed3962" providerId="ADAL" clId="{56ED43F9-0E2E-0A4A-977A-8387EDA26E6B}" dt="2020-08-10T14:42:57.169" v="17804"/>
          <ac:picMkLst>
            <pc:docMk/>
            <pc:sldMk cId="598441080" sldId="381"/>
            <ac:picMk id="7" creationId="{16FC47F4-69ED-CB4E-A61F-892AC236ABD7}"/>
          </ac:picMkLst>
        </pc:picChg>
        <pc:picChg chg="add mod modCrop">
          <ac:chgData name="Aria E Fiat" userId="d352dcc2-77e0-46ba-8182-897954ed3962" providerId="ADAL" clId="{56ED43F9-0E2E-0A4A-977A-8387EDA26E6B}" dt="2020-08-10T14:43:48.304" v="17814" actId="1076"/>
          <ac:picMkLst>
            <pc:docMk/>
            <pc:sldMk cId="598441080" sldId="381"/>
            <ac:picMk id="9" creationId="{75A2CF60-B8D1-C64A-A241-82035A0368F2}"/>
          </ac:picMkLst>
        </pc:picChg>
      </pc:sldChg>
      <pc:sldChg chg="addSp delSp modSp mod modNotesTx">
        <pc:chgData name="Aria E Fiat" userId="d352dcc2-77e0-46ba-8182-897954ed3962" providerId="ADAL" clId="{56ED43F9-0E2E-0A4A-977A-8387EDA26E6B}" dt="2020-08-10T02:57:51.637" v="9898" actId="207"/>
        <pc:sldMkLst>
          <pc:docMk/>
          <pc:sldMk cId="1436122682" sldId="382"/>
        </pc:sldMkLst>
        <pc:spChg chg="mod">
          <ac:chgData name="Aria E Fiat" userId="d352dcc2-77e0-46ba-8182-897954ed3962" providerId="ADAL" clId="{56ED43F9-0E2E-0A4A-977A-8387EDA26E6B}" dt="2020-08-10T02:30:23.866" v="8968" actId="1076"/>
          <ac:spMkLst>
            <pc:docMk/>
            <pc:sldMk cId="1436122682" sldId="382"/>
            <ac:spMk id="3" creationId="{6275D5CC-E9DE-4CED-99DB-F001FED65226}"/>
          </ac:spMkLst>
        </pc:spChg>
        <pc:spChg chg="del mod">
          <ac:chgData name="Aria E Fiat" userId="d352dcc2-77e0-46ba-8182-897954ed3962" providerId="ADAL" clId="{56ED43F9-0E2E-0A4A-977A-8387EDA26E6B}" dt="2020-08-10T02:57:45.947" v="9896" actId="478"/>
          <ac:spMkLst>
            <pc:docMk/>
            <pc:sldMk cId="1436122682" sldId="382"/>
            <ac:spMk id="5" creationId="{5913F451-0C0D-A341-9054-3EE66A956335}"/>
          </ac:spMkLst>
        </pc:spChg>
        <pc:spChg chg="add del mod">
          <ac:chgData name="Aria E Fiat" userId="d352dcc2-77e0-46ba-8182-897954ed3962" providerId="ADAL" clId="{56ED43F9-0E2E-0A4A-977A-8387EDA26E6B}" dt="2020-08-10T02:29:20.670" v="8947" actId="478"/>
          <ac:spMkLst>
            <pc:docMk/>
            <pc:sldMk cId="1436122682" sldId="382"/>
            <ac:spMk id="8" creationId="{B2974C68-C932-4D4C-8153-3A064418CEDA}"/>
          </ac:spMkLst>
        </pc:spChg>
        <pc:spChg chg="add mod">
          <ac:chgData name="Aria E Fiat" userId="d352dcc2-77e0-46ba-8182-897954ed3962" providerId="ADAL" clId="{56ED43F9-0E2E-0A4A-977A-8387EDA26E6B}" dt="2020-08-10T02:30:18.716" v="8967" actId="1076"/>
          <ac:spMkLst>
            <pc:docMk/>
            <pc:sldMk cId="1436122682" sldId="382"/>
            <ac:spMk id="9" creationId="{D10C6A12-9084-9245-AAF1-1E38640088F8}"/>
          </ac:spMkLst>
        </pc:spChg>
        <pc:spChg chg="add mod">
          <ac:chgData name="Aria E Fiat" userId="d352dcc2-77e0-46ba-8182-897954ed3962" providerId="ADAL" clId="{56ED43F9-0E2E-0A4A-977A-8387EDA26E6B}" dt="2020-08-10T02:30:18.716" v="8967" actId="1076"/>
          <ac:spMkLst>
            <pc:docMk/>
            <pc:sldMk cId="1436122682" sldId="382"/>
            <ac:spMk id="10" creationId="{B21DF4DF-082A-5F43-AB94-1130F234D229}"/>
          </ac:spMkLst>
        </pc:spChg>
        <pc:spChg chg="add mod">
          <ac:chgData name="Aria E Fiat" userId="d352dcc2-77e0-46ba-8182-897954ed3962" providerId="ADAL" clId="{56ED43F9-0E2E-0A4A-977A-8387EDA26E6B}" dt="2020-08-10T02:30:18.716" v="8967" actId="1076"/>
          <ac:spMkLst>
            <pc:docMk/>
            <pc:sldMk cId="1436122682" sldId="382"/>
            <ac:spMk id="11" creationId="{9A5D34B4-6041-164F-BAD3-7C37796EEEB0}"/>
          </ac:spMkLst>
        </pc:spChg>
        <pc:spChg chg="add mod">
          <ac:chgData name="Aria E Fiat" userId="d352dcc2-77e0-46ba-8182-897954ed3962" providerId="ADAL" clId="{56ED43F9-0E2E-0A4A-977A-8387EDA26E6B}" dt="2020-08-10T02:30:18.716" v="8967" actId="1076"/>
          <ac:spMkLst>
            <pc:docMk/>
            <pc:sldMk cId="1436122682" sldId="382"/>
            <ac:spMk id="12" creationId="{4F9753DB-1B84-A146-8D88-068B820F4761}"/>
          </ac:spMkLst>
        </pc:spChg>
        <pc:spChg chg="add mod">
          <ac:chgData name="Aria E Fiat" userId="d352dcc2-77e0-46ba-8182-897954ed3962" providerId="ADAL" clId="{56ED43F9-0E2E-0A4A-977A-8387EDA26E6B}" dt="2020-08-10T02:57:51.637" v="9898" actId="207"/>
          <ac:spMkLst>
            <pc:docMk/>
            <pc:sldMk cId="1436122682" sldId="382"/>
            <ac:spMk id="13" creationId="{B682B6F7-ACE7-4D4D-97EC-53FD20EE9CB1}"/>
          </ac:spMkLst>
        </pc:spChg>
        <pc:spChg chg="add mod">
          <ac:chgData name="Aria E Fiat" userId="d352dcc2-77e0-46ba-8182-897954ed3962" providerId="ADAL" clId="{56ED43F9-0E2E-0A4A-977A-8387EDA26E6B}" dt="2020-08-10T02:57:46.468" v="9897"/>
          <ac:spMkLst>
            <pc:docMk/>
            <pc:sldMk cId="1436122682" sldId="382"/>
            <ac:spMk id="14" creationId="{36E8C3F5-85B6-B840-BC79-62AB0C95D6A3}"/>
          </ac:spMkLst>
        </pc:spChg>
        <pc:picChg chg="add mod modCrop">
          <ac:chgData name="Aria E Fiat" userId="d352dcc2-77e0-46ba-8182-897954ed3962" providerId="ADAL" clId="{56ED43F9-0E2E-0A4A-977A-8387EDA26E6B}" dt="2020-08-10T02:30:18.716" v="8967" actId="1076"/>
          <ac:picMkLst>
            <pc:docMk/>
            <pc:sldMk cId="1436122682" sldId="382"/>
            <ac:picMk id="6" creationId="{AC3EF316-E902-EC4F-92D4-E47692A6C2A0}"/>
          </ac:picMkLst>
        </pc:picChg>
        <pc:picChg chg="del">
          <ac:chgData name="Aria E Fiat" userId="d352dcc2-77e0-46ba-8182-897954ed3962" providerId="ADAL" clId="{56ED43F9-0E2E-0A4A-977A-8387EDA26E6B}" dt="2020-08-10T02:22:23.386" v="8663" actId="478"/>
          <ac:picMkLst>
            <pc:docMk/>
            <pc:sldMk cId="1436122682" sldId="382"/>
            <ac:picMk id="7" creationId="{1317ADE0-AB08-4C6C-A973-42665C9922A0}"/>
          </ac:picMkLst>
        </pc:picChg>
        <pc:cxnChg chg="add del mod">
          <ac:chgData name="Aria E Fiat" userId="d352dcc2-77e0-46ba-8182-897954ed3962" providerId="ADAL" clId="{56ED43F9-0E2E-0A4A-977A-8387EDA26E6B}" dt="2020-08-10T02:57:45.947" v="9896" actId="478"/>
          <ac:cxnSpMkLst>
            <pc:docMk/>
            <pc:sldMk cId="1436122682" sldId="382"/>
            <ac:cxnSpMk id="4" creationId="{91D0C1BC-B429-5343-A82E-F713B6364F68}"/>
          </ac:cxnSpMkLst>
        </pc:cxnChg>
      </pc:sldChg>
      <pc:sldChg chg="addSp delSp modSp mod addCm delCm">
        <pc:chgData name="Aria E Fiat" userId="d352dcc2-77e0-46ba-8182-897954ed3962" providerId="ADAL" clId="{56ED43F9-0E2E-0A4A-977A-8387EDA26E6B}" dt="2020-08-10T03:03:00.887" v="10425" actId="1035"/>
        <pc:sldMkLst>
          <pc:docMk/>
          <pc:sldMk cId="2941369464" sldId="383"/>
        </pc:sldMkLst>
        <pc:spChg chg="mod">
          <ac:chgData name="Aria E Fiat" userId="d352dcc2-77e0-46ba-8182-897954ed3962" providerId="ADAL" clId="{56ED43F9-0E2E-0A4A-977A-8387EDA26E6B}" dt="2020-08-10T02:41:26.908" v="9390" actId="1076"/>
          <ac:spMkLst>
            <pc:docMk/>
            <pc:sldMk cId="2941369464" sldId="383"/>
            <ac:spMk id="5" creationId="{5913F451-0C0D-A341-9054-3EE66A956335}"/>
          </ac:spMkLst>
        </pc:spChg>
        <pc:spChg chg="add mod">
          <ac:chgData name="Aria E Fiat" userId="d352dcc2-77e0-46ba-8182-897954ed3962" providerId="ADAL" clId="{56ED43F9-0E2E-0A4A-977A-8387EDA26E6B}" dt="2020-08-10T03:00:15.886" v="10002" actId="20577"/>
          <ac:spMkLst>
            <pc:docMk/>
            <pc:sldMk cId="2941369464" sldId="383"/>
            <ac:spMk id="9" creationId="{69831A18-2E40-F44F-A586-C12BAFAADFD2}"/>
          </ac:spMkLst>
        </pc:spChg>
        <pc:spChg chg="add mod">
          <ac:chgData name="Aria E Fiat" userId="d352dcc2-77e0-46ba-8182-897954ed3962" providerId="ADAL" clId="{56ED43F9-0E2E-0A4A-977A-8387EDA26E6B}" dt="2020-08-10T02:41:20.812" v="9389" actId="1076"/>
          <ac:spMkLst>
            <pc:docMk/>
            <pc:sldMk cId="2941369464" sldId="383"/>
            <ac:spMk id="11" creationId="{37EA0810-F434-EA4E-AC24-FFF6FD207A01}"/>
          </ac:spMkLst>
        </pc:spChg>
        <pc:spChg chg="add mod">
          <ac:chgData name="Aria E Fiat" userId="d352dcc2-77e0-46ba-8182-897954ed3962" providerId="ADAL" clId="{56ED43F9-0E2E-0A4A-977A-8387EDA26E6B}" dt="2020-08-10T02:50:03.026" v="9676" actId="1076"/>
          <ac:spMkLst>
            <pc:docMk/>
            <pc:sldMk cId="2941369464" sldId="383"/>
            <ac:spMk id="12" creationId="{84154FC6-4508-D943-8813-8BD6B03A3776}"/>
          </ac:spMkLst>
        </pc:spChg>
        <pc:spChg chg="add mod">
          <ac:chgData name="Aria E Fiat" userId="d352dcc2-77e0-46ba-8182-897954ed3962" providerId="ADAL" clId="{56ED43F9-0E2E-0A4A-977A-8387EDA26E6B}" dt="2020-08-10T02:50:03.026" v="9676" actId="1076"/>
          <ac:spMkLst>
            <pc:docMk/>
            <pc:sldMk cId="2941369464" sldId="383"/>
            <ac:spMk id="13" creationId="{46A4BCBF-32B1-3F40-87E0-EB0AA829A13A}"/>
          </ac:spMkLst>
        </pc:spChg>
        <pc:spChg chg="add mod">
          <ac:chgData name="Aria E Fiat" userId="d352dcc2-77e0-46ba-8182-897954ed3962" providerId="ADAL" clId="{56ED43F9-0E2E-0A4A-977A-8387EDA26E6B}" dt="2020-08-10T03:02:47.303" v="10418" actId="1076"/>
          <ac:spMkLst>
            <pc:docMk/>
            <pc:sldMk cId="2941369464" sldId="383"/>
            <ac:spMk id="14" creationId="{6178C4CE-2811-5343-950A-FC726AA56054}"/>
          </ac:spMkLst>
        </pc:spChg>
        <pc:spChg chg="add del mod">
          <ac:chgData name="Aria E Fiat" userId="d352dcc2-77e0-46ba-8182-897954ed3962" providerId="ADAL" clId="{56ED43F9-0E2E-0A4A-977A-8387EDA26E6B}" dt="2020-08-10T02:47:13.448" v="9538"/>
          <ac:spMkLst>
            <pc:docMk/>
            <pc:sldMk cId="2941369464" sldId="383"/>
            <ac:spMk id="15" creationId="{0DD3D9A8-AF01-324F-8DF1-07B39A99728D}"/>
          </ac:spMkLst>
        </pc:spChg>
        <pc:spChg chg="add del mod">
          <ac:chgData name="Aria E Fiat" userId="d352dcc2-77e0-46ba-8182-897954ed3962" providerId="ADAL" clId="{56ED43F9-0E2E-0A4A-977A-8387EDA26E6B}" dt="2020-08-10T02:47:15.680" v="9542"/>
          <ac:spMkLst>
            <pc:docMk/>
            <pc:sldMk cId="2941369464" sldId="383"/>
            <ac:spMk id="16" creationId="{84052151-EF3D-F442-B9A3-9321DEDCA052}"/>
          </ac:spMkLst>
        </pc:spChg>
        <pc:spChg chg="add del mod">
          <ac:chgData name="Aria E Fiat" userId="d352dcc2-77e0-46ba-8182-897954ed3962" providerId="ADAL" clId="{56ED43F9-0E2E-0A4A-977A-8387EDA26E6B}" dt="2020-08-10T02:48:45.976" v="9669"/>
          <ac:spMkLst>
            <pc:docMk/>
            <pc:sldMk cId="2941369464" sldId="383"/>
            <ac:spMk id="17" creationId="{7311C67E-0FBE-9445-BEA3-A868A6247C3D}"/>
          </ac:spMkLst>
        </pc:spChg>
        <pc:spChg chg="add del mod">
          <ac:chgData name="Aria E Fiat" userId="d352dcc2-77e0-46ba-8182-897954ed3962" providerId="ADAL" clId="{56ED43F9-0E2E-0A4A-977A-8387EDA26E6B}" dt="2020-08-10T02:47:17.892" v="9545"/>
          <ac:spMkLst>
            <pc:docMk/>
            <pc:sldMk cId="2941369464" sldId="383"/>
            <ac:spMk id="18" creationId="{30ED051B-D303-4948-8FF6-2BD0556A3CA1}"/>
          </ac:spMkLst>
        </pc:spChg>
        <pc:spChg chg="add del mod">
          <ac:chgData name="Aria E Fiat" userId="d352dcc2-77e0-46ba-8182-897954ed3962" providerId="ADAL" clId="{56ED43F9-0E2E-0A4A-977A-8387EDA26E6B}" dt="2020-08-10T02:48:45.972" v="9667"/>
          <ac:spMkLst>
            <pc:docMk/>
            <pc:sldMk cId="2941369464" sldId="383"/>
            <ac:spMk id="19" creationId="{9BA68FC3-741C-7C4B-B113-31F81E27A1FB}"/>
          </ac:spMkLst>
        </pc:spChg>
        <pc:spChg chg="add mod">
          <ac:chgData name="Aria E Fiat" userId="d352dcc2-77e0-46ba-8182-897954ed3962" providerId="ADAL" clId="{56ED43F9-0E2E-0A4A-977A-8387EDA26E6B}" dt="2020-08-10T03:03:00.887" v="10425" actId="1035"/>
          <ac:spMkLst>
            <pc:docMk/>
            <pc:sldMk cId="2941369464" sldId="383"/>
            <ac:spMk id="20" creationId="{6B57E269-279D-1542-9642-A16477BB562B}"/>
          </ac:spMkLst>
        </pc:spChg>
        <pc:spChg chg="add mod">
          <ac:chgData name="Aria E Fiat" userId="d352dcc2-77e0-46ba-8182-897954ed3962" providerId="ADAL" clId="{56ED43F9-0E2E-0A4A-977A-8387EDA26E6B}" dt="2020-08-10T03:01:17.886" v="10117" actId="1076"/>
          <ac:spMkLst>
            <pc:docMk/>
            <pc:sldMk cId="2941369464" sldId="383"/>
            <ac:spMk id="21" creationId="{30660B1E-BD50-074E-B1A6-9A760347B95D}"/>
          </ac:spMkLst>
        </pc:spChg>
        <pc:spChg chg="add mod">
          <ac:chgData name="Aria E Fiat" userId="d352dcc2-77e0-46ba-8182-897954ed3962" providerId="ADAL" clId="{56ED43F9-0E2E-0A4A-977A-8387EDA26E6B}" dt="2020-08-10T03:01:57.088" v="10275" actId="20577"/>
          <ac:spMkLst>
            <pc:docMk/>
            <pc:sldMk cId="2941369464" sldId="383"/>
            <ac:spMk id="22" creationId="{DF28A732-CDEA-D94D-8C75-232FF011A8DD}"/>
          </ac:spMkLst>
        </pc:spChg>
        <pc:spChg chg="add mod">
          <ac:chgData name="Aria E Fiat" userId="d352dcc2-77e0-46ba-8182-897954ed3962" providerId="ADAL" clId="{56ED43F9-0E2E-0A4A-977A-8387EDA26E6B}" dt="2020-08-10T03:02:44.999" v="10417" actId="1076"/>
          <ac:spMkLst>
            <pc:docMk/>
            <pc:sldMk cId="2941369464" sldId="383"/>
            <ac:spMk id="23" creationId="{E5B5DDB9-2EF3-7E45-A5AD-163C2C0B28D1}"/>
          </ac:spMkLst>
        </pc:spChg>
        <pc:picChg chg="mod">
          <ac:chgData name="Aria E Fiat" userId="d352dcc2-77e0-46ba-8182-897954ed3962" providerId="ADAL" clId="{56ED43F9-0E2E-0A4A-977A-8387EDA26E6B}" dt="2020-08-10T02:50:03.026" v="9676" actId="1076"/>
          <ac:picMkLst>
            <pc:docMk/>
            <pc:sldMk cId="2941369464" sldId="383"/>
            <ac:picMk id="6" creationId="{A9CAFA6A-C4F1-4844-A58A-44D6D65F05C1}"/>
          </ac:picMkLst>
        </pc:picChg>
        <pc:picChg chg="add del mod">
          <ac:chgData name="Aria E Fiat" userId="d352dcc2-77e0-46ba-8182-897954ed3962" providerId="ADAL" clId="{56ED43F9-0E2E-0A4A-977A-8387EDA26E6B}" dt="2020-08-10T02:40:15.166" v="9303" actId="478"/>
          <ac:picMkLst>
            <pc:docMk/>
            <pc:sldMk cId="2941369464" sldId="383"/>
            <ac:picMk id="7" creationId="{52E31CB3-12D7-664C-96A0-A98C8A81ACBD}"/>
          </ac:picMkLst>
        </pc:picChg>
        <pc:picChg chg="mod">
          <ac:chgData name="Aria E Fiat" userId="d352dcc2-77e0-46ba-8182-897954ed3962" providerId="ADAL" clId="{56ED43F9-0E2E-0A4A-977A-8387EDA26E6B}" dt="2020-08-10T02:50:06.223" v="9677" actId="1076"/>
          <ac:picMkLst>
            <pc:docMk/>
            <pc:sldMk cId="2941369464" sldId="383"/>
            <ac:picMk id="8" creationId="{BF1A6FC4-8845-4AD0-9F3E-3AA27AFE1AE7}"/>
          </ac:picMkLst>
        </pc:picChg>
        <pc:picChg chg="mod">
          <ac:chgData name="Aria E Fiat" userId="d352dcc2-77e0-46ba-8182-897954ed3962" providerId="ADAL" clId="{56ED43F9-0E2E-0A4A-977A-8387EDA26E6B}" dt="2020-08-10T02:50:03.026" v="9676" actId="1076"/>
          <ac:picMkLst>
            <pc:docMk/>
            <pc:sldMk cId="2941369464" sldId="383"/>
            <ac:picMk id="10" creationId="{6BF2B68A-582F-40D5-8CDC-88D343112424}"/>
          </ac:picMkLst>
        </pc:picChg>
        <pc:cxnChg chg="del">
          <ac:chgData name="Aria E Fiat" userId="d352dcc2-77e0-46ba-8182-897954ed3962" providerId="ADAL" clId="{56ED43F9-0E2E-0A4A-977A-8387EDA26E6B}" dt="2020-08-10T02:40:25.057" v="9305" actId="478"/>
          <ac:cxnSpMkLst>
            <pc:docMk/>
            <pc:sldMk cId="2941369464" sldId="383"/>
            <ac:cxnSpMk id="4" creationId="{91D0C1BC-B429-5343-A82E-F713B6364F68}"/>
          </ac:cxnSpMkLst>
        </pc:cxnChg>
      </pc:sldChg>
      <pc:sldChg chg="addSp delSp modSp mod">
        <pc:chgData name="Aria E Fiat" userId="d352dcc2-77e0-46ba-8182-897954ed3962" providerId="ADAL" clId="{56ED43F9-0E2E-0A4A-977A-8387EDA26E6B}" dt="2020-08-10T02:59:30.797" v="9998" actId="1076"/>
        <pc:sldMkLst>
          <pc:docMk/>
          <pc:sldMk cId="388611900" sldId="384"/>
        </pc:sldMkLst>
        <pc:spChg chg="del">
          <ac:chgData name="Aria E Fiat" userId="d352dcc2-77e0-46ba-8182-897954ed3962" providerId="ADAL" clId="{56ED43F9-0E2E-0A4A-977A-8387EDA26E6B}" dt="2020-08-10T02:58:24.319" v="9900" actId="478"/>
          <ac:spMkLst>
            <pc:docMk/>
            <pc:sldMk cId="388611900" sldId="384"/>
            <ac:spMk id="5" creationId="{5913F451-0C0D-A341-9054-3EE66A956335}"/>
          </ac:spMkLst>
        </pc:spChg>
        <pc:spChg chg="add mod">
          <ac:chgData name="Aria E Fiat" userId="d352dcc2-77e0-46ba-8182-897954ed3962" providerId="ADAL" clId="{56ED43F9-0E2E-0A4A-977A-8387EDA26E6B}" dt="2020-08-10T02:59:06.684" v="9995" actId="14100"/>
          <ac:spMkLst>
            <pc:docMk/>
            <pc:sldMk cId="388611900" sldId="384"/>
            <ac:spMk id="6" creationId="{038AE7F1-0EE0-E54B-8C04-0B6BB97DF873}"/>
          </ac:spMkLst>
        </pc:spChg>
        <pc:spChg chg="add mod">
          <ac:chgData name="Aria E Fiat" userId="d352dcc2-77e0-46ba-8182-897954ed3962" providerId="ADAL" clId="{56ED43F9-0E2E-0A4A-977A-8387EDA26E6B}" dt="2020-08-10T02:58:29.654" v="9901"/>
          <ac:spMkLst>
            <pc:docMk/>
            <pc:sldMk cId="388611900" sldId="384"/>
            <ac:spMk id="7" creationId="{BF6601CB-FA09-424C-B12A-B338E7192F74}"/>
          </ac:spMkLst>
        </pc:spChg>
        <pc:picChg chg="mod">
          <ac:chgData name="Aria E Fiat" userId="d352dcc2-77e0-46ba-8182-897954ed3962" providerId="ADAL" clId="{56ED43F9-0E2E-0A4A-977A-8387EDA26E6B}" dt="2020-08-10T02:59:30.797" v="9998" actId="1076"/>
          <ac:picMkLst>
            <pc:docMk/>
            <pc:sldMk cId="388611900" sldId="384"/>
            <ac:picMk id="1026" creationId="{46B36F99-D269-4949-A17F-FC0B376D518F}"/>
          </ac:picMkLst>
        </pc:picChg>
        <pc:cxnChg chg="del">
          <ac:chgData name="Aria E Fiat" userId="d352dcc2-77e0-46ba-8182-897954ed3962" providerId="ADAL" clId="{56ED43F9-0E2E-0A4A-977A-8387EDA26E6B}" dt="2020-08-10T02:58:24.319" v="9900" actId="478"/>
          <ac:cxnSpMkLst>
            <pc:docMk/>
            <pc:sldMk cId="388611900" sldId="384"/>
            <ac:cxnSpMk id="4" creationId="{91D0C1BC-B429-5343-A82E-F713B6364F68}"/>
          </ac:cxnSpMkLst>
        </pc:cxnChg>
      </pc:sldChg>
      <pc:sldChg chg="addSp delSp modSp mod modNotesTx">
        <pc:chgData name="Aria E Fiat" userId="d352dcc2-77e0-46ba-8182-897954ed3962" providerId="ADAL" clId="{56ED43F9-0E2E-0A4A-977A-8387EDA26E6B}" dt="2020-08-10T03:22:16.137" v="11490" actId="20577"/>
        <pc:sldMkLst>
          <pc:docMk/>
          <pc:sldMk cId="1716200079" sldId="385"/>
        </pc:sldMkLst>
        <pc:spChg chg="del">
          <ac:chgData name="Aria E Fiat" userId="d352dcc2-77e0-46ba-8182-897954ed3962" providerId="ADAL" clId="{56ED43F9-0E2E-0A4A-977A-8387EDA26E6B}" dt="2020-08-10T03:12:07.520" v="10823" actId="478"/>
          <ac:spMkLst>
            <pc:docMk/>
            <pc:sldMk cId="1716200079" sldId="385"/>
            <ac:spMk id="5" creationId="{5913F451-0C0D-A341-9054-3EE66A956335}"/>
          </ac:spMkLst>
        </pc:spChg>
        <pc:spChg chg="add mod">
          <ac:chgData name="Aria E Fiat" userId="d352dcc2-77e0-46ba-8182-897954ed3962" providerId="ADAL" clId="{56ED43F9-0E2E-0A4A-977A-8387EDA26E6B}" dt="2020-08-10T03:16:18.934" v="11226" actId="114"/>
          <ac:spMkLst>
            <pc:docMk/>
            <pc:sldMk cId="1716200079" sldId="385"/>
            <ac:spMk id="8" creationId="{7C19DE12-1834-E149-8DAF-289039C4C729}"/>
          </ac:spMkLst>
        </pc:spChg>
        <pc:spChg chg="add mod">
          <ac:chgData name="Aria E Fiat" userId="d352dcc2-77e0-46ba-8182-897954ed3962" providerId="ADAL" clId="{56ED43F9-0E2E-0A4A-977A-8387EDA26E6B}" dt="2020-08-10T03:16:56.474" v="11232" actId="1582"/>
          <ac:spMkLst>
            <pc:docMk/>
            <pc:sldMk cId="1716200079" sldId="385"/>
            <ac:spMk id="9" creationId="{7893C40C-9CF6-4542-89F8-8253A0693E8D}"/>
          </ac:spMkLst>
        </pc:spChg>
        <pc:spChg chg="add mod">
          <ac:chgData name="Aria E Fiat" userId="d352dcc2-77e0-46ba-8182-897954ed3962" providerId="ADAL" clId="{56ED43F9-0E2E-0A4A-977A-8387EDA26E6B}" dt="2020-08-10T03:16:21.803" v="11228" actId="114"/>
          <ac:spMkLst>
            <pc:docMk/>
            <pc:sldMk cId="1716200079" sldId="385"/>
            <ac:spMk id="10" creationId="{CB348570-E88F-F146-954C-8727867658F6}"/>
          </ac:spMkLst>
        </pc:spChg>
        <pc:spChg chg="add mod">
          <ac:chgData name="Aria E Fiat" userId="d352dcc2-77e0-46ba-8182-897954ed3962" providerId="ADAL" clId="{56ED43F9-0E2E-0A4A-977A-8387EDA26E6B}" dt="2020-08-10T03:17:13.576" v="11238" actId="208"/>
          <ac:spMkLst>
            <pc:docMk/>
            <pc:sldMk cId="1716200079" sldId="385"/>
            <ac:spMk id="12" creationId="{551685CE-1EB9-244D-8026-3FBC4BD06D92}"/>
          </ac:spMkLst>
        </pc:spChg>
        <pc:picChg chg="add mod modCrop">
          <ac:chgData name="Aria E Fiat" userId="d352dcc2-77e0-46ba-8182-897954ed3962" providerId="ADAL" clId="{56ED43F9-0E2E-0A4A-977A-8387EDA26E6B}" dt="2020-08-10T03:13:23.558" v="10836" actId="732"/>
          <ac:picMkLst>
            <pc:docMk/>
            <pc:sldMk cId="1716200079" sldId="385"/>
            <ac:picMk id="3" creationId="{7505CD64-828F-7E42-96BD-D02F6FBDC207}"/>
          </ac:picMkLst>
        </pc:picChg>
        <pc:picChg chg="add mod modCrop">
          <ac:chgData name="Aria E Fiat" userId="d352dcc2-77e0-46ba-8182-897954ed3962" providerId="ADAL" clId="{56ED43F9-0E2E-0A4A-977A-8387EDA26E6B}" dt="2020-08-10T03:13:13.170" v="10835" actId="1076"/>
          <ac:picMkLst>
            <pc:docMk/>
            <pc:sldMk cId="1716200079" sldId="385"/>
            <ac:picMk id="7" creationId="{89BD2FE4-6A47-364F-8B20-D8AA9D219FE4}"/>
          </ac:picMkLst>
        </pc:picChg>
        <pc:picChg chg="del mod">
          <ac:chgData name="Aria E Fiat" userId="d352dcc2-77e0-46ba-8182-897954ed3962" providerId="ADAL" clId="{56ED43F9-0E2E-0A4A-977A-8387EDA26E6B}" dt="2020-08-10T03:15:38.378" v="11211" actId="478"/>
          <ac:picMkLst>
            <pc:docMk/>
            <pc:sldMk cId="1716200079" sldId="385"/>
            <ac:picMk id="2050" creationId="{D4159FA5-1C0F-4138-9681-443407CA51F6}"/>
          </ac:picMkLst>
        </pc:picChg>
        <pc:cxnChg chg="del">
          <ac:chgData name="Aria E Fiat" userId="d352dcc2-77e0-46ba-8182-897954ed3962" providerId="ADAL" clId="{56ED43F9-0E2E-0A4A-977A-8387EDA26E6B}" dt="2020-08-10T03:12:07.520" v="10823" actId="478"/>
          <ac:cxnSpMkLst>
            <pc:docMk/>
            <pc:sldMk cId="1716200079" sldId="385"/>
            <ac:cxnSpMk id="4" creationId="{91D0C1BC-B429-5343-A82E-F713B6364F68}"/>
          </ac:cxnSpMkLst>
        </pc:cxnChg>
      </pc:sldChg>
      <pc:sldChg chg="addSp delSp modSp mod ord modNotesTx">
        <pc:chgData name="Aria E Fiat" userId="d352dcc2-77e0-46ba-8182-897954ed3962" providerId="ADAL" clId="{56ED43F9-0E2E-0A4A-977A-8387EDA26E6B}" dt="2020-08-10T03:22:37.168" v="11519" actId="20577"/>
        <pc:sldMkLst>
          <pc:docMk/>
          <pc:sldMk cId="2367386595" sldId="386"/>
        </pc:sldMkLst>
        <pc:spChg chg="del">
          <ac:chgData name="Aria E Fiat" userId="d352dcc2-77e0-46ba-8182-897954ed3962" providerId="ADAL" clId="{56ED43F9-0E2E-0A4A-977A-8387EDA26E6B}" dt="2020-08-10T03:06:16.327" v="10690" actId="478"/>
          <ac:spMkLst>
            <pc:docMk/>
            <pc:sldMk cId="2367386595" sldId="386"/>
            <ac:spMk id="5" creationId="{5913F451-0C0D-A341-9054-3EE66A956335}"/>
          </ac:spMkLst>
        </pc:spChg>
        <pc:spChg chg="add mod">
          <ac:chgData name="Aria E Fiat" userId="d352dcc2-77e0-46ba-8182-897954ed3962" providerId="ADAL" clId="{56ED43F9-0E2E-0A4A-977A-8387EDA26E6B}" dt="2020-08-10T03:08:14.784" v="10715" actId="207"/>
          <ac:spMkLst>
            <pc:docMk/>
            <pc:sldMk cId="2367386595" sldId="386"/>
            <ac:spMk id="6" creationId="{BA910503-34D3-DB4E-8DBF-A9CE9B76618E}"/>
          </ac:spMkLst>
        </pc:spChg>
        <pc:spChg chg="add mod">
          <ac:chgData name="Aria E Fiat" userId="d352dcc2-77e0-46ba-8182-897954ed3962" providerId="ADAL" clId="{56ED43F9-0E2E-0A4A-977A-8387EDA26E6B}" dt="2020-08-10T03:08:11.363" v="10714" actId="207"/>
          <ac:spMkLst>
            <pc:docMk/>
            <pc:sldMk cId="2367386595" sldId="386"/>
            <ac:spMk id="7" creationId="{38942FCD-BBDB-684A-BC22-6C12ADA16DD7}"/>
          </ac:spMkLst>
        </pc:spChg>
        <pc:spChg chg="add mod">
          <ac:chgData name="Aria E Fiat" userId="d352dcc2-77e0-46ba-8182-897954ed3962" providerId="ADAL" clId="{56ED43F9-0E2E-0A4A-977A-8387EDA26E6B}" dt="2020-08-10T03:11:16.566" v="10818" actId="207"/>
          <ac:spMkLst>
            <pc:docMk/>
            <pc:sldMk cId="2367386595" sldId="386"/>
            <ac:spMk id="8" creationId="{2388FB25-A4C8-434A-AEA9-D83FD3D55DD4}"/>
          </ac:spMkLst>
        </pc:spChg>
        <pc:spChg chg="add mod">
          <ac:chgData name="Aria E Fiat" userId="d352dcc2-77e0-46ba-8182-897954ed3962" providerId="ADAL" clId="{56ED43F9-0E2E-0A4A-977A-8387EDA26E6B}" dt="2020-08-10T03:09:53.061" v="10741" actId="207"/>
          <ac:spMkLst>
            <pc:docMk/>
            <pc:sldMk cId="2367386595" sldId="386"/>
            <ac:spMk id="9" creationId="{BEDBE9B5-E2E9-F343-A52B-692FBC028723}"/>
          </ac:spMkLst>
        </pc:spChg>
        <pc:spChg chg="add mod">
          <ac:chgData name="Aria E Fiat" userId="d352dcc2-77e0-46ba-8182-897954ed3962" providerId="ADAL" clId="{56ED43F9-0E2E-0A4A-977A-8387EDA26E6B}" dt="2020-08-10T03:09:48.967" v="10740" actId="207"/>
          <ac:spMkLst>
            <pc:docMk/>
            <pc:sldMk cId="2367386595" sldId="386"/>
            <ac:spMk id="10" creationId="{436B054E-15C2-CB4C-B9B8-CF8237B62BA8}"/>
          </ac:spMkLst>
        </pc:spChg>
        <pc:picChg chg="add mod">
          <ac:chgData name="Aria E Fiat" userId="d352dcc2-77e0-46ba-8182-897954ed3962" providerId="ADAL" clId="{56ED43F9-0E2E-0A4A-977A-8387EDA26E6B}" dt="2020-08-10T03:07:47.109" v="10710" actId="14100"/>
          <ac:picMkLst>
            <pc:docMk/>
            <pc:sldMk cId="2367386595" sldId="386"/>
            <ac:picMk id="3" creationId="{D8FCC5F1-35D9-6A43-8A43-8E4A403D8817}"/>
          </ac:picMkLst>
        </pc:picChg>
        <pc:picChg chg="add del mod">
          <ac:chgData name="Aria E Fiat" userId="d352dcc2-77e0-46ba-8182-897954ed3962" providerId="ADAL" clId="{56ED43F9-0E2E-0A4A-977A-8387EDA26E6B}" dt="2020-08-10T03:06:23.885" v="10693" actId="478"/>
          <ac:picMkLst>
            <pc:docMk/>
            <pc:sldMk cId="2367386595" sldId="386"/>
            <ac:picMk id="3074" creationId="{16EEE913-183B-4E03-AC4E-1F2D71DD5C60}"/>
          </ac:picMkLst>
        </pc:picChg>
        <pc:cxnChg chg="del">
          <ac:chgData name="Aria E Fiat" userId="d352dcc2-77e0-46ba-8182-897954ed3962" providerId="ADAL" clId="{56ED43F9-0E2E-0A4A-977A-8387EDA26E6B}" dt="2020-08-10T03:06:16.327" v="10690" actId="478"/>
          <ac:cxnSpMkLst>
            <pc:docMk/>
            <pc:sldMk cId="2367386595" sldId="386"/>
            <ac:cxnSpMk id="4" creationId="{91D0C1BC-B429-5343-A82E-F713B6364F68}"/>
          </ac:cxnSpMkLst>
        </pc:cxnChg>
      </pc:sldChg>
      <pc:sldChg chg="addSp modSp mod">
        <pc:chgData name="Aria E Fiat" userId="d352dcc2-77e0-46ba-8182-897954ed3962" providerId="ADAL" clId="{56ED43F9-0E2E-0A4A-977A-8387EDA26E6B}" dt="2020-08-10T03:19:53.129" v="11475" actId="1076"/>
        <pc:sldMkLst>
          <pc:docMk/>
          <pc:sldMk cId="881342100" sldId="387"/>
        </pc:sldMkLst>
        <pc:spChg chg="add mod">
          <ac:chgData name="Aria E Fiat" userId="d352dcc2-77e0-46ba-8182-897954ed3962" providerId="ADAL" clId="{56ED43F9-0E2E-0A4A-977A-8387EDA26E6B}" dt="2020-08-10T03:19:14.926" v="11467" actId="1076"/>
          <ac:spMkLst>
            <pc:docMk/>
            <pc:sldMk cId="881342100" sldId="387"/>
            <ac:spMk id="2" creationId="{244C0A6C-709D-884E-B76A-C1BE3869FB59}"/>
          </ac:spMkLst>
        </pc:spChg>
        <pc:spChg chg="mod">
          <ac:chgData name="Aria E Fiat" userId="d352dcc2-77e0-46ba-8182-897954ed3962" providerId="ADAL" clId="{56ED43F9-0E2E-0A4A-977A-8387EDA26E6B}" dt="2020-08-10T03:17:49.071" v="11280" actId="27636"/>
          <ac:spMkLst>
            <pc:docMk/>
            <pc:sldMk cId="881342100" sldId="387"/>
            <ac:spMk id="5" creationId="{5913F451-0C0D-A341-9054-3EE66A956335}"/>
          </ac:spMkLst>
        </pc:spChg>
        <pc:spChg chg="add mod">
          <ac:chgData name="Aria E Fiat" userId="d352dcc2-77e0-46ba-8182-897954ed3962" providerId="ADAL" clId="{56ED43F9-0E2E-0A4A-977A-8387EDA26E6B}" dt="2020-08-10T03:19:42.076" v="11472" actId="1076"/>
          <ac:spMkLst>
            <pc:docMk/>
            <pc:sldMk cId="881342100" sldId="387"/>
            <ac:spMk id="8" creationId="{8A1013FB-3BE3-4E4A-9819-5A6A0DD15C40}"/>
          </ac:spMkLst>
        </pc:spChg>
        <pc:spChg chg="add mod">
          <ac:chgData name="Aria E Fiat" userId="d352dcc2-77e0-46ba-8182-897954ed3962" providerId="ADAL" clId="{56ED43F9-0E2E-0A4A-977A-8387EDA26E6B}" dt="2020-08-10T03:19:48.677" v="11474" actId="1076"/>
          <ac:spMkLst>
            <pc:docMk/>
            <pc:sldMk cId="881342100" sldId="387"/>
            <ac:spMk id="9" creationId="{EABB6AFF-C3A1-9841-9CE3-F915B4EF5332}"/>
          </ac:spMkLst>
        </pc:spChg>
        <pc:picChg chg="mod modCrop">
          <ac:chgData name="Aria E Fiat" userId="d352dcc2-77e0-46ba-8182-897954ed3962" providerId="ADAL" clId="{56ED43F9-0E2E-0A4A-977A-8387EDA26E6B}" dt="2020-08-10T03:19:53.129" v="11475" actId="1076"/>
          <ac:picMkLst>
            <pc:docMk/>
            <pc:sldMk cId="881342100" sldId="387"/>
            <ac:picMk id="6" creationId="{34A6967F-E3C0-4C7B-BCE9-A078626F4297}"/>
          </ac:picMkLst>
        </pc:picChg>
      </pc:sldChg>
      <pc:sldChg chg="addSp delSp modSp mod modNotesTx">
        <pc:chgData name="Aria E Fiat" userId="d352dcc2-77e0-46ba-8182-897954ed3962" providerId="ADAL" clId="{56ED43F9-0E2E-0A4A-977A-8387EDA26E6B}" dt="2020-08-10T03:45:01.005" v="12417" actId="478"/>
        <pc:sldMkLst>
          <pc:docMk/>
          <pc:sldMk cId="3318319066" sldId="388"/>
        </pc:sldMkLst>
        <pc:spChg chg="add mod">
          <ac:chgData name="Aria E Fiat" userId="d352dcc2-77e0-46ba-8182-897954ed3962" providerId="ADAL" clId="{56ED43F9-0E2E-0A4A-977A-8387EDA26E6B}" dt="2020-08-10T03:37:31.750" v="11982" actId="164"/>
          <ac:spMkLst>
            <pc:docMk/>
            <pc:sldMk cId="3318319066" sldId="388"/>
            <ac:spMk id="2" creationId="{624E3D7C-75D9-774E-A610-0F4D782F117C}"/>
          </ac:spMkLst>
        </pc:spChg>
        <pc:spChg chg="add del mod">
          <ac:chgData name="Aria E Fiat" userId="d352dcc2-77e0-46ba-8182-897954ed3962" providerId="ADAL" clId="{56ED43F9-0E2E-0A4A-977A-8387EDA26E6B}" dt="2020-08-10T03:26:11.700" v="11764"/>
          <ac:spMkLst>
            <pc:docMk/>
            <pc:sldMk cId="3318319066" sldId="388"/>
            <ac:spMk id="3" creationId="{506E4552-70B2-134C-876D-DC8FA4A115C4}"/>
          </ac:spMkLst>
        </pc:spChg>
        <pc:spChg chg="del">
          <ac:chgData name="Aria E Fiat" userId="d352dcc2-77e0-46ba-8182-897954ed3962" providerId="ADAL" clId="{56ED43F9-0E2E-0A4A-977A-8387EDA26E6B}" dt="2020-08-10T03:24:46.837" v="11745" actId="478"/>
          <ac:spMkLst>
            <pc:docMk/>
            <pc:sldMk cId="3318319066" sldId="388"/>
            <ac:spMk id="5" creationId="{5913F451-0C0D-A341-9054-3EE66A956335}"/>
          </ac:spMkLst>
        </pc:spChg>
        <pc:spChg chg="add mod">
          <ac:chgData name="Aria E Fiat" userId="d352dcc2-77e0-46ba-8182-897954ed3962" providerId="ADAL" clId="{56ED43F9-0E2E-0A4A-977A-8387EDA26E6B}" dt="2020-08-10T03:37:31.750" v="11982" actId="164"/>
          <ac:spMkLst>
            <pc:docMk/>
            <pc:sldMk cId="3318319066" sldId="388"/>
            <ac:spMk id="8" creationId="{AFFED49D-11C1-C647-9E00-EF45855FBCBA}"/>
          </ac:spMkLst>
        </pc:spChg>
        <pc:spChg chg="add mod">
          <ac:chgData name="Aria E Fiat" userId="d352dcc2-77e0-46ba-8182-897954ed3962" providerId="ADAL" clId="{56ED43F9-0E2E-0A4A-977A-8387EDA26E6B}" dt="2020-08-10T03:37:31.750" v="11982" actId="164"/>
          <ac:spMkLst>
            <pc:docMk/>
            <pc:sldMk cId="3318319066" sldId="388"/>
            <ac:spMk id="9" creationId="{3D605EB1-B1C8-B94A-9F48-22436C7FA7A4}"/>
          </ac:spMkLst>
        </pc:spChg>
        <pc:spChg chg="add mod">
          <ac:chgData name="Aria E Fiat" userId="d352dcc2-77e0-46ba-8182-897954ed3962" providerId="ADAL" clId="{56ED43F9-0E2E-0A4A-977A-8387EDA26E6B}" dt="2020-08-10T03:37:31.750" v="11982" actId="164"/>
          <ac:spMkLst>
            <pc:docMk/>
            <pc:sldMk cId="3318319066" sldId="388"/>
            <ac:spMk id="10" creationId="{C65B418F-15DA-944E-B4F5-CB6F6E2E8567}"/>
          </ac:spMkLst>
        </pc:spChg>
        <pc:spChg chg="add mod">
          <ac:chgData name="Aria E Fiat" userId="d352dcc2-77e0-46ba-8182-897954ed3962" providerId="ADAL" clId="{56ED43F9-0E2E-0A4A-977A-8387EDA26E6B}" dt="2020-08-10T03:37:31.750" v="11982" actId="164"/>
          <ac:spMkLst>
            <pc:docMk/>
            <pc:sldMk cId="3318319066" sldId="388"/>
            <ac:spMk id="11" creationId="{AA976EBC-9B37-2440-BC37-CDCD56A8F5F3}"/>
          </ac:spMkLst>
        </pc:spChg>
        <pc:spChg chg="add mod">
          <ac:chgData name="Aria E Fiat" userId="d352dcc2-77e0-46ba-8182-897954ed3962" providerId="ADAL" clId="{56ED43F9-0E2E-0A4A-977A-8387EDA26E6B}" dt="2020-08-10T03:38:01.195" v="11985" actId="688"/>
          <ac:spMkLst>
            <pc:docMk/>
            <pc:sldMk cId="3318319066" sldId="388"/>
            <ac:spMk id="12" creationId="{1F6328C7-CC8C-3F48-8378-7F261E8C1E63}"/>
          </ac:spMkLst>
        </pc:spChg>
        <pc:spChg chg="add mod">
          <ac:chgData name="Aria E Fiat" userId="d352dcc2-77e0-46ba-8182-897954ed3962" providerId="ADAL" clId="{56ED43F9-0E2E-0A4A-977A-8387EDA26E6B}" dt="2020-08-10T03:37:31.750" v="11982" actId="164"/>
          <ac:spMkLst>
            <pc:docMk/>
            <pc:sldMk cId="3318319066" sldId="388"/>
            <ac:spMk id="13" creationId="{BD4740FC-FA40-8042-8FC0-1F9061F27A92}"/>
          </ac:spMkLst>
        </pc:spChg>
        <pc:spChg chg="add mod">
          <ac:chgData name="Aria E Fiat" userId="d352dcc2-77e0-46ba-8182-897954ed3962" providerId="ADAL" clId="{56ED43F9-0E2E-0A4A-977A-8387EDA26E6B}" dt="2020-08-10T03:38:10.346" v="11987" actId="1076"/>
          <ac:spMkLst>
            <pc:docMk/>
            <pc:sldMk cId="3318319066" sldId="388"/>
            <ac:spMk id="14" creationId="{E87C8933-4348-B642-8495-FC756418770F}"/>
          </ac:spMkLst>
        </pc:spChg>
        <pc:spChg chg="add mod">
          <ac:chgData name="Aria E Fiat" userId="d352dcc2-77e0-46ba-8182-897954ed3962" providerId="ADAL" clId="{56ED43F9-0E2E-0A4A-977A-8387EDA26E6B}" dt="2020-08-10T03:37:31.750" v="11982" actId="164"/>
          <ac:spMkLst>
            <pc:docMk/>
            <pc:sldMk cId="3318319066" sldId="388"/>
            <ac:spMk id="29" creationId="{A9FE75C4-067D-B545-9893-45FB08620CC7}"/>
          </ac:spMkLst>
        </pc:spChg>
        <pc:spChg chg="add mod">
          <ac:chgData name="Aria E Fiat" userId="d352dcc2-77e0-46ba-8182-897954ed3962" providerId="ADAL" clId="{56ED43F9-0E2E-0A4A-977A-8387EDA26E6B}" dt="2020-08-10T03:37:31.750" v="11982" actId="164"/>
          <ac:spMkLst>
            <pc:docMk/>
            <pc:sldMk cId="3318319066" sldId="388"/>
            <ac:spMk id="30" creationId="{1B49000C-0519-D548-840C-F1A6FDCE802E}"/>
          </ac:spMkLst>
        </pc:spChg>
        <pc:spChg chg="add mod">
          <ac:chgData name="Aria E Fiat" userId="d352dcc2-77e0-46ba-8182-897954ed3962" providerId="ADAL" clId="{56ED43F9-0E2E-0A4A-977A-8387EDA26E6B}" dt="2020-08-10T03:37:31.750" v="11982" actId="164"/>
          <ac:spMkLst>
            <pc:docMk/>
            <pc:sldMk cId="3318319066" sldId="388"/>
            <ac:spMk id="31" creationId="{F2E75504-3D4B-0744-A0DE-1083BD963D73}"/>
          </ac:spMkLst>
        </pc:spChg>
        <pc:spChg chg="add del mod">
          <ac:chgData name="Aria E Fiat" userId="d352dcc2-77e0-46ba-8182-897954ed3962" providerId="ADAL" clId="{56ED43F9-0E2E-0A4A-977A-8387EDA26E6B}" dt="2020-08-10T03:35:54.994" v="11958" actId="478"/>
          <ac:spMkLst>
            <pc:docMk/>
            <pc:sldMk cId="3318319066" sldId="388"/>
            <ac:spMk id="32" creationId="{AD8C35E3-B102-C143-9F55-3150CC43B3EA}"/>
          </ac:spMkLst>
        </pc:spChg>
        <pc:spChg chg="add mod">
          <ac:chgData name="Aria E Fiat" userId="d352dcc2-77e0-46ba-8182-897954ed3962" providerId="ADAL" clId="{56ED43F9-0E2E-0A4A-977A-8387EDA26E6B}" dt="2020-08-10T03:44:59.118" v="12416" actId="1076"/>
          <ac:spMkLst>
            <pc:docMk/>
            <pc:sldMk cId="3318319066" sldId="388"/>
            <ac:spMk id="33" creationId="{5301270A-2971-714F-9AE6-845FA1EE4109}"/>
          </ac:spMkLst>
        </pc:spChg>
        <pc:spChg chg="add del mod">
          <ac:chgData name="Aria E Fiat" userId="d352dcc2-77e0-46ba-8182-897954ed3962" providerId="ADAL" clId="{56ED43F9-0E2E-0A4A-977A-8387EDA26E6B}" dt="2020-08-10T03:45:01.005" v="12417" actId="478"/>
          <ac:spMkLst>
            <pc:docMk/>
            <pc:sldMk cId="3318319066" sldId="388"/>
            <ac:spMk id="34" creationId="{79BB6F9B-955C-9442-BCD0-677D75D8F400}"/>
          </ac:spMkLst>
        </pc:spChg>
        <pc:spChg chg="add mod">
          <ac:chgData name="Aria E Fiat" userId="d352dcc2-77e0-46ba-8182-897954ed3962" providerId="ADAL" clId="{56ED43F9-0E2E-0A4A-977A-8387EDA26E6B}" dt="2020-08-10T03:38:55.054" v="11990" actId="207"/>
          <ac:spMkLst>
            <pc:docMk/>
            <pc:sldMk cId="3318319066" sldId="388"/>
            <ac:spMk id="36" creationId="{8507848B-FAF9-6E49-A433-3CBE0E8E3CE4}"/>
          </ac:spMkLst>
        </pc:spChg>
        <pc:spChg chg="add mod">
          <ac:chgData name="Aria E Fiat" userId="d352dcc2-77e0-46ba-8182-897954ed3962" providerId="ADAL" clId="{56ED43F9-0E2E-0A4A-977A-8387EDA26E6B}" dt="2020-08-10T03:39:12.275" v="12039" actId="1076"/>
          <ac:spMkLst>
            <pc:docMk/>
            <pc:sldMk cId="3318319066" sldId="388"/>
            <ac:spMk id="37" creationId="{B117E120-9B4D-204E-85E5-76DC728DC42A}"/>
          </ac:spMkLst>
        </pc:spChg>
        <pc:spChg chg="add mod">
          <ac:chgData name="Aria E Fiat" userId="d352dcc2-77e0-46ba-8182-897954ed3962" providerId="ADAL" clId="{56ED43F9-0E2E-0A4A-977A-8387EDA26E6B}" dt="2020-08-10T03:41:38.278" v="12340" actId="20577"/>
          <ac:spMkLst>
            <pc:docMk/>
            <pc:sldMk cId="3318319066" sldId="388"/>
            <ac:spMk id="38" creationId="{A8E34849-8376-ED4D-A300-47981D4B65D4}"/>
          </ac:spMkLst>
        </pc:spChg>
        <pc:spChg chg="add mod">
          <ac:chgData name="Aria E Fiat" userId="d352dcc2-77e0-46ba-8182-897954ed3962" providerId="ADAL" clId="{56ED43F9-0E2E-0A4A-977A-8387EDA26E6B}" dt="2020-08-10T03:44:05.791" v="12399" actId="20577"/>
          <ac:spMkLst>
            <pc:docMk/>
            <pc:sldMk cId="3318319066" sldId="388"/>
            <ac:spMk id="39" creationId="{95BA568D-34DE-0B46-B0C3-18409F27E0C5}"/>
          </ac:spMkLst>
        </pc:spChg>
        <pc:grpChg chg="add mod">
          <ac:chgData name="Aria E Fiat" userId="d352dcc2-77e0-46ba-8182-897954ed3962" providerId="ADAL" clId="{56ED43F9-0E2E-0A4A-977A-8387EDA26E6B}" dt="2020-08-10T03:37:52.752" v="11984" actId="1076"/>
          <ac:grpSpMkLst>
            <pc:docMk/>
            <pc:sldMk cId="3318319066" sldId="388"/>
            <ac:grpSpMk id="35" creationId="{6C5E4E0D-230E-C341-B98D-D463F34CE6C1}"/>
          </ac:grpSpMkLst>
        </pc:grpChg>
        <pc:picChg chg="del mod">
          <ac:chgData name="Aria E Fiat" userId="d352dcc2-77e0-46ba-8182-897954ed3962" providerId="ADAL" clId="{56ED43F9-0E2E-0A4A-977A-8387EDA26E6B}" dt="2020-08-10T03:37:08.211" v="11979" actId="478"/>
          <ac:picMkLst>
            <pc:docMk/>
            <pc:sldMk cId="3318319066" sldId="388"/>
            <ac:picMk id="7" creationId="{BB3C8F6E-497C-4628-AC4F-E1EC515B3B6F}"/>
          </ac:picMkLst>
        </pc:picChg>
        <pc:cxnChg chg="del">
          <ac:chgData name="Aria E Fiat" userId="d352dcc2-77e0-46ba-8182-897954ed3962" providerId="ADAL" clId="{56ED43F9-0E2E-0A4A-977A-8387EDA26E6B}" dt="2020-08-10T03:24:46.837" v="11745" actId="478"/>
          <ac:cxnSpMkLst>
            <pc:docMk/>
            <pc:sldMk cId="3318319066" sldId="388"/>
            <ac:cxnSpMk id="4" creationId="{91D0C1BC-B429-5343-A82E-F713B6364F68}"/>
          </ac:cxnSpMkLst>
        </pc:cxnChg>
        <pc:cxnChg chg="add mod">
          <ac:chgData name="Aria E Fiat" userId="d352dcc2-77e0-46ba-8182-897954ed3962" providerId="ADAL" clId="{56ED43F9-0E2E-0A4A-977A-8387EDA26E6B}" dt="2020-08-10T03:37:31.750" v="11982" actId="164"/>
          <ac:cxnSpMkLst>
            <pc:docMk/>
            <pc:sldMk cId="3318319066" sldId="388"/>
            <ac:cxnSpMk id="16" creationId="{4192102D-1A02-1C45-8590-CFEDCAE40F76}"/>
          </ac:cxnSpMkLst>
        </pc:cxnChg>
        <pc:cxnChg chg="add mod">
          <ac:chgData name="Aria E Fiat" userId="d352dcc2-77e0-46ba-8182-897954ed3962" providerId="ADAL" clId="{56ED43F9-0E2E-0A4A-977A-8387EDA26E6B}" dt="2020-08-10T03:37:31.750" v="11982" actId="164"/>
          <ac:cxnSpMkLst>
            <pc:docMk/>
            <pc:sldMk cId="3318319066" sldId="388"/>
            <ac:cxnSpMk id="18" creationId="{5A79C3DE-B22E-BE41-B1E0-F9177C6CA0CB}"/>
          </ac:cxnSpMkLst>
        </pc:cxnChg>
        <pc:cxnChg chg="add mod">
          <ac:chgData name="Aria E Fiat" userId="d352dcc2-77e0-46ba-8182-897954ed3962" providerId="ADAL" clId="{56ED43F9-0E2E-0A4A-977A-8387EDA26E6B}" dt="2020-08-10T03:37:31.750" v="11982" actId="164"/>
          <ac:cxnSpMkLst>
            <pc:docMk/>
            <pc:sldMk cId="3318319066" sldId="388"/>
            <ac:cxnSpMk id="23" creationId="{1B52407B-6DE8-1649-9073-FC3AD7553E58}"/>
          </ac:cxnSpMkLst>
        </pc:cxnChg>
        <pc:cxnChg chg="add mod">
          <ac:chgData name="Aria E Fiat" userId="d352dcc2-77e0-46ba-8182-897954ed3962" providerId="ADAL" clId="{56ED43F9-0E2E-0A4A-977A-8387EDA26E6B}" dt="2020-08-10T03:37:31.750" v="11982" actId="164"/>
          <ac:cxnSpMkLst>
            <pc:docMk/>
            <pc:sldMk cId="3318319066" sldId="388"/>
            <ac:cxnSpMk id="26" creationId="{C469230F-0993-5F49-A222-DC3FDD8805B8}"/>
          </ac:cxnSpMkLst>
        </pc:cxnChg>
        <pc:cxnChg chg="add mod">
          <ac:chgData name="Aria E Fiat" userId="d352dcc2-77e0-46ba-8182-897954ed3962" providerId="ADAL" clId="{56ED43F9-0E2E-0A4A-977A-8387EDA26E6B}" dt="2020-08-10T03:44:25.977" v="12403" actId="14100"/>
          <ac:cxnSpMkLst>
            <pc:docMk/>
            <pc:sldMk cId="3318319066" sldId="388"/>
            <ac:cxnSpMk id="41" creationId="{E98A9CB8-00E3-9F4C-BBDF-F29F79953919}"/>
          </ac:cxnSpMkLst>
        </pc:cxnChg>
        <pc:cxnChg chg="add mod">
          <ac:chgData name="Aria E Fiat" userId="d352dcc2-77e0-46ba-8182-897954ed3962" providerId="ADAL" clId="{56ED43F9-0E2E-0A4A-977A-8387EDA26E6B}" dt="2020-08-10T03:43:52.745" v="12393" actId="1076"/>
          <ac:cxnSpMkLst>
            <pc:docMk/>
            <pc:sldMk cId="3318319066" sldId="388"/>
            <ac:cxnSpMk id="42" creationId="{572060CE-63CE-7B46-A690-FC0FEC4C662A}"/>
          </ac:cxnSpMkLst>
        </pc:cxnChg>
        <pc:cxnChg chg="add mod">
          <ac:chgData name="Aria E Fiat" userId="d352dcc2-77e0-46ba-8182-897954ed3962" providerId="ADAL" clId="{56ED43F9-0E2E-0A4A-977A-8387EDA26E6B}" dt="2020-08-10T03:44:20.113" v="12402" actId="14100"/>
          <ac:cxnSpMkLst>
            <pc:docMk/>
            <pc:sldMk cId="3318319066" sldId="388"/>
            <ac:cxnSpMk id="44" creationId="{A0A52CD9-0A28-0C41-BA28-3A09D7FE2027}"/>
          </ac:cxnSpMkLst>
        </pc:cxnChg>
      </pc:sldChg>
      <pc:sldChg chg="modSp add mod modShow">
        <pc:chgData name="Aria E Fiat" userId="d352dcc2-77e0-46ba-8182-897954ed3962" providerId="ADAL" clId="{56ED43F9-0E2E-0A4A-977A-8387EDA26E6B}" dt="2020-08-10T01:59:33.295" v="8555" actId="729"/>
        <pc:sldMkLst>
          <pc:docMk/>
          <pc:sldMk cId="2589728581" sldId="389"/>
        </pc:sldMkLst>
        <pc:spChg chg="mod">
          <ac:chgData name="Aria E Fiat" userId="d352dcc2-77e0-46ba-8182-897954ed3962" providerId="ADAL" clId="{56ED43F9-0E2E-0A4A-977A-8387EDA26E6B}" dt="2020-08-09T20:58:50.039" v="4017" actId="20577"/>
          <ac:spMkLst>
            <pc:docMk/>
            <pc:sldMk cId="2589728581" sldId="389"/>
            <ac:spMk id="7" creationId="{31C8191A-FF2C-8E4B-8CB8-E3809F0D9ACB}"/>
          </ac:spMkLst>
        </pc:spChg>
        <pc:spChg chg="mod">
          <ac:chgData name="Aria E Fiat" userId="d352dcc2-77e0-46ba-8182-897954ed3962" providerId="ADAL" clId="{56ED43F9-0E2E-0A4A-977A-8387EDA26E6B}" dt="2020-08-09T20:58:39.888" v="4016" actId="1076"/>
          <ac:spMkLst>
            <pc:docMk/>
            <pc:sldMk cId="2589728581" sldId="389"/>
            <ac:spMk id="17" creationId="{1D8FE0CE-46AA-2845-A7D1-94F4AAB82266}"/>
          </ac:spMkLst>
        </pc:spChg>
        <pc:spChg chg="mod">
          <ac:chgData name="Aria E Fiat" userId="d352dcc2-77e0-46ba-8182-897954ed3962" providerId="ADAL" clId="{56ED43F9-0E2E-0A4A-977A-8387EDA26E6B}" dt="2020-08-09T20:58:35.238" v="4015" actId="1076"/>
          <ac:spMkLst>
            <pc:docMk/>
            <pc:sldMk cId="2589728581" sldId="389"/>
            <ac:spMk id="18" creationId="{CB0EC28C-FF2D-6B49-9ECF-18C523D02C12}"/>
          </ac:spMkLst>
        </pc:spChg>
        <pc:spChg chg="mod">
          <ac:chgData name="Aria E Fiat" userId="d352dcc2-77e0-46ba-8182-897954ed3962" providerId="ADAL" clId="{56ED43F9-0E2E-0A4A-977A-8387EDA26E6B}" dt="2020-08-09T20:58:31.891" v="4014" actId="1076"/>
          <ac:spMkLst>
            <pc:docMk/>
            <pc:sldMk cId="2589728581" sldId="389"/>
            <ac:spMk id="19" creationId="{6B4A6EDA-6F45-FD4F-9801-C680964C1E48}"/>
          </ac:spMkLst>
        </pc:spChg>
      </pc:sldChg>
      <pc:sldChg chg="addSp delSp modSp mod">
        <pc:chgData name="Aria E Fiat" userId="d352dcc2-77e0-46ba-8182-897954ed3962" providerId="ADAL" clId="{56ED43F9-0E2E-0A4A-977A-8387EDA26E6B}" dt="2020-08-09T21:21:41.704" v="4510" actId="1076"/>
        <pc:sldMkLst>
          <pc:docMk/>
          <pc:sldMk cId="3874864361" sldId="390"/>
        </pc:sldMkLst>
        <pc:spChg chg="add mod">
          <ac:chgData name="Aria E Fiat" userId="d352dcc2-77e0-46ba-8182-897954ed3962" providerId="ADAL" clId="{56ED43F9-0E2E-0A4A-977A-8387EDA26E6B}" dt="2020-08-09T21:21:41.704" v="4510" actId="1076"/>
          <ac:spMkLst>
            <pc:docMk/>
            <pc:sldMk cId="3874864361" sldId="390"/>
            <ac:spMk id="3" creationId="{4987DCA9-0ACF-314F-8B06-9955ACD4A46A}"/>
          </ac:spMkLst>
        </pc:spChg>
        <pc:spChg chg="add del mod">
          <ac:chgData name="Aria E Fiat" userId="d352dcc2-77e0-46ba-8182-897954ed3962" providerId="ADAL" clId="{56ED43F9-0E2E-0A4A-977A-8387EDA26E6B}" dt="2020-08-09T21:20:17.841" v="4489" actId="478"/>
          <ac:spMkLst>
            <pc:docMk/>
            <pc:sldMk cId="3874864361" sldId="390"/>
            <ac:spMk id="4" creationId="{49CA4AB3-6F11-6A44-854C-72B3FCCF37B1}"/>
          </ac:spMkLst>
        </pc:spChg>
        <pc:spChg chg="add del mod">
          <ac:chgData name="Aria E Fiat" userId="d352dcc2-77e0-46ba-8182-897954ed3962" providerId="ADAL" clId="{56ED43F9-0E2E-0A4A-977A-8387EDA26E6B}" dt="2020-08-09T21:20:32.541" v="4492" actId="478"/>
          <ac:spMkLst>
            <pc:docMk/>
            <pc:sldMk cId="3874864361" sldId="390"/>
            <ac:spMk id="5" creationId="{0C39187F-8445-5043-A1A3-BDA5F3C8F64A}"/>
          </ac:spMkLst>
        </pc:spChg>
        <pc:spChg chg="add mod">
          <ac:chgData name="Aria E Fiat" userId="d352dcc2-77e0-46ba-8182-897954ed3962" providerId="ADAL" clId="{56ED43F9-0E2E-0A4A-977A-8387EDA26E6B}" dt="2020-08-09T21:21:41.704" v="4510" actId="1076"/>
          <ac:spMkLst>
            <pc:docMk/>
            <pc:sldMk cId="3874864361" sldId="390"/>
            <ac:spMk id="6" creationId="{0EFA22DA-0BA4-8F40-B31C-3DABE335C417}"/>
          </ac:spMkLst>
        </pc:spChg>
        <pc:spChg chg="add mod">
          <ac:chgData name="Aria E Fiat" userId="d352dcc2-77e0-46ba-8182-897954ed3962" providerId="ADAL" clId="{56ED43F9-0E2E-0A4A-977A-8387EDA26E6B}" dt="2020-08-09T21:21:41.704" v="4510" actId="1076"/>
          <ac:spMkLst>
            <pc:docMk/>
            <pc:sldMk cId="3874864361" sldId="390"/>
            <ac:spMk id="7" creationId="{A0D35EDD-18EF-DD4E-9339-D6EF6F73B135}"/>
          </ac:spMkLst>
        </pc:spChg>
        <pc:spChg chg="mod">
          <ac:chgData name="Aria E Fiat" userId="d352dcc2-77e0-46ba-8182-897954ed3962" providerId="ADAL" clId="{56ED43F9-0E2E-0A4A-977A-8387EDA26E6B}" dt="2020-08-09T21:19:27.463" v="4480" actId="1076"/>
          <ac:spMkLst>
            <pc:docMk/>
            <pc:sldMk cId="3874864361" sldId="390"/>
            <ac:spMk id="8" creationId="{B830FED2-AB8C-BA42-87EF-14D2E2BCB2D0}"/>
          </ac:spMkLst>
        </pc:spChg>
        <pc:spChg chg="mod">
          <ac:chgData name="Aria E Fiat" userId="d352dcc2-77e0-46ba-8182-897954ed3962" providerId="ADAL" clId="{56ED43F9-0E2E-0A4A-977A-8387EDA26E6B}" dt="2020-08-09T21:21:35.086" v="4509" actId="1076"/>
          <ac:spMkLst>
            <pc:docMk/>
            <pc:sldMk cId="3874864361" sldId="390"/>
            <ac:spMk id="9" creationId="{A53EF343-B00F-2B4D-80B8-CA4BE36DCCDB}"/>
          </ac:spMkLst>
        </pc:spChg>
        <pc:spChg chg="add mod">
          <ac:chgData name="Aria E Fiat" userId="d352dcc2-77e0-46ba-8182-897954ed3962" providerId="ADAL" clId="{56ED43F9-0E2E-0A4A-977A-8387EDA26E6B}" dt="2020-08-09T21:21:41.704" v="4510" actId="1076"/>
          <ac:spMkLst>
            <pc:docMk/>
            <pc:sldMk cId="3874864361" sldId="390"/>
            <ac:spMk id="10" creationId="{AAFFF7DE-7FCF-4849-95E8-EC122DC293DA}"/>
          </ac:spMkLst>
        </pc:spChg>
        <pc:spChg chg="add mod">
          <ac:chgData name="Aria E Fiat" userId="d352dcc2-77e0-46ba-8182-897954ed3962" providerId="ADAL" clId="{56ED43F9-0E2E-0A4A-977A-8387EDA26E6B}" dt="2020-08-09T21:21:41.704" v="4510" actId="1076"/>
          <ac:spMkLst>
            <pc:docMk/>
            <pc:sldMk cId="3874864361" sldId="390"/>
            <ac:spMk id="11" creationId="{C0FA8F12-1C4F-5C4D-8182-451B59C88A98}"/>
          </ac:spMkLst>
        </pc:spChg>
        <pc:spChg chg="add mod">
          <ac:chgData name="Aria E Fiat" userId="d352dcc2-77e0-46ba-8182-897954ed3962" providerId="ADAL" clId="{56ED43F9-0E2E-0A4A-977A-8387EDA26E6B}" dt="2020-08-09T21:21:41.704" v="4510" actId="1076"/>
          <ac:spMkLst>
            <pc:docMk/>
            <pc:sldMk cId="3874864361" sldId="390"/>
            <ac:spMk id="12" creationId="{5CBB96F0-D1E2-F849-AFB1-674D5BAE1497}"/>
          </ac:spMkLst>
        </pc:spChg>
        <pc:spChg chg="add mod">
          <ac:chgData name="Aria E Fiat" userId="d352dcc2-77e0-46ba-8182-897954ed3962" providerId="ADAL" clId="{56ED43F9-0E2E-0A4A-977A-8387EDA26E6B}" dt="2020-08-09T21:21:41.704" v="4510" actId="1076"/>
          <ac:spMkLst>
            <pc:docMk/>
            <pc:sldMk cId="3874864361" sldId="390"/>
            <ac:spMk id="13" creationId="{FE4AF03C-4BF7-8241-B99A-29CACB05E9FA}"/>
          </ac:spMkLst>
        </pc:spChg>
        <pc:graphicFrameChg chg="del mod">
          <ac:chgData name="Aria E Fiat" userId="d352dcc2-77e0-46ba-8182-897954ed3962" providerId="ADAL" clId="{56ED43F9-0E2E-0A4A-977A-8387EDA26E6B}" dt="2020-08-09T21:18:47.015" v="4470" actId="478"/>
          <ac:graphicFrameMkLst>
            <pc:docMk/>
            <pc:sldMk cId="3874864361" sldId="390"/>
            <ac:graphicFrameMk id="2" creationId="{3EBAF341-0731-4833-AFA0-3B732015D3EB}"/>
          </ac:graphicFrameMkLst>
        </pc:graphicFrameChg>
      </pc:sldChg>
      <pc:sldChg chg="modSp mod">
        <pc:chgData name="Aria E Fiat" userId="d352dcc2-77e0-46ba-8182-897954ed3962" providerId="ADAL" clId="{56ED43F9-0E2E-0A4A-977A-8387EDA26E6B}" dt="2020-08-10T01:41:17.976" v="7871" actId="1076"/>
        <pc:sldMkLst>
          <pc:docMk/>
          <pc:sldMk cId="374849431" sldId="391"/>
        </pc:sldMkLst>
        <pc:spChg chg="mod">
          <ac:chgData name="Aria E Fiat" userId="d352dcc2-77e0-46ba-8182-897954ed3962" providerId="ADAL" clId="{56ED43F9-0E2E-0A4A-977A-8387EDA26E6B}" dt="2020-08-10T01:41:14.526" v="7870" actId="1076"/>
          <ac:spMkLst>
            <pc:docMk/>
            <pc:sldMk cId="374849431" sldId="391"/>
            <ac:spMk id="10" creationId="{ABC5626E-B778-4F04-BAB4-9AC4724E8796}"/>
          </ac:spMkLst>
        </pc:spChg>
        <pc:picChg chg="mod">
          <ac:chgData name="Aria E Fiat" userId="d352dcc2-77e0-46ba-8182-897954ed3962" providerId="ADAL" clId="{56ED43F9-0E2E-0A4A-977A-8387EDA26E6B}" dt="2020-08-10T01:41:17.976" v="7871" actId="1076"/>
          <ac:picMkLst>
            <pc:docMk/>
            <pc:sldMk cId="374849431" sldId="391"/>
            <ac:picMk id="9" creationId="{4A284C24-4A7F-4D4D-8EBF-01B8F5C8CE31}"/>
          </ac:picMkLst>
        </pc:picChg>
      </pc:sldChg>
      <pc:sldChg chg="addSp modSp add mod ord modNotesTx">
        <pc:chgData name="Aria E Fiat" userId="d352dcc2-77e0-46ba-8182-897954ed3962" providerId="ADAL" clId="{56ED43F9-0E2E-0A4A-977A-8387EDA26E6B}" dt="2020-08-10T18:12:46.352" v="21582" actId="20577"/>
        <pc:sldMkLst>
          <pc:docMk/>
          <pc:sldMk cId="4220285787" sldId="393"/>
        </pc:sldMkLst>
        <pc:spChg chg="mod">
          <ac:chgData name="Aria E Fiat" userId="d352dcc2-77e0-46ba-8182-897954ed3962" providerId="ADAL" clId="{56ED43F9-0E2E-0A4A-977A-8387EDA26E6B}" dt="2020-08-09T21:27:05.260" v="4641" actId="1076"/>
          <ac:spMkLst>
            <pc:docMk/>
            <pc:sldMk cId="4220285787" sldId="393"/>
            <ac:spMk id="2" creationId="{DFDCC1DD-8A69-495A-8BFD-4FF43C55BCCB}"/>
          </ac:spMkLst>
        </pc:spChg>
        <pc:spChg chg="mod">
          <ac:chgData name="Aria E Fiat" userId="d352dcc2-77e0-46ba-8182-897954ed3962" providerId="ADAL" clId="{56ED43F9-0E2E-0A4A-977A-8387EDA26E6B}" dt="2020-08-09T21:27:12.872" v="4642" actId="20577"/>
          <ac:spMkLst>
            <pc:docMk/>
            <pc:sldMk cId="4220285787" sldId="393"/>
            <ac:spMk id="5" creationId="{AC4D610F-6C1F-2149-B4E5-3FB9F2C34CE5}"/>
          </ac:spMkLst>
        </pc:spChg>
        <pc:picChg chg="add mod modCrop">
          <ac:chgData name="Aria E Fiat" userId="d352dcc2-77e0-46ba-8182-897954ed3962" providerId="ADAL" clId="{56ED43F9-0E2E-0A4A-977A-8387EDA26E6B}" dt="2020-08-09T21:34:22.329" v="4757" actId="732"/>
          <ac:picMkLst>
            <pc:docMk/>
            <pc:sldMk cId="4220285787" sldId="393"/>
            <ac:picMk id="4" creationId="{F4C03D80-1D9B-9242-A277-73E7D2240F20}"/>
          </ac:picMkLst>
        </pc:picChg>
      </pc:sldChg>
      <pc:sldChg chg="addSp modSp add mod ord">
        <pc:chgData name="Aria E Fiat" userId="d352dcc2-77e0-46ba-8182-897954ed3962" providerId="ADAL" clId="{56ED43F9-0E2E-0A4A-977A-8387EDA26E6B}" dt="2020-08-09T21:36:27.331" v="4764" actId="732"/>
        <pc:sldMkLst>
          <pc:docMk/>
          <pc:sldMk cId="992144806" sldId="394"/>
        </pc:sldMkLst>
        <pc:spChg chg="mod">
          <ac:chgData name="Aria E Fiat" userId="d352dcc2-77e0-46ba-8182-897954ed3962" providerId="ADAL" clId="{56ED43F9-0E2E-0A4A-977A-8387EDA26E6B}" dt="2020-08-09T21:27:47.296" v="4686" actId="20577"/>
          <ac:spMkLst>
            <pc:docMk/>
            <pc:sldMk cId="992144806" sldId="394"/>
            <ac:spMk id="2" creationId="{DFDCC1DD-8A69-495A-8BFD-4FF43C55BCCB}"/>
          </ac:spMkLst>
        </pc:spChg>
        <pc:spChg chg="mod">
          <ac:chgData name="Aria E Fiat" userId="d352dcc2-77e0-46ba-8182-897954ed3962" providerId="ADAL" clId="{56ED43F9-0E2E-0A4A-977A-8387EDA26E6B}" dt="2020-08-09T21:27:51.379" v="4687" actId="20577"/>
          <ac:spMkLst>
            <pc:docMk/>
            <pc:sldMk cId="992144806" sldId="394"/>
            <ac:spMk id="5" creationId="{AC4D610F-6C1F-2149-B4E5-3FB9F2C34CE5}"/>
          </ac:spMkLst>
        </pc:spChg>
        <pc:picChg chg="add mod modCrop">
          <ac:chgData name="Aria E Fiat" userId="d352dcc2-77e0-46ba-8182-897954ed3962" providerId="ADAL" clId="{56ED43F9-0E2E-0A4A-977A-8387EDA26E6B}" dt="2020-08-09T21:36:27.331" v="4764" actId="732"/>
          <ac:picMkLst>
            <pc:docMk/>
            <pc:sldMk cId="992144806" sldId="394"/>
            <ac:picMk id="4" creationId="{534E70AB-8A5F-9145-A08A-B253727726F7}"/>
          </ac:picMkLst>
        </pc:picChg>
      </pc:sldChg>
      <pc:sldChg chg="modSp mod">
        <pc:chgData name="Aria E Fiat" userId="d352dcc2-77e0-46ba-8182-897954ed3962" providerId="ADAL" clId="{56ED43F9-0E2E-0A4A-977A-8387EDA26E6B}" dt="2020-08-10T01:41:21.676" v="7872" actId="1076"/>
        <pc:sldMkLst>
          <pc:docMk/>
          <pc:sldMk cId="2107388918" sldId="395"/>
        </pc:sldMkLst>
        <pc:spChg chg="mod">
          <ac:chgData name="Aria E Fiat" userId="d352dcc2-77e0-46ba-8182-897954ed3962" providerId="ADAL" clId="{56ED43F9-0E2E-0A4A-977A-8387EDA26E6B}" dt="2020-08-10T01:41:05.476" v="7869" actId="1076"/>
          <ac:spMkLst>
            <pc:docMk/>
            <pc:sldMk cId="2107388918" sldId="395"/>
            <ac:spMk id="6" creationId="{2E48E147-2A56-4456-A721-5861A55634FD}"/>
          </ac:spMkLst>
        </pc:spChg>
        <pc:picChg chg="mod modCrop">
          <ac:chgData name="Aria E Fiat" userId="d352dcc2-77e0-46ba-8182-897954ed3962" providerId="ADAL" clId="{56ED43F9-0E2E-0A4A-977A-8387EDA26E6B}" dt="2020-08-10T01:41:21.676" v="7872" actId="1076"/>
          <ac:picMkLst>
            <pc:docMk/>
            <pc:sldMk cId="2107388918" sldId="395"/>
            <ac:picMk id="9" creationId="{4A284C24-4A7F-4D4D-8EBF-01B8F5C8CE31}"/>
          </ac:picMkLst>
        </pc:picChg>
      </pc:sldChg>
      <pc:sldChg chg="addSp modSp add mod ord">
        <pc:chgData name="Aria E Fiat" userId="d352dcc2-77e0-46ba-8182-897954ed3962" providerId="ADAL" clId="{56ED43F9-0E2E-0A4A-977A-8387EDA26E6B}" dt="2020-08-09T21:31:35.889" v="4735" actId="1076"/>
        <pc:sldMkLst>
          <pc:docMk/>
          <pc:sldMk cId="2744411936" sldId="396"/>
        </pc:sldMkLst>
        <pc:spChg chg="mod">
          <ac:chgData name="Aria E Fiat" userId="d352dcc2-77e0-46ba-8182-897954ed3962" providerId="ADAL" clId="{56ED43F9-0E2E-0A4A-977A-8387EDA26E6B}" dt="2020-08-09T21:28:30.809" v="4720" actId="20577"/>
          <ac:spMkLst>
            <pc:docMk/>
            <pc:sldMk cId="2744411936" sldId="396"/>
            <ac:spMk id="2" creationId="{DFDCC1DD-8A69-495A-8BFD-4FF43C55BCCB}"/>
          </ac:spMkLst>
        </pc:spChg>
        <pc:spChg chg="mod">
          <ac:chgData name="Aria E Fiat" userId="d352dcc2-77e0-46ba-8182-897954ed3962" providerId="ADAL" clId="{56ED43F9-0E2E-0A4A-977A-8387EDA26E6B}" dt="2020-08-09T21:28:33.832" v="4721" actId="20577"/>
          <ac:spMkLst>
            <pc:docMk/>
            <pc:sldMk cId="2744411936" sldId="396"/>
            <ac:spMk id="5" creationId="{AC4D610F-6C1F-2149-B4E5-3FB9F2C34CE5}"/>
          </ac:spMkLst>
        </pc:spChg>
        <pc:picChg chg="add mod">
          <ac:chgData name="Aria E Fiat" userId="d352dcc2-77e0-46ba-8182-897954ed3962" providerId="ADAL" clId="{56ED43F9-0E2E-0A4A-977A-8387EDA26E6B}" dt="2020-08-09T21:31:35.889" v="4735" actId="1076"/>
          <ac:picMkLst>
            <pc:docMk/>
            <pc:sldMk cId="2744411936" sldId="396"/>
            <ac:picMk id="4" creationId="{2CB1E458-A01E-704C-A5FC-53B28BA93509}"/>
          </ac:picMkLst>
        </pc:picChg>
      </pc:sldChg>
      <pc:sldChg chg="modSp mod">
        <pc:chgData name="Aria E Fiat" userId="d352dcc2-77e0-46ba-8182-897954ed3962" providerId="ADAL" clId="{56ED43F9-0E2E-0A4A-977A-8387EDA26E6B}" dt="2020-08-10T01:41:50.677" v="7886" actId="20577"/>
        <pc:sldMkLst>
          <pc:docMk/>
          <pc:sldMk cId="2423559804" sldId="397"/>
        </pc:sldMkLst>
        <pc:spChg chg="mod">
          <ac:chgData name="Aria E Fiat" userId="d352dcc2-77e0-46ba-8182-897954ed3962" providerId="ADAL" clId="{56ED43F9-0E2E-0A4A-977A-8387EDA26E6B}" dt="2020-08-10T00:07:15.470" v="4771" actId="1076"/>
          <ac:spMkLst>
            <pc:docMk/>
            <pc:sldMk cId="2423559804" sldId="397"/>
            <ac:spMk id="12" creationId="{0BCB473D-2963-44F7-9B6C-8393AE82E7DE}"/>
          </ac:spMkLst>
        </pc:spChg>
        <pc:spChg chg="mod">
          <ac:chgData name="Aria E Fiat" userId="d352dcc2-77e0-46ba-8182-897954ed3962" providerId="ADAL" clId="{56ED43F9-0E2E-0A4A-977A-8387EDA26E6B}" dt="2020-08-10T01:41:50.677" v="7886" actId="20577"/>
          <ac:spMkLst>
            <pc:docMk/>
            <pc:sldMk cId="2423559804" sldId="397"/>
            <ac:spMk id="13" creationId="{ACA7B685-CC04-4845-B198-644742DBE3E6}"/>
          </ac:spMkLst>
        </pc:spChg>
        <pc:picChg chg="mod">
          <ac:chgData name="Aria E Fiat" userId="d352dcc2-77e0-46ba-8182-897954ed3962" providerId="ADAL" clId="{56ED43F9-0E2E-0A4A-977A-8387EDA26E6B}" dt="2020-08-10T00:07:29.885" v="4773" actId="1076"/>
          <ac:picMkLst>
            <pc:docMk/>
            <pc:sldMk cId="2423559804" sldId="397"/>
            <ac:picMk id="8" creationId="{291D8B2D-A0B1-48D3-AEC7-DF0241D38E92}"/>
          </ac:picMkLst>
        </pc:picChg>
        <pc:picChg chg="mod">
          <ac:chgData name="Aria E Fiat" userId="d352dcc2-77e0-46ba-8182-897954ed3962" providerId="ADAL" clId="{56ED43F9-0E2E-0A4A-977A-8387EDA26E6B}" dt="2020-08-10T00:07:38.283" v="4774" actId="1076"/>
          <ac:picMkLst>
            <pc:docMk/>
            <pc:sldMk cId="2423559804" sldId="397"/>
            <ac:picMk id="11" creationId="{7D32993F-0B86-4649-99E8-BF59842BBDC5}"/>
          </ac:picMkLst>
        </pc:picChg>
      </pc:sldChg>
      <pc:sldChg chg="addSp delSp modSp mod modAnim">
        <pc:chgData name="Aria E Fiat" userId="d352dcc2-77e0-46ba-8182-897954ed3962" providerId="ADAL" clId="{56ED43F9-0E2E-0A4A-977A-8387EDA26E6B}" dt="2020-08-10T01:44:46.228" v="7982" actId="478"/>
        <pc:sldMkLst>
          <pc:docMk/>
          <pc:sldMk cId="3962815799" sldId="398"/>
        </pc:sldMkLst>
        <pc:spChg chg="del mod">
          <ac:chgData name="Aria E Fiat" userId="d352dcc2-77e0-46ba-8182-897954ed3962" providerId="ADAL" clId="{56ED43F9-0E2E-0A4A-977A-8387EDA26E6B}" dt="2020-08-10T01:38:59.621" v="7845" actId="478"/>
          <ac:spMkLst>
            <pc:docMk/>
            <pc:sldMk cId="3962815799" sldId="398"/>
            <ac:spMk id="5" creationId="{5913F451-0C0D-A341-9054-3EE66A956335}"/>
          </ac:spMkLst>
        </pc:spChg>
        <pc:spChg chg="mod">
          <ac:chgData name="Aria E Fiat" userId="d352dcc2-77e0-46ba-8182-897954ed3962" providerId="ADAL" clId="{56ED43F9-0E2E-0A4A-977A-8387EDA26E6B}" dt="2020-08-10T01:39:42.372" v="7858" actId="14100"/>
          <ac:spMkLst>
            <pc:docMk/>
            <pc:sldMk cId="3962815799" sldId="398"/>
            <ac:spMk id="9" creationId="{C675875B-C32D-4302-916D-0C3281244365}"/>
          </ac:spMkLst>
        </pc:spChg>
        <pc:spChg chg="add del mod">
          <ac:chgData name="Aria E Fiat" userId="d352dcc2-77e0-46ba-8182-897954ed3962" providerId="ADAL" clId="{56ED43F9-0E2E-0A4A-977A-8387EDA26E6B}" dt="2020-08-10T01:44:46.228" v="7982" actId="478"/>
          <ac:spMkLst>
            <pc:docMk/>
            <pc:sldMk cId="3962815799" sldId="398"/>
            <ac:spMk id="13" creationId="{D5F21101-7B54-AA43-802F-AE3441BC3235}"/>
          </ac:spMkLst>
        </pc:spChg>
        <pc:spChg chg="mod">
          <ac:chgData name="Aria E Fiat" userId="d352dcc2-77e0-46ba-8182-897954ed3962" providerId="ADAL" clId="{56ED43F9-0E2E-0A4A-977A-8387EDA26E6B}" dt="2020-08-10T01:40:48.126" v="7867" actId="14100"/>
          <ac:spMkLst>
            <pc:docMk/>
            <pc:sldMk cId="3962815799" sldId="398"/>
            <ac:spMk id="14" creationId="{FB43E96F-C887-4F31-B16D-F339A740AA21}"/>
          </ac:spMkLst>
        </pc:spChg>
        <pc:picChg chg="mod">
          <ac:chgData name="Aria E Fiat" userId="d352dcc2-77e0-46ba-8182-897954ed3962" providerId="ADAL" clId="{56ED43F9-0E2E-0A4A-977A-8387EDA26E6B}" dt="2020-08-10T01:39:25.227" v="7853" actId="14100"/>
          <ac:picMkLst>
            <pc:docMk/>
            <pc:sldMk cId="3962815799" sldId="398"/>
            <ac:picMk id="7" creationId="{E9217638-8734-4E0E-8D4A-B0123D558CA9}"/>
          </ac:picMkLst>
        </pc:picChg>
        <pc:cxnChg chg="del">
          <ac:chgData name="Aria E Fiat" userId="d352dcc2-77e0-46ba-8182-897954ed3962" providerId="ADAL" clId="{56ED43F9-0E2E-0A4A-977A-8387EDA26E6B}" dt="2020-08-10T01:39:02.324" v="7846" actId="478"/>
          <ac:cxnSpMkLst>
            <pc:docMk/>
            <pc:sldMk cId="3962815799" sldId="398"/>
            <ac:cxnSpMk id="4" creationId="{91D0C1BC-B429-5343-A82E-F713B6364F68}"/>
          </ac:cxnSpMkLst>
        </pc:cxnChg>
      </pc:sldChg>
      <pc:sldChg chg="addSp delSp modSp mod modAnim">
        <pc:chgData name="Aria E Fiat" userId="d352dcc2-77e0-46ba-8182-897954ed3962" providerId="ADAL" clId="{56ED43F9-0E2E-0A4A-977A-8387EDA26E6B}" dt="2020-08-10T02:12:54.276" v="8634" actId="14100"/>
        <pc:sldMkLst>
          <pc:docMk/>
          <pc:sldMk cId="809039033" sldId="399"/>
        </pc:sldMkLst>
        <pc:spChg chg="add del mod">
          <ac:chgData name="Aria E Fiat" userId="d352dcc2-77e0-46ba-8182-897954ed3962" providerId="ADAL" clId="{56ED43F9-0E2E-0A4A-977A-8387EDA26E6B}" dt="2020-08-10T01:44:37.827" v="7980"/>
          <ac:spMkLst>
            <pc:docMk/>
            <pc:sldMk cId="809039033" sldId="399"/>
            <ac:spMk id="2" creationId="{59D3E894-AF07-F24C-B222-10A9BA9B2BEE}"/>
          </ac:spMkLst>
        </pc:spChg>
        <pc:spChg chg="mod">
          <ac:chgData name="Aria E Fiat" userId="d352dcc2-77e0-46ba-8182-897954ed3962" providerId="ADAL" clId="{56ED43F9-0E2E-0A4A-977A-8387EDA26E6B}" dt="2020-08-10T01:45:32.577" v="7992" actId="1076"/>
          <ac:spMkLst>
            <pc:docMk/>
            <pc:sldMk cId="809039033" sldId="399"/>
            <ac:spMk id="5" creationId="{5913F451-0C0D-A341-9054-3EE66A956335}"/>
          </ac:spMkLst>
        </pc:spChg>
        <pc:spChg chg="mod">
          <ac:chgData name="Aria E Fiat" userId="d352dcc2-77e0-46ba-8182-897954ed3962" providerId="ADAL" clId="{56ED43F9-0E2E-0A4A-977A-8387EDA26E6B}" dt="2020-08-10T02:12:47.494" v="8633" actId="1036"/>
          <ac:spMkLst>
            <pc:docMk/>
            <pc:sldMk cId="809039033" sldId="399"/>
            <ac:spMk id="7" creationId="{8C3BBFE9-9E0B-499A-81ED-3B46D260B179}"/>
          </ac:spMkLst>
        </pc:spChg>
        <pc:spChg chg="mod">
          <ac:chgData name="Aria E Fiat" userId="d352dcc2-77e0-46ba-8182-897954ed3962" providerId="ADAL" clId="{56ED43F9-0E2E-0A4A-977A-8387EDA26E6B}" dt="2020-08-10T01:44:32.462" v="7977" actId="1076"/>
          <ac:spMkLst>
            <pc:docMk/>
            <pc:sldMk cId="809039033" sldId="399"/>
            <ac:spMk id="9" creationId="{EFB8F39F-C833-461A-A118-609EB8E5A008}"/>
          </ac:spMkLst>
        </pc:spChg>
        <pc:spChg chg="add mod">
          <ac:chgData name="Aria E Fiat" userId="d352dcc2-77e0-46ba-8182-897954ed3962" providerId="ADAL" clId="{56ED43F9-0E2E-0A4A-977A-8387EDA26E6B}" dt="2020-08-10T02:12:54.276" v="8634" actId="14100"/>
          <ac:spMkLst>
            <pc:docMk/>
            <pc:sldMk cId="809039033" sldId="399"/>
            <ac:spMk id="12" creationId="{BB294978-8A8B-CB44-8351-81EBB491EBC1}"/>
          </ac:spMkLst>
        </pc:spChg>
        <pc:spChg chg="mod">
          <ac:chgData name="Aria E Fiat" userId="d352dcc2-77e0-46ba-8182-897954ed3962" providerId="ADAL" clId="{56ED43F9-0E2E-0A4A-977A-8387EDA26E6B}" dt="2020-08-10T01:44:10.472" v="7971" actId="1076"/>
          <ac:spMkLst>
            <pc:docMk/>
            <pc:sldMk cId="809039033" sldId="399"/>
            <ac:spMk id="14" creationId="{A230824E-97ED-42EE-9A05-57AF260FCEAC}"/>
          </ac:spMkLst>
        </pc:spChg>
        <pc:spChg chg="mod">
          <ac:chgData name="Aria E Fiat" userId="d352dcc2-77e0-46ba-8182-897954ed3962" providerId="ADAL" clId="{56ED43F9-0E2E-0A4A-977A-8387EDA26E6B}" dt="2020-08-10T01:44:10.472" v="7971" actId="1076"/>
          <ac:spMkLst>
            <pc:docMk/>
            <pc:sldMk cId="809039033" sldId="399"/>
            <ac:spMk id="15" creationId="{A1A75042-2AF4-4143-A376-CD964479A4CC}"/>
          </ac:spMkLst>
        </pc:spChg>
        <pc:spChg chg="mod">
          <ac:chgData name="Aria E Fiat" userId="d352dcc2-77e0-46ba-8182-897954ed3962" providerId="ADAL" clId="{56ED43F9-0E2E-0A4A-977A-8387EDA26E6B}" dt="2020-08-10T01:44:22.830" v="7973" actId="1076"/>
          <ac:spMkLst>
            <pc:docMk/>
            <pc:sldMk cId="809039033" sldId="399"/>
            <ac:spMk id="16" creationId="{47495A3A-B500-4ECE-B8B3-38CBFC30C7EE}"/>
          </ac:spMkLst>
        </pc:spChg>
        <pc:spChg chg="mod">
          <ac:chgData name="Aria E Fiat" userId="d352dcc2-77e0-46ba-8182-897954ed3962" providerId="ADAL" clId="{56ED43F9-0E2E-0A4A-977A-8387EDA26E6B}" dt="2020-08-10T01:44:26.111" v="7974" actId="1076"/>
          <ac:spMkLst>
            <pc:docMk/>
            <pc:sldMk cId="809039033" sldId="399"/>
            <ac:spMk id="17" creationId="{AD731135-3F19-4FDB-9721-72E0F878A960}"/>
          </ac:spMkLst>
        </pc:spChg>
        <pc:picChg chg="mod">
          <ac:chgData name="Aria E Fiat" userId="d352dcc2-77e0-46ba-8182-897954ed3962" providerId="ADAL" clId="{56ED43F9-0E2E-0A4A-977A-8387EDA26E6B}" dt="2020-08-10T01:43:24.337" v="7945" actId="404"/>
          <ac:picMkLst>
            <pc:docMk/>
            <pc:sldMk cId="809039033" sldId="399"/>
            <ac:picMk id="6" creationId="{FBFB43F9-97C7-4BAE-BA35-8A2798A1388E}"/>
          </ac:picMkLst>
        </pc:picChg>
        <pc:cxnChg chg="del">
          <ac:chgData name="Aria E Fiat" userId="d352dcc2-77e0-46ba-8182-897954ed3962" providerId="ADAL" clId="{56ED43F9-0E2E-0A4A-977A-8387EDA26E6B}" dt="2020-08-10T01:42:17.027" v="7890" actId="478"/>
          <ac:cxnSpMkLst>
            <pc:docMk/>
            <pc:sldMk cId="809039033" sldId="399"/>
            <ac:cxnSpMk id="4" creationId="{91D0C1BC-B429-5343-A82E-F713B6364F68}"/>
          </ac:cxnSpMkLst>
        </pc:cxnChg>
      </pc:sldChg>
      <pc:sldChg chg="add del">
        <pc:chgData name="Aria E Fiat" userId="d352dcc2-77e0-46ba-8182-897954ed3962" providerId="ADAL" clId="{56ED43F9-0E2E-0A4A-977A-8387EDA26E6B}" dt="2020-08-10T00:47:51.149" v="6299" actId="2696"/>
        <pc:sldMkLst>
          <pc:docMk/>
          <pc:sldMk cId="315702972" sldId="400"/>
        </pc:sldMkLst>
      </pc:sldChg>
      <pc:sldChg chg="addSp delSp modSp add mod ord setBg setClrOvrMap">
        <pc:chgData name="Aria E Fiat" userId="d352dcc2-77e0-46ba-8182-897954ed3962" providerId="ADAL" clId="{56ED43F9-0E2E-0A4A-977A-8387EDA26E6B}" dt="2020-08-10T00:48:18.850" v="6344" actId="26606"/>
        <pc:sldMkLst>
          <pc:docMk/>
          <pc:sldMk cId="1095990277" sldId="400"/>
        </pc:sldMkLst>
        <pc:spChg chg="mod ord">
          <ac:chgData name="Aria E Fiat" userId="d352dcc2-77e0-46ba-8182-897954ed3962" providerId="ADAL" clId="{56ED43F9-0E2E-0A4A-977A-8387EDA26E6B}" dt="2020-08-10T00:48:18.850" v="6344" actId="26606"/>
          <ac:spMkLst>
            <pc:docMk/>
            <pc:sldMk cId="1095990277" sldId="400"/>
            <ac:spMk id="2" creationId="{85C0B038-5CDB-E64A-BD20-9009182CD6CA}"/>
          </ac:spMkLst>
        </pc:spChg>
        <pc:spChg chg="del">
          <ac:chgData name="Aria E Fiat" userId="d352dcc2-77e0-46ba-8182-897954ed3962" providerId="ADAL" clId="{56ED43F9-0E2E-0A4A-977A-8387EDA26E6B}" dt="2020-08-10T00:48:12.422" v="6341"/>
          <ac:spMkLst>
            <pc:docMk/>
            <pc:sldMk cId="1095990277" sldId="400"/>
            <ac:spMk id="3" creationId="{4B0A16F0-6D7E-DD4C-B71C-4F811840D5E1}"/>
          </ac:spMkLst>
        </pc:spChg>
        <pc:picChg chg="add mod">
          <ac:chgData name="Aria E Fiat" userId="d352dcc2-77e0-46ba-8182-897954ed3962" providerId="ADAL" clId="{56ED43F9-0E2E-0A4A-977A-8387EDA26E6B}" dt="2020-08-10T00:48:18.850" v="6344" actId="26606"/>
          <ac:picMkLst>
            <pc:docMk/>
            <pc:sldMk cId="1095990277" sldId="400"/>
            <ac:picMk id="5" creationId="{863873B9-C1DA-4443-B9B1-A2ADC6234536}"/>
          </ac:picMkLst>
        </pc:picChg>
      </pc:sldChg>
      <pc:sldChg chg="add del">
        <pc:chgData name="Aria E Fiat" userId="d352dcc2-77e0-46ba-8182-897954ed3962" providerId="ADAL" clId="{56ED43F9-0E2E-0A4A-977A-8387EDA26E6B}" dt="2020-08-10T00:47:07.764" v="6286" actId="2696"/>
        <pc:sldMkLst>
          <pc:docMk/>
          <pc:sldMk cId="2037938634" sldId="400"/>
        </pc:sldMkLst>
      </pc:sldChg>
      <pc:sldChg chg="addSp modSp add mod modAnim">
        <pc:chgData name="Aria E Fiat" userId="d352dcc2-77e0-46ba-8182-897954ed3962" providerId="ADAL" clId="{56ED43F9-0E2E-0A4A-977A-8387EDA26E6B}" dt="2020-08-10T01:27:15.160" v="7760"/>
        <pc:sldMkLst>
          <pc:docMk/>
          <pc:sldMk cId="312747407" sldId="402"/>
        </pc:sldMkLst>
        <pc:spChg chg="mod">
          <ac:chgData name="Aria E Fiat" userId="d352dcc2-77e0-46ba-8182-897954ed3962" providerId="ADAL" clId="{56ED43F9-0E2E-0A4A-977A-8387EDA26E6B}" dt="2020-08-10T01:22:42.619" v="7633" actId="1076"/>
          <ac:spMkLst>
            <pc:docMk/>
            <pc:sldMk cId="312747407" sldId="402"/>
            <ac:spMk id="11" creationId="{1A1972D7-C193-9C4B-A083-1E247817A3B9}"/>
          </ac:spMkLst>
        </pc:spChg>
        <pc:spChg chg="mod">
          <ac:chgData name="Aria E Fiat" userId="d352dcc2-77e0-46ba-8182-897954ed3962" providerId="ADAL" clId="{56ED43F9-0E2E-0A4A-977A-8387EDA26E6B}" dt="2020-08-10T01:22:47.260" v="7634" actId="1076"/>
          <ac:spMkLst>
            <pc:docMk/>
            <pc:sldMk cId="312747407" sldId="402"/>
            <ac:spMk id="12" creationId="{D76FF518-D822-A441-85FF-1120BBDC6929}"/>
          </ac:spMkLst>
        </pc:spChg>
        <pc:spChg chg="mod">
          <ac:chgData name="Aria E Fiat" userId="d352dcc2-77e0-46ba-8182-897954ed3962" providerId="ADAL" clId="{56ED43F9-0E2E-0A4A-977A-8387EDA26E6B}" dt="2020-08-10T01:24:47.941" v="7654" actId="1076"/>
          <ac:spMkLst>
            <pc:docMk/>
            <pc:sldMk cId="312747407" sldId="402"/>
            <ac:spMk id="15" creationId="{2FE530C5-CEC7-8D43-B678-30126FB9F353}"/>
          </ac:spMkLst>
        </pc:spChg>
        <pc:spChg chg="add mod">
          <ac:chgData name="Aria E Fiat" userId="d352dcc2-77e0-46ba-8182-897954ed3962" providerId="ADAL" clId="{56ED43F9-0E2E-0A4A-977A-8387EDA26E6B}" dt="2020-08-10T01:25:02.896" v="7677" actId="20577"/>
          <ac:spMkLst>
            <pc:docMk/>
            <pc:sldMk cId="312747407" sldId="402"/>
            <ac:spMk id="16" creationId="{2F9A263F-7AF2-0549-B875-8B54B7072BF5}"/>
          </ac:spMkLst>
        </pc:spChg>
        <pc:spChg chg="add mod">
          <ac:chgData name="Aria E Fiat" userId="d352dcc2-77e0-46ba-8182-897954ed3962" providerId="ADAL" clId="{56ED43F9-0E2E-0A4A-977A-8387EDA26E6B}" dt="2020-08-10T01:27:10.550" v="7758" actId="1076"/>
          <ac:spMkLst>
            <pc:docMk/>
            <pc:sldMk cId="312747407" sldId="402"/>
            <ac:spMk id="17" creationId="{33A11B67-2412-A94B-8676-3A6D39A72339}"/>
          </ac:spMkLst>
        </pc:spChg>
        <pc:spChg chg="add mod">
          <ac:chgData name="Aria E Fiat" userId="d352dcc2-77e0-46ba-8182-897954ed3962" providerId="ADAL" clId="{56ED43F9-0E2E-0A4A-977A-8387EDA26E6B}" dt="2020-08-10T01:27:05.650" v="7757" actId="1076"/>
          <ac:spMkLst>
            <pc:docMk/>
            <pc:sldMk cId="312747407" sldId="402"/>
            <ac:spMk id="18" creationId="{DA881A85-FF9B-2C46-92E5-FC58A6B48C31}"/>
          </ac:spMkLst>
        </pc:spChg>
      </pc:sldChg>
      <pc:sldChg chg="addSp modSp add mod modAnim">
        <pc:chgData name="Aria E Fiat" userId="d352dcc2-77e0-46ba-8182-897954ed3962" providerId="ADAL" clId="{56ED43F9-0E2E-0A4A-977A-8387EDA26E6B}" dt="2020-08-10T01:25:38.446" v="7680"/>
        <pc:sldMkLst>
          <pc:docMk/>
          <pc:sldMk cId="74249804" sldId="403"/>
        </pc:sldMkLst>
        <pc:spChg chg="mod">
          <ac:chgData name="Aria E Fiat" userId="d352dcc2-77e0-46ba-8182-897954ed3962" providerId="ADAL" clId="{56ED43F9-0E2E-0A4A-977A-8387EDA26E6B}" dt="2020-08-10T01:22:12.365" v="7627" actId="688"/>
          <ac:spMkLst>
            <pc:docMk/>
            <pc:sldMk cId="74249804" sldId="403"/>
            <ac:spMk id="6" creationId="{02041C0E-8FD1-6E4D-9B88-D1C2061ECF8C}"/>
          </ac:spMkLst>
        </pc:spChg>
        <pc:spChg chg="mod">
          <ac:chgData name="Aria E Fiat" userId="d352dcc2-77e0-46ba-8182-897954ed3962" providerId="ADAL" clId="{56ED43F9-0E2E-0A4A-977A-8387EDA26E6B}" dt="2020-08-10T01:22:16.965" v="7628" actId="1076"/>
          <ac:spMkLst>
            <pc:docMk/>
            <pc:sldMk cId="74249804" sldId="403"/>
            <ac:spMk id="8" creationId="{7BD5AF54-0E71-6D46-A633-8A99798C4EB9}"/>
          </ac:spMkLst>
        </pc:spChg>
        <pc:spChg chg="add mod">
          <ac:chgData name="Aria E Fiat" userId="d352dcc2-77e0-46ba-8182-897954ed3962" providerId="ADAL" clId="{56ED43F9-0E2E-0A4A-977A-8387EDA26E6B}" dt="2020-08-10T01:23:58.180" v="7646" actId="688"/>
          <ac:spMkLst>
            <pc:docMk/>
            <pc:sldMk cId="74249804" sldId="403"/>
            <ac:spMk id="9" creationId="{C380D9FD-180B-4F4C-8D24-FFAE10AD8CDD}"/>
          </ac:spMkLst>
        </pc:spChg>
        <pc:spChg chg="mod">
          <ac:chgData name="Aria E Fiat" userId="d352dcc2-77e0-46ba-8182-897954ed3962" providerId="ADAL" clId="{56ED43F9-0E2E-0A4A-977A-8387EDA26E6B}" dt="2020-08-10T01:22:25.619" v="7630" actId="1076"/>
          <ac:spMkLst>
            <pc:docMk/>
            <pc:sldMk cId="74249804" sldId="403"/>
            <ac:spMk id="10" creationId="{FA05219A-A9D6-9E40-A89C-598D3526F07C}"/>
          </ac:spMkLst>
        </pc:spChg>
        <pc:spChg chg="mod">
          <ac:chgData name="Aria E Fiat" userId="d352dcc2-77e0-46ba-8182-897954ed3962" providerId="ADAL" clId="{56ED43F9-0E2E-0A4A-977A-8387EDA26E6B}" dt="2020-08-10T01:22:30.579" v="7631" actId="1076"/>
          <ac:spMkLst>
            <pc:docMk/>
            <pc:sldMk cId="74249804" sldId="403"/>
            <ac:spMk id="11" creationId="{1A1972D7-C193-9C4B-A083-1E247817A3B9}"/>
          </ac:spMkLst>
        </pc:spChg>
        <pc:spChg chg="add mod">
          <ac:chgData name="Aria E Fiat" userId="d352dcc2-77e0-46ba-8182-897954ed3962" providerId="ADAL" clId="{56ED43F9-0E2E-0A4A-977A-8387EDA26E6B}" dt="2020-08-10T01:23:11.484" v="7640" actId="1076"/>
          <ac:spMkLst>
            <pc:docMk/>
            <pc:sldMk cId="74249804" sldId="403"/>
            <ac:spMk id="12" creationId="{C94AC9A8-71FC-7746-8972-0D3A830E1D29}"/>
          </ac:spMkLst>
        </pc:spChg>
        <pc:spChg chg="add mod">
          <ac:chgData name="Aria E Fiat" userId="d352dcc2-77e0-46ba-8182-897954ed3962" providerId="ADAL" clId="{56ED43F9-0E2E-0A4A-977A-8387EDA26E6B}" dt="2020-08-10T01:24:14.709" v="7650" actId="1076"/>
          <ac:spMkLst>
            <pc:docMk/>
            <pc:sldMk cId="74249804" sldId="403"/>
            <ac:spMk id="13" creationId="{2A9F5A93-483C-F24E-9A02-3B4F9518A835}"/>
          </ac:spMkLst>
        </pc:spChg>
        <pc:spChg chg="add mod">
          <ac:chgData name="Aria E Fiat" userId="d352dcc2-77e0-46ba-8182-897954ed3962" providerId="ADAL" clId="{56ED43F9-0E2E-0A4A-977A-8387EDA26E6B}" dt="2020-08-10T01:24:38.949" v="7653" actId="1076"/>
          <ac:spMkLst>
            <pc:docMk/>
            <pc:sldMk cId="74249804" sldId="403"/>
            <ac:spMk id="14" creationId="{EC882456-F4AB-9949-BDA0-19E5F6223545}"/>
          </ac:spMkLst>
        </pc:spChg>
      </pc:sldChg>
      <pc:sldChg chg="modSp add del mod">
        <pc:chgData name="Aria E Fiat" userId="d352dcc2-77e0-46ba-8182-897954ed3962" providerId="ADAL" clId="{56ED43F9-0E2E-0A4A-977A-8387EDA26E6B}" dt="2020-08-10T02:14:43.528" v="8644" actId="2696"/>
        <pc:sldMkLst>
          <pc:docMk/>
          <pc:sldMk cId="2494222639" sldId="406"/>
        </pc:sldMkLst>
        <pc:spChg chg="mod">
          <ac:chgData name="Aria E Fiat" userId="d352dcc2-77e0-46ba-8182-897954ed3962" providerId="ADAL" clId="{56ED43F9-0E2E-0A4A-977A-8387EDA26E6B}" dt="2020-08-10T02:14:39.803" v="8643" actId="20577"/>
          <ac:spMkLst>
            <pc:docMk/>
            <pc:sldMk cId="2494222639" sldId="406"/>
            <ac:spMk id="2" creationId="{B4563524-D402-B046-9A19-8D225B210B73}"/>
          </ac:spMkLst>
        </pc:spChg>
      </pc:sldChg>
      <pc:sldChg chg="add ord">
        <pc:chgData name="Aria E Fiat" userId="d352dcc2-77e0-46ba-8182-897954ed3962" providerId="ADAL" clId="{56ED43F9-0E2E-0A4A-977A-8387EDA26E6B}" dt="2020-08-10T02:17:45.600" v="8652"/>
        <pc:sldMkLst>
          <pc:docMk/>
          <pc:sldMk cId="3218242046" sldId="406"/>
        </pc:sldMkLst>
      </pc:sldChg>
      <pc:sldChg chg="add ord">
        <pc:chgData name="Aria E Fiat" userId="d352dcc2-77e0-46ba-8182-897954ed3962" providerId="ADAL" clId="{56ED43F9-0E2E-0A4A-977A-8387EDA26E6B}" dt="2020-08-10T02:18:10.407" v="8655"/>
        <pc:sldMkLst>
          <pc:docMk/>
          <pc:sldMk cId="1798194256" sldId="407"/>
        </pc:sldMkLst>
      </pc:sldChg>
      <pc:sldChg chg="add ord">
        <pc:chgData name="Aria E Fiat" userId="d352dcc2-77e0-46ba-8182-897954ed3962" providerId="ADAL" clId="{56ED43F9-0E2E-0A4A-977A-8387EDA26E6B}" dt="2020-08-10T02:18:21.416" v="8657"/>
        <pc:sldMkLst>
          <pc:docMk/>
          <pc:sldMk cId="2453299956" sldId="408"/>
        </pc:sldMkLst>
      </pc:sldChg>
      <pc:sldChg chg="add ord">
        <pc:chgData name="Aria E Fiat" userId="d352dcc2-77e0-46ba-8182-897954ed3962" providerId="ADAL" clId="{56ED43F9-0E2E-0A4A-977A-8387EDA26E6B}" dt="2020-08-10T02:18:41.984" v="8660"/>
        <pc:sldMkLst>
          <pc:docMk/>
          <pc:sldMk cId="2026887105" sldId="409"/>
        </pc:sldMkLst>
      </pc:sldChg>
      <pc:sldChg chg="addSp delSp modSp add mod">
        <pc:chgData name="Aria E Fiat" userId="d352dcc2-77e0-46ba-8182-897954ed3962" providerId="ADAL" clId="{56ED43F9-0E2E-0A4A-977A-8387EDA26E6B}" dt="2020-08-10T02:36:12.531" v="9290" actId="14100"/>
        <pc:sldMkLst>
          <pc:docMk/>
          <pc:sldMk cId="333033729" sldId="410"/>
        </pc:sldMkLst>
        <pc:spChg chg="del">
          <ac:chgData name="Aria E Fiat" userId="d352dcc2-77e0-46ba-8182-897954ed3962" providerId="ADAL" clId="{56ED43F9-0E2E-0A4A-977A-8387EDA26E6B}" dt="2020-08-10T02:31:01.237" v="8970"/>
          <ac:spMkLst>
            <pc:docMk/>
            <pc:sldMk cId="333033729" sldId="410"/>
            <ac:spMk id="3" creationId="{6275D5CC-E9DE-4CED-99DB-F001FED65226}"/>
          </ac:spMkLst>
        </pc:spChg>
        <pc:spChg chg="del">
          <ac:chgData name="Aria E Fiat" userId="d352dcc2-77e0-46ba-8182-897954ed3962" providerId="ADAL" clId="{56ED43F9-0E2E-0A4A-977A-8387EDA26E6B}" dt="2020-08-10T02:31:16.582" v="8977" actId="478"/>
          <ac:spMkLst>
            <pc:docMk/>
            <pc:sldMk cId="333033729" sldId="410"/>
            <ac:spMk id="5" creationId="{5913F451-0C0D-A341-9054-3EE66A956335}"/>
          </ac:spMkLst>
        </pc:spChg>
        <pc:spChg chg="add mod">
          <ac:chgData name="Aria E Fiat" userId="d352dcc2-77e0-46ba-8182-897954ed3962" providerId="ADAL" clId="{56ED43F9-0E2E-0A4A-977A-8387EDA26E6B}" dt="2020-08-10T02:31:46.451" v="8982" actId="1076"/>
          <ac:spMkLst>
            <pc:docMk/>
            <pc:sldMk cId="333033729" sldId="410"/>
            <ac:spMk id="8" creationId="{BABB5D00-9267-6646-8F94-F16DAA916643}"/>
          </ac:spMkLst>
        </pc:spChg>
        <pc:spChg chg="add mod">
          <ac:chgData name="Aria E Fiat" userId="d352dcc2-77e0-46ba-8182-897954ed3962" providerId="ADAL" clId="{56ED43F9-0E2E-0A4A-977A-8387EDA26E6B}" dt="2020-08-10T02:32:19.283" v="9021" actId="1076"/>
          <ac:spMkLst>
            <pc:docMk/>
            <pc:sldMk cId="333033729" sldId="410"/>
            <ac:spMk id="9" creationId="{60A412EE-CF65-F144-BD7C-8D168B96F976}"/>
          </ac:spMkLst>
        </pc:spChg>
        <pc:spChg chg="add mod">
          <ac:chgData name="Aria E Fiat" userId="d352dcc2-77e0-46ba-8182-897954ed3962" providerId="ADAL" clId="{56ED43F9-0E2E-0A4A-977A-8387EDA26E6B}" dt="2020-08-10T02:32:44.772" v="9055" actId="20577"/>
          <ac:spMkLst>
            <pc:docMk/>
            <pc:sldMk cId="333033729" sldId="410"/>
            <ac:spMk id="10" creationId="{071314B0-4AC3-9542-AA36-BA4E87F9F920}"/>
          </ac:spMkLst>
        </pc:spChg>
        <pc:spChg chg="add del mod">
          <ac:chgData name="Aria E Fiat" userId="d352dcc2-77e0-46ba-8182-897954ed3962" providerId="ADAL" clId="{56ED43F9-0E2E-0A4A-977A-8387EDA26E6B}" dt="2020-08-10T02:33:55.922" v="9061" actId="478"/>
          <ac:spMkLst>
            <pc:docMk/>
            <pc:sldMk cId="333033729" sldId="410"/>
            <ac:spMk id="11" creationId="{E07FB192-DE26-B14B-9D95-60D9ECB35E46}"/>
          </ac:spMkLst>
        </pc:spChg>
        <pc:spChg chg="add mod">
          <ac:chgData name="Aria E Fiat" userId="d352dcc2-77e0-46ba-8182-897954ed3962" providerId="ADAL" clId="{56ED43F9-0E2E-0A4A-977A-8387EDA26E6B}" dt="2020-08-10T02:36:03.881" v="9289" actId="1076"/>
          <ac:spMkLst>
            <pc:docMk/>
            <pc:sldMk cId="333033729" sldId="410"/>
            <ac:spMk id="16" creationId="{4665C4AA-38F7-104D-B0E8-584A8ACDEC38}"/>
          </ac:spMkLst>
        </pc:spChg>
        <pc:picChg chg="add mod">
          <ac:chgData name="Aria E Fiat" userId="d352dcc2-77e0-46ba-8182-897954ed3962" providerId="ADAL" clId="{56ED43F9-0E2E-0A4A-977A-8387EDA26E6B}" dt="2020-08-10T02:36:12.531" v="9290" actId="14100"/>
          <ac:picMkLst>
            <pc:docMk/>
            <pc:sldMk cId="333033729" sldId="410"/>
            <ac:picMk id="6" creationId="{AC7C833F-AE1E-054F-9B70-A15D6D5BA104}"/>
          </ac:picMkLst>
        </pc:picChg>
        <pc:picChg chg="del mod">
          <ac:chgData name="Aria E Fiat" userId="d352dcc2-77e0-46ba-8182-897954ed3962" providerId="ADAL" clId="{56ED43F9-0E2E-0A4A-977A-8387EDA26E6B}" dt="2020-08-10T02:31:12.367" v="8976" actId="478"/>
          <ac:picMkLst>
            <pc:docMk/>
            <pc:sldMk cId="333033729" sldId="410"/>
            <ac:picMk id="7" creationId="{1317ADE0-AB08-4C6C-A973-42665C9922A0}"/>
          </ac:picMkLst>
        </pc:picChg>
        <pc:cxnChg chg="del">
          <ac:chgData name="Aria E Fiat" userId="d352dcc2-77e0-46ba-8182-897954ed3962" providerId="ADAL" clId="{56ED43F9-0E2E-0A4A-977A-8387EDA26E6B}" dt="2020-08-10T02:31:16.582" v="8977" actId="478"/>
          <ac:cxnSpMkLst>
            <pc:docMk/>
            <pc:sldMk cId="333033729" sldId="410"/>
            <ac:cxnSpMk id="4" creationId="{91D0C1BC-B429-5343-A82E-F713B6364F68}"/>
          </ac:cxnSpMkLst>
        </pc:cxnChg>
        <pc:cxnChg chg="add mod">
          <ac:chgData name="Aria E Fiat" userId="d352dcc2-77e0-46ba-8182-897954ed3962" providerId="ADAL" clId="{56ED43F9-0E2E-0A4A-977A-8387EDA26E6B}" dt="2020-08-10T02:34:27.988" v="9069" actId="1076"/>
          <ac:cxnSpMkLst>
            <pc:docMk/>
            <pc:sldMk cId="333033729" sldId="410"/>
            <ac:cxnSpMk id="12" creationId="{32254238-A125-644E-BE20-9699213015CE}"/>
          </ac:cxnSpMkLst>
        </pc:cxnChg>
      </pc:sldChg>
      <pc:sldChg chg="addSp delSp modSp add mod">
        <pc:chgData name="Aria E Fiat" userId="d352dcc2-77e0-46ba-8182-897954ed3962" providerId="ADAL" clId="{56ED43F9-0E2E-0A4A-977A-8387EDA26E6B}" dt="2020-08-10T02:57:12.596" v="9895" actId="1076"/>
        <pc:sldMkLst>
          <pc:docMk/>
          <pc:sldMk cId="3545445119" sldId="413"/>
        </pc:sldMkLst>
        <pc:spChg chg="add mod">
          <ac:chgData name="Aria E Fiat" userId="d352dcc2-77e0-46ba-8182-897954ed3962" providerId="ADAL" clId="{56ED43F9-0E2E-0A4A-977A-8387EDA26E6B}" dt="2020-08-10T02:53:43.833" v="9847" actId="1582"/>
          <ac:spMkLst>
            <pc:docMk/>
            <pc:sldMk cId="3545445119" sldId="413"/>
            <ac:spMk id="2" creationId="{9C9EF9EA-57D6-5848-9B6E-CE1A72F26751}"/>
          </ac:spMkLst>
        </pc:spChg>
        <pc:spChg chg="mod">
          <ac:chgData name="Aria E Fiat" userId="d352dcc2-77e0-46ba-8182-897954ed3962" providerId="ADAL" clId="{56ED43F9-0E2E-0A4A-977A-8387EDA26E6B}" dt="2020-08-10T02:56:05.242" v="9865"/>
          <ac:spMkLst>
            <pc:docMk/>
            <pc:sldMk cId="3545445119" sldId="413"/>
            <ac:spMk id="3" creationId="{6275D5CC-E9DE-4CED-99DB-F001FED65226}"/>
          </ac:spMkLst>
        </pc:spChg>
        <pc:spChg chg="mod">
          <ac:chgData name="Aria E Fiat" userId="d352dcc2-77e0-46ba-8182-897954ed3962" providerId="ADAL" clId="{56ED43F9-0E2E-0A4A-977A-8387EDA26E6B}" dt="2020-08-10T02:57:12.596" v="9895" actId="1076"/>
          <ac:spMkLst>
            <pc:docMk/>
            <pc:sldMk cId="3545445119" sldId="413"/>
            <ac:spMk id="5" creationId="{5913F451-0C0D-A341-9054-3EE66A956335}"/>
          </ac:spMkLst>
        </pc:spChg>
        <pc:spChg chg="del">
          <ac:chgData name="Aria E Fiat" userId="d352dcc2-77e0-46ba-8182-897954ed3962" providerId="ADAL" clId="{56ED43F9-0E2E-0A4A-977A-8387EDA26E6B}" dt="2020-08-10T02:50:34.304" v="9681" actId="478"/>
          <ac:spMkLst>
            <pc:docMk/>
            <pc:sldMk cId="3545445119" sldId="413"/>
            <ac:spMk id="9" creationId="{D10C6A12-9084-9245-AAF1-1E38640088F8}"/>
          </ac:spMkLst>
        </pc:spChg>
        <pc:spChg chg="del">
          <ac:chgData name="Aria E Fiat" userId="d352dcc2-77e0-46ba-8182-897954ed3962" providerId="ADAL" clId="{56ED43F9-0E2E-0A4A-977A-8387EDA26E6B}" dt="2020-08-10T02:50:35.870" v="9682" actId="478"/>
          <ac:spMkLst>
            <pc:docMk/>
            <pc:sldMk cId="3545445119" sldId="413"/>
            <ac:spMk id="10" creationId="{B21DF4DF-082A-5F43-AB94-1130F234D229}"/>
          </ac:spMkLst>
        </pc:spChg>
        <pc:spChg chg="del">
          <ac:chgData name="Aria E Fiat" userId="d352dcc2-77e0-46ba-8182-897954ed3962" providerId="ADAL" clId="{56ED43F9-0E2E-0A4A-977A-8387EDA26E6B}" dt="2020-08-10T02:50:38.199" v="9683" actId="478"/>
          <ac:spMkLst>
            <pc:docMk/>
            <pc:sldMk cId="3545445119" sldId="413"/>
            <ac:spMk id="11" creationId="{9A5D34B4-6041-164F-BAD3-7C37796EEEB0}"/>
          </ac:spMkLst>
        </pc:spChg>
        <pc:spChg chg="del">
          <ac:chgData name="Aria E Fiat" userId="d352dcc2-77e0-46ba-8182-897954ed3962" providerId="ADAL" clId="{56ED43F9-0E2E-0A4A-977A-8387EDA26E6B}" dt="2020-08-10T02:50:39.804" v="9684" actId="478"/>
          <ac:spMkLst>
            <pc:docMk/>
            <pc:sldMk cId="3545445119" sldId="413"/>
            <ac:spMk id="12" creationId="{4F9753DB-1B84-A146-8D88-068B820F4761}"/>
          </ac:spMkLst>
        </pc:spChg>
        <pc:spChg chg="add mod">
          <ac:chgData name="Aria E Fiat" userId="d352dcc2-77e0-46ba-8182-897954ed3962" providerId="ADAL" clId="{56ED43F9-0E2E-0A4A-977A-8387EDA26E6B}" dt="2020-08-10T02:56:39.346" v="9889" actId="1076"/>
          <ac:spMkLst>
            <pc:docMk/>
            <pc:sldMk cId="3545445119" sldId="413"/>
            <ac:spMk id="16" creationId="{D5BE8F1B-200D-5F48-8BA3-0A59A84A5747}"/>
          </ac:spMkLst>
        </pc:spChg>
        <pc:spChg chg="add mod">
          <ac:chgData name="Aria E Fiat" userId="d352dcc2-77e0-46ba-8182-897954ed3962" providerId="ADAL" clId="{56ED43F9-0E2E-0A4A-977A-8387EDA26E6B}" dt="2020-08-10T02:57:06.146" v="9894" actId="1076"/>
          <ac:spMkLst>
            <pc:docMk/>
            <pc:sldMk cId="3545445119" sldId="413"/>
            <ac:spMk id="17" creationId="{59B6F909-CFD4-0441-9565-AECD173CFECE}"/>
          </ac:spMkLst>
        </pc:spChg>
        <pc:picChg chg="del">
          <ac:chgData name="Aria E Fiat" userId="d352dcc2-77e0-46ba-8182-897954ed3962" providerId="ADAL" clId="{56ED43F9-0E2E-0A4A-977A-8387EDA26E6B}" dt="2020-08-10T02:55:16.702" v="9853" actId="478"/>
          <ac:picMkLst>
            <pc:docMk/>
            <pc:sldMk cId="3545445119" sldId="413"/>
            <ac:picMk id="6" creationId="{AC3EF316-E902-EC4F-92D4-E47692A6C2A0}"/>
          </ac:picMkLst>
        </pc:picChg>
        <pc:picChg chg="add mod modCrop">
          <ac:chgData name="Aria E Fiat" userId="d352dcc2-77e0-46ba-8182-897954ed3962" providerId="ADAL" clId="{56ED43F9-0E2E-0A4A-977A-8387EDA26E6B}" dt="2020-08-10T02:55:46.640" v="9864" actId="1076"/>
          <ac:picMkLst>
            <pc:docMk/>
            <pc:sldMk cId="3545445119" sldId="413"/>
            <ac:picMk id="15" creationId="{AE16CB6D-F541-5549-AFB3-D4032FE94E1E}"/>
          </ac:picMkLst>
        </pc:picChg>
        <pc:cxnChg chg="del">
          <ac:chgData name="Aria E Fiat" userId="d352dcc2-77e0-46ba-8182-897954ed3962" providerId="ADAL" clId="{56ED43F9-0E2E-0A4A-977A-8387EDA26E6B}" dt="2020-08-10T02:56:56.146" v="9890" actId="478"/>
          <ac:cxnSpMkLst>
            <pc:docMk/>
            <pc:sldMk cId="3545445119" sldId="413"/>
            <ac:cxnSpMk id="4" creationId="{91D0C1BC-B429-5343-A82E-F713B6364F68}"/>
          </ac:cxnSpMkLst>
        </pc:cxnChg>
        <pc:cxnChg chg="add mod">
          <ac:chgData name="Aria E Fiat" userId="d352dcc2-77e0-46ba-8182-897954ed3962" providerId="ADAL" clId="{56ED43F9-0E2E-0A4A-977A-8387EDA26E6B}" dt="2020-08-10T02:54:02.009" v="9852" actId="208"/>
          <ac:cxnSpMkLst>
            <pc:docMk/>
            <pc:sldMk cId="3545445119" sldId="413"/>
            <ac:cxnSpMk id="13" creationId="{03D80874-9BA2-9747-BB33-D5D70D6654F3}"/>
          </ac:cxnSpMkLst>
        </pc:cxnChg>
      </pc:sldChg>
      <pc:sldChg chg="addSp delSp modSp add mod">
        <pc:chgData name="Aria E Fiat" userId="d352dcc2-77e0-46ba-8182-897954ed3962" providerId="ADAL" clId="{56ED43F9-0E2E-0A4A-977A-8387EDA26E6B}" dt="2020-08-10T11:34:44.010" v="13236" actId="1076"/>
        <pc:sldMkLst>
          <pc:docMk/>
          <pc:sldMk cId="4252786694" sldId="423"/>
        </pc:sldMkLst>
        <pc:spChg chg="del">
          <ac:chgData name="Aria E Fiat" userId="d352dcc2-77e0-46ba-8182-897954ed3962" providerId="ADAL" clId="{56ED43F9-0E2E-0A4A-977A-8387EDA26E6B}" dt="2020-08-10T11:24:00.263" v="12755" actId="478"/>
          <ac:spMkLst>
            <pc:docMk/>
            <pc:sldMk cId="4252786694" sldId="423"/>
            <ac:spMk id="2" creationId="{5E42A722-5BCC-D84C-98BD-D3744C9FF7DB}"/>
          </ac:spMkLst>
        </pc:spChg>
        <pc:spChg chg="del">
          <ac:chgData name="Aria E Fiat" userId="d352dcc2-77e0-46ba-8182-897954ed3962" providerId="ADAL" clId="{56ED43F9-0E2E-0A4A-977A-8387EDA26E6B}" dt="2020-08-10T11:25:34.368" v="12783" actId="478"/>
          <ac:spMkLst>
            <pc:docMk/>
            <pc:sldMk cId="4252786694" sldId="423"/>
            <ac:spMk id="3" creationId="{F08F8BD7-7A64-4644-9238-6D6B0E082D93}"/>
          </ac:spMkLst>
        </pc:spChg>
        <pc:spChg chg="add mod">
          <ac:chgData name="Aria E Fiat" userId="d352dcc2-77e0-46ba-8182-897954ed3962" providerId="ADAL" clId="{56ED43F9-0E2E-0A4A-977A-8387EDA26E6B}" dt="2020-08-10T11:27:01.034" v="12795" actId="207"/>
          <ac:spMkLst>
            <pc:docMk/>
            <pc:sldMk cId="4252786694" sldId="423"/>
            <ac:spMk id="4" creationId="{51AC6ED3-DD76-5442-A36D-40C63B8AD23C}"/>
          </ac:spMkLst>
        </pc:spChg>
        <pc:spChg chg="add del mod">
          <ac:chgData name="Aria E Fiat" userId="d352dcc2-77e0-46ba-8182-897954ed3962" providerId="ADAL" clId="{56ED43F9-0E2E-0A4A-977A-8387EDA26E6B}" dt="2020-08-10T11:24:25.213" v="12760" actId="478"/>
          <ac:spMkLst>
            <pc:docMk/>
            <pc:sldMk cId="4252786694" sldId="423"/>
            <ac:spMk id="5" creationId="{42FDB249-3E90-644D-80DA-4855915E30A7}"/>
          </ac:spMkLst>
        </pc:spChg>
        <pc:spChg chg="add mod">
          <ac:chgData name="Aria E Fiat" userId="d352dcc2-77e0-46ba-8182-897954ed3962" providerId="ADAL" clId="{56ED43F9-0E2E-0A4A-977A-8387EDA26E6B}" dt="2020-08-10T11:26:57.099" v="12794" actId="207"/>
          <ac:spMkLst>
            <pc:docMk/>
            <pc:sldMk cId="4252786694" sldId="423"/>
            <ac:spMk id="6" creationId="{49663DB0-69D9-1442-87C2-69AF583ABE61}"/>
          </ac:spMkLst>
        </pc:spChg>
        <pc:spChg chg="add mod">
          <ac:chgData name="Aria E Fiat" userId="d352dcc2-77e0-46ba-8182-897954ed3962" providerId="ADAL" clId="{56ED43F9-0E2E-0A4A-977A-8387EDA26E6B}" dt="2020-08-10T11:32:26.131" v="13057" actId="14100"/>
          <ac:spMkLst>
            <pc:docMk/>
            <pc:sldMk cId="4252786694" sldId="423"/>
            <ac:spMk id="7" creationId="{D97FC311-8749-1845-8D9C-A86DFC0EB1BC}"/>
          </ac:spMkLst>
        </pc:spChg>
        <pc:spChg chg="add mod">
          <ac:chgData name="Aria E Fiat" userId="d352dcc2-77e0-46ba-8182-897954ed3962" providerId="ADAL" clId="{56ED43F9-0E2E-0A4A-977A-8387EDA26E6B}" dt="2020-08-10T11:32:36.556" v="13059" actId="14100"/>
          <ac:spMkLst>
            <pc:docMk/>
            <pc:sldMk cId="4252786694" sldId="423"/>
            <ac:spMk id="8" creationId="{9CF630BC-378A-C148-B8B6-F722A1A43FC2}"/>
          </ac:spMkLst>
        </pc:spChg>
        <pc:spChg chg="add mod">
          <ac:chgData name="Aria E Fiat" userId="d352dcc2-77e0-46ba-8182-897954ed3962" providerId="ADAL" clId="{56ED43F9-0E2E-0A4A-977A-8387EDA26E6B}" dt="2020-08-10T11:32:32.357" v="13058" actId="14100"/>
          <ac:spMkLst>
            <pc:docMk/>
            <pc:sldMk cId="4252786694" sldId="423"/>
            <ac:spMk id="9" creationId="{38789E47-711C-0C4F-A67F-43668F43C72B}"/>
          </ac:spMkLst>
        </pc:spChg>
        <pc:spChg chg="add mod">
          <ac:chgData name="Aria E Fiat" userId="d352dcc2-77e0-46ba-8182-897954ed3962" providerId="ADAL" clId="{56ED43F9-0E2E-0A4A-977A-8387EDA26E6B}" dt="2020-08-10T11:32:40.292" v="13060" actId="14100"/>
          <ac:spMkLst>
            <pc:docMk/>
            <pc:sldMk cId="4252786694" sldId="423"/>
            <ac:spMk id="10" creationId="{8F989F79-3358-574C-8004-AFF1FA71CDB1}"/>
          </ac:spMkLst>
        </pc:spChg>
        <pc:spChg chg="add mod">
          <ac:chgData name="Aria E Fiat" userId="d352dcc2-77e0-46ba-8182-897954ed3962" providerId="ADAL" clId="{56ED43F9-0E2E-0A4A-977A-8387EDA26E6B}" dt="2020-08-10T11:28:48.840" v="12812" actId="164"/>
          <ac:spMkLst>
            <pc:docMk/>
            <pc:sldMk cId="4252786694" sldId="423"/>
            <ac:spMk id="11" creationId="{C409C8A8-0AB5-9449-AEDF-6A4D3220A79E}"/>
          </ac:spMkLst>
        </pc:spChg>
        <pc:spChg chg="add mod">
          <ac:chgData name="Aria E Fiat" userId="d352dcc2-77e0-46ba-8182-897954ed3962" providerId="ADAL" clId="{56ED43F9-0E2E-0A4A-977A-8387EDA26E6B}" dt="2020-08-10T11:28:41.830" v="12811"/>
          <ac:spMkLst>
            <pc:docMk/>
            <pc:sldMk cId="4252786694" sldId="423"/>
            <ac:spMk id="14" creationId="{94241E91-9FD6-754F-B5BA-ACD93B2CF88F}"/>
          </ac:spMkLst>
        </pc:spChg>
        <pc:spChg chg="add mod">
          <ac:chgData name="Aria E Fiat" userId="d352dcc2-77e0-46ba-8182-897954ed3962" providerId="ADAL" clId="{56ED43F9-0E2E-0A4A-977A-8387EDA26E6B}" dt="2020-08-10T11:28:41.830" v="12811"/>
          <ac:spMkLst>
            <pc:docMk/>
            <pc:sldMk cId="4252786694" sldId="423"/>
            <ac:spMk id="15" creationId="{D6A16F8D-9380-A241-BEE9-807BD9296451}"/>
          </ac:spMkLst>
        </pc:spChg>
        <pc:spChg chg="mod">
          <ac:chgData name="Aria E Fiat" userId="d352dcc2-77e0-46ba-8182-897954ed3962" providerId="ADAL" clId="{56ED43F9-0E2E-0A4A-977A-8387EDA26E6B}" dt="2020-08-10T11:28:50.047" v="12813"/>
          <ac:spMkLst>
            <pc:docMk/>
            <pc:sldMk cId="4252786694" sldId="423"/>
            <ac:spMk id="19" creationId="{7FBC844D-7C76-9842-83A9-F4BCB3F794E4}"/>
          </ac:spMkLst>
        </pc:spChg>
        <pc:spChg chg="add mod">
          <ac:chgData name="Aria E Fiat" userId="d352dcc2-77e0-46ba-8182-897954ed3962" providerId="ADAL" clId="{56ED43F9-0E2E-0A4A-977A-8387EDA26E6B}" dt="2020-08-10T11:32:20.639" v="13056" actId="20577"/>
          <ac:spMkLst>
            <pc:docMk/>
            <pc:sldMk cId="4252786694" sldId="423"/>
            <ac:spMk id="21" creationId="{C926010F-1919-8F44-BCE9-02659B29E043}"/>
          </ac:spMkLst>
        </pc:spChg>
        <pc:spChg chg="add mod">
          <ac:chgData name="Aria E Fiat" userId="d352dcc2-77e0-46ba-8182-897954ed3962" providerId="ADAL" clId="{56ED43F9-0E2E-0A4A-977A-8387EDA26E6B}" dt="2020-08-10T11:34:44.010" v="13236" actId="1076"/>
          <ac:spMkLst>
            <pc:docMk/>
            <pc:sldMk cId="4252786694" sldId="423"/>
            <ac:spMk id="22" creationId="{1638AF03-D50E-064E-B3E6-68B44A79C25F}"/>
          </ac:spMkLst>
        </pc:spChg>
        <pc:grpChg chg="add mod">
          <ac:chgData name="Aria E Fiat" userId="d352dcc2-77e0-46ba-8182-897954ed3962" providerId="ADAL" clId="{56ED43F9-0E2E-0A4A-977A-8387EDA26E6B}" dt="2020-08-10T11:28:48.840" v="12812" actId="164"/>
          <ac:grpSpMkLst>
            <pc:docMk/>
            <pc:sldMk cId="4252786694" sldId="423"/>
            <ac:grpSpMk id="17" creationId="{E98F402C-5254-2E4E-87B7-7DB3601F1C89}"/>
          </ac:grpSpMkLst>
        </pc:grpChg>
        <pc:grpChg chg="add mod">
          <ac:chgData name="Aria E Fiat" userId="d352dcc2-77e0-46ba-8182-897954ed3962" providerId="ADAL" clId="{56ED43F9-0E2E-0A4A-977A-8387EDA26E6B}" dt="2020-08-10T11:29:05.937" v="12816" actId="688"/>
          <ac:grpSpMkLst>
            <pc:docMk/>
            <pc:sldMk cId="4252786694" sldId="423"/>
            <ac:grpSpMk id="18" creationId="{2AD08BE9-65FF-E54A-9485-49C72ABF4BC1}"/>
          </ac:grpSpMkLst>
        </pc:grpChg>
        <pc:picChg chg="add mod">
          <ac:chgData name="Aria E Fiat" userId="d352dcc2-77e0-46ba-8182-897954ed3962" providerId="ADAL" clId="{56ED43F9-0E2E-0A4A-977A-8387EDA26E6B}" dt="2020-08-10T11:28:48.840" v="12812" actId="164"/>
          <ac:picMkLst>
            <pc:docMk/>
            <pc:sldMk cId="4252786694" sldId="423"/>
            <ac:picMk id="13" creationId="{88003D89-4C87-BC48-BA58-4FCB5B63E460}"/>
          </ac:picMkLst>
        </pc:picChg>
        <pc:picChg chg="add mod">
          <ac:chgData name="Aria E Fiat" userId="d352dcc2-77e0-46ba-8182-897954ed3962" providerId="ADAL" clId="{56ED43F9-0E2E-0A4A-977A-8387EDA26E6B}" dt="2020-08-10T11:28:41.830" v="12811"/>
          <ac:picMkLst>
            <pc:docMk/>
            <pc:sldMk cId="4252786694" sldId="423"/>
            <ac:picMk id="16" creationId="{5C0ED36D-D548-D040-BC95-3E47A3C9260B}"/>
          </ac:picMkLst>
        </pc:picChg>
        <pc:picChg chg="mod">
          <ac:chgData name="Aria E Fiat" userId="d352dcc2-77e0-46ba-8182-897954ed3962" providerId="ADAL" clId="{56ED43F9-0E2E-0A4A-977A-8387EDA26E6B}" dt="2020-08-10T11:28:50.047" v="12813"/>
          <ac:picMkLst>
            <pc:docMk/>
            <pc:sldMk cId="4252786694" sldId="423"/>
            <ac:picMk id="20" creationId="{923EE15D-B971-024B-9868-45A556FCA718}"/>
          </ac:picMkLst>
        </pc:picChg>
      </pc:sldChg>
      <pc:sldChg chg="addSp delSp modSp add mod ord delAnim modAnim">
        <pc:chgData name="Aria E Fiat" userId="d352dcc2-77e0-46ba-8182-897954ed3962" providerId="ADAL" clId="{56ED43F9-0E2E-0A4A-977A-8387EDA26E6B}" dt="2020-08-10T12:01:30.025" v="13892" actId="1076"/>
        <pc:sldMkLst>
          <pc:docMk/>
          <pc:sldMk cId="1300374894" sldId="424"/>
        </pc:sldMkLst>
        <pc:spChg chg="mod">
          <ac:chgData name="Aria E Fiat" userId="d352dcc2-77e0-46ba-8182-897954ed3962" providerId="ADAL" clId="{56ED43F9-0E2E-0A4A-977A-8387EDA26E6B}" dt="2020-08-10T11:51:27.959" v="13574" actId="14100"/>
          <ac:spMkLst>
            <pc:docMk/>
            <pc:sldMk cId="1300374894" sldId="424"/>
            <ac:spMk id="2" creationId="{C24D92B1-D17A-49B9-B9AD-D37A48608CC3}"/>
          </ac:spMkLst>
        </pc:spChg>
        <pc:spChg chg="mod">
          <ac:chgData name="Aria E Fiat" userId="d352dcc2-77e0-46ba-8182-897954ed3962" providerId="ADAL" clId="{56ED43F9-0E2E-0A4A-977A-8387EDA26E6B}" dt="2020-08-10T11:50:59.272" v="13529" actId="20577"/>
          <ac:spMkLst>
            <pc:docMk/>
            <pc:sldMk cId="1300374894" sldId="424"/>
            <ac:spMk id="9" creationId="{5479A366-40F5-5F43-9010-F1AEDDE44B47}"/>
          </ac:spMkLst>
        </pc:spChg>
        <pc:spChg chg="mod">
          <ac:chgData name="Aria E Fiat" userId="d352dcc2-77e0-46ba-8182-897954ed3962" providerId="ADAL" clId="{56ED43F9-0E2E-0A4A-977A-8387EDA26E6B}" dt="2020-08-10T11:52:58.911" v="13727" actId="20577"/>
          <ac:spMkLst>
            <pc:docMk/>
            <pc:sldMk cId="1300374894" sldId="424"/>
            <ac:spMk id="10" creationId="{ECA44F76-D0B1-C843-9D0D-D32F15E514C2}"/>
          </ac:spMkLst>
        </pc:spChg>
        <pc:spChg chg="mod">
          <ac:chgData name="Aria E Fiat" userId="d352dcc2-77e0-46ba-8182-897954ed3962" providerId="ADAL" clId="{56ED43F9-0E2E-0A4A-977A-8387EDA26E6B}" dt="2020-08-10T11:51:41.963" v="13614" actId="20577"/>
          <ac:spMkLst>
            <pc:docMk/>
            <pc:sldMk cId="1300374894" sldId="424"/>
            <ac:spMk id="11" creationId="{7037D0EA-C692-4F40-B621-F4E68656FD00}"/>
          </ac:spMkLst>
        </pc:spChg>
        <pc:spChg chg="mod">
          <ac:chgData name="Aria E Fiat" userId="d352dcc2-77e0-46ba-8182-897954ed3962" providerId="ADAL" clId="{56ED43F9-0E2E-0A4A-977A-8387EDA26E6B}" dt="2020-08-10T11:52:12.783" v="13686" actId="1076"/>
          <ac:spMkLst>
            <pc:docMk/>
            <pc:sldMk cId="1300374894" sldId="424"/>
            <ac:spMk id="12" creationId="{94C38C24-D9BB-4F46-81AF-160E923150E4}"/>
          </ac:spMkLst>
        </pc:spChg>
        <pc:spChg chg="mod">
          <ac:chgData name="Aria E Fiat" userId="d352dcc2-77e0-46ba-8182-897954ed3962" providerId="ADAL" clId="{56ED43F9-0E2E-0A4A-977A-8387EDA26E6B}" dt="2020-08-10T11:53:11.254" v="13765" actId="20577"/>
          <ac:spMkLst>
            <pc:docMk/>
            <pc:sldMk cId="1300374894" sldId="424"/>
            <ac:spMk id="13" creationId="{A93A16E5-1BF7-5F4D-97F2-724530A6986E}"/>
          </ac:spMkLst>
        </pc:spChg>
        <pc:spChg chg="mod">
          <ac:chgData name="Aria E Fiat" userId="d352dcc2-77e0-46ba-8182-897954ed3962" providerId="ADAL" clId="{56ED43F9-0E2E-0A4A-977A-8387EDA26E6B}" dt="2020-08-10T11:53:31.416" v="13802" actId="1076"/>
          <ac:spMkLst>
            <pc:docMk/>
            <pc:sldMk cId="1300374894" sldId="424"/>
            <ac:spMk id="15" creationId="{856D9FCC-F086-A848-AEC4-950C75ABC8EC}"/>
          </ac:spMkLst>
        </pc:spChg>
        <pc:picChg chg="del">
          <ac:chgData name="Aria E Fiat" userId="d352dcc2-77e0-46ba-8182-897954ed3962" providerId="ADAL" clId="{56ED43F9-0E2E-0A4A-977A-8387EDA26E6B}" dt="2020-08-10T11:53:53.120" v="13804" actId="478"/>
          <ac:picMkLst>
            <pc:docMk/>
            <pc:sldMk cId="1300374894" sldId="424"/>
            <ac:picMk id="4" creationId="{A851AE4E-E32A-F243-8F43-6E615C23DF62}"/>
          </ac:picMkLst>
        </pc:picChg>
        <pc:picChg chg="del">
          <ac:chgData name="Aria E Fiat" userId="d352dcc2-77e0-46ba-8182-897954ed3962" providerId="ADAL" clId="{56ED43F9-0E2E-0A4A-977A-8387EDA26E6B}" dt="2020-08-10T11:54:22.516" v="13807" actId="478"/>
          <ac:picMkLst>
            <pc:docMk/>
            <pc:sldMk cId="1300374894" sldId="424"/>
            <ac:picMk id="5" creationId="{2F246F22-8196-9844-8A1C-0098A1A95092}"/>
          </ac:picMkLst>
        </pc:picChg>
        <pc:picChg chg="del">
          <ac:chgData name="Aria E Fiat" userId="d352dcc2-77e0-46ba-8182-897954ed3962" providerId="ADAL" clId="{56ED43F9-0E2E-0A4A-977A-8387EDA26E6B}" dt="2020-08-10T11:59:11.227" v="13867" actId="478"/>
          <ac:picMkLst>
            <pc:docMk/>
            <pc:sldMk cId="1300374894" sldId="424"/>
            <ac:picMk id="6" creationId="{E0250F62-650A-C049-873C-C640CE8A1819}"/>
          </ac:picMkLst>
        </pc:picChg>
        <pc:picChg chg="del">
          <ac:chgData name="Aria E Fiat" userId="d352dcc2-77e0-46ba-8182-897954ed3962" providerId="ADAL" clId="{56ED43F9-0E2E-0A4A-977A-8387EDA26E6B}" dt="2020-08-10T12:00:55.146" v="13884" actId="478"/>
          <ac:picMkLst>
            <pc:docMk/>
            <pc:sldMk cId="1300374894" sldId="424"/>
            <ac:picMk id="7" creationId="{3D80A11B-691A-7A46-B26C-A54FA05DFE5C}"/>
          </ac:picMkLst>
        </pc:picChg>
        <pc:picChg chg="del">
          <ac:chgData name="Aria E Fiat" userId="d352dcc2-77e0-46ba-8182-897954ed3962" providerId="ADAL" clId="{56ED43F9-0E2E-0A4A-977A-8387EDA26E6B}" dt="2020-08-10T11:54:46.634" v="13809" actId="478"/>
          <ac:picMkLst>
            <pc:docMk/>
            <pc:sldMk cId="1300374894" sldId="424"/>
            <ac:picMk id="8" creationId="{B7135F30-3B7C-3140-85D5-6E217EE57B28}"/>
          </ac:picMkLst>
        </pc:picChg>
        <pc:picChg chg="add mod">
          <ac:chgData name="Aria E Fiat" userId="d352dcc2-77e0-46ba-8182-897954ed3962" providerId="ADAL" clId="{56ED43F9-0E2E-0A4A-977A-8387EDA26E6B}" dt="2020-08-10T11:54:10.817" v="13806" actId="1076"/>
          <ac:picMkLst>
            <pc:docMk/>
            <pc:sldMk cId="1300374894" sldId="424"/>
            <ac:picMk id="14" creationId="{61793FF6-94F2-4B4F-8980-CA8380D113A6}"/>
          </ac:picMkLst>
        </pc:picChg>
        <pc:picChg chg="del">
          <ac:chgData name="Aria E Fiat" userId="d352dcc2-77e0-46ba-8182-897954ed3962" providerId="ADAL" clId="{56ED43F9-0E2E-0A4A-977A-8387EDA26E6B}" dt="2020-08-10T11:59:33.929" v="13872" actId="478"/>
          <ac:picMkLst>
            <pc:docMk/>
            <pc:sldMk cId="1300374894" sldId="424"/>
            <ac:picMk id="17" creationId="{6004CCEA-C786-D44B-BC10-41F1C907B9FD}"/>
          </ac:picMkLst>
        </pc:picChg>
        <pc:picChg chg="add mod">
          <ac:chgData name="Aria E Fiat" userId="d352dcc2-77e0-46ba-8182-897954ed3962" providerId="ADAL" clId="{56ED43F9-0E2E-0A4A-977A-8387EDA26E6B}" dt="2020-08-10T11:54:51.305" v="13810" actId="1076"/>
          <ac:picMkLst>
            <pc:docMk/>
            <pc:sldMk cId="1300374894" sldId="424"/>
            <ac:picMk id="19" creationId="{198F67AE-86C7-DF42-A2CE-BD801F561B35}"/>
          </ac:picMkLst>
        </pc:picChg>
        <pc:picChg chg="add mod">
          <ac:chgData name="Aria E Fiat" userId="d352dcc2-77e0-46ba-8182-897954ed3962" providerId="ADAL" clId="{56ED43F9-0E2E-0A4A-977A-8387EDA26E6B}" dt="2020-08-10T11:56:19.851" v="13812" actId="1076"/>
          <ac:picMkLst>
            <pc:docMk/>
            <pc:sldMk cId="1300374894" sldId="424"/>
            <ac:picMk id="21" creationId="{54C469AC-DD9E-8442-8983-A4989F0B2C5C}"/>
          </ac:picMkLst>
        </pc:picChg>
        <pc:picChg chg="add del mod">
          <ac:chgData name="Aria E Fiat" userId="d352dcc2-77e0-46ba-8182-897954ed3962" providerId="ADAL" clId="{56ED43F9-0E2E-0A4A-977A-8387EDA26E6B}" dt="2020-08-10T12:00:31.551" v="13880" actId="478"/>
          <ac:picMkLst>
            <pc:docMk/>
            <pc:sldMk cId="1300374894" sldId="424"/>
            <ac:picMk id="22" creationId="{E02B9566-0915-F249-8B2B-30831B3A635E}"/>
          </ac:picMkLst>
        </pc:picChg>
        <pc:picChg chg="add del mod">
          <ac:chgData name="Aria E Fiat" userId="d352dcc2-77e0-46ba-8182-897954ed3962" providerId="ADAL" clId="{56ED43F9-0E2E-0A4A-977A-8387EDA26E6B}" dt="2020-08-10T12:00:07.488" v="13877" actId="478"/>
          <ac:picMkLst>
            <pc:docMk/>
            <pc:sldMk cId="1300374894" sldId="424"/>
            <ac:picMk id="24" creationId="{ACDFD693-F069-BA42-8409-BF644BF5C6AB}"/>
          </ac:picMkLst>
        </pc:picChg>
        <pc:picChg chg="add mod">
          <ac:chgData name="Aria E Fiat" userId="d352dcc2-77e0-46ba-8182-897954ed3962" providerId="ADAL" clId="{56ED43F9-0E2E-0A4A-977A-8387EDA26E6B}" dt="2020-08-10T12:00:11.471" v="13878" actId="1076"/>
          <ac:picMkLst>
            <pc:docMk/>
            <pc:sldMk cId="1300374894" sldId="424"/>
            <ac:picMk id="26" creationId="{9C2A8B23-1EF9-574F-A29C-F6A6D4556974}"/>
          </ac:picMkLst>
        </pc:picChg>
        <pc:picChg chg="add mod">
          <ac:chgData name="Aria E Fiat" userId="d352dcc2-77e0-46ba-8182-897954ed3962" providerId="ADAL" clId="{56ED43F9-0E2E-0A4A-977A-8387EDA26E6B}" dt="2020-08-10T12:00:36.183" v="13881" actId="1076"/>
          <ac:picMkLst>
            <pc:docMk/>
            <pc:sldMk cId="1300374894" sldId="424"/>
            <ac:picMk id="28" creationId="{A0D3C1CC-148C-BC4F-87CA-7B835011E624}"/>
          </ac:picMkLst>
        </pc:picChg>
        <pc:picChg chg="add del mod">
          <ac:chgData name="Aria E Fiat" userId="d352dcc2-77e0-46ba-8182-897954ed3962" providerId="ADAL" clId="{56ED43F9-0E2E-0A4A-977A-8387EDA26E6B}" dt="2020-08-10T12:01:17.407" v="13890" actId="478"/>
          <ac:picMkLst>
            <pc:docMk/>
            <pc:sldMk cId="1300374894" sldId="424"/>
            <ac:picMk id="30" creationId="{C231BA24-A5AF-2042-A559-A78B9C672BD3}"/>
          </ac:picMkLst>
        </pc:picChg>
        <pc:picChg chg="add mod">
          <ac:chgData name="Aria E Fiat" userId="d352dcc2-77e0-46ba-8182-897954ed3962" providerId="ADAL" clId="{56ED43F9-0E2E-0A4A-977A-8387EDA26E6B}" dt="2020-08-10T12:01:30.025" v="13892" actId="1076"/>
          <ac:picMkLst>
            <pc:docMk/>
            <pc:sldMk cId="1300374894" sldId="424"/>
            <ac:picMk id="32" creationId="{07F37753-4724-BF43-8BA0-F92C23147D04}"/>
          </ac:picMkLst>
        </pc:picChg>
      </pc:sldChg>
      <pc:sldChg chg="addSp delSp modSp add del mod">
        <pc:chgData name="Aria E Fiat" userId="d352dcc2-77e0-46ba-8182-897954ed3962" providerId="ADAL" clId="{56ED43F9-0E2E-0A4A-977A-8387EDA26E6B}" dt="2020-08-10T11:23:38.747" v="12754" actId="2696"/>
        <pc:sldMkLst>
          <pc:docMk/>
          <pc:sldMk cId="3625079187" sldId="424"/>
        </pc:sldMkLst>
        <pc:spChg chg="del">
          <ac:chgData name="Aria E Fiat" userId="d352dcc2-77e0-46ba-8182-897954ed3962" providerId="ADAL" clId="{56ED43F9-0E2E-0A4A-977A-8387EDA26E6B}" dt="2020-08-10T11:21:52.471" v="12722" actId="478"/>
          <ac:spMkLst>
            <pc:docMk/>
            <pc:sldMk cId="3625079187" sldId="424"/>
            <ac:spMk id="2" creationId="{A0939E0A-0FB2-1A4A-B393-5265C4FCB3B5}"/>
          </ac:spMkLst>
        </pc:spChg>
        <pc:spChg chg="mod">
          <ac:chgData name="Aria E Fiat" userId="d352dcc2-77e0-46ba-8182-897954ed3962" providerId="ADAL" clId="{56ED43F9-0E2E-0A4A-977A-8387EDA26E6B}" dt="2020-08-10T11:23:36.739" v="12753" actId="1076"/>
          <ac:spMkLst>
            <pc:docMk/>
            <pc:sldMk cId="3625079187" sldId="424"/>
            <ac:spMk id="3" creationId="{A3ED24E0-87FA-2B47-920D-5E78E3DC8439}"/>
          </ac:spMkLst>
        </pc:spChg>
        <pc:spChg chg="del">
          <ac:chgData name="Aria E Fiat" userId="d352dcc2-77e0-46ba-8182-897954ed3962" providerId="ADAL" clId="{56ED43F9-0E2E-0A4A-977A-8387EDA26E6B}" dt="2020-08-10T11:21:55.827" v="12723" actId="478"/>
          <ac:spMkLst>
            <pc:docMk/>
            <pc:sldMk cId="3625079187" sldId="424"/>
            <ac:spMk id="6" creationId="{2BE60F32-046B-4C41-83C0-3E404B7EC0EB}"/>
          </ac:spMkLst>
        </pc:spChg>
        <pc:picChg chg="del mod">
          <ac:chgData name="Aria E Fiat" userId="d352dcc2-77e0-46ba-8182-897954ed3962" providerId="ADAL" clId="{56ED43F9-0E2E-0A4A-977A-8387EDA26E6B}" dt="2020-08-10T11:20:39.144" v="12617" actId="478"/>
          <ac:picMkLst>
            <pc:docMk/>
            <pc:sldMk cId="3625079187" sldId="424"/>
            <ac:picMk id="8" creationId="{E159970D-3A92-6740-9FC0-05DB0DD933F6}"/>
          </ac:picMkLst>
        </pc:picChg>
        <pc:picChg chg="add mod">
          <ac:chgData name="Aria E Fiat" userId="d352dcc2-77e0-46ba-8182-897954ed3962" providerId="ADAL" clId="{56ED43F9-0E2E-0A4A-977A-8387EDA26E6B}" dt="2020-08-10T11:23:31.819" v="12752" actId="1076"/>
          <ac:picMkLst>
            <pc:docMk/>
            <pc:sldMk cId="3625079187" sldId="424"/>
            <ac:picMk id="9" creationId="{68F7E03B-3913-AF48-9B33-BC5CCF0717B0}"/>
          </ac:picMkLst>
        </pc:picChg>
      </pc:sldChg>
      <pc:sldChg chg="addSp modSp add mod ord modNotesTx">
        <pc:chgData name="Aria E Fiat" userId="d352dcc2-77e0-46ba-8182-897954ed3962" providerId="ADAL" clId="{56ED43F9-0E2E-0A4A-977A-8387EDA26E6B}" dt="2020-08-10T18:21:12.298" v="21847"/>
        <pc:sldMkLst>
          <pc:docMk/>
          <pc:sldMk cId="1098258222" sldId="425"/>
        </pc:sldMkLst>
        <pc:spChg chg="mod">
          <ac:chgData name="Aria E Fiat" userId="d352dcc2-77e0-46ba-8182-897954ed3962" providerId="ADAL" clId="{56ED43F9-0E2E-0A4A-977A-8387EDA26E6B}" dt="2020-08-10T18:19:05.714" v="21840" actId="1076"/>
          <ac:spMkLst>
            <pc:docMk/>
            <pc:sldMk cId="1098258222" sldId="425"/>
            <ac:spMk id="2" creationId="{4D32A793-5772-43A8-B555-8BCDA0173BA6}"/>
          </ac:spMkLst>
        </pc:spChg>
        <pc:spChg chg="mod">
          <ac:chgData name="Aria E Fiat" userId="d352dcc2-77e0-46ba-8182-897954ed3962" providerId="ADAL" clId="{56ED43F9-0E2E-0A4A-977A-8387EDA26E6B}" dt="2020-08-10T18:01:36.553" v="21572" actId="1076"/>
          <ac:spMkLst>
            <pc:docMk/>
            <pc:sldMk cId="1098258222" sldId="425"/>
            <ac:spMk id="3" creationId="{ADF062DD-13BA-4209-AAB5-48389BA38DDD}"/>
          </ac:spMkLst>
        </pc:spChg>
        <pc:spChg chg="add mod">
          <ac:chgData name="Aria E Fiat" userId="d352dcc2-77e0-46ba-8182-897954ed3962" providerId="ADAL" clId="{56ED43F9-0E2E-0A4A-977A-8387EDA26E6B}" dt="2020-08-10T18:18:54.203" v="21838" actId="1076"/>
          <ac:spMkLst>
            <pc:docMk/>
            <pc:sldMk cId="1098258222" sldId="425"/>
            <ac:spMk id="4" creationId="{0624C70F-464E-AC4A-9F3C-43E9C66CF44D}"/>
          </ac:spMkLst>
        </pc:spChg>
        <pc:spChg chg="add mod">
          <ac:chgData name="Aria E Fiat" userId="d352dcc2-77e0-46ba-8182-897954ed3962" providerId="ADAL" clId="{56ED43F9-0E2E-0A4A-977A-8387EDA26E6B}" dt="2020-08-10T18:18:51.576" v="21836" actId="1076"/>
          <ac:spMkLst>
            <pc:docMk/>
            <pc:sldMk cId="1098258222" sldId="425"/>
            <ac:spMk id="5" creationId="{FA96BFB3-AA98-9940-84DE-80F758398A6F}"/>
          </ac:spMkLst>
        </pc:spChg>
        <pc:spChg chg="add mod">
          <ac:chgData name="Aria E Fiat" userId="d352dcc2-77e0-46ba-8182-897954ed3962" providerId="ADAL" clId="{56ED43F9-0E2E-0A4A-977A-8387EDA26E6B}" dt="2020-08-10T18:18:44.938" v="21834" actId="1076"/>
          <ac:spMkLst>
            <pc:docMk/>
            <pc:sldMk cId="1098258222" sldId="425"/>
            <ac:spMk id="6" creationId="{A5953EED-1244-CC46-80CE-E723529AF4BB}"/>
          </ac:spMkLst>
        </pc:spChg>
        <pc:picChg chg="add mod">
          <ac:chgData name="Aria E Fiat" userId="d352dcc2-77e0-46ba-8182-897954ed3962" providerId="ADAL" clId="{56ED43F9-0E2E-0A4A-977A-8387EDA26E6B}" dt="2020-08-10T18:20:57.897" v="21846" actId="167"/>
          <ac:picMkLst>
            <pc:docMk/>
            <pc:sldMk cId="1098258222" sldId="425"/>
            <ac:picMk id="8" creationId="{050CBB92-10E3-E54F-A79F-D5B3635C9557}"/>
          </ac:picMkLst>
        </pc:picChg>
      </pc:sldChg>
      <pc:sldChg chg="addSp delSp modSp add mod modNotesTx">
        <pc:chgData name="Aria E Fiat" userId="d352dcc2-77e0-46ba-8182-897954ed3962" providerId="ADAL" clId="{56ED43F9-0E2E-0A4A-977A-8387EDA26E6B}" dt="2020-08-10T12:47:28.486" v="14407" actId="1076"/>
        <pc:sldMkLst>
          <pc:docMk/>
          <pc:sldMk cId="1620350570" sldId="426"/>
        </pc:sldMkLst>
        <pc:spChg chg="mod">
          <ac:chgData name="Aria E Fiat" userId="d352dcc2-77e0-46ba-8182-897954ed3962" providerId="ADAL" clId="{56ED43F9-0E2E-0A4A-977A-8387EDA26E6B}" dt="2020-08-10T12:08:50.849" v="13946" actId="122"/>
          <ac:spMkLst>
            <pc:docMk/>
            <pc:sldMk cId="1620350570" sldId="426"/>
            <ac:spMk id="2" creationId="{C24D92B1-D17A-49B9-B9AD-D37A48608CC3}"/>
          </ac:spMkLst>
        </pc:spChg>
        <pc:spChg chg="add del mod">
          <ac:chgData name="Aria E Fiat" userId="d352dcc2-77e0-46ba-8182-897954ed3962" providerId="ADAL" clId="{56ED43F9-0E2E-0A4A-977A-8387EDA26E6B}" dt="2020-08-10T12:36:03.929" v="13994" actId="478"/>
          <ac:spMkLst>
            <pc:docMk/>
            <pc:sldMk cId="1620350570" sldId="426"/>
            <ac:spMk id="5" creationId="{08AAC84E-B184-0242-B436-826180FFC095}"/>
          </ac:spMkLst>
        </pc:spChg>
        <pc:spChg chg="add mod">
          <ac:chgData name="Aria E Fiat" userId="d352dcc2-77e0-46ba-8182-897954ed3962" providerId="ADAL" clId="{56ED43F9-0E2E-0A4A-977A-8387EDA26E6B}" dt="2020-08-10T12:37:38.060" v="14040" actId="1582"/>
          <ac:spMkLst>
            <pc:docMk/>
            <pc:sldMk cId="1620350570" sldId="426"/>
            <ac:spMk id="6" creationId="{EFF2C8CA-A5DC-EF4A-BAD2-4B8773968E35}"/>
          </ac:spMkLst>
        </pc:spChg>
        <pc:spChg chg="add mod">
          <ac:chgData name="Aria E Fiat" userId="d352dcc2-77e0-46ba-8182-897954ed3962" providerId="ADAL" clId="{56ED43F9-0E2E-0A4A-977A-8387EDA26E6B}" dt="2020-08-10T12:47:28.486" v="14407" actId="1076"/>
          <ac:spMkLst>
            <pc:docMk/>
            <pc:sldMk cId="1620350570" sldId="426"/>
            <ac:spMk id="7" creationId="{C383F092-008B-1F47-B157-44DCFC02EE5F}"/>
          </ac:spMkLst>
        </pc:spChg>
        <pc:spChg chg="del">
          <ac:chgData name="Aria E Fiat" userId="d352dcc2-77e0-46ba-8182-897954ed3962" providerId="ADAL" clId="{56ED43F9-0E2E-0A4A-977A-8387EDA26E6B}" dt="2020-08-10T12:08:55.986" v="13947" actId="478"/>
          <ac:spMkLst>
            <pc:docMk/>
            <pc:sldMk cId="1620350570" sldId="426"/>
            <ac:spMk id="9" creationId="{5479A366-40F5-5F43-9010-F1AEDDE44B47}"/>
          </ac:spMkLst>
        </pc:spChg>
        <pc:spChg chg="del">
          <ac:chgData name="Aria E Fiat" userId="d352dcc2-77e0-46ba-8182-897954ed3962" providerId="ADAL" clId="{56ED43F9-0E2E-0A4A-977A-8387EDA26E6B}" dt="2020-08-10T12:08:55.986" v="13947" actId="478"/>
          <ac:spMkLst>
            <pc:docMk/>
            <pc:sldMk cId="1620350570" sldId="426"/>
            <ac:spMk id="10" creationId="{ECA44F76-D0B1-C843-9D0D-D32F15E514C2}"/>
          </ac:spMkLst>
        </pc:spChg>
        <pc:spChg chg="del">
          <ac:chgData name="Aria E Fiat" userId="d352dcc2-77e0-46ba-8182-897954ed3962" providerId="ADAL" clId="{56ED43F9-0E2E-0A4A-977A-8387EDA26E6B}" dt="2020-08-10T12:08:55.986" v="13947" actId="478"/>
          <ac:spMkLst>
            <pc:docMk/>
            <pc:sldMk cId="1620350570" sldId="426"/>
            <ac:spMk id="11" creationId="{7037D0EA-C692-4F40-B621-F4E68656FD00}"/>
          </ac:spMkLst>
        </pc:spChg>
        <pc:spChg chg="del">
          <ac:chgData name="Aria E Fiat" userId="d352dcc2-77e0-46ba-8182-897954ed3962" providerId="ADAL" clId="{56ED43F9-0E2E-0A4A-977A-8387EDA26E6B}" dt="2020-08-10T12:08:55.986" v="13947" actId="478"/>
          <ac:spMkLst>
            <pc:docMk/>
            <pc:sldMk cId="1620350570" sldId="426"/>
            <ac:spMk id="12" creationId="{94C38C24-D9BB-4F46-81AF-160E923150E4}"/>
          </ac:spMkLst>
        </pc:spChg>
        <pc:spChg chg="del">
          <ac:chgData name="Aria E Fiat" userId="d352dcc2-77e0-46ba-8182-897954ed3962" providerId="ADAL" clId="{56ED43F9-0E2E-0A4A-977A-8387EDA26E6B}" dt="2020-08-10T12:08:55.986" v="13947" actId="478"/>
          <ac:spMkLst>
            <pc:docMk/>
            <pc:sldMk cId="1620350570" sldId="426"/>
            <ac:spMk id="13" creationId="{A93A16E5-1BF7-5F4D-97F2-724530A6986E}"/>
          </ac:spMkLst>
        </pc:spChg>
        <pc:spChg chg="del">
          <ac:chgData name="Aria E Fiat" userId="d352dcc2-77e0-46ba-8182-897954ed3962" providerId="ADAL" clId="{56ED43F9-0E2E-0A4A-977A-8387EDA26E6B}" dt="2020-08-10T12:08:55.986" v="13947" actId="478"/>
          <ac:spMkLst>
            <pc:docMk/>
            <pc:sldMk cId="1620350570" sldId="426"/>
            <ac:spMk id="15" creationId="{856D9FCC-F086-A848-AEC4-950C75ABC8EC}"/>
          </ac:spMkLst>
        </pc:spChg>
        <pc:spChg chg="mod">
          <ac:chgData name="Aria E Fiat" userId="d352dcc2-77e0-46ba-8182-897954ed3962" providerId="ADAL" clId="{56ED43F9-0E2E-0A4A-977A-8387EDA26E6B}" dt="2020-08-10T12:08:36.448" v="13896" actId="1076"/>
          <ac:spMkLst>
            <pc:docMk/>
            <pc:sldMk cId="1620350570" sldId="426"/>
            <ac:spMk id="18" creationId="{A92EF5E7-45B1-7E4F-BAD4-EC2458E26275}"/>
          </ac:spMkLst>
        </pc:spChg>
        <pc:spChg chg="add del mod">
          <ac:chgData name="Aria E Fiat" userId="d352dcc2-77e0-46ba-8182-897954ed3962" providerId="ADAL" clId="{56ED43F9-0E2E-0A4A-977A-8387EDA26E6B}" dt="2020-08-10T12:36:19.824" v="14016" actId="478"/>
          <ac:spMkLst>
            <pc:docMk/>
            <pc:sldMk cId="1620350570" sldId="426"/>
            <ac:spMk id="20" creationId="{C81D907F-47B8-864C-B711-9733807F5734}"/>
          </ac:spMkLst>
        </pc:spChg>
        <pc:spChg chg="add mod">
          <ac:chgData name="Aria E Fiat" userId="d352dcc2-77e0-46ba-8182-897954ed3962" providerId="ADAL" clId="{56ED43F9-0E2E-0A4A-977A-8387EDA26E6B}" dt="2020-08-10T12:36:49.996" v="14036" actId="207"/>
          <ac:spMkLst>
            <pc:docMk/>
            <pc:sldMk cId="1620350570" sldId="426"/>
            <ac:spMk id="22" creationId="{6E1A26AD-900D-A044-9201-E18F61E83D5F}"/>
          </ac:spMkLst>
        </pc:spChg>
        <pc:picChg chg="add mod">
          <ac:chgData name="Aria E Fiat" userId="d352dcc2-77e0-46ba-8182-897954ed3962" providerId="ADAL" clId="{56ED43F9-0E2E-0A4A-977A-8387EDA26E6B}" dt="2020-08-10T12:10:13.560" v="13953" actId="1076"/>
          <ac:picMkLst>
            <pc:docMk/>
            <pc:sldMk cId="1620350570" sldId="426"/>
            <ac:picMk id="4" creationId="{D661892B-6628-6644-BDAF-EDF26739D935}"/>
          </ac:picMkLst>
        </pc:picChg>
        <pc:picChg chg="del">
          <ac:chgData name="Aria E Fiat" userId="d352dcc2-77e0-46ba-8182-897954ed3962" providerId="ADAL" clId="{56ED43F9-0E2E-0A4A-977A-8387EDA26E6B}" dt="2020-08-10T12:08:55.986" v="13947" actId="478"/>
          <ac:picMkLst>
            <pc:docMk/>
            <pc:sldMk cId="1620350570" sldId="426"/>
            <ac:picMk id="14" creationId="{61793FF6-94F2-4B4F-8980-CA8380D113A6}"/>
          </ac:picMkLst>
        </pc:picChg>
        <pc:picChg chg="del">
          <ac:chgData name="Aria E Fiat" userId="d352dcc2-77e0-46ba-8182-897954ed3962" providerId="ADAL" clId="{56ED43F9-0E2E-0A4A-977A-8387EDA26E6B}" dt="2020-08-10T12:08:55.986" v="13947" actId="478"/>
          <ac:picMkLst>
            <pc:docMk/>
            <pc:sldMk cId="1620350570" sldId="426"/>
            <ac:picMk id="19" creationId="{198F67AE-86C7-DF42-A2CE-BD801F561B35}"/>
          </ac:picMkLst>
        </pc:picChg>
        <pc:picChg chg="del">
          <ac:chgData name="Aria E Fiat" userId="d352dcc2-77e0-46ba-8182-897954ed3962" providerId="ADAL" clId="{56ED43F9-0E2E-0A4A-977A-8387EDA26E6B}" dt="2020-08-10T12:08:55.986" v="13947" actId="478"/>
          <ac:picMkLst>
            <pc:docMk/>
            <pc:sldMk cId="1620350570" sldId="426"/>
            <ac:picMk id="21" creationId="{54C469AC-DD9E-8442-8983-A4989F0B2C5C}"/>
          </ac:picMkLst>
        </pc:picChg>
        <pc:picChg chg="del">
          <ac:chgData name="Aria E Fiat" userId="d352dcc2-77e0-46ba-8182-897954ed3962" providerId="ADAL" clId="{56ED43F9-0E2E-0A4A-977A-8387EDA26E6B}" dt="2020-08-10T12:08:55.986" v="13947" actId="478"/>
          <ac:picMkLst>
            <pc:docMk/>
            <pc:sldMk cId="1620350570" sldId="426"/>
            <ac:picMk id="26" creationId="{9C2A8B23-1EF9-574F-A29C-F6A6D4556974}"/>
          </ac:picMkLst>
        </pc:picChg>
        <pc:picChg chg="del">
          <ac:chgData name="Aria E Fiat" userId="d352dcc2-77e0-46ba-8182-897954ed3962" providerId="ADAL" clId="{56ED43F9-0E2E-0A4A-977A-8387EDA26E6B}" dt="2020-08-10T12:08:55.986" v="13947" actId="478"/>
          <ac:picMkLst>
            <pc:docMk/>
            <pc:sldMk cId="1620350570" sldId="426"/>
            <ac:picMk id="28" creationId="{A0D3C1CC-148C-BC4F-87CA-7B835011E624}"/>
          </ac:picMkLst>
        </pc:picChg>
        <pc:picChg chg="del">
          <ac:chgData name="Aria E Fiat" userId="d352dcc2-77e0-46ba-8182-897954ed3962" providerId="ADAL" clId="{56ED43F9-0E2E-0A4A-977A-8387EDA26E6B}" dt="2020-08-10T12:08:55.986" v="13947" actId="478"/>
          <ac:picMkLst>
            <pc:docMk/>
            <pc:sldMk cId="1620350570" sldId="426"/>
            <ac:picMk id="32" creationId="{07F37753-4724-BF43-8BA0-F92C23147D04}"/>
          </ac:picMkLst>
        </pc:picChg>
      </pc:sldChg>
      <pc:sldChg chg="addSp delSp modSp add mod setBg">
        <pc:chgData name="Aria E Fiat" userId="d352dcc2-77e0-46ba-8182-897954ed3962" providerId="ADAL" clId="{56ED43F9-0E2E-0A4A-977A-8387EDA26E6B}" dt="2020-08-10T12:58:04.944" v="14687" actId="1076"/>
        <pc:sldMkLst>
          <pc:docMk/>
          <pc:sldMk cId="3497057399" sldId="427"/>
        </pc:sldMkLst>
        <pc:spChg chg="mod">
          <ac:chgData name="Aria E Fiat" userId="d352dcc2-77e0-46ba-8182-897954ed3962" providerId="ADAL" clId="{56ED43F9-0E2E-0A4A-977A-8387EDA26E6B}" dt="2020-08-10T12:58:04.944" v="14687" actId="1076"/>
          <ac:spMkLst>
            <pc:docMk/>
            <pc:sldMk cId="3497057399" sldId="427"/>
            <ac:spMk id="2" creationId="{656B4A7A-5082-1148-A2B5-EA06DF650E15}"/>
          </ac:spMkLst>
        </pc:spChg>
        <pc:spChg chg="del">
          <ac:chgData name="Aria E Fiat" userId="d352dcc2-77e0-46ba-8182-897954ed3962" providerId="ADAL" clId="{56ED43F9-0E2E-0A4A-977A-8387EDA26E6B}" dt="2020-08-10T12:49:10.092" v="14408"/>
          <ac:spMkLst>
            <pc:docMk/>
            <pc:sldMk cId="3497057399" sldId="427"/>
            <ac:spMk id="3" creationId="{C2AC873C-B7DA-644C-A8A5-4A97C80891DC}"/>
          </ac:spMkLst>
        </pc:spChg>
        <pc:spChg chg="add mod">
          <ac:chgData name="Aria E Fiat" userId="d352dcc2-77e0-46ba-8182-897954ed3962" providerId="ADAL" clId="{56ED43F9-0E2E-0A4A-977A-8387EDA26E6B}" dt="2020-08-10T12:55:55.614" v="14465" actId="1076"/>
          <ac:spMkLst>
            <pc:docMk/>
            <pc:sldMk cId="3497057399" sldId="427"/>
            <ac:spMk id="15" creationId="{09AE6745-E9B2-D949-A797-9C49D1515240}"/>
          </ac:spMkLst>
        </pc:spChg>
        <pc:spChg chg="add mod">
          <ac:chgData name="Aria E Fiat" userId="d352dcc2-77e0-46ba-8182-897954ed3962" providerId="ADAL" clId="{56ED43F9-0E2E-0A4A-977A-8387EDA26E6B}" dt="2020-08-10T12:57:57.767" v="14686" actId="1076"/>
          <ac:spMkLst>
            <pc:docMk/>
            <pc:sldMk cId="3497057399" sldId="427"/>
            <ac:spMk id="17" creationId="{36EE601E-3EAD-4101-8262-E768178F0014}"/>
          </ac:spMkLst>
        </pc:spChg>
        <pc:picChg chg="add mod modCrop">
          <ac:chgData name="Aria E Fiat" userId="d352dcc2-77e0-46ba-8182-897954ed3962" providerId="ADAL" clId="{56ED43F9-0E2E-0A4A-977A-8387EDA26E6B}" dt="2020-08-10T12:55:33.261" v="14460" actId="26606"/>
          <ac:picMkLst>
            <pc:docMk/>
            <pc:sldMk cId="3497057399" sldId="427"/>
            <ac:picMk id="5" creationId="{37BDE07A-5980-1148-BA1F-5F1785689D91}"/>
          </ac:picMkLst>
        </pc:picChg>
        <pc:picChg chg="add mod ord modCrop">
          <ac:chgData name="Aria E Fiat" userId="d352dcc2-77e0-46ba-8182-897954ed3962" providerId="ADAL" clId="{56ED43F9-0E2E-0A4A-977A-8387EDA26E6B}" dt="2020-08-10T12:55:33.261" v="14460" actId="26606"/>
          <ac:picMkLst>
            <pc:docMk/>
            <pc:sldMk cId="3497057399" sldId="427"/>
            <ac:picMk id="7" creationId="{B9367FFE-C549-4846-882F-A850FE3B4D20}"/>
          </ac:picMkLst>
        </pc:picChg>
        <pc:picChg chg="add mod modCrop">
          <ac:chgData name="Aria E Fiat" userId="d352dcc2-77e0-46ba-8182-897954ed3962" providerId="ADAL" clId="{56ED43F9-0E2E-0A4A-977A-8387EDA26E6B}" dt="2020-08-10T12:55:33.261" v="14460" actId="26606"/>
          <ac:picMkLst>
            <pc:docMk/>
            <pc:sldMk cId="3497057399" sldId="427"/>
            <ac:picMk id="9" creationId="{1F661E3F-86AE-894F-BEE3-54026CE8DC68}"/>
          </ac:picMkLst>
        </pc:picChg>
        <pc:picChg chg="add mod modCrop">
          <ac:chgData name="Aria E Fiat" userId="d352dcc2-77e0-46ba-8182-897954ed3962" providerId="ADAL" clId="{56ED43F9-0E2E-0A4A-977A-8387EDA26E6B}" dt="2020-08-10T12:55:33.261" v="14460" actId="26606"/>
          <ac:picMkLst>
            <pc:docMk/>
            <pc:sldMk cId="3497057399" sldId="427"/>
            <ac:picMk id="11" creationId="{15CED681-9041-8B44-8086-F63576D2BB3E}"/>
          </ac:picMkLst>
        </pc:picChg>
        <pc:picChg chg="add mod">
          <ac:chgData name="Aria E Fiat" userId="d352dcc2-77e0-46ba-8182-897954ed3962" providerId="ADAL" clId="{56ED43F9-0E2E-0A4A-977A-8387EDA26E6B}" dt="2020-08-10T12:55:33.261" v="14460" actId="26606"/>
          <ac:picMkLst>
            <pc:docMk/>
            <pc:sldMk cId="3497057399" sldId="427"/>
            <ac:picMk id="13" creationId="{4B69FCE7-BBFE-5941-91CD-DF88A334A17D}"/>
          </ac:picMkLst>
        </pc:picChg>
      </pc:sldChg>
      <pc:sldChg chg="addSp modSp add mod modNotesTx">
        <pc:chgData name="Aria E Fiat" userId="d352dcc2-77e0-46ba-8182-897954ed3962" providerId="ADAL" clId="{56ED43F9-0E2E-0A4A-977A-8387EDA26E6B}" dt="2020-08-10T13:14:31.039" v="16018" actId="20577"/>
        <pc:sldMkLst>
          <pc:docMk/>
          <pc:sldMk cId="1979680166" sldId="428"/>
        </pc:sldMkLst>
        <pc:spChg chg="mod">
          <ac:chgData name="Aria E Fiat" userId="d352dcc2-77e0-46ba-8182-897954ed3962" providerId="ADAL" clId="{56ED43F9-0E2E-0A4A-977A-8387EDA26E6B}" dt="2020-08-10T13:04:15.285" v="14861" actId="1076"/>
          <ac:spMkLst>
            <pc:docMk/>
            <pc:sldMk cId="1979680166" sldId="428"/>
            <ac:spMk id="2" creationId="{DDF963F8-9A0C-7A46-8DC1-457DA202D586}"/>
          </ac:spMkLst>
        </pc:spChg>
        <pc:spChg chg="mod">
          <ac:chgData name="Aria E Fiat" userId="d352dcc2-77e0-46ba-8182-897954ed3962" providerId="ADAL" clId="{56ED43F9-0E2E-0A4A-977A-8387EDA26E6B}" dt="2020-08-10T13:05:47.577" v="14918" actId="207"/>
          <ac:spMkLst>
            <pc:docMk/>
            <pc:sldMk cId="1979680166" sldId="428"/>
            <ac:spMk id="3" creationId="{C7C780C0-0A75-4747-96C7-436D34A3FCD3}"/>
          </ac:spMkLst>
        </pc:spChg>
        <pc:spChg chg="add mod">
          <ac:chgData name="Aria E Fiat" userId="d352dcc2-77e0-46ba-8182-897954ed3962" providerId="ADAL" clId="{56ED43F9-0E2E-0A4A-977A-8387EDA26E6B}" dt="2020-08-10T13:04:11.719" v="14860" actId="1076"/>
          <ac:spMkLst>
            <pc:docMk/>
            <pc:sldMk cId="1979680166" sldId="428"/>
            <ac:spMk id="4" creationId="{C43E06A1-F826-684B-BEFC-3387D66A5680}"/>
          </ac:spMkLst>
        </pc:spChg>
        <pc:picChg chg="add mod modCrop">
          <ac:chgData name="Aria E Fiat" userId="d352dcc2-77e0-46ba-8182-897954ed3962" providerId="ADAL" clId="{56ED43F9-0E2E-0A4A-977A-8387EDA26E6B}" dt="2020-08-10T13:11:16.877" v="15486" actId="1076"/>
          <ac:picMkLst>
            <pc:docMk/>
            <pc:sldMk cId="1979680166" sldId="428"/>
            <ac:picMk id="6" creationId="{2C447AAE-F0F0-6244-B2B3-04196DEE8FF6}"/>
          </ac:picMkLst>
        </pc:picChg>
      </pc:sldChg>
      <pc:sldChg chg="addSp delSp modSp add mod ord">
        <pc:chgData name="Aria E Fiat" userId="d352dcc2-77e0-46ba-8182-897954ed3962" providerId="ADAL" clId="{56ED43F9-0E2E-0A4A-977A-8387EDA26E6B}" dt="2020-08-10T12:45:57.007" v="14375"/>
        <pc:sldMkLst>
          <pc:docMk/>
          <pc:sldMk cId="4006100221" sldId="429"/>
        </pc:sldMkLst>
        <pc:spChg chg="del">
          <ac:chgData name="Aria E Fiat" userId="d352dcc2-77e0-46ba-8182-897954ed3962" providerId="ADAL" clId="{56ED43F9-0E2E-0A4A-977A-8387EDA26E6B}" dt="2020-08-10T12:42:25.203" v="14297" actId="478"/>
          <ac:spMkLst>
            <pc:docMk/>
            <pc:sldMk cId="4006100221" sldId="429"/>
            <ac:spMk id="2" creationId="{B92473D7-CC4F-0846-8518-272E3393EFB8}"/>
          </ac:spMkLst>
        </pc:spChg>
        <pc:spChg chg="mod">
          <ac:chgData name="Aria E Fiat" userId="d352dcc2-77e0-46ba-8182-897954ed3962" providerId="ADAL" clId="{56ED43F9-0E2E-0A4A-977A-8387EDA26E6B}" dt="2020-08-10T12:45:37.004" v="14372" actId="1076"/>
          <ac:spMkLst>
            <pc:docMk/>
            <pc:sldMk cId="4006100221" sldId="429"/>
            <ac:spMk id="3" creationId="{A442C4EA-F799-2440-B2E5-3CE2E7EA4FF5}"/>
          </ac:spMkLst>
        </pc:spChg>
        <pc:spChg chg="add mod">
          <ac:chgData name="Aria E Fiat" userId="d352dcc2-77e0-46ba-8182-897954ed3962" providerId="ADAL" clId="{56ED43F9-0E2E-0A4A-977A-8387EDA26E6B}" dt="2020-08-10T12:45:29.668" v="14370" actId="1076"/>
          <ac:spMkLst>
            <pc:docMk/>
            <pc:sldMk cId="4006100221" sldId="429"/>
            <ac:spMk id="4" creationId="{20652986-2942-914B-AAAF-7C178248CC57}"/>
          </ac:spMkLst>
        </pc:spChg>
        <pc:spChg chg="add mod">
          <ac:chgData name="Aria E Fiat" userId="d352dcc2-77e0-46ba-8182-897954ed3962" providerId="ADAL" clId="{56ED43F9-0E2E-0A4A-977A-8387EDA26E6B}" dt="2020-08-10T12:44:08.434" v="14319" actId="1036"/>
          <ac:spMkLst>
            <pc:docMk/>
            <pc:sldMk cId="4006100221" sldId="429"/>
            <ac:spMk id="5" creationId="{82BE3228-406E-EB40-AA8E-46A135FAA8D7}"/>
          </ac:spMkLst>
        </pc:spChg>
        <pc:spChg chg="add mod">
          <ac:chgData name="Aria E Fiat" userId="d352dcc2-77e0-46ba-8182-897954ed3962" providerId="ADAL" clId="{56ED43F9-0E2E-0A4A-977A-8387EDA26E6B}" dt="2020-08-10T12:45:03.422" v="14369" actId="207"/>
          <ac:spMkLst>
            <pc:docMk/>
            <pc:sldMk cId="4006100221" sldId="429"/>
            <ac:spMk id="9" creationId="{EB47D497-43CB-D945-8076-841926813F58}"/>
          </ac:spMkLst>
        </pc:spChg>
        <pc:picChg chg="add mod">
          <ac:chgData name="Aria E Fiat" userId="d352dcc2-77e0-46ba-8182-897954ed3962" providerId="ADAL" clId="{56ED43F9-0E2E-0A4A-977A-8387EDA26E6B}" dt="2020-08-10T12:45:44.644" v="14374" actId="1076"/>
          <ac:picMkLst>
            <pc:docMk/>
            <pc:sldMk cId="4006100221" sldId="429"/>
            <ac:picMk id="6" creationId="{FE90C8DA-9227-3F49-81DC-ABE0D0A7DF6D}"/>
          </ac:picMkLst>
        </pc:picChg>
        <pc:picChg chg="add mod modCrop">
          <ac:chgData name="Aria E Fiat" userId="d352dcc2-77e0-46ba-8182-897954ed3962" providerId="ADAL" clId="{56ED43F9-0E2E-0A4A-977A-8387EDA26E6B}" dt="2020-08-10T12:44:20.730" v="14321" actId="1076"/>
          <ac:picMkLst>
            <pc:docMk/>
            <pc:sldMk cId="4006100221" sldId="429"/>
            <ac:picMk id="8" creationId="{9F4FB2EB-2DDC-6C46-8755-414B87BC0B26}"/>
          </ac:picMkLst>
        </pc:picChg>
      </pc:sldChg>
      <pc:sldChg chg="addCm modCm">
        <pc:chgData name="Aria E Fiat" userId="d352dcc2-77e0-46ba-8182-897954ed3962" providerId="ADAL" clId="{56ED43F9-0E2E-0A4A-977A-8387EDA26E6B}" dt="2020-08-10T13:18:44.343" v="16022" actId="1589"/>
        <pc:sldMkLst>
          <pc:docMk/>
          <pc:sldMk cId="3308486207" sldId="431"/>
        </pc:sldMkLst>
      </pc:sldChg>
      <pc:sldChg chg="addSp delSp modSp add mod modNotesTx">
        <pc:chgData name="Aria E Fiat" userId="d352dcc2-77e0-46ba-8182-897954ed3962" providerId="ADAL" clId="{56ED43F9-0E2E-0A4A-977A-8387EDA26E6B}" dt="2020-08-10T14:03:11.817" v="17091" actId="1076"/>
        <pc:sldMkLst>
          <pc:docMk/>
          <pc:sldMk cId="702571310" sldId="432"/>
        </pc:sldMkLst>
        <pc:spChg chg="add del mod">
          <ac:chgData name="Aria E Fiat" userId="d352dcc2-77e0-46ba-8182-897954ed3962" providerId="ADAL" clId="{56ED43F9-0E2E-0A4A-977A-8387EDA26E6B}" dt="2020-08-10T13:57:02.111" v="16964"/>
          <ac:spMkLst>
            <pc:docMk/>
            <pc:sldMk cId="702571310" sldId="432"/>
            <ac:spMk id="2" creationId="{07227669-A3EF-0142-B139-912B2756FD27}"/>
          </ac:spMkLst>
        </pc:spChg>
        <pc:spChg chg="mod">
          <ac:chgData name="Aria E Fiat" userId="d352dcc2-77e0-46ba-8182-897954ed3962" providerId="ADAL" clId="{56ED43F9-0E2E-0A4A-977A-8387EDA26E6B}" dt="2020-08-10T14:03:11.817" v="17091" actId="1076"/>
          <ac:spMkLst>
            <pc:docMk/>
            <pc:sldMk cId="702571310" sldId="432"/>
            <ac:spMk id="6" creationId="{9D02CF2E-B22C-DD4A-8F82-DC324C3E0E5E}"/>
          </ac:spMkLst>
        </pc:spChg>
        <pc:spChg chg="mod">
          <ac:chgData name="Aria E Fiat" userId="d352dcc2-77e0-46ba-8182-897954ed3962" providerId="ADAL" clId="{56ED43F9-0E2E-0A4A-977A-8387EDA26E6B}" dt="2020-08-10T14:02:56.281" v="17086" actId="1076"/>
          <ac:spMkLst>
            <pc:docMk/>
            <pc:sldMk cId="702571310" sldId="432"/>
            <ac:spMk id="7" creationId="{74CEE46D-22E6-364C-B62A-339E6DE6BA7C}"/>
          </ac:spMkLst>
        </pc:spChg>
        <pc:spChg chg="del">
          <ac:chgData name="Aria E Fiat" userId="d352dcc2-77e0-46ba-8182-897954ed3962" providerId="ADAL" clId="{56ED43F9-0E2E-0A4A-977A-8387EDA26E6B}" dt="2020-08-10T13:57:01.666" v="16962" actId="478"/>
          <ac:spMkLst>
            <pc:docMk/>
            <pc:sldMk cId="702571310" sldId="432"/>
            <ac:spMk id="9" creationId="{E5147E67-0849-944F-AED7-1E06253D2917}"/>
          </ac:spMkLst>
        </pc:spChg>
        <pc:spChg chg="del">
          <ac:chgData name="Aria E Fiat" userId="d352dcc2-77e0-46ba-8182-897954ed3962" providerId="ADAL" clId="{56ED43F9-0E2E-0A4A-977A-8387EDA26E6B}" dt="2020-08-10T13:57:01.666" v="16962" actId="478"/>
          <ac:spMkLst>
            <pc:docMk/>
            <pc:sldMk cId="702571310" sldId="432"/>
            <ac:spMk id="14" creationId="{83B8C4A8-8CD1-764E-8072-BF838B22F09C}"/>
          </ac:spMkLst>
        </pc:spChg>
        <pc:spChg chg="del">
          <ac:chgData name="Aria E Fiat" userId="d352dcc2-77e0-46ba-8182-897954ed3962" providerId="ADAL" clId="{56ED43F9-0E2E-0A4A-977A-8387EDA26E6B}" dt="2020-08-10T13:57:01.666" v="16962" actId="478"/>
          <ac:spMkLst>
            <pc:docMk/>
            <pc:sldMk cId="702571310" sldId="432"/>
            <ac:spMk id="15" creationId="{A4FD031E-C854-744F-B4B0-9FF13BFD5146}"/>
          </ac:spMkLst>
        </pc:spChg>
        <pc:spChg chg="del">
          <ac:chgData name="Aria E Fiat" userId="d352dcc2-77e0-46ba-8182-897954ed3962" providerId="ADAL" clId="{56ED43F9-0E2E-0A4A-977A-8387EDA26E6B}" dt="2020-08-10T13:57:01.666" v="16962" actId="478"/>
          <ac:spMkLst>
            <pc:docMk/>
            <pc:sldMk cId="702571310" sldId="432"/>
            <ac:spMk id="16" creationId="{E2E07F4F-6B3C-8445-B89B-DC29183689CB}"/>
          </ac:spMkLst>
        </pc:spChg>
        <pc:spChg chg="del">
          <ac:chgData name="Aria E Fiat" userId="d352dcc2-77e0-46ba-8182-897954ed3962" providerId="ADAL" clId="{56ED43F9-0E2E-0A4A-977A-8387EDA26E6B}" dt="2020-08-10T13:57:01.666" v="16962" actId="478"/>
          <ac:spMkLst>
            <pc:docMk/>
            <pc:sldMk cId="702571310" sldId="432"/>
            <ac:spMk id="17" creationId="{101D1450-F674-1940-B03C-B2068BC1654B}"/>
          </ac:spMkLst>
        </pc:spChg>
        <pc:spChg chg="del">
          <ac:chgData name="Aria E Fiat" userId="d352dcc2-77e0-46ba-8182-897954ed3962" providerId="ADAL" clId="{56ED43F9-0E2E-0A4A-977A-8387EDA26E6B}" dt="2020-08-10T13:57:01.666" v="16962" actId="478"/>
          <ac:spMkLst>
            <pc:docMk/>
            <pc:sldMk cId="702571310" sldId="432"/>
            <ac:spMk id="18" creationId="{DBBCC2AF-E391-CA4E-80E2-F8F212CB2C93}"/>
          </ac:spMkLst>
        </pc:spChg>
        <pc:spChg chg="del">
          <ac:chgData name="Aria E Fiat" userId="d352dcc2-77e0-46ba-8182-897954ed3962" providerId="ADAL" clId="{56ED43F9-0E2E-0A4A-977A-8387EDA26E6B}" dt="2020-08-10T13:57:01.666" v="16962" actId="478"/>
          <ac:spMkLst>
            <pc:docMk/>
            <pc:sldMk cId="702571310" sldId="432"/>
            <ac:spMk id="19" creationId="{E7F0F8ED-308A-0E47-8123-0E216825028E}"/>
          </ac:spMkLst>
        </pc:spChg>
        <pc:spChg chg="del">
          <ac:chgData name="Aria E Fiat" userId="d352dcc2-77e0-46ba-8182-897954ed3962" providerId="ADAL" clId="{56ED43F9-0E2E-0A4A-977A-8387EDA26E6B}" dt="2020-08-10T13:57:01.666" v="16962" actId="478"/>
          <ac:spMkLst>
            <pc:docMk/>
            <pc:sldMk cId="702571310" sldId="432"/>
            <ac:spMk id="20" creationId="{4CEF5566-A011-5340-9CC5-D9A667B51847}"/>
          </ac:spMkLst>
        </pc:spChg>
        <pc:spChg chg="del">
          <ac:chgData name="Aria E Fiat" userId="d352dcc2-77e0-46ba-8182-897954ed3962" providerId="ADAL" clId="{56ED43F9-0E2E-0A4A-977A-8387EDA26E6B}" dt="2020-08-10T13:57:01.666" v="16962" actId="478"/>
          <ac:spMkLst>
            <pc:docMk/>
            <pc:sldMk cId="702571310" sldId="432"/>
            <ac:spMk id="21" creationId="{2379DA44-EAB3-E441-A572-BEDE60812747}"/>
          </ac:spMkLst>
        </pc:spChg>
        <pc:spChg chg="del">
          <ac:chgData name="Aria E Fiat" userId="d352dcc2-77e0-46ba-8182-897954ed3962" providerId="ADAL" clId="{56ED43F9-0E2E-0A4A-977A-8387EDA26E6B}" dt="2020-08-10T13:57:01.666" v="16962" actId="478"/>
          <ac:spMkLst>
            <pc:docMk/>
            <pc:sldMk cId="702571310" sldId="432"/>
            <ac:spMk id="22" creationId="{0C8EC4CA-BA11-9649-96C2-FC55A9F268A8}"/>
          </ac:spMkLst>
        </pc:spChg>
        <pc:picChg chg="add mod">
          <ac:chgData name="Aria E Fiat" userId="d352dcc2-77e0-46ba-8182-897954ed3962" providerId="ADAL" clId="{56ED43F9-0E2E-0A4A-977A-8387EDA26E6B}" dt="2020-08-10T14:02:33.265" v="17056" actId="1076"/>
          <ac:picMkLst>
            <pc:docMk/>
            <pc:sldMk cId="702571310" sldId="432"/>
            <ac:picMk id="4" creationId="{548CF75F-8AC3-114C-845B-FF6822DAD103}"/>
          </ac:picMkLst>
        </pc:picChg>
        <pc:picChg chg="add mod">
          <ac:chgData name="Aria E Fiat" userId="d352dcc2-77e0-46ba-8182-897954ed3962" providerId="ADAL" clId="{56ED43F9-0E2E-0A4A-977A-8387EDA26E6B}" dt="2020-08-10T14:02:27.183" v="17054" actId="1076"/>
          <ac:picMkLst>
            <pc:docMk/>
            <pc:sldMk cId="702571310" sldId="432"/>
            <ac:picMk id="8" creationId="{E3A7793D-3B0E-D94C-B63F-EA1A04E05D27}"/>
          </ac:picMkLst>
        </pc:picChg>
      </pc:sldChg>
      <pc:sldChg chg="add ord">
        <pc:chgData name="Aria E Fiat" userId="d352dcc2-77e0-46ba-8182-897954ed3962" providerId="ADAL" clId="{56ED43F9-0E2E-0A4A-977A-8387EDA26E6B}" dt="2020-08-10T14:46:23.681" v="17866"/>
        <pc:sldMkLst>
          <pc:docMk/>
          <pc:sldMk cId="3841758334" sldId="433"/>
        </pc:sldMkLst>
      </pc:sldChg>
      <pc:sldChg chg="add del">
        <pc:chgData name="Aria E Fiat" userId="d352dcc2-77e0-46ba-8182-897954ed3962" providerId="ADAL" clId="{56ED43F9-0E2E-0A4A-977A-8387EDA26E6B}" dt="2020-08-10T17:35:08.013" v="20468" actId="2696"/>
        <pc:sldMkLst>
          <pc:docMk/>
          <pc:sldMk cId="1245307971" sldId="434"/>
        </pc:sldMkLst>
      </pc:sldChg>
      <pc:sldChg chg="addSp delSp modSp add mod ord">
        <pc:chgData name="Aria E Fiat" userId="d352dcc2-77e0-46ba-8182-897954ed3962" providerId="ADAL" clId="{56ED43F9-0E2E-0A4A-977A-8387EDA26E6B}" dt="2020-08-10T17:36:38.562" v="20493" actId="1076"/>
        <pc:sldMkLst>
          <pc:docMk/>
          <pc:sldMk cId="4139681220" sldId="435"/>
        </pc:sldMkLst>
        <pc:spChg chg="mod">
          <ac:chgData name="Aria E Fiat" userId="d352dcc2-77e0-46ba-8182-897954ed3962" providerId="ADAL" clId="{56ED43F9-0E2E-0A4A-977A-8387EDA26E6B}" dt="2020-08-10T17:36:38.562" v="20493" actId="1076"/>
          <ac:spMkLst>
            <pc:docMk/>
            <pc:sldMk cId="4139681220" sldId="435"/>
            <ac:spMk id="2" creationId="{C0A43885-89DB-4291-8256-45D570FF9D68}"/>
          </ac:spMkLst>
        </pc:spChg>
        <pc:spChg chg="del">
          <ac:chgData name="Aria E Fiat" userId="d352dcc2-77e0-46ba-8182-897954ed3962" providerId="ADAL" clId="{56ED43F9-0E2E-0A4A-977A-8387EDA26E6B}" dt="2020-08-10T17:35:16.961" v="20469" actId="478"/>
          <ac:spMkLst>
            <pc:docMk/>
            <pc:sldMk cId="4139681220" sldId="435"/>
            <ac:spMk id="3" creationId="{65434245-C7A7-4F39-B4C2-5DFF39FEEC76}"/>
          </ac:spMkLst>
        </pc:spChg>
        <pc:spChg chg="add mod">
          <ac:chgData name="Aria E Fiat" userId="d352dcc2-77e0-46ba-8182-897954ed3962" providerId="ADAL" clId="{56ED43F9-0E2E-0A4A-977A-8387EDA26E6B}" dt="2020-08-10T17:36:11.028" v="20488" actId="1076"/>
          <ac:spMkLst>
            <pc:docMk/>
            <pc:sldMk cId="4139681220" sldId="435"/>
            <ac:spMk id="4" creationId="{A28D472B-1D7E-DD43-A56A-018A6702A043}"/>
          </ac:spMkLst>
        </pc:spChg>
        <pc:spChg chg="mod">
          <ac:chgData name="Aria E Fiat" userId="d352dcc2-77e0-46ba-8182-897954ed3962" providerId="ADAL" clId="{56ED43F9-0E2E-0A4A-977A-8387EDA26E6B}" dt="2020-08-10T17:35:17.554" v="20470"/>
          <ac:spMkLst>
            <pc:docMk/>
            <pc:sldMk cId="4139681220" sldId="435"/>
            <ac:spMk id="6" creationId="{2686E2DB-0DB9-9548-AA2A-C6FD0981A2FE}"/>
          </ac:spMkLst>
        </pc:spChg>
        <pc:spChg chg="mod">
          <ac:chgData name="Aria E Fiat" userId="d352dcc2-77e0-46ba-8182-897954ed3962" providerId="ADAL" clId="{56ED43F9-0E2E-0A4A-977A-8387EDA26E6B}" dt="2020-08-10T17:35:17.554" v="20470"/>
          <ac:spMkLst>
            <pc:docMk/>
            <pc:sldMk cId="4139681220" sldId="435"/>
            <ac:spMk id="7" creationId="{BB6949C1-F70B-784C-8F34-97DDF640203A}"/>
          </ac:spMkLst>
        </pc:spChg>
        <pc:spChg chg="mod">
          <ac:chgData name="Aria E Fiat" userId="d352dcc2-77e0-46ba-8182-897954ed3962" providerId="ADAL" clId="{56ED43F9-0E2E-0A4A-977A-8387EDA26E6B}" dt="2020-08-10T17:35:17.554" v="20470"/>
          <ac:spMkLst>
            <pc:docMk/>
            <pc:sldMk cId="4139681220" sldId="435"/>
            <ac:spMk id="8" creationId="{169D1E53-E756-8642-B7F2-C1BD2B650A00}"/>
          </ac:spMkLst>
        </pc:spChg>
        <pc:spChg chg="mod">
          <ac:chgData name="Aria E Fiat" userId="d352dcc2-77e0-46ba-8182-897954ed3962" providerId="ADAL" clId="{56ED43F9-0E2E-0A4A-977A-8387EDA26E6B}" dt="2020-08-10T17:35:17.554" v="20470"/>
          <ac:spMkLst>
            <pc:docMk/>
            <pc:sldMk cId="4139681220" sldId="435"/>
            <ac:spMk id="9" creationId="{12330C88-9F77-6A4A-BD9A-758058DC22D7}"/>
          </ac:spMkLst>
        </pc:spChg>
        <pc:spChg chg="mod">
          <ac:chgData name="Aria E Fiat" userId="d352dcc2-77e0-46ba-8182-897954ed3962" providerId="ADAL" clId="{56ED43F9-0E2E-0A4A-977A-8387EDA26E6B}" dt="2020-08-10T17:35:17.554" v="20470"/>
          <ac:spMkLst>
            <pc:docMk/>
            <pc:sldMk cId="4139681220" sldId="435"/>
            <ac:spMk id="10" creationId="{C6D98EA9-AE5B-3141-933D-528C4FF18D6A}"/>
          </ac:spMkLst>
        </pc:spChg>
        <pc:spChg chg="mod">
          <ac:chgData name="Aria E Fiat" userId="d352dcc2-77e0-46ba-8182-897954ed3962" providerId="ADAL" clId="{56ED43F9-0E2E-0A4A-977A-8387EDA26E6B}" dt="2020-08-10T17:35:17.554" v="20470"/>
          <ac:spMkLst>
            <pc:docMk/>
            <pc:sldMk cId="4139681220" sldId="435"/>
            <ac:spMk id="11" creationId="{D1F14A71-A442-9340-B315-D910577EED96}"/>
          </ac:spMkLst>
        </pc:spChg>
        <pc:spChg chg="add mod">
          <ac:chgData name="Aria E Fiat" userId="d352dcc2-77e0-46ba-8182-897954ed3962" providerId="ADAL" clId="{56ED43F9-0E2E-0A4A-977A-8387EDA26E6B}" dt="2020-08-10T17:36:35.920" v="20492" actId="1076"/>
          <ac:spMkLst>
            <pc:docMk/>
            <pc:sldMk cId="4139681220" sldId="435"/>
            <ac:spMk id="12" creationId="{8E371640-B018-7942-ABBE-9A37D51CFDBF}"/>
          </ac:spMkLst>
        </pc:spChg>
        <pc:grpChg chg="add mod">
          <ac:chgData name="Aria E Fiat" userId="d352dcc2-77e0-46ba-8182-897954ed3962" providerId="ADAL" clId="{56ED43F9-0E2E-0A4A-977A-8387EDA26E6B}" dt="2020-08-10T17:36:11.028" v="20488" actId="1076"/>
          <ac:grpSpMkLst>
            <pc:docMk/>
            <pc:sldMk cId="4139681220" sldId="435"/>
            <ac:grpSpMk id="5" creationId="{0842763C-25E6-F946-92F3-3B65D9C5E95D}"/>
          </ac:grpSpMkLst>
        </pc:grpChg>
      </pc:sldChg>
      <pc:sldChg chg="addSp delSp modSp add mod ord">
        <pc:chgData name="Aria E Fiat" userId="d352dcc2-77e0-46ba-8182-897954ed3962" providerId="ADAL" clId="{56ED43F9-0E2E-0A4A-977A-8387EDA26E6B}" dt="2020-08-10T17:38:03.106" v="20514" actId="207"/>
        <pc:sldMkLst>
          <pc:docMk/>
          <pc:sldMk cId="1532164756" sldId="436"/>
        </pc:sldMkLst>
        <pc:spChg chg="del">
          <ac:chgData name="Aria E Fiat" userId="d352dcc2-77e0-46ba-8182-897954ed3962" providerId="ADAL" clId="{56ED43F9-0E2E-0A4A-977A-8387EDA26E6B}" dt="2020-08-10T17:36:53.625" v="20497" actId="478"/>
          <ac:spMkLst>
            <pc:docMk/>
            <pc:sldMk cId="1532164756" sldId="436"/>
            <ac:spMk id="4" creationId="{A28D472B-1D7E-DD43-A56A-018A6702A043}"/>
          </ac:spMkLst>
        </pc:spChg>
        <pc:spChg chg="add mod">
          <ac:chgData name="Aria E Fiat" userId="d352dcc2-77e0-46ba-8182-897954ed3962" providerId="ADAL" clId="{56ED43F9-0E2E-0A4A-977A-8387EDA26E6B}" dt="2020-08-10T17:37:35.465" v="20507" actId="1076"/>
          <ac:spMkLst>
            <pc:docMk/>
            <pc:sldMk cId="1532164756" sldId="436"/>
            <ac:spMk id="13" creationId="{49627659-2C2E-3240-8111-1D9F54BEC825}"/>
          </ac:spMkLst>
        </pc:spChg>
        <pc:spChg chg="add mod">
          <ac:chgData name="Aria E Fiat" userId="d352dcc2-77e0-46ba-8182-897954ed3962" providerId="ADAL" clId="{56ED43F9-0E2E-0A4A-977A-8387EDA26E6B}" dt="2020-08-10T17:38:00.133" v="20513" actId="207"/>
          <ac:spMkLst>
            <pc:docMk/>
            <pc:sldMk cId="1532164756" sldId="436"/>
            <ac:spMk id="14" creationId="{B2B50115-C18D-374E-A238-69FD6ADC8838}"/>
          </ac:spMkLst>
        </pc:spChg>
        <pc:spChg chg="add mod">
          <ac:chgData name="Aria E Fiat" userId="d352dcc2-77e0-46ba-8182-897954ed3962" providerId="ADAL" clId="{56ED43F9-0E2E-0A4A-977A-8387EDA26E6B}" dt="2020-08-10T17:38:03.106" v="20514" actId="207"/>
          <ac:spMkLst>
            <pc:docMk/>
            <pc:sldMk cId="1532164756" sldId="436"/>
            <ac:spMk id="15" creationId="{F8456B21-89F3-E64F-ADD6-1D7437E0FA9A}"/>
          </ac:spMkLst>
        </pc:spChg>
        <pc:grpChg chg="del">
          <ac:chgData name="Aria E Fiat" userId="d352dcc2-77e0-46ba-8182-897954ed3962" providerId="ADAL" clId="{56ED43F9-0E2E-0A4A-977A-8387EDA26E6B}" dt="2020-08-10T17:36:56.612" v="20498" actId="478"/>
          <ac:grpSpMkLst>
            <pc:docMk/>
            <pc:sldMk cId="1532164756" sldId="436"/>
            <ac:grpSpMk id="5" creationId="{0842763C-25E6-F946-92F3-3B65D9C5E95D}"/>
          </ac:grpSpMkLst>
        </pc:grpChg>
      </pc:sldChg>
      <pc:sldChg chg="addSp delSp modSp add mod">
        <pc:chgData name="Aria E Fiat" userId="d352dcc2-77e0-46ba-8182-897954ed3962" providerId="ADAL" clId="{56ED43F9-0E2E-0A4A-977A-8387EDA26E6B}" dt="2020-08-10T17:39:22.065" v="20537" actId="1076"/>
        <pc:sldMkLst>
          <pc:docMk/>
          <pc:sldMk cId="224653734" sldId="437"/>
        </pc:sldMkLst>
        <pc:spChg chg="mod">
          <ac:chgData name="Aria E Fiat" userId="d352dcc2-77e0-46ba-8182-897954ed3962" providerId="ADAL" clId="{56ED43F9-0E2E-0A4A-977A-8387EDA26E6B}" dt="2020-08-10T17:38:42.864" v="20531" actId="1076"/>
          <ac:spMkLst>
            <pc:docMk/>
            <pc:sldMk cId="224653734" sldId="437"/>
            <ac:spMk id="2" creationId="{C0A43885-89DB-4291-8256-45D570FF9D68}"/>
          </ac:spMkLst>
        </pc:spChg>
        <pc:spChg chg="del">
          <ac:chgData name="Aria E Fiat" userId="d352dcc2-77e0-46ba-8182-897954ed3962" providerId="ADAL" clId="{56ED43F9-0E2E-0A4A-977A-8387EDA26E6B}" dt="2020-08-10T17:38:39.268" v="20530" actId="478"/>
          <ac:spMkLst>
            <pc:docMk/>
            <pc:sldMk cId="224653734" sldId="437"/>
            <ac:spMk id="4" creationId="{A28D472B-1D7E-DD43-A56A-018A6702A043}"/>
          </ac:spMkLst>
        </pc:spChg>
        <pc:spChg chg="mod">
          <ac:chgData name="Aria E Fiat" userId="d352dcc2-77e0-46ba-8182-897954ed3962" providerId="ADAL" clId="{56ED43F9-0E2E-0A4A-977A-8387EDA26E6B}" dt="2020-08-10T17:38:32.169" v="20528" actId="1076"/>
          <ac:spMkLst>
            <pc:docMk/>
            <pc:sldMk cId="224653734" sldId="437"/>
            <ac:spMk id="12" creationId="{8E371640-B018-7942-ABBE-9A37D51CFDBF}"/>
          </ac:spMkLst>
        </pc:spChg>
        <pc:spChg chg="add mod">
          <ac:chgData name="Aria E Fiat" userId="d352dcc2-77e0-46ba-8182-897954ed3962" providerId="ADAL" clId="{56ED43F9-0E2E-0A4A-977A-8387EDA26E6B}" dt="2020-08-10T17:39:22.065" v="20537" actId="1076"/>
          <ac:spMkLst>
            <pc:docMk/>
            <pc:sldMk cId="224653734" sldId="437"/>
            <ac:spMk id="13" creationId="{BD644A5B-74D1-A54D-B7F7-0B38BB6B14A6}"/>
          </ac:spMkLst>
        </pc:spChg>
        <pc:spChg chg="add mod">
          <ac:chgData name="Aria E Fiat" userId="d352dcc2-77e0-46ba-8182-897954ed3962" providerId="ADAL" clId="{56ED43F9-0E2E-0A4A-977A-8387EDA26E6B}" dt="2020-08-10T17:39:22.065" v="20537" actId="1076"/>
          <ac:spMkLst>
            <pc:docMk/>
            <pc:sldMk cId="224653734" sldId="437"/>
            <ac:spMk id="14" creationId="{808F0A16-B43E-614B-9090-B1C7BB419C72}"/>
          </ac:spMkLst>
        </pc:spChg>
        <pc:grpChg chg="del">
          <ac:chgData name="Aria E Fiat" userId="d352dcc2-77e0-46ba-8182-897954ed3962" providerId="ADAL" clId="{56ED43F9-0E2E-0A4A-977A-8387EDA26E6B}" dt="2020-08-10T17:38:39.268" v="20530" actId="478"/>
          <ac:grpSpMkLst>
            <pc:docMk/>
            <pc:sldMk cId="224653734" sldId="437"/>
            <ac:grpSpMk id="5" creationId="{0842763C-25E6-F946-92F3-3B65D9C5E95D}"/>
          </ac:grpSpMkLst>
        </pc:grpChg>
      </pc:sldChg>
      <pc:sldChg chg="addSp delSp modSp add mod">
        <pc:chgData name="Aria E Fiat" userId="d352dcc2-77e0-46ba-8182-897954ed3962" providerId="ADAL" clId="{56ED43F9-0E2E-0A4A-977A-8387EDA26E6B}" dt="2020-08-10T17:42:23.718" v="20560" actId="122"/>
        <pc:sldMkLst>
          <pc:docMk/>
          <pc:sldMk cId="577433416" sldId="438"/>
        </pc:sldMkLst>
        <pc:spChg chg="mod">
          <ac:chgData name="Aria E Fiat" userId="d352dcc2-77e0-46ba-8182-897954ed3962" providerId="ADAL" clId="{56ED43F9-0E2E-0A4A-977A-8387EDA26E6B}" dt="2020-08-10T17:42:23.718" v="20560" actId="122"/>
          <ac:spMkLst>
            <pc:docMk/>
            <pc:sldMk cId="577433416" sldId="438"/>
            <ac:spMk id="2" creationId="{C0A43885-89DB-4291-8256-45D570FF9D68}"/>
          </ac:spMkLst>
        </pc:spChg>
        <pc:spChg chg="add mod">
          <ac:chgData name="Aria E Fiat" userId="d352dcc2-77e0-46ba-8182-897954ed3962" providerId="ADAL" clId="{56ED43F9-0E2E-0A4A-977A-8387EDA26E6B}" dt="2020-08-10T17:41:54.238" v="20555" actId="5793"/>
          <ac:spMkLst>
            <pc:docMk/>
            <pc:sldMk cId="577433416" sldId="438"/>
            <ac:spMk id="6" creationId="{989E8760-47FE-474E-AE7B-E833B1D80D75}"/>
          </ac:spMkLst>
        </pc:spChg>
        <pc:spChg chg="mod">
          <ac:chgData name="Aria E Fiat" userId="d352dcc2-77e0-46ba-8182-897954ed3962" providerId="ADAL" clId="{56ED43F9-0E2E-0A4A-977A-8387EDA26E6B}" dt="2020-08-10T17:42:20.621" v="20559" actId="1076"/>
          <ac:spMkLst>
            <pc:docMk/>
            <pc:sldMk cId="577433416" sldId="438"/>
            <ac:spMk id="12" creationId="{8E371640-B018-7942-ABBE-9A37D51CFDBF}"/>
          </ac:spMkLst>
        </pc:spChg>
        <pc:spChg chg="del">
          <ac:chgData name="Aria E Fiat" userId="d352dcc2-77e0-46ba-8182-897954ed3962" providerId="ADAL" clId="{56ED43F9-0E2E-0A4A-977A-8387EDA26E6B}" dt="2020-08-10T17:40:03.530" v="20543" actId="478"/>
          <ac:spMkLst>
            <pc:docMk/>
            <pc:sldMk cId="577433416" sldId="438"/>
            <ac:spMk id="13" creationId="{BD644A5B-74D1-A54D-B7F7-0B38BB6B14A6}"/>
          </ac:spMkLst>
        </pc:spChg>
        <pc:spChg chg="del">
          <ac:chgData name="Aria E Fiat" userId="d352dcc2-77e0-46ba-8182-897954ed3962" providerId="ADAL" clId="{56ED43F9-0E2E-0A4A-977A-8387EDA26E6B}" dt="2020-08-10T17:40:00.579" v="20542" actId="478"/>
          <ac:spMkLst>
            <pc:docMk/>
            <pc:sldMk cId="577433416" sldId="438"/>
            <ac:spMk id="14" creationId="{808F0A16-B43E-614B-9090-B1C7BB419C72}"/>
          </ac:spMkLst>
        </pc:spChg>
        <pc:picChg chg="add mod modCrop">
          <ac:chgData name="Aria E Fiat" userId="d352dcc2-77e0-46ba-8182-897954ed3962" providerId="ADAL" clId="{56ED43F9-0E2E-0A4A-977A-8387EDA26E6B}" dt="2020-08-10T17:42:08.518" v="20557" actId="732"/>
          <ac:picMkLst>
            <pc:docMk/>
            <pc:sldMk cId="577433416" sldId="438"/>
            <ac:picMk id="4" creationId="{5A15D1CC-F71C-3143-920B-B8BC847B948B}"/>
          </ac:picMkLst>
        </pc:picChg>
      </pc:sldChg>
      <pc:sldChg chg="addSp delSp modSp add mod">
        <pc:chgData name="Aria E Fiat" userId="d352dcc2-77e0-46ba-8182-897954ed3962" providerId="ADAL" clId="{56ED43F9-0E2E-0A4A-977A-8387EDA26E6B}" dt="2020-08-10T17:44:14.408" v="20585" actId="1076"/>
        <pc:sldMkLst>
          <pc:docMk/>
          <pc:sldMk cId="1422830004" sldId="439"/>
        </pc:sldMkLst>
        <pc:spChg chg="mod">
          <ac:chgData name="Aria E Fiat" userId="d352dcc2-77e0-46ba-8182-897954ed3962" providerId="ADAL" clId="{56ED43F9-0E2E-0A4A-977A-8387EDA26E6B}" dt="2020-08-10T17:42:57.418" v="20570" actId="27636"/>
          <ac:spMkLst>
            <pc:docMk/>
            <pc:sldMk cId="1422830004" sldId="439"/>
            <ac:spMk id="2" creationId="{C0A43885-89DB-4291-8256-45D570FF9D68}"/>
          </ac:spMkLst>
        </pc:spChg>
        <pc:spChg chg="add del mod">
          <ac:chgData name="Aria E Fiat" userId="d352dcc2-77e0-46ba-8182-897954ed3962" providerId="ADAL" clId="{56ED43F9-0E2E-0A4A-977A-8387EDA26E6B}" dt="2020-08-10T17:44:08.688" v="20584" actId="478"/>
          <ac:spMkLst>
            <pc:docMk/>
            <pc:sldMk cId="1422830004" sldId="439"/>
            <ac:spMk id="3" creationId="{C3F6B9F9-89AB-DC46-AB15-F8F264F5A4F4}"/>
          </ac:spMkLst>
        </pc:spChg>
        <pc:spChg chg="del">
          <ac:chgData name="Aria E Fiat" userId="d352dcc2-77e0-46ba-8182-897954ed3962" providerId="ADAL" clId="{56ED43F9-0E2E-0A4A-977A-8387EDA26E6B}" dt="2020-08-10T17:43:06.617" v="20571" actId="478"/>
          <ac:spMkLst>
            <pc:docMk/>
            <pc:sldMk cId="1422830004" sldId="439"/>
            <ac:spMk id="6" creationId="{989E8760-47FE-474E-AE7B-E833B1D80D75}"/>
          </ac:spMkLst>
        </pc:spChg>
        <pc:spChg chg="mod">
          <ac:chgData name="Aria E Fiat" userId="d352dcc2-77e0-46ba-8182-897954ed3962" providerId="ADAL" clId="{56ED43F9-0E2E-0A4A-977A-8387EDA26E6B}" dt="2020-08-10T17:43:08.934" v="20573"/>
          <ac:spMkLst>
            <pc:docMk/>
            <pc:sldMk cId="1422830004" sldId="439"/>
            <ac:spMk id="8" creationId="{776B7986-3C6A-924D-8517-C56BB36389D9}"/>
          </ac:spMkLst>
        </pc:spChg>
        <pc:spChg chg="mod">
          <ac:chgData name="Aria E Fiat" userId="d352dcc2-77e0-46ba-8182-897954ed3962" providerId="ADAL" clId="{56ED43F9-0E2E-0A4A-977A-8387EDA26E6B}" dt="2020-08-10T17:43:08.934" v="20573"/>
          <ac:spMkLst>
            <pc:docMk/>
            <pc:sldMk cId="1422830004" sldId="439"/>
            <ac:spMk id="9" creationId="{B814E8CF-CDC3-6843-ABA1-92218C5AE07E}"/>
          </ac:spMkLst>
        </pc:spChg>
        <pc:spChg chg="mod">
          <ac:chgData name="Aria E Fiat" userId="d352dcc2-77e0-46ba-8182-897954ed3962" providerId="ADAL" clId="{56ED43F9-0E2E-0A4A-977A-8387EDA26E6B}" dt="2020-08-10T17:43:08.934" v="20573"/>
          <ac:spMkLst>
            <pc:docMk/>
            <pc:sldMk cId="1422830004" sldId="439"/>
            <ac:spMk id="10" creationId="{381233EA-D71C-7C4D-A430-1B58643113D8}"/>
          </ac:spMkLst>
        </pc:spChg>
        <pc:spChg chg="mod">
          <ac:chgData name="Aria E Fiat" userId="d352dcc2-77e0-46ba-8182-897954ed3962" providerId="ADAL" clId="{56ED43F9-0E2E-0A4A-977A-8387EDA26E6B}" dt="2020-08-10T17:43:08.934" v="20573"/>
          <ac:spMkLst>
            <pc:docMk/>
            <pc:sldMk cId="1422830004" sldId="439"/>
            <ac:spMk id="11" creationId="{AF045753-0C50-DF44-946C-2CCB1468E80C}"/>
          </ac:spMkLst>
        </pc:spChg>
        <pc:spChg chg="mod">
          <ac:chgData name="Aria E Fiat" userId="d352dcc2-77e0-46ba-8182-897954ed3962" providerId="ADAL" clId="{56ED43F9-0E2E-0A4A-977A-8387EDA26E6B}" dt="2020-08-10T17:43:08.934" v="20573"/>
          <ac:spMkLst>
            <pc:docMk/>
            <pc:sldMk cId="1422830004" sldId="439"/>
            <ac:spMk id="13" creationId="{BFE9BFC6-0EC2-B242-A929-0FAEF00EBCAB}"/>
          </ac:spMkLst>
        </pc:spChg>
        <pc:spChg chg="mod">
          <ac:chgData name="Aria E Fiat" userId="d352dcc2-77e0-46ba-8182-897954ed3962" providerId="ADAL" clId="{56ED43F9-0E2E-0A4A-977A-8387EDA26E6B}" dt="2020-08-10T17:43:08.934" v="20573"/>
          <ac:spMkLst>
            <pc:docMk/>
            <pc:sldMk cId="1422830004" sldId="439"/>
            <ac:spMk id="14" creationId="{50715E07-6C5E-DF43-A647-BBDFD822D174}"/>
          </ac:spMkLst>
        </pc:spChg>
        <pc:spChg chg="mod">
          <ac:chgData name="Aria E Fiat" userId="d352dcc2-77e0-46ba-8182-897954ed3962" providerId="ADAL" clId="{56ED43F9-0E2E-0A4A-977A-8387EDA26E6B}" dt="2020-08-10T17:43:08.934" v="20573"/>
          <ac:spMkLst>
            <pc:docMk/>
            <pc:sldMk cId="1422830004" sldId="439"/>
            <ac:spMk id="15" creationId="{86447F1A-EEE0-BC49-BBB2-90767E562F2B}"/>
          </ac:spMkLst>
        </pc:spChg>
        <pc:spChg chg="mod">
          <ac:chgData name="Aria E Fiat" userId="d352dcc2-77e0-46ba-8182-897954ed3962" providerId="ADAL" clId="{56ED43F9-0E2E-0A4A-977A-8387EDA26E6B}" dt="2020-08-10T17:43:08.934" v="20573"/>
          <ac:spMkLst>
            <pc:docMk/>
            <pc:sldMk cId="1422830004" sldId="439"/>
            <ac:spMk id="16" creationId="{76B6F0F2-3E68-D64D-927D-0878A5CAD811}"/>
          </ac:spMkLst>
        </pc:spChg>
        <pc:spChg chg="mod">
          <ac:chgData name="Aria E Fiat" userId="d352dcc2-77e0-46ba-8182-897954ed3962" providerId="ADAL" clId="{56ED43F9-0E2E-0A4A-977A-8387EDA26E6B}" dt="2020-08-10T17:43:08.934" v="20573"/>
          <ac:spMkLst>
            <pc:docMk/>
            <pc:sldMk cId="1422830004" sldId="439"/>
            <ac:spMk id="17" creationId="{83054A92-E8EA-CF44-B9AA-7E3F6F23C6C7}"/>
          </ac:spMkLst>
        </pc:spChg>
        <pc:spChg chg="mod">
          <ac:chgData name="Aria E Fiat" userId="d352dcc2-77e0-46ba-8182-897954ed3962" providerId="ADAL" clId="{56ED43F9-0E2E-0A4A-977A-8387EDA26E6B}" dt="2020-08-10T17:43:08.934" v="20573"/>
          <ac:spMkLst>
            <pc:docMk/>
            <pc:sldMk cId="1422830004" sldId="439"/>
            <ac:spMk id="18" creationId="{8E170083-360E-D34A-A0BD-8DBD7377DD50}"/>
          </ac:spMkLst>
        </pc:spChg>
        <pc:spChg chg="mod">
          <ac:chgData name="Aria E Fiat" userId="d352dcc2-77e0-46ba-8182-897954ed3962" providerId="ADAL" clId="{56ED43F9-0E2E-0A4A-977A-8387EDA26E6B}" dt="2020-08-10T17:43:08.934" v="20573"/>
          <ac:spMkLst>
            <pc:docMk/>
            <pc:sldMk cId="1422830004" sldId="439"/>
            <ac:spMk id="19" creationId="{C2D1E183-228F-1C40-AB99-5FFF6082A5DC}"/>
          </ac:spMkLst>
        </pc:spChg>
        <pc:spChg chg="mod">
          <ac:chgData name="Aria E Fiat" userId="d352dcc2-77e0-46ba-8182-897954ed3962" providerId="ADAL" clId="{56ED43F9-0E2E-0A4A-977A-8387EDA26E6B}" dt="2020-08-10T17:43:08.934" v="20573"/>
          <ac:spMkLst>
            <pc:docMk/>
            <pc:sldMk cId="1422830004" sldId="439"/>
            <ac:spMk id="20" creationId="{BDA84936-FD2A-AD40-BD7B-5BA3A4341C5D}"/>
          </ac:spMkLst>
        </pc:spChg>
        <pc:spChg chg="mod">
          <ac:chgData name="Aria E Fiat" userId="d352dcc2-77e0-46ba-8182-897954ed3962" providerId="ADAL" clId="{56ED43F9-0E2E-0A4A-977A-8387EDA26E6B}" dt="2020-08-10T17:43:08.934" v="20573"/>
          <ac:spMkLst>
            <pc:docMk/>
            <pc:sldMk cId="1422830004" sldId="439"/>
            <ac:spMk id="21" creationId="{D05FEEE6-6494-5947-8922-08AE3E319333}"/>
          </ac:spMkLst>
        </pc:spChg>
        <pc:spChg chg="mod">
          <ac:chgData name="Aria E Fiat" userId="d352dcc2-77e0-46ba-8182-897954ed3962" providerId="ADAL" clId="{56ED43F9-0E2E-0A4A-977A-8387EDA26E6B}" dt="2020-08-10T17:43:08.934" v="20573"/>
          <ac:spMkLst>
            <pc:docMk/>
            <pc:sldMk cId="1422830004" sldId="439"/>
            <ac:spMk id="22" creationId="{585B2353-C7E5-354B-9FF9-715D7B1E39D3}"/>
          </ac:spMkLst>
        </pc:spChg>
        <pc:spChg chg="mod">
          <ac:chgData name="Aria E Fiat" userId="d352dcc2-77e0-46ba-8182-897954ed3962" providerId="ADAL" clId="{56ED43F9-0E2E-0A4A-977A-8387EDA26E6B}" dt="2020-08-10T17:43:08.934" v="20573"/>
          <ac:spMkLst>
            <pc:docMk/>
            <pc:sldMk cId="1422830004" sldId="439"/>
            <ac:spMk id="23" creationId="{68B94693-A331-5D42-9618-3EA075912D26}"/>
          </ac:spMkLst>
        </pc:spChg>
        <pc:spChg chg="mod">
          <ac:chgData name="Aria E Fiat" userId="d352dcc2-77e0-46ba-8182-897954ed3962" providerId="ADAL" clId="{56ED43F9-0E2E-0A4A-977A-8387EDA26E6B}" dt="2020-08-10T17:43:08.934" v="20573"/>
          <ac:spMkLst>
            <pc:docMk/>
            <pc:sldMk cId="1422830004" sldId="439"/>
            <ac:spMk id="24" creationId="{5E8AD1D8-9594-D246-AA9D-4A3120BB6E66}"/>
          </ac:spMkLst>
        </pc:spChg>
        <pc:grpChg chg="add mod">
          <ac:chgData name="Aria E Fiat" userId="d352dcc2-77e0-46ba-8182-897954ed3962" providerId="ADAL" clId="{56ED43F9-0E2E-0A4A-977A-8387EDA26E6B}" dt="2020-08-10T17:44:14.408" v="20585" actId="1076"/>
          <ac:grpSpMkLst>
            <pc:docMk/>
            <pc:sldMk cId="1422830004" sldId="439"/>
            <ac:grpSpMk id="7" creationId="{272B8C97-D168-F94D-893E-CE43AE4BC6C7}"/>
          </ac:grpSpMkLst>
        </pc:grpChg>
        <pc:picChg chg="del">
          <ac:chgData name="Aria E Fiat" userId="d352dcc2-77e0-46ba-8182-897954ed3962" providerId="ADAL" clId="{56ED43F9-0E2E-0A4A-977A-8387EDA26E6B}" dt="2020-08-10T17:43:08.229" v="20572" actId="478"/>
          <ac:picMkLst>
            <pc:docMk/>
            <pc:sldMk cId="1422830004" sldId="439"/>
            <ac:picMk id="4" creationId="{5A15D1CC-F71C-3143-920B-B8BC847B948B}"/>
          </ac:picMkLst>
        </pc:picChg>
      </pc:sldChg>
      <pc:sldChg chg="addSp delSp modSp add mod ord modNotesTx">
        <pc:chgData name="Aria E Fiat" userId="d352dcc2-77e0-46ba-8182-897954ed3962" providerId="ADAL" clId="{56ED43F9-0E2E-0A4A-977A-8387EDA26E6B}" dt="2020-08-10T18:33:41.196" v="22469"/>
        <pc:sldMkLst>
          <pc:docMk/>
          <pc:sldMk cId="1701445794" sldId="440"/>
        </pc:sldMkLst>
        <pc:spChg chg="del mod">
          <ac:chgData name="Aria E Fiat" userId="d352dcc2-77e0-46ba-8182-897954ed3962" providerId="ADAL" clId="{56ED43F9-0E2E-0A4A-977A-8387EDA26E6B}" dt="2020-08-10T18:25:04.264" v="22025" actId="478"/>
          <ac:spMkLst>
            <pc:docMk/>
            <pc:sldMk cId="1701445794" sldId="440"/>
            <ac:spMk id="2" creationId="{C24D92B1-D17A-49B9-B9AD-D37A48608CC3}"/>
          </ac:spMkLst>
        </pc:spChg>
        <pc:spChg chg="add mod">
          <ac:chgData name="Aria E Fiat" userId="d352dcc2-77e0-46ba-8182-897954ed3962" providerId="ADAL" clId="{56ED43F9-0E2E-0A4A-977A-8387EDA26E6B}" dt="2020-08-10T18:24:57.817" v="22023" actId="1076"/>
          <ac:spMkLst>
            <pc:docMk/>
            <pc:sldMk cId="1701445794" sldId="440"/>
            <ac:spMk id="3" creationId="{8DF4BE27-9AC2-B84E-8B61-53407245395A}"/>
          </ac:spMkLst>
        </pc:spChg>
        <pc:spChg chg="add del mod">
          <ac:chgData name="Aria E Fiat" userId="d352dcc2-77e0-46ba-8182-897954ed3962" providerId="ADAL" clId="{56ED43F9-0E2E-0A4A-977A-8387EDA26E6B}" dt="2020-08-10T18:25:06.976" v="22026" actId="478"/>
          <ac:spMkLst>
            <pc:docMk/>
            <pc:sldMk cId="1701445794" sldId="440"/>
            <ac:spMk id="5" creationId="{2EE0734B-EE2C-1E42-A687-43DEA460D7B7}"/>
          </ac:spMkLst>
        </pc:spChg>
        <pc:spChg chg="mod">
          <ac:chgData name="Aria E Fiat" userId="d352dcc2-77e0-46ba-8182-897954ed3962" providerId="ADAL" clId="{56ED43F9-0E2E-0A4A-977A-8387EDA26E6B}" dt="2020-08-10T18:24:57.817" v="22023" actId="1076"/>
          <ac:spMkLst>
            <pc:docMk/>
            <pc:sldMk cId="1701445794" sldId="440"/>
            <ac:spMk id="9" creationId="{5479A366-40F5-5F43-9010-F1AEDDE44B47}"/>
          </ac:spMkLst>
        </pc:spChg>
        <pc:spChg chg="del">
          <ac:chgData name="Aria E Fiat" userId="d352dcc2-77e0-46ba-8182-897954ed3962" providerId="ADAL" clId="{56ED43F9-0E2E-0A4A-977A-8387EDA26E6B}" dt="2020-08-10T18:24:03.966" v="22012" actId="478"/>
          <ac:spMkLst>
            <pc:docMk/>
            <pc:sldMk cId="1701445794" sldId="440"/>
            <ac:spMk id="10" creationId="{ECA44F76-D0B1-C843-9D0D-D32F15E514C2}"/>
          </ac:spMkLst>
        </pc:spChg>
        <pc:spChg chg="del">
          <ac:chgData name="Aria E Fiat" userId="d352dcc2-77e0-46ba-8182-897954ed3962" providerId="ADAL" clId="{56ED43F9-0E2E-0A4A-977A-8387EDA26E6B}" dt="2020-08-10T18:24:03.966" v="22012" actId="478"/>
          <ac:spMkLst>
            <pc:docMk/>
            <pc:sldMk cId="1701445794" sldId="440"/>
            <ac:spMk id="11" creationId="{7037D0EA-C692-4F40-B621-F4E68656FD00}"/>
          </ac:spMkLst>
        </pc:spChg>
        <pc:spChg chg="del">
          <ac:chgData name="Aria E Fiat" userId="d352dcc2-77e0-46ba-8182-897954ed3962" providerId="ADAL" clId="{56ED43F9-0E2E-0A4A-977A-8387EDA26E6B}" dt="2020-08-10T18:24:06.217" v="22013" actId="478"/>
          <ac:spMkLst>
            <pc:docMk/>
            <pc:sldMk cId="1701445794" sldId="440"/>
            <ac:spMk id="12" creationId="{94C38C24-D9BB-4F46-81AF-160E923150E4}"/>
          </ac:spMkLst>
        </pc:spChg>
        <pc:spChg chg="del">
          <ac:chgData name="Aria E Fiat" userId="d352dcc2-77e0-46ba-8182-897954ed3962" providerId="ADAL" clId="{56ED43F9-0E2E-0A4A-977A-8387EDA26E6B}" dt="2020-08-10T18:24:03.966" v="22012" actId="478"/>
          <ac:spMkLst>
            <pc:docMk/>
            <pc:sldMk cId="1701445794" sldId="440"/>
            <ac:spMk id="13" creationId="{A93A16E5-1BF7-5F4D-97F2-724530A6986E}"/>
          </ac:spMkLst>
        </pc:spChg>
        <pc:spChg chg="del">
          <ac:chgData name="Aria E Fiat" userId="d352dcc2-77e0-46ba-8182-897954ed3962" providerId="ADAL" clId="{56ED43F9-0E2E-0A4A-977A-8387EDA26E6B}" dt="2020-08-10T18:24:03.966" v="22012" actId="478"/>
          <ac:spMkLst>
            <pc:docMk/>
            <pc:sldMk cId="1701445794" sldId="440"/>
            <ac:spMk id="15" creationId="{856D9FCC-F086-A848-AEC4-950C75ABC8EC}"/>
          </ac:spMkLst>
        </pc:spChg>
        <pc:spChg chg="add mod">
          <ac:chgData name="Aria E Fiat" userId="d352dcc2-77e0-46ba-8182-897954ed3962" providerId="ADAL" clId="{56ED43F9-0E2E-0A4A-977A-8387EDA26E6B}" dt="2020-08-10T18:25:54.700" v="22184" actId="20577"/>
          <ac:spMkLst>
            <pc:docMk/>
            <pc:sldMk cId="1701445794" sldId="440"/>
            <ac:spMk id="17" creationId="{9C8D89FC-02A2-C84A-AAFA-074C98819D14}"/>
          </ac:spMkLst>
        </pc:spChg>
        <pc:spChg chg="del">
          <ac:chgData name="Aria E Fiat" userId="d352dcc2-77e0-46ba-8182-897954ed3962" providerId="ADAL" clId="{56ED43F9-0E2E-0A4A-977A-8387EDA26E6B}" dt="2020-08-10T18:25:09.117" v="22027" actId="478"/>
          <ac:spMkLst>
            <pc:docMk/>
            <pc:sldMk cId="1701445794" sldId="440"/>
            <ac:spMk id="18" creationId="{A92EF5E7-45B1-7E4F-BAD4-EC2458E26275}"/>
          </ac:spMkLst>
        </pc:spChg>
        <pc:spChg chg="add mod">
          <ac:chgData name="Aria E Fiat" userId="d352dcc2-77e0-46ba-8182-897954ed3962" providerId="ADAL" clId="{56ED43F9-0E2E-0A4A-977A-8387EDA26E6B}" dt="2020-08-10T18:25:31.270" v="22066" actId="1076"/>
          <ac:spMkLst>
            <pc:docMk/>
            <pc:sldMk cId="1701445794" sldId="440"/>
            <ac:spMk id="22" creationId="{04FD4EC8-4DE4-C548-BB09-D03F4C8F92C7}"/>
          </ac:spMkLst>
        </pc:spChg>
        <pc:spChg chg="add mod">
          <ac:chgData name="Aria E Fiat" userId="d352dcc2-77e0-46ba-8182-897954ed3962" providerId="ADAL" clId="{56ED43F9-0E2E-0A4A-977A-8387EDA26E6B}" dt="2020-08-10T18:26:39.821" v="22305" actId="1035"/>
          <ac:spMkLst>
            <pc:docMk/>
            <pc:sldMk cId="1701445794" sldId="440"/>
            <ac:spMk id="23" creationId="{536099AC-3521-CC46-B7D5-005EA55D40F3}"/>
          </ac:spMkLst>
        </pc:spChg>
        <pc:spChg chg="add mod">
          <ac:chgData name="Aria E Fiat" userId="d352dcc2-77e0-46ba-8182-897954ed3962" providerId="ADAL" clId="{56ED43F9-0E2E-0A4A-977A-8387EDA26E6B}" dt="2020-08-10T18:26:07.677" v="22217" actId="1076"/>
          <ac:spMkLst>
            <pc:docMk/>
            <pc:sldMk cId="1701445794" sldId="440"/>
            <ac:spMk id="25" creationId="{BD11FDE5-0CA2-1048-8D83-7E6380A93F3E}"/>
          </ac:spMkLst>
        </pc:spChg>
        <pc:spChg chg="add mod">
          <ac:chgData name="Aria E Fiat" userId="d352dcc2-77e0-46ba-8182-897954ed3962" providerId="ADAL" clId="{56ED43F9-0E2E-0A4A-977A-8387EDA26E6B}" dt="2020-08-10T18:24:57.817" v="22023" actId="1076"/>
          <ac:spMkLst>
            <pc:docMk/>
            <pc:sldMk cId="1701445794" sldId="440"/>
            <ac:spMk id="27" creationId="{9B7124D6-8BD2-B54C-928F-6A933B2150B6}"/>
          </ac:spMkLst>
        </pc:spChg>
        <pc:spChg chg="add mod">
          <ac:chgData name="Aria E Fiat" userId="d352dcc2-77e0-46ba-8182-897954ed3962" providerId="ADAL" clId="{56ED43F9-0E2E-0A4A-977A-8387EDA26E6B}" dt="2020-08-10T18:26:59.721" v="22332" actId="1076"/>
          <ac:spMkLst>
            <pc:docMk/>
            <pc:sldMk cId="1701445794" sldId="440"/>
            <ac:spMk id="30" creationId="{CAB62E7C-CC6B-9947-8CE0-2D8D3B215CDF}"/>
          </ac:spMkLst>
        </pc:spChg>
        <pc:spChg chg="add mod">
          <ac:chgData name="Aria E Fiat" userId="d352dcc2-77e0-46ba-8182-897954ed3962" providerId="ADAL" clId="{56ED43F9-0E2E-0A4A-977A-8387EDA26E6B}" dt="2020-08-10T18:24:57.817" v="22023" actId="1076"/>
          <ac:spMkLst>
            <pc:docMk/>
            <pc:sldMk cId="1701445794" sldId="440"/>
            <ac:spMk id="31" creationId="{C2F63EEE-E76E-B245-8043-246240CC2F6B}"/>
          </ac:spMkLst>
        </pc:spChg>
        <pc:spChg chg="add mod">
          <ac:chgData name="Aria E Fiat" userId="d352dcc2-77e0-46ba-8182-897954ed3962" providerId="ADAL" clId="{56ED43F9-0E2E-0A4A-977A-8387EDA26E6B}" dt="2020-08-10T18:24:57.817" v="22023" actId="1076"/>
          <ac:spMkLst>
            <pc:docMk/>
            <pc:sldMk cId="1701445794" sldId="440"/>
            <ac:spMk id="34" creationId="{C8AAFFDB-08B4-9546-BC47-18B15B95BBAF}"/>
          </ac:spMkLst>
        </pc:spChg>
        <pc:spChg chg="add mod">
          <ac:chgData name="Aria E Fiat" userId="d352dcc2-77e0-46ba-8182-897954ed3962" providerId="ADAL" clId="{56ED43F9-0E2E-0A4A-977A-8387EDA26E6B}" dt="2020-08-10T18:24:57.817" v="22023" actId="1076"/>
          <ac:spMkLst>
            <pc:docMk/>
            <pc:sldMk cId="1701445794" sldId="440"/>
            <ac:spMk id="35" creationId="{69FEC770-11F2-C143-847A-306B27E81C92}"/>
          </ac:spMkLst>
        </pc:spChg>
        <pc:spChg chg="add mod">
          <ac:chgData name="Aria E Fiat" userId="d352dcc2-77e0-46ba-8182-897954ed3962" providerId="ADAL" clId="{56ED43F9-0E2E-0A4A-977A-8387EDA26E6B}" dt="2020-08-10T18:24:57.817" v="22023" actId="1076"/>
          <ac:spMkLst>
            <pc:docMk/>
            <pc:sldMk cId="1701445794" sldId="440"/>
            <ac:spMk id="37" creationId="{EF66B617-FC6D-D247-82B6-7AF7CFEC851B}"/>
          </ac:spMkLst>
        </pc:spChg>
        <pc:picChg chg="mod">
          <ac:chgData name="Aria E Fiat" userId="d352dcc2-77e0-46ba-8182-897954ed3962" providerId="ADAL" clId="{56ED43F9-0E2E-0A4A-977A-8387EDA26E6B}" dt="2020-08-10T18:24:57.817" v="22023" actId="1076"/>
          <ac:picMkLst>
            <pc:docMk/>
            <pc:sldMk cId="1701445794" sldId="440"/>
            <ac:picMk id="14" creationId="{61793FF6-94F2-4B4F-8980-CA8380D113A6}"/>
          </ac:picMkLst>
        </pc:picChg>
        <pc:picChg chg="del">
          <ac:chgData name="Aria E Fiat" userId="d352dcc2-77e0-46ba-8182-897954ed3962" providerId="ADAL" clId="{56ED43F9-0E2E-0A4A-977A-8387EDA26E6B}" dt="2020-08-10T18:24:03.966" v="22012" actId="478"/>
          <ac:picMkLst>
            <pc:docMk/>
            <pc:sldMk cId="1701445794" sldId="440"/>
            <ac:picMk id="19" creationId="{198F67AE-86C7-DF42-A2CE-BD801F561B35}"/>
          </ac:picMkLst>
        </pc:picChg>
        <pc:picChg chg="add mod">
          <ac:chgData name="Aria E Fiat" userId="d352dcc2-77e0-46ba-8182-897954ed3962" providerId="ADAL" clId="{56ED43F9-0E2E-0A4A-977A-8387EDA26E6B}" dt="2020-08-10T18:24:57.817" v="22023" actId="1076"/>
          <ac:picMkLst>
            <pc:docMk/>
            <pc:sldMk cId="1701445794" sldId="440"/>
            <ac:picMk id="20" creationId="{0A05C476-3198-4B44-9E53-489482520D0B}"/>
          </ac:picMkLst>
        </pc:picChg>
        <pc:picChg chg="del">
          <ac:chgData name="Aria E Fiat" userId="d352dcc2-77e0-46ba-8182-897954ed3962" providerId="ADAL" clId="{56ED43F9-0E2E-0A4A-977A-8387EDA26E6B}" dt="2020-08-10T18:24:03.966" v="22012" actId="478"/>
          <ac:picMkLst>
            <pc:docMk/>
            <pc:sldMk cId="1701445794" sldId="440"/>
            <ac:picMk id="21" creationId="{54C469AC-DD9E-8442-8983-A4989F0B2C5C}"/>
          </ac:picMkLst>
        </pc:picChg>
        <pc:picChg chg="add mod">
          <ac:chgData name="Aria E Fiat" userId="d352dcc2-77e0-46ba-8182-897954ed3962" providerId="ADAL" clId="{56ED43F9-0E2E-0A4A-977A-8387EDA26E6B}" dt="2020-08-10T18:24:57.817" v="22023" actId="1076"/>
          <ac:picMkLst>
            <pc:docMk/>
            <pc:sldMk cId="1701445794" sldId="440"/>
            <ac:picMk id="24" creationId="{E6D1055E-70B1-1043-8D95-607857395025}"/>
          </ac:picMkLst>
        </pc:picChg>
        <pc:picChg chg="del">
          <ac:chgData name="Aria E Fiat" userId="d352dcc2-77e0-46ba-8182-897954ed3962" providerId="ADAL" clId="{56ED43F9-0E2E-0A4A-977A-8387EDA26E6B}" dt="2020-08-10T18:24:03.966" v="22012" actId="478"/>
          <ac:picMkLst>
            <pc:docMk/>
            <pc:sldMk cId="1701445794" sldId="440"/>
            <ac:picMk id="26" creationId="{9C2A8B23-1EF9-574F-A29C-F6A6D4556974}"/>
          </ac:picMkLst>
        </pc:picChg>
        <pc:picChg chg="del">
          <ac:chgData name="Aria E Fiat" userId="d352dcc2-77e0-46ba-8182-897954ed3962" providerId="ADAL" clId="{56ED43F9-0E2E-0A4A-977A-8387EDA26E6B}" dt="2020-08-10T18:24:03.966" v="22012" actId="478"/>
          <ac:picMkLst>
            <pc:docMk/>
            <pc:sldMk cId="1701445794" sldId="440"/>
            <ac:picMk id="28" creationId="{A0D3C1CC-148C-BC4F-87CA-7B835011E624}"/>
          </ac:picMkLst>
        </pc:picChg>
        <pc:picChg chg="add mod">
          <ac:chgData name="Aria E Fiat" userId="d352dcc2-77e0-46ba-8182-897954ed3962" providerId="ADAL" clId="{56ED43F9-0E2E-0A4A-977A-8387EDA26E6B}" dt="2020-08-10T18:24:57.817" v="22023" actId="1076"/>
          <ac:picMkLst>
            <pc:docMk/>
            <pc:sldMk cId="1701445794" sldId="440"/>
            <ac:picMk id="29" creationId="{65358326-5840-814E-A990-2901758E446F}"/>
          </ac:picMkLst>
        </pc:picChg>
        <pc:picChg chg="del">
          <ac:chgData name="Aria E Fiat" userId="d352dcc2-77e0-46ba-8182-897954ed3962" providerId="ADAL" clId="{56ED43F9-0E2E-0A4A-977A-8387EDA26E6B}" dt="2020-08-10T18:24:06.217" v="22013" actId="478"/>
          <ac:picMkLst>
            <pc:docMk/>
            <pc:sldMk cId="1701445794" sldId="440"/>
            <ac:picMk id="32" creationId="{07F37753-4724-BF43-8BA0-F92C23147D04}"/>
          </ac:picMkLst>
        </pc:picChg>
        <pc:picChg chg="add mod">
          <ac:chgData name="Aria E Fiat" userId="d352dcc2-77e0-46ba-8182-897954ed3962" providerId="ADAL" clId="{56ED43F9-0E2E-0A4A-977A-8387EDA26E6B}" dt="2020-08-10T18:24:57.817" v="22023" actId="1076"/>
          <ac:picMkLst>
            <pc:docMk/>
            <pc:sldMk cId="1701445794" sldId="440"/>
            <ac:picMk id="33" creationId="{CE059F3D-32B5-7C4D-BDDD-351F83E70552}"/>
          </ac:picMkLst>
        </pc:picChg>
        <pc:picChg chg="add mod">
          <ac:chgData name="Aria E Fiat" userId="d352dcc2-77e0-46ba-8182-897954ed3962" providerId="ADAL" clId="{56ED43F9-0E2E-0A4A-977A-8387EDA26E6B}" dt="2020-08-10T18:24:57.817" v="22023" actId="1076"/>
          <ac:picMkLst>
            <pc:docMk/>
            <pc:sldMk cId="1701445794" sldId="440"/>
            <ac:picMk id="36" creationId="{D3664034-7802-2E40-AF5B-0B8D45B3C55F}"/>
          </ac:picMkLst>
        </pc:picChg>
        <pc:picChg chg="add mod">
          <ac:chgData name="Aria E Fiat" userId="d352dcc2-77e0-46ba-8182-897954ed3962" providerId="ADAL" clId="{56ED43F9-0E2E-0A4A-977A-8387EDA26E6B}" dt="2020-08-10T18:27:22.472" v="22336" actId="1076"/>
          <ac:picMkLst>
            <pc:docMk/>
            <pc:sldMk cId="1701445794" sldId="440"/>
            <ac:picMk id="38" creationId="{3AB55B97-9DD0-CD4B-8D41-28AFBA111557}"/>
          </ac:picMkLst>
        </pc:picChg>
      </pc:sldChg>
      <pc:sldChg chg="add del setBg modNotes">
        <pc:chgData name="Aria E Fiat" userId="d352dcc2-77e0-46ba-8182-897954ed3962" providerId="ADAL" clId="{56ED43F9-0E2E-0A4A-977A-8387EDA26E6B}" dt="2020-08-09T13:47:02.960" v="27" actId="2696"/>
        <pc:sldMkLst>
          <pc:docMk/>
          <pc:sldMk cId="1705053163" sldId="1879"/>
        </pc:sldMkLst>
      </pc:sldChg>
      <pc:sldMasterChg chg="addSp modSp mod setBg delSldLayout modSldLayout">
        <pc:chgData name="Aria E Fiat" userId="d352dcc2-77e0-46ba-8182-897954ed3962" providerId="ADAL" clId="{56ED43F9-0E2E-0A4A-977A-8387EDA26E6B}" dt="2020-08-10T17:44:19.650" v="20587" actId="2696"/>
        <pc:sldMasterMkLst>
          <pc:docMk/>
          <pc:sldMasterMk cId="2256480700" sldId="2147483705"/>
        </pc:sldMasterMkLst>
        <pc:spChg chg="mod">
          <ac:chgData name="Aria E Fiat" userId="d352dcc2-77e0-46ba-8182-897954ed3962" providerId="ADAL" clId="{56ED43F9-0E2E-0A4A-977A-8387EDA26E6B}" dt="2020-08-09T14:02:31.893" v="167" actId="113"/>
          <ac:spMkLst>
            <pc:docMk/>
            <pc:sldMasterMk cId="2256480700" sldId="2147483705"/>
            <ac:spMk id="2" creationId="{B9BA55D5-3E97-C047-9000-D96FBC9063F9}"/>
          </ac:spMkLst>
        </pc:spChg>
        <pc:spChg chg="mod">
          <ac:chgData name="Aria E Fiat" userId="d352dcc2-77e0-46ba-8182-897954ed3962" providerId="ADAL" clId="{56ED43F9-0E2E-0A4A-977A-8387EDA26E6B}" dt="2020-08-09T14:03:46.147" v="168" actId="207"/>
          <ac:spMkLst>
            <pc:docMk/>
            <pc:sldMasterMk cId="2256480700" sldId="2147483705"/>
            <ac:spMk id="3" creationId="{9A3E33A2-C5FC-1F4B-9F48-1D62815CB190}"/>
          </ac:spMkLst>
        </pc:spChg>
        <pc:spChg chg="mod">
          <ac:chgData name="Aria E Fiat" userId="d352dcc2-77e0-46ba-8182-897954ed3962" providerId="ADAL" clId="{56ED43F9-0E2E-0A4A-977A-8387EDA26E6B}" dt="2020-08-09T13:56:13.186" v="108"/>
          <ac:spMkLst>
            <pc:docMk/>
            <pc:sldMasterMk cId="2256480700" sldId="2147483705"/>
            <ac:spMk id="5" creationId="{F91B2DF0-8509-E94B-9E39-D12A52CD5DB7}"/>
          </ac:spMkLst>
        </pc:spChg>
        <pc:picChg chg="add mod">
          <ac:chgData name="Aria E Fiat" userId="d352dcc2-77e0-46ba-8182-897954ed3962" providerId="ADAL" clId="{56ED43F9-0E2E-0A4A-977A-8387EDA26E6B}" dt="2020-08-09T13:54:37.093" v="94" actId="1076"/>
          <ac:picMkLst>
            <pc:docMk/>
            <pc:sldMasterMk cId="2256480700" sldId="2147483705"/>
            <ac:picMk id="7" creationId="{C926B7FF-F36E-C441-9ACE-6381D4730C72}"/>
          </ac:picMkLst>
        </pc:picChg>
        <pc:picChg chg="add mod">
          <ac:chgData name="Aria E Fiat" userId="d352dcc2-77e0-46ba-8182-897954ed3962" providerId="ADAL" clId="{56ED43F9-0E2E-0A4A-977A-8387EDA26E6B}" dt="2020-08-09T13:56:42.128" v="111" actId="14100"/>
          <ac:picMkLst>
            <pc:docMk/>
            <pc:sldMasterMk cId="2256480700" sldId="2147483705"/>
            <ac:picMk id="8" creationId="{46E175D0-08D9-DA42-AFE4-2908A9755F98}"/>
          </ac:picMkLst>
        </pc:picChg>
        <pc:sldLayoutChg chg="del">
          <pc:chgData name="Aria E Fiat" userId="d352dcc2-77e0-46ba-8182-897954ed3962" providerId="ADAL" clId="{56ED43F9-0E2E-0A4A-977A-8387EDA26E6B}" dt="2020-08-09T13:55:52.727" v="105" actId="2696"/>
          <pc:sldLayoutMkLst>
            <pc:docMk/>
            <pc:sldMasterMk cId="2256480700" sldId="2147483705"/>
            <pc:sldLayoutMk cId="4053494520" sldId="2147483704"/>
          </pc:sldLayoutMkLst>
        </pc:sldLayoutChg>
        <pc:sldLayoutChg chg="modSp setBg">
          <pc:chgData name="Aria E Fiat" userId="d352dcc2-77e0-46ba-8182-897954ed3962" providerId="ADAL" clId="{56ED43F9-0E2E-0A4A-977A-8387EDA26E6B}" dt="2020-08-09T14:03:58.155" v="169"/>
          <pc:sldLayoutMkLst>
            <pc:docMk/>
            <pc:sldMasterMk cId="2256480700" sldId="2147483705"/>
            <pc:sldLayoutMk cId="3441561186" sldId="2147483706"/>
          </pc:sldLayoutMkLst>
          <pc:spChg chg="mod">
            <ac:chgData name="Aria E Fiat" userId="d352dcc2-77e0-46ba-8182-897954ed3962" providerId="ADAL" clId="{56ED43F9-0E2E-0A4A-977A-8387EDA26E6B}" dt="2020-08-09T13:56:09.010" v="107"/>
            <ac:spMkLst>
              <pc:docMk/>
              <pc:sldMasterMk cId="2256480700" sldId="2147483705"/>
              <pc:sldLayoutMk cId="3441561186" sldId="2147483706"/>
              <ac:spMk id="5" creationId="{17052BE0-CE85-7442-91C7-2C40C5BE9F2F}"/>
            </ac:spMkLst>
          </pc:spChg>
        </pc:sldLayoutChg>
        <pc:sldLayoutChg chg="modSp setBg">
          <pc:chgData name="Aria E Fiat" userId="d352dcc2-77e0-46ba-8182-897954ed3962" providerId="ADAL" clId="{56ED43F9-0E2E-0A4A-977A-8387EDA26E6B}" dt="2020-08-09T14:03:58.155" v="169"/>
          <pc:sldLayoutMkLst>
            <pc:docMk/>
            <pc:sldMasterMk cId="2256480700" sldId="2147483705"/>
            <pc:sldLayoutMk cId="1432860496" sldId="2147483707"/>
          </pc:sldLayoutMkLst>
          <pc:spChg chg="mod">
            <ac:chgData name="Aria E Fiat" userId="d352dcc2-77e0-46ba-8182-897954ed3962" providerId="ADAL" clId="{56ED43F9-0E2E-0A4A-977A-8387EDA26E6B}" dt="2020-08-09T13:55:13.966" v="96"/>
            <ac:spMkLst>
              <pc:docMk/>
              <pc:sldMasterMk cId="2256480700" sldId="2147483705"/>
              <pc:sldLayoutMk cId="1432860496" sldId="2147483707"/>
              <ac:spMk id="5" creationId="{7C7015DF-BA5A-FE4E-BEF8-AA3FBBB6FAFD}"/>
            </ac:spMkLst>
          </pc:spChg>
        </pc:sldLayoutChg>
        <pc:sldLayoutChg chg="modSp setBg">
          <pc:chgData name="Aria E Fiat" userId="d352dcc2-77e0-46ba-8182-897954ed3962" providerId="ADAL" clId="{56ED43F9-0E2E-0A4A-977A-8387EDA26E6B}" dt="2020-08-09T14:03:58.155" v="169"/>
          <pc:sldLayoutMkLst>
            <pc:docMk/>
            <pc:sldMasterMk cId="2256480700" sldId="2147483705"/>
            <pc:sldLayoutMk cId="1572813492" sldId="2147483708"/>
          </pc:sldLayoutMkLst>
          <pc:spChg chg="mod">
            <ac:chgData name="Aria E Fiat" userId="d352dcc2-77e0-46ba-8182-897954ed3962" providerId="ADAL" clId="{56ED43F9-0E2E-0A4A-977A-8387EDA26E6B}" dt="2020-08-09T13:55:58.782" v="106"/>
            <ac:spMkLst>
              <pc:docMk/>
              <pc:sldMasterMk cId="2256480700" sldId="2147483705"/>
              <pc:sldLayoutMk cId="1572813492" sldId="2147483708"/>
              <ac:spMk id="5" creationId="{647DCCBB-049B-FD46-BCA6-A46BE8890258}"/>
            </ac:spMkLst>
          </pc:spChg>
        </pc:sldLayoutChg>
        <pc:sldLayoutChg chg="modSp setBg">
          <pc:chgData name="Aria E Fiat" userId="d352dcc2-77e0-46ba-8182-897954ed3962" providerId="ADAL" clId="{56ED43F9-0E2E-0A4A-977A-8387EDA26E6B}" dt="2020-08-09T14:03:58.155" v="169"/>
          <pc:sldLayoutMkLst>
            <pc:docMk/>
            <pc:sldMasterMk cId="2256480700" sldId="2147483705"/>
            <pc:sldLayoutMk cId="3691609336" sldId="2147483709"/>
          </pc:sldLayoutMkLst>
          <pc:spChg chg="mod">
            <ac:chgData name="Aria E Fiat" userId="d352dcc2-77e0-46ba-8182-897954ed3962" providerId="ADAL" clId="{56ED43F9-0E2E-0A4A-977A-8387EDA26E6B}" dt="2020-08-09T13:55:22.491" v="97"/>
            <ac:spMkLst>
              <pc:docMk/>
              <pc:sldMasterMk cId="2256480700" sldId="2147483705"/>
              <pc:sldLayoutMk cId="3691609336" sldId="2147483709"/>
              <ac:spMk id="6" creationId="{61836AA1-A1C1-2248-8508-4773C58B3109}"/>
            </ac:spMkLst>
          </pc:spChg>
        </pc:sldLayoutChg>
        <pc:sldLayoutChg chg="modSp setBg">
          <pc:chgData name="Aria E Fiat" userId="d352dcc2-77e0-46ba-8182-897954ed3962" providerId="ADAL" clId="{56ED43F9-0E2E-0A4A-977A-8387EDA26E6B}" dt="2020-08-09T14:03:58.155" v="169"/>
          <pc:sldLayoutMkLst>
            <pc:docMk/>
            <pc:sldMasterMk cId="2256480700" sldId="2147483705"/>
            <pc:sldLayoutMk cId="649850789" sldId="2147483710"/>
          </pc:sldLayoutMkLst>
          <pc:spChg chg="mod">
            <ac:chgData name="Aria E Fiat" userId="d352dcc2-77e0-46ba-8182-897954ed3962" providerId="ADAL" clId="{56ED43F9-0E2E-0A4A-977A-8387EDA26E6B}" dt="2020-08-09T13:55:27.136" v="98"/>
            <ac:spMkLst>
              <pc:docMk/>
              <pc:sldMasterMk cId="2256480700" sldId="2147483705"/>
              <pc:sldLayoutMk cId="649850789" sldId="2147483710"/>
              <ac:spMk id="8" creationId="{C4EA76CE-97DB-5643-8C28-477A5572D9F5}"/>
            </ac:spMkLst>
          </pc:spChg>
        </pc:sldLayoutChg>
        <pc:sldLayoutChg chg="modSp setBg">
          <pc:chgData name="Aria E Fiat" userId="d352dcc2-77e0-46ba-8182-897954ed3962" providerId="ADAL" clId="{56ED43F9-0E2E-0A4A-977A-8387EDA26E6B}" dt="2020-08-09T14:03:58.155" v="169"/>
          <pc:sldLayoutMkLst>
            <pc:docMk/>
            <pc:sldMasterMk cId="2256480700" sldId="2147483705"/>
            <pc:sldLayoutMk cId="3105873741" sldId="2147483711"/>
          </pc:sldLayoutMkLst>
          <pc:spChg chg="mod">
            <ac:chgData name="Aria E Fiat" userId="d352dcc2-77e0-46ba-8182-897954ed3962" providerId="ADAL" clId="{56ED43F9-0E2E-0A4A-977A-8387EDA26E6B}" dt="2020-08-09T13:55:31.147" v="99"/>
            <ac:spMkLst>
              <pc:docMk/>
              <pc:sldMasterMk cId="2256480700" sldId="2147483705"/>
              <pc:sldLayoutMk cId="3105873741" sldId="2147483711"/>
              <ac:spMk id="4" creationId="{107AF234-E9F1-A44F-93D9-E06A3B044AD0}"/>
            </ac:spMkLst>
          </pc:spChg>
        </pc:sldLayoutChg>
        <pc:sldLayoutChg chg="modSp setBg">
          <pc:chgData name="Aria E Fiat" userId="d352dcc2-77e0-46ba-8182-897954ed3962" providerId="ADAL" clId="{56ED43F9-0E2E-0A4A-977A-8387EDA26E6B}" dt="2020-08-09T14:03:58.155" v="169"/>
          <pc:sldLayoutMkLst>
            <pc:docMk/>
            <pc:sldMasterMk cId="2256480700" sldId="2147483705"/>
            <pc:sldLayoutMk cId="3885061815" sldId="2147483712"/>
          </pc:sldLayoutMkLst>
          <pc:spChg chg="mod">
            <ac:chgData name="Aria E Fiat" userId="d352dcc2-77e0-46ba-8182-897954ed3962" providerId="ADAL" clId="{56ED43F9-0E2E-0A4A-977A-8387EDA26E6B}" dt="2020-08-09T13:55:33.593" v="100"/>
            <ac:spMkLst>
              <pc:docMk/>
              <pc:sldMasterMk cId="2256480700" sldId="2147483705"/>
              <pc:sldLayoutMk cId="3885061815" sldId="2147483712"/>
              <ac:spMk id="3" creationId="{277560CA-CBF0-E440-828A-ECA3D59B099C}"/>
            </ac:spMkLst>
          </pc:spChg>
        </pc:sldLayoutChg>
        <pc:sldLayoutChg chg="modSp setBg">
          <pc:chgData name="Aria E Fiat" userId="d352dcc2-77e0-46ba-8182-897954ed3962" providerId="ADAL" clId="{56ED43F9-0E2E-0A4A-977A-8387EDA26E6B}" dt="2020-08-09T14:03:58.155" v="169"/>
          <pc:sldLayoutMkLst>
            <pc:docMk/>
            <pc:sldMasterMk cId="2256480700" sldId="2147483705"/>
            <pc:sldLayoutMk cId="375295588" sldId="2147483713"/>
          </pc:sldLayoutMkLst>
          <pc:spChg chg="mod">
            <ac:chgData name="Aria E Fiat" userId="d352dcc2-77e0-46ba-8182-897954ed3962" providerId="ADAL" clId="{56ED43F9-0E2E-0A4A-977A-8387EDA26E6B}" dt="2020-08-09T13:55:36.385" v="101"/>
            <ac:spMkLst>
              <pc:docMk/>
              <pc:sldMasterMk cId="2256480700" sldId="2147483705"/>
              <pc:sldLayoutMk cId="375295588" sldId="2147483713"/>
              <ac:spMk id="6" creationId="{4B997320-420C-924C-8EC3-56B3CDBD6E57}"/>
            </ac:spMkLst>
          </pc:spChg>
        </pc:sldLayoutChg>
        <pc:sldLayoutChg chg="modSp setBg">
          <pc:chgData name="Aria E Fiat" userId="d352dcc2-77e0-46ba-8182-897954ed3962" providerId="ADAL" clId="{56ED43F9-0E2E-0A4A-977A-8387EDA26E6B}" dt="2020-08-09T14:03:58.155" v="169"/>
          <pc:sldLayoutMkLst>
            <pc:docMk/>
            <pc:sldMasterMk cId="2256480700" sldId="2147483705"/>
            <pc:sldLayoutMk cId="3845343822" sldId="2147483714"/>
          </pc:sldLayoutMkLst>
          <pc:spChg chg="mod">
            <ac:chgData name="Aria E Fiat" userId="d352dcc2-77e0-46ba-8182-897954ed3962" providerId="ADAL" clId="{56ED43F9-0E2E-0A4A-977A-8387EDA26E6B}" dt="2020-08-09T13:55:39.867" v="102"/>
            <ac:spMkLst>
              <pc:docMk/>
              <pc:sldMasterMk cId="2256480700" sldId="2147483705"/>
              <pc:sldLayoutMk cId="3845343822" sldId="2147483714"/>
              <ac:spMk id="6" creationId="{12B276B3-01C1-7740-AE79-62C0934FD06A}"/>
            </ac:spMkLst>
          </pc:spChg>
        </pc:sldLayoutChg>
        <pc:sldLayoutChg chg="modSp setBg">
          <pc:chgData name="Aria E Fiat" userId="d352dcc2-77e0-46ba-8182-897954ed3962" providerId="ADAL" clId="{56ED43F9-0E2E-0A4A-977A-8387EDA26E6B}" dt="2020-08-09T14:03:58.155" v="169"/>
          <pc:sldLayoutMkLst>
            <pc:docMk/>
            <pc:sldMasterMk cId="2256480700" sldId="2147483705"/>
            <pc:sldLayoutMk cId="1982442333" sldId="2147483715"/>
          </pc:sldLayoutMkLst>
          <pc:spChg chg="mod">
            <ac:chgData name="Aria E Fiat" userId="d352dcc2-77e0-46ba-8182-897954ed3962" providerId="ADAL" clId="{56ED43F9-0E2E-0A4A-977A-8387EDA26E6B}" dt="2020-08-09T13:55:42.957" v="103"/>
            <ac:spMkLst>
              <pc:docMk/>
              <pc:sldMasterMk cId="2256480700" sldId="2147483705"/>
              <pc:sldLayoutMk cId="1982442333" sldId="2147483715"/>
              <ac:spMk id="5" creationId="{6EA82A01-9BDD-364A-95FB-98AB698D3E6E}"/>
            </ac:spMkLst>
          </pc:spChg>
        </pc:sldLayoutChg>
        <pc:sldLayoutChg chg="modSp setBg">
          <pc:chgData name="Aria E Fiat" userId="d352dcc2-77e0-46ba-8182-897954ed3962" providerId="ADAL" clId="{56ED43F9-0E2E-0A4A-977A-8387EDA26E6B}" dt="2020-08-09T14:03:58.155" v="169"/>
          <pc:sldLayoutMkLst>
            <pc:docMk/>
            <pc:sldMasterMk cId="2256480700" sldId="2147483705"/>
            <pc:sldLayoutMk cId="1787184166" sldId="2147483716"/>
          </pc:sldLayoutMkLst>
          <pc:spChg chg="mod">
            <ac:chgData name="Aria E Fiat" userId="d352dcc2-77e0-46ba-8182-897954ed3962" providerId="ADAL" clId="{56ED43F9-0E2E-0A4A-977A-8387EDA26E6B}" dt="2020-08-09T13:55:45.541" v="104"/>
            <ac:spMkLst>
              <pc:docMk/>
              <pc:sldMasterMk cId="2256480700" sldId="2147483705"/>
              <pc:sldLayoutMk cId="1787184166" sldId="2147483716"/>
              <ac:spMk id="5" creationId="{60935EB2-D4D5-8547-8193-D37C06B45746}"/>
            </ac:spMkLst>
          </pc:spChg>
        </pc:sldLayoutChg>
        <pc:sldLayoutChg chg="del">
          <pc:chgData name="Aria E Fiat" userId="d352dcc2-77e0-46ba-8182-897954ed3962" providerId="ADAL" clId="{56ED43F9-0E2E-0A4A-977A-8387EDA26E6B}" dt="2020-08-10T00:48:00.699" v="6303" actId="2696"/>
          <pc:sldLayoutMkLst>
            <pc:docMk/>
            <pc:sldMasterMk cId="2256480700" sldId="2147483705"/>
            <pc:sldLayoutMk cId="1209082185" sldId="2147483717"/>
          </pc:sldLayoutMkLst>
        </pc:sldLayoutChg>
        <pc:sldLayoutChg chg="del">
          <pc:chgData name="Aria E Fiat" userId="d352dcc2-77e0-46ba-8182-897954ed3962" providerId="ADAL" clId="{56ED43F9-0E2E-0A4A-977A-8387EDA26E6B}" dt="2020-08-10T17:44:19.650" v="20587" actId="2696"/>
          <pc:sldLayoutMkLst>
            <pc:docMk/>
            <pc:sldMasterMk cId="2256480700" sldId="2147483705"/>
            <pc:sldLayoutMk cId="2216230988" sldId="2147483717"/>
          </pc:sldLayoutMkLst>
        </pc:sldLayoutChg>
        <pc:sldLayoutChg chg="del">
          <pc:chgData name="Aria E Fiat" userId="d352dcc2-77e0-46ba-8182-897954ed3962" providerId="ADAL" clId="{56ED43F9-0E2E-0A4A-977A-8387EDA26E6B}" dt="2020-08-10T16:18:12.542" v="19044" actId="2696"/>
          <pc:sldLayoutMkLst>
            <pc:docMk/>
            <pc:sldMasterMk cId="2256480700" sldId="2147483705"/>
            <pc:sldLayoutMk cId="2667537175" sldId="2147483717"/>
          </pc:sldLayoutMkLst>
        </pc:sldLayoutChg>
        <pc:sldLayoutChg chg="del">
          <pc:chgData name="Aria E Fiat" userId="d352dcc2-77e0-46ba-8182-897954ed3962" providerId="ADAL" clId="{56ED43F9-0E2E-0A4A-977A-8387EDA26E6B}" dt="2020-08-09T13:47:04.286" v="29" actId="2696"/>
          <pc:sldLayoutMkLst>
            <pc:docMk/>
            <pc:sldMasterMk cId="2256480700" sldId="2147483705"/>
            <pc:sldLayoutMk cId="3334625726" sldId="2147483717"/>
          </pc:sldLayoutMkLst>
        </pc:sldLayoutChg>
      </pc:sldMasterChg>
    </pc:docChg>
  </pc:docChgLst>
  <pc:docChgLst>
    <pc:chgData name="Erika Franta Bretscher" userId="6UAtSAP0VuZJy0XOoP0ikJutFWZ0wYTihJwODPDv8x0=" providerId="None" clId="Web-{69C400B3-9BAF-4E96-BE1E-AEDEA432CB4E}"/>
    <pc:docChg chg="addSld delSld modSld sldOrd">
      <pc:chgData name="Erika Franta Bretscher" userId="6UAtSAP0VuZJy0XOoP0ikJutFWZ0wYTihJwODPDv8x0=" providerId="None" clId="Web-{69C400B3-9BAF-4E96-BE1E-AEDEA432CB4E}" dt="2021-03-16T17:24:03.277" v="7" actId="20577"/>
      <pc:docMkLst>
        <pc:docMk/>
      </pc:docMkLst>
      <pc:sldChg chg="modSp ord">
        <pc:chgData name="Erika Franta Bretscher" userId="6UAtSAP0VuZJy0XOoP0ikJutFWZ0wYTihJwODPDv8x0=" providerId="None" clId="Web-{69C400B3-9BAF-4E96-BE1E-AEDEA432CB4E}" dt="2021-03-16T17:24:03.277" v="7" actId="20577"/>
        <pc:sldMkLst>
          <pc:docMk/>
          <pc:sldMk cId="2991355855" sldId="336"/>
        </pc:sldMkLst>
        <pc:spChg chg="mod">
          <ac:chgData name="Erika Franta Bretscher" userId="6UAtSAP0VuZJy0XOoP0ikJutFWZ0wYTihJwODPDv8x0=" providerId="None" clId="Web-{69C400B3-9BAF-4E96-BE1E-AEDEA432CB4E}" dt="2021-03-16T17:24:03.277" v="7" actId="20577"/>
          <ac:spMkLst>
            <pc:docMk/>
            <pc:sldMk cId="2991355855" sldId="336"/>
            <ac:spMk id="5" creationId="{E4621D46-D9E9-E24A-9D4E-8F5B6008C952}"/>
          </ac:spMkLst>
        </pc:spChg>
      </pc:sldChg>
      <pc:sldChg chg="del">
        <pc:chgData name="Erika Franta Bretscher" userId="6UAtSAP0VuZJy0XOoP0ikJutFWZ0wYTihJwODPDv8x0=" providerId="None" clId="Web-{69C400B3-9BAF-4E96-BE1E-AEDEA432CB4E}" dt="2021-03-16T17:21:09.153" v="0"/>
        <pc:sldMkLst>
          <pc:docMk/>
          <pc:sldMk cId="3218242046" sldId="406"/>
        </pc:sldMkLst>
      </pc:sldChg>
      <pc:sldChg chg="add del replId">
        <pc:chgData name="Erika Franta Bretscher" userId="6UAtSAP0VuZJy0XOoP0ikJutFWZ0wYTihJwODPDv8x0=" providerId="None" clId="Web-{69C400B3-9BAF-4E96-BE1E-AEDEA432CB4E}" dt="2021-03-16T17:23:58.855" v="6"/>
        <pc:sldMkLst>
          <pc:docMk/>
          <pc:sldMk cId="1164946958" sldId="578"/>
        </pc:sldMkLst>
      </pc:sldChg>
      <pc:sldChg chg="add del replId">
        <pc:chgData name="Erika Franta Bretscher" userId="6UAtSAP0VuZJy0XOoP0ikJutFWZ0wYTihJwODPDv8x0=" providerId="None" clId="Web-{69C400B3-9BAF-4E96-BE1E-AEDEA432CB4E}" dt="2021-03-16T17:23:56.136" v="5"/>
        <pc:sldMkLst>
          <pc:docMk/>
          <pc:sldMk cId="504718694" sldId="579"/>
        </pc:sldMkLst>
      </pc:sldChg>
    </pc:docChg>
  </pc:docChgLst>
  <pc:docChgLst>
    <pc:chgData name="Christian Klepper" clId="Web-{4D0E493A-8F04-4650-97E8-4C136A56366C}"/>
    <pc:docChg chg="modSld">
      <pc:chgData name="Christian Klepper" userId="" providerId="" clId="Web-{4D0E493A-8F04-4650-97E8-4C136A56366C}" dt="2021-06-10T19:20:24.374" v="196"/>
      <pc:docMkLst>
        <pc:docMk/>
      </pc:docMkLst>
      <pc:sldChg chg="modSp">
        <pc:chgData name="Christian Klepper" userId="" providerId="" clId="Web-{4D0E493A-8F04-4650-97E8-4C136A56366C}" dt="2021-06-10T18:53:23.723" v="15" actId="20577"/>
        <pc:sldMkLst>
          <pc:docMk/>
          <pc:sldMk cId="1915423987" sldId="593"/>
        </pc:sldMkLst>
        <pc:spChg chg="mod">
          <ac:chgData name="Christian Klepper" userId="" providerId="" clId="Web-{4D0E493A-8F04-4650-97E8-4C136A56366C}" dt="2021-06-10T18:53:23.723" v="15" actId="20577"/>
          <ac:spMkLst>
            <pc:docMk/>
            <pc:sldMk cId="1915423987" sldId="593"/>
            <ac:spMk id="2" creationId="{C3720C28-7C73-4C0F-9647-4EFB8D2039DB}"/>
          </ac:spMkLst>
        </pc:spChg>
      </pc:sldChg>
      <pc:sldChg chg="addSp delSp modSp">
        <pc:chgData name="Christian Klepper" userId="" providerId="" clId="Web-{4D0E493A-8F04-4650-97E8-4C136A56366C}" dt="2021-06-10T19:14:25.137" v="158" actId="1076"/>
        <pc:sldMkLst>
          <pc:docMk/>
          <pc:sldMk cId="1731269187" sldId="595"/>
        </pc:sldMkLst>
        <pc:spChg chg="del">
          <ac:chgData name="Christian Klepper" userId="" providerId="" clId="Web-{4D0E493A-8F04-4650-97E8-4C136A56366C}" dt="2021-06-10T18:55:21.005" v="16"/>
          <ac:spMkLst>
            <pc:docMk/>
            <pc:sldMk cId="1731269187" sldId="595"/>
            <ac:spMk id="3" creationId="{A8F97436-CBC7-4267-8943-3BA685DA7BB2}"/>
          </ac:spMkLst>
        </pc:spChg>
        <pc:picChg chg="add mod ord modCrop">
          <ac:chgData name="Christian Klepper" userId="" providerId="" clId="Web-{4D0E493A-8F04-4650-97E8-4C136A56366C}" dt="2021-06-10T18:57:39.162" v="38" actId="1076"/>
          <ac:picMkLst>
            <pc:docMk/>
            <pc:sldMk cId="1731269187" sldId="595"/>
            <ac:picMk id="2" creationId="{C081F81B-DC52-4AD4-939A-D129A24D0E1F}"/>
          </ac:picMkLst>
        </pc:picChg>
        <pc:picChg chg="add del mod ord modCrop">
          <ac:chgData name="Christian Klepper" userId="" providerId="" clId="Web-{4D0E493A-8F04-4650-97E8-4C136A56366C}" dt="2021-06-10T19:14:14.496" v="156"/>
          <ac:picMkLst>
            <pc:docMk/>
            <pc:sldMk cId="1731269187" sldId="595"/>
            <ac:picMk id="4" creationId="{D8E9A39A-F20C-4850-BBAE-D2EF2D500587}"/>
          </ac:picMkLst>
        </pc:picChg>
        <pc:picChg chg="add del mod ord">
          <ac:chgData name="Christian Klepper" userId="" providerId="" clId="Web-{4D0E493A-8F04-4650-97E8-4C136A56366C}" dt="2021-06-10T18:58:10.975" v="45"/>
          <ac:picMkLst>
            <pc:docMk/>
            <pc:sldMk cId="1731269187" sldId="595"/>
            <ac:picMk id="5" creationId="{9CFB6579-818B-4DB1-AFBE-880A4B184576}"/>
          </ac:picMkLst>
        </pc:picChg>
        <pc:picChg chg="add mod ord modCrop">
          <ac:chgData name="Christian Klepper" userId="" providerId="" clId="Web-{4D0E493A-8F04-4650-97E8-4C136A56366C}" dt="2021-06-10T19:14:25.137" v="158" actId="1076"/>
          <ac:picMkLst>
            <pc:docMk/>
            <pc:sldMk cId="1731269187" sldId="595"/>
            <ac:picMk id="6" creationId="{7C88DD99-131F-41CB-92C9-7144EFABF095}"/>
          </ac:picMkLst>
        </pc:picChg>
        <pc:picChg chg="add mod ord modCrop">
          <ac:chgData name="Christian Klepper" userId="" providerId="" clId="Web-{4D0E493A-8F04-4650-97E8-4C136A56366C}" dt="2021-06-10T19:13:31.168" v="149" actId="1076"/>
          <ac:picMkLst>
            <pc:docMk/>
            <pc:sldMk cId="1731269187" sldId="595"/>
            <ac:picMk id="7" creationId="{D902AC2D-FEE2-440F-A0D4-885BE77DF7F1}"/>
          </ac:picMkLst>
        </pc:picChg>
      </pc:sldChg>
      <pc:sldChg chg="modSp">
        <pc:chgData name="Christian Klepper" userId="" providerId="" clId="Web-{4D0E493A-8F04-4650-97E8-4C136A56366C}" dt="2021-06-10T19:20:24.374" v="196"/>
        <pc:sldMkLst>
          <pc:docMk/>
          <pc:sldMk cId="792878223" sldId="598"/>
        </pc:sldMkLst>
        <pc:spChg chg="mod">
          <ac:chgData name="Christian Klepper" userId="" providerId="" clId="Web-{4D0E493A-8F04-4650-97E8-4C136A56366C}" dt="2021-06-10T18:52:53.301" v="12" actId="20577"/>
          <ac:spMkLst>
            <pc:docMk/>
            <pc:sldMk cId="792878223" sldId="598"/>
            <ac:spMk id="25" creationId="{6F15A490-B8CF-4A74-88AA-9DA042C6D35E}"/>
          </ac:spMkLst>
        </pc:spChg>
        <pc:picChg chg="mod modCrop">
          <ac:chgData name="Christian Klepper" userId="" providerId="" clId="Web-{4D0E493A-8F04-4650-97E8-4C136A56366C}" dt="2021-06-10T19:20:24.374" v="196"/>
          <ac:picMkLst>
            <pc:docMk/>
            <pc:sldMk cId="792878223" sldId="598"/>
            <ac:picMk id="35" creationId="{9D9DD04B-375B-4CF6-86F3-8A6C5BC7D695}"/>
          </ac:picMkLst>
        </pc:picChg>
      </pc:sldChg>
      <pc:sldChg chg="addSp delSp modSp mod modClrScheme chgLayout">
        <pc:chgData name="Christian Klepper" userId="" providerId="" clId="Web-{4D0E493A-8F04-4650-97E8-4C136A56366C}" dt="2021-06-10T18:52:40.364" v="10"/>
        <pc:sldMkLst>
          <pc:docMk/>
          <pc:sldMk cId="1279305036" sldId="599"/>
        </pc:sldMkLst>
        <pc:spChg chg="add mod ord">
          <ac:chgData name="Christian Klepper" userId="" providerId="" clId="Web-{4D0E493A-8F04-4650-97E8-4C136A56366C}" dt="2021-06-10T18:52:39.004" v="9" actId="20577"/>
          <ac:spMkLst>
            <pc:docMk/>
            <pc:sldMk cId="1279305036" sldId="599"/>
            <ac:spMk id="2" creationId="{DFB87A2A-17FD-497E-964A-DE0BF42D1229}"/>
          </ac:spMkLst>
        </pc:spChg>
        <pc:spChg chg="del">
          <ac:chgData name="Christian Klepper" userId="" providerId="" clId="Web-{4D0E493A-8F04-4650-97E8-4C136A56366C}" dt="2021-06-10T18:52:40.364" v="10"/>
          <ac:spMkLst>
            <pc:docMk/>
            <pc:sldMk cId="1279305036" sldId="599"/>
            <ac:spMk id="8" creationId="{28483626-97DB-421F-897B-4829679C3E9E}"/>
          </ac:spMkLst>
        </pc:spChg>
      </pc:sldChg>
      <pc:sldChg chg="modSp">
        <pc:chgData name="Christian Klepper" userId="" providerId="" clId="Web-{4D0E493A-8F04-4650-97E8-4C136A56366C}" dt="2021-06-10T18:52:25.270" v="0" actId="1076"/>
        <pc:sldMkLst>
          <pc:docMk/>
          <pc:sldMk cId="738955463" sldId="614"/>
        </pc:sldMkLst>
        <pc:spChg chg="mod">
          <ac:chgData name="Christian Klepper" userId="" providerId="" clId="Web-{4D0E493A-8F04-4650-97E8-4C136A56366C}" dt="2021-06-10T18:52:25.270" v="0" actId="1076"/>
          <ac:spMkLst>
            <pc:docMk/>
            <pc:sldMk cId="738955463" sldId="614"/>
            <ac:spMk id="78" creationId="{C11F91BC-A927-4D8B-A09F-026A65C5524B}"/>
          </ac:spMkLst>
        </pc:spChg>
      </pc:sldChg>
      <pc:sldChg chg="addSp delSp modSp">
        <pc:chgData name="Christian Klepper" userId="" providerId="" clId="Web-{4D0E493A-8F04-4650-97E8-4C136A56366C}" dt="2021-06-10T19:18:09.545" v="182"/>
        <pc:sldMkLst>
          <pc:docMk/>
          <pc:sldMk cId="2710157193" sldId="616"/>
        </pc:sldMkLst>
        <pc:spChg chg="ord">
          <ac:chgData name="Christian Klepper" userId="" providerId="" clId="Web-{4D0E493A-8F04-4650-97E8-4C136A56366C}" dt="2021-06-10T19:15:50.763" v="164"/>
          <ac:spMkLst>
            <pc:docMk/>
            <pc:sldMk cId="2710157193" sldId="616"/>
            <ac:spMk id="4" creationId="{1B6CB8A9-E95B-47A6-9F87-4D3DB201FD05}"/>
          </ac:spMkLst>
        </pc:spChg>
        <pc:spChg chg="mod">
          <ac:chgData name="Christian Klepper" userId="" providerId="" clId="Web-{4D0E493A-8F04-4650-97E8-4C136A56366C}" dt="2021-06-10T19:17:04.122" v="178" actId="14100"/>
          <ac:spMkLst>
            <pc:docMk/>
            <pc:sldMk cId="2710157193" sldId="616"/>
            <ac:spMk id="12" creationId="{66D8EE4E-A61B-4E78-9C4E-89AED1C1BADF}"/>
          </ac:spMkLst>
        </pc:spChg>
        <pc:picChg chg="del">
          <ac:chgData name="Christian Klepper" userId="" providerId="" clId="Web-{4D0E493A-8F04-4650-97E8-4C136A56366C}" dt="2021-06-10T19:15:54.919" v="165"/>
          <ac:picMkLst>
            <pc:docMk/>
            <pc:sldMk cId="2710157193" sldId="616"/>
            <ac:picMk id="3" creationId="{C4041DEA-5B88-446A-969D-90D2A369F82C}"/>
          </ac:picMkLst>
        </pc:picChg>
        <pc:picChg chg="add del mod ord modCrop">
          <ac:chgData name="Christian Klepper" userId="" providerId="" clId="Web-{4D0E493A-8F04-4650-97E8-4C136A56366C}" dt="2021-06-10T19:18:09.545" v="182"/>
          <ac:picMkLst>
            <pc:docMk/>
            <pc:sldMk cId="2710157193" sldId="616"/>
            <ac:picMk id="5" creationId="{C943C1BC-1ADC-481D-99C2-6E3DB5C55061}"/>
          </ac:picMkLst>
        </pc:picChg>
      </pc:sldChg>
      <pc:sldChg chg="addSp delSp modSp">
        <pc:chgData name="Christian Klepper" userId="" providerId="" clId="Web-{4D0E493A-8F04-4650-97E8-4C136A56366C}" dt="2021-06-10T19:19:53.092" v="194" actId="1076"/>
        <pc:sldMkLst>
          <pc:docMk/>
          <pc:sldMk cId="3237048877" sldId="618"/>
        </pc:sldMkLst>
        <pc:spChg chg="del">
          <ac:chgData name="Christian Klepper" userId="" providerId="" clId="Web-{4D0E493A-8F04-4650-97E8-4C136A56366C}" dt="2021-06-10T19:01:27.570" v="53"/>
          <ac:spMkLst>
            <pc:docMk/>
            <pc:sldMk cId="3237048877" sldId="618"/>
            <ac:spMk id="3" creationId="{A8F97436-CBC7-4267-8943-3BA685DA7BB2}"/>
          </ac:spMkLst>
        </pc:spChg>
        <pc:picChg chg="add mod ord">
          <ac:chgData name="Christian Klepper" userId="" providerId="" clId="Web-{4D0E493A-8F04-4650-97E8-4C136A56366C}" dt="2021-06-10T19:19:19.201" v="188" actId="1076"/>
          <ac:picMkLst>
            <pc:docMk/>
            <pc:sldMk cId="3237048877" sldId="618"/>
            <ac:picMk id="2" creationId="{2259CB5E-6926-4FA9-8E57-3F6E9DF64F73}"/>
          </ac:picMkLst>
        </pc:picChg>
        <pc:picChg chg="add mod">
          <ac:chgData name="Christian Klepper" userId="" providerId="" clId="Web-{4D0E493A-8F04-4650-97E8-4C136A56366C}" dt="2021-06-10T19:19:44.998" v="191" actId="1076"/>
          <ac:picMkLst>
            <pc:docMk/>
            <pc:sldMk cId="3237048877" sldId="618"/>
            <ac:picMk id="4" creationId="{FC96E034-2953-4EE1-98E7-538CDBCCC81F}"/>
          </ac:picMkLst>
        </pc:picChg>
        <pc:picChg chg="add mod">
          <ac:chgData name="Christian Klepper" userId="" providerId="" clId="Web-{4D0E493A-8F04-4650-97E8-4C136A56366C}" dt="2021-06-10T19:19:53.092" v="194" actId="1076"/>
          <ac:picMkLst>
            <pc:docMk/>
            <pc:sldMk cId="3237048877" sldId="618"/>
            <ac:picMk id="5" creationId="{EED47009-8750-463C-8D5B-8E924BA5EC50}"/>
          </ac:picMkLst>
        </pc:picChg>
      </pc:sldChg>
    </pc:docChg>
  </pc:docChgLst>
  <pc:docChgLst>
    <pc:chgData name="Jordan Thayer" userId="S::thaye053@umn.edu::2910a459-b930-4c41-a260-227abd1a5a1a" providerId="AD" clId="Web-{43ECEDBE-55C0-475A-992D-F466B7216159}"/>
    <pc:docChg chg="modSld addMainMaster delMainMaster">
      <pc:chgData name="Jordan Thayer" userId="S::thaye053@umn.edu::2910a459-b930-4c41-a260-227abd1a5a1a" providerId="AD" clId="Web-{43ECEDBE-55C0-475A-992D-F466B7216159}" dt="2020-08-09T13:34:05.623" v="0"/>
      <pc:docMkLst>
        <pc:docMk/>
      </pc:docMkLst>
      <pc:sldChg chg="addSp modSp mod setBg modClrScheme setClrOvrMap chgLayout">
        <pc:chgData name="Jordan Thayer" userId="S::thaye053@umn.edu::2910a459-b930-4c41-a260-227abd1a5a1a" providerId="AD" clId="Web-{43ECEDBE-55C0-475A-992D-F466B7216159}" dt="2020-08-09T13:34:05.623" v="0"/>
        <pc:sldMkLst>
          <pc:docMk/>
          <pc:sldMk cId="109857222" sldId="256"/>
        </pc:sldMkLst>
        <pc:spChg chg="mod">
          <ac:chgData name="Jordan Thayer" userId="S::thaye053@umn.edu::2910a459-b930-4c41-a260-227abd1a5a1a" providerId="AD" clId="Web-{43ECEDBE-55C0-475A-992D-F466B7216159}" dt="2020-08-09T13:34:05.623" v="0"/>
          <ac:spMkLst>
            <pc:docMk/>
            <pc:sldMk cId="109857222" sldId="256"/>
            <ac:spMk id="2" creationId="{00000000-0000-0000-0000-000000000000}"/>
          </ac:spMkLst>
        </pc:spChg>
        <pc:spChg chg="mod">
          <ac:chgData name="Jordan Thayer" userId="S::thaye053@umn.edu::2910a459-b930-4c41-a260-227abd1a5a1a" providerId="AD" clId="Web-{43ECEDBE-55C0-475A-992D-F466B7216159}" dt="2020-08-09T13:34:05.623" v="0"/>
          <ac:spMkLst>
            <pc:docMk/>
            <pc:sldMk cId="109857222" sldId="256"/>
            <ac:spMk id="3" creationId="{00000000-0000-0000-0000-000000000000}"/>
          </ac:spMkLst>
        </pc:spChg>
        <pc:spChg chg="add">
          <ac:chgData name="Jordan Thayer" userId="S::thaye053@umn.edu::2910a459-b930-4c41-a260-227abd1a5a1a" providerId="AD" clId="Web-{43ECEDBE-55C0-475A-992D-F466B7216159}" dt="2020-08-09T13:34:05.623" v="0"/>
          <ac:spMkLst>
            <pc:docMk/>
            <pc:sldMk cId="109857222" sldId="256"/>
            <ac:spMk id="9" creationId="{2644B391-9BFE-445C-A9EC-F544BB85FBC7}"/>
          </ac:spMkLst>
        </pc:spChg>
        <pc:spChg chg="add">
          <ac:chgData name="Jordan Thayer" userId="S::thaye053@umn.edu::2910a459-b930-4c41-a260-227abd1a5a1a" providerId="AD" clId="Web-{43ECEDBE-55C0-475A-992D-F466B7216159}" dt="2020-08-09T13:34:05.623" v="0"/>
          <ac:spMkLst>
            <pc:docMk/>
            <pc:sldMk cId="109857222" sldId="256"/>
            <ac:spMk id="11" creationId="{D58B5B03-F558-411B-B23E-B65754A89089}"/>
          </ac:spMkLst>
        </pc:spChg>
        <pc:spChg chg="add">
          <ac:chgData name="Jordan Thayer" userId="S::thaye053@umn.edu::2910a459-b930-4c41-a260-227abd1a5a1a" providerId="AD" clId="Web-{43ECEDBE-55C0-475A-992D-F466B7216159}" dt="2020-08-09T13:34:05.623" v="0"/>
          <ac:spMkLst>
            <pc:docMk/>
            <pc:sldMk cId="109857222" sldId="256"/>
            <ac:spMk id="13" creationId="{80F26E69-87D9-4655-AE7B-280A87AA3CAD}"/>
          </ac:spMkLst>
        </pc:spChg>
        <pc:spChg chg="add">
          <ac:chgData name="Jordan Thayer" userId="S::thaye053@umn.edu::2910a459-b930-4c41-a260-227abd1a5a1a" providerId="AD" clId="Web-{43ECEDBE-55C0-475A-992D-F466B7216159}" dt="2020-08-09T13:34:05.623" v="0"/>
          <ac:spMkLst>
            <pc:docMk/>
            <pc:sldMk cId="109857222" sldId="256"/>
            <ac:spMk id="15" creationId="{E96F2174-E60F-47D9-9BF3-8B9E7EF54BA1}"/>
          </ac:spMkLst>
        </pc:spChg>
        <pc:picChg chg="add">
          <ac:chgData name="Jordan Thayer" userId="S::thaye053@umn.edu::2910a459-b930-4c41-a260-227abd1a5a1a" providerId="AD" clId="Web-{43ECEDBE-55C0-475A-992D-F466B7216159}" dt="2020-08-09T13:34:05.623" v="0"/>
          <ac:picMkLst>
            <pc:docMk/>
            <pc:sldMk cId="109857222" sldId="256"/>
            <ac:picMk id="4" creationId="{29B39CAE-5C82-436F-BBCE-DA5D3C65D145}"/>
          </ac:picMkLst>
        </pc:picChg>
      </pc:sldChg>
      <pc:sldMasterChg chg="del delSldLayout">
        <pc:chgData name="Jordan Thayer" userId="S::thaye053@umn.edu::2910a459-b930-4c41-a260-227abd1a5a1a" providerId="AD" clId="Web-{43ECEDBE-55C0-475A-992D-F466B7216159}" dt="2020-08-09T13:34:05.623" v="0"/>
        <pc:sldMasterMkLst>
          <pc:docMk/>
          <pc:sldMasterMk cId="2460954070" sldId="2147483660"/>
        </pc:sldMasterMkLst>
        <pc:sldLayoutChg chg="del">
          <pc:chgData name="Jordan Thayer" userId="S::thaye053@umn.edu::2910a459-b930-4c41-a260-227abd1a5a1a" providerId="AD" clId="Web-{43ECEDBE-55C0-475A-992D-F466B7216159}" dt="2020-08-09T13:34:05.623" v="0"/>
          <pc:sldLayoutMkLst>
            <pc:docMk/>
            <pc:sldMasterMk cId="2460954070" sldId="2147483660"/>
            <pc:sldLayoutMk cId="2385387890" sldId="2147483661"/>
          </pc:sldLayoutMkLst>
        </pc:sldLayoutChg>
        <pc:sldLayoutChg chg="del">
          <pc:chgData name="Jordan Thayer" userId="S::thaye053@umn.edu::2910a459-b930-4c41-a260-227abd1a5a1a" providerId="AD" clId="Web-{43ECEDBE-55C0-475A-992D-F466B7216159}" dt="2020-08-09T13:34:05.623" v="0"/>
          <pc:sldLayoutMkLst>
            <pc:docMk/>
            <pc:sldMasterMk cId="2460954070" sldId="2147483660"/>
            <pc:sldLayoutMk cId="949138452" sldId="2147483662"/>
          </pc:sldLayoutMkLst>
        </pc:sldLayoutChg>
        <pc:sldLayoutChg chg="del">
          <pc:chgData name="Jordan Thayer" userId="S::thaye053@umn.edu::2910a459-b930-4c41-a260-227abd1a5a1a" providerId="AD" clId="Web-{43ECEDBE-55C0-475A-992D-F466B7216159}" dt="2020-08-09T13:34:05.623" v="0"/>
          <pc:sldLayoutMkLst>
            <pc:docMk/>
            <pc:sldMasterMk cId="2460954070" sldId="2147483660"/>
            <pc:sldLayoutMk cId="2591524520" sldId="2147483663"/>
          </pc:sldLayoutMkLst>
        </pc:sldLayoutChg>
        <pc:sldLayoutChg chg="del">
          <pc:chgData name="Jordan Thayer" userId="S::thaye053@umn.edu::2910a459-b930-4c41-a260-227abd1a5a1a" providerId="AD" clId="Web-{43ECEDBE-55C0-475A-992D-F466B7216159}" dt="2020-08-09T13:34:05.623" v="0"/>
          <pc:sldLayoutMkLst>
            <pc:docMk/>
            <pc:sldMasterMk cId="2460954070" sldId="2147483660"/>
            <pc:sldLayoutMk cId="1203092039" sldId="2147483664"/>
          </pc:sldLayoutMkLst>
        </pc:sldLayoutChg>
        <pc:sldLayoutChg chg="del">
          <pc:chgData name="Jordan Thayer" userId="S::thaye053@umn.edu::2910a459-b930-4c41-a260-227abd1a5a1a" providerId="AD" clId="Web-{43ECEDBE-55C0-475A-992D-F466B7216159}" dt="2020-08-09T13:34:05.623" v="0"/>
          <pc:sldLayoutMkLst>
            <pc:docMk/>
            <pc:sldMasterMk cId="2460954070" sldId="2147483660"/>
            <pc:sldLayoutMk cId="3733172339" sldId="2147483665"/>
          </pc:sldLayoutMkLst>
        </pc:sldLayoutChg>
        <pc:sldLayoutChg chg="del">
          <pc:chgData name="Jordan Thayer" userId="S::thaye053@umn.edu::2910a459-b930-4c41-a260-227abd1a5a1a" providerId="AD" clId="Web-{43ECEDBE-55C0-475A-992D-F466B7216159}" dt="2020-08-09T13:34:05.623" v="0"/>
          <pc:sldLayoutMkLst>
            <pc:docMk/>
            <pc:sldMasterMk cId="2460954070" sldId="2147483660"/>
            <pc:sldLayoutMk cId="3210312558" sldId="2147483666"/>
          </pc:sldLayoutMkLst>
        </pc:sldLayoutChg>
        <pc:sldLayoutChg chg="del">
          <pc:chgData name="Jordan Thayer" userId="S::thaye053@umn.edu::2910a459-b930-4c41-a260-227abd1a5a1a" providerId="AD" clId="Web-{43ECEDBE-55C0-475A-992D-F466B7216159}" dt="2020-08-09T13:34:05.623" v="0"/>
          <pc:sldLayoutMkLst>
            <pc:docMk/>
            <pc:sldMasterMk cId="2460954070" sldId="2147483660"/>
            <pc:sldLayoutMk cId="3146388984" sldId="2147483667"/>
          </pc:sldLayoutMkLst>
        </pc:sldLayoutChg>
        <pc:sldLayoutChg chg="del">
          <pc:chgData name="Jordan Thayer" userId="S::thaye053@umn.edu::2910a459-b930-4c41-a260-227abd1a5a1a" providerId="AD" clId="Web-{43ECEDBE-55C0-475A-992D-F466B7216159}" dt="2020-08-09T13:34:05.623" v="0"/>
          <pc:sldLayoutMkLst>
            <pc:docMk/>
            <pc:sldMasterMk cId="2460954070" sldId="2147483660"/>
            <pc:sldLayoutMk cId="3171841454" sldId="2147483668"/>
          </pc:sldLayoutMkLst>
        </pc:sldLayoutChg>
        <pc:sldLayoutChg chg="del">
          <pc:chgData name="Jordan Thayer" userId="S::thaye053@umn.edu::2910a459-b930-4c41-a260-227abd1a5a1a" providerId="AD" clId="Web-{43ECEDBE-55C0-475A-992D-F466B7216159}" dt="2020-08-09T13:34:05.623" v="0"/>
          <pc:sldLayoutMkLst>
            <pc:docMk/>
            <pc:sldMasterMk cId="2460954070" sldId="2147483660"/>
            <pc:sldLayoutMk cId="1718958274" sldId="2147483669"/>
          </pc:sldLayoutMkLst>
        </pc:sldLayoutChg>
        <pc:sldLayoutChg chg="del">
          <pc:chgData name="Jordan Thayer" userId="S::thaye053@umn.edu::2910a459-b930-4c41-a260-227abd1a5a1a" providerId="AD" clId="Web-{43ECEDBE-55C0-475A-992D-F466B7216159}" dt="2020-08-09T13:34:05.623" v="0"/>
          <pc:sldLayoutMkLst>
            <pc:docMk/>
            <pc:sldMasterMk cId="2460954070" sldId="2147483660"/>
            <pc:sldLayoutMk cId="2202905451" sldId="2147483670"/>
          </pc:sldLayoutMkLst>
        </pc:sldLayoutChg>
        <pc:sldLayoutChg chg="del">
          <pc:chgData name="Jordan Thayer" userId="S::thaye053@umn.edu::2910a459-b930-4c41-a260-227abd1a5a1a" providerId="AD" clId="Web-{43ECEDBE-55C0-475A-992D-F466B7216159}" dt="2020-08-09T13:34:05.623" v="0"/>
          <pc:sldLayoutMkLst>
            <pc:docMk/>
            <pc:sldMasterMk cId="2460954070" sldId="2147483660"/>
            <pc:sldLayoutMk cId="3479445657" sldId="2147483671"/>
          </pc:sldLayoutMkLst>
        </pc:sldLayoutChg>
      </pc:sldMasterChg>
      <pc:sldMasterChg chg="add replId addSldLayout">
        <pc:chgData name="Jordan Thayer" userId="S::thaye053@umn.edu::2910a459-b930-4c41-a260-227abd1a5a1a" providerId="AD" clId="Web-{43ECEDBE-55C0-475A-992D-F466B7216159}" dt="2020-08-09T13:34:05.623" v="0"/>
        <pc:sldMasterMkLst>
          <pc:docMk/>
          <pc:sldMasterMk cId="3331178768" sldId="2147483672"/>
        </pc:sldMasterMkLst>
        <pc:sldLayoutChg chg="add">
          <pc:chgData name="Jordan Thayer" userId="S::thaye053@umn.edu::2910a459-b930-4c41-a260-227abd1a5a1a" providerId="AD" clId="Web-{43ECEDBE-55C0-475A-992D-F466B7216159}" dt="2020-08-09T13:34:05.623" v="0"/>
          <pc:sldLayoutMkLst>
            <pc:docMk/>
            <pc:sldMasterMk cId="3331178768" sldId="2147483672"/>
            <pc:sldLayoutMk cId="523242455" sldId="2147483673"/>
          </pc:sldLayoutMkLst>
        </pc:sldLayoutChg>
        <pc:sldLayoutChg chg="add replId">
          <pc:chgData name="Jordan Thayer" userId="S::thaye053@umn.edu::2910a459-b930-4c41-a260-227abd1a5a1a" providerId="AD" clId="Web-{43ECEDBE-55C0-475A-992D-F466B7216159}" dt="2020-08-09T13:34:05.623" v="0"/>
          <pc:sldLayoutMkLst>
            <pc:docMk/>
            <pc:sldMasterMk cId="3331178768" sldId="2147483672"/>
            <pc:sldLayoutMk cId="2507457784" sldId="2147483674"/>
          </pc:sldLayoutMkLst>
        </pc:sldLayoutChg>
        <pc:sldLayoutChg chg="add replId">
          <pc:chgData name="Jordan Thayer" userId="S::thaye053@umn.edu::2910a459-b930-4c41-a260-227abd1a5a1a" providerId="AD" clId="Web-{43ECEDBE-55C0-475A-992D-F466B7216159}" dt="2020-08-09T13:34:05.623" v="0"/>
          <pc:sldLayoutMkLst>
            <pc:docMk/>
            <pc:sldMasterMk cId="3331178768" sldId="2147483672"/>
            <pc:sldLayoutMk cId="3736379727" sldId="2147483675"/>
          </pc:sldLayoutMkLst>
        </pc:sldLayoutChg>
        <pc:sldLayoutChg chg="add replId">
          <pc:chgData name="Jordan Thayer" userId="S::thaye053@umn.edu::2910a459-b930-4c41-a260-227abd1a5a1a" providerId="AD" clId="Web-{43ECEDBE-55C0-475A-992D-F466B7216159}" dt="2020-08-09T13:34:05.623" v="0"/>
          <pc:sldLayoutMkLst>
            <pc:docMk/>
            <pc:sldMasterMk cId="3331178768" sldId="2147483672"/>
            <pc:sldLayoutMk cId="136520367" sldId="2147483676"/>
          </pc:sldLayoutMkLst>
        </pc:sldLayoutChg>
        <pc:sldLayoutChg chg="add replId">
          <pc:chgData name="Jordan Thayer" userId="S::thaye053@umn.edu::2910a459-b930-4c41-a260-227abd1a5a1a" providerId="AD" clId="Web-{43ECEDBE-55C0-475A-992D-F466B7216159}" dt="2020-08-09T13:34:05.623" v="0"/>
          <pc:sldLayoutMkLst>
            <pc:docMk/>
            <pc:sldMasterMk cId="3331178768" sldId="2147483672"/>
            <pc:sldLayoutMk cId="1553849373" sldId="2147483677"/>
          </pc:sldLayoutMkLst>
        </pc:sldLayoutChg>
        <pc:sldLayoutChg chg="add replId">
          <pc:chgData name="Jordan Thayer" userId="S::thaye053@umn.edu::2910a459-b930-4c41-a260-227abd1a5a1a" providerId="AD" clId="Web-{43ECEDBE-55C0-475A-992D-F466B7216159}" dt="2020-08-09T13:34:05.623" v="0"/>
          <pc:sldLayoutMkLst>
            <pc:docMk/>
            <pc:sldMasterMk cId="3331178768" sldId="2147483672"/>
            <pc:sldLayoutMk cId="1752760012" sldId="2147483678"/>
          </pc:sldLayoutMkLst>
        </pc:sldLayoutChg>
        <pc:sldLayoutChg chg="add replId">
          <pc:chgData name="Jordan Thayer" userId="S::thaye053@umn.edu::2910a459-b930-4c41-a260-227abd1a5a1a" providerId="AD" clId="Web-{43ECEDBE-55C0-475A-992D-F466B7216159}" dt="2020-08-09T13:34:05.623" v="0"/>
          <pc:sldLayoutMkLst>
            <pc:docMk/>
            <pc:sldMasterMk cId="3331178768" sldId="2147483672"/>
            <pc:sldLayoutMk cId="4102193575" sldId="2147483679"/>
          </pc:sldLayoutMkLst>
        </pc:sldLayoutChg>
        <pc:sldLayoutChg chg="add replId">
          <pc:chgData name="Jordan Thayer" userId="S::thaye053@umn.edu::2910a459-b930-4c41-a260-227abd1a5a1a" providerId="AD" clId="Web-{43ECEDBE-55C0-475A-992D-F466B7216159}" dt="2020-08-09T13:34:05.623" v="0"/>
          <pc:sldLayoutMkLst>
            <pc:docMk/>
            <pc:sldMasterMk cId="3331178768" sldId="2147483672"/>
            <pc:sldLayoutMk cId="1900684064" sldId="2147483680"/>
          </pc:sldLayoutMkLst>
        </pc:sldLayoutChg>
        <pc:sldLayoutChg chg="add replId">
          <pc:chgData name="Jordan Thayer" userId="S::thaye053@umn.edu::2910a459-b930-4c41-a260-227abd1a5a1a" providerId="AD" clId="Web-{43ECEDBE-55C0-475A-992D-F466B7216159}" dt="2020-08-09T13:34:05.623" v="0"/>
          <pc:sldLayoutMkLst>
            <pc:docMk/>
            <pc:sldMasterMk cId="3331178768" sldId="2147483672"/>
            <pc:sldLayoutMk cId="1601575476" sldId="2147483681"/>
          </pc:sldLayoutMkLst>
        </pc:sldLayoutChg>
        <pc:sldLayoutChg chg="add replId">
          <pc:chgData name="Jordan Thayer" userId="S::thaye053@umn.edu::2910a459-b930-4c41-a260-227abd1a5a1a" providerId="AD" clId="Web-{43ECEDBE-55C0-475A-992D-F466B7216159}" dt="2020-08-09T13:34:05.623" v="0"/>
          <pc:sldLayoutMkLst>
            <pc:docMk/>
            <pc:sldMasterMk cId="3331178768" sldId="2147483672"/>
            <pc:sldLayoutMk cId="2026227079" sldId="2147483682"/>
          </pc:sldLayoutMkLst>
        </pc:sldLayoutChg>
        <pc:sldLayoutChg chg="add replId">
          <pc:chgData name="Jordan Thayer" userId="S::thaye053@umn.edu::2910a459-b930-4c41-a260-227abd1a5a1a" providerId="AD" clId="Web-{43ECEDBE-55C0-475A-992D-F466B7216159}" dt="2020-08-09T13:34:05.623" v="0"/>
          <pc:sldLayoutMkLst>
            <pc:docMk/>
            <pc:sldMasterMk cId="3331178768" sldId="2147483672"/>
            <pc:sldLayoutMk cId="3745229848" sldId="2147483683"/>
          </pc:sldLayoutMkLst>
        </pc:sldLayoutChg>
      </pc:sldMasterChg>
    </pc:docChg>
  </pc:docChgLst>
  <pc:docChgLst>
    <pc:chgData name="Andrew" userId="ae04d6da-4694-4a7f-945d-93a5ba247a30" providerId="ADAL" clId="{6D93208D-A081-46F3-9C19-6BF34C76653A}"/>
    <pc:docChg chg="modSld">
      <pc:chgData name="Andrew" userId="ae04d6da-4694-4a7f-945d-93a5ba247a30" providerId="ADAL" clId="{6D93208D-A081-46F3-9C19-6BF34C76653A}" dt="2020-11-04T15:39:14.631" v="8"/>
      <pc:docMkLst>
        <pc:docMk/>
      </pc:docMkLst>
      <pc:sldChg chg="modSp">
        <pc:chgData name="Andrew" userId="ae04d6da-4694-4a7f-945d-93a5ba247a30" providerId="ADAL" clId="{6D93208D-A081-46F3-9C19-6BF34C76653A}" dt="2020-11-04T15:39:14.631" v="8"/>
        <pc:sldMkLst>
          <pc:docMk/>
          <pc:sldMk cId="1944053793" sldId="572"/>
        </pc:sldMkLst>
        <pc:spChg chg="mod">
          <ac:chgData name="Andrew" userId="ae04d6da-4694-4a7f-945d-93a5ba247a30" providerId="ADAL" clId="{6D93208D-A081-46F3-9C19-6BF34C76653A}" dt="2020-11-04T15:39:14.631" v="8"/>
          <ac:spMkLst>
            <pc:docMk/>
            <pc:sldMk cId="1944053793" sldId="572"/>
            <ac:spMk id="14" creationId="{66326A8E-6EFD-6C4D-910D-94EEEBE265F5}"/>
          </ac:spMkLst>
        </pc:spChg>
      </pc:sldChg>
    </pc:docChg>
  </pc:docChgLst>
  <pc:docChgLst>
    <pc:chgData name="Christian Klepper" clId="Web-{516AB277-A0C3-4DE9-96DB-48CD565423C8}"/>
    <pc:docChg chg="addSld delSld modSld sldOrd addMainMaster">
      <pc:chgData name="Christian Klepper" userId="" providerId="" clId="Web-{516AB277-A0C3-4DE9-96DB-48CD565423C8}" dt="2021-06-09T16:37:53.177" v="770"/>
      <pc:docMkLst>
        <pc:docMk/>
      </pc:docMkLst>
      <pc:sldChg chg="modSp del ord">
        <pc:chgData name="Christian Klepper" userId="" providerId="" clId="Web-{516AB277-A0C3-4DE9-96DB-48CD565423C8}" dt="2021-06-09T15:38:53.807" v="186"/>
        <pc:sldMkLst>
          <pc:docMk/>
          <pc:sldMk cId="2521730239" sldId="317"/>
        </pc:sldMkLst>
        <pc:spChg chg="mod">
          <ac:chgData name="Christian Klepper" userId="" providerId="" clId="Web-{516AB277-A0C3-4DE9-96DB-48CD565423C8}" dt="2021-06-09T15:37:27.118" v="147"/>
          <ac:spMkLst>
            <pc:docMk/>
            <pc:sldMk cId="2521730239" sldId="317"/>
            <ac:spMk id="2" creationId="{CCA5CF13-3B21-454B-A06B-A2266C5A54EE}"/>
          </ac:spMkLst>
        </pc:spChg>
        <pc:spChg chg="mod">
          <ac:chgData name="Christian Klepper" userId="" providerId="" clId="Web-{516AB277-A0C3-4DE9-96DB-48CD565423C8}" dt="2021-06-09T15:37:26.806" v="134"/>
          <ac:spMkLst>
            <pc:docMk/>
            <pc:sldMk cId="2521730239" sldId="317"/>
            <ac:spMk id="5" creationId="{B5956B6C-2A30-194B-B5BE-8B7B308ECF94}"/>
          </ac:spMkLst>
        </pc:spChg>
        <pc:spChg chg="mod">
          <ac:chgData name="Christian Klepper" userId="" providerId="" clId="Web-{516AB277-A0C3-4DE9-96DB-48CD565423C8}" dt="2021-06-09T15:37:26.822" v="135"/>
          <ac:spMkLst>
            <pc:docMk/>
            <pc:sldMk cId="2521730239" sldId="317"/>
            <ac:spMk id="6" creationId="{0A5A160B-9BF8-D441-A3CD-638055F24309}"/>
          </ac:spMkLst>
        </pc:spChg>
        <pc:spChg chg="mod">
          <ac:chgData name="Christian Klepper" userId="" providerId="" clId="Web-{516AB277-A0C3-4DE9-96DB-48CD565423C8}" dt="2021-06-09T15:37:26.853" v="136"/>
          <ac:spMkLst>
            <pc:docMk/>
            <pc:sldMk cId="2521730239" sldId="317"/>
            <ac:spMk id="7" creationId="{E15C4491-5A26-6249-8108-9565687FA90F}"/>
          </ac:spMkLst>
        </pc:spChg>
        <pc:spChg chg="mod">
          <ac:chgData name="Christian Klepper" userId="" providerId="" clId="Web-{516AB277-A0C3-4DE9-96DB-48CD565423C8}" dt="2021-06-09T15:37:26.884" v="137"/>
          <ac:spMkLst>
            <pc:docMk/>
            <pc:sldMk cId="2521730239" sldId="317"/>
            <ac:spMk id="8" creationId="{4ACDFFFB-A08E-264F-A3F0-6E7F7BAAA393}"/>
          </ac:spMkLst>
        </pc:spChg>
        <pc:spChg chg="mod">
          <ac:chgData name="Christian Klepper" userId="" providerId="" clId="Web-{516AB277-A0C3-4DE9-96DB-48CD565423C8}" dt="2021-06-09T15:37:26.931" v="139"/>
          <ac:spMkLst>
            <pc:docMk/>
            <pc:sldMk cId="2521730239" sldId="317"/>
            <ac:spMk id="11" creationId="{641ECD38-3676-0F4F-876D-C074D2E5BB28}"/>
          </ac:spMkLst>
        </pc:spChg>
        <pc:spChg chg="mod">
          <ac:chgData name="Christian Klepper" userId="" providerId="" clId="Web-{516AB277-A0C3-4DE9-96DB-48CD565423C8}" dt="2021-06-09T15:37:26.962" v="140"/>
          <ac:spMkLst>
            <pc:docMk/>
            <pc:sldMk cId="2521730239" sldId="317"/>
            <ac:spMk id="12" creationId="{0E961321-5F40-374C-B619-1D4F0F8BE4AB}"/>
          </ac:spMkLst>
        </pc:spChg>
        <pc:spChg chg="mod">
          <ac:chgData name="Christian Klepper" userId="" providerId="" clId="Web-{516AB277-A0C3-4DE9-96DB-48CD565423C8}" dt="2021-06-09T15:37:26.978" v="141"/>
          <ac:spMkLst>
            <pc:docMk/>
            <pc:sldMk cId="2521730239" sldId="317"/>
            <ac:spMk id="13" creationId="{373F9387-DC7C-5249-9EC9-BD20C284230A}"/>
          </ac:spMkLst>
        </pc:spChg>
        <pc:spChg chg="mod">
          <ac:chgData name="Christian Klepper" userId="" providerId="" clId="Web-{516AB277-A0C3-4DE9-96DB-48CD565423C8}" dt="2021-06-09T15:37:27.025" v="143"/>
          <ac:spMkLst>
            <pc:docMk/>
            <pc:sldMk cId="2521730239" sldId="317"/>
            <ac:spMk id="15" creationId="{E62B389E-6B63-F84C-8A2D-810F932B9524}"/>
          </ac:spMkLst>
        </pc:spChg>
        <pc:spChg chg="mod">
          <ac:chgData name="Christian Klepper" userId="" providerId="" clId="Web-{516AB277-A0C3-4DE9-96DB-48CD565423C8}" dt="2021-06-09T15:37:27.056" v="144"/>
          <ac:spMkLst>
            <pc:docMk/>
            <pc:sldMk cId="2521730239" sldId="317"/>
            <ac:spMk id="16" creationId="{F6555FA4-2800-2F4F-9BD0-9A8F0CC8CCAC}"/>
          </ac:spMkLst>
        </pc:spChg>
        <pc:spChg chg="mod">
          <ac:chgData name="Christian Klepper" userId="" providerId="" clId="Web-{516AB277-A0C3-4DE9-96DB-48CD565423C8}" dt="2021-06-09T15:37:27.087" v="145"/>
          <ac:spMkLst>
            <pc:docMk/>
            <pc:sldMk cId="2521730239" sldId="317"/>
            <ac:spMk id="17" creationId="{F642E287-2755-1643-A75C-60FDDCF670B2}"/>
          </ac:spMkLst>
        </pc:spChg>
        <pc:spChg chg="mod">
          <ac:chgData name="Christian Klepper" userId="" providerId="" clId="Web-{516AB277-A0C3-4DE9-96DB-48CD565423C8}" dt="2021-06-09T15:37:26.900" v="138"/>
          <ac:spMkLst>
            <pc:docMk/>
            <pc:sldMk cId="2521730239" sldId="317"/>
            <ac:spMk id="18" creationId="{0AA1D351-4AFE-4148-9A09-B2BA5769F503}"/>
          </ac:spMkLst>
        </pc:spChg>
        <pc:spChg chg="mod">
          <ac:chgData name="Christian Klepper" userId="" providerId="" clId="Web-{516AB277-A0C3-4DE9-96DB-48CD565423C8}" dt="2021-06-09T15:37:27.009" v="142"/>
          <ac:spMkLst>
            <pc:docMk/>
            <pc:sldMk cId="2521730239" sldId="317"/>
            <ac:spMk id="19" creationId="{EBE96CF9-C8E7-4240-8BB2-77EB1EF008A6}"/>
          </ac:spMkLst>
        </pc:spChg>
        <pc:spChg chg="mod">
          <ac:chgData name="Christian Klepper" userId="" providerId="" clId="Web-{516AB277-A0C3-4DE9-96DB-48CD565423C8}" dt="2021-06-09T15:37:27.103" v="146"/>
          <ac:spMkLst>
            <pc:docMk/>
            <pc:sldMk cId="2521730239" sldId="317"/>
            <ac:spMk id="20" creationId="{0C41A5BD-32D1-1C4C-902A-16D3AA12C648}"/>
          </ac:spMkLst>
        </pc:spChg>
      </pc:sldChg>
      <pc:sldChg chg="del ord modNotes">
        <pc:chgData name="Christian Klepper" userId="" providerId="" clId="Web-{516AB277-A0C3-4DE9-96DB-48CD565423C8}" dt="2021-06-09T15:43:12.966" v="249"/>
        <pc:sldMkLst>
          <pc:docMk/>
          <pc:sldMk cId="519293596" sldId="318"/>
        </pc:sldMkLst>
      </pc:sldChg>
      <pc:sldChg chg="del">
        <pc:chgData name="Christian Klepper" userId="" providerId="" clId="Web-{516AB277-A0C3-4DE9-96DB-48CD565423C8}" dt="2021-06-09T15:46:03.140" v="257"/>
        <pc:sldMkLst>
          <pc:docMk/>
          <pc:sldMk cId="3796680949" sldId="331"/>
        </pc:sldMkLst>
      </pc:sldChg>
      <pc:sldChg chg="del ord">
        <pc:chgData name="Christian Klepper" userId="" providerId="" clId="Web-{516AB277-A0C3-4DE9-96DB-48CD565423C8}" dt="2021-06-09T15:51:38.613" v="328"/>
        <pc:sldMkLst>
          <pc:docMk/>
          <pc:sldMk cId="3662630784" sldId="334"/>
        </pc:sldMkLst>
      </pc:sldChg>
      <pc:sldChg chg="modSp del">
        <pc:chgData name="Christian Klepper" userId="" providerId="" clId="Web-{516AB277-A0C3-4DE9-96DB-48CD565423C8}" dt="2021-06-09T16:28:53.061" v="697"/>
        <pc:sldMkLst>
          <pc:docMk/>
          <pc:sldMk cId="2991355855" sldId="336"/>
        </pc:sldMkLst>
        <pc:spChg chg="mod">
          <ac:chgData name="Christian Klepper" userId="" providerId="" clId="Web-{516AB277-A0C3-4DE9-96DB-48CD565423C8}" dt="2021-06-09T16:22:54.994" v="591" actId="1076"/>
          <ac:spMkLst>
            <pc:docMk/>
            <pc:sldMk cId="2991355855" sldId="336"/>
            <ac:spMk id="10" creationId="{3DD471C4-4F6A-BB48-8E48-1C6AE514B32A}"/>
          </ac:spMkLst>
        </pc:spChg>
        <pc:spChg chg="mod">
          <ac:chgData name="Christian Klepper" userId="" providerId="" clId="Web-{516AB277-A0C3-4DE9-96DB-48CD565423C8}" dt="2021-06-09T16:22:35.713" v="577" actId="1076"/>
          <ac:spMkLst>
            <pc:docMk/>
            <pc:sldMk cId="2991355855" sldId="336"/>
            <ac:spMk id="11" creationId="{40655B8D-614D-4141-BBA8-09F5F6286FD8}"/>
          </ac:spMkLst>
        </pc:spChg>
        <pc:spChg chg="mod">
          <ac:chgData name="Christian Klepper" userId="" providerId="" clId="Web-{516AB277-A0C3-4DE9-96DB-48CD565423C8}" dt="2021-06-09T16:22:54.994" v="592" actId="1076"/>
          <ac:spMkLst>
            <pc:docMk/>
            <pc:sldMk cId="2991355855" sldId="336"/>
            <ac:spMk id="13" creationId="{75DBA0B4-D86C-404E-A8F3-123A53B2D5EA}"/>
          </ac:spMkLst>
        </pc:spChg>
        <pc:spChg chg="mod">
          <ac:chgData name="Christian Klepper" userId="" providerId="" clId="Web-{516AB277-A0C3-4DE9-96DB-48CD565423C8}" dt="2021-06-09T16:22:35.729" v="579" actId="1076"/>
          <ac:spMkLst>
            <pc:docMk/>
            <pc:sldMk cId="2991355855" sldId="336"/>
            <ac:spMk id="14" creationId="{07BD7121-4F87-D745-9F21-C619F1E17348}"/>
          </ac:spMkLst>
        </pc:spChg>
        <pc:spChg chg="mod">
          <ac:chgData name="Christian Klepper" userId="" providerId="" clId="Web-{516AB277-A0C3-4DE9-96DB-48CD565423C8}" dt="2021-06-09T16:23:03.917" v="596" actId="1076"/>
          <ac:spMkLst>
            <pc:docMk/>
            <pc:sldMk cId="2991355855" sldId="336"/>
            <ac:spMk id="15" creationId="{D66EC710-FD01-4726-892F-1D3939778377}"/>
          </ac:spMkLst>
        </pc:spChg>
        <pc:spChg chg="mod">
          <ac:chgData name="Christian Klepper" userId="" providerId="" clId="Web-{516AB277-A0C3-4DE9-96DB-48CD565423C8}" dt="2021-06-09T16:23:03.917" v="597" actId="1076"/>
          <ac:spMkLst>
            <pc:docMk/>
            <pc:sldMk cId="2991355855" sldId="336"/>
            <ac:spMk id="16" creationId="{4D5DC316-F517-4802-B3F7-E5EDBC0090F9}"/>
          </ac:spMkLst>
        </pc:spChg>
        <pc:spChg chg="mod">
          <ac:chgData name="Christian Klepper" userId="" providerId="" clId="Web-{516AB277-A0C3-4DE9-96DB-48CD565423C8}" dt="2021-06-09T16:22:42.432" v="585" actId="1076"/>
          <ac:spMkLst>
            <pc:docMk/>
            <pc:sldMk cId="2991355855" sldId="336"/>
            <ac:spMk id="18" creationId="{0FA16990-05B0-49C5-989D-2CEE383D9B2D}"/>
          </ac:spMkLst>
        </pc:spChg>
        <pc:spChg chg="mod">
          <ac:chgData name="Christian Klepper" userId="" providerId="" clId="Web-{516AB277-A0C3-4DE9-96DB-48CD565423C8}" dt="2021-06-09T16:22:42.432" v="586" actId="1076"/>
          <ac:spMkLst>
            <pc:docMk/>
            <pc:sldMk cId="2991355855" sldId="336"/>
            <ac:spMk id="19" creationId="{86FAE83D-62E1-4292-9EDF-51828AA12128}"/>
          </ac:spMkLst>
        </pc:spChg>
        <pc:spChg chg="mod">
          <ac:chgData name="Christian Klepper" userId="" providerId="" clId="Web-{516AB277-A0C3-4DE9-96DB-48CD565423C8}" dt="2021-06-09T16:22:42.447" v="588" actId="1076"/>
          <ac:spMkLst>
            <pc:docMk/>
            <pc:sldMk cId="2991355855" sldId="336"/>
            <ac:spMk id="23" creationId="{802205FC-8A14-4AC3-8BD2-9EB32677C138}"/>
          </ac:spMkLst>
        </pc:spChg>
        <pc:spChg chg="mod">
          <ac:chgData name="Christian Klepper" userId="" providerId="" clId="Web-{516AB277-A0C3-4DE9-96DB-48CD565423C8}" dt="2021-06-09T16:22:42.463" v="589" actId="1076"/>
          <ac:spMkLst>
            <pc:docMk/>
            <pc:sldMk cId="2991355855" sldId="336"/>
            <ac:spMk id="24" creationId="{23180F78-38DE-49C3-A709-8812CB990950}"/>
          </ac:spMkLst>
        </pc:spChg>
        <pc:picChg chg="mod">
          <ac:chgData name="Christian Klepper" userId="" providerId="" clId="Web-{516AB277-A0C3-4DE9-96DB-48CD565423C8}" dt="2021-06-09T16:23:03.932" v="598" actId="1076"/>
          <ac:picMkLst>
            <pc:docMk/>
            <pc:sldMk cId="2991355855" sldId="336"/>
            <ac:picMk id="17" creationId="{21719F27-4AD6-435F-952C-626FC595C9F5}"/>
          </ac:picMkLst>
        </pc:picChg>
        <pc:picChg chg="mod">
          <ac:chgData name="Christian Klepper" userId="" providerId="" clId="Web-{516AB277-A0C3-4DE9-96DB-48CD565423C8}" dt="2021-06-09T16:22:35.729" v="580" actId="1076"/>
          <ac:picMkLst>
            <pc:docMk/>
            <pc:sldMk cId="2991355855" sldId="336"/>
            <ac:picMk id="20" creationId="{AF5E89F3-5267-674C-8144-507FEC593A25}"/>
          </ac:picMkLst>
        </pc:picChg>
        <pc:picChg chg="mod">
          <ac:chgData name="Christian Klepper" userId="" providerId="" clId="Web-{516AB277-A0C3-4DE9-96DB-48CD565423C8}" dt="2021-06-09T16:22:42.447" v="587" actId="1076"/>
          <ac:picMkLst>
            <pc:docMk/>
            <pc:sldMk cId="2991355855" sldId="336"/>
            <ac:picMk id="21" creationId="{8CF94DAC-4750-4768-94A6-D863469B8411}"/>
          </ac:picMkLst>
        </pc:picChg>
        <pc:picChg chg="mod">
          <ac:chgData name="Christian Klepper" userId="" providerId="" clId="Web-{516AB277-A0C3-4DE9-96DB-48CD565423C8}" dt="2021-06-09T16:22:55.010" v="593" actId="1076"/>
          <ac:picMkLst>
            <pc:docMk/>
            <pc:sldMk cId="2991355855" sldId="336"/>
            <ac:picMk id="22" creationId="{A658C0F5-AD0F-EB40-ADBB-B10A67191D9E}"/>
          </ac:picMkLst>
        </pc:picChg>
        <pc:picChg chg="mod">
          <ac:chgData name="Christian Klepper" userId="" providerId="" clId="Web-{516AB277-A0C3-4DE9-96DB-48CD565423C8}" dt="2021-06-09T16:22:42.479" v="590" actId="1076"/>
          <ac:picMkLst>
            <pc:docMk/>
            <pc:sldMk cId="2991355855" sldId="336"/>
            <ac:picMk id="25" creationId="{28B984FD-1A1A-43AC-B3EE-46F6175B9792}"/>
          </ac:picMkLst>
        </pc:picChg>
      </pc:sldChg>
      <pc:sldChg chg="del">
        <pc:chgData name="Christian Klepper" userId="" providerId="" clId="Web-{516AB277-A0C3-4DE9-96DB-48CD565423C8}" dt="2021-06-09T15:46:17.453" v="262"/>
        <pc:sldMkLst>
          <pc:docMk/>
          <pc:sldMk cId="3550933157" sldId="340"/>
        </pc:sldMkLst>
      </pc:sldChg>
      <pc:sldChg chg="del">
        <pc:chgData name="Christian Klepper" userId="" providerId="" clId="Web-{516AB277-A0C3-4DE9-96DB-48CD565423C8}" dt="2021-06-09T16:36:30.348" v="743"/>
        <pc:sldMkLst>
          <pc:docMk/>
          <pc:sldMk cId="3815549191" sldId="343"/>
        </pc:sldMkLst>
      </pc:sldChg>
      <pc:sldChg chg="del">
        <pc:chgData name="Christian Klepper" userId="" providerId="" clId="Web-{516AB277-A0C3-4DE9-96DB-48CD565423C8}" dt="2021-06-09T16:29:07.358" v="698"/>
        <pc:sldMkLst>
          <pc:docMk/>
          <pc:sldMk cId="62586469" sldId="349"/>
        </pc:sldMkLst>
      </pc:sldChg>
      <pc:sldChg chg="modSp ord">
        <pc:chgData name="Christian Klepper" userId="" providerId="" clId="Web-{516AB277-A0C3-4DE9-96DB-48CD565423C8}" dt="2021-06-09T15:33:19.334" v="93" actId="14100"/>
        <pc:sldMkLst>
          <pc:docMk/>
          <pc:sldMk cId="567407854" sldId="372"/>
        </pc:sldMkLst>
        <pc:spChg chg="mod">
          <ac:chgData name="Christian Klepper" userId="" providerId="" clId="Web-{516AB277-A0C3-4DE9-96DB-48CD565423C8}" dt="2021-06-09T15:33:19.334" v="93" actId="14100"/>
          <ac:spMkLst>
            <pc:docMk/>
            <pc:sldMk cId="567407854" sldId="372"/>
            <ac:spMk id="2" creationId="{0C5DE8EC-39D9-45A9-87D6-75983DEA0334}"/>
          </ac:spMkLst>
        </pc:spChg>
      </pc:sldChg>
      <pc:sldChg chg="modSp del ord">
        <pc:chgData name="Christian Klepper" userId="" providerId="" clId="Web-{516AB277-A0C3-4DE9-96DB-48CD565423C8}" dt="2021-06-09T15:37:00.524" v="132"/>
        <pc:sldMkLst>
          <pc:docMk/>
          <pc:sldMk cId="951640500" sldId="376"/>
        </pc:sldMkLst>
        <pc:spChg chg="mod">
          <ac:chgData name="Christian Klepper" userId="" providerId="" clId="Web-{516AB277-A0C3-4DE9-96DB-48CD565423C8}" dt="2021-06-09T15:34:24.476" v="131" actId="1076"/>
          <ac:spMkLst>
            <pc:docMk/>
            <pc:sldMk cId="951640500" sldId="376"/>
            <ac:spMk id="6" creationId="{9D02CF2E-B22C-DD4A-8F82-DC324C3E0E5E}"/>
          </ac:spMkLst>
        </pc:spChg>
        <pc:spChg chg="mod">
          <ac:chgData name="Christian Klepper" userId="" providerId="" clId="Web-{516AB277-A0C3-4DE9-96DB-48CD565423C8}" dt="2021-06-09T15:34:12.788" v="119"/>
          <ac:spMkLst>
            <pc:docMk/>
            <pc:sldMk cId="951640500" sldId="376"/>
            <ac:spMk id="7" creationId="{74CEE46D-22E6-364C-B62A-339E6DE6BA7C}"/>
          </ac:spMkLst>
        </pc:spChg>
        <pc:spChg chg="mod">
          <ac:chgData name="Christian Klepper" userId="" providerId="" clId="Web-{516AB277-A0C3-4DE9-96DB-48CD565423C8}" dt="2021-06-09T15:34:12.819" v="120"/>
          <ac:spMkLst>
            <pc:docMk/>
            <pc:sldMk cId="951640500" sldId="376"/>
            <ac:spMk id="9" creationId="{E5147E67-0849-944F-AED7-1E06253D2917}"/>
          </ac:spMkLst>
        </pc:spChg>
        <pc:spChg chg="mod">
          <ac:chgData name="Christian Klepper" userId="" providerId="" clId="Web-{516AB277-A0C3-4DE9-96DB-48CD565423C8}" dt="2021-06-09T15:34:12.851" v="121"/>
          <ac:spMkLst>
            <pc:docMk/>
            <pc:sldMk cId="951640500" sldId="376"/>
            <ac:spMk id="14" creationId="{83B8C4A8-8CD1-764E-8072-BF838B22F09C}"/>
          </ac:spMkLst>
        </pc:spChg>
        <pc:spChg chg="mod">
          <ac:chgData name="Christian Klepper" userId="" providerId="" clId="Web-{516AB277-A0C3-4DE9-96DB-48CD565423C8}" dt="2021-06-09T15:34:12.870" v="122"/>
          <ac:spMkLst>
            <pc:docMk/>
            <pc:sldMk cId="951640500" sldId="376"/>
            <ac:spMk id="15" creationId="{A4FD031E-C854-744F-B4B0-9FF13BFD5146}"/>
          </ac:spMkLst>
        </pc:spChg>
        <pc:spChg chg="mod">
          <ac:chgData name="Christian Klepper" userId="" providerId="" clId="Web-{516AB277-A0C3-4DE9-96DB-48CD565423C8}" dt="2021-06-09T15:34:12.897" v="123"/>
          <ac:spMkLst>
            <pc:docMk/>
            <pc:sldMk cId="951640500" sldId="376"/>
            <ac:spMk id="16" creationId="{E2E07F4F-6B3C-8445-B89B-DC29183689CB}"/>
          </ac:spMkLst>
        </pc:spChg>
        <pc:spChg chg="mod">
          <ac:chgData name="Christian Klepper" userId="" providerId="" clId="Web-{516AB277-A0C3-4DE9-96DB-48CD565423C8}" dt="2021-06-09T15:34:12.929" v="124"/>
          <ac:spMkLst>
            <pc:docMk/>
            <pc:sldMk cId="951640500" sldId="376"/>
            <ac:spMk id="17" creationId="{101D1450-F674-1940-B03C-B2068BC1654B}"/>
          </ac:spMkLst>
        </pc:spChg>
        <pc:spChg chg="mod">
          <ac:chgData name="Christian Klepper" userId="" providerId="" clId="Web-{516AB277-A0C3-4DE9-96DB-48CD565423C8}" dt="2021-06-09T15:34:12.944" v="125"/>
          <ac:spMkLst>
            <pc:docMk/>
            <pc:sldMk cId="951640500" sldId="376"/>
            <ac:spMk id="18" creationId="{DBBCC2AF-E391-CA4E-80E2-F8F212CB2C93}"/>
          </ac:spMkLst>
        </pc:spChg>
        <pc:spChg chg="mod">
          <ac:chgData name="Christian Klepper" userId="" providerId="" clId="Web-{516AB277-A0C3-4DE9-96DB-48CD565423C8}" dt="2021-06-09T15:34:12.976" v="126"/>
          <ac:spMkLst>
            <pc:docMk/>
            <pc:sldMk cId="951640500" sldId="376"/>
            <ac:spMk id="19" creationId="{E7F0F8ED-308A-0E47-8123-0E216825028E}"/>
          </ac:spMkLst>
        </pc:spChg>
        <pc:spChg chg="mod">
          <ac:chgData name="Christian Klepper" userId="" providerId="" clId="Web-{516AB277-A0C3-4DE9-96DB-48CD565423C8}" dt="2021-06-09T15:34:13.007" v="127"/>
          <ac:spMkLst>
            <pc:docMk/>
            <pc:sldMk cId="951640500" sldId="376"/>
            <ac:spMk id="20" creationId="{4CEF5566-A011-5340-9CC5-D9A667B51847}"/>
          </ac:spMkLst>
        </pc:spChg>
        <pc:spChg chg="mod">
          <ac:chgData name="Christian Klepper" userId="" providerId="" clId="Web-{516AB277-A0C3-4DE9-96DB-48CD565423C8}" dt="2021-06-09T15:34:13.022" v="128"/>
          <ac:spMkLst>
            <pc:docMk/>
            <pc:sldMk cId="951640500" sldId="376"/>
            <ac:spMk id="21" creationId="{2379DA44-EAB3-E441-A572-BEDE60812747}"/>
          </ac:spMkLst>
        </pc:spChg>
        <pc:spChg chg="mod">
          <ac:chgData name="Christian Klepper" userId="" providerId="" clId="Web-{516AB277-A0C3-4DE9-96DB-48CD565423C8}" dt="2021-06-09T15:34:13.054" v="129"/>
          <ac:spMkLst>
            <pc:docMk/>
            <pc:sldMk cId="951640500" sldId="376"/>
            <ac:spMk id="22" creationId="{0C8EC4CA-BA11-9649-96C2-FC55A9F268A8}"/>
          </ac:spMkLst>
        </pc:spChg>
      </pc:sldChg>
      <pc:sldChg chg="del ord">
        <pc:chgData name="Christian Klepper" userId="" providerId="" clId="Web-{516AB277-A0C3-4DE9-96DB-48CD565423C8}" dt="2021-06-09T15:59:19.603" v="447"/>
        <pc:sldMkLst>
          <pc:docMk/>
          <pc:sldMk cId="1198863839" sldId="405"/>
        </pc:sldMkLst>
      </pc:sldChg>
      <pc:sldChg chg="del ord">
        <pc:chgData name="Christian Klepper" userId="" providerId="" clId="Web-{516AB277-A0C3-4DE9-96DB-48CD565423C8}" dt="2021-06-09T16:19:41.023" v="563"/>
        <pc:sldMkLst>
          <pc:docMk/>
          <pc:sldMk cId="2682537603" sldId="411"/>
        </pc:sldMkLst>
      </pc:sldChg>
      <pc:sldChg chg="del ord">
        <pc:chgData name="Christian Klepper" userId="" providerId="" clId="Web-{516AB277-A0C3-4DE9-96DB-48CD565423C8}" dt="2021-06-09T16:15:29.333" v="514"/>
        <pc:sldMkLst>
          <pc:docMk/>
          <pc:sldMk cId="3374689111" sldId="412"/>
        </pc:sldMkLst>
      </pc:sldChg>
      <pc:sldChg chg="del ord">
        <pc:chgData name="Christian Klepper" userId="" providerId="" clId="Web-{516AB277-A0C3-4DE9-96DB-48CD565423C8}" dt="2021-06-09T15:53:35.271" v="352"/>
        <pc:sldMkLst>
          <pc:docMk/>
          <pc:sldMk cId="3497057399" sldId="427"/>
        </pc:sldMkLst>
      </pc:sldChg>
      <pc:sldChg chg="add del ord">
        <pc:chgData name="Christian Klepper" userId="" providerId="" clId="Web-{516AB277-A0C3-4DE9-96DB-48CD565423C8}" dt="2021-06-09T15:32:16.990" v="84"/>
        <pc:sldMkLst>
          <pc:docMk/>
          <pc:sldMk cId="231943078" sldId="430"/>
        </pc:sldMkLst>
      </pc:sldChg>
      <pc:sldChg chg="del ord">
        <pc:chgData name="Christian Klepper" userId="" providerId="" clId="Web-{516AB277-A0C3-4DE9-96DB-48CD565423C8}" dt="2021-06-09T15:40:44.355" v="213"/>
        <pc:sldMkLst>
          <pc:docMk/>
          <pc:sldMk cId="728402865" sldId="433"/>
        </pc:sldMkLst>
      </pc:sldChg>
      <pc:sldChg chg="modSp del">
        <pc:chgData name="Christian Klepper" userId="" providerId="" clId="Web-{516AB277-A0C3-4DE9-96DB-48CD565423C8}" dt="2021-06-09T16:37:31.958" v="764"/>
        <pc:sldMkLst>
          <pc:docMk/>
          <pc:sldMk cId="167624509" sldId="434"/>
        </pc:sldMkLst>
        <pc:spChg chg="mod">
          <ac:chgData name="Christian Klepper" userId="" providerId="" clId="Web-{516AB277-A0C3-4DE9-96DB-48CD565423C8}" dt="2021-06-09T15:46:14.156" v="261"/>
          <ac:spMkLst>
            <pc:docMk/>
            <pc:sldMk cId="167624509" sldId="434"/>
            <ac:spMk id="3" creationId="{FC1DE732-73D6-42BC-9535-2E694A50668A}"/>
          </ac:spMkLst>
        </pc:spChg>
      </pc:sldChg>
      <pc:sldChg chg="del">
        <pc:chgData name="Christian Klepper" userId="" providerId="" clId="Web-{516AB277-A0C3-4DE9-96DB-48CD565423C8}" dt="2021-06-09T16:29:08.593" v="699"/>
        <pc:sldMkLst>
          <pc:docMk/>
          <pc:sldMk cId="3651304392" sldId="558"/>
        </pc:sldMkLst>
      </pc:sldChg>
      <pc:sldChg chg="del">
        <pc:chgData name="Christian Klepper" userId="" providerId="" clId="Web-{516AB277-A0C3-4DE9-96DB-48CD565423C8}" dt="2021-06-09T15:27:42.924" v="34"/>
        <pc:sldMkLst>
          <pc:docMk/>
          <pc:sldMk cId="233578895" sldId="564"/>
        </pc:sldMkLst>
      </pc:sldChg>
      <pc:sldChg chg="del">
        <pc:chgData name="Christian Klepper" userId="" providerId="" clId="Web-{516AB277-A0C3-4DE9-96DB-48CD565423C8}" dt="2021-06-09T15:27:51.299" v="36"/>
        <pc:sldMkLst>
          <pc:docMk/>
          <pc:sldMk cId="272892031" sldId="565"/>
        </pc:sldMkLst>
      </pc:sldChg>
      <pc:sldChg chg="del">
        <pc:chgData name="Christian Klepper" userId="" providerId="" clId="Web-{516AB277-A0C3-4DE9-96DB-48CD565423C8}" dt="2021-06-09T15:27:47.143" v="35"/>
        <pc:sldMkLst>
          <pc:docMk/>
          <pc:sldMk cId="2717667943" sldId="566"/>
        </pc:sldMkLst>
      </pc:sldChg>
      <pc:sldChg chg="modSp del">
        <pc:chgData name="Christian Klepper" userId="" providerId="" clId="Web-{516AB277-A0C3-4DE9-96DB-48CD565423C8}" dt="2021-06-09T16:37:24.161" v="763"/>
        <pc:sldMkLst>
          <pc:docMk/>
          <pc:sldMk cId="2643654776" sldId="567"/>
        </pc:sldMkLst>
        <pc:spChg chg="mod">
          <ac:chgData name="Christian Klepper" userId="" providerId="" clId="Web-{516AB277-A0C3-4DE9-96DB-48CD565423C8}" dt="2021-06-09T15:46:08.234" v="258"/>
          <ac:spMkLst>
            <pc:docMk/>
            <pc:sldMk cId="2643654776" sldId="567"/>
            <ac:spMk id="8" creationId="{B830FED2-AB8C-BA42-87EF-14D2E2BCB2D0}"/>
          </ac:spMkLst>
        </pc:spChg>
        <pc:spChg chg="mod">
          <ac:chgData name="Christian Klepper" userId="" providerId="" clId="Web-{516AB277-A0C3-4DE9-96DB-48CD565423C8}" dt="2021-06-09T15:46:08.234" v="259"/>
          <ac:spMkLst>
            <pc:docMk/>
            <pc:sldMk cId="2643654776" sldId="567"/>
            <ac:spMk id="9" creationId="{A53EF343-B00F-2B4D-80B8-CA4BE36DCCDB}"/>
          </ac:spMkLst>
        </pc:spChg>
        <pc:spChg chg="mod">
          <ac:chgData name="Christian Klepper" userId="" providerId="" clId="Web-{516AB277-A0C3-4DE9-96DB-48CD565423C8}" dt="2021-06-09T15:46:08.250" v="260"/>
          <ac:spMkLst>
            <pc:docMk/>
            <pc:sldMk cId="2643654776" sldId="567"/>
            <ac:spMk id="36" creationId="{1A0437C3-EACE-4317-A008-A503BA610246}"/>
          </ac:spMkLst>
        </pc:spChg>
      </pc:sldChg>
      <pc:sldChg chg="del ord">
        <pc:chgData name="Christian Klepper" userId="" providerId="" clId="Web-{516AB277-A0C3-4DE9-96DB-48CD565423C8}" dt="2021-06-09T15:28:58.925" v="51"/>
        <pc:sldMkLst>
          <pc:docMk/>
          <pc:sldMk cId="1247760918" sldId="568"/>
        </pc:sldMkLst>
      </pc:sldChg>
      <pc:sldChg chg="ord modNotes">
        <pc:chgData name="Christian Klepper" userId="" providerId="" clId="Web-{516AB277-A0C3-4DE9-96DB-48CD565423C8}" dt="2021-06-09T15:58:16.555" v="427"/>
        <pc:sldMkLst>
          <pc:docMk/>
          <pc:sldMk cId="2004497660" sldId="569"/>
        </pc:sldMkLst>
      </pc:sldChg>
      <pc:sldChg chg="del">
        <pc:chgData name="Christian Klepper" userId="" providerId="" clId="Web-{516AB277-A0C3-4DE9-96DB-48CD565423C8}" dt="2021-06-09T16:36:30.348" v="742"/>
        <pc:sldMkLst>
          <pc:docMk/>
          <pc:sldMk cId="3071330920" sldId="570"/>
        </pc:sldMkLst>
      </pc:sldChg>
      <pc:sldChg chg="del">
        <pc:chgData name="Christian Klepper" userId="" providerId="" clId="Web-{516AB277-A0C3-4DE9-96DB-48CD565423C8}" dt="2021-06-09T16:36:30.332" v="741"/>
        <pc:sldMkLst>
          <pc:docMk/>
          <pc:sldMk cId="7989846" sldId="571"/>
        </pc:sldMkLst>
      </pc:sldChg>
      <pc:sldChg chg="del">
        <pc:chgData name="Christian Klepper" userId="" providerId="" clId="Web-{516AB277-A0C3-4DE9-96DB-48CD565423C8}" dt="2021-06-09T16:36:30.332" v="739"/>
        <pc:sldMkLst>
          <pc:docMk/>
          <pc:sldMk cId="1944053793" sldId="572"/>
        </pc:sldMkLst>
      </pc:sldChg>
      <pc:sldChg chg="del">
        <pc:chgData name="Christian Klepper" userId="" providerId="" clId="Web-{516AB277-A0C3-4DE9-96DB-48CD565423C8}" dt="2021-06-09T16:36:30.332" v="740"/>
        <pc:sldMkLst>
          <pc:docMk/>
          <pc:sldMk cId="2590397179" sldId="573"/>
        </pc:sldMkLst>
      </pc:sldChg>
      <pc:sldChg chg="del">
        <pc:chgData name="Christian Klepper" userId="" providerId="" clId="Web-{516AB277-A0C3-4DE9-96DB-48CD565423C8}" dt="2021-06-09T16:36:30.332" v="738"/>
        <pc:sldMkLst>
          <pc:docMk/>
          <pc:sldMk cId="3764309429" sldId="574"/>
        </pc:sldMkLst>
      </pc:sldChg>
      <pc:sldChg chg="del">
        <pc:chgData name="Christian Klepper" userId="" providerId="" clId="Web-{516AB277-A0C3-4DE9-96DB-48CD565423C8}" dt="2021-06-09T16:36:30.332" v="737"/>
        <pc:sldMkLst>
          <pc:docMk/>
          <pc:sldMk cId="3534281142" sldId="575"/>
        </pc:sldMkLst>
      </pc:sldChg>
      <pc:sldChg chg="del ord">
        <pc:chgData name="Christian Klepper" userId="" providerId="" clId="Web-{516AB277-A0C3-4DE9-96DB-48CD565423C8}" dt="2021-06-09T16:36:30.348" v="745"/>
        <pc:sldMkLst>
          <pc:docMk/>
          <pc:sldMk cId="3354780832" sldId="576"/>
        </pc:sldMkLst>
      </pc:sldChg>
      <pc:sldChg chg="del ord">
        <pc:chgData name="Christian Klepper" userId="" providerId="" clId="Web-{516AB277-A0C3-4DE9-96DB-48CD565423C8}" dt="2021-06-09T16:36:30.348" v="744"/>
        <pc:sldMkLst>
          <pc:docMk/>
          <pc:sldMk cId="1040955542" sldId="577"/>
        </pc:sldMkLst>
      </pc:sldChg>
      <pc:sldChg chg="add del">
        <pc:chgData name="Christian Klepper" userId="" providerId="" clId="Web-{516AB277-A0C3-4DE9-96DB-48CD565423C8}" dt="2021-06-09T16:04:12.825" v="473"/>
        <pc:sldMkLst>
          <pc:docMk/>
          <pc:sldMk cId="2071440145" sldId="578"/>
        </pc:sldMkLst>
      </pc:sldChg>
      <pc:sldChg chg="add del">
        <pc:chgData name="Christian Klepper" userId="" providerId="" clId="Web-{516AB277-A0C3-4DE9-96DB-48CD565423C8}" dt="2021-06-09T16:04:11.778" v="472"/>
        <pc:sldMkLst>
          <pc:docMk/>
          <pc:sldMk cId="1194265807" sldId="579"/>
        </pc:sldMkLst>
      </pc:sldChg>
      <pc:sldChg chg="delSp modSp add ord">
        <pc:chgData name="Christian Klepper" userId="" providerId="" clId="Web-{516AB277-A0C3-4DE9-96DB-48CD565423C8}" dt="2021-06-09T16:33:51.237" v="734" actId="20577"/>
        <pc:sldMkLst>
          <pc:docMk/>
          <pc:sldMk cId="4092713413" sldId="580"/>
        </pc:sldMkLst>
        <pc:spChg chg="del">
          <ac:chgData name="Christian Klepper" userId="" providerId="" clId="Web-{516AB277-A0C3-4DE9-96DB-48CD565423C8}" dt="2021-06-09T16:33:41.830" v="726"/>
          <ac:spMkLst>
            <pc:docMk/>
            <pc:sldMk cId="4092713413" sldId="580"/>
            <ac:spMk id="3" creationId="{6568F29E-7776-479E-8830-E58A89BEA8F3}"/>
          </ac:spMkLst>
        </pc:spChg>
        <pc:spChg chg="mod">
          <ac:chgData name="Christian Klepper" userId="" providerId="" clId="Web-{516AB277-A0C3-4DE9-96DB-48CD565423C8}" dt="2021-06-09T16:33:36.002" v="725"/>
          <ac:spMkLst>
            <pc:docMk/>
            <pc:sldMk cId="4092713413" sldId="580"/>
            <ac:spMk id="5" creationId="{E4621D46-D9E9-E24A-9D4E-8F5B6008C952}"/>
          </ac:spMkLst>
        </pc:spChg>
        <pc:spChg chg="mod">
          <ac:chgData name="Christian Klepper" userId="" providerId="" clId="Web-{516AB277-A0C3-4DE9-96DB-48CD565423C8}" dt="2021-06-09T16:33:51.237" v="734" actId="20577"/>
          <ac:spMkLst>
            <pc:docMk/>
            <pc:sldMk cId="4092713413" sldId="580"/>
            <ac:spMk id="7" creationId="{00000000-0000-0000-0000-000000000000}"/>
          </ac:spMkLst>
        </pc:spChg>
      </pc:sldChg>
      <pc:sldChg chg="delSp add del ord">
        <pc:chgData name="Christian Klepper" userId="" providerId="" clId="Web-{516AB277-A0C3-4DE9-96DB-48CD565423C8}" dt="2021-06-09T16:33:30.830" v="724"/>
        <pc:sldMkLst>
          <pc:docMk/>
          <pc:sldMk cId="3508931320" sldId="581"/>
        </pc:sldMkLst>
        <pc:spChg chg="del">
          <ac:chgData name="Christian Klepper" userId="" providerId="" clId="Web-{516AB277-A0C3-4DE9-96DB-48CD565423C8}" dt="2021-06-09T16:31:14.094" v="701"/>
          <ac:spMkLst>
            <pc:docMk/>
            <pc:sldMk cId="3508931320" sldId="581"/>
            <ac:spMk id="3" creationId="{723A16A9-EB2E-430B-A003-C7D97238C55B}"/>
          </ac:spMkLst>
        </pc:spChg>
      </pc:sldChg>
      <pc:sldChg chg="modSp add ord modNotes">
        <pc:chgData name="Christian Klepper" userId="" providerId="" clId="Web-{516AB277-A0C3-4DE9-96DB-48CD565423C8}" dt="2021-06-09T16:32:24.845" v="706"/>
        <pc:sldMkLst>
          <pc:docMk/>
          <pc:sldMk cId="1344895679" sldId="582"/>
        </pc:sldMkLst>
        <pc:spChg chg="mod">
          <ac:chgData name="Christian Klepper" userId="" providerId="" clId="Web-{516AB277-A0C3-4DE9-96DB-48CD565423C8}" dt="2021-06-09T16:32:02.985" v="703"/>
          <ac:spMkLst>
            <pc:docMk/>
            <pc:sldMk cId="1344895679" sldId="582"/>
            <ac:spMk id="5" creationId="{E4621D46-D9E9-E24A-9D4E-8F5B6008C952}"/>
          </ac:spMkLst>
        </pc:spChg>
      </pc:sldChg>
      <pc:sldChg chg="addSp delSp modSp add addAnim modNotes">
        <pc:chgData name="Christian Klepper" userId="" providerId="" clId="Web-{516AB277-A0C3-4DE9-96DB-48CD565423C8}" dt="2021-06-09T16:37:53.177" v="770"/>
        <pc:sldMkLst>
          <pc:docMk/>
          <pc:sldMk cId="1944379406" sldId="583"/>
        </pc:sldMkLst>
        <pc:spChg chg="add mod">
          <ac:chgData name="Christian Klepper" userId="" providerId="" clId="Web-{516AB277-A0C3-4DE9-96DB-48CD565423C8}" dt="2021-06-09T16:36:50.489" v="757" actId="1076"/>
          <ac:spMkLst>
            <pc:docMk/>
            <pc:sldMk cId="1944379406" sldId="583"/>
            <ac:spMk id="2" creationId="{FCBA3E98-4A85-43A2-9B40-FBA685937598}"/>
          </ac:spMkLst>
        </pc:spChg>
        <pc:spChg chg="add mod">
          <ac:chgData name="Christian Klepper" userId="" providerId="" clId="Web-{516AB277-A0C3-4DE9-96DB-48CD565423C8}" dt="2021-06-09T16:37:17.942" v="762" actId="1076"/>
          <ac:spMkLst>
            <pc:docMk/>
            <pc:sldMk cId="1944379406" sldId="583"/>
            <ac:spMk id="3" creationId="{50778D12-C801-4CCC-A889-11849B39737A}"/>
          </ac:spMkLst>
        </pc:spChg>
        <pc:spChg chg="del">
          <ac:chgData name="Christian Klepper" userId="" providerId="" clId="Web-{516AB277-A0C3-4DE9-96DB-48CD565423C8}" dt="2021-06-09T16:36:43.176" v="748"/>
          <ac:spMkLst>
            <pc:docMk/>
            <pc:sldMk cId="1944379406" sldId="583"/>
            <ac:spMk id="4" creationId="{4C4E8FCF-4047-404E-AC56-C814F41A53CD}"/>
          </ac:spMkLst>
        </pc:spChg>
        <pc:spChg chg="del">
          <ac:chgData name="Christian Klepper" userId="" providerId="" clId="Web-{516AB277-A0C3-4DE9-96DB-48CD565423C8}" dt="2021-06-09T16:36:43.176" v="747"/>
          <ac:spMkLst>
            <pc:docMk/>
            <pc:sldMk cId="1944379406" sldId="583"/>
            <ac:spMk id="5" creationId="{E4621D46-D9E9-E24A-9D4E-8F5B6008C952}"/>
          </ac:spMkLst>
        </pc:spChg>
        <pc:spChg chg="add mod">
          <ac:chgData name="Christian Klepper" userId="" providerId="" clId="Web-{516AB277-A0C3-4DE9-96DB-48CD565423C8}" dt="2021-06-09T16:37:12.583" v="761" actId="1076"/>
          <ac:spMkLst>
            <pc:docMk/>
            <pc:sldMk cId="1944379406" sldId="583"/>
            <ac:spMk id="6" creationId="{AEE48291-B773-4CDE-B8D6-82F796D28168}"/>
          </ac:spMkLst>
        </pc:spChg>
        <pc:grpChg chg="del">
          <ac:chgData name="Christian Klepper" userId="" providerId="" clId="Web-{516AB277-A0C3-4DE9-96DB-48CD565423C8}" dt="2021-06-09T16:36:43.176" v="746"/>
          <ac:grpSpMkLst>
            <pc:docMk/>
            <pc:sldMk cId="1944379406" sldId="583"/>
            <ac:grpSpMk id="7" creationId="{C80A90F5-2BA7-47F1-B6AA-94DD7E50C6B5}"/>
          </ac:grpSpMkLst>
        </pc:grpChg>
      </pc:sldChg>
      <pc:sldChg chg="add del">
        <pc:chgData name="Christian Klepper" userId="" providerId="" clId="Web-{516AB277-A0C3-4DE9-96DB-48CD565423C8}" dt="2021-06-09T16:37:40.536" v="765"/>
        <pc:sldMkLst>
          <pc:docMk/>
          <pc:sldMk cId="3615201516" sldId="584"/>
        </pc:sldMkLst>
      </pc:sldChg>
      <pc:sldChg chg="add del">
        <pc:chgData name="Christian Klepper" userId="" providerId="" clId="Web-{516AB277-A0C3-4DE9-96DB-48CD565423C8}" dt="2021-06-09T16:37:47.333" v="766"/>
        <pc:sldMkLst>
          <pc:docMk/>
          <pc:sldMk cId="2862967597" sldId="585"/>
        </pc:sldMkLst>
      </pc:sldChg>
      <pc:sldChg chg="add del">
        <pc:chgData name="Christian Klepper" userId="" providerId="" clId="Web-{516AB277-A0C3-4DE9-96DB-48CD565423C8}" dt="2021-06-09T16:35:20.925" v="736"/>
        <pc:sldMkLst>
          <pc:docMk/>
          <pc:sldMk cId="3047300462" sldId="586"/>
        </pc:sldMkLst>
      </pc:sldChg>
      <pc:sldChg chg="add del">
        <pc:chgData name="Christian Klepper" userId="" providerId="" clId="Web-{516AB277-A0C3-4DE9-96DB-48CD565423C8}" dt="2021-06-09T16:35:19.597" v="735"/>
        <pc:sldMkLst>
          <pc:docMk/>
          <pc:sldMk cId="1860223397" sldId="587"/>
        </pc:sldMkLst>
      </pc:sldChg>
      <pc:sldChg chg="add del">
        <pc:chgData name="Christian Klepper" userId="" providerId="" clId="Web-{516AB277-A0C3-4DE9-96DB-48CD565423C8}" dt="2021-06-09T16:19:54.086" v="567"/>
        <pc:sldMkLst>
          <pc:docMk/>
          <pc:sldMk cId="381312239" sldId="588"/>
        </pc:sldMkLst>
      </pc:sldChg>
      <pc:sldChg chg="addSp delSp modSp add modNotes">
        <pc:chgData name="Christian Klepper" userId="" providerId="" clId="Web-{516AB277-A0C3-4DE9-96DB-48CD565423C8}" dt="2021-06-09T16:33:11.799" v="723" actId="20577"/>
        <pc:sldMkLst>
          <pc:docMk/>
          <pc:sldMk cId="2408038256" sldId="589"/>
        </pc:sldMkLst>
        <pc:spChg chg="add del mod">
          <ac:chgData name="Christian Klepper" userId="" providerId="" clId="Web-{516AB277-A0C3-4DE9-96DB-48CD565423C8}" dt="2021-06-09T16:32:54.877" v="709"/>
          <ac:spMkLst>
            <pc:docMk/>
            <pc:sldMk cId="2408038256" sldId="589"/>
            <ac:spMk id="2" creationId="{F8E3B704-8D6C-4F7D-8DC8-841A0C414F12}"/>
          </ac:spMkLst>
        </pc:spChg>
        <pc:spChg chg="add">
          <ac:chgData name="Christian Klepper" userId="" providerId="" clId="Web-{516AB277-A0C3-4DE9-96DB-48CD565423C8}" dt="2021-06-09T16:24:03.933" v="616"/>
          <ac:spMkLst>
            <pc:docMk/>
            <pc:sldMk cId="2408038256" sldId="589"/>
            <ac:spMk id="5" creationId="{399F1AB2-00DB-41F0-AA53-5E79487F79AB}"/>
          </ac:spMkLst>
        </pc:spChg>
        <pc:spChg chg="del">
          <ac:chgData name="Christian Klepper" userId="" providerId="" clId="Web-{516AB277-A0C3-4DE9-96DB-48CD565423C8}" dt="2021-06-09T16:23:16.495" v="602"/>
          <ac:spMkLst>
            <pc:docMk/>
            <pc:sldMk cId="2408038256" sldId="589"/>
            <ac:spMk id="6" creationId="{BA910503-34D3-DB4E-8DBF-A9CE9B76618E}"/>
          </ac:spMkLst>
        </pc:spChg>
        <pc:spChg chg="del">
          <ac:chgData name="Christian Klepper" userId="" providerId="" clId="Web-{516AB277-A0C3-4DE9-96DB-48CD565423C8}" dt="2021-06-09T16:23:16.495" v="601"/>
          <ac:spMkLst>
            <pc:docMk/>
            <pc:sldMk cId="2408038256" sldId="589"/>
            <ac:spMk id="7" creationId="{38942FCD-BBDB-684A-BC22-6C12ADA16DD7}"/>
          </ac:spMkLst>
        </pc:spChg>
        <pc:spChg chg="del">
          <ac:chgData name="Christian Klepper" userId="" providerId="" clId="Web-{516AB277-A0C3-4DE9-96DB-48CD565423C8}" dt="2021-06-09T16:23:16.495" v="599"/>
          <ac:spMkLst>
            <pc:docMk/>
            <pc:sldMk cId="2408038256" sldId="589"/>
            <ac:spMk id="8" creationId="{2388FB25-A4C8-434A-AEA9-D83FD3D55DD4}"/>
          </ac:spMkLst>
        </pc:spChg>
        <pc:spChg chg="del">
          <ac:chgData name="Christian Klepper" userId="" providerId="" clId="Web-{516AB277-A0C3-4DE9-96DB-48CD565423C8}" dt="2021-06-09T16:23:16.495" v="600"/>
          <ac:spMkLst>
            <pc:docMk/>
            <pc:sldMk cId="2408038256" sldId="589"/>
            <ac:spMk id="10" creationId="{436B054E-15C2-CB4C-B9B8-CF8237B62BA8}"/>
          </ac:spMkLst>
        </pc:spChg>
        <pc:spChg chg="add del mod">
          <ac:chgData name="Christian Klepper" userId="" providerId="" clId="Web-{516AB277-A0C3-4DE9-96DB-48CD565423C8}" dt="2021-06-09T16:32:56.939" v="710"/>
          <ac:spMkLst>
            <pc:docMk/>
            <pc:sldMk cId="2408038256" sldId="589"/>
            <ac:spMk id="14" creationId="{55063F28-5443-499E-BB05-C9831878395D}"/>
          </ac:spMkLst>
        </pc:spChg>
        <pc:spChg chg="add del">
          <ac:chgData name="Christian Klepper" userId="" providerId="" clId="Web-{516AB277-A0C3-4DE9-96DB-48CD565423C8}" dt="2021-06-09T16:32:54.736" v="707"/>
          <ac:spMkLst>
            <pc:docMk/>
            <pc:sldMk cId="2408038256" sldId="589"/>
            <ac:spMk id="16" creationId="{34974041-9FB4-4AF0-AB12-AFAEB99CE4DD}"/>
          </ac:spMkLst>
        </pc:spChg>
        <pc:spChg chg="add mod">
          <ac:chgData name="Christian Klepper" userId="" providerId="" clId="Web-{516AB277-A0C3-4DE9-96DB-48CD565423C8}" dt="2021-06-09T16:27:59.670" v="687" actId="1076"/>
          <ac:spMkLst>
            <pc:docMk/>
            <pc:sldMk cId="2408038256" sldId="589"/>
            <ac:spMk id="18" creationId="{62F9AD6F-BFD2-4F78-B32D-69D92C71CC3C}"/>
          </ac:spMkLst>
        </pc:spChg>
        <pc:spChg chg="add mod">
          <ac:chgData name="Christian Klepper" userId="" providerId="" clId="Web-{516AB277-A0C3-4DE9-96DB-48CD565423C8}" dt="2021-06-09T16:27:53.248" v="686" actId="1076"/>
          <ac:spMkLst>
            <pc:docMk/>
            <pc:sldMk cId="2408038256" sldId="589"/>
            <ac:spMk id="20" creationId="{347AC1F4-0B67-468C-85F5-98313C3A21B0}"/>
          </ac:spMkLst>
        </pc:spChg>
        <pc:spChg chg="add mod">
          <ac:chgData name="Christian Klepper" userId="" providerId="" clId="Web-{516AB277-A0C3-4DE9-96DB-48CD565423C8}" dt="2021-06-09T16:28:13.967" v="691" actId="1076"/>
          <ac:spMkLst>
            <pc:docMk/>
            <pc:sldMk cId="2408038256" sldId="589"/>
            <ac:spMk id="22" creationId="{B5447D0A-ED41-406F-9238-D117894BD5C0}"/>
          </ac:spMkLst>
        </pc:spChg>
        <pc:spChg chg="add mod">
          <ac:chgData name="Christian Klepper" userId="" providerId="" clId="Web-{516AB277-A0C3-4DE9-96DB-48CD565423C8}" dt="2021-06-09T16:28:10.514" v="690" actId="1076"/>
          <ac:spMkLst>
            <pc:docMk/>
            <pc:sldMk cId="2408038256" sldId="589"/>
            <ac:spMk id="24" creationId="{0087DD96-0DD5-4F6B-BF1F-E0EC289D6152}"/>
          </ac:spMkLst>
        </pc:spChg>
        <pc:spChg chg="add mod">
          <ac:chgData name="Christian Klepper" userId="" providerId="" clId="Web-{516AB277-A0C3-4DE9-96DB-48CD565423C8}" dt="2021-06-09T16:25:09.230" v="636" actId="1076"/>
          <ac:spMkLst>
            <pc:docMk/>
            <pc:sldMk cId="2408038256" sldId="589"/>
            <ac:spMk id="30" creationId="{417D09FC-71B1-4E5E-877E-E15BCE854F51}"/>
          </ac:spMkLst>
        </pc:spChg>
        <pc:spChg chg="add mod">
          <ac:chgData name="Christian Klepper" userId="" providerId="" clId="Web-{516AB277-A0C3-4DE9-96DB-48CD565423C8}" dt="2021-06-09T16:25:17.152" v="638" actId="1076"/>
          <ac:spMkLst>
            <pc:docMk/>
            <pc:sldMk cId="2408038256" sldId="589"/>
            <ac:spMk id="32" creationId="{02318F23-6DF9-48FF-B2B1-CFB15ED979AA}"/>
          </ac:spMkLst>
        </pc:spChg>
        <pc:spChg chg="add mod">
          <ac:chgData name="Christian Klepper" userId="" providerId="" clId="Web-{516AB277-A0C3-4DE9-96DB-48CD565423C8}" dt="2021-06-09T16:28:26.217" v="694" actId="1076"/>
          <ac:spMkLst>
            <pc:docMk/>
            <pc:sldMk cId="2408038256" sldId="589"/>
            <ac:spMk id="36" creationId="{F4AE4D25-7404-4387-8477-D5EE87A4EB3A}"/>
          </ac:spMkLst>
        </pc:spChg>
        <pc:spChg chg="add mod">
          <ac:chgData name="Christian Klepper" userId="" providerId="" clId="Web-{516AB277-A0C3-4DE9-96DB-48CD565423C8}" dt="2021-06-09T16:28:33.936" v="696" actId="1076"/>
          <ac:spMkLst>
            <pc:docMk/>
            <pc:sldMk cId="2408038256" sldId="589"/>
            <ac:spMk id="38" creationId="{3E214E0D-57D9-4798-9113-1DF8ABEF71C9}"/>
          </ac:spMkLst>
        </pc:spChg>
        <pc:spChg chg="add mod">
          <ac:chgData name="Christian Klepper" userId="" providerId="" clId="Web-{516AB277-A0C3-4DE9-96DB-48CD565423C8}" dt="2021-06-09T16:27:44.529" v="685" actId="1076"/>
          <ac:spMkLst>
            <pc:docMk/>
            <pc:sldMk cId="2408038256" sldId="589"/>
            <ac:spMk id="42" creationId="{BCB43289-0291-4491-8BDE-F68EEA7C0117}"/>
          </ac:spMkLst>
        </pc:spChg>
        <pc:spChg chg="add mod">
          <ac:chgData name="Christian Klepper" userId="" providerId="" clId="Web-{516AB277-A0C3-4DE9-96DB-48CD565423C8}" dt="2021-06-09T16:28:20.686" v="693" actId="1076"/>
          <ac:spMkLst>
            <pc:docMk/>
            <pc:sldMk cId="2408038256" sldId="589"/>
            <ac:spMk id="44" creationId="{74992305-35C3-4068-A217-2ADEA1B639AE}"/>
          </ac:spMkLst>
        </pc:spChg>
        <pc:spChg chg="add del mod">
          <ac:chgData name="Christian Klepper" userId="" providerId="" clId="Web-{516AB277-A0C3-4DE9-96DB-48CD565423C8}" dt="2021-06-09T16:32:58.486" v="711"/>
          <ac:spMkLst>
            <pc:docMk/>
            <pc:sldMk cId="2408038256" sldId="589"/>
            <ac:spMk id="48" creationId="{FADAED19-0F42-4701-B2B9-17DDC758ABA1}"/>
          </ac:spMkLst>
        </pc:spChg>
        <pc:spChg chg="add">
          <ac:chgData name="Christian Klepper" userId="" providerId="" clId="Web-{516AB277-A0C3-4DE9-96DB-48CD565423C8}" dt="2021-06-09T16:32:59.642" v="712"/>
          <ac:spMkLst>
            <pc:docMk/>
            <pc:sldMk cId="2408038256" sldId="589"/>
            <ac:spMk id="50" creationId="{F68A6FE5-636A-4675-A69E-44B00B7EC2B1}"/>
          </ac:spMkLst>
        </pc:spChg>
        <pc:spChg chg="add">
          <ac:chgData name="Christian Klepper" userId="" providerId="" clId="Web-{516AB277-A0C3-4DE9-96DB-48CD565423C8}" dt="2021-06-09T16:32:59.736" v="714"/>
          <ac:spMkLst>
            <pc:docMk/>
            <pc:sldMk cId="2408038256" sldId="589"/>
            <ac:spMk id="54" creationId="{AB4E7E89-7FB5-4251-85BA-B4358F06B9AD}"/>
          </ac:spMkLst>
        </pc:spChg>
        <pc:spChg chg="add mod">
          <ac:chgData name="Christian Klepper" userId="" providerId="" clId="Web-{516AB277-A0C3-4DE9-96DB-48CD565423C8}" dt="2021-06-09T16:33:11.799" v="723" actId="20577"/>
          <ac:spMkLst>
            <pc:docMk/>
            <pc:sldMk cId="2408038256" sldId="589"/>
            <ac:spMk id="56" creationId="{FBD42AE9-12E9-4690-84E3-2B6E683A615D}"/>
          </ac:spMkLst>
        </pc:spChg>
        <pc:picChg chg="del">
          <ac:chgData name="Christian Klepper" userId="" providerId="" clId="Web-{516AB277-A0C3-4DE9-96DB-48CD565423C8}" dt="2021-06-09T16:23:16.495" v="603"/>
          <ac:picMkLst>
            <pc:docMk/>
            <pc:sldMk cId="2408038256" sldId="589"/>
            <ac:picMk id="3" creationId="{D8FCC5F1-35D9-6A43-8A43-8E4A403D8817}"/>
          </ac:picMkLst>
        </pc:picChg>
        <pc:picChg chg="add del mod">
          <ac:chgData name="Christian Klepper" userId="" providerId="" clId="Web-{516AB277-A0C3-4DE9-96DB-48CD565423C8}" dt="2021-06-09T16:32:54.877" v="708"/>
          <ac:picMkLst>
            <pc:docMk/>
            <pc:sldMk cId="2408038256" sldId="589"/>
            <ac:picMk id="4" creationId="{388883C4-939C-491E-ACA4-5D48E768ADE5}"/>
          </ac:picMkLst>
        </pc:picChg>
        <pc:picChg chg="add mod">
          <ac:chgData name="Christian Klepper" userId="" providerId="" clId="Web-{516AB277-A0C3-4DE9-96DB-48CD565423C8}" dt="2021-06-09T16:28:07.623" v="689" actId="1076"/>
          <ac:picMkLst>
            <pc:docMk/>
            <pc:sldMk cId="2408038256" sldId="589"/>
            <ac:picMk id="26" creationId="{A33329F8-8259-4A7B-8CC6-68FC01841EB5}"/>
          </ac:picMkLst>
        </pc:picChg>
        <pc:picChg chg="add mod">
          <ac:chgData name="Christian Klepper" userId="" providerId="" clId="Web-{516AB277-A0C3-4DE9-96DB-48CD565423C8}" dt="2021-06-09T16:28:05.139" v="688" actId="1076"/>
          <ac:picMkLst>
            <pc:docMk/>
            <pc:sldMk cId="2408038256" sldId="589"/>
            <ac:picMk id="28" creationId="{ED2B97F2-0723-4E97-88B4-1D8C656BE3E4}"/>
          </ac:picMkLst>
        </pc:picChg>
        <pc:picChg chg="add mod">
          <ac:chgData name="Christian Klepper" userId="" providerId="" clId="Web-{516AB277-A0C3-4DE9-96DB-48CD565423C8}" dt="2021-06-09T16:25:11.902" v="637" actId="1076"/>
          <ac:picMkLst>
            <pc:docMk/>
            <pc:sldMk cId="2408038256" sldId="589"/>
            <ac:picMk id="34" creationId="{BB16A282-E0B9-4F65-B5B3-2C7C074CC9E9}"/>
          </ac:picMkLst>
        </pc:picChg>
        <pc:picChg chg="add mod">
          <ac:chgData name="Christian Klepper" userId="" providerId="" clId="Web-{516AB277-A0C3-4DE9-96DB-48CD565423C8}" dt="2021-06-09T16:28:28.952" v="695" actId="1076"/>
          <ac:picMkLst>
            <pc:docMk/>
            <pc:sldMk cId="2408038256" sldId="589"/>
            <ac:picMk id="40" creationId="{0DD7ED0E-8948-43A7-9C40-CDC3B4C54811}"/>
          </ac:picMkLst>
        </pc:picChg>
        <pc:picChg chg="add mod">
          <ac:chgData name="Christian Klepper" userId="" providerId="" clId="Web-{516AB277-A0C3-4DE9-96DB-48CD565423C8}" dt="2021-06-09T16:29:30.218" v="700" actId="1076"/>
          <ac:picMkLst>
            <pc:docMk/>
            <pc:sldMk cId="2408038256" sldId="589"/>
            <ac:picMk id="46" creationId="{D987D07B-E3DE-4606-BA77-AA8746F1395B}"/>
          </ac:picMkLst>
        </pc:picChg>
        <pc:picChg chg="add mod">
          <ac:chgData name="Christian Klepper" userId="" providerId="" clId="Web-{516AB277-A0C3-4DE9-96DB-48CD565423C8}" dt="2021-06-09T16:32:59.720" v="713"/>
          <ac:picMkLst>
            <pc:docMk/>
            <pc:sldMk cId="2408038256" sldId="589"/>
            <ac:picMk id="52" creationId="{BAA9D14E-A069-4953-B46E-B7A594D1E76B}"/>
          </ac:picMkLst>
        </pc:picChg>
      </pc:sldChg>
      <pc:sldChg chg="add del">
        <pc:chgData name="Christian Klepper" userId="" providerId="" clId="Web-{516AB277-A0C3-4DE9-96DB-48CD565423C8}" dt="2021-06-09T16:19:51.852" v="566"/>
        <pc:sldMkLst>
          <pc:docMk/>
          <pc:sldMk cId="1923937663" sldId="590"/>
        </pc:sldMkLst>
      </pc:sldChg>
      <pc:sldChg chg="add del">
        <pc:chgData name="Christian Klepper" userId="" providerId="" clId="Web-{516AB277-A0C3-4DE9-96DB-48CD565423C8}" dt="2021-06-09T16:19:49.805" v="565"/>
        <pc:sldMkLst>
          <pc:docMk/>
          <pc:sldMk cId="1620397962" sldId="591"/>
        </pc:sldMkLst>
      </pc:sldChg>
      <pc:sldChg chg="addSp delSp modSp add ord modNotes">
        <pc:chgData name="Christian Klepper" userId="" providerId="" clId="Web-{516AB277-A0C3-4DE9-96DB-48CD565423C8}" dt="2021-06-09T16:19:08.836" v="562" actId="20577"/>
        <pc:sldMkLst>
          <pc:docMk/>
          <pc:sldMk cId="492023862" sldId="592"/>
        </pc:sldMkLst>
        <pc:spChg chg="add">
          <ac:chgData name="Christian Klepper" userId="" providerId="" clId="Web-{516AB277-A0C3-4DE9-96DB-48CD565423C8}" dt="2021-06-09T16:17:04.053" v="528"/>
          <ac:spMkLst>
            <pc:docMk/>
            <pc:sldMk cId="492023862" sldId="592"/>
            <ac:spMk id="49" creationId="{5067A6D3-F513-4494-8614-F679B69D61B2}"/>
          </ac:spMkLst>
        </pc:spChg>
        <pc:spChg chg="add mod">
          <ac:chgData name="Christian Klepper" userId="" providerId="" clId="Web-{516AB277-A0C3-4DE9-96DB-48CD565423C8}" dt="2021-06-09T16:18:13.397" v="548" actId="14100"/>
          <ac:spMkLst>
            <pc:docMk/>
            <pc:sldMk cId="492023862" sldId="592"/>
            <ac:spMk id="53" creationId="{63B9C5FA-AAFB-400C-81B3-B165730E1B9D}"/>
          </ac:spMkLst>
        </pc:spChg>
        <pc:spChg chg="add">
          <ac:chgData name="Christian Klepper" userId="" providerId="" clId="Web-{516AB277-A0C3-4DE9-96DB-48CD565423C8}" dt="2021-06-09T16:17:04.209" v="531"/>
          <ac:spMkLst>
            <pc:docMk/>
            <pc:sldMk cId="492023862" sldId="592"/>
            <ac:spMk id="55" creationId="{43B58E14-2629-4E2F-A87C-115F80F101E8}"/>
          </ac:spMkLst>
        </pc:spChg>
        <pc:spChg chg="add mod">
          <ac:chgData name="Christian Klepper" userId="" providerId="" clId="Web-{516AB277-A0C3-4DE9-96DB-48CD565423C8}" dt="2021-06-09T16:18:02.304" v="545" actId="1076"/>
          <ac:spMkLst>
            <pc:docMk/>
            <pc:sldMk cId="492023862" sldId="592"/>
            <ac:spMk id="57" creationId="{66B0417E-DE3F-46B7-9234-1A18019B20C0}"/>
          </ac:spMkLst>
        </pc:spChg>
        <pc:spChg chg="add">
          <ac:chgData name="Christian Klepper" userId="" providerId="" clId="Web-{516AB277-A0C3-4DE9-96DB-48CD565423C8}" dt="2021-06-09T16:17:04.350" v="533"/>
          <ac:spMkLst>
            <pc:docMk/>
            <pc:sldMk cId="492023862" sldId="592"/>
            <ac:spMk id="59" creationId="{0AA5A7BF-1AC3-44C5-AE01-C597E99EB6A5}"/>
          </ac:spMkLst>
        </pc:spChg>
        <pc:spChg chg="add">
          <ac:chgData name="Christian Klepper" userId="" providerId="" clId="Web-{516AB277-A0C3-4DE9-96DB-48CD565423C8}" dt="2021-06-09T16:17:04.412" v="534"/>
          <ac:spMkLst>
            <pc:docMk/>
            <pc:sldMk cId="492023862" sldId="592"/>
            <ac:spMk id="61" creationId="{75350AB7-B215-4FD7-AA4C-930DEA6A9FAB}"/>
          </ac:spMkLst>
        </pc:spChg>
        <pc:spChg chg="add mod">
          <ac:chgData name="Christian Klepper" userId="" providerId="" clId="Web-{516AB277-A0C3-4DE9-96DB-48CD565423C8}" dt="2021-06-09T16:19:08.836" v="562" actId="20577"/>
          <ac:spMkLst>
            <pc:docMk/>
            <pc:sldMk cId="492023862" sldId="592"/>
            <ac:spMk id="63" creationId="{BC7C560B-270C-485D-AAA8-F28EF39281F6}"/>
          </ac:spMkLst>
        </pc:spChg>
        <pc:spChg chg="add mod">
          <ac:chgData name="Christian Klepper" userId="" providerId="" clId="Web-{516AB277-A0C3-4DE9-96DB-48CD565423C8}" dt="2021-06-09T16:18:47.851" v="555" actId="14100"/>
          <ac:spMkLst>
            <pc:docMk/>
            <pc:sldMk cId="492023862" sldId="592"/>
            <ac:spMk id="65" creationId="{B0F40665-0F13-496B-8516-24309B82E684}"/>
          </ac:spMkLst>
        </pc:spChg>
        <pc:spChg chg="add mod">
          <ac:chgData name="Christian Klepper" userId="" providerId="" clId="Web-{516AB277-A0C3-4DE9-96DB-48CD565423C8}" dt="2021-06-09T16:19:04.507" v="560" actId="20577"/>
          <ac:spMkLst>
            <pc:docMk/>
            <pc:sldMk cId="492023862" sldId="592"/>
            <ac:spMk id="67" creationId="{FE1B5BA4-03F8-44A1-A18A-B1DB689DC0B1}"/>
          </ac:spMkLst>
        </pc:spChg>
        <pc:graphicFrameChg chg="del">
          <ac:chgData name="Christian Klepper" userId="" providerId="" clId="Web-{516AB277-A0C3-4DE9-96DB-48CD565423C8}" dt="2021-06-09T16:15:40.224" v="517"/>
          <ac:graphicFrameMkLst>
            <pc:docMk/>
            <pc:sldMk cId="492023862" sldId="592"/>
            <ac:graphicFrameMk id="2" creationId="{D9C54A87-5F1E-415A-BB8C-B2116D94994F}"/>
          </ac:graphicFrameMkLst>
        </pc:graphicFrameChg>
        <pc:graphicFrameChg chg="del">
          <ac:chgData name="Christian Klepper" userId="" providerId="" clId="Web-{516AB277-A0C3-4DE9-96DB-48CD565423C8}" dt="2021-06-09T16:15:40.224" v="516"/>
          <ac:graphicFrameMkLst>
            <pc:docMk/>
            <pc:sldMk cId="492023862" sldId="592"/>
            <ac:graphicFrameMk id="3" creationId="{AC4DDCF1-3B64-4209-BCCC-E11586E03AD8}"/>
          </ac:graphicFrameMkLst>
        </pc:graphicFrameChg>
        <pc:picChg chg="add mod modCrop">
          <ac:chgData name="Christian Klepper" userId="" providerId="" clId="Web-{516AB277-A0C3-4DE9-96DB-48CD565423C8}" dt="2021-06-09T16:18:17.304" v="549" actId="1076"/>
          <ac:picMkLst>
            <pc:docMk/>
            <pc:sldMk cId="492023862" sldId="592"/>
            <ac:picMk id="51" creationId="{B22A986C-4099-4EA2-BC60-323B0C5F9A69}"/>
          </ac:picMkLst>
        </pc:picChg>
        <pc:cxnChg chg="add">
          <ac:chgData name="Christian Klepper" userId="" providerId="" clId="Web-{516AB277-A0C3-4DE9-96DB-48CD565423C8}" dt="2021-06-09T16:17:04.037" v="527"/>
          <ac:cxnSpMkLst>
            <pc:docMk/>
            <pc:sldMk cId="492023862" sldId="592"/>
            <ac:cxnSpMk id="47" creationId="{187E2602-49CA-415E-81ED-3F8E5273C6C8}"/>
          </ac:cxnSpMkLst>
        </pc:cxnChg>
      </pc:sldChg>
      <pc:sldChg chg="addSp delSp modSp add ord modNotes">
        <pc:chgData name="Christian Klepper" userId="" providerId="" clId="Web-{516AB277-A0C3-4DE9-96DB-48CD565423C8}" dt="2021-06-09T16:15:18.395" v="513" actId="1076"/>
        <pc:sldMkLst>
          <pc:docMk/>
          <pc:sldMk cId="1915423987" sldId="593"/>
        </pc:sldMkLst>
        <pc:spChg chg="add mod">
          <ac:chgData name="Christian Klepper" userId="" providerId="" clId="Web-{516AB277-A0C3-4DE9-96DB-48CD565423C8}" dt="2021-06-09T16:15:18.395" v="513" actId="1076"/>
          <ac:spMkLst>
            <pc:docMk/>
            <pc:sldMk cId="1915423987" sldId="593"/>
            <ac:spMk id="2" creationId="{C3720C28-7C73-4C0F-9647-4EFB8D2039DB}"/>
          </ac:spMkLst>
        </pc:spChg>
        <pc:spChg chg="add">
          <ac:chgData name="Christian Klepper" userId="" providerId="" clId="Web-{516AB277-A0C3-4DE9-96DB-48CD565423C8}" dt="2021-06-09T16:14:31.004" v="506"/>
          <ac:spMkLst>
            <pc:docMk/>
            <pc:sldMk cId="1915423987" sldId="593"/>
            <ac:spMk id="3" creationId="{AA3D5C8B-4E0F-4AB4-9AEB-CA3316A8C9ED}"/>
          </ac:spMkLst>
        </pc:spChg>
        <pc:spChg chg="del">
          <ac:chgData name="Christian Klepper" userId="" providerId="" clId="Web-{516AB277-A0C3-4DE9-96DB-48CD565423C8}" dt="2021-06-09T16:14:24.832" v="504"/>
          <ac:spMkLst>
            <pc:docMk/>
            <pc:sldMk cId="1915423987" sldId="593"/>
            <ac:spMk id="5" creationId="{5913F451-0C0D-A341-9054-3EE66A956335}"/>
          </ac:spMkLst>
        </pc:spChg>
        <pc:spChg chg="add mod ord">
          <ac:chgData name="Christian Klepper" userId="" providerId="" clId="Web-{516AB277-A0C3-4DE9-96DB-48CD565423C8}" dt="2021-06-09T16:15:08.348" v="512"/>
          <ac:spMkLst>
            <pc:docMk/>
            <pc:sldMk cId="1915423987" sldId="593"/>
            <ac:spMk id="7" creationId="{7EC178BF-4419-4CA3-862C-A1255E8A4738}"/>
          </ac:spMkLst>
        </pc:spChg>
        <pc:spChg chg="del">
          <ac:chgData name="Christian Klepper" userId="" providerId="" clId="Web-{516AB277-A0C3-4DE9-96DB-48CD565423C8}" dt="2021-06-09T16:14:24.817" v="499"/>
          <ac:spMkLst>
            <pc:docMk/>
            <pc:sldMk cId="1915423987" sldId="593"/>
            <ac:spMk id="9" creationId="{69831A18-2E40-F44F-A586-C12BAFAADFD2}"/>
          </ac:spMkLst>
        </pc:spChg>
        <pc:spChg chg="del">
          <ac:chgData name="Christian Klepper" userId="" providerId="" clId="Web-{516AB277-A0C3-4DE9-96DB-48CD565423C8}" dt="2021-06-09T16:14:24.817" v="500"/>
          <ac:spMkLst>
            <pc:docMk/>
            <pc:sldMk cId="1915423987" sldId="593"/>
            <ac:spMk id="11" creationId="{37EA0810-F434-EA4E-AC24-FFF6FD207A01}"/>
          </ac:spMkLst>
        </pc:spChg>
        <pc:spChg chg="del">
          <ac:chgData name="Christian Klepper" userId="" providerId="" clId="Web-{516AB277-A0C3-4DE9-96DB-48CD565423C8}" dt="2021-06-09T16:14:24.817" v="498"/>
          <ac:spMkLst>
            <pc:docMk/>
            <pc:sldMk cId="1915423987" sldId="593"/>
            <ac:spMk id="12" creationId="{84154FC6-4508-D943-8813-8BD6B03A3776}"/>
          </ac:spMkLst>
        </pc:spChg>
        <pc:spChg chg="del">
          <ac:chgData name="Christian Klepper" userId="" providerId="" clId="Web-{516AB277-A0C3-4DE9-96DB-48CD565423C8}" dt="2021-06-09T16:14:24.817" v="497"/>
          <ac:spMkLst>
            <pc:docMk/>
            <pc:sldMk cId="1915423987" sldId="593"/>
            <ac:spMk id="13" creationId="{46A4BCBF-32B1-3F40-87E0-EB0AA829A13A}"/>
          </ac:spMkLst>
        </pc:spChg>
        <pc:spChg chg="del">
          <ac:chgData name="Christian Klepper" userId="" providerId="" clId="Web-{516AB277-A0C3-4DE9-96DB-48CD565423C8}" dt="2021-06-09T16:14:24.817" v="496"/>
          <ac:spMkLst>
            <pc:docMk/>
            <pc:sldMk cId="1915423987" sldId="593"/>
            <ac:spMk id="14" creationId="{6178C4CE-2811-5343-950A-FC726AA56054}"/>
          </ac:spMkLst>
        </pc:spChg>
        <pc:spChg chg="del">
          <ac:chgData name="Christian Klepper" userId="" providerId="" clId="Web-{516AB277-A0C3-4DE9-96DB-48CD565423C8}" dt="2021-06-09T16:14:24.817" v="495"/>
          <ac:spMkLst>
            <pc:docMk/>
            <pc:sldMk cId="1915423987" sldId="593"/>
            <ac:spMk id="20" creationId="{6B57E269-279D-1542-9642-A16477BB562B}"/>
          </ac:spMkLst>
        </pc:spChg>
        <pc:spChg chg="del">
          <ac:chgData name="Christian Klepper" userId="" providerId="" clId="Web-{516AB277-A0C3-4DE9-96DB-48CD565423C8}" dt="2021-06-09T16:14:24.817" v="494"/>
          <ac:spMkLst>
            <pc:docMk/>
            <pc:sldMk cId="1915423987" sldId="593"/>
            <ac:spMk id="21" creationId="{30660B1E-BD50-074E-B1A6-9A760347B95D}"/>
          </ac:spMkLst>
        </pc:spChg>
        <pc:spChg chg="del">
          <ac:chgData name="Christian Klepper" userId="" providerId="" clId="Web-{516AB277-A0C3-4DE9-96DB-48CD565423C8}" dt="2021-06-09T16:14:24.817" v="493"/>
          <ac:spMkLst>
            <pc:docMk/>
            <pc:sldMk cId="1915423987" sldId="593"/>
            <ac:spMk id="22" creationId="{DF28A732-CDEA-D94D-8C75-232FF011A8DD}"/>
          </ac:spMkLst>
        </pc:spChg>
        <pc:spChg chg="del">
          <ac:chgData name="Christian Klepper" userId="" providerId="" clId="Web-{516AB277-A0C3-4DE9-96DB-48CD565423C8}" dt="2021-06-09T16:14:24.817" v="492"/>
          <ac:spMkLst>
            <pc:docMk/>
            <pc:sldMk cId="1915423987" sldId="593"/>
            <ac:spMk id="23" creationId="{E5B5DDB9-2EF3-7E45-A5AD-163C2C0B28D1}"/>
          </ac:spMkLst>
        </pc:spChg>
        <pc:picChg chg="add">
          <ac:chgData name="Christian Klepper" userId="" providerId="" clId="Web-{516AB277-A0C3-4DE9-96DB-48CD565423C8}" dt="2021-06-09T16:14:31.332" v="507"/>
          <ac:picMkLst>
            <pc:docMk/>
            <pc:sldMk cId="1915423987" sldId="593"/>
            <ac:picMk id="4" creationId="{64231F16-E411-4163-BC9D-A7ED7D0551AD}"/>
          </ac:picMkLst>
        </pc:picChg>
        <pc:picChg chg="del">
          <ac:chgData name="Christian Klepper" userId="" providerId="" clId="Web-{516AB277-A0C3-4DE9-96DB-48CD565423C8}" dt="2021-06-09T16:14:24.832" v="503"/>
          <ac:picMkLst>
            <pc:docMk/>
            <pc:sldMk cId="1915423987" sldId="593"/>
            <ac:picMk id="6" creationId="{A9CAFA6A-C4F1-4844-A58A-44D6D65F05C1}"/>
          </ac:picMkLst>
        </pc:picChg>
        <pc:picChg chg="del">
          <ac:chgData name="Christian Klepper" userId="" providerId="" clId="Web-{516AB277-A0C3-4DE9-96DB-48CD565423C8}" dt="2021-06-09T16:14:24.832" v="502"/>
          <ac:picMkLst>
            <pc:docMk/>
            <pc:sldMk cId="1915423987" sldId="593"/>
            <ac:picMk id="8" creationId="{BF1A6FC4-8845-4AD0-9F3E-3AA27AFE1AE7}"/>
          </ac:picMkLst>
        </pc:picChg>
        <pc:picChg chg="del">
          <ac:chgData name="Christian Klepper" userId="" providerId="" clId="Web-{516AB277-A0C3-4DE9-96DB-48CD565423C8}" dt="2021-06-09T16:14:24.832" v="501"/>
          <ac:picMkLst>
            <pc:docMk/>
            <pc:sldMk cId="1915423987" sldId="593"/>
            <ac:picMk id="10" creationId="{6BF2B68A-582F-40D5-8CDC-88D343112424}"/>
          </ac:picMkLst>
        </pc:picChg>
      </pc:sldChg>
      <pc:sldChg chg="add del">
        <pc:chgData name="Christian Klepper" userId="" providerId="" clId="Web-{516AB277-A0C3-4DE9-96DB-48CD565423C8}" dt="2021-06-09T16:19:48.602" v="564"/>
        <pc:sldMkLst>
          <pc:docMk/>
          <pc:sldMk cId="1971412492" sldId="594"/>
        </pc:sldMkLst>
      </pc:sldChg>
      <pc:sldChg chg="addSp delSp modSp add ord modNotes">
        <pc:chgData name="Christian Klepper" userId="" providerId="" clId="Web-{516AB277-A0C3-4DE9-96DB-48CD565423C8}" dt="2021-06-09T16:11:33.424" v="483"/>
        <pc:sldMkLst>
          <pc:docMk/>
          <pc:sldMk cId="1731269187" sldId="595"/>
        </pc:sldMkLst>
        <pc:spChg chg="add mod">
          <ac:chgData name="Christian Klepper" userId="" providerId="" clId="Web-{516AB277-A0C3-4DE9-96DB-48CD565423C8}" dt="2021-06-09T16:10:53.517" v="480"/>
          <ac:spMkLst>
            <pc:docMk/>
            <pc:sldMk cId="1731269187" sldId="595"/>
            <ac:spMk id="3" creationId="{A8F97436-CBC7-4267-8943-3BA685DA7BB2}"/>
          </ac:spMkLst>
        </pc:spChg>
        <pc:spChg chg="del">
          <ac:chgData name="Christian Klepper" userId="" providerId="" clId="Web-{516AB277-A0C3-4DE9-96DB-48CD565423C8}" dt="2021-06-09T16:10:53.423" v="479"/>
          <ac:spMkLst>
            <pc:docMk/>
            <pc:sldMk cId="1731269187" sldId="595"/>
            <ac:spMk id="8" creationId="{BABB5D00-9267-6646-8F94-F16DAA916643}"/>
          </ac:spMkLst>
        </pc:spChg>
        <pc:spChg chg="del">
          <ac:chgData name="Christian Klepper" userId="" providerId="" clId="Web-{516AB277-A0C3-4DE9-96DB-48CD565423C8}" dt="2021-06-09T16:10:53.423" v="478"/>
          <ac:spMkLst>
            <pc:docMk/>
            <pc:sldMk cId="1731269187" sldId="595"/>
            <ac:spMk id="9" creationId="{60A412EE-CF65-F144-BD7C-8D168B96F976}"/>
          </ac:spMkLst>
        </pc:spChg>
        <pc:spChg chg="del">
          <ac:chgData name="Christian Klepper" userId="" providerId="" clId="Web-{516AB277-A0C3-4DE9-96DB-48CD565423C8}" dt="2021-06-09T16:10:53.423" v="477"/>
          <ac:spMkLst>
            <pc:docMk/>
            <pc:sldMk cId="1731269187" sldId="595"/>
            <ac:spMk id="10" creationId="{071314B0-4AC3-9542-AA36-BA4E87F9F920}"/>
          </ac:spMkLst>
        </pc:spChg>
        <pc:spChg chg="del">
          <ac:chgData name="Christian Klepper" userId="" providerId="" clId="Web-{516AB277-A0C3-4DE9-96DB-48CD565423C8}" dt="2021-06-09T16:10:53.423" v="475"/>
          <ac:spMkLst>
            <pc:docMk/>
            <pc:sldMk cId="1731269187" sldId="595"/>
            <ac:spMk id="16" creationId="{4665C4AA-38F7-104D-B0E8-584A8ACDEC38}"/>
          </ac:spMkLst>
        </pc:spChg>
        <pc:picChg chg="del">
          <ac:chgData name="Christian Klepper" userId="" providerId="" clId="Web-{516AB277-A0C3-4DE9-96DB-48CD565423C8}" dt="2021-06-09T16:10:53.517" v="480"/>
          <ac:picMkLst>
            <pc:docMk/>
            <pc:sldMk cId="1731269187" sldId="595"/>
            <ac:picMk id="6" creationId="{AC7C833F-AE1E-054F-9B70-A15D6D5BA104}"/>
          </ac:picMkLst>
        </pc:picChg>
        <pc:cxnChg chg="del">
          <ac:chgData name="Christian Klepper" userId="" providerId="" clId="Web-{516AB277-A0C3-4DE9-96DB-48CD565423C8}" dt="2021-06-09T16:10:53.423" v="476"/>
          <ac:cxnSpMkLst>
            <pc:docMk/>
            <pc:sldMk cId="1731269187" sldId="595"/>
            <ac:cxnSpMk id="12" creationId="{32254238-A125-644E-BE20-9699213015CE}"/>
          </ac:cxnSpMkLst>
        </pc:cxnChg>
      </pc:sldChg>
      <pc:sldChg chg="addSp delSp modSp add ord modNotes">
        <pc:chgData name="Christian Klepper" userId="" providerId="" clId="Web-{516AB277-A0C3-4DE9-96DB-48CD565423C8}" dt="2021-06-09T16:01:56.589" v="471" actId="1076"/>
        <pc:sldMkLst>
          <pc:docMk/>
          <pc:sldMk cId="2434218770" sldId="596"/>
        </pc:sldMkLst>
        <pc:spChg chg="add del mod">
          <ac:chgData name="Christian Klepper" userId="" providerId="" clId="Web-{516AB277-A0C3-4DE9-96DB-48CD565423C8}" dt="2021-06-09T15:58:59.821" v="437"/>
          <ac:spMkLst>
            <pc:docMk/>
            <pc:sldMk cId="2434218770" sldId="596"/>
            <ac:spMk id="3" creationId="{D94D8E97-C824-4F9B-A63E-9212C7F697CF}"/>
          </ac:spMkLst>
        </pc:spChg>
        <pc:spChg chg="add del mod">
          <ac:chgData name="Christian Klepper" userId="" providerId="" clId="Web-{516AB277-A0C3-4DE9-96DB-48CD565423C8}" dt="2021-06-09T16:00:39.994" v="461"/>
          <ac:spMkLst>
            <pc:docMk/>
            <pc:sldMk cId="2434218770" sldId="596"/>
            <ac:spMk id="6" creationId="{5A04F668-172A-45CF-84FC-AABB614E1A31}"/>
          </ac:spMkLst>
        </pc:spChg>
        <pc:spChg chg="add mod">
          <ac:chgData name="Christian Klepper" userId="" providerId="" clId="Web-{516AB277-A0C3-4DE9-96DB-48CD565423C8}" dt="2021-06-09T16:01:56.589" v="471" actId="1076"/>
          <ac:spMkLst>
            <pc:docMk/>
            <pc:sldMk cId="2434218770" sldId="596"/>
            <ac:spMk id="12" creationId="{A2E4CB80-BB47-4754-92FB-7634D2ECB7BE}"/>
          </ac:spMkLst>
        </pc:spChg>
        <pc:spChg chg="add mod">
          <ac:chgData name="Christian Klepper" userId="" providerId="" clId="Web-{516AB277-A0C3-4DE9-96DB-48CD565423C8}" dt="2021-06-09T15:59:37.181" v="451" actId="20577"/>
          <ac:spMkLst>
            <pc:docMk/>
            <pc:sldMk cId="2434218770" sldId="596"/>
            <ac:spMk id="14" creationId="{941B46BA-C2CA-4107-AC52-4C2237732B6F}"/>
          </ac:spMkLst>
        </pc:spChg>
        <pc:spChg chg="add del mod">
          <ac:chgData name="Christian Klepper" userId="" providerId="" clId="Web-{516AB277-A0C3-4DE9-96DB-48CD565423C8}" dt="2021-06-09T16:00:20.807" v="459"/>
          <ac:spMkLst>
            <pc:docMk/>
            <pc:sldMk cId="2434218770" sldId="596"/>
            <ac:spMk id="16" creationId="{27BA6528-490C-48AB-A59F-2CC8FED73769}"/>
          </ac:spMkLst>
        </pc:spChg>
        <pc:spChg chg="add mod ord">
          <ac:chgData name="Christian Klepper" userId="" providerId="" clId="Web-{516AB277-A0C3-4DE9-96DB-48CD565423C8}" dt="2021-06-09T16:01:02.057" v="468"/>
          <ac:spMkLst>
            <pc:docMk/>
            <pc:sldMk cId="2434218770" sldId="596"/>
            <ac:spMk id="20" creationId="{E0507A63-78D7-467A-9175-8B9DC68632B6}"/>
          </ac:spMkLst>
        </pc:spChg>
        <pc:picChg chg="add">
          <ac:chgData name="Christian Klepper" userId="" providerId="" clId="Web-{516AB277-A0C3-4DE9-96DB-48CD565423C8}" dt="2021-06-09T15:59:04.962" v="440"/>
          <ac:picMkLst>
            <pc:docMk/>
            <pc:sldMk cId="2434218770" sldId="596"/>
            <ac:picMk id="8" creationId="{F6E2C77F-BE5C-4154-BF00-4D80F8199E9C}"/>
          </ac:picMkLst>
        </pc:picChg>
        <pc:picChg chg="add mod">
          <ac:chgData name="Christian Klepper" userId="" providerId="" clId="Web-{516AB277-A0C3-4DE9-96DB-48CD565423C8}" dt="2021-06-09T16:01:56.589" v="470" actId="1076"/>
          <ac:picMkLst>
            <pc:docMk/>
            <pc:sldMk cId="2434218770" sldId="596"/>
            <ac:picMk id="10" creationId="{4A30C102-7750-4F12-A37E-53E328C2AE39}"/>
          </ac:picMkLst>
        </pc:picChg>
        <pc:picChg chg="del">
          <ac:chgData name="Christian Klepper" userId="" providerId="" clId="Web-{516AB277-A0C3-4DE9-96DB-48CD565423C8}" dt="2021-06-09T15:58:56.306" v="436"/>
          <ac:picMkLst>
            <pc:docMk/>
            <pc:sldMk cId="2434218770" sldId="596"/>
            <ac:picMk id="17" creationId="{DEFFCF63-4411-4B9F-8802-F4017A35C153}"/>
          </ac:picMkLst>
        </pc:picChg>
        <pc:cxnChg chg="add ord">
          <ac:chgData name="Christian Klepper" userId="" providerId="" clId="Web-{516AB277-A0C3-4DE9-96DB-48CD565423C8}" dt="2021-06-09T16:01:07.666" v="469"/>
          <ac:cxnSpMkLst>
            <pc:docMk/>
            <pc:sldMk cId="2434218770" sldId="596"/>
            <ac:cxnSpMk id="4" creationId="{B366C0A7-F090-4933-9B94-08F1C52A72D1}"/>
          </ac:cxnSpMkLst>
        </pc:cxnChg>
      </pc:sldChg>
      <pc:sldChg chg="addSp delSp modSp add del ord modNotes">
        <pc:chgData name="Christian Klepper" userId="" providerId="" clId="Web-{516AB277-A0C3-4DE9-96DB-48CD565423C8}" dt="2021-06-09T15:58:17.915" v="428"/>
        <pc:sldMkLst>
          <pc:docMk/>
          <pc:sldMk cId="1485851752" sldId="597"/>
        </pc:sldMkLst>
        <pc:spChg chg="del">
          <ac:chgData name="Christian Klepper" userId="" providerId="" clId="Web-{516AB277-A0C3-4DE9-96DB-48CD565423C8}" dt="2021-06-09T15:53:58.130" v="360"/>
          <ac:spMkLst>
            <pc:docMk/>
            <pc:sldMk cId="1485851752" sldId="597"/>
            <ac:spMk id="2" creationId="{9C9EF9EA-57D6-5848-9B6E-CE1A72F26751}"/>
          </ac:spMkLst>
        </pc:spChg>
        <pc:spChg chg="del">
          <ac:chgData name="Christian Klepper" userId="" providerId="" clId="Web-{516AB277-A0C3-4DE9-96DB-48CD565423C8}" dt="2021-06-09T15:53:58.208" v="361"/>
          <ac:spMkLst>
            <pc:docMk/>
            <pc:sldMk cId="1485851752" sldId="597"/>
            <ac:spMk id="3" creationId="{6275D5CC-E9DE-4CED-99DB-F001FED65226}"/>
          </ac:spMkLst>
        </pc:spChg>
        <pc:spChg chg="del">
          <ac:chgData name="Christian Klepper" userId="" providerId="" clId="Web-{516AB277-A0C3-4DE9-96DB-48CD565423C8}" dt="2021-06-09T15:53:58.224" v="362"/>
          <ac:spMkLst>
            <pc:docMk/>
            <pc:sldMk cId="1485851752" sldId="597"/>
            <ac:spMk id="5" creationId="{5913F451-0C0D-A341-9054-3EE66A956335}"/>
          </ac:spMkLst>
        </pc:spChg>
        <pc:spChg chg="add del mod">
          <ac:chgData name="Christian Klepper" userId="" providerId="" clId="Web-{516AB277-A0C3-4DE9-96DB-48CD565423C8}" dt="2021-06-09T15:54:06.662" v="376"/>
          <ac:spMkLst>
            <pc:docMk/>
            <pc:sldMk cId="1485851752" sldId="597"/>
            <ac:spMk id="6" creationId="{87265130-C30C-4D60-BFC5-38A48BF14B76}"/>
          </ac:spMkLst>
        </pc:spChg>
        <pc:spChg chg="add mod">
          <ac:chgData name="Christian Klepper" userId="" providerId="" clId="Web-{516AB277-A0C3-4DE9-96DB-48CD565423C8}" dt="2021-06-09T15:55:38.819" v="411" actId="1076"/>
          <ac:spMkLst>
            <pc:docMk/>
            <pc:sldMk cId="1485851752" sldId="597"/>
            <ac:spMk id="7" creationId="{368B8C97-5900-4649-86C7-B16DDFEA9A78}"/>
          </ac:spMkLst>
        </pc:spChg>
        <pc:spChg chg="add mod">
          <ac:chgData name="Christian Klepper" userId="" providerId="" clId="Web-{516AB277-A0C3-4DE9-96DB-48CD565423C8}" dt="2021-06-09T15:56:13.288" v="413" actId="1076"/>
          <ac:spMkLst>
            <pc:docMk/>
            <pc:sldMk cId="1485851752" sldId="597"/>
            <ac:spMk id="12" creationId="{77A9ED41-F9B1-4D58-AE29-A3A5496BDCAF}"/>
          </ac:spMkLst>
        </pc:spChg>
        <pc:spChg chg="del">
          <ac:chgData name="Christian Klepper" userId="" providerId="" clId="Web-{516AB277-A0C3-4DE9-96DB-48CD565423C8}" dt="2021-06-09T15:53:58.130" v="357"/>
          <ac:spMkLst>
            <pc:docMk/>
            <pc:sldMk cId="1485851752" sldId="597"/>
            <ac:spMk id="16" creationId="{D5BE8F1B-200D-5F48-8BA3-0A59A84A5747}"/>
          </ac:spMkLst>
        </pc:spChg>
        <pc:spChg chg="del">
          <ac:chgData name="Christian Klepper" userId="" providerId="" clId="Web-{516AB277-A0C3-4DE9-96DB-48CD565423C8}" dt="2021-06-09T15:53:58.130" v="356"/>
          <ac:spMkLst>
            <pc:docMk/>
            <pc:sldMk cId="1485851752" sldId="597"/>
            <ac:spMk id="17" creationId="{59B6F909-CFD4-0441-9565-AECD173CFECE}"/>
          </ac:spMkLst>
        </pc:spChg>
        <pc:spChg chg="add mod">
          <ac:chgData name="Christian Klepper" userId="" providerId="" clId="Web-{516AB277-A0C3-4DE9-96DB-48CD565423C8}" dt="2021-06-09T15:56:50.492" v="420" actId="1076"/>
          <ac:spMkLst>
            <pc:docMk/>
            <pc:sldMk cId="1485851752" sldId="597"/>
            <ac:spMk id="22" creationId="{830B266F-D26F-48FD-81DE-C3D1706063D9}"/>
          </ac:spMkLst>
        </pc:spChg>
        <pc:spChg chg="add mod">
          <ac:chgData name="Christian Klepper" userId="" providerId="" clId="Web-{516AB277-A0C3-4DE9-96DB-48CD565423C8}" dt="2021-06-09T15:55:04.678" v="404" actId="1076"/>
          <ac:spMkLst>
            <pc:docMk/>
            <pc:sldMk cId="1485851752" sldId="597"/>
            <ac:spMk id="30" creationId="{D5B45DCB-9665-4470-927D-A55EFB465411}"/>
          </ac:spMkLst>
        </pc:spChg>
        <pc:spChg chg="add mod">
          <ac:chgData name="Christian Klepper" userId="" providerId="" clId="Web-{516AB277-A0C3-4DE9-96DB-48CD565423C8}" dt="2021-06-09T15:56:38.101" v="418" actId="1076"/>
          <ac:spMkLst>
            <pc:docMk/>
            <pc:sldMk cId="1485851752" sldId="597"/>
            <ac:spMk id="32" creationId="{A2046B04-7801-4D84-A05F-C0724E0C2AC5}"/>
          </ac:spMkLst>
        </pc:spChg>
        <pc:spChg chg="add mod">
          <ac:chgData name="Christian Klepper" userId="" providerId="" clId="Web-{516AB277-A0C3-4DE9-96DB-48CD565423C8}" dt="2021-06-09T15:57:02.210" v="422" actId="1076"/>
          <ac:spMkLst>
            <pc:docMk/>
            <pc:sldMk cId="1485851752" sldId="597"/>
            <ac:spMk id="34" creationId="{EAC1F86A-2A23-4CFD-9398-B0E3DC397C97}"/>
          </ac:spMkLst>
        </pc:spChg>
        <pc:spChg chg="add del mod">
          <ac:chgData name="Christian Klepper" userId="" providerId="" clId="Web-{516AB277-A0C3-4DE9-96DB-48CD565423C8}" dt="2021-06-09T15:56:45.617" v="419"/>
          <ac:spMkLst>
            <pc:docMk/>
            <pc:sldMk cId="1485851752" sldId="597"/>
            <ac:spMk id="36" creationId="{582519A7-36AC-45CA-ABEC-C2A84ED157D1}"/>
          </ac:spMkLst>
        </pc:spChg>
        <pc:picChg chg="add mod">
          <ac:chgData name="Christian Klepper" userId="" providerId="" clId="Web-{516AB277-A0C3-4DE9-96DB-48CD565423C8}" dt="2021-06-09T15:55:04.568" v="397" actId="1076"/>
          <ac:picMkLst>
            <pc:docMk/>
            <pc:sldMk cId="1485851752" sldId="597"/>
            <ac:picMk id="8" creationId="{5317E6B4-61DC-402A-96DD-1EA88C8E16BD}"/>
          </ac:picMkLst>
        </pc:picChg>
        <pc:picChg chg="add mod">
          <ac:chgData name="Christian Klepper" userId="" providerId="" clId="Web-{516AB277-A0C3-4DE9-96DB-48CD565423C8}" dt="2021-06-09T15:55:04.600" v="398" actId="1076"/>
          <ac:picMkLst>
            <pc:docMk/>
            <pc:sldMk cId="1485851752" sldId="597"/>
            <ac:picMk id="9" creationId="{C9C0183E-1C19-4BCD-91F0-B2F8E417DA37}"/>
          </ac:picMkLst>
        </pc:picChg>
        <pc:picChg chg="add mod">
          <ac:chgData name="Christian Klepper" userId="" providerId="" clId="Web-{516AB277-A0C3-4DE9-96DB-48CD565423C8}" dt="2021-06-09T15:55:04.631" v="399" actId="1076"/>
          <ac:picMkLst>
            <pc:docMk/>
            <pc:sldMk cId="1485851752" sldId="597"/>
            <ac:picMk id="10" creationId="{791A20B3-32D2-46EE-86C4-C9592623FBBC}"/>
          </ac:picMkLst>
        </pc:picChg>
        <pc:picChg chg="del">
          <ac:chgData name="Christian Klepper" userId="" providerId="" clId="Web-{516AB277-A0C3-4DE9-96DB-48CD565423C8}" dt="2021-06-09T15:53:58.130" v="358"/>
          <ac:picMkLst>
            <pc:docMk/>
            <pc:sldMk cId="1485851752" sldId="597"/>
            <ac:picMk id="15" creationId="{AE16CB6D-F541-5549-AFB3-D4032FE94E1E}"/>
          </ac:picMkLst>
        </pc:picChg>
        <pc:cxnChg chg="del">
          <ac:chgData name="Christian Klepper" userId="" providerId="" clId="Web-{516AB277-A0C3-4DE9-96DB-48CD565423C8}" dt="2021-06-09T15:53:58.130" v="359"/>
          <ac:cxnSpMkLst>
            <pc:docMk/>
            <pc:sldMk cId="1485851752" sldId="597"/>
            <ac:cxnSpMk id="13" creationId="{03D80874-9BA2-9747-BB33-D5D70D6654F3}"/>
          </ac:cxnSpMkLst>
        </pc:cxnChg>
        <pc:cxnChg chg="add mod">
          <ac:chgData name="Christian Klepper" userId="" providerId="" clId="Web-{516AB277-A0C3-4DE9-96DB-48CD565423C8}" dt="2021-06-09T15:55:49.850" v="412" actId="1076"/>
          <ac:cxnSpMkLst>
            <pc:docMk/>
            <pc:sldMk cId="1485851752" sldId="597"/>
            <ac:cxnSpMk id="24" creationId="{3B5C181F-B37E-4A9E-B2ED-85A2EE38066E}"/>
          </ac:cxnSpMkLst>
        </pc:cxnChg>
        <pc:cxnChg chg="add mod">
          <ac:chgData name="Christian Klepper" userId="" providerId="" clId="Web-{516AB277-A0C3-4DE9-96DB-48CD565423C8}" dt="2021-06-09T15:56:33.788" v="417" actId="14100"/>
          <ac:cxnSpMkLst>
            <pc:docMk/>
            <pc:sldMk cId="1485851752" sldId="597"/>
            <ac:cxnSpMk id="26" creationId="{92F36A6B-79E2-4651-9358-8A378F236287}"/>
          </ac:cxnSpMkLst>
        </pc:cxnChg>
        <pc:cxnChg chg="add mod">
          <ac:chgData name="Christian Klepper" userId="" providerId="" clId="Web-{516AB277-A0C3-4DE9-96DB-48CD565423C8}" dt="2021-06-09T15:57:09.804" v="423" actId="14100"/>
          <ac:cxnSpMkLst>
            <pc:docMk/>
            <pc:sldMk cId="1485851752" sldId="597"/>
            <ac:cxnSpMk id="28" creationId="{E9BB386A-0206-412E-9BDB-096E634CB9CC}"/>
          </ac:cxnSpMkLst>
        </pc:cxnChg>
      </pc:sldChg>
      <pc:sldChg chg="addSp delSp modSp add ord modNotes">
        <pc:chgData name="Christian Klepper" userId="" providerId="" clId="Web-{516AB277-A0C3-4DE9-96DB-48CD565423C8}" dt="2021-06-09T15:59:10.696" v="446" actId="20577"/>
        <pc:sldMkLst>
          <pc:docMk/>
          <pc:sldMk cId="792878223" sldId="598"/>
        </pc:sldMkLst>
        <pc:spChg chg="del">
          <ac:chgData name="Christian Klepper" userId="" providerId="" clId="Web-{516AB277-A0C3-4DE9-96DB-48CD565423C8}" dt="2021-06-09T15:51:50.113" v="332"/>
          <ac:spMkLst>
            <pc:docMk/>
            <pc:sldMk cId="792878223" sldId="598"/>
            <ac:spMk id="2" creationId="{00000000-0000-0000-0000-000000000000}"/>
          </ac:spMkLst>
        </pc:spChg>
        <pc:spChg chg="add del mod">
          <ac:chgData name="Christian Klepper" userId="" providerId="" clId="Web-{516AB277-A0C3-4DE9-96DB-48CD565423C8}" dt="2021-06-09T15:52:09.520" v="341"/>
          <ac:spMkLst>
            <pc:docMk/>
            <pc:sldMk cId="792878223" sldId="598"/>
            <ac:spMk id="23" creationId="{7C017952-FFB5-467B-A9DD-F17BB16F7C48}"/>
          </ac:spMkLst>
        </pc:spChg>
        <pc:spChg chg="add mod">
          <ac:chgData name="Christian Klepper" userId="" providerId="" clId="Web-{516AB277-A0C3-4DE9-96DB-48CD565423C8}" dt="2021-06-09T15:59:10.634" v="444" actId="20577"/>
          <ac:spMkLst>
            <pc:docMk/>
            <pc:sldMk cId="792878223" sldId="598"/>
            <ac:spMk id="25" creationId="{6F15A490-B8CF-4A74-88AA-9DA042C6D35E}"/>
          </ac:spMkLst>
        </pc:spChg>
        <pc:spChg chg="add mod">
          <ac:chgData name="Christian Klepper" userId="" providerId="" clId="Web-{516AB277-A0C3-4DE9-96DB-48CD565423C8}" dt="2021-06-09T15:59:10.665" v="445" actId="20577"/>
          <ac:spMkLst>
            <pc:docMk/>
            <pc:sldMk cId="792878223" sldId="598"/>
            <ac:spMk id="37" creationId="{D3C3BEB9-3BA2-488C-9DC4-D13882C1A557}"/>
          </ac:spMkLst>
        </pc:spChg>
        <pc:spChg chg="add mod">
          <ac:chgData name="Christian Klepper" userId="" providerId="" clId="Web-{516AB277-A0C3-4DE9-96DB-48CD565423C8}" dt="2021-06-09T15:59:10.696" v="446" actId="20577"/>
          <ac:spMkLst>
            <pc:docMk/>
            <pc:sldMk cId="792878223" sldId="598"/>
            <ac:spMk id="39" creationId="{718C4812-6BBB-4071-B3E6-B589E5D0935E}"/>
          </ac:spMkLst>
        </pc:spChg>
        <pc:graphicFrameChg chg="del">
          <ac:chgData name="Christian Klepper" userId="" providerId="" clId="Web-{516AB277-A0C3-4DE9-96DB-48CD565423C8}" dt="2021-06-09T15:51:50.035" v="331"/>
          <ac:graphicFrameMkLst>
            <pc:docMk/>
            <pc:sldMk cId="792878223" sldId="598"/>
            <ac:graphicFrameMk id="4" creationId="{ED7DBAB1-1E77-48A5-8732-521346B340F9}"/>
          </ac:graphicFrameMkLst>
        </pc:graphicFrameChg>
        <pc:picChg chg="add mod">
          <ac:chgData name="Christian Klepper" userId="" providerId="" clId="Web-{516AB277-A0C3-4DE9-96DB-48CD565423C8}" dt="2021-06-09T15:52:26.692" v="342" actId="1076"/>
          <ac:picMkLst>
            <pc:docMk/>
            <pc:sldMk cId="792878223" sldId="598"/>
            <ac:picMk id="27" creationId="{BA28D7A9-A673-4BCD-8BE7-7C3ED0E6CC53}"/>
          </ac:picMkLst>
        </pc:picChg>
        <pc:picChg chg="add mod">
          <ac:chgData name="Christian Klepper" userId="" providerId="" clId="Web-{516AB277-A0C3-4DE9-96DB-48CD565423C8}" dt="2021-06-09T15:52:26.723" v="343" actId="1076"/>
          <ac:picMkLst>
            <pc:docMk/>
            <pc:sldMk cId="792878223" sldId="598"/>
            <ac:picMk id="29" creationId="{210A0DE0-EAD2-4340-94EC-1ED0C65FEB6C}"/>
          </ac:picMkLst>
        </pc:picChg>
        <pc:picChg chg="add mod">
          <ac:chgData name="Christian Klepper" userId="" providerId="" clId="Web-{516AB277-A0C3-4DE9-96DB-48CD565423C8}" dt="2021-06-09T15:52:26.754" v="344" actId="1076"/>
          <ac:picMkLst>
            <pc:docMk/>
            <pc:sldMk cId="792878223" sldId="598"/>
            <ac:picMk id="31" creationId="{7E0D0F03-D1D5-4782-BB0C-BB588588E206}"/>
          </ac:picMkLst>
        </pc:picChg>
        <pc:picChg chg="add mod">
          <ac:chgData name="Christian Klepper" userId="" providerId="" clId="Web-{516AB277-A0C3-4DE9-96DB-48CD565423C8}" dt="2021-06-09T15:52:26.785" v="345" actId="1076"/>
          <ac:picMkLst>
            <pc:docMk/>
            <pc:sldMk cId="792878223" sldId="598"/>
            <ac:picMk id="33" creationId="{27F2C763-E2F8-443C-B0B1-541C2C56892D}"/>
          </ac:picMkLst>
        </pc:picChg>
        <pc:picChg chg="add mod">
          <ac:chgData name="Christian Klepper" userId="" providerId="" clId="Web-{516AB277-A0C3-4DE9-96DB-48CD565423C8}" dt="2021-06-09T15:52:26.863" v="346" actId="1076"/>
          <ac:picMkLst>
            <pc:docMk/>
            <pc:sldMk cId="792878223" sldId="598"/>
            <ac:picMk id="35" creationId="{9D9DD04B-375B-4CF6-86F3-8A6C5BC7D695}"/>
          </ac:picMkLst>
        </pc:picChg>
      </pc:sldChg>
      <pc:sldChg chg="addSp delSp modSp add ord modNotes">
        <pc:chgData name="Christian Klepper" userId="" providerId="" clId="Web-{516AB277-A0C3-4DE9-96DB-48CD565423C8}" dt="2021-06-09T15:53:44.286" v="353"/>
        <pc:sldMkLst>
          <pc:docMk/>
          <pc:sldMk cId="1279305036" sldId="599"/>
        </pc:sldMkLst>
        <pc:spChg chg="del">
          <ac:chgData name="Christian Klepper" userId="" providerId="" clId="Web-{516AB277-A0C3-4DE9-96DB-48CD565423C8}" dt="2021-06-09T15:48:05.720" v="277"/>
          <ac:spMkLst>
            <pc:docMk/>
            <pc:sldMk cId="1279305036" sldId="599"/>
            <ac:spMk id="3" creationId="{6275D5CC-E9DE-4CED-99DB-F001FED65226}"/>
          </ac:spMkLst>
        </pc:spChg>
        <pc:spChg chg="add del mod">
          <ac:chgData name="Christian Klepper" userId="" providerId="" clId="Web-{516AB277-A0C3-4DE9-96DB-48CD565423C8}" dt="2021-06-09T15:48:08.985" v="283"/>
          <ac:spMkLst>
            <pc:docMk/>
            <pc:sldMk cId="1279305036" sldId="599"/>
            <ac:spMk id="4" creationId="{DEE50AFB-2BFA-49C6-A37F-88D4AE5B100A}"/>
          </ac:spMkLst>
        </pc:spChg>
        <pc:spChg chg="add mod">
          <ac:chgData name="Christian Klepper" userId="" providerId="" clId="Web-{516AB277-A0C3-4DE9-96DB-48CD565423C8}" dt="2021-06-09T15:49:58.096" v="317"/>
          <ac:spMkLst>
            <pc:docMk/>
            <pc:sldMk cId="1279305036" sldId="599"/>
            <ac:spMk id="5" creationId="{2EC41CB6-48C7-4726-A1D6-88AF65586593}"/>
          </ac:spMkLst>
        </pc:spChg>
        <pc:spChg chg="add mod">
          <ac:chgData name="Christian Klepper" userId="" providerId="" clId="Web-{516AB277-A0C3-4DE9-96DB-48CD565423C8}" dt="2021-06-09T15:49:58.112" v="319"/>
          <ac:spMkLst>
            <pc:docMk/>
            <pc:sldMk cId="1279305036" sldId="599"/>
            <ac:spMk id="7" creationId="{A3418304-C9FD-4337-9EF5-E35C81A2B83A}"/>
          </ac:spMkLst>
        </pc:spChg>
        <pc:spChg chg="add mod">
          <ac:chgData name="Christian Klepper" userId="" providerId="" clId="Web-{516AB277-A0C3-4DE9-96DB-48CD565423C8}" dt="2021-06-09T15:48:22.251" v="285" actId="20577"/>
          <ac:spMkLst>
            <pc:docMk/>
            <pc:sldMk cId="1279305036" sldId="599"/>
            <ac:spMk id="8" creationId="{28483626-97DB-421F-897B-4829679C3E9E}"/>
          </ac:spMkLst>
        </pc:spChg>
        <pc:spChg chg="del">
          <ac:chgData name="Christian Klepper" userId="" providerId="" clId="Web-{516AB277-A0C3-4DE9-96DB-48CD565423C8}" dt="2021-06-09T15:48:05.642" v="275"/>
          <ac:spMkLst>
            <pc:docMk/>
            <pc:sldMk cId="1279305036" sldId="599"/>
            <ac:spMk id="9" creationId="{D10C6A12-9084-9245-AAF1-1E38640088F8}"/>
          </ac:spMkLst>
        </pc:spChg>
        <pc:spChg chg="del">
          <ac:chgData name="Christian Klepper" userId="" providerId="" clId="Web-{516AB277-A0C3-4DE9-96DB-48CD565423C8}" dt="2021-06-09T15:48:05.642" v="274"/>
          <ac:spMkLst>
            <pc:docMk/>
            <pc:sldMk cId="1279305036" sldId="599"/>
            <ac:spMk id="10" creationId="{B21DF4DF-082A-5F43-AB94-1130F234D229}"/>
          </ac:spMkLst>
        </pc:spChg>
        <pc:spChg chg="del">
          <ac:chgData name="Christian Klepper" userId="" providerId="" clId="Web-{516AB277-A0C3-4DE9-96DB-48CD565423C8}" dt="2021-06-09T15:48:05.642" v="273"/>
          <ac:spMkLst>
            <pc:docMk/>
            <pc:sldMk cId="1279305036" sldId="599"/>
            <ac:spMk id="11" creationId="{9A5D34B4-6041-164F-BAD3-7C37796EEEB0}"/>
          </ac:spMkLst>
        </pc:spChg>
        <pc:spChg chg="del">
          <ac:chgData name="Christian Klepper" userId="" providerId="" clId="Web-{516AB277-A0C3-4DE9-96DB-48CD565423C8}" dt="2021-06-09T15:48:05.642" v="272"/>
          <ac:spMkLst>
            <pc:docMk/>
            <pc:sldMk cId="1279305036" sldId="599"/>
            <ac:spMk id="12" creationId="{4F9753DB-1B84-A146-8D88-068B820F4761}"/>
          </ac:spMkLst>
        </pc:spChg>
        <pc:spChg chg="del">
          <ac:chgData name="Christian Klepper" userId="" providerId="" clId="Web-{516AB277-A0C3-4DE9-96DB-48CD565423C8}" dt="2021-06-09T15:48:05.642" v="271"/>
          <ac:spMkLst>
            <pc:docMk/>
            <pc:sldMk cId="1279305036" sldId="599"/>
            <ac:spMk id="13" creationId="{B682B6F7-ACE7-4D4D-97EC-53FD20EE9CB1}"/>
          </ac:spMkLst>
        </pc:spChg>
        <pc:spChg chg="del">
          <ac:chgData name="Christian Klepper" userId="" providerId="" clId="Web-{516AB277-A0C3-4DE9-96DB-48CD565423C8}" dt="2021-06-09T15:48:05.626" v="270"/>
          <ac:spMkLst>
            <pc:docMk/>
            <pc:sldMk cId="1279305036" sldId="599"/>
            <ac:spMk id="14" creationId="{36E8C3F5-85B6-B840-BC79-62AB0C95D6A3}"/>
          </ac:spMkLst>
        </pc:spChg>
        <pc:spChg chg="add del">
          <ac:chgData name="Christian Klepper" userId="" providerId="" clId="Web-{516AB277-A0C3-4DE9-96DB-48CD565423C8}" dt="2021-06-09T15:48:13.095" v="284"/>
          <ac:spMkLst>
            <pc:docMk/>
            <pc:sldMk cId="1279305036" sldId="599"/>
            <ac:spMk id="19" creationId="{41FAD5BB-97DB-49A1-A2D0-9D8F29D96F8A}"/>
          </ac:spMkLst>
        </pc:spChg>
        <pc:spChg chg="add mod">
          <ac:chgData name="Christian Klepper" userId="" providerId="" clId="Web-{516AB277-A0C3-4DE9-96DB-48CD565423C8}" dt="2021-06-09T15:49:58.112" v="318"/>
          <ac:spMkLst>
            <pc:docMk/>
            <pc:sldMk cId="1279305036" sldId="599"/>
            <ac:spMk id="21" creationId="{2881EAA6-8921-4975-BBB2-96FE8D486FD7}"/>
          </ac:spMkLst>
        </pc:spChg>
        <pc:picChg chg="del">
          <ac:chgData name="Christian Klepper" userId="" providerId="" clId="Web-{516AB277-A0C3-4DE9-96DB-48CD565423C8}" dt="2021-06-09T15:48:05.642" v="276"/>
          <ac:picMkLst>
            <pc:docMk/>
            <pc:sldMk cId="1279305036" sldId="599"/>
            <ac:picMk id="6" creationId="{AC3EF316-E902-EC4F-92D4-E47692A6C2A0}"/>
          </ac:picMkLst>
        </pc:picChg>
      </pc:sldChg>
      <pc:sldChg chg="add del">
        <pc:chgData name="Christian Klepper" userId="" providerId="" clId="Web-{516AB277-A0C3-4DE9-96DB-48CD565423C8}" dt="2021-06-09T15:45:34.937" v="256"/>
        <pc:sldMkLst>
          <pc:docMk/>
          <pc:sldMk cId="2562761436" sldId="600"/>
        </pc:sldMkLst>
      </pc:sldChg>
      <pc:sldChg chg="delSp add del">
        <pc:chgData name="Christian Klepper" userId="" providerId="" clId="Web-{516AB277-A0C3-4DE9-96DB-48CD565423C8}" dt="2021-06-09T15:45:32.593" v="255"/>
        <pc:sldMkLst>
          <pc:docMk/>
          <pc:sldMk cId="2512648099" sldId="601"/>
        </pc:sldMkLst>
        <pc:picChg chg="del">
          <ac:chgData name="Christian Klepper" userId="" providerId="" clId="Web-{516AB277-A0C3-4DE9-96DB-48CD565423C8}" dt="2021-06-09T15:41:55.215" v="228"/>
          <ac:picMkLst>
            <pc:docMk/>
            <pc:sldMk cId="2512648099" sldId="601"/>
            <ac:picMk id="3" creationId="{F60C4111-04C1-4DE2-BDD0-85C85C7C3487}"/>
          </ac:picMkLst>
        </pc:picChg>
        <pc:picChg chg="del">
          <ac:chgData name="Christian Klepper" userId="" providerId="" clId="Web-{516AB277-A0C3-4DE9-96DB-48CD565423C8}" dt="2021-06-09T15:41:56.543" v="229"/>
          <ac:picMkLst>
            <pc:docMk/>
            <pc:sldMk cId="2512648099" sldId="601"/>
            <ac:picMk id="6" creationId="{6DBFD1AC-6EA7-4E0E-9FED-B20F4E49F46B}"/>
          </ac:picMkLst>
        </pc:picChg>
      </pc:sldChg>
      <pc:sldChg chg="add del">
        <pc:chgData name="Christian Klepper" userId="" providerId="" clId="Web-{516AB277-A0C3-4DE9-96DB-48CD565423C8}" dt="2021-06-09T15:41:25.340" v="227"/>
        <pc:sldMkLst>
          <pc:docMk/>
          <pc:sldMk cId="1309593302" sldId="602"/>
        </pc:sldMkLst>
      </pc:sldChg>
      <pc:sldChg chg="addSp delSp modSp add del ord modNotes">
        <pc:chgData name="Christian Klepper" userId="" providerId="" clId="Web-{516AB277-A0C3-4DE9-96DB-48CD565423C8}" dt="2021-06-09T15:32:24.146" v="85"/>
        <pc:sldMkLst>
          <pc:docMk/>
          <pc:sldMk cId="2112376348" sldId="603"/>
        </pc:sldMkLst>
        <pc:spChg chg="del">
          <ac:chgData name="Christian Klepper" userId="" providerId="" clId="Web-{516AB277-A0C3-4DE9-96DB-48CD565423C8}" dt="2021-06-09T15:28:36.831" v="43"/>
          <ac:spMkLst>
            <pc:docMk/>
            <pc:sldMk cId="2112376348" sldId="603"/>
            <ac:spMk id="2" creationId="{0C5DE8EC-39D9-45A9-87D6-75983DEA0334}"/>
          </ac:spMkLst>
        </pc:spChg>
        <pc:spChg chg="add del mod">
          <ac:chgData name="Christian Klepper" userId="" providerId="" clId="Web-{516AB277-A0C3-4DE9-96DB-48CD565423C8}" dt="2021-06-09T15:28:41.018" v="45"/>
          <ac:spMkLst>
            <pc:docMk/>
            <pc:sldMk cId="2112376348" sldId="603"/>
            <ac:spMk id="4" creationId="{967571D8-5A5C-44E5-B16C-0C8467B11919}"/>
          </ac:spMkLst>
        </pc:spChg>
        <pc:spChg chg="add del">
          <ac:chgData name="Christian Klepper" userId="" providerId="" clId="Web-{516AB277-A0C3-4DE9-96DB-48CD565423C8}" dt="2021-06-09T15:31:44.552" v="80"/>
          <ac:spMkLst>
            <pc:docMk/>
            <pc:sldMk cId="2112376348" sldId="603"/>
            <ac:spMk id="12" creationId="{5855CE46-7093-4891-88B8-2F33A948B57A}"/>
          </ac:spMkLst>
        </pc:spChg>
        <pc:spChg chg="add del">
          <ac:chgData name="Christian Klepper" userId="" providerId="" clId="Web-{516AB277-A0C3-4DE9-96DB-48CD565423C8}" dt="2021-06-09T15:31:44.552" v="78"/>
          <ac:spMkLst>
            <pc:docMk/>
            <pc:sldMk cId="2112376348" sldId="603"/>
            <ac:spMk id="16" creationId="{5B363A7F-AB72-4F1C-93F2-99B71F209F3B}"/>
          </ac:spMkLst>
        </pc:spChg>
        <pc:picChg chg="add del">
          <ac:chgData name="Christian Klepper" userId="" providerId="" clId="Web-{516AB277-A0C3-4DE9-96DB-48CD565423C8}" dt="2021-06-09T15:30:23.879" v="64"/>
          <ac:picMkLst>
            <pc:docMk/>
            <pc:sldMk cId="2112376348" sldId="603"/>
            <ac:picMk id="5" creationId="{1BD89485-C291-43BB-B61E-4EC718DA3B1F}"/>
          </ac:picMkLst>
        </pc:picChg>
        <pc:picChg chg="add del">
          <ac:chgData name="Christian Klepper" userId="" providerId="" clId="Web-{516AB277-A0C3-4DE9-96DB-48CD565423C8}" dt="2021-06-09T15:30:23.879" v="63"/>
          <ac:picMkLst>
            <pc:docMk/>
            <pc:sldMk cId="2112376348" sldId="603"/>
            <ac:picMk id="6" creationId="{22245814-FB20-434E-8AB5-2B90FDF238E4}"/>
          </ac:picMkLst>
        </pc:picChg>
        <pc:picChg chg="add del mod modCrop">
          <ac:chgData name="Christian Klepper" userId="" providerId="" clId="Web-{516AB277-A0C3-4DE9-96DB-48CD565423C8}" dt="2021-06-09T15:30:23.863" v="62"/>
          <ac:picMkLst>
            <pc:docMk/>
            <pc:sldMk cId="2112376348" sldId="603"/>
            <ac:picMk id="8" creationId="{3C3EB780-7EE3-448D-9B18-59BBCFAF448B}"/>
          </ac:picMkLst>
        </pc:picChg>
        <pc:picChg chg="del mod">
          <ac:chgData name="Christian Klepper" userId="" providerId="" clId="Web-{516AB277-A0C3-4DE9-96DB-48CD565423C8}" dt="2021-06-09T15:28:37.456" v="44"/>
          <ac:picMkLst>
            <pc:docMk/>
            <pc:sldMk cId="2112376348" sldId="603"/>
            <ac:picMk id="10" creationId="{759B294F-BE07-E942-BD56-D22FCD86C546}"/>
          </ac:picMkLst>
        </pc:picChg>
        <pc:picChg chg="add del mod">
          <ac:chgData name="Christian Klepper" userId="" providerId="" clId="Web-{516AB277-A0C3-4DE9-96DB-48CD565423C8}" dt="2021-06-09T15:31:44.552" v="79"/>
          <ac:picMkLst>
            <pc:docMk/>
            <pc:sldMk cId="2112376348" sldId="603"/>
            <ac:picMk id="14" creationId="{235847F0-BC0B-4BAB-AA16-EC454751945B}"/>
          </ac:picMkLst>
        </pc:picChg>
        <pc:picChg chg="add mod">
          <ac:chgData name="Christian Klepper" userId="" providerId="" clId="Web-{516AB277-A0C3-4DE9-96DB-48CD565423C8}" dt="2021-06-09T15:31:57.755" v="82" actId="1076"/>
          <ac:picMkLst>
            <pc:docMk/>
            <pc:sldMk cId="2112376348" sldId="603"/>
            <ac:picMk id="18" creationId="{EFD9E8A3-BA15-4FF6-B131-86C48E5DE9BF}"/>
          </ac:picMkLst>
        </pc:picChg>
        <pc:cxnChg chg="del">
          <ac:chgData name="Christian Klepper" userId="" providerId="" clId="Web-{516AB277-A0C3-4DE9-96DB-48CD565423C8}" dt="2021-06-09T15:28:42.987" v="46"/>
          <ac:cxnSpMkLst>
            <pc:docMk/>
            <pc:sldMk cId="2112376348" sldId="603"/>
            <ac:cxnSpMk id="19" creationId="{2D4C224E-EEE7-164B-BE1A-CC2C8CB2C0E0}"/>
          </ac:cxnSpMkLst>
        </pc:cxnChg>
      </pc:sldChg>
      <pc:sldChg chg="add">
        <pc:chgData name="Christian Klepper" userId="" providerId="" clId="Web-{516AB277-A0C3-4DE9-96DB-48CD565423C8}" dt="2021-06-09T15:26:30.986" v="26"/>
        <pc:sldMkLst>
          <pc:docMk/>
          <pc:sldMk cId="3950293729" sldId="604"/>
        </pc:sldMkLst>
      </pc:sldChg>
      <pc:sldChg chg="add">
        <pc:chgData name="Christian Klepper" userId="" providerId="" clId="Web-{516AB277-A0C3-4DE9-96DB-48CD565423C8}" dt="2021-06-09T15:26:31.142" v="27"/>
        <pc:sldMkLst>
          <pc:docMk/>
          <pc:sldMk cId="2712682480" sldId="605"/>
        </pc:sldMkLst>
      </pc:sldChg>
      <pc:sldChg chg="add del">
        <pc:chgData name="Christian Klepper" userId="" providerId="" clId="Web-{516AB277-A0C3-4DE9-96DB-48CD565423C8}" dt="2021-06-09T15:28:00.659" v="40"/>
        <pc:sldMkLst>
          <pc:docMk/>
          <pc:sldMk cId="910425869" sldId="606"/>
        </pc:sldMkLst>
      </pc:sldChg>
      <pc:sldChg chg="add del">
        <pc:chgData name="Christian Klepper" userId="" providerId="" clId="Web-{516AB277-A0C3-4DE9-96DB-48CD565423C8}" dt="2021-06-09T15:27:58.846" v="39"/>
        <pc:sldMkLst>
          <pc:docMk/>
          <pc:sldMk cId="1206064721" sldId="607"/>
        </pc:sldMkLst>
      </pc:sldChg>
      <pc:sldChg chg="add del">
        <pc:chgData name="Christian Klepper" userId="" providerId="" clId="Web-{516AB277-A0C3-4DE9-96DB-48CD565423C8}" dt="2021-06-09T15:27:57.799" v="38"/>
        <pc:sldMkLst>
          <pc:docMk/>
          <pc:sldMk cId="2697238430" sldId="608"/>
        </pc:sldMkLst>
      </pc:sldChg>
      <pc:sldChg chg="add">
        <pc:chgData name="Christian Klepper" userId="" providerId="" clId="Web-{516AB277-A0C3-4DE9-96DB-48CD565423C8}" dt="2021-06-09T15:26:35.298" v="31"/>
        <pc:sldMkLst>
          <pc:docMk/>
          <pc:sldMk cId="3066528117" sldId="609"/>
        </pc:sldMkLst>
      </pc:sldChg>
      <pc:sldChg chg="add">
        <pc:chgData name="Christian Klepper" userId="" providerId="" clId="Web-{516AB277-A0C3-4DE9-96DB-48CD565423C8}" dt="2021-06-09T15:26:35.548" v="32"/>
        <pc:sldMkLst>
          <pc:docMk/>
          <pc:sldMk cId="252025192" sldId="610"/>
        </pc:sldMkLst>
      </pc:sldChg>
      <pc:sldChg chg="add">
        <pc:chgData name="Christian Klepper" userId="" providerId="" clId="Web-{516AB277-A0C3-4DE9-96DB-48CD565423C8}" dt="2021-06-09T15:26:35.830" v="33"/>
        <pc:sldMkLst>
          <pc:docMk/>
          <pc:sldMk cId="1785850518" sldId="611"/>
        </pc:sldMkLst>
      </pc:sldChg>
      <pc:sldChg chg="add replId">
        <pc:chgData name="Christian Klepper" userId="" providerId="" clId="Web-{516AB277-A0C3-4DE9-96DB-48CD565423C8}" dt="2021-06-09T15:30:02.269" v="57"/>
        <pc:sldMkLst>
          <pc:docMk/>
          <pc:sldMk cId="4007018870" sldId="612"/>
        </pc:sldMkLst>
      </pc:sldChg>
      <pc:sldChg chg="addSp delSp modSp add ord replId modNotes">
        <pc:chgData name="Christian Klepper" userId="" providerId="" clId="Web-{516AB277-A0C3-4DE9-96DB-48CD565423C8}" dt="2021-06-09T15:41:12.559" v="226"/>
        <pc:sldMkLst>
          <pc:docMk/>
          <pc:sldMk cId="3996043948" sldId="613"/>
        </pc:sldMkLst>
        <pc:spChg chg="add mod">
          <ac:chgData name="Christian Klepper" userId="" providerId="" clId="Web-{516AB277-A0C3-4DE9-96DB-48CD565423C8}" dt="2021-06-09T15:33:55.913" v="117" actId="1076"/>
          <ac:spMkLst>
            <pc:docMk/>
            <pc:sldMk cId="3996043948" sldId="613"/>
            <ac:spMk id="3" creationId="{3A6BCC6A-79EB-4D67-BA96-93C71A24C465}"/>
          </ac:spMkLst>
        </pc:spChg>
        <pc:spChg chg="del">
          <ac:chgData name="Christian Klepper" userId="" providerId="" clId="Web-{516AB277-A0C3-4DE9-96DB-48CD565423C8}" dt="2021-06-09T15:33:39.006" v="102"/>
          <ac:spMkLst>
            <pc:docMk/>
            <pc:sldMk cId="3996043948" sldId="613"/>
            <ac:spMk id="4" creationId="{D4274071-ABBA-4F76-B93F-C6A16D341EA5}"/>
          </ac:spMkLst>
        </pc:spChg>
        <pc:spChg chg="add del">
          <ac:chgData name="Christian Klepper" userId="" providerId="" clId="Web-{516AB277-A0C3-4DE9-96DB-48CD565423C8}" dt="2021-06-09T15:41:05.668" v="224"/>
          <ac:spMkLst>
            <pc:docMk/>
            <pc:sldMk cId="3996043948" sldId="613"/>
            <ac:spMk id="5" creationId="{4FE110C8-A632-4A84-B345-961658B612BE}"/>
          </ac:spMkLst>
        </pc:spChg>
        <pc:spChg chg="del">
          <ac:chgData name="Christian Klepper" userId="" providerId="" clId="Web-{516AB277-A0C3-4DE9-96DB-48CD565423C8}" dt="2021-06-09T15:33:38.991" v="97"/>
          <ac:spMkLst>
            <pc:docMk/>
            <pc:sldMk cId="3996043948" sldId="613"/>
            <ac:spMk id="6" creationId="{524674D1-3876-4ACA-A783-480D18780504}"/>
          </ac:spMkLst>
        </pc:spChg>
        <pc:spChg chg="add del">
          <ac:chgData name="Christian Klepper" userId="" providerId="" clId="Web-{516AB277-A0C3-4DE9-96DB-48CD565423C8}" dt="2021-06-09T15:41:05.668" v="223"/>
          <ac:spMkLst>
            <pc:docMk/>
            <pc:sldMk cId="3996043948" sldId="613"/>
            <ac:spMk id="7" creationId="{205F17BF-E3AE-4D39-BFBD-D8B5F6548CE5}"/>
          </ac:spMkLst>
        </pc:spChg>
        <pc:spChg chg="add del">
          <ac:chgData name="Christian Klepper" userId="" providerId="" clId="Web-{516AB277-A0C3-4DE9-96DB-48CD565423C8}" dt="2021-06-09T15:41:05.668" v="222"/>
          <ac:spMkLst>
            <pc:docMk/>
            <pc:sldMk cId="3996043948" sldId="613"/>
            <ac:spMk id="8" creationId="{CBB090AF-B134-4323-B325-B9D855D428BE}"/>
          </ac:spMkLst>
        </pc:spChg>
        <pc:spChg chg="del">
          <ac:chgData name="Christian Klepper" userId="" providerId="" clId="Web-{516AB277-A0C3-4DE9-96DB-48CD565423C8}" dt="2021-06-09T15:33:39.006" v="101"/>
          <ac:spMkLst>
            <pc:docMk/>
            <pc:sldMk cId="3996043948" sldId="613"/>
            <ac:spMk id="10" creationId="{38FA71CA-D4D4-E94D-B952-F095E7AC0171}"/>
          </ac:spMkLst>
        </pc:spChg>
        <pc:spChg chg="del">
          <ac:chgData name="Christian Klepper" userId="" providerId="" clId="Web-{516AB277-A0C3-4DE9-96DB-48CD565423C8}" dt="2021-06-09T15:33:38.991" v="100"/>
          <ac:spMkLst>
            <pc:docMk/>
            <pc:sldMk cId="3996043948" sldId="613"/>
            <ac:spMk id="12" creationId="{205AB0DF-0E3A-5E4B-B4E5-EFCD12B4F859}"/>
          </ac:spMkLst>
        </pc:spChg>
        <pc:spChg chg="del">
          <ac:chgData name="Christian Klepper" userId="" providerId="" clId="Web-{516AB277-A0C3-4DE9-96DB-48CD565423C8}" dt="2021-06-09T15:33:38.991" v="99"/>
          <ac:spMkLst>
            <pc:docMk/>
            <pc:sldMk cId="3996043948" sldId="613"/>
            <ac:spMk id="13" creationId="{B6AD26E9-8143-6547-8D9F-1F02B6B45F62}"/>
          </ac:spMkLst>
        </pc:spChg>
        <pc:spChg chg="del">
          <ac:chgData name="Christian Klepper" userId="" providerId="" clId="Web-{516AB277-A0C3-4DE9-96DB-48CD565423C8}" dt="2021-06-09T15:33:38.991" v="98"/>
          <ac:spMkLst>
            <pc:docMk/>
            <pc:sldMk cId="3996043948" sldId="613"/>
            <ac:spMk id="16" creationId="{B3F53F79-3107-F143-BDD3-0211ACB77C47}"/>
          </ac:spMkLst>
        </pc:spChg>
        <pc:spChg chg="add del">
          <ac:chgData name="Christian Klepper" userId="" providerId="" clId="Web-{516AB277-A0C3-4DE9-96DB-48CD565423C8}" dt="2021-06-09T15:41:05.668" v="221"/>
          <ac:spMkLst>
            <pc:docMk/>
            <pc:sldMk cId="3996043948" sldId="613"/>
            <ac:spMk id="18" creationId="{E4D1FFC5-3513-4672-8265-FD1DB7F06FB0}"/>
          </ac:spMkLst>
        </pc:spChg>
        <pc:spChg chg="add del">
          <ac:chgData name="Christian Klepper" userId="" providerId="" clId="Web-{516AB277-A0C3-4DE9-96DB-48CD565423C8}" dt="2021-06-09T15:41:05.652" v="220"/>
          <ac:spMkLst>
            <pc:docMk/>
            <pc:sldMk cId="3996043948" sldId="613"/>
            <ac:spMk id="20" creationId="{D2E5F57C-EAF0-45C3-B623-24C6176EE42B}"/>
          </ac:spMkLst>
        </pc:spChg>
        <pc:spChg chg="add del">
          <ac:chgData name="Christian Klepper" userId="" providerId="" clId="Web-{516AB277-A0C3-4DE9-96DB-48CD565423C8}" dt="2021-06-09T15:41:05.652" v="219"/>
          <ac:spMkLst>
            <pc:docMk/>
            <pc:sldMk cId="3996043948" sldId="613"/>
            <ac:spMk id="22" creationId="{AA595FB8-2209-431B-BE6C-59DF1FB0D390}"/>
          </ac:spMkLst>
        </pc:spChg>
        <pc:spChg chg="add del">
          <ac:chgData name="Christian Klepper" userId="" providerId="" clId="Web-{516AB277-A0C3-4DE9-96DB-48CD565423C8}" dt="2021-06-09T15:41:05.652" v="218"/>
          <ac:spMkLst>
            <pc:docMk/>
            <pc:sldMk cId="3996043948" sldId="613"/>
            <ac:spMk id="24" creationId="{F04B140C-314A-4D0B-B239-77C38258C6C3}"/>
          </ac:spMkLst>
        </pc:spChg>
        <pc:spChg chg="add del">
          <ac:chgData name="Christian Klepper" userId="" providerId="" clId="Web-{516AB277-A0C3-4DE9-96DB-48CD565423C8}" dt="2021-06-09T15:41:05.652" v="217"/>
          <ac:spMkLst>
            <pc:docMk/>
            <pc:sldMk cId="3996043948" sldId="613"/>
            <ac:spMk id="26" creationId="{7B467558-3216-44DB-BDB1-9AA7A964A52E}"/>
          </ac:spMkLst>
        </pc:spChg>
        <pc:spChg chg="add del">
          <ac:chgData name="Christian Klepper" userId="" providerId="" clId="Web-{516AB277-A0C3-4DE9-96DB-48CD565423C8}" dt="2021-06-09T15:41:05.652" v="216"/>
          <ac:spMkLst>
            <pc:docMk/>
            <pc:sldMk cId="3996043948" sldId="613"/>
            <ac:spMk id="28" creationId="{86B93D9A-6D13-4538-9DE9-10F662B169A3}"/>
          </ac:spMkLst>
        </pc:spChg>
        <pc:spChg chg="add del">
          <ac:chgData name="Christian Klepper" userId="" providerId="" clId="Web-{516AB277-A0C3-4DE9-96DB-48CD565423C8}" dt="2021-06-09T15:41:05.652" v="215"/>
          <ac:spMkLst>
            <pc:docMk/>
            <pc:sldMk cId="3996043948" sldId="613"/>
            <ac:spMk id="30" creationId="{9DBCA7CB-927A-46D0-BA22-0AECF42FB403}"/>
          </ac:spMkLst>
        </pc:spChg>
        <pc:spChg chg="add del">
          <ac:chgData name="Christian Klepper" userId="" providerId="" clId="Web-{516AB277-A0C3-4DE9-96DB-48CD565423C8}" dt="2021-06-09T15:41:05.652" v="214"/>
          <ac:spMkLst>
            <pc:docMk/>
            <pc:sldMk cId="3996043948" sldId="613"/>
            <ac:spMk id="32" creationId="{0BCC4D56-C77E-4E18-9984-F8A2C32DBD9E}"/>
          </ac:spMkLst>
        </pc:spChg>
        <pc:spChg chg="add">
          <ac:chgData name="Christian Klepper" userId="" providerId="" clId="Web-{516AB277-A0C3-4DE9-96DB-48CD565423C8}" dt="2021-06-09T15:41:12.559" v="226"/>
          <ac:spMkLst>
            <pc:docMk/>
            <pc:sldMk cId="3996043948" sldId="613"/>
            <ac:spMk id="36" creationId="{20EC18FE-350E-48AF-879E-79B083B7C3D9}"/>
          </ac:spMkLst>
        </pc:spChg>
        <pc:picChg chg="del">
          <ac:chgData name="Christian Klepper" userId="" providerId="" clId="Web-{516AB277-A0C3-4DE9-96DB-48CD565423C8}" dt="2021-06-09T15:33:38.991" v="96"/>
          <ac:picMkLst>
            <pc:docMk/>
            <pc:sldMk cId="3996043948" sldId="613"/>
            <ac:picMk id="2" creationId="{6E8AAEA5-F8F0-44CE-BD2D-725218CF9FA1}"/>
          </ac:picMkLst>
        </pc:picChg>
        <pc:picChg chg="add">
          <ac:chgData name="Christian Klepper" userId="" providerId="" clId="Web-{516AB277-A0C3-4DE9-96DB-48CD565423C8}" dt="2021-06-09T15:41:06.855" v="225"/>
          <ac:picMkLst>
            <pc:docMk/>
            <pc:sldMk cId="3996043948" sldId="613"/>
            <ac:picMk id="34" creationId="{B8BC8501-87F7-4ADE-9D8B-C64B31C8546C}"/>
          </ac:picMkLst>
        </pc:picChg>
      </pc:sldChg>
      <pc:sldChg chg="addSp delSp modSp add modNotes">
        <pc:chgData name="Christian Klepper" userId="" providerId="" clId="Web-{516AB277-A0C3-4DE9-96DB-48CD565423C8}" dt="2021-06-09T15:59:53.728" v="454" actId="20577"/>
        <pc:sldMkLst>
          <pc:docMk/>
          <pc:sldMk cId="738955463" sldId="614"/>
        </pc:sldMkLst>
        <pc:spChg chg="add del">
          <ac:chgData name="Christian Klepper" userId="" providerId="" clId="Web-{516AB277-A0C3-4DE9-96DB-48CD565423C8}" dt="2021-06-09T15:38:33.494" v="173"/>
          <ac:spMkLst>
            <pc:docMk/>
            <pc:sldMk cId="738955463" sldId="614"/>
            <ac:spMk id="2" creationId="{CCA5CF13-3B21-454B-A06B-A2266C5A54EE}"/>
          </ac:spMkLst>
        </pc:spChg>
        <pc:spChg chg="add del mod">
          <ac:chgData name="Christian Klepper" userId="" providerId="" clId="Web-{516AB277-A0C3-4DE9-96DB-48CD565423C8}" dt="2021-06-09T15:38:05.775" v="172"/>
          <ac:spMkLst>
            <pc:docMk/>
            <pc:sldMk cId="738955463" sldId="614"/>
            <ac:spMk id="4" creationId="{E9E9ED54-0ECB-4B95-A748-24A35F8CF3CE}"/>
          </ac:spMkLst>
        </pc:spChg>
        <pc:spChg chg="add del">
          <ac:chgData name="Christian Klepper" userId="" providerId="" clId="Web-{516AB277-A0C3-4DE9-96DB-48CD565423C8}" dt="2021-06-09T15:38:05.775" v="167"/>
          <ac:spMkLst>
            <pc:docMk/>
            <pc:sldMk cId="738955463" sldId="614"/>
            <ac:spMk id="5" creationId="{B5956B6C-2A30-194B-B5BE-8B7B308ECF94}"/>
          </ac:spMkLst>
        </pc:spChg>
        <pc:spChg chg="add del">
          <ac:chgData name="Christian Klepper" userId="" providerId="" clId="Web-{516AB277-A0C3-4DE9-96DB-48CD565423C8}" dt="2021-06-09T15:38:04.181" v="166"/>
          <ac:spMkLst>
            <pc:docMk/>
            <pc:sldMk cId="738955463" sldId="614"/>
            <ac:spMk id="24" creationId="{E4F3BA52-EC67-4A3A-A2A9-51479B38D8D5}"/>
          </ac:spMkLst>
        </pc:spChg>
        <pc:spChg chg="add del">
          <ac:chgData name="Christian Klepper" userId="" providerId="" clId="Web-{516AB277-A0C3-4DE9-96DB-48CD565423C8}" dt="2021-06-09T15:38:04.181" v="161"/>
          <ac:spMkLst>
            <pc:docMk/>
            <pc:sldMk cId="738955463" sldId="614"/>
            <ac:spMk id="51" creationId="{0B368679-9314-4644-9790-39455133E572}"/>
          </ac:spMkLst>
        </pc:spChg>
        <pc:spChg chg="add del mod">
          <ac:chgData name="Christian Klepper" userId="" providerId="" clId="Web-{516AB277-A0C3-4DE9-96DB-48CD565423C8}" dt="2021-06-09T15:38:38.604" v="183"/>
          <ac:spMkLst>
            <pc:docMk/>
            <pc:sldMk cId="738955463" sldId="614"/>
            <ac:spMk id="53" creationId="{295B10DF-7027-4D35-BF3B-9D61D3D5B299}"/>
          </ac:spMkLst>
        </pc:spChg>
        <pc:spChg chg="add mod">
          <ac:chgData name="Christian Klepper" userId="" providerId="" clId="Web-{516AB277-A0C3-4DE9-96DB-48CD565423C8}" dt="2021-06-09T15:59:53.728" v="454" actId="20577"/>
          <ac:spMkLst>
            <pc:docMk/>
            <pc:sldMk cId="738955463" sldId="614"/>
            <ac:spMk id="78" creationId="{C11F91BC-A927-4D8B-A09F-026A65C5524B}"/>
          </ac:spMkLst>
        </pc:spChg>
        <pc:grpChg chg="add del">
          <ac:chgData name="Christian Klepper" userId="" providerId="" clId="Web-{516AB277-A0C3-4DE9-96DB-48CD565423C8}" dt="2021-06-09T15:38:33.510" v="177"/>
          <ac:grpSpMkLst>
            <pc:docMk/>
            <pc:sldMk cId="738955463" sldId="614"/>
            <ac:grpSpMk id="21" creationId="{C6623CE6-665D-8B43-8250-6A964DFC437D}"/>
          </ac:grpSpMkLst>
        </pc:grpChg>
        <pc:grpChg chg="add del">
          <ac:chgData name="Christian Klepper" userId="" providerId="" clId="Web-{516AB277-A0C3-4DE9-96DB-48CD565423C8}" dt="2021-06-09T15:38:33.510" v="176"/>
          <ac:grpSpMkLst>
            <pc:docMk/>
            <pc:sldMk cId="738955463" sldId="614"/>
            <ac:grpSpMk id="22" creationId="{6B25E367-314A-3F4C-9663-02F44BBE8556}"/>
          </ac:grpSpMkLst>
        </pc:grpChg>
        <pc:grpChg chg="add del">
          <ac:chgData name="Christian Klepper" userId="" providerId="" clId="Web-{516AB277-A0C3-4DE9-96DB-48CD565423C8}" dt="2021-06-09T15:38:33.510" v="175"/>
          <ac:grpSpMkLst>
            <pc:docMk/>
            <pc:sldMk cId="738955463" sldId="614"/>
            <ac:grpSpMk id="23" creationId="{F18DE158-E0CF-0A4B-AFE4-122B5FF3B9E0}"/>
          </ac:grpSpMkLst>
        </pc:grpChg>
        <pc:grpChg chg="add del">
          <ac:chgData name="Christian Klepper" userId="" providerId="" clId="Web-{516AB277-A0C3-4DE9-96DB-48CD565423C8}" dt="2021-06-09T15:38:04.181" v="165"/>
          <ac:grpSpMkLst>
            <pc:docMk/>
            <pc:sldMk cId="738955463" sldId="614"/>
            <ac:grpSpMk id="33" creationId="{E923986C-89D5-4F6D-93DE-CBBB0C4B3D48}"/>
          </ac:grpSpMkLst>
        </pc:grpChg>
        <pc:grpChg chg="add del">
          <ac:chgData name="Christian Klepper" userId="" providerId="" clId="Web-{516AB277-A0C3-4DE9-96DB-48CD565423C8}" dt="2021-06-09T15:38:04.181" v="164"/>
          <ac:grpSpMkLst>
            <pc:docMk/>
            <pc:sldMk cId="738955463" sldId="614"/>
            <ac:grpSpMk id="40" creationId="{572CBE41-B903-474F-95FA-61F4A53E90BF}"/>
          </ac:grpSpMkLst>
        </pc:grpChg>
        <pc:grpChg chg="add del">
          <ac:chgData name="Christian Klepper" userId="" providerId="" clId="Web-{516AB277-A0C3-4DE9-96DB-48CD565423C8}" dt="2021-06-09T15:38:04.181" v="163"/>
          <ac:grpSpMkLst>
            <pc:docMk/>
            <pc:sldMk cId="738955463" sldId="614"/>
            <ac:grpSpMk id="47" creationId="{7188D75F-DE09-451A-B038-EC6B37E6D91E}"/>
          </ac:grpSpMkLst>
        </pc:grpChg>
        <pc:grpChg chg="add">
          <ac:chgData name="Christian Klepper" userId="" providerId="" clId="Web-{516AB277-A0C3-4DE9-96DB-48CD565423C8}" dt="2021-06-09T15:38:34.291" v="178"/>
          <ac:grpSpMkLst>
            <pc:docMk/>
            <pc:sldMk cId="738955463" sldId="614"/>
            <ac:grpSpMk id="60" creationId="{55437362-832D-45E2-AAA4-76ACD8447A54}"/>
          </ac:grpSpMkLst>
        </pc:grpChg>
        <pc:grpChg chg="add">
          <ac:chgData name="Christian Klepper" userId="" providerId="" clId="Web-{516AB277-A0C3-4DE9-96DB-48CD565423C8}" dt="2021-06-09T15:38:34.322" v="179"/>
          <ac:grpSpMkLst>
            <pc:docMk/>
            <pc:sldMk cId="738955463" sldId="614"/>
            <ac:grpSpMk id="67" creationId="{14A8C17A-E68D-4799-9F77-3E9017FAD6B5}"/>
          </ac:grpSpMkLst>
        </pc:grpChg>
        <pc:grpChg chg="add">
          <ac:chgData name="Christian Klepper" userId="" providerId="" clId="Web-{516AB277-A0C3-4DE9-96DB-48CD565423C8}" dt="2021-06-09T15:38:34.354" v="180"/>
          <ac:grpSpMkLst>
            <pc:docMk/>
            <pc:sldMk cId="738955463" sldId="614"/>
            <ac:grpSpMk id="74" creationId="{3C94CF07-8D85-47BA-AF28-165B680BEE87}"/>
          </ac:grpSpMkLst>
        </pc:grpChg>
        <pc:cxnChg chg="add del">
          <ac:chgData name="Christian Klepper" userId="" providerId="" clId="Web-{516AB277-A0C3-4DE9-96DB-48CD565423C8}" dt="2021-06-09T15:38:33.494" v="174"/>
          <ac:cxnSpMkLst>
            <pc:docMk/>
            <pc:sldMk cId="738955463" sldId="614"/>
            <ac:cxnSpMk id="25" creationId="{91E7C3C7-378E-9F48-9F8D-5DDCC1B56C88}"/>
          </ac:cxnSpMkLst>
        </pc:cxnChg>
        <pc:cxnChg chg="add del">
          <ac:chgData name="Christian Klepper" userId="" providerId="" clId="Web-{516AB277-A0C3-4DE9-96DB-48CD565423C8}" dt="2021-06-09T15:38:04.181" v="162"/>
          <ac:cxnSpMkLst>
            <pc:docMk/>
            <pc:sldMk cId="738955463" sldId="614"/>
            <ac:cxnSpMk id="49" creationId="{C3B24805-0FD4-4988-A79F-B2E64AD27711}"/>
          </ac:cxnSpMkLst>
        </pc:cxnChg>
        <pc:cxnChg chg="add">
          <ac:chgData name="Christian Klepper" userId="" providerId="" clId="Web-{516AB277-A0C3-4DE9-96DB-48CD565423C8}" dt="2021-06-09T15:38:34.369" v="181"/>
          <ac:cxnSpMkLst>
            <pc:docMk/>
            <pc:sldMk cId="738955463" sldId="614"/>
            <ac:cxnSpMk id="76" creationId="{BD67E918-BF37-4635-B936-A1EB4159785B}"/>
          </ac:cxnSpMkLst>
        </pc:cxnChg>
      </pc:sldChg>
      <pc:sldChg chg="delSp add del replId">
        <pc:chgData name="Christian Klepper" userId="" providerId="" clId="Web-{516AB277-A0C3-4DE9-96DB-48CD565423C8}" dt="2021-06-09T15:39:35.026" v="195"/>
        <pc:sldMkLst>
          <pc:docMk/>
          <pc:sldMk cId="341573898" sldId="615"/>
        </pc:sldMkLst>
        <pc:picChg chg="del">
          <ac:chgData name="Christian Klepper" userId="" providerId="" clId="Web-{516AB277-A0C3-4DE9-96DB-48CD565423C8}" dt="2021-06-09T15:39:11.213" v="188"/>
          <ac:picMkLst>
            <pc:docMk/>
            <pc:sldMk cId="341573898" sldId="615"/>
            <ac:picMk id="5" creationId="{1BF225F9-1403-495F-9BE3-3899BFC79832}"/>
          </ac:picMkLst>
        </pc:picChg>
      </pc:sldChg>
      <pc:sldChg chg="addSp delSp modSp add ord replId modNotes">
        <pc:chgData name="Christian Klepper" userId="" providerId="" clId="Web-{516AB277-A0C3-4DE9-96DB-48CD565423C8}" dt="2021-06-09T15:40:42.089" v="212"/>
        <pc:sldMkLst>
          <pc:docMk/>
          <pc:sldMk cId="2710157193" sldId="616"/>
        </pc:sldMkLst>
        <pc:spChg chg="add">
          <ac:chgData name="Christian Klepper" userId="" providerId="" clId="Web-{516AB277-A0C3-4DE9-96DB-48CD565423C8}" dt="2021-06-09T15:39:38.823" v="196"/>
          <ac:spMkLst>
            <pc:docMk/>
            <pc:sldMk cId="2710157193" sldId="616"/>
            <ac:spMk id="2" creationId="{6D6C7BB6-FABF-4625-8C4E-E6C2FD4FAC45}"/>
          </ac:spMkLst>
        </pc:spChg>
        <pc:spChg chg="add mod">
          <ac:chgData name="Christian Klepper" userId="" providerId="" clId="Web-{516AB277-A0C3-4DE9-96DB-48CD565423C8}" dt="2021-06-09T15:40:20.027" v="207" actId="1076"/>
          <ac:spMkLst>
            <pc:docMk/>
            <pc:sldMk cId="2710157193" sldId="616"/>
            <ac:spMk id="4" creationId="{1B6CB8A9-E95B-47A6-9F87-4D3DB201FD05}"/>
          </ac:spMkLst>
        </pc:spChg>
        <pc:spChg chg="add mod">
          <ac:chgData name="Christian Klepper" userId="" providerId="" clId="Web-{516AB277-A0C3-4DE9-96DB-48CD565423C8}" dt="2021-06-09T15:40:29.949" v="210" actId="1076"/>
          <ac:spMkLst>
            <pc:docMk/>
            <pc:sldMk cId="2710157193" sldId="616"/>
            <ac:spMk id="12" creationId="{66D8EE4E-A61B-4E78-9C4E-89AED1C1BADF}"/>
          </ac:spMkLst>
        </pc:spChg>
        <pc:picChg chg="add mod">
          <ac:chgData name="Christian Klepper" userId="" providerId="" clId="Web-{516AB277-A0C3-4DE9-96DB-48CD565423C8}" dt="2021-06-09T15:40:22.761" v="208" actId="1076"/>
          <ac:picMkLst>
            <pc:docMk/>
            <pc:sldMk cId="2710157193" sldId="616"/>
            <ac:picMk id="3" creationId="{C4041DEA-5B88-446A-969D-90D2A369F82C}"/>
          </ac:picMkLst>
        </pc:picChg>
        <pc:picChg chg="del">
          <ac:chgData name="Christian Klepper" userId="" providerId="" clId="Web-{516AB277-A0C3-4DE9-96DB-48CD565423C8}" dt="2021-06-09T15:39:32.354" v="194"/>
          <ac:picMkLst>
            <pc:docMk/>
            <pc:sldMk cId="2710157193" sldId="616"/>
            <ac:picMk id="5" creationId="{1BD89485-C291-43BB-B61E-4EC718DA3B1F}"/>
          </ac:picMkLst>
        </pc:picChg>
        <pc:picChg chg="del">
          <ac:chgData name="Christian Klepper" userId="" providerId="" clId="Web-{516AB277-A0C3-4DE9-96DB-48CD565423C8}" dt="2021-06-09T15:39:32.354" v="193"/>
          <ac:picMkLst>
            <pc:docMk/>
            <pc:sldMk cId="2710157193" sldId="616"/>
            <ac:picMk id="6" creationId="{22245814-FB20-434E-8AB5-2B90FDF238E4}"/>
          </ac:picMkLst>
        </pc:picChg>
        <pc:picChg chg="del">
          <ac:chgData name="Christian Klepper" userId="" providerId="" clId="Web-{516AB277-A0C3-4DE9-96DB-48CD565423C8}" dt="2021-06-09T15:39:32.354" v="192"/>
          <ac:picMkLst>
            <pc:docMk/>
            <pc:sldMk cId="2710157193" sldId="616"/>
            <ac:picMk id="8" creationId="{3C3EB780-7EE3-448D-9B18-59BBCFAF448B}"/>
          </ac:picMkLst>
        </pc:picChg>
      </pc:sldChg>
      <pc:sldChg chg="addSp delSp modSp add ord replId modNotes">
        <pc:chgData name="Christian Klepper" userId="" providerId="" clId="Web-{516AB277-A0C3-4DE9-96DB-48CD565423C8}" dt="2021-06-09T15:45:31.718" v="254"/>
        <pc:sldMkLst>
          <pc:docMk/>
          <pc:sldMk cId="1754663533" sldId="617"/>
        </pc:sldMkLst>
        <pc:spChg chg="del">
          <ac:chgData name="Christian Klepper" userId="" providerId="" clId="Web-{516AB277-A0C3-4DE9-96DB-48CD565423C8}" dt="2021-06-09T15:42:12.450" v="234"/>
          <ac:spMkLst>
            <pc:docMk/>
            <pc:sldMk cId="1754663533" sldId="617"/>
            <ac:spMk id="3" creationId="{3A6BCC6A-79EB-4D67-BA96-93C71A24C465}"/>
          </ac:spMkLst>
        </pc:spChg>
        <pc:spChg chg="add mod">
          <ac:chgData name="Christian Klepper" userId="" providerId="" clId="Web-{516AB277-A0C3-4DE9-96DB-48CD565423C8}" dt="2021-06-09T15:42:22.341" v="239" actId="14100"/>
          <ac:spMkLst>
            <pc:docMk/>
            <pc:sldMk cId="1754663533" sldId="617"/>
            <ac:spMk id="4" creationId="{DE906436-28F4-4E1C-819D-EF4DCD314B84}"/>
          </ac:spMkLst>
        </pc:spChg>
        <pc:spChg chg="add mod">
          <ac:chgData name="Christian Klepper" userId="" providerId="" clId="Web-{516AB277-A0C3-4DE9-96DB-48CD565423C8}" dt="2021-06-09T15:43:00.529" v="247" actId="1076"/>
          <ac:spMkLst>
            <pc:docMk/>
            <pc:sldMk cId="1754663533" sldId="617"/>
            <ac:spMk id="6" creationId="{F9F21BFA-996E-4F0E-9F7C-808D7C9D990E}"/>
          </ac:spMkLst>
        </pc:spChg>
        <pc:spChg chg="add mod">
          <ac:chgData name="Christian Klepper" userId="" providerId="" clId="Web-{516AB277-A0C3-4DE9-96DB-48CD565423C8}" dt="2021-06-09T15:42:56.294" v="246" actId="1076"/>
          <ac:spMkLst>
            <pc:docMk/>
            <pc:sldMk cId="1754663533" sldId="617"/>
            <ac:spMk id="8" creationId="{D9C51407-6293-42AC-9183-9097F033985D}"/>
          </ac:spMkLst>
        </pc:spChg>
        <pc:spChg chg="del">
          <ac:chgData name="Christian Klepper" userId="" providerId="" clId="Web-{516AB277-A0C3-4DE9-96DB-48CD565423C8}" dt="2021-06-09T15:42:12.450" v="232"/>
          <ac:spMkLst>
            <pc:docMk/>
            <pc:sldMk cId="1754663533" sldId="617"/>
            <ac:spMk id="36" creationId="{20EC18FE-350E-48AF-879E-79B083B7C3D9}"/>
          </ac:spMkLst>
        </pc:spChg>
        <pc:picChg chg="add">
          <ac:chgData name="Christian Klepper" userId="" providerId="" clId="Web-{516AB277-A0C3-4DE9-96DB-48CD565423C8}" dt="2021-06-09T15:42:13.669" v="235"/>
          <ac:picMkLst>
            <pc:docMk/>
            <pc:sldMk cId="1754663533" sldId="617"/>
            <ac:picMk id="2" creationId="{389B5DDC-DE1B-4A04-8A3C-ED25899799C9}"/>
          </ac:picMkLst>
        </pc:picChg>
        <pc:picChg chg="del">
          <ac:chgData name="Christian Klepper" userId="" providerId="" clId="Web-{516AB277-A0C3-4DE9-96DB-48CD565423C8}" dt="2021-06-09T15:42:12.450" v="233"/>
          <ac:picMkLst>
            <pc:docMk/>
            <pc:sldMk cId="1754663533" sldId="617"/>
            <ac:picMk id="34" creationId="{B8BC8501-87F7-4ADE-9D8B-C64B31C8546C}"/>
          </ac:picMkLst>
        </pc:picChg>
      </pc:sldChg>
      <pc:sldChg chg="add replId modNotes">
        <pc:chgData name="Christian Klepper" userId="" providerId="" clId="Web-{516AB277-A0C3-4DE9-96DB-48CD565423C8}" dt="2021-06-09T16:14:03.207" v="486"/>
        <pc:sldMkLst>
          <pc:docMk/>
          <pc:sldMk cId="3237048877" sldId="618"/>
        </pc:sldMkLst>
      </pc:sldChg>
      <pc:sldChg chg="add replId">
        <pc:chgData name="Christian Klepper" userId="" providerId="" clId="Web-{516AB277-A0C3-4DE9-96DB-48CD565423C8}" dt="2021-06-09T16:33:44.549" v="727"/>
        <pc:sldMkLst>
          <pc:docMk/>
          <pc:sldMk cId="2514534698" sldId="619"/>
        </pc:sldMkLst>
      </pc:sldChg>
      <pc:sldChg chg="add del replId">
        <pc:chgData name="Christian Klepper" userId="" providerId="" clId="Web-{516AB277-A0C3-4DE9-96DB-48CD565423C8}" dt="2021-06-09T16:14:11.473" v="488"/>
        <pc:sldMkLst>
          <pc:docMk/>
          <pc:sldMk cId="2804802029" sldId="619"/>
        </pc:sldMkLst>
      </pc:sldChg>
      <pc:sldMasterChg chg="add addSldLayout">
        <pc:chgData name="Christian Klepper" userId="" providerId="" clId="Web-{516AB277-A0C3-4DE9-96DB-48CD565423C8}" dt="2021-06-09T15:26:19.517" v="0"/>
        <pc:sldMasterMkLst>
          <pc:docMk/>
          <pc:sldMasterMk cId="4059922365" sldId="2147483729"/>
        </pc:sldMasterMkLst>
        <pc:sldLayoutChg chg="add">
          <pc:chgData name="Christian Klepper" userId="" providerId="" clId="Web-{516AB277-A0C3-4DE9-96DB-48CD565423C8}" dt="2021-06-09T15:26:19.517" v="0"/>
          <pc:sldLayoutMkLst>
            <pc:docMk/>
            <pc:sldMasterMk cId="4059922365" sldId="2147483729"/>
            <pc:sldLayoutMk cId="2348451925" sldId="2147483684"/>
          </pc:sldLayoutMkLst>
        </pc:sldLayoutChg>
        <pc:sldLayoutChg chg="add">
          <pc:chgData name="Christian Klepper" userId="" providerId="" clId="Web-{516AB277-A0C3-4DE9-96DB-48CD565423C8}" dt="2021-06-09T15:26:19.517" v="0"/>
          <pc:sldLayoutMkLst>
            <pc:docMk/>
            <pc:sldMasterMk cId="4059922365" sldId="2147483729"/>
            <pc:sldLayoutMk cId="2656776805" sldId="2147483730"/>
          </pc:sldLayoutMkLst>
        </pc:sldLayoutChg>
        <pc:sldLayoutChg chg="add">
          <pc:chgData name="Christian Klepper" userId="" providerId="" clId="Web-{516AB277-A0C3-4DE9-96DB-48CD565423C8}" dt="2021-06-09T15:26:19.517" v="0"/>
          <pc:sldLayoutMkLst>
            <pc:docMk/>
            <pc:sldMasterMk cId="4059922365" sldId="2147483729"/>
            <pc:sldLayoutMk cId="2632381110" sldId="2147483731"/>
          </pc:sldLayoutMkLst>
        </pc:sldLayoutChg>
        <pc:sldLayoutChg chg="add">
          <pc:chgData name="Christian Klepper" userId="" providerId="" clId="Web-{516AB277-A0C3-4DE9-96DB-48CD565423C8}" dt="2021-06-09T15:26:19.517" v="0"/>
          <pc:sldLayoutMkLst>
            <pc:docMk/>
            <pc:sldMasterMk cId="4059922365" sldId="2147483729"/>
            <pc:sldLayoutMk cId="396947106" sldId="2147483732"/>
          </pc:sldLayoutMkLst>
        </pc:sldLayoutChg>
        <pc:sldLayoutChg chg="add">
          <pc:chgData name="Christian Klepper" userId="" providerId="" clId="Web-{516AB277-A0C3-4DE9-96DB-48CD565423C8}" dt="2021-06-09T15:26:19.517" v="0"/>
          <pc:sldLayoutMkLst>
            <pc:docMk/>
            <pc:sldMasterMk cId="4059922365" sldId="2147483729"/>
            <pc:sldLayoutMk cId="260074798" sldId="2147483733"/>
          </pc:sldLayoutMkLst>
        </pc:sldLayoutChg>
        <pc:sldLayoutChg chg="add">
          <pc:chgData name="Christian Klepper" userId="" providerId="" clId="Web-{516AB277-A0C3-4DE9-96DB-48CD565423C8}" dt="2021-06-09T15:26:19.517" v="0"/>
          <pc:sldLayoutMkLst>
            <pc:docMk/>
            <pc:sldMasterMk cId="4059922365" sldId="2147483729"/>
            <pc:sldLayoutMk cId="3659193739" sldId="2147483734"/>
          </pc:sldLayoutMkLst>
        </pc:sldLayoutChg>
        <pc:sldLayoutChg chg="add">
          <pc:chgData name="Christian Klepper" userId="" providerId="" clId="Web-{516AB277-A0C3-4DE9-96DB-48CD565423C8}" dt="2021-06-09T15:26:19.517" v="0"/>
          <pc:sldLayoutMkLst>
            <pc:docMk/>
            <pc:sldMasterMk cId="4059922365" sldId="2147483729"/>
            <pc:sldLayoutMk cId="3622153411" sldId="2147483735"/>
          </pc:sldLayoutMkLst>
        </pc:sldLayoutChg>
        <pc:sldLayoutChg chg="add">
          <pc:chgData name="Christian Klepper" userId="" providerId="" clId="Web-{516AB277-A0C3-4DE9-96DB-48CD565423C8}" dt="2021-06-09T15:26:19.517" v="0"/>
          <pc:sldLayoutMkLst>
            <pc:docMk/>
            <pc:sldMasterMk cId="4059922365" sldId="2147483729"/>
            <pc:sldLayoutMk cId="4121419621" sldId="2147483736"/>
          </pc:sldLayoutMkLst>
        </pc:sldLayoutChg>
        <pc:sldLayoutChg chg="add">
          <pc:chgData name="Christian Klepper" userId="" providerId="" clId="Web-{516AB277-A0C3-4DE9-96DB-48CD565423C8}" dt="2021-06-09T15:26:19.517" v="0"/>
          <pc:sldLayoutMkLst>
            <pc:docMk/>
            <pc:sldMasterMk cId="4059922365" sldId="2147483729"/>
            <pc:sldLayoutMk cId="2084645764" sldId="2147483737"/>
          </pc:sldLayoutMkLst>
        </pc:sldLayoutChg>
        <pc:sldLayoutChg chg="add">
          <pc:chgData name="Christian Klepper" userId="" providerId="" clId="Web-{516AB277-A0C3-4DE9-96DB-48CD565423C8}" dt="2021-06-09T15:26:19.517" v="0"/>
          <pc:sldLayoutMkLst>
            <pc:docMk/>
            <pc:sldMasterMk cId="4059922365" sldId="2147483729"/>
            <pc:sldLayoutMk cId="510468603" sldId="2147483738"/>
          </pc:sldLayoutMkLst>
        </pc:sldLayoutChg>
        <pc:sldLayoutChg chg="add">
          <pc:chgData name="Christian Klepper" userId="" providerId="" clId="Web-{516AB277-A0C3-4DE9-96DB-48CD565423C8}" dt="2021-06-09T15:26:19.517" v="0"/>
          <pc:sldLayoutMkLst>
            <pc:docMk/>
            <pc:sldMasterMk cId="4059922365" sldId="2147483729"/>
            <pc:sldLayoutMk cId="1757389234" sldId="2147483739"/>
          </pc:sldLayoutMkLst>
        </pc:sldLayoutChg>
      </pc:sldMasterChg>
    </pc:docChg>
  </pc:docChgLst>
  <pc:docChgLst>
    <pc:chgData name="Hannah West" userId="lcwR95gQmEbpKn3rk9zYnmHrvl0b/A6WoWl2erTep/U=" providerId="None" clId="Web-{F72BAFBD-F6EA-4936-A529-B548924DA9EB}"/>
    <pc:docChg chg="modSld">
      <pc:chgData name="Hannah West" userId="lcwR95gQmEbpKn3rk9zYnmHrvl0b/A6WoWl2erTep/U=" providerId="None" clId="Web-{F72BAFBD-F6EA-4936-A529-B548924DA9EB}" dt="2022-01-06T18:29:51.780" v="24"/>
      <pc:docMkLst>
        <pc:docMk/>
      </pc:docMkLst>
      <pc:sldChg chg="modNotes">
        <pc:chgData name="Hannah West" userId="lcwR95gQmEbpKn3rk9zYnmHrvl0b/A6WoWl2erTep/U=" providerId="None" clId="Web-{F72BAFBD-F6EA-4936-A529-B548924DA9EB}" dt="2022-01-06T18:21:27.441" v="2"/>
        <pc:sldMkLst>
          <pc:docMk/>
          <pc:sldMk cId="567407854" sldId="372"/>
        </pc:sldMkLst>
      </pc:sldChg>
      <pc:sldChg chg="modNotes">
        <pc:chgData name="Hannah West" userId="lcwR95gQmEbpKn3rk9zYnmHrvl0b/A6WoWl2erTep/U=" providerId="None" clId="Web-{F72BAFBD-F6EA-4936-A529-B548924DA9EB}" dt="2022-01-06T18:29:51.780" v="24"/>
        <pc:sldMkLst>
          <pc:docMk/>
          <pc:sldMk cId="4092713413" sldId="580"/>
        </pc:sldMkLst>
      </pc:sldChg>
      <pc:sldChg chg="modNotes">
        <pc:chgData name="Hannah West" userId="lcwR95gQmEbpKn3rk9zYnmHrvl0b/A6WoWl2erTep/U=" providerId="None" clId="Web-{F72BAFBD-F6EA-4936-A529-B548924DA9EB}" dt="2022-01-06T18:29:10.859" v="22"/>
        <pc:sldMkLst>
          <pc:docMk/>
          <pc:sldMk cId="2408038256" sldId="589"/>
        </pc:sldMkLst>
      </pc:sldChg>
      <pc:sldChg chg="modNotes">
        <pc:chgData name="Hannah West" userId="lcwR95gQmEbpKn3rk9zYnmHrvl0b/A6WoWl2erTep/U=" providerId="None" clId="Web-{F72BAFBD-F6EA-4936-A529-B548924DA9EB}" dt="2022-01-06T18:27:47.750" v="16"/>
        <pc:sldMkLst>
          <pc:docMk/>
          <pc:sldMk cId="1915423987" sldId="593"/>
        </pc:sldMkLst>
      </pc:sldChg>
      <pc:sldChg chg="modNotes">
        <pc:chgData name="Hannah West" userId="lcwR95gQmEbpKn3rk9zYnmHrvl0b/A6WoWl2erTep/U=" providerId="None" clId="Web-{F72BAFBD-F6EA-4936-A529-B548924DA9EB}" dt="2022-01-06T18:21:01.316" v="1"/>
        <pc:sldMkLst>
          <pc:docMk/>
          <pc:sldMk cId="4007018870" sldId="612"/>
        </pc:sldMkLst>
      </pc:sldChg>
      <pc:sldChg chg="modNotes">
        <pc:chgData name="Hannah West" userId="lcwR95gQmEbpKn3rk9zYnmHrvl0b/A6WoWl2erTep/U=" providerId="None" clId="Web-{F72BAFBD-F6EA-4936-A529-B548924DA9EB}" dt="2022-01-06T18:24:14.017" v="6"/>
        <pc:sldMkLst>
          <pc:docMk/>
          <pc:sldMk cId="738955463" sldId="614"/>
        </pc:sldMkLst>
      </pc:sldChg>
      <pc:sldChg chg="modNotes">
        <pc:chgData name="Hannah West" userId="lcwR95gQmEbpKn3rk9zYnmHrvl0b/A6WoWl2erTep/U=" providerId="None" clId="Web-{F72BAFBD-F6EA-4936-A529-B548924DA9EB}" dt="2022-01-06T18:25:21.704" v="12"/>
        <pc:sldMkLst>
          <pc:docMk/>
          <pc:sldMk cId="2710157193" sldId="616"/>
        </pc:sldMkLst>
      </pc:sldChg>
    </pc:docChg>
  </pc:docChgLst>
  <pc:docChgLst>
    <pc:chgData name="Jordan Thayer" userId="2910a459-b930-4c41-a260-227abd1a5a1a" providerId="ADAL" clId="{B37C5689-2CB9-4032-8E85-B3BE963AFE2D}"/>
    <pc:docChg chg="undo custSel mod addSld delSld modSld sldOrd">
      <pc:chgData name="Jordan Thayer" userId="2910a459-b930-4c41-a260-227abd1a5a1a" providerId="ADAL" clId="{B37C5689-2CB9-4032-8E85-B3BE963AFE2D}" dt="2020-08-10T18:02:26.596" v="14395" actId="20577"/>
      <pc:docMkLst>
        <pc:docMk/>
      </pc:docMkLst>
      <pc:sldChg chg="modSp">
        <pc:chgData name="Jordan Thayer" userId="2910a459-b930-4c41-a260-227abd1a5a1a" providerId="ADAL" clId="{B37C5689-2CB9-4032-8E85-B3BE963AFE2D}" dt="2020-08-09T19:25:31.573" v="1954" actId="207"/>
        <pc:sldMkLst>
          <pc:docMk/>
          <pc:sldMk cId="3580868866" sldId="305"/>
        </pc:sldMkLst>
        <pc:spChg chg="mod">
          <ac:chgData name="Jordan Thayer" userId="2910a459-b930-4c41-a260-227abd1a5a1a" providerId="ADAL" clId="{B37C5689-2CB9-4032-8E85-B3BE963AFE2D}" dt="2020-08-09T17:36:24.594" v="17" actId="404"/>
          <ac:spMkLst>
            <pc:docMk/>
            <pc:sldMk cId="3580868866" sldId="305"/>
            <ac:spMk id="2" creationId="{CCA5CF13-3B21-454B-A06B-A2266C5A54EE}"/>
          </ac:spMkLst>
        </pc:spChg>
        <pc:spChg chg="mod">
          <ac:chgData name="Jordan Thayer" userId="2910a459-b930-4c41-a260-227abd1a5a1a" providerId="ADAL" clId="{B37C5689-2CB9-4032-8E85-B3BE963AFE2D}" dt="2020-08-09T19:25:31.573" v="1954" actId="207"/>
          <ac:spMkLst>
            <pc:docMk/>
            <pc:sldMk cId="3580868866" sldId="305"/>
            <ac:spMk id="5" creationId="{B5956B6C-2A30-194B-B5BE-8B7B308ECF94}"/>
          </ac:spMkLst>
        </pc:spChg>
        <pc:spChg chg="mod">
          <ac:chgData name="Jordan Thayer" userId="2910a459-b930-4c41-a260-227abd1a5a1a" providerId="ADAL" clId="{B37C5689-2CB9-4032-8E85-B3BE963AFE2D}" dt="2020-08-09T17:37:26.843" v="31" actId="1076"/>
          <ac:spMkLst>
            <pc:docMk/>
            <pc:sldMk cId="3580868866" sldId="305"/>
            <ac:spMk id="18" creationId="{0AA1D351-4AFE-4148-9A09-B2BA5769F503}"/>
          </ac:spMkLst>
        </pc:spChg>
        <pc:spChg chg="mod">
          <ac:chgData name="Jordan Thayer" userId="2910a459-b930-4c41-a260-227abd1a5a1a" providerId="ADAL" clId="{B37C5689-2CB9-4032-8E85-B3BE963AFE2D}" dt="2020-08-09T17:38:24.243" v="34" actId="1076"/>
          <ac:spMkLst>
            <pc:docMk/>
            <pc:sldMk cId="3580868866" sldId="305"/>
            <ac:spMk id="19" creationId="{EBE96CF9-C8E7-4240-8BB2-77EB1EF008A6}"/>
          </ac:spMkLst>
        </pc:spChg>
        <pc:spChg chg="mod">
          <ac:chgData name="Jordan Thayer" userId="2910a459-b930-4c41-a260-227abd1a5a1a" providerId="ADAL" clId="{B37C5689-2CB9-4032-8E85-B3BE963AFE2D}" dt="2020-08-09T17:39:40.059" v="75" actId="1076"/>
          <ac:spMkLst>
            <pc:docMk/>
            <pc:sldMk cId="3580868866" sldId="305"/>
            <ac:spMk id="20" creationId="{0C41A5BD-32D1-1C4C-902A-16D3AA12C648}"/>
          </ac:spMkLst>
        </pc:spChg>
        <pc:grpChg chg="mod">
          <ac:chgData name="Jordan Thayer" userId="2910a459-b930-4c41-a260-227abd1a5a1a" providerId="ADAL" clId="{B37C5689-2CB9-4032-8E85-B3BE963AFE2D}" dt="2020-08-09T17:36:35.292" v="18"/>
          <ac:grpSpMkLst>
            <pc:docMk/>
            <pc:sldMk cId="3580868866" sldId="305"/>
            <ac:grpSpMk id="21" creationId="{C6623CE6-665D-8B43-8250-6A964DFC437D}"/>
          </ac:grpSpMkLst>
        </pc:grpChg>
        <pc:grpChg chg="mod">
          <ac:chgData name="Jordan Thayer" userId="2910a459-b930-4c41-a260-227abd1a5a1a" providerId="ADAL" clId="{B37C5689-2CB9-4032-8E85-B3BE963AFE2D}" dt="2020-08-09T17:38:15.261" v="32"/>
          <ac:grpSpMkLst>
            <pc:docMk/>
            <pc:sldMk cId="3580868866" sldId="305"/>
            <ac:grpSpMk id="22" creationId="{6B25E367-314A-3F4C-9663-02F44BBE8556}"/>
          </ac:grpSpMkLst>
        </pc:grpChg>
        <pc:grpChg chg="mod">
          <ac:chgData name="Jordan Thayer" userId="2910a459-b930-4c41-a260-227abd1a5a1a" providerId="ADAL" clId="{B37C5689-2CB9-4032-8E85-B3BE963AFE2D}" dt="2020-08-09T17:38:35.037" v="35"/>
          <ac:grpSpMkLst>
            <pc:docMk/>
            <pc:sldMk cId="3580868866" sldId="305"/>
            <ac:grpSpMk id="23" creationId="{F18DE158-E0CF-0A4B-AFE4-122B5FF3B9E0}"/>
          </ac:grpSpMkLst>
        </pc:grpChg>
      </pc:sldChg>
      <pc:sldChg chg="addSp delSp modSp">
        <pc:chgData name="Jordan Thayer" userId="2910a459-b930-4c41-a260-227abd1a5a1a" providerId="ADAL" clId="{B37C5689-2CB9-4032-8E85-B3BE963AFE2D}" dt="2020-08-09T18:05:46.757" v="634" actId="20577"/>
        <pc:sldMkLst>
          <pc:docMk/>
          <pc:sldMk cId="3385973483" sldId="306"/>
        </pc:sldMkLst>
        <pc:spChg chg="mod">
          <ac:chgData name="Jordan Thayer" userId="2910a459-b930-4c41-a260-227abd1a5a1a" providerId="ADAL" clId="{B37C5689-2CB9-4032-8E85-B3BE963AFE2D}" dt="2020-08-09T18:01:18.993" v="416" actId="20577"/>
          <ac:spMkLst>
            <pc:docMk/>
            <pc:sldMk cId="3385973483" sldId="306"/>
            <ac:spMk id="4" creationId="{580ABB1B-8D11-BE4C-996F-06BC86E310D6}"/>
          </ac:spMkLst>
        </pc:spChg>
        <pc:spChg chg="mod">
          <ac:chgData name="Jordan Thayer" userId="2910a459-b930-4c41-a260-227abd1a5a1a" providerId="ADAL" clId="{B37C5689-2CB9-4032-8E85-B3BE963AFE2D}" dt="2020-08-09T18:03:21.887" v="506" actId="20577"/>
          <ac:spMkLst>
            <pc:docMk/>
            <pc:sldMk cId="3385973483" sldId="306"/>
            <ac:spMk id="5" creationId="{59B8F7C8-1DC5-F240-8BEF-BB5BF592FB16}"/>
          </ac:spMkLst>
        </pc:spChg>
        <pc:spChg chg="mod">
          <ac:chgData name="Jordan Thayer" userId="2910a459-b930-4c41-a260-227abd1a5a1a" providerId="ADAL" clId="{B37C5689-2CB9-4032-8E85-B3BE963AFE2D}" dt="2020-08-09T18:03:33.871" v="528" actId="20577"/>
          <ac:spMkLst>
            <pc:docMk/>
            <pc:sldMk cId="3385973483" sldId="306"/>
            <ac:spMk id="6" creationId="{8273A405-E523-BC48-A10C-68C650548696}"/>
          </ac:spMkLst>
        </pc:spChg>
        <pc:spChg chg="mod">
          <ac:chgData name="Jordan Thayer" userId="2910a459-b930-4c41-a260-227abd1a5a1a" providerId="ADAL" clId="{B37C5689-2CB9-4032-8E85-B3BE963AFE2D}" dt="2020-08-09T18:05:46.757" v="634" actId="20577"/>
          <ac:spMkLst>
            <pc:docMk/>
            <pc:sldMk cId="3385973483" sldId="306"/>
            <ac:spMk id="10" creationId="{86C647E0-C0EB-F544-839D-E9A0BF095752}"/>
          </ac:spMkLst>
        </pc:spChg>
        <pc:spChg chg="mod">
          <ac:chgData name="Jordan Thayer" userId="2910a459-b930-4c41-a260-227abd1a5a1a" providerId="ADAL" clId="{B37C5689-2CB9-4032-8E85-B3BE963AFE2D}" dt="2020-08-09T18:04:15.356" v="597" actId="20577"/>
          <ac:spMkLst>
            <pc:docMk/>
            <pc:sldMk cId="3385973483" sldId="306"/>
            <ac:spMk id="13" creationId="{62E98B21-4178-B640-A795-74B7D6FC0EE8}"/>
          </ac:spMkLst>
        </pc:spChg>
        <pc:spChg chg="mod">
          <ac:chgData name="Jordan Thayer" userId="2910a459-b930-4c41-a260-227abd1a5a1a" providerId="ADAL" clId="{B37C5689-2CB9-4032-8E85-B3BE963AFE2D}" dt="2020-08-09T18:04:21.880" v="616" actId="20577"/>
          <ac:spMkLst>
            <pc:docMk/>
            <pc:sldMk cId="3385973483" sldId="306"/>
            <ac:spMk id="18" creationId="{1833B404-9DBE-4344-9D50-9D352BA827A9}"/>
          </ac:spMkLst>
        </pc:spChg>
        <pc:spChg chg="del">
          <ac:chgData name="Jordan Thayer" userId="2910a459-b930-4c41-a260-227abd1a5a1a" providerId="ADAL" clId="{B37C5689-2CB9-4032-8E85-B3BE963AFE2D}" dt="2020-08-09T18:01:50.003" v="426" actId="478"/>
          <ac:spMkLst>
            <pc:docMk/>
            <pc:sldMk cId="3385973483" sldId="306"/>
            <ac:spMk id="19" creationId="{D3269CCA-F56E-6844-98C4-45DB3D615264}"/>
          </ac:spMkLst>
        </pc:spChg>
        <pc:spChg chg="del">
          <ac:chgData name="Jordan Thayer" userId="2910a459-b930-4c41-a260-227abd1a5a1a" providerId="ADAL" clId="{B37C5689-2CB9-4032-8E85-B3BE963AFE2D}" dt="2020-08-09T18:01:50.003" v="426" actId="478"/>
          <ac:spMkLst>
            <pc:docMk/>
            <pc:sldMk cId="3385973483" sldId="306"/>
            <ac:spMk id="20" creationId="{C97DCE78-30F5-224E-B006-42FED31F1C1C}"/>
          </ac:spMkLst>
        </pc:spChg>
        <pc:spChg chg="del">
          <ac:chgData name="Jordan Thayer" userId="2910a459-b930-4c41-a260-227abd1a5a1a" providerId="ADAL" clId="{B37C5689-2CB9-4032-8E85-B3BE963AFE2D}" dt="2020-08-09T18:01:50.003" v="426" actId="478"/>
          <ac:spMkLst>
            <pc:docMk/>
            <pc:sldMk cId="3385973483" sldId="306"/>
            <ac:spMk id="21" creationId="{00D37530-4AE4-4C43-923A-58C4E5B5717F}"/>
          </ac:spMkLst>
        </pc:spChg>
        <pc:spChg chg="del">
          <ac:chgData name="Jordan Thayer" userId="2910a459-b930-4c41-a260-227abd1a5a1a" providerId="ADAL" clId="{B37C5689-2CB9-4032-8E85-B3BE963AFE2D}" dt="2020-08-09T18:01:50.003" v="426" actId="478"/>
          <ac:spMkLst>
            <pc:docMk/>
            <pc:sldMk cId="3385973483" sldId="306"/>
            <ac:spMk id="22" creationId="{AB08FDF4-9FCF-7245-9006-16282C4AC97F}"/>
          </ac:spMkLst>
        </pc:spChg>
        <pc:spChg chg="add mod">
          <ac:chgData name="Jordan Thayer" userId="2910a459-b930-4c41-a260-227abd1a5a1a" providerId="ADAL" clId="{B37C5689-2CB9-4032-8E85-B3BE963AFE2D}" dt="2020-08-09T18:03:58.415" v="549" actId="20577"/>
          <ac:spMkLst>
            <pc:docMk/>
            <pc:sldMk cId="3385973483" sldId="306"/>
            <ac:spMk id="23" creationId="{B859AD46-2E67-456F-B64A-77AF9FE09907}"/>
          </ac:spMkLst>
        </pc:spChg>
        <pc:spChg chg="add mod">
          <ac:chgData name="Jordan Thayer" userId="2910a459-b930-4c41-a260-227abd1a5a1a" providerId="ADAL" clId="{B37C5689-2CB9-4032-8E85-B3BE963AFE2D}" dt="2020-08-09T18:04:06.432" v="582" actId="20577"/>
          <ac:spMkLst>
            <pc:docMk/>
            <pc:sldMk cId="3385973483" sldId="306"/>
            <ac:spMk id="24" creationId="{FCDE5B29-5BB3-4FD5-95D1-15778C276B8E}"/>
          </ac:spMkLst>
        </pc:spChg>
        <pc:spChg chg="add del">
          <ac:chgData name="Jordan Thayer" userId="2910a459-b930-4c41-a260-227abd1a5a1a" providerId="ADAL" clId="{B37C5689-2CB9-4032-8E85-B3BE963AFE2D}" dt="2020-08-09T18:03:04.650" v="473" actId="478"/>
          <ac:spMkLst>
            <pc:docMk/>
            <pc:sldMk cId="3385973483" sldId="306"/>
            <ac:spMk id="25" creationId="{14969B31-1B75-4202-A5CE-56D2DBD4FBB8}"/>
          </ac:spMkLst>
        </pc:spChg>
        <pc:cxnChg chg="del">
          <ac:chgData name="Jordan Thayer" userId="2910a459-b930-4c41-a260-227abd1a5a1a" providerId="ADAL" clId="{B37C5689-2CB9-4032-8E85-B3BE963AFE2D}" dt="2020-08-09T18:01:26.607" v="418" actId="478"/>
          <ac:cxnSpMkLst>
            <pc:docMk/>
            <pc:sldMk cId="3385973483" sldId="306"/>
            <ac:cxnSpMk id="27" creationId="{8F713F36-FFF6-6C43-81C7-41FE80954996}"/>
          </ac:cxnSpMkLst>
        </pc:cxnChg>
        <pc:cxnChg chg="del mod">
          <ac:chgData name="Jordan Thayer" userId="2910a459-b930-4c41-a260-227abd1a5a1a" providerId="ADAL" clId="{B37C5689-2CB9-4032-8E85-B3BE963AFE2D}" dt="2020-08-09T18:01:25.889" v="417" actId="478"/>
          <ac:cxnSpMkLst>
            <pc:docMk/>
            <pc:sldMk cId="3385973483" sldId="306"/>
            <ac:cxnSpMk id="28" creationId="{4A5769D7-5E90-8E4B-8359-9DF8EFE29854}"/>
          </ac:cxnSpMkLst>
        </pc:cxnChg>
        <pc:cxnChg chg="del">
          <ac:chgData name="Jordan Thayer" userId="2910a459-b930-4c41-a260-227abd1a5a1a" providerId="ADAL" clId="{B37C5689-2CB9-4032-8E85-B3BE963AFE2D}" dt="2020-08-09T18:01:29.531" v="419" actId="478"/>
          <ac:cxnSpMkLst>
            <pc:docMk/>
            <pc:sldMk cId="3385973483" sldId="306"/>
            <ac:cxnSpMk id="31" creationId="{85A69AE5-A96B-C642-89E9-7E86F50562EE}"/>
          </ac:cxnSpMkLst>
        </pc:cxnChg>
        <pc:cxnChg chg="del">
          <ac:chgData name="Jordan Thayer" userId="2910a459-b930-4c41-a260-227abd1a5a1a" providerId="ADAL" clId="{B37C5689-2CB9-4032-8E85-B3BE963AFE2D}" dt="2020-08-09T18:01:30.135" v="420" actId="478"/>
          <ac:cxnSpMkLst>
            <pc:docMk/>
            <pc:sldMk cId="3385973483" sldId="306"/>
            <ac:cxnSpMk id="33" creationId="{C4A88EA0-D6A9-0740-AC59-B8F8129A9EA4}"/>
          </ac:cxnSpMkLst>
        </pc:cxnChg>
        <pc:cxnChg chg="mod">
          <ac:chgData name="Jordan Thayer" userId="2910a459-b930-4c41-a260-227abd1a5a1a" providerId="ADAL" clId="{B37C5689-2CB9-4032-8E85-B3BE963AFE2D}" dt="2020-08-09T18:01:47.079" v="425" actId="14100"/>
          <ac:cxnSpMkLst>
            <pc:docMk/>
            <pc:sldMk cId="3385973483" sldId="306"/>
            <ac:cxnSpMk id="35" creationId="{50B2BB09-FF8C-D746-B43D-657EEDBDD7A7}"/>
          </ac:cxnSpMkLst>
        </pc:cxnChg>
        <pc:cxnChg chg="mod">
          <ac:chgData name="Jordan Thayer" userId="2910a459-b930-4c41-a260-227abd1a5a1a" providerId="ADAL" clId="{B37C5689-2CB9-4032-8E85-B3BE963AFE2D}" dt="2020-08-09T18:01:44.818" v="424" actId="14100"/>
          <ac:cxnSpMkLst>
            <pc:docMk/>
            <pc:sldMk cId="3385973483" sldId="306"/>
            <ac:cxnSpMk id="38" creationId="{B9EC7EAD-87F4-EF4A-B0CF-F5B9EDD9A0AE}"/>
          </ac:cxnSpMkLst>
        </pc:cxnChg>
      </pc:sldChg>
      <pc:sldChg chg="addSp delSp modSp">
        <pc:chgData name="Jordan Thayer" userId="2910a459-b930-4c41-a260-227abd1a5a1a" providerId="ADAL" clId="{B37C5689-2CB9-4032-8E85-B3BE963AFE2D}" dt="2020-08-09T23:35:20.436" v="4241" actId="16482"/>
        <pc:sldMkLst>
          <pc:docMk/>
          <pc:sldMk cId="1386849859" sldId="307"/>
        </pc:sldMkLst>
        <pc:spChg chg="del mod">
          <ac:chgData name="Jordan Thayer" userId="2910a459-b930-4c41-a260-227abd1a5a1a" providerId="ADAL" clId="{B37C5689-2CB9-4032-8E85-B3BE963AFE2D}" dt="2020-08-09T20:44:56.002" v="3687"/>
          <ac:spMkLst>
            <pc:docMk/>
            <pc:sldMk cId="1386849859" sldId="307"/>
            <ac:spMk id="3" creationId="{A3ED24E0-87FA-2B47-920D-5E78E3DC8439}"/>
          </ac:spMkLst>
        </pc:spChg>
        <pc:spChg chg="mod">
          <ac:chgData name="Jordan Thayer" userId="2910a459-b930-4c41-a260-227abd1a5a1a" providerId="ADAL" clId="{B37C5689-2CB9-4032-8E85-B3BE963AFE2D}" dt="2020-08-09T18:06:09.905" v="652" actId="404"/>
          <ac:spMkLst>
            <pc:docMk/>
            <pc:sldMk cId="1386849859" sldId="307"/>
            <ac:spMk id="5" creationId="{5913F451-0C0D-A341-9054-3EE66A956335}"/>
          </ac:spMkLst>
        </pc:spChg>
        <pc:picChg chg="add mod">
          <ac:chgData name="Jordan Thayer" userId="2910a459-b930-4c41-a260-227abd1a5a1a" providerId="ADAL" clId="{B37C5689-2CB9-4032-8E85-B3BE963AFE2D}" dt="2020-08-09T23:35:20.436" v="4241" actId="16482"/>
          <ac:picMkLst>
            <pc:docMk/>
            <pc:sldMk cId="1386849859" sldId="307"/>
            <ac:picMk id="6" creationId="{89355E7E-FCDB-4794-B303-FEF8AE192362}"/>
          </ac:picMkLst>
        </pc:picChg>
      </pc:sldChg>
      <pc:sldChg chg="delSp modSp">
        <pc:chgData name="Jordan Thayer" userId="2910a459-b930-4c41-a260-227abd1a5a1a" providerId="ADAL" clId="{B37C5689-2CB9-4032-8E85-B3BE963AFE2D}" dt="2020-08-09T18:46:46.179" v="1813" actId="1076"/>
        <pc:sldMkLst>
          <pc:docMk/>
          <pc:sldMk cId="2470400222" sldId="308"/>
        </pc:sldMkLst>
        <pc:spChg chg="mod">
          <ac:chgData name="Jordan Thayer" userId="2910a459-b930-4c41-a260-227abd1a5a1a" providerId="ADAL" clId="{B37C5689-2CB9-4032-8E85-B3BE963AFE2D}" dt="2020-08-09T18:46:46.179" v="1813" actId="1076"/>
          <ac:spMkLst>
            <pc:docMk/>
            <pc:sldMk cId="2470400222" sldId="308"/>
            <ac:spMk id="10" creationId="{3DD471C4-4F6A-BB48-8E48-1C6AE514B32A}"/>
          </ac:spMkLst>
        </pc:spChg>
        <pc:spChg chg="mod">
          <ac:chgData name="Jordan Thayer" userId="2910a459-b930-4c41-a260-227abd1a5a1a" providerId="ADAL" clId="{B37C5689-2CB9-4032-8E85-B3BE963AFE2D}" dt="2020-08-09T18:46:46.179" v="1813" actId="1076"/>
          <ac:spMkLst>
            <pc:docMk/>
            <pc:sldMk cId="2470400222" sldId="308"/>
            <ac:spMk id="11" creationId="{40655B8D-614D-4141-BBA8-09F5F6286FD8}"/>
          </ac:spMkLst>
        </pc:spChg>
        <pc:spChg chg="del">
          <ac:chgData name="Jordan Thayer" userId="2910a459-b930-4c41-a260-227abd1a5a1a" providerId="ADAL" clId="{B37C5689-2CB9-4032-8E85-B3BE963AFE2D}" dt="2020-08-09T18:34:18.925" v="1395" actId="478"/>
          <ac:spMkLst>
            <pc:docMk/>
            <pc:sldMk cId="2470400222" sldId="308"/>
            <ac:spMk id="12" creationId="{5B406DF5-D1F4-E444-A731-93D08049426E}"/>
          </ac:spMkLst>
        </pc:spChg>
        <pc:spChg chg="mod">
          <ac:chgData name="Jordan Thayer" userId="2910a459-b930-4c41-a260-227abd1a5a1a" providerId="ADAL" clId="{B37C5689-2CB9-4032-8E85-B3BE963AFE2D}" dt="2020-08-09T18:46:46.179" v="1813" actId="1076"/>
          <ac:spMkLst>
            <pc:docMk/>
            <pc:sldMk cId="2470400222" sldId="308"/>
            <ac:spMk id="13" creationId="{75DBA0B4-D86C-404E-A8F3-123A53B2D5EA}"/>
          </ac:spMkLst>
        </pc:spChg>
        <pc:spChg chg="mod">
          <ac:chgData name="Jordan Thayer" userId="2910a459-b930-4c41-a260-227abd1a5a1a" providerId="ADAL" clId="{B37C5689-2CB9-4032-8E85-B3BE963AFE2D}" dt="2020-08-09T18:46:46.179" v="1813" actId="1076"/>
          <ac:spMkLst>
            <pc:docMk/>
            <pc:sldMk cId="2470400222" sldId="308"/>
            <ac:spMk id="14" creationId="{07BD7121-4F87-D745-9F21-C619F1E17348}"/>
          </ac:spMkLst>
        </pc:spChg>
        <pc:spChg chg="del mod">
          <ac:chgData name="Jordan Thayer" userId="2910a459-b930-4c41-a260-227abd1a5a1a" providerId="ADAL" clId="{B37C5689-2CB9-4032-8E85-B3BE963AFE2D}" dt="2020-08-09T18:34:22.612" v="1398" actId="478"/>
          <ac:spMkLst>
            <pc:docMk/>
            <pc:sldMk cId="2470400222" sldId="308"/>
            <ac:spMk id="15" creationId="{9A9B5C3E-36C6-A14A-A1CA-EC4325572573}"/>
          </ac:spMkLst>
        </pc:spChg>
        <pc:picChg chg="del">
          <ac:chgData name="Jordan Thayer" userId="2910a459-b930-4c41-a260-227abd1a5a1a" providerId="ADAL" clId="{B37C5689-2CB9-4032-8E85-B3BE963AFE2D}" dt="2020-08-09T18:34:20.642" v="1397" actId="478"/>
          <ac:picMkLst>
            <pc:docMk/>
            <pc:sldMk cId="2470400222" sldId="308"/>
            <ac:picMk id="18" creationId="{40F0E81F-28AB-B942-9420-9B888C9FC83E}"/>
          </ac:picMkLst>
        </pc:picChg>
        <pc:picChg chg="mod">
          <ac:chgData name="Jordan Thayer" userId="2910a459-b930-4c41-a260-227abd1a5a1a" providerId="ADAL" clId="{B37C5689-2CB9-4032-8E85-B3BE963AFE2D}" dt="2020-08-09T18:46:46.179" v="1813" actId="1076"/>
          <ac:picMkLst>
            <pc:docMk/>
            <pc:sldMk cId="2470400222" sldId="308"/>
            <ac:picMk id="20" creationId="{AF5E89F3-5267-674C-8144-507FEC593A25}"/>
          </ac:picMkLst>
        </pc:picChg>
        <pc:picChg chg="mod">
          <ac:chgData name="Jordan Thayer" userId="2910a459-b930-4c41-a260-227abd1a5a1a" providerId="ADAL" clId="{B37C5689-2CB9-4032-8E85-B3BE963AFE2D}" dt="2020-08-09T18:46:46.179" v="1813" actId="1076"/>
          <ac:picMkLst>
            <pc:docMk/>
            <pc:sldMk cId="2470400222" sldId="308"/>
            <ac:picMk id="22" creationId="{A658C0F5-AD0F-EB40-ADBB-B10A67191D9E}"/>
          </ac:picMkLst>
        </pc:picChg>
      </pc:sldChg>
      <pc:sldChg chg="delSp modSp">
        <pc:chgData name="Jordan Thayer" userId="2910a459-b930-4c41-a260-227abd1a5a1a" providerId="ADAL" clId="{B37C5689-2CB9-4032-8E85-B3BE963AFE2D}" dt="2020-08-09T21:10:15.718" v="3845" actId="207"/>
        <pc:sldMkLst>
          <pc:docMk/>
          <pc:sldMk cId="4195550978" sldId="311"/>
        </pc:sldMkLst>
        <pc:spChg chg="mod">
          <ac:chgData name="Jordan Thayer" userId="2910a459-b930-4c41-a260-227abd1a5a1a" providerId="ADAL" clId="{B37C5689-2CB9-4032-8E85-B3BE963AFE2D}" dt="2020-08-09T21:10:15.718" v="3845" actId="207"/>
          <ac:spMkLst>
            <pc:docMk/>
            <pc:sldMk cId="4195550978" sldId="311"/>
            <ac:spMk id="4" creationId="{347D8F79-0BA4-074A-A40C-58D5AAED962D}"/>
          </ac:spMkLst>
        </pc:spChg>
        <pc:spChg chg="mod">
          <ac:chgData name="Jordan Thayer" userId="2910a459-b930-4c41-a260-227abd1a5a1a" providerId="ADAL" clId="{B37C5689-2CB9-4032-8E85-B3BE963AFE2D}" dt="2020-08-09T19:25:39.329" v="1955" actId="207"/>
          <ac:spMkLst>
            <pc:docMk/>
            <pc:sldMk cId="4195550978" sldId="311"/>
            <ac:spMk id="8" creationId="{CBFF2423-7327-AD4F-973D-C0573BD1B21C}"/>
          </ac:spMkLst>
        </pc:spChg>
        <pc:spChg chg="mod">
          <ac:chgData name="Jordan Thayer" userId="2910a459-b930-4c41-a260-227abd1a5a1a" providerId="ADAL" clId="{B37C5689-2CB9-4032-8E85-B3BE963AFE2D}" dt="2020-08-09T19:24:00.953" v="1949" actId="1076"/>
          <ac:spMkLst>
            <pc:docMk/>
            <pc:sldMk cId="4195550978" sldId="311"/>
            <ac:spMk id="9" creationId="{15E0F1F6-4458-264E-A10F-AB8D39632973}"/>
          </ac:spMkLst>
        </pc:spChg>
        <pc:spChg chg="mod">
          <ac:chgData name="Jordan Thayer" userId="2910a459-b930-4c41-a260-227abd1a5a1a" providerId="ADAL" clId="{B37C5689-2CB9-4032-8E85-B3BE963AFE2D}" dt="2020-08-09T19:25:39.329" v="1955" actId="207"/>
          <ac:spMkLst>
            <pc:docMk/>
            <pc:sldMk cId="4195550978" sldId="311"/>
            <ac:spMk id="10" creationId="{F49CE955-35C3-3749-A801-3FF931006431}"/>
          </ac:spMkLst>
        </pc:spChg>
        <pc:spChg chg="mod">
          <ac:chgData name="Jordan Thayer" userId="2910a459-b930-4c41-a260-227abd1a5a1a" providerId="ADAL" clId="{B37C5689-2CB9-4032-8E85-B3BE963AFE2D}" dt="2020-08-09T19:24:00.953" v="1949" actId="1076"/>
          <ac:spMkLst>
            <pc:docMk/>
            <pc:sldMk cId="4195550978" sldId="311"/>
            <ac:spMk id="11" creationId="{67334990-6AE0-B14C-A0BA-6D4E87D3A0F8}"/>
          </ac:spMkLst>
        </pc:spChg>
        <pc:spChg chg="mod">
          <ac:chgData name="Jordan Thayer" userId="2910a459-b930-4c41-a260-227abd1a5a1a" providerId="ADAL" clId="{B37C5689-2CB9-4032-8E85-B3BE963AFE2D}" dt="2020-08-09T19:25:39.329" v="1955" actId="207"/>
          <ac:spMkLst>
            <pc:docMk/>
            <pc:sldMk cId="4195550978" sldId="311"/>
            <ac:spMk id="12" creationId="{11E96463-22AE-2943-9D97-5C65A0633D65}"/>
          </ac:spMkLst>
        </pc:spChg>
        <pc:spChg chg="mod">
          <ac:chgData name="Jordan Thayer" userId="2910a459-b930-4c41-a260-227abd1a5a1a" providerId="ADAL" clId="{B37C5689-2CB9-4032-8E85-B3BE963AFE2D}" dt="2020-08-09T19:24:00.953" v="1949" actId="1076"/>
          <ac:spMkLst>
            <pc:docMk/>
            <pc:sldMk cId="4195550978" sldId="311"/>
            <ac:spMk id="13" creationId="{41043744-C532-974E-9946-617A3604E224}"/>
          </ac:spMkLst>
        </pc:spChg>
        <pc:spChg chg="mod">
          <ac:chgData name="Jordan Thayer" userId="2910a459-b930-4c41-a260-227abd1a5a1a" providerId="ADAL" clId="{B37C5689-2CB9-4032-8E85-B3BE963AFE2D}" dt="2020-08-09T19:25:39.329" v="1955" actId="207"/>
          <ac:spMkLst>
            <pc:docMk/>
            <pc:sldMk cId="4195550978" sldId="311"/>
            <ac:spMk id="14" creationId="{1BBA554A-78DF-B242-86BF-E84C0184EC7A}"/>
          </ac:spMkLst>
        </pc:spChg>
        <pc:spChg chg="mod">
          <ac:chgData name="Jordan Thayer" userId="2910a459-b930-4c41-a260-227abd1a5a1a" providerId="ADAL" clId="{B37C5689-2CB9-4032-8E85-B3BE963AFE2D}" dt="2020-08-09T19:24:00.953" v="1949" actId="1076"/>
          <ac:spMkLst>
            <pc:docMk/>
            <pc:sldMk cId="4195550978" sldId="311"/>
            <ac:spMk id="15" creationId="{07ABA6E0-1B3C-B844-B3AA-178192640589}"/>
          </ac:spMkLst>
        </pc:spChg>
        <pc:spChg chg="del mod">
          <ac:chgData name="Jordan Thayer" userId="2910a459-b930-4c41-a260-227abd1a5a1a" providerId="ADAL" clId="{B37C5689-2CB9-4032-8E85-B3BE963AFE2D}" dt="2020-08-09T19:23:54.586" v="1948" actId="478"/>
          <ac:spMkLst>
            <pc:docMk/>
            <pc:sldMk cId="4195550978" sldId="311"/>
            <ac:spMk id="16" creationId="{082388C6-164F-A148-939D-DA41589DB519}"/>
          </ac:spMkLst>
        </pc:spChg>
        <pc:spChg chg="del">
          <ac:chgData name="Jordan Thayer" userId="2910a459-b930-4c41-a260-227abd1a5a1a" providerId="ADAL" clId="{B37C5689-2CB9-4032-8E85-B3BE963AFE2D}" dt="2020-08-09T19:23:54.586" v="1948" actId="478"/>
          <ac:spMkLst>
            <pc:docMk/>
            <pc:sldMk cId="4195550978" sldId="311"/>
            <ac:spMk id="17" creationId="{734E9732-4578-F946-ABDE-457FFFBBEADC}"/>
          </ac:spMkLst>
        </pc:spChg>
      </pc:sldChg>
      <pc:sldChg chg="addSp modSp addCm modCm">
        <pc:chgData name="Jordan Thayer" userId="2910a459-b930-4c41-a260-227abd1a5a1a" providerId="ADAL" clId="{B37C5689-2CB9-4032-8E85-B3BE963AFE2D}" dt="2020-08-09T17:52:41.477" v="361"/>
        <pc:sldMkLst>
          <pc:docMk/>
          <pc:sldMk cId="412500758" sldId="314"/>
        </pc:sldMkLst>
        <pc:spChg chg="mod">
          <ac:chgData name="Jordan Thayer" userId="2910a459-b930-4c41-a260-227abd1a5a1a" providerId="ADAL" clId="{B37C5689-2CB9-4032-8E85-B3BE963AFE2D}" dt="2020-08-09T17:47:24.694" v="351" actId="20577"/>
          <ac:spMkLst>
            <pc:docMk/>
            <pc:sldMk cId="412500758" sldId="314"/>
            <ac:spMk id="2" creationId="{EDEC1F95-C157-4B49-ABC6-E6E97E968A86}"/>
          </ac:spMkLst>
        </pc:spChg>
        <pc:picChg chg="mod">
          <ac:chgData name="Jordan Thayer" userId="2910a459-b930-4c41-a260-227abd1a5a1a" providerId="ADAL" clId="{B37C5689-2CB9-4032-8E85-B3BE963AFE2D}" dt="2020-08-09T17:51:06.244" v="353" actId="1076"/>
          <ac:picMkLst>
            <pc:docMk/>
            <pc:sldMk cId="412500758" sldId="314"/>
            <ac:picMk id="3" creationId="{F60C4111-04C1-4DE2-BDD0-85C85C7C3487}"/>
          </ac:picMkLst>
        </pc:picChg>
        <pc:picChg chg="add mod ord">
          <ac:chgData name="Jordan Thayer" userId="2910a459-b930-4c41-a260-227abd1a5a1a" providerId="ADAL" clId="{B37C5689-2CB9-4032-8E85-B3BE963AFE2D}" dt="2020-08-09T17:52:05.807" v="359" actId="1076"/>
          <ac:picMkLst>
            <pc:docMk/>
            <pc:sldMk cId="412500758" sldId="314"/>
            <ac:picMk id="6" creationId="{6DBFD1AC-6EA7-4E0E-9FED-B20F4E49F46B}"/>
          </ac:picMkLst>
        </pc:picChg>
      </pc:sldChg>
      <pc:sldChg chg="modSp">
        <pc:chgData name="Jordan Thayer" userId="2910a459-b930-4c41-a260-227abd1a5a1a" providerId="ADAL" clId="{B37C5689-2CB9-4032-8E85-B3BE963AFE2D}" dt="2020-08-09T17:42:40.052" v="221" actId="1076"/>
        <pc:sldMkLst>
          <pc:docMk/>
          <pc:sldMk cId="2521730239" sldId="317"/>
        </pc:sldMkLst>
        <pc:spChg chg="mod">
          <ac:chgData name="Jordan Thayer" userId="2910a459-b930-4c41-a260-227abd1a5a1a" providerId="ADAL" clId="{B37C5689-2CB9-4032-8E85-B3BE963AFE2D}" dt="2020-08-09T17:40:44.406" v="203" actId="20577"/>
          <ac:spMkLst>
            <pc:docMk/>
            <pc:sldMk cId="2521730239" sldId="317"/>
            <ac:spMk id="2" creationId="{CCA5CF13-3B21-454B-A06B-A2266C5A54EE}"/>
          </ac:spMkLst>
        </pc:spChg>
        <pc:spChg chg="mod">
          <ac:chgData name="Jordan Thayer" userId="2910a459-b930-4c41-a260-227abd1a5a1a" providerId="ADAL" clId="{B37C5689-2CB9-4032-8E85-B3BE963AFE2D}" dt="2020-08-09T17:42:40.052" v="221" actId="1076"/>
          <ac:spMkLst>
            <pc:docMk/>
            <pc:sldMk cId="2521730239" sldId="317"/>
            <ac:spMk id="18" creationId="{0AA1D351-4AFE-4148-9A09-B2BA5769F503}"/>
          </ac:spMkLst>
        </pc:spChg>
        <pc:spChg chg="mod">
          <ac:chgData name="Jordan Thayer" userId="2910a459-b930-4c41-a260-227abd1a5a1a" providerId="ADAL" clId="{B37C5689-2CB9-4032-8E85-B3BE963AFE2D}" dt="2020-08-09T17:42:19.524" v="217" actId="1076"/>
          <ac:spMkLst>
            <pc:docMk/>
            <pc:sldMk cId="2521730239" sldId="317"/>
            <ac:spMk id="19" creationId="{EBE96CF9-C8E7-4240-8BB2-77EB1EF008A6}"/>
          </ac:spMkLst>
        </pc:spChg>
        <pc:spChg chg="mod">
          <ac:chgData name="Jordan Thayer" userId="2910a459-b930-4c41-a260-227abd1a5a1a" providerId="ADAL" clId="{B37C5689-2CB9-4032-8E85-B3BE963AFE2D}" dt="2020-08-09T17:42:34.812" v="220" actId="1076"/>
          <ac:spMkLst>
            <pc:docMk/>
            <pc:sldMk cId="2521730239" sldId="317"/>
            <ac:spMk id="20" creationId="{0C41A5BD-32D1-1C4C-902A-16D3AA12C648}"/>
          </ac:spMkLst>
        </pc:spChg>
        <pc:grpChg chg="mod">
          <ac:chgData name="Jordan Thayer" userId="2910a459-b930-4c41-a260-227abd1a5a1a" providerId="ADAL" clId="{B37C5689-2CB9-4032-8E85-B3BE963AFE2D}" dt="2020-08-09T17:41:58.672" v="213"/>
          <ac:grpSpMkLst>
            <pc:docMk/>
            <pc:sldMk cId="2521730239" sldId="317"/>
            <ac:grpSpMk id="21" creationId="{C6623CE6-665D-8B43-8250-6A964DFC437D}"/>
          </ac:grpSpMkLst>
        </pc:grpChg>
        <pc:grpChg chg="mod">
          <ac:chgData name="Jordan Thayer" userId="2910a459-b930-4c41-a260-227abd1a5a1a" providerId="ADAL" clId="{B37C5689-2CB9-4032-8E85-B3BE963AFE2D}" dt="2020-08-09T17:42:12.808" v="215"/>
          <ac:grpSpMkLst>
            <pc:docMk/>
            <pc:sldMk cId="2521730239" sldId="317"/>
            <ac:grpSpMk id="22" creationId="{6B25E367-314A-3F4C-9663-02F44BBE8556}"/>
          </ac:grpSpMkLst>
        </pc:grpChg>
        <pc:grpChg chg="mod">
          <ac:chgData name="Jordan Thayer" userId="2910a459-b930-4c41-a260-227abd1a5a1a" providerId="ADAL" clId="{B37C5689-2CB9-4032-8E85-B3BE963AFE2D}" dt="2020-08-09T17:42:28.211" v="218"/>
          <ac:grpSpMkLst>
            <pc:docMk/>
            <pc:sldMk cId="2521730239" sldId="317"/>
            <ac:grpSpMk id="23" creationId="{F18DE158-E0CF-0A4B-AFE4-122B5FF3B9E0}"/>
          </ac:grpSpMkLst>
        </pc:grpChg>
      </pc:sldChg>
      <pc:sldChg chg="addSp delSp modSp">
        <pc:chgData name="Jordan Thayer" userId="2910a459-b930-4c41-a260-227abd1a5a1a" providerId="ADAL" clId="{B37C5689-2CB9-4032-8E85-B3BE963AFE2D}" dt="2020-08-09T17:56:21.950" v="376" actId="14100"/>
        <pc:sldMkLst>
          <pc:docMk/>
          <pc:sldMk cId="519293596" sldId="318"/>
        </pc:sldMkLst>
        <pc:spChg chg="mod">
          <ac:chgData name="Jordan Thayer" userId="2910a459-b930-4c41-a260-227abd1a5a1a" providerId="ADAL" clId="{B37C5689-2CB9-4032-8E85-B3BE963AFE2D}" dt="2020-08-09T17:40:37.316" v="197" actId="20577"/>
          <ac:spMkLst>
            <pc:docMk/>
            <pc:sldMk cId="519293596" sldId="318"/>
            <ac:spMk id="2" creationId="{EDEC1F95-C157-4B49-ABC6-E6E97E968A86}"/>
          </ac:spMkLst>
        </pc:spChg>
        <pc:picChg chg="del mod">
          <ac:chgData name="Jordan Thayer" userId="2910a459-b930-4c41-a260-227abd1a5a1a" providerId="ADAL" clId="{B37C5689-2CB9-4032-8E85-B3BE963AFE2D}" dt="2020-08-09T17:55:28.370" v="364" actId="478"/>
          <ac:picMkLst>
            <pc:docMk/>
            <pc:sldMk cId="519293596" sldId="318"/>
            <ac:picMk id="3" creationId="{F60C4111-04C1-4DE2-BDD0-85C85C7C3487}"/>
          </ac:picMkLst>
        </pc:picChg>
        <pc:picChg chg="add mod ord">
          <ac:chgData name="Jordan Thayer" userId="2910a459-b930-4c41-a260-227abd1a5a1a" providerId="ADAL" clId="{B37C5689-2CB9-4032-8E85-B3BE963AFE2D}" dt="2020-08-09T17:56:21.950" v="376" actId="14100"/>
          <ac:picMkLst>
            <pc:docMk/>
            <pc:sldMk cId="519293596" sldId="318"/>
            <ac:picMk id="7" creationId="{42288C9B-3496-4323-B1D8-89035A197746}"/>
          </ac:picMkLst>
        </pc:picChg>
      </pc:sldChg>
      <pc:sldChg chg="modSp">
        <pc:chgData name="Jordan Thayer" userId="2910a459-b930-4c41-a260-227abd1a5a1a" providerId="ADAL" clId="{B37C5689-2CB9-4032-8E85-B3BE963AFE2D}" dt="2020-08-09T17:41:37.873" v="212" actId="1076"/>
        <pc:sldMkLst>
          <pc:docMk/>
          <pc:sldMk cId="2454243716" sldId="319"/>
        </pc:sldMkLst>
        <pc:spChg chg="mod">
          <ac:chgData name="Jordan Thayer" userId="2910a459-b930-4c41-a260-227abd1a5a1a" providerId="ADAL" clId="{B37C5689-2CB9-4032-8E85-B3BE963AFE2D}" dt="2020-08-09T17:40:11.059" v="139" actId="20577"/>
          <ac:spMkLst>
            <pc:docMk/>
            <pc:sldMk cId="2454243716" sldId="319"/>
            <ac:spMk id="2" creationId="{CCA5CF13-3B21-454B-A06B-A2266C5A54EE}"/>
          </ac:spMkLst>
        </pc:spChg>
        <pc:spChg chg="mod">
          <ac:chgData name="Jordan Thayer" userId="2910a459-b930-4c41-a260-227abd1a5a1a" providerId="ADAL" clId="{B37C5689-2CB9-4032-8E85-B3BE963AFE2D}" dt="2020-08-09T17:41:37.873" v="212" actId="1076"/>
          <ac:spMkLst>
            <pc:docMk/>
            <pc:sldMk cId="2454243716" sldId="319"/>
            <ac:spMk id="18" creationId="{0AA1D351-4AFE-4148-9A09-B2BA5769F503}"/>
          </ac:spMkLst>
        </pc:spChg>
        <pc:spChg chg="mod">
          <ac:chgData name="Jordan Thayer" userId="2910a459-b930-4c41-a260-227abd1a5a1a" providerId="ADAL" clId="{B37C5689-2CB9-4032-8E85-B3BE963AFE2D}" dt="2020-08-09T17:41:13.536" v="208" actId="1076"/>
          <ac:spMkLst>
            <pc:docMk/>
            <pc:sldMk cId="2454243716" sldId="319"/>
            <ac:spMk id="19" creationId="{EBE96CF9-C8E7-4240-8BB2-77EB1EF008A6}"/>
          </ac:spMkLst>
        </pc:spChg>
        <pc:spChg chg="mod">
          <ac:chgData name="Jordan Thayer" userId="2910a459-b930-4c41-a260-227abd1a5a1a" providerId="ADAL" clId="{B37C5689-2CB9-4032-8E85-B3BE963AFE2D}" dt="2020-08-09T17:41:31.584" v="211" actId="1076"/>
          <ac:spMkLst>
            <pc:docMk/>
            <pc:sldMk cId="2454243716" sldId="319"/>
            <ac:spMk id="20" creationId="{0C41A5BD-32D1-1C4C-902A-16D3AA12C648}"/>
          </ac:spMkLst>
        </pc:spChg>
        <pc:grpChg chg="mod">
          <ac:chgData name="Jordan Thayer" userId="2910a459-b930-4c41-a260-227abd1a5a1a" providerId="ADAL" clId="{B37C5689-2CB9-4032-8E85-B3BE963AFE2D}" dt="2020-08-09T17:40:53.450" v="204"/>
          <ac:grpSpMkLst>
            <pc:docMk/>
            <pc:sldMk cId="2454243716" sldId="319"/>
            <ac:grpSpMk id="21" creationId="{C6623CE6-665D-8B43-8250-6A964DFC437D}"/>
          </ac:grpSpMkLst>
        </pc:grpChg>
        <pc:grpChg chg="mod">
          <ac:chgData name="Jordan Thayer" userId="2910a459-b930-4c41-a260-227abd1a5a1a" providerId="ADAL" clId="{B37C5689-2CB9-4032-8E85-B3BE963AFE2D}" dt="2020-08-09T17:41:05.444" v="206"/>
          <ac:grpSpMkLst>
            <pc:docMk/>
            <pc:sldMk cId="2454243716" sldId="319"/>
            <ac:grpSpMk id="22" creationId="{6B25E367-314A-3F4C-9663-02F44BBE8556}"/>
          </ac:grpSpMkLst>
        </pc:grpChg>
        <pc:grpChg chg="mod">
          <ac:chgData name="Jordan Thayer" userId="2910a459-b930-4c41-a260-227abd1a5a1a" providerId="ADAL" clId="{B37C5689-2CB9-4032-8E85-B3BE963AFE2D}" dt="2020-08-09T17:41:22.255" v="209"/>
          <ac:grpSpMkLst>
            <pc:docMk/>
            <pc:sldMk cId="2454243716" sldId="319"/>
            <ac:grpSpMk id="23" creationId="{F18DE158-E0CF-0A4B-AFE4-122B5FF3B9E0}"/>
          </ac:grpSpMkLst>
        </pc:grpChg>
      </pc:sldChg>
      <pc:sldChg chg="modSp modNotesTx">
        <pc:chgData name="Jordan Thayer" userId="2910a459-b930-4c41-a260-227abd1a5a1a" providerId="ADAL" clId="{B37C5689-2CB9-4032-8E85-B3BE963AFE2D}" dt="2020-08-10T12:46:33.009" v="11846" actId="20577"/>
        <pc:sldMkLst>
          <pc:docMk/>
          <pc:sldMk cId="1332470200" sldId="320"/>
        </pc:sldMkLst>
        <pc:spChg chg="mod">
          <ac:chgData name="Jordan Thayer" userId="2910a459-b930-4c41-a260-227abd1a5a1a" providerId="ADAL" clId="{B37C5689-2CB9-4032-8E85-B3BE963AFE2D}" dt="2020-08-09T17:40:02.580" v="132" actId="20577"/>
          <ac:spMkLst>
            <pc:docMk/>
            <pc:sldMk cId="1332470200" sldId="320"/>
            <ac:spMk id="2" creationId="{EDEC1F95-C157-4B49-ABC6-E6E97E968A86}"/>
          </ac:spMkLst>
        </pc:spChg>
        <pc:picChg chg="mod">
          <ac:chgData name="Jordan Thayer" userId="2910a459-b930-4c41-a260-227abd1a5a1a" providerId="ADAL" clId="{B37C5689-2CB9-4032-8E85-B3BE963AFE2D}" dt="2020-08-09T17:54:44.935" v="362" actId="14826"/>
          <ac:picMkLst>
            <pc:docMk/>
            <pc:sldMk cId="1332470200" sldId="320"/>
            <ac:picMk id="3" creationId="{F60C4111-04C1-4DE2-BDD0-85C85C7C3487}"/>
          </ac:picMkLst>
        </pc:picChg>
      </pc:sldChg>
      <pc:sldChg chg="addSp delSp modSp">
        <pc:chgData name="Jordan Thayer" userId="2910a459-b930-4c41-a260-227abd1a5a1a" providerId="ADAL" clId="{B37C5689-2CB9-4032-8E85-B3BE963AFE2D}" dt="2020-08-09T19:25:18.989" v="1953" actId="207"/>
        <pc:sldMkLst>
          <pc:docMk/>
          <pc:sldMk cId="3212589256" sldId="321"/>
        </pc:sldMkLst>
        <pc:spChg chg="mod">
          <ac:chgData name="Jordan Thayer" userId="2910a459-b930-4c41-a260-227abd1a5a1a" providerId="ADAL" clId="{B37C5689-2CB9-4032-8E85-B3BE963AFE2D}" dt="2020-08-09T19:25:18.989" v="1953" actId="207"/>
          <ac:spMkLst>
            <pc:docMk/>
            <pc:sldMk cId="3212589256" sldId="321"/>
            <ac:spMk id="4" creationId="{347D8F79-0BA4-074A-A40C-58D5AAED962D}"/>
          </ac:spMkLst>
        </pc:spChg>
        <pc:spChg chg="mod">
          <ac:chgData name="Jordan Thayer" userId="2910a459-b930-4c41-a260-227abd1a5a1a" providerId="ADAL" clId="{B37C5689-2CB9-4032-8E85-B3BE963AFE2D}" dt="2020-08-09T19:25:18.989" v="1953" actId="207"/>
          <ac:spMkLst>
            <pc:docMk/>
            <pc:sldMk cId="3212589256" sldId="321"/>
            <ac:spMk id="8" creationId="{CBFF2423-7327-AD4F-973D-C0573BD1B21C}"/>
          </ac:spMkLst>
        </pc:spChg>
        <pc:spChg chg="mod">
          <ac:chgData name="Jordan Thayer" userId="2910a459-b930-4c41-a260-227abd1a5a1a" providerId="ADAL" clId="{B37C5689-2CB9-4032-8E85-B3BE963AFE2D}" dt="2020-08-09T18:07:47.158" v="673" actId="1076"/>
          <ac:spMkLst>
            <pc:docMk/>
            <pc:sldMk cId="3212589256" sldId="321"/>
            <ac:spMk id="9" creationId="{15E0F1F6-4458-264E-A10F-AB8D39632973}"/>
          </ac:spMkLst>
        </pc:spChg>
        <pc:spChg chg="mod">
          <ac:chgData name="Jordan Thayer" userId="2910a459-b930-4c41-a260-227abd1a5a1a" providerId="ADAL" clId="{B37C5689-2CB9-4032-8E85-B3BE963AFE2D}" dt="2020-08-09T19:25:18.989" v="1953" actId="207"/>
          <ac:spMkLst>
            <pc:docMk/>
            <pc:sldMk cId="3212589256" sldId="321"/>
            <ac:spMk id="10" creationId="{F49CE955-35C3-3749-A801-3FF931006431}"/>
          </ac:spMkLst>
        </pc:spChg>
        <pc:spChg chg="mod">
          <ac:chgData name="Jordan Thayer" userId="2910a459-b930-4c41-a260-227abd1a5a1a" providerId="ADAL" clId="{B37C5689-2CB9-4032-8E85-B3BE963AFE2D}" dt="2020-08-09T18:07:49.527" v="674" actId="1076"/>
          <ac:spMkLst>
            <pc:docMk/>
            <pc:sldMk cId="3212589256" sldId="321"/>
            <ac:spMk id="11" creationId="{67334990-6AE0-B14C-A0BA-6D4E87D3A0F8}"/>
          </ac:spMkLst>
        </pc:spChg>
        <pc:spChg chg="mod">
          <ac:chgData name="Jordan Thayer" userId="2910a459-b930-4c41-a260-227abd1a5a1a" providerId="ADAL" clId="{B37C5689-2CB9-4032-8E85-B3BE963AFE2D}" dt="2020-08-09T19:25:18.989" v="1953" actId="207"/>
          <ac:spMkLst>
            <pc:docMk/>
            <pc:sldMk cId="3212589256" sldId="321"/>
            <ac:spMk id="12" creationId="{11E96463-22AE-2943-9D97-5C65A0633D65}"/>
          </ac:spMkLst>
        </pc:spChg>
        <pc:spChg chg="mod">
          <ac:chgData name="Jordan Thayer" userId="2910a459-b930-4c41-a260-227abd1a5a1a" providerId="ADAL" clId="{B37C5689-2CB9-4032-8E85-B3BE963AFE2D}" dt="2020-08-09T18:07:51.644" v="675" actId="1076"/>
          <ac:spMkLst>
            <pc:docMk/>
            <pc:sldMk cId="3212589256" sldId="321"/>
            <ac:spMk id="13" creationId="{41043744-C532-974E-9946-617A3604E224}"/>
          </ac:spMkLst>
        </pc:spChg>
        <pc:spChg chg="mod">
          <ac:chgData name="Jordan Thayer" userId="2910a459-b930-4c41-a260-227abd1a5a1a" providerId="ADAL" clId="{B37C5689-2CB9-4032-8E85-B3BE963AFE2D}" dt="2020-08-09T19:25:18.989" v="1953" actId="207"/>
          <ac:spMkLst>
            <pc:docMk/>
            <pc:sldMk cId="3212589256" sldId="321"/>
            <ac:spMk id="14" creationId="{1BBA554A-78DF-B242-86BF-E84C0184EC7A}"/>
          </ac:spMkLst>
        </pc:spChg>
        <pc:spChg chg="mod">
          <ac:chgData name="Jordan Thayer" userId="2910a459-b930-4c41-a260-227abd1a5a1a" providerId="ADAL" clId="{B37C5689-2CB9-4032-8E85-B3BE963AFE2D}" dt="2020-08-09T18:07:47.158" v="673" actId="1076"/>
          <ac:spMkLst>
            <pc:docMk/>
            <pc:sldMk cId="3212589256" sldId="321"/>
            <ac:spMk id="15" creationId="{07ABA6E0-1B3C-B844-B3AA-178192640589}"/>
          </ac:spMkLst>
        </pc:spChg>
        <pc:spChg chg="del">
          <ac:chgData name="Jordan Thayer" userId="2910a459-b930-4c41-a260-227abd1a5a1a" providerId="ADAL" clId="{B37C5689-2CB9-4032-8E85-B3BE963AFE2D}" dt="2020-08-09T18:07:33.495" v="672" actId="478"/>
          <ac:spMkLst>
            <pc:docMk/>
            <pc:sldMk cId="3212589256" sldId="321"/>
            <ac:spMk id="16" creationId="{082388C6-164F-A148-939D-DA41589DB519}"/>
          </ac:spMkLst>
        </pc:spChg>
        <pc:spChg chg="del">
          <ac:chgData name="Jordan Thayer" userId="2910a459-b930-4c41-a260-227abd1a5a1a" providerId="ADAL" clId="{B37C5689-2CB9-4032-8E85-B3BE963AFE2D}" dt="2020-08-09T18:07:33.495" v="672" actId="478"/>
          <ac:spMkLst>
            <pc:docMk/>
            <pc:sldMk cId="3212589256" sldId="321"/>
            <ac:spMk id="17" creationId="{734E9732-4578-F946-ABDE-457FFFBBEADC}"/>
          </ac:spMkLst>
        </pc:spChg>
        <pc:picChg chg="add mod">
          <ac:chgData name="Jordan Thayer" userId="2910a459-b930-4c41-a260-227abd1a5a1a" providerId="ADAL" clId="{B37C5689-2CB9-4032-8E85-B3BE963AFE2D}" dt="2020-08-09T18:17:46.574" v="761" actId="1076"/>
          <ac:picMkLst>
            <pc:docMk/>
            <pc:sldMk cId="3212589256" sldId="321"/>
            <ac:picMk id="6" creationId="{9AE9F646-7941-47E4-BEAF-325A940E2E07}"/>
          </ac:picMkLst>
        </pc:picChg>
      </pc:sldChg>
      <pc:sldChg chg="addSp delSp modSp add addCm modCm">
        <pc:chgData name="Jordan Thayer" userId="2910a459-b930-4c41-a260-227abd1a5a1a" providerId="ADAL" clId="{B37C5689-2CB9-4032-8E85-B3BE963AFE2D}" dt="2020-08-09T17:59:38.586" v="387"/>
        <pc:sldMkLst>
          <pc:docMk/>
          <pc:sldMk cId="3535604524" sldId="322"/>
        </pc:sldMkLst>
        <pc:spChg chg="mod">
          <ac:chgData name="Jordan Thayer" userId="2910a459-b930-4c41-a260-227abd1a5a1a" providerId="ADAL" clId="{B37C5689-2CB9-4032-8E85-B3BE963AFE2D}" dt="2020-08-09T17:43:53.518" v="313" actId="6549"/>
          <ac:spMkLst>
            <pc:docMk/>
            <pc:sldMk cId="3535604524" sldId="322"/>
            <ac:spMk id="2" creationId="{EDEC1F95-C157-4B49-ABC6-E6E97E968A86}"/>
          </ac:spMkLst>
        </pc:spChg>
        <pc:picChg chg="del mod">
          <ac:chgData name="Jordan Thayer" userId="2910a459-b930-4c41-a260-227abd1a5a1a" providerId="ADAL" clId="{B37C5689-2CB9-4032-8E85-B3BE963AFE2D}" dt="2020-08-09T17:58:21.728" v="378" actId="478"/>
          <ac:picMkLst>
            <pc:docMk/>
            <pc:sldMk cId="3535604524" sldId="322"/>
            <ac:picMk id="3" creationId="{F60C4111-04C1-4DE2-BDD0-85C85C7C3487}"/>
          </ac:picMkLst>
        </pc:picChg>
        <pc:picChg chg="add mod ord">
          <ac:chgData name="Jordan Thayer" userId="2910a459-b930-4c41-a260-227abd1a5a1a" providerId="ADAL" clId="{B37C5689-2CB9-4032-8E85-B3BE963AFE2D}" dt="2020-08-09T17:59:02.381" v="385" actId="1076"/>
          <ac:picMkLst>
            <pc:docMk/>
            <pc:sldMk cId="3535604524" sldId="322"/>
            <ac:picMk id="7" creationId="{9B4DB1AE-CDC1-4F2E-AED7-2FD61A043F85}"/>
          </ac:picMkLst>
        </pc:picChg>
      </pc:sldChg>
      <pc:sldChg chg="addSp modSp add modNotesTx">
        <pc:chgData name="Jordan Thayer" userId="2910a459-b930-4c41-a260-227abd1a5a1a" providerId="ADAL" clId="{B37C5689-2CB9-4032-8E85-B3BE963AFE2D}" dt="2020-08-10T12:37:20.512" v="11075" actId="20577"/>
        <pc:sldMkLst>
          <pc:docMk/>
          <pc:sldMk cId="1030855287" sldId="323"/>
        </pc:sldMkLst>
        <pc:spChg chg="mod">
          <ac:chgData name="Jordan Thayer" userId="2910a459-b930-4c41-a260-227abd1a5a1a" providerId="ADAL" clId="{B37C5689-2CB9-4032-8E85-B3BE963AFE2D}" dt="2020-08-09T17:44:06.539" v="323" actId="20577"/>
          <ac:spMkLst>
            <pc:docMk/>
            <pc:sldMk cId="1030855287" sldId="323"/>
            <ac:spMk id="2" creationId="{CCA5CF13-3B21-454B-A06B-A2266C5A54EE}"/>
          </ac:spMkLst>
        </pc:spChg>
        <pc:spChg chg="mod">
          <ac:chgData name="Jordan Thayer" userId="2910a459-b930-4c41-a260-227abd1a5a1a" providerId="ADAL" clId="{B37C5689-2CB9-4032-8E85-B3BE963AFE2D}" dt="2020-08-09T17:45:50.362" v="340" actId="1076"/>
          <ac:spMkLst>
            <pc:docMk/>
            <pc:sldMk cId="1030855287" sldId="323"/>
            <ac:spMk id="16" creationId="{F6555FA4-2800-2F4F-9BD0-9A8F0CC8CCAC}"/>
          </ac:spMkLst>
        </pc:spChg>
        <pc:spChg chg="mod">
          <ac:chgData name="Jordan Thayer" userId="2910a459-b930-4c41-a260-227abd1a5a1a" providerId="ADAL" clId="{B37C5689-2CB9-4032-8E85-B3BE963AFE2D}" dt="2020-08-09T17:45:50.362" v="340" actId="1076"/>
          <ac:spMkLst>
            <pc:docMk/>
            <pc:sldMk cId="1030855287" sldId="323"/>
            <ac:spMk id="17" creationId="{F642E287-2755-1643-A75C-60FDDCF670B2}"/>
          </ac:spMkLst>
        </pc:spChg>
        <pc:spChg chg="mod">
          <ac:chgData name="Jordan Thayer" userId="2910a459-b930-4c41-a260-227abd1a5a1a" providerId="ADAL" clId="{B37C5689-2CB9-4032-8E85-B3BE963AFE2D}" dt="2020-08-09T17:44:43.772" v="327" actId="1076"/>
          <ac:spMkLst>
            <pc:docMk/>
            <pc:sldMk cId="1030855287" sldId="323"/>
            <ac:spMk id="18" creationId="{0AA1D351-4AFE-4148-9A09-B2BA5769F503}"/>
          </ac:spMkLst>
        </pc:spChg>
        <pc:spChg chg="mod">
          <ac:chgData name="Jordan Thayer" userId="2910a459-b930-4c41-a260-227abd1a5a1a" providerId="ADAL" clId="{B37C5689-2CB9-4032-8E85-B3BE963AFE2D}" dt="2020-08-09T17:45:01.219" v="329" actId="404"/>
          <ac:spMkLst>
            <pc:docMk/>
            <pc:sldMk cId="1030855287" sldId="323"/>
            <ac:spMk id="19" creationId="{EBE96CF9-C8E7-4240-8BB2-77EB1EF008A6}"/>
          </ac:spMkLst>
        </pc:spChg>
        <pc:spChg chg="mod">
          <ac:chgData name="Jordan Thayer" userId="2910a459-b930-4c41-a260-227abd1a5a1a" providerId="ADAL" clId="{B37C5689-2CB9-4032-8E85-B3BE963AFE2D}" dt="2020-08-09T17:45:54.186" v="342" actId="1076"/>
          <ac:spMkLst>
            <pc:docMk/>
            <pc:sldMk cId="1030855287" sldId="323"/>
            <ac:spMk id="20" creationId="{0C41A5BD-32D1-1C4C-902A-16D3AA12C648}"/>
          </ac:spMkLst>
        </pc:spChg>
        <pc:spChg chg="mod">
          <ac:chgData name="Jordan Thayer" userId="2910a459-b930-4c41-a260-227abd1a5a1a" providerId="ADAL" clId="{B37C5689-2CB9-4032-8E85-B3BE963AFE2D}" dt="2020-08-09T17:46:36.937" v="349" actId="1076"/>
          <ac:spMkLst>
            <pc:docMk/>
            <pc:sldMk cId="1030855287" sldId="323"/>
            <ac:spMk id="27" creationId="{F3B8F79A-AD7F-4607-89E5-3F518907019D}"/>
          </ac:spMkLst>
        </pc:spChg>
        <pc:grpChg chg="mod ord">
          <ac:chgData name="Jordan Thayer" userId="2910a459-b930-4c41-a260-227abd1a5a1a" providerId="ADAL" clId="{B37C5689-2CB9-4032-8E85-B3BE963AFE2D}" dt="2020-08-09T17:46:44.683" v="350" actId="1076"/>
          <ac:grpSpMkLst>
            <pc:docMk/>
            <pc:sldMk cId="1030855287" sldId="323"/>
            <ac:grpSpMk id="21" creationId="{C6623CE6-665D-8B43-8250-6A964DFC437D}"/>
          </ac:grpSpMkLst>
        </pc:grpChg>
        <pc:grpChg chg="mod ord">
          <ac:chgData name="Jordan Thayer" userId="2910a459-b930-4c41-a260-227abd1a5a1a" providerId="ADAL" clId="{B37C5689-2CB9-4032-8E85-B3BE963AFE2D}" dt="2020-08-09T17:46:11.461" v="344" actId="1076"/>
          <ac:grpSpMkLst>
            <pc:docMk/>
            <pc:sldMk cId="1030855287" sldId="323"/>
            <ac:grpSpMk id="22" creationId="{6B25E367-314A-3F4C-9663-02F44BBE8556}"/>
          </ac:grpSpMkLst>
        </pc:grpChg>
        <pc:grpChg chg="mod ord">
          <ac:chgData name="Jordan Thayer" userId="2910a459-b930-4c41-a260-227abd1a5a1a" providerId="ADAL" clId="{B37C5689-2CB9-4032-8E85-B3BE963AFE2D}" dt="2020-08-09T17:46:08.852" v="343" actId="1076"/>
          <ac:grpSpMkLst>
            <pc:docMk/>
            <pc:sldMk cId="1030855287" sldId="323"/>
            <ac:grpSpMk id="23" creationId="{F18DE158-E0CF-0A4B-AFE4-122B5FF3B9E0}"/>
          </ac:grpSpMkLst>
        </pc:grpChg>
        <pc:grpChg chg="add mod">
          <ac:chgData name="Jordan Thayer" userId="2910a459-b930-4c41-a260-227abd1a5a1a" providerId="ADAL" clId="{B37C5689-2CB9-4032-8E85-B3BE963AFE2D}" dt="2020-08-09T17:46:28.779" v="347"/>
          <ac:grpSpMkLst>
            <pc:docMk/>
            <pc:sldMk cId="1030855287" sldId="323"/>
            <ac:grpSpMk id="24" creationId="{13AE5DCB-571D-458C-9A08-FD67B6A71687}"/>
          </ac:grpSpMkLst>
        </pc:grpChg>
        <pc:grpChg chg="mod">
          <ac:chgData name="Jordan Thayer" userId="2910a459-b930-4c41-a260-227abd1a5a1a" providerId="ADAL" clId="{B37C5689-2CB9-4032-8E85-B3BE963AFE2D}" dt="2020-08-09T17:46:17.483" v="345"/>
          <ac:grpSpMkLst>
            <pc:docMk/>
            <pc:sldMk cId="1030855287" sldId="323"/>
            <ac:grpSpMk id="26" creationId="{4219FE59-1B59-4F38-836A-AB52CED8A29C}"/>
          </ac:grpSpMkLst>
        </pc:grpChg>
      </pc:sldChg>
      <pc:sldChg chg="modSp add">
        <pc:chgData name="Jordan Thayer" userId="2910a459-b930-4c41-a260-227abd1a5a1a" providerId="ADAL" clId="{B37C5689-2CB9-4032-8E85-B3BE963AFE2D}" dt="2020-08-10T01:56:06.855" v="9166" actId="20577"/>
        <pc:sldMkLst>
          <pc:docMk/>
          <pc:sldMk cId="1604409384" sldId="324"/>
        </pc:sldMkLst>
        <pc:spChg chg="mod">
          <ac:chgData name="Jordan Thayer" userId="2910a459-b930-4c41-a260-227abd1a5a1a" providerId="ADAL" clId="{B37C5689-2CB9-4032-8E85-B3BE963AFE2D}" dt="2020-08-10T01:56:06.855" v="9166" actId="20577"/>
          <ac:spMkLst>
            <pc:docMk/>
            <pc:sldMk cId="1604409384" sldId="324"/>
            <ac:spMk id="10" creationId="{86C647E0-C0EB-F544-839D-E9A0BF095752}"/>
          </ac:spMkLst>
        </pc:spChg>
      </pc:sldChg>
      <pc:sldChg chg="add">
        <pc:chgData name="Jordan Thayer" userId="2910a459-b930-4c41-a260-227abd1a5a1a" providerId="ADAL" clId="{B37C5689-2CB9-4032-8E85-B3BE963AFE2D}" dt="2020-08-09T18:04:34.471" v="617"/>
        <pc:sldMkLst>
          <pc:docMk/>
          <pc:sldMk cId="4162061030" sldId="325"/>
        </pc:sldMkLst>
      </pc:sldChg>
      <pc:sldChg chg="add">
        <pc:chgData name="Jordan Thayer" userId="2910a459-b930-4c41-a260-227abd1a5a1a" providerId="ADAL" clId="{B37C5689-2CB9-4032-8E85-B3BE963AFE2D}" dt="2020-08-09T18:04:46.940" v="618"/>
        <pc:sldMkLst>
          <pc:docMk/>
          <pc:sldMk cId="2423513216" sldId="326"/>
        </pc:sldMkLst>
      </pc:sldChg>
      <pc:sldChg chg="add">
        <pc:chgData name="Jordan Thayer" userId="2910a459-b930-4c41-a260-227abd1a5a1a" providerId="ADAL" clId="{B37C5689-2CB9-4032-8E85-B3BE963AFE2D}" dt="2020-08-09T18:04:46.940" v="618"/>
        <pc:sldMkLst>
          <pc:docMk/>
          <pc:sldMk cId="3683796133" sldId="327"/>
        </pc:sldMkLst>
      </pc:sldChg>
      <pc:sldChg chg="add">
        <pc:chgData name="Jordan Thayer" userId="2910a459-b930-4c41-a260-227abd1a5a1a" providerId="ADAL" clId="{B37C5689-2CB9-4032-8E85-B3BE963AFE2D}" dt="2020-08-09T18:04:46.940" v="618"/>
        <pc:sldMkLst>
          <pc:docMk/>
          <pc:sldMk cId="3360211451" sldId="328"/>
        </pc:sldMkLst>
      </pc:sldChg>
      <pc:sldChg chg="addSp delSp modSp add">
        <pc:chgData name="Jordan Thayer" userId="2910a459-b930-4c41-a260-227abd1a5a1a" providerId="ADAL" clId="{B37C5689-2CB9-4032-8E85-B3BE963AFE2D}" dt="2020-08-09T19:18:18.355" v="1903" actId="207"/>
        <pc:sldMkLst>
          <pc:docMk/>
          <pc:sldMk cId="273483488" sldId="329"/>
        </pc:sldMkLst>
        <pc:spChg chg="mod">
          <ac:chgData name="Jordan Thayer" userId="2910a459-b930-4c41-a260-227abd1a5a1a" providerId="ADAL" clId="{B37C5689-2CB9-4032-8E85-B3BE963AFE2D}" dt="2020-08-09T18:15:14.293" v="733" actId="1076"/>
          <ac:spMkLst>
            <pc:docMk/>
            <pc:sldMk cId="273483488" sldId="329"/>
            <ac:spMk id="8" creationId="{CBFF2423-7327-AD4F-973D-C0573BD1B21C}"/>
          </ac:spMkLst>
        </pc:spChg>
        <pc:spChg chg="mod">
          <ac:chgData name="Jordan Thayer" userId="2910a459-b930-4c41-a260-227abd1a5a1a" providerId="ADAL" clId="{B37C5689-2CB9-4032-8E85-B3BE963AFE2D}" dt="2020-08-09T18:15:17.999" v="742"/>
          <ac:spMkLst>
            <pc:docMk/>
            <pc:sldMk cId="273483488" sldId="329"/>
            <ac:spMk id="9" creationId="{15E0F1F6-4458-264E-A10F-AB8D39632973}"/>
          </ac:spMkLst>
        </pc:spChg>
        <pc:spChg chg="mod">
          <ac:chgData name="Jordan Thayer" userId="2910a459-b930-4c41-a260-227abd1a5a1a" providerId="ADAL" clId="{B37C5689-2CB9-4032-8E85-B3BE963AFE2D}" dt="2020-08-09T19:18:18.355" v="1903" actId="207"/>
          <ac:spMkLst>
            <pc:docMk/>
            <pc:sldMk cId="273483488" sldId="329"/>
            <ac:spMk id="10" creationId="{F49CE955-35C3-3749-A801-3FF931006431}"/>
          </ac:spMkLst>
        </pc:spChg>
        <pc:spChg chg="mod">
          <ac:chgData name="Jordan Thayer" userId="2910a459-b930-4c41-a260-227abd1a5a1a" providerId="ADAL" clId="{B37C5689-2CB9-4032-8E85-B3BE963AFE2D}" dt="2020-08-09T18:15:17.553" v="741"/>
          <ac:spMkLst>
            <pc:docMk/>
            <pc:sldMk cId="273483488" sldId="329"/>
            <ac:spMk id="11" creationId="{67334990-6AE0-B14C-A0BA-6D4E87D3A0F8}"/>
          </ac:spMkLst>
        </pc:spChg>
        <pc:spChg chg="mod">
          <ac:chgData name="Jordan Thayer" userId="2910a459-b930-4c41-a260-227abd1a5a1a" providerId="ADAL" clId="{B37C5689-2CB9-4032-8E85-B3BE963AFE2D}" dt="2020-08-09T18:15:14.293" v="733" actId="1076"/>
          <ac:spMkLst>
            <pc:docMk/>
            <pc:sldMk cId="273483488" sldId="329"/>
            <ac:spMk id="12" creationId="{11E96463-22AE-2943-9D97-5C65A0633D65}"/>
          </ac:spMkLst>
        </pc:spChg>
        <pc:spChg chg="mod">
          <ac:chgData name="Jordan Thayer" userId="2910a459-b930-4c41-a260-227abd1a5a1a" providerId="ADAL" clId="{B37C5689-2CB9-4032-8E85-B3BE963AFE2D}" dt="2020-08-09T18:15:17.126" v="740"/>
          <ac:spMkLst>
            <pc:docMk/>
            <pc:sldMk cId="273483488" sldId="329"/>
            <ac:spMk id="13" creationId="{41043744-C532-974E-9946-617A3604E224}"/>
          </ac:spMkLst>
        </pc:spChg>
        <pc:spChg chg="mod">
          <ac:chgData name="Jordan Thayer" userId="2910a459-b930-4c41-a260-227abd1a5a1a" providerId="ADAL" clId="{B37C5689-2CB9-4032-8E85-B3BE963AFE2D}" dt="2020-08-09T18:15:14.293" v="733" actId="1076"/>
          <ac:spMkLst>
            <pc:docMk/>
            <pc:sldMk cId="273483488" sldId="329"/>
            <ac:spMk id="14" creationId="{1BBA554A-78DF-B242-86BF-E84C0184EC7A}"/>
          </ac:spMkLst>
        </pc:spChg>
        <pc:spChg chg="mod">
          <ac:chgData name="Jordan Thayer" userId="2910a459-b930-4c41-a260-227abd1a5a1a" providerId="ADAL" clId="{B37C5689-2CB9-4032-8E85-B3BE963AFE2D}" dt="2020-08-09T18:15:16.702" v="739"/>
          <ac:spMkLst>
            <pc:docMk/>
            <pc:sldMk cId="273483488" sldId="329"/>
            <ac:spMk id="15" creationId="{07ABA6E0-1B3C-B844-B3AA-178192640589}"/>
          </ac:spMkLst>
        </pc:spChg>
        <pc:spChg chg="add del">
          <ac:chgData name="Jordan Thayer" userId="2910a459-b930-4c41-a260-227abd1a5a1a" providerId="ADAL" clId="{B37C5689-2CB9-4032-8E85-B3BE963AFE2D}" dt="2020-08-09T18:15:16.261" v="738" actId="478"/>
          <ac:spMkLst>
            <pc:docMk/>
            <pc:sldMk cId="273483488" sldId="329"/>
            <ac:spMk id="16" creationId="{082388C6-164F-A148-939D-DA41589DB519}"/>
          </ac:spMkLst>
        </pc:spChg>
        <pc:spChg chg="add del">
          <ac:chgData name="Jordan Thayer" userId="2910a459-b930-4c41-a260-227abd1a5a1a" providerId="ADAL" clId="{B37C5689-2CB9-4032-8E85-B3BE963AFE2D}" dt="2020-08-09T18:15:16.261" v="738" actId="478"/>
          <ac:spMkLst>
            <pc:docMk/>
            <pc:sldMk cId="273483488" sldId="329"/>
            <ac:spMk id="17" creationId="{734E9732-4578-F946-ABDE-457FFFBBEADC}"/>
          </ac:spMkLst>
        </pc:spChg>
        <pc:picChg chg="add">
          <ac:chgData name="Jordan Thayer" userId="2910a459-b930-4c41-a260-227abd1a5a1a" providerId="ADAL" clId="{B37C5689-2CB9-4032-8E85-B3BE963AFE2D}" dt="2020-08-09T18:18:01.673" v="764"/>
          <ac:picMkLst>
            <pc:docMk/>
            <pc:sldMk cId="273483488" sldId="329"/>
            <ac:picMk id="18" creationId="{B665A3A1-6DC8-4BC7-AC65-AD7B6116D4C9}"/>
          </ac:picMkLst>
        </pc:picChg>
      </pc:sldChg>
      <pc:sldChg chg="addSp delSp modSp add">
        <pc:chgData name="Jordan Thayer" userId="2910a459-b930-4c41-a260-227abd1a5a1a" providerId="ADAL" clId="{B37C5689-2CB9-4032-8E85-B3BE963AFE2D}" dt="2020-08-09T19:25:09.514" v="1952" actId="207"/>
        <pc:sldMkLst>
          <pc:docMk/>
          <pc:sldMk cId="2900952378" sldId="330"/>
        </pc:sldMkLst>
        <pc:spChg chg="mod">
          <ac:chgData name="Jordan Thayer" userId="2910a459-b930-4c41-a260-227abd1a5a1a" providerId="ADAL" clId="{B37C5689-2CB9-4032-8E85-B3BE963AFE2D}" dt="2020-08-09T19:25:09.514" v="1952" actId="207"/>
          <ac:spMkLst>
            <pc:docMk/>
            <pc:sldMk cId="2900952378" sldId="330"/>
            <ac:spMk id="4" creationId="{347D8F79-0BA4-074A-A40C-58D5AAED962D}"/>
          </ac:spMkLst>
        </pc:spChg>
        <pc:spChg chg="mod">
          <ac:chgData name="Jordan Thayer" userId="2910a459-b930-4c41-a260-227abd1a5a1a" providerId="ADAL" clId="{B37C5689-2CB9-4032-8E85-B3BE963AFE2D}" dt="2020-08-09T19:25:09.514" v="1952" actId="207"/>
          <ac:spMkLst>
            <pc:docMk/>
            <pc:sldMk cId="2900952378" sldId="330"/>
            <ac:spMk id="8" creationId="{CBFF2423-7327-AD4F-973D-C0573BD1B21C}"/>
          </ac:spMkLst>
        </pc:spChg>
        <pc:spChg chg="mod">
          <ac:chgData name="Jordan Thayer" userId="2910a459-b930-4c41-a260-227abd1a5a1a" providerId="ADAL" clId="{B37C5689-2CB9-4032-8E85-B3BE963AFE2D}" dt="2020-08-09T18:12:07.403" v="704" actId="1076"/>
          <ac:spMkLst>
            <pc:docMk/>
            <pc:sldMk cId="2900952378" sldId="330"/>
            <ac:spMk id="9" creationId="{15E0F1F6-4458-264E-A10F-AB8D39632973}"/>
          </ac:spMkLst>
        </pc:spChg>
        <pc:spChg chg="mod">
          <ac:chgData name="Jordan Thayer" userId="2910a459-b930-4c41-a260-227abd1a5a1a" providerId="ADAL" clId="{B37C5689-2CB9-4032-8E85-B3BE963AFE2D}" dt="2020-08-09T19:25:09.514" v="1952" actId="207"/>
          <ac:spMkLst>
            <pc:docMk/>
            <pc:sldMk cId="2900952378" sldId="330"/>
            <ac:spMk id="10" creationId="{F49CE955-35C3-3749-A801-3FF931006431}"/>
          </ac:spMkLst>
        </pc:spChg>
        <pc:spChg chg="mod">
          <ac:chgData name="Jordan Thayer" userId="2910a459-b930-4c41-a260-227abd1a5a1a" providerId="ADAL" clId="{B37C5689-2CB9-4032-8E85-B3BE963AFE2D}" dt="2020-08-09T18:12:01.247" v="703" actId="1076"/>
          <ac:spMkLst>
            <pc:docMk/>
            <pc:sldMk cId="2900952378" sldId="330"/>
            <ac:spMk id="11" creationId="{67334990-6AE0-B14C-A0BA-6D4E87D3A0F8}"/>
          </ac:spMkLst>
        </pc:spChg>
        <pc:spChg chg="mod">
          <ac:chgData name="Jordan Thayer" userId="2910a459-b930-4c41-a260-227abd1a5a1a" providerId="ADAL" clId="{B37C5689-2CB9-4032-8E85-B3BE963AFE2D}" dt="2020-08-09T19:25:09.514" v="1952" actId="207"/>
          <ac:spMkLst>
            <pc:docMk/>
            <pc:sldMk cId="2900952378" sldId="330"/>
            <ac:spMk id="12" creationId="{11E96463-22AE-2943-9D97-5C65A0633D65}"/>
          </ac:spMkLst>
        </pc:spChg>
        <pc:spChg chg="mod">
          <ac:chgData name="Jordan Thayer" userId="2910a459-b930-4c41-a260-227abd1a5a1a" providerId="ADAL" clId="{B37C5689-2CB9-4032-8E85-B3BE963AFE2D}" dt="2020-08-09T18:12:12.015" v="705" actId="1076"/>
          <ac:spMkLst>
            <pc:docMk/>
            <pc:sldMk cId="2900952378" sldId="330"/>
            <ac:spMk id="13" creationId="{41043744-C532-974E-9946-617A3604E224}"/>
          </ac:spMkLst>
        </pc:spChg>
        <pc:spChg chg="mod">
          <ac:chgData name="Jordan Thayer" userId="2910a459-b930-4c41-a260-227abd1a5a1a" providerId="ADAL" clId="{B37C5689-2CB9-4032-8E85-B3BE963AFE2D}" dt="2020-08-09T19:25:09.514" v="1952" actId="207"/>
          <ac:spMkLst>
            <pc:docMk/>
            <pc:sldMk cId="2900952378" sldId="330"/>
            <ac:spMk id="14" creationId="{1BBA554A-78DF-B242-86BF-E84C0184EC7A}"/>
          </ac:spMkLst>
        </pc:spChg>
        <pc:spChg chg="mod">
          <ac:chgData name="Jordan Thayer" userId="2910a459-b930-4c41-a260-227abd1a5a1a" providerId="ADAL" clId="{B37C5689-2CB9-4032-8E85-B3BE963AFE2D}" dt="2020-08-09T18:12:15.081" v="706" actId="1076"/>
          <ac:spMkLst>
            <pc:docMk/>
            <pc:sldMk cId="2900952378" sldId="330"/>
            <ac:spMk id="15" creationId="{07ABA6E0-1B3C-B844-B3AA-178192640589}"/>
          </ac:spMkLst>
        </pc:spChg>
        <pc:spChg chg="add del mod">
          <ac:chgData name="Jordan Thayer" userId="2910a459-b930-4c41-a260-227abd1a5a1a" providerId="ADAL" clId="{B37C5689-2CB9-4032-8E85-B3BE963AFE2D}" dt="2020-08-09T18:11:58.736" v="700"/>
          <ac:spMkLst>
            <pc:docMk/>
            <pc:sldMk cId="2900952378" sldId="330"/>
            <ac:spMk id="16" creationId="{485C26F8-3D2A-4816-86C8-93CA7D543937}"/>
          </ac:spMkLst>
        </pc:spChg>
        <pc:spChg chg="add del mod">
          <ac:chgData name="Jordan Thayer" userId="2910a459-b930-4c41-a260-227abd1a5a1a" providerId="ADAL" clId="{B37C5689-2CB9-4032-8E85-B3BE963AFE2D}" dt="2020-08-09T18:11:56.023" v="695"/>
          <ac:spMkLst>
            <pc:docMk/>
            <pc:sldMk cId="2900952378" sldId="330"/>
            <ac:spMk id="17" creationId="{728493BF-3B3B-4E41-B02C-23F1B5D19E09}"/>
          </ac:spMkLst>
        </pc:spChg>
        <pc:picChg chg="add">
          <ac:chgData name="Jordan Thayer" userId="2910a459-b930-4c41-a260-227abd1a5a1a" providerId="ADAL" clId="{B37C5689-2CB9-4032-8E85-B3BE963AFE2D}" dt="2020-08-09T18:17:54.390" v="762"/>
          <ac:picMkLst>
            <pc:docMk/>
            <pc:sldMk cId="2900952378" sldId="330"/>
            <ac:picMk id="18" creationId="{46A1EFA5-F493-4AD4-A2C1-40BD933A8478}"/>
          </ac:picMkLst>
        </pc:picChg>
      </pc:sldChg>
      <pc:sldChg chg="addSp modSp add">
        <pc:chgData name="Jordan Thayer" userId="2910a459-b930-4c41-a260-227abd1a5a1a" providerId="ADAL" clId="{B37C5689-2CB9-4032-8E85-B3BE963AFE2D}" dt="2020-08-09T19:19:40.035" v="1906" actId="207"/>
        <pc:sldMkLst>
          <pc:docMk/>
          <pc:sldMk cId="3796680949" sldId="331"/>
        </pc:sldMkLst>
        <pc:spChg chg="mod">
          <ac:chgData name="Jordan Thayer" userId="2910a459-b930-4c41-a260-227abd1a5a1a" providerId="ADAL" clId="{B37C5689-2CB9-4032-8E85-B3BE963AFE2D}" dt="2020-08-09T19:19:40.035" v="1906" actId="207"/>
          <ac:spMkLst>
            <pc:docMk/>
            <pc:sldMk cId="3796680949" sldId="331"/>
            <ac:spMk id="4" creationId="{347D8F79-0BA4-074A-A40C-58D5AAED962D}"/>
          </ac:spMkLst>
        </pc:spChg>
        <pc:spChg chg="mod">
          <ac:chgData name="Jordan Thayer" userId="2910a459-b930-4c41-a260-227abd1a5a1a" providerId="ADAL" clId="{B37C5689-2CB9-4032-8E85-B3BE963AFE2D}" dt="2020-08-09T19:19:26.354" v="1905" actId="207"/>
          <ac:spMkLst>
            <pc:docMk/>
            <pc:sldMk cId="3796680949" sldId="331"/>
            <ac:spMk id="5" creationId="{68569A49-BD41-0449-B88D-E973A43AF1B9}"/>
          </ac:spMkLst>
        </pc:spChg>
        <pc:spChg chg="mod">
          <ac:chgData name="Jordan Thayer" userId="2910a459-b930-4c41-a260-227abd1a5a1a" providerId="ADAL" clId="{B37C5689-2CB9-4032-8E85-B3BE963AFE2D}" dt="2020-08-09T19:19:40.035" v="1906" actId="207"/>
          <ac:spMkLst>
            <pc:docMk/>
            <pc:sldMk cId="3796680949" sldId="331"/>
            <ac:spMk id="8" creationId="{CBFF2423-7327-AD4F-973D-C0573BD1B21C}"/>
          </ac:spMkLst>
        </pc:spChg>
        <pc:spChg chg="mod">
          <ac:chgData name="Jordan Thayer" userId="2910a459-b930-4c41-a260-227abd1a5a1a" providerId="ADAL" clId="{B37C5689-2CB9-4032-8E85-B3BE963AFE2D}" dt="2020-08-09T18:13:17.985" v="713" actId="1076"/>
          <ac:spMkLst>
            <pc:docMk/>
            <pc:sldMk cId="3796680949" sldId="331"/>
            <ac:spMk id="9" creationId="{15E0F1F6-4458-264E-A10F-AB8D39632973}"/>
          </ac:spMkLst>
        </pc:spChg>
        <pc:spChg chg="mod">
          <ac:chgData name="Jordan Thayer" userId="2910a459-b930-4c41-a260-227abd1a5a1a" providerId="ADAL" clId="{B37C5689-2CB9-4032-8E85-B3BE963AFE2D}" dt="2020-08-09T19:19:40.035" v="1906" actId="207"/>
          <ac:spMkLst>
            <pc:docMk/>
            <pc:sldMk cId="3796680949" sldId="331"/>
            <ac:spMk id="10" creationId="{F49CE955-35C3-3749-A801-3FF931006431}"/>
          </ac:spMkLst>
        </pc:spChg>
        <pc:spChg chg="mod">
          <ac:chgData name="Jordan Thayer" userId="2910a459-b930-4c41-a260-227abd1a5a1a" providerId="ADAL" clId="{B37C5689-2CB9-4032-8E85-B3BE963AFE2D}" dt="2020-08-09T18:13:17.985" v="713" actId="1076"/>
          <ac:spMkLst>
            <pc:docMk/>
            <pc:sldMk cId="3796680949" sldId="331"/>
            <ac:spMk id="11" creationId="{67334990-6AE0-B14C-A0BA-6D4E87D3A0F8}"/>
          </ac:spMkLst>
        </pc:spChg>
        <pc:spChg chg="mod">
          <ac:chgData name="Jordan Thayer" userId="2910a459-b930-4c41-a260-227abd1a5a1a" providerId="ADAL" clId="{B37C5689-2CB9-4032-8E85-B3BE963AFE2D}" dt="2020-08-09T19:19:40.035" v="1906" actId="207"/>
          <ac:spMkLst>
            <pc:docMk/>
            <pc:sldMk cId="3796680949" sldId="331"/>
            <ac:spMk id="12" creationId="{11E96463-22AE-2943-9D97-5C65A0633D65}"/>
          </ac:spMkLst>
        </pc:spChg>
        <pc:spChg chg="mod">
          <ac:chgData name="Jordan Thayer" userId="2910a459-b930-4c41-a260-227abd1a5a1a" providerId="ADAL" clId="{B37C5689-2CB9-4032-8E85-B3BE963AFE2D}" dt="2020-08-09T18:13:17.985" v="713" actId="1076"/>
          <ac:spMkLst>
            <pc:docMk/>
            <pc:sldMk cId="3796680949" sldId="331"/>
            <ac:spMk id="13" creationId="{41043744-C532-974E-9946-617A3604E224}"/>
          </ac:spMkLst>
        </pc:spChg>
        <pc:spChg chg="mod">
          <ac:chgData name="Jordan Thayer" userId="2910a459-b930-4c41-a260-227abd1a5a1a" providerId="ADAL" clId="{B37C5689-2CB9-4032-8E85-B3BE963AFE2D}" dt="2020-08-09T19:19:40.035" v="1906" actId="207"/>
          <ac:spMkLst>
            <pc:docMk/>
            <pc:sldMk cId="3796680949" sldId="331"/>
            <ac:spMk id="14" creationId="{1BBA554A-78DF-B242-86BF-E84C0184EC7A}"/>
          </ac:spMkLst>
        </pc:spChg>
        <pc:spChg chg="mod">
          <ac:chgData name="Jordan Thayer" userId="2910a459-b930-4c41-a260-227abd1a5a1a" providerId="ADAL" clId="{B37C5689-2CB9-4032-8E85-B3BE963AFE2D}" dt="2020-08-09T18:13:17.985" v="713" actId="1076"/>
          <ac:spMkLst>
            <pc:docMk/>
            <pc:sldMk cId="3796680949" sldId="331"/>
            <ac:spMk id="15" creationId="{07ABA6E0-1B3C-B844-B3AA-178192640589}"/>
          </ac:spMkLst>
        </pc:spChg>
        <pc:spChg chg="add mod">
          <ac:chgData name="Jordan Thayer" userId="2910a459-b930-4c41-a260-227abd1a5a1a" providerId="ADAL" clId="{B37C5689-2CB9-4032-8E85-B3BE963AFE2D}" dt="2020-08-09T19:19:40.035" v="1906" actId="207"/>
          <ac:spMkLst>
            <pc:docMk/>
            <pc:sldMk cId="3796680949" sldId="331"/>
            <ac:spMk id="16" creationId="{945A4515-77DB-4D2A-A48E-899CC85D4A7C}"/>
          </ac:spMkLst>
        </pc:spChg>
        <pc:spChg chg="add mod">
          <ac:chgData name="Jordan Thayer" userId="2910a459-b930-4c41-a260-227abd1a5a1a" providerId="ADAL" clId="{B37C5689-2CB9-4032-8E85-B3BE963AFE2D}" dt="2020-08-09T18:13:47.767" v="722"/>
          <ac:spMkLst>
            <pc:docMk/>
            <pc:sldMk cId="3796680949" sldId="331"/>
            <ac:spMk id="17" creationId="{FF7B06CA-0F89-43FC-B14C-4EDDD301A9EB}"/>
          </ac:spMkLst>
        </pc:spChg>
        <pc:picChg chg="add">
          <ac:chgData name="Jordan Thayer" userId="2910a459-b930-4c41-a260-227abd1a5a1a" providerId="ADAL" clId="{B37C5689-2CB9-4032-8E85-B3BE963AFE2D}" dt="2020-08-09T18:17:58.716" v="763"/>
          <ac:picMkLst>
            <pc:docMk/>
            <pc:sldMk cId="3796680949" sldId="331"/>
            <ac:picMk id="18" creationId="{7D1D31A8-C011-4923-B994-F4B40850EB3E}"/>
          </ac:picMkLst>
        </pc:picChg>
      </pc:sldChg>
      <pc:sldChg chg="addSp modSp add">
        <pc:chgData name="Jordan Thayer" userId="2910a459-b930-4c41-a260-227abd1a5a1a" providerId="ADAL" clId="{B37C5689-2CB9-4032-8E85-B3BE963AFE2D}" dt="2020-08-09T18:18:03.539" v="765"/>
        <pc:sldMkLst>
          <pc:docMk/>
          <pc:sldMk cId="2097730700" sldId="332"/>
        </pc:sldMkLst>
        <pc:spChg chg="mod">
          <ac:chgData name="Jordan Thayer" userId="2910a459-b930-4c41-a260-227abd1a5a1a" providerId="ADAL" clId="{B37C5689-2CB9-4032-8E85-B3BE963AFE2D}" dt="2020-08-09T18:16:27.951" v="753" actId="1076"/>
          <ac:spMkLst>
            <pc:docMk/>
            <pc:sldMk cId="2097730700" sldId="332"/>
            <ac:spMk id="8" creationId="{CBFF2423-7327-AD4F-973D-C0573BD1B21C}"/>
          </ac:spMkLst>
        </pc:spChg>
        <pc:spChg chg="mod">
          <ac:chgData name="Jordan Thayer" userId="2910a459-b930-4c41-a260-227abd1a5a1a" providerId="ADAL" clId="{B37C5689-2CB9-4032-8E85-B3BE963AFE2D}" dt="2020-08-09T18:16:27.951" v="753" actId="1076"/>
          <ac:spMkLst>
            <pc:docMk/>
            <pc:sldMk cId="2097730700" sldId="332"/>
            <ac:spMk id="9" creationId="{15E0F1F6-4458-264E-A10F-AB8D39632973}"/>
          </ac:spMkLst>
        </pc:spChg>
        <pc:spChg chg="mod">
          <ac:chgData name="Jordan Thayer" userId="2910a459-b930-4c41-a260-227abd1a5a1a" providerId="ADAL" clId="{B37C5689-2CB9-4032-8E85-B3BE963AFE2D}" dt="2020-08-09T18:16:27.951" v="753" actId="1076"/>
          <ac:spMkLst>
            <pc:docMk/>
            <pc:sldMk cId="2097730700" sldId="332"/>
            <ac:spMk id="10" creationId="{F49CE955-35C3-3749-A801-3FF931006431}"/>
          </ac:spMkLst>
        </pc:spChg>
        <pc:spChg chg="mod">
          <ac:chgData name="Jordan Thayer" userId="2910a459-b930-4c41-a260-227abd1a5a1a" providerId="ADAL" clId="{B37C5689-2CB9-4032-8E85-B3BE963AFE2D}" dt="2020-08-09T18:16:27.951" v="753" actId="1076"/>
          <ac:spMkLst>
            <pc:docMk/>
            <pc:sldMk cId="2097730700" sldId="332"/>
            <ac:spMk id="11" creationId="{67334990-6AE0-B14C-A0BA-6D4E87D3A0F8}"/>
          </ac:spMkLst>
        </pc:spChg>
        <pc:spChg chg="mod">
          <ac:chgData name="Jordan Thayer" userId="2910a459-b930-4c41-a260-227abd1a5a1a" providerId="ADAL" clId="{B37C5689-2CB9-4032-8E85-B3BE963AFE2D}" dt="2020-08-09T18:16:27.951" v="753" actId="1076"/>
          <ac:spMkLst>
            <pc:docMk/>
            <pc:sldMk cId="2097730700" sldId="332"/>
            <ac:spMk id="12" creationId="{11E96463-22AE-2943-9D97-5C65A0633D65}"/>
          </ac:spMkLst>
        </pc:spChg>
        <pc:spChg chg="mod">
          <ac:chgData name="Jordan Thayer" userId="2910a459-b930-4c41-a260-227abd1a5a1a" providerId="ADAL" clId="{B37C5689-2CB9-4032-8E85-B3BE963AFE2D}" dt="2020-08-09T18:16:27.951" v="753" actId="1076"/>
          <ac:spMkLst>
            <pc:docMk/>
            <pc:sldMk cId="2097730700" sldId="332"/>
            <ac:spMk id="13" creationId="{41043744-C532-974E-9946-617A3604E224}"/>
          </ac:spMkLst>
        </pc:spChg>
        <pc:spChg chg="mod">
          <ac:chgData name="Jordan Thayer" userId="2910a459-b930-4c41-a260-227abd1a5a1a" providerId="ADAL" clId="{B37C5689-2CB9-4032-8E85-B3BE963AFE2D}" dt="2020-08-09T18:16:27.951" v="753" actId="1076"/>
          <ac:spMkLst>
            <pc:docMk/>
            <pc:sldMk cId="2097730700" sldId="332"/>
            <ac:spMk id="14" creationId="{1BBA554A-78DF-B242-86BF-E84C0184EC7A}"/>
          </ac:spMkLst>
        </pc:spChg>
        <pc:spChg chg="mod">
          <ac:chgData name="Jordan Thayer" userId="2910a459-b930-4c41-a260-227abd1a5a1a" providerId="ADAL" clId="{B37C5689-2CB9-4032-8E85-B3BE963AFE2D}" dt="2020-08-09T18:16:27.951" v="753" actId="1076"/>
          <ac:spMkLst>
            <pc:docMk/>
            <pc:sldMk cId="2097730700" sldId="332"/>
            <ac:spMk id="15" creationId="{07ABA6E0-1B3C-B844-B3AA-178192640589}"/>
          </ac:spMkLst>
        </pc:spChg>
        <pc:picChg chg="add">
          <ac:chgData name="Jordan Thayer" userId="2910a459-b930-4c41-a260-227abd1a5a1a" providerId="ADAL" clId="{B37C5689-2CB9-4032-8E85-B3BE963AFE2D}" dt="2020-08-09T18:18:03.539" v="765"/>
          <ac:picMkLst>
            <pc:docMk/>
            <pc:sldMk cId="2097730700" sldId="332"/>
            <ac:picMk id="16" creationId="{FC6011F9-4668-421D-AAE8-5815B0B7E424}"/>
          </ac:picMkLst>
        </pc:picChg>
      </pc:sldChg>
      <pc:sldChg chg="addSp delSp modSp add">
        <pc:chgData name="Jordan Thayer" userId="2910a459-b930-4c41-a260-227abd1a5a1a" providerId="ADAL" clId="{B37C5689-2CB9-4032-8E85-B3BE963AFE2D}" dt="2020-08-09T21:12:27.358" v="3861"/>
        <pc:sldMkLst>
          <pc:docMk/>
          <pc:sldMk cId="1032963014" sldId="333"/>
        </pc:sldMkLst>
        <pc:spChg chg="mod">
          <ac:chgData name="Jordan Thayer" userId="2910a459-b930-4c41-a260-227abd1a5a1a" providerId="ADAL" clId="{B37C5689-2CB9-4032-8E85-B3BE963AFE2D}" dt="2020-08-09T21:12:27.358" v="3861"/>
          <ac:spMkLst>
            <pc:docMk/>
            <pc:sldMk cId="1032963014" sldId="333"/>
            <ac:spMk id="4" creationId="{580ABB1B-8D11-BE4C-996F-06BC86E310D6}"/>
          </ac:spMkLst>
        </pc:spChg>
        <pc:spChg chg="mod">
          <ac:chgData name="Jordan Thayer" userId="2910a459-b930-4c41-a260-227abd1a5a1a" providerId="ADAL" clId="{B37C5689-2CB9-4032-8E85-B3BE963AFE2D}" dt="2020-08-09T18:23:34.562" v="948" actId="1076"/>
          <ac:spMkLst>
            <pc:docMk/>
            <pc:sldMk cId="1032963014" sldId="333"/>
            <ac:spMk id="5" creationId="{59B8F7C8-1DC5-F240-8BEF-BB5BF592FB16}"/>
          </ac:spMkLst>
        </pc:spChg>
        <pc:spChg chg="mod">
          <ac:chgData name="Jordan Thayer" userId="2910a459-b930-4c41-a260-227abd1a5a1a" providerId="ADAL" clId="{B37C5689-2CB9-4032-8E85-B3BE963AFE2D}" dt="2020-08-09T21:12:24.536" v="3860"/>
          <ac:spMkLst>
            <pc:docMk/>
            <pc:sldMk cId="1032963014" sldId="333"/>
            <ac:spMk id="6" creationId="{8273A405-E523-BC48-A10C-68C650548696}"/>
          </ac:spMkLst>
        </pc:spChg>
        <pc:spChg chg="mod">
          <ac:chgData name="Jordan Thayer" userId="2910a459-b930-4c41-a260-227abd1a5a1a" providerId="ADAL" clId="{B37C5689-2CB9-4032-8E85-B3BE963AFE2D}" dt="2020-08-09T18:26:09.925" v="1120" actId="20577"/>
          <ac:spMkLst>
            <pc:docMk/>
            <pc:sldMk cId="1032963014" sldId="333"/>
            <ac:spMk id="10" creationId="{86C647E0-C0EB-F544-839D-E9A0BF095752}"/>
          </ac:spMkLst>
        </pc:spChg>
        <pc:spChg chg="mod">
          <ac:chgData name="Jordan Thayer" userId="2910a459-b930-4c41-a260-227abd1a5a1a" providerId="ADAL" clId="{B37C5689-2CB9-4032-8E85-B3BE963AFE2D}" dt="2020-08-09T18:25:12.324" v="1005" actId="20577"/>
          <ac:spMkLst>
            <pc:docMk/>
            <pc:sldMk cId="1032963014" sldId="333"/>
            <ac:spMk id="13" creationId="{62E98B21-4178-B640-A795-74B7D6FC0EE8}"/>
          </ac:spMkLst>
        </pc:spChg>
        <pc:spChg chg="mod">
          <ac:chgData name="Jordan Thayer" userId="2910a459-b930-4c41-a260-227abd1a5a1a" providerId="ADAL" clId="{B37C5689-2CB9-4032-8E85-B3BE963AFE2D}" dt="2020-08-09T18:25:23.700" v="1026" actId="20577"/>
          <ac:spMkLst>
            <pc:docMk/>
            <pc:sldMk cId="1032963014" sldId="333"/>
            <ac:spMk id="18" creationId="{1833B404-9DBE-4344-9D50-9D352BA827A9}"/>
          </ac:spMkLst>
        </pc:spChg>
        <pc:spChg chg="mod">
          <ac:chgData name="Jordan Thayer" userId="2910a459-b930-4c41-a260-227abd1a5a1a" providerId="ADAL" clId="{B37C5689-2CB9-4032-8E85-B3BE963AFE2D}" dt="2020-08-09T18:23:34.562" v="948" actId="1076"/>
          <ac:spMkLst>
            <pc:docMk/>
            <pc:sldMk cId="1032963014" sldId="333"/>
            <ac:spMk id="23" creationId="{B859AD46-2E67-456F-B64A-77AF9FE09907}"/>
          </ac:spMkLst>
        </pc:spChg>
        <pc:spChg chg="del">
          <ac:chgData name="Jordan Thayer" userId="2910a459-b930-4c41-a260-227abd1a5a1a" providerId="ADAL" clId="{B37C5689-2CB9-4032-8E85-B3BE963AFE2D}" dt="2020-08-09T18:21:55.981" v="935" actId="478"/>
          <ac:spMkLst>
            <pc:docMk/>
            <pc:sldMk cId="1032963014" sldId="333"/>
            <ac:spMk id="24" creationId="{FCDE5B29-5BB3-4FD5-95D1-15778C276B8E}"/>
          </ac:spMkLst>
        </pc:spChg>
        <pc:spChg chg="add mod">
          <ac:chgData name="Jordan Thayer" userId="2910a459-b930-4c41-a260-227abd1a5a1a" providerId="ADAL" clId="{B37C5689-2CB9-4032-8E85-B3BE963AFE2D}" dt="2020-08-09T18:25:34.163" v="1063" actId="20577"/>
          <ac:spMkLst>
            <pc:docMk/>
            <pc:sldMk cId="1032963014" sldId="333"/>
            <ac:spMk id="27" creationId="{0EE9B55B-DA70-4A3D-B42F-D04BD273200B}"/>
          </ac:spMkLst>
        </pc:spChg>
        <pc:spChg chg="add mod">
          <ac:chgData name="Jordan Thayer" userId="2910a459-b930-4c41-a260-227abd1a5a1a" providerId="ADAL" clId="{B37C5689-2CB9-4032-8E85-B3BE963AFE2D}" dt="2020-08-09T18:25:43.252" v="1075" actId="20577"/>
          <ac:spMkLst>
            <pc:docMk/>
            <pc:sldMk cId="1032963014" sldId="333"/>
            <ac:spMk id="28" creationId="{A18BCA31-AE16-4EFE-9D48-8784003A0B3C}"/>
          </ac:spMkLst>
        </pc:spChg>
        <pc:spChg chg="add mod">
          <ac:chgData name="Jordan Thayer" userId="2910a459-b930-4c41-a260-227abd1a5a1a" providerId="ADAL" clId="{B37C5689-2CB9-4032-8E85-B3BE963AFE2D}" dt="2020-08-09T18:25:51.037" v="1092" actId="20577"/>
          <ac:spMkLst>
            <pc:docMk/>
            <pc:sldMk cId="1032963014" sldId="333"/>
            <ac:spMk id="29" creationId="{3CF53E0E-EF87-456B-8013-DA966078F6DC}"/>
          </ac:spMkLst>
        </pc:spChg>
        <pc:spChg chg="add mod">
          <ac:chgData name="Jordan Thayer" userId="2910a459-b930-4c41-a260-227abd1a5a1a" providerId="ADAL" clId="{B37C5689-2CB9-4032-8E85-B3BE963AFE2D}" dt="2020-08-09T18:26:01.068" v="1113" actId="20577"/>
          <ac:spMkLst>
            <pc:docMk/>
            <pc:sldMk cId="1032963014" sldId="333"/>
            <ac:spMk id="30" creationId="{D16284F6-5260-46C9-A3E0-0BDF72001C7B}"/>
          </ac:spMkLst>
        </pc:spChg>
        <pc:cxnChg chg="add mod">
          <ac:chgData name="Jordan Thayer" userId="2910a459-b930-4c41-a260-227abd1a5a1a" providerId="ADAL" clId="{B37C5689-2CB9-4032-8E85-B3BE963AFE2D}" dt="2020-08-09T18:24:17.717" v="961" actId="14100"/>
          <ac:cxnSpMkLst>
            <pc:docMk/>
            <pc:sldMk cId="1032963014" sldId="333"/>
            <ac:cxnSpMk id="33" creationId="{CCE9EF55-3E42-40BF-8143-E61370E16946}"/>
          </ac:cxnSpMkLst>
        </pc:cxnChg>
        <pc:cxnChg chg="mod">
          <ac:chgData name="Jordan Thayer" userId="2910a459-b930-4c41-a260-227abd1a5a1a" providerId="ADAL" clId="{B37C5689-2CB9-4032-8E85-B3BE963AFE2D}" dt="2020-08-09T18:24:09.922" v="958" actId="1076"/>
          <ac:cxnSpMkLst>
            <pc:docMk/>
            <pc:sldMk cId="1032963014" sldId="333"/>
            <ac:cxnSpMk id="35" creationId="{50B2BB09-FF8C-D746-B43D-657EEDBDD7A7}"/>
          </ac:cxnSpMkLst>
        </pc:cxnChg>
        <pc:cxnChg chg="add mod">
          <ac:chgData name="Jordan Thayer" userId="2910a459-b930-4c41-a260-227abd1a5a1a" providerId="ADAL" clId="{B37C5689-2CB9-4032-8E85-B3BE963AFE2D}" dt="2020-08-09T18:24:24.607" v="964" actId="14100"/>
          <ac:cxnSpMkLst>
            <pc:docMk/>
            <pc:sldMk cId="1032963014" sldId="333"/>
            <ac:cxnSpMk id="36" creationId="{AB82FE78-4097-4019-A5D8-79378F662BE3}"/>
          </ac:cxnSpMkLst>
        </pc:cxnChg>
        <pc:cxnChg chg="mod">
          <ac:chgData name="Jordan Thayer" userId="2910a459-b930-4c41-a260-227abd1a5a1a" providerId="ADAL" clId="{B37C5689-2CB9-4032-8E85-B3BE963AFE2D}" dt="2020-08-09T18:24:09.922" v="958" actId="1076"/>
          <ac:cxnSpMkLst>
            <pc:docMk/>
            <pc:sldMk cId="1032963014" sldId="333"/>
            <ac:cxnSpMk id="38" creationId="{B9EC7EAD-87F4-EF4A-B0CF-F5B9EDD9A0AE}"/>
          </ac:cxnSpMkLst>
        </pc:cxnChg>
        <pc:cxnChg chg="add mod">
          <ac:chgData name="Jordan Thayer" userId="2910a459-b930-4c41-a260-227abd1a5a1a" providerId="ADAL" clId="{B37C5689-2CB9-4032-8E85-B3BE963AFE2D}" dt="2020-08-09T18:24:30.871" v="967" actId="14100"/>
          <ac:cxnSpMkLst>
            <pc:docMk/>
            <pc:sldMk cId="1032963014" sldId="333"/>
            <ac:cxnSpMk id="39" creationId="{70FE1DC0-0B82-4A82-A843-BFEB43320705}"/>
          </ac:cxnSpMkLst>
        </pc:cxnChg>
        <pc:cxnChg chg="add mod">
          <ac:chgData name="Jordan Thayer" userId="2910a459-b930-4c41-a260-227abd1a5a1a" providerId="ADAL" clId="{B37C5689-2CB9-4032-8E85-B3BE963AFE2D}" dt="2020-08-09T18:24:36.907" v="970" actId="14100"/>
          <ac:cxnSpMkLst>
            <pc:docMk/>
            <pc:sldMk cId="1032963014" sldId="333"/>
            <ac:cxnSpMk id="42" creationId="{D74B0D05-24D5-4E40-BDC9-6C08C8C3F96C}"/>
          </ac:cxnSpMkLst>
        </pc:cxnChg>
      </pc:sldChg>
      <pc:sldChg chg="addSp delSp modSp add">
        <pc:chgData name="Jordan Thayer" userId="2910a459-b930-4c41-a260-227abd1a5a1a" providerId="ADAL" clId="{B37C5689-2CB9-4032-8E85-B3BE963AFE2D}" dt="2020-08-10T02:46:22.284" v="10128" actId="1076"/>
        <pc:sldMkLst>
          <pc:docMk/>
          <pc:sldMk cId="3662630784" sldId="334"/>
        </pc:sldMkLst>
        <pc:spChg chg="del mod">
          <ac:chgData name="Jordan Thayer" userId="2910a459-b930-4c41-a260-227abd1a5a1a" providerId="ADAL" clId="{B37C5689-2CB9-4032-8E85-B3BE963AFE2D}" dt="2020-08-10T02:46:12.056" v="10126" actId="478"/>
          <ac:spMkLst>
            <pc:docMk/>
            <pc:sldMk cId="3662630784" sldId="334"/>
            <ac:spMk id="4" creationId="{580ABB1B-8D11-BE4C-996F-06BC86E310D6}"/>
          </ac:spMkLst>
        </pc:spChg>
        <pc:spChg chg="mod">
          <ac:chgData name="Jordan Thayer" userId="2910a459-b930-4c41-a260-227abd1a5a1a" providerId="ADAL" clId="{B37C5689-2CB9-4032-8E85-B3BE963AFE2D}" dt="2020-08-10T02:46:22.284" v="10128" actId="1076"/>
          <ac:spMkLst>
            <pc:docMk/>
            <pc:sldMk cId="3662630784" sldId="334"/>
            <ac:spMk id="5" creationId="{59B8F7C8-1DC5-F240-8BEF-BB5BF592FB16}"/>
          </ac:spMkLst>
        </pc:spChg>
        <pc:spChg chg="mod">
          <ac:chgData name="Jordan Thayer" userId="2910a459-b930-4c41-a260-227abd1a5a1a" providerId="ADAL" clId="{B37C5689-2CB9-4032-8E85-B3BE963AFE2D}" dt="2020-08-10T02:46:22.284" v="10128" actId="1076"/>
          <ac:spMkLst>
            <pc:docMk/>
            <pc:sldMk cId="3662630784" sldId="334"/>
            <ac:spMk id="6" creationId="{8273A405-E523-BC48-A10C-68C650548696}"/>
          </ac:spMkLst>
        </pc:spChg>
        <pc:spChg chg="mod">
          <ac:chgData name="Jordan Thayer" userId="2910a459-b930-4c41-a260-227abd1a5a1a" providerId="ADAL" clId="{B37C5689-2CB9-4032-8E85-B3BE963AFE2D}" dt="2020-08-09T18:26:18.780" v="1127" actId="20577"/>
          <ac:spMkLst>
            <pc:docMk/>
            <pc:sldMk cId="3662630784" sldId="334"/>
            <ac:spMk id="10" creationId="{86C647E0-C0EB-F544-839D-E9A0BF095752}"/>
          </ac:spMkLst>
        </pc:spChg>
        <pc:spChg chg="del">
          <ac:chgData name="Jordan Thayer" userId="2910a459-b930-4c41-a260-227abd1a5a1a" providerId="ADAL" clId="{B37C5689-2CB9-4032-8E85-B3BE963AFE2D}" dt="2020-08-09T18:27:06.982" v="1205" actId="478"/>
          <ac:spMkLst>
            <pc:docMk/>
            <pc:sldMk cId="3662630784" sldId="334"/>
            <ac:spMk id="13" creationId="{62E98B21-4178-B640-A795-74B7D6FC0EE8}"/>
          </ac:spMkLst>
        </pc:spChg>
        <pc:spChg chg="del">
          <ac:chgData name="Jordan Thayer" userId="2910a459-b930-4c41-a260-227abd1a5a1a" providerId="ADAL" clId="{B37C5689-2CB9-4032-8E85-B3BE963AFE2D}" dt="2020-08-09T18:27:06.441" v="1204" actId="478"/>
          <ac:spMkLst>
            <pc:docMk/>
            <pc:sldMk cId="3662630784" sldId="334"/>
            <ac:spMk id="18" creationId="{1833B404-9DBE-4344-9D50-9D352BA827A9}"/>
          </ac:spMkLst>
        </pc:spChg>
        <pc:spChg chg="add mod">
          <ac:chgData name="Jordan Thayer" userId="2910a459-b930-4c41-a260-227abd1a5a1a" providerId="ADAL" clId="{B37C5689-2CB9-4032-8E85-B3BE963AFE2D}" dt="2020-08-10T02:46:22.284" v="10128" actId="1076"/>
          <ac:spMkLst>
            <pc:docMk/>
            <pc:sldMk cId="3662630784" sldId="334"/>
            <ac:spMk id="20" creationId="{64B7D044-5B1B-4B24-9EB2-C2319FA48C0B}"/>
          </ac:spMkLst>
        </pc:spChg>
        <pc:spChg chg="del mod">
          <ac:chgData name="Jordan Thayer" userId="2910a459-b930-4c41-a260-227abd1a5a1a" providerId="ADAL" clId="{B37C5689-2CB9-4032-8E85-B3BE963AFE2D}" dt="2020-08-10T02:46:10.685" v="10125" actId="478"/>
          <ac:spMkLst>
            <pc:docMk/>
            <pc:sldMk cId="3662630784" sldId="334"/>
            <ac:spMk id="23" creationId="{B859AD46-2E67-456F-B64A-77AF9FE09907}"/>
          </ac:spMkLst>
        </pc:spChg>
        <pc:spChg chg="del">
          <ac:chgData name="Jordan Thayer" userId="2910a459-b930-4c41-a260-227abd1a5a1a" providerId="ADAL" clId="{B37C5689-2CB9-4032-8E85-B3BE963AFE2D}" dt="2020-08-09T18:27:05.908" v="1203" actId="478"/>
          <ac:spMkLst>
            <pc:docMk/>
            <pc:sldMk cId="3662630784" sldId="334"/>
            <ac:spMk id="27" creationId="{0EE9B55B-DA70-4A3D-B42F-D04BD273200B}"/>
          </ac:spMkLst>
        </pc:spChg>
        <pc:spChg chg="del">
          <ac:chgData name="Jordan Thayer" userId="2910a459-b930-4c41-a260-227abd1a5a1a" providerId="ADAL" clId="{B37C5689-2CB9-4032-8E85-B3BE963AFE2D}" dt="2020-08-09T18:27:05.356" v="1202" actId="478"/>
          <ac:spMkLst>
            <pc:docMk/>
            <pc:sldMk cId="3662630784" sldId="334"/>
            <ac:spMk id="28" creationId="{A18BCA31-AE16-4EFE-9D48-8784003A0B3C}"/>
          </ac:spMkLst>
        </pc:spChg>
        <pc:spChg chg="del">
          <ac:chgData name="Jordan Thayer" userId="2910a459-b930-4c41-a260-227abd1a5a1a" providerId="ADAL" clId="{B37C5689-2CB9-4032-8E85-B3BE963AFE2D}" dt="2020-08-09T18:27:04.788" v="1201" actId="478"/>
          <ac:spMkLst>
            <pc:docMk/>
            <pc:sldMk cId="3662630784" sldId="334"/>
            <ac:spMk id="29" creationId="{3CF53E0E-EF87-456B-8013-DA966078F6DC}"/>
          </ac:spMkLst>
        </pc:spChg>
        <pc:spChg chg="del">
          <ac:chgData name="Jordan Thayer" userId="2910a459-b930-4c41-a260-227abd1a5a1a" providerId="ADAL" clId="{B37C5689-2CB9-4032-8E85-B3BE963AFE2D}" dt="2020-08-09T18:27:04.268" v="1200" actId="478"/>
          <ac:spMkLst>
            <pc:docMk/>
            <pc:sldMk cId="3662630784" sldId="334"/>
            <ac:spMk id="30" creationId="{D16284F6-5260-46C9-A3E0-0BDF72001C7B}"/>
          </ac:spMkLst>
        </pc:spChg>
        <pc:cxnChg chg="del mod">
          <ac:chgData name="Jordan Thayer" userId="2910a459-b930-4c41-a260-227abd1a5a1a" providerId="ADAL" clId="{B37C5689-2CB9-4032-8E85-B3BE963AFE2D}" dt="2020-08-09T18:27:02.124" v="1197" actId="478"/>
          <ac:cxnSpMkLst>
            <pc:docMk/>
            <pc:sldMk cId="3662630784" sldId="334"/>
            <ac:cxnSpMk id="33" creationId="{CCE9EF55-3E42-40BF-8143-E61370E16946}"/>
          </ac:cxnSpMkLst>
        </pc:cxnChg>
        <pc:cxnChg chg="del mod">
          <ac:chgData name="Jordan Thayer" userId="2910a459-b930-4c41-a260-227abd1a5a1a" providerId="ADAL" clId="{B37C5689-2CB9-4032-8E85-B3BE963AFE2D}" dt="2020-08-09T18:27:03.387" v="1199" actId="478"/>
          <ac:cxnSpMkLst>
            <pc:docMk/>
            <pc:sldMk cId="3662630784" sldId="334"/>
            <ac:cxnSpMk id="35" creationId="{50B2BB09-FF8C-D746-B43D-657EEDBDD7A7}"/>
          </ac:cxnSpMkLst>
        </pc:cxnChg>
        <pc:cxnChg chg="del mod">
          <ac:chgData name="Jordan Thayer" userId="2910a459-b930-4c41-a260-227abd1a5a1a" providerId="ADAL" clId="{B37C5689-2CB9-4032-8E85-B3BE963AFE2D}" dt="2020-08-09T18:27:01.539" v="1196" actId="478"/>
          <ac:cxnSpMkLst>
            <pc:docMk/>
            <pc:sldMk cId="3662630784" sldId="334"/>
            <ac:cxnSpMk id="36" creationId="{AB82FE78-4097-4019-A5D8-79378F662BE3}"/>
          </ac:cxnSpMkLst>
        </pc:cxnChg>
        <pc:cxnChg chg="del mod">
          <ac:chgData name="Jordan Thayer" userId="2910a459-b930-4c41-a260-227abd1a5a1a" providerId="ADAL" clId="{B37C5689-2CB9-4032-8E85-B3BE963AFE2D}" dt="2020-08-09T18:27:02.683" v="1198" actId="478"/>
          <ac:cxnSpMkLst>
            <pc:docMk/>
            <pc:sldMk cId="3662630784" sldId="334"/>
            <ac:cxnSpMk id="38" creationId="{B9EC7EAD-87F4-EF4A-B0CF-F5B9EDD9A0AE}"/>
          </ac:cxnSpMkLst>
        </pc:cxnChg>
        <pc:cxnChg chg="del mod">
          <ac:chgData name="Jordan Thayer" userId="2910a459-b930-4c41-a260-227abd1a5a1a" providerId="ADAL" clId="{B37C5689-2CB9-4032-8E85-B3BE963AFE2D}" dt="2020-08-09T18:27:01.019" v="1195" actId="478"/>
          <ac:cxnSpMkLst>
            <pc:docMk/>
            <pc:sldMk cId="3662630784" sldId="334"/>
            <ac:cxnSpMk id="39" creationId="{70FE1DC0-0B82-4A82-A843-BFEB43320705}"/>
          </ac:cxnSpMkLst>
        </pc:cxnChg>
        <pc:cxnChg chg="del mod">
          <ac:chgData name="Jordan Thayer" userId="2910a459-b930-4c41-a260-227abd1a5a1a" providerId="ADAL" clId="{B37C5689-2CB9-4032-8E85-B3BE963AFE2D}" dt="2020-08-09T18:27:00.443" v="1194" actId="478"/>
          <ac:cxnSpMkLst>
            <pc:docMk/>
            <pc:sldMk cId="3662630784" sldId="334"/>
            <ac:cxnSpMk id="42" creationId="{D74B0D05-24D5-4E40-BDC9-6C08C8C3F96C}"/>
          </ac:cxnSpMkLst>
        </pc:cxnChg>
      </pc:sldChg>
      <pc:sldChg chg="modSp add del">
        <pc:chgData name="Jordan Thayer" userId="2910a459-b930-4c41-a260-227abd1a5a1a" providerId="ADAL" clId="{B37C5689-2CB9-4032-8E85-B3BE963AFE2D}" dt="2020-08-09T18:28:48.768" v="1240" actId="2696"/>
        <pc:sldMkLst>
          <pc:docMk/>
          <pc:sldMk cId="448230575" sldId="335"/>
        </pc:sldMkLst>
        <pc:spChg chg="mod">
          <ac:chgData name="Jordan Thayer" userId="2910a459-b930-4c41-a260-227abd1a5a1a" providerId="ADAL" clId="{B37C5689-2CB9-4032-8E85-B3BE963AFE2D}" dt="2020-08-09T18:28:36.371" v="1239" actId="20577"/>
          <ac:spMkLst>
            <pc:docMk/>
            <pc:sldMk cId="448230575" sldId="335"/>
            <ac:spMk id="10" creationId="{86C647E0-C0EB-F544-839D-E9A0BF095752}"/>
          </ac:spMkLst>
        </pc:spChg>
      </pc:sldChg>
      <pc:sldChg chg="modSp add">
        <pc:chgData name="Jordan Thayer" userId="2910a459-b930-4c41-a260-227abd1a5a1a" providerId="ADAL" clId="{B37C5689-2CB9-4032-8E85-B3BE963AFE2D}" dt="2020-08-09T18:30:06.694" v="1345" actId="20577"/>
        <pc:sldMkLst>
          <pc:docMk/>
          <pc:sldMk cId="2558600758" sldId="335"/>
        </pc:sldMkLst>
        <pc:spChg chg="mod">
          <ac:chgData name="Jordan Thayer" userId="2910a459-b930-4c41-a260-227abd1a5a1a" providerId="ADAL" clId="{B37C5689-2CB9-4032-8E85-B3BE963AFE2D}" dt="2020-08-09T18:29:53.408" v="1305" actId="20577"/>
          <ac:spMkLst>
            <pc:docMk/>
            <pc:sldMk cId="2558600758" sldId="335"/>
            <ac:spMk id="4" creationId="{580ABB1B-8D11-BE4C-996F-06BC86E310D6}"/>
          </ac:spMkLst>
        </pc:spChg>
        <pc:spChg chg="mod">
          <ac:chgData name="Jordan Thayer" userId="2910a459-b930-4c41-a260-227abd1a5a1a" providerId="ADAL" clId="{B37C5689-2CB9-4032-8E85-B3BE963AFE2D}" dt="2020-08-09T18:29:46.843" v="1293" actId="20577"/>
          <ac:spMkLst>
            <pc:docMk/>
            <pc:sldMk cId="2558600758" sldId="335"/>
            <ac:spMk id="5" creationId="{59B8F7C8-1DC5-F240-8BEF-BB5BF592FB16}"/>
          </ac:spMkLst>
        </pc:spChg>
        <pc:spChg chg="mod">
          <ac:chgData name="Jordan Thayer" userId="2910a459-b930-4c41-a260-227abd1a5a1a" providerId="ADAL" clId="{B37C5689-2CB9-4032-8E85-B3BE963AFE2D}" dt="2020-08-09T18:29:41.756" v="1276" actId="20577"/>
          <ac:spMkLst>
            <pc:docMk/>
            <pc:sldMk cId="2558600758" sldId="335"/>
            <ac:spMk id="6" creationId="{8273A405-E523-BC48-A10C-68C650548696}"/>
          </ac:spMkLst>
        </pc:spChg>
        <pc:spChg chg="mod">
          <ac:chgData name="Jordan Thayer" userId="2910a459-b930-4c41-a260-227abd1a5a1a" providerId="ADAL" clId="{B37C5689-2CB9-4032-8E85-B3BE963AFE2D}" dt="2020-08-09T18:29:29.644" v="1253" actId="20577"/>
          <ac:spMkLst>
            <pc:docMk/>
            <pc:sldMk cId="2558600758" sldId="335"/>
            <ac:spMk id="10" creationId="{86C647E0-C0EB-F544-839D-E9A0BF095752}"/>
          </ac:spMkLst>
        </pc:spChg>
        <pc:spChg chg="mod">
          <ac:chgData name="Jordan Thayer" userId="2910a459-b930-4c41-a260-227abd1a5a1a" providerId="ADAL" clId="{B37C5689-2CB9-4032-8E85-B3BE963AFE2D}" dt="2020-08-09T18:30:06.694" v="1345" actId="20577"/>
          <ac:spMkLst>
            <pc:docMk/>
            <pc:sldMk cId="2558600758" sldId="335"/>
            <ac:spMk id="20" creationId="{64B7D044-5B1B-4B24-9EB2-C2319FA48C0B}"/>
          </ac:spMkLst>
        </pc:spChg>
        <pc:spChg chg="mod">
          <ac:chgData name="Jordan Thayer" userId="2910a459-b930-4c41-a260-227abd1a5a1a" providerId="ADAL" clId="{B37C5689-2CB9-4032-8E85-B3BE963AFE2D}" dt="2020-08-09T18:29:59.579" v="1316" actId="20577"/>
          <ac:spMkLst>
            <pc:docMk/>
            <pc:sldMk cId="2558600758" sldId="335"/>
            <ac:spMk id="23" creationId="{B859AD46-2E67-456F-B64A-77AF9FE09907}"/>
          </ac:spMkLst>
        </pc:spChg>
      </pc:sldChg>
      <pc:sldChg chg="add del">
        <pc:chgData name="Jordan Thayer" userId="2910a459-b930-4c41-a260-227abd1a5a1a" providerId="ADAL" clId="{B37C5689-2CB9-4032-8E85-B3BE963AFE2D}" dt="2020-08-09T18:29:14.866" v="1242" actId="2696"/>
        <pc:sldMkLst>
          <pc:docMk/>
          <pc:sldMk cId="3638496698" sldId="335"/>
        </pc:sldMkLst>
      </pc:sldChg>
      <pc:sldChg chg="addSp modSp add">
        <pc:chgData name="Jordan Thayer" userId="2910a459-b930-4c41-a260-227abd1a5a1a" providerId="ADAL" clId="{B37C5689-2CB9-4032-8E85-B3BE963AFE2D}" dt="2020-08-09T18:39:45.584" v="1609" actId="14826"/>
        <pc:sldMkLst>
          <pc:docMk/>
          <pc:sldMk cId="2991355855" sldId="336"/>
        </pc:sldMkLst>
        <pc:spChg chg="mod">
          <ac:chgData name="Jordan Thayer" userId="2910a459-b930-4c41-a260-227abd1a5a1a" providerId="ADAL" clId="{B37C5689-2CB9-4032-8E85-B3BE963AFE2D}" dt="2020-08-09T18:37:28.452" v="1456" actId="1076"/>
          <ac:spMkLst>
            <pc:docMk/>
            <pc:sldMk cId="2991355855" sldId="336"/>
            <ac:spMk id="10" creationId="{3DD471C4-4F6A-BB48-8E48-1C6AE514B32A}"/>
          </ac:spMkLst>
        </pc:spChg>
        <pc:spChg chg="mod">
          <ac:chgData name="Jordan Thayer" userId="2910a459-b930-4c41-a260-227abd1a5a1a" providerId="ADAL" clId="{B37C5689-2CB9-4032-8E85-B3BE963AFE2D}" dt="2020-08-09T18:37:28.452" v="1456" actId="1076"/>
          <ac:spMkLst>
            <pc:docMk/>
            <pc:sldMk cId="2991355855" sldId="336"/>
            <ac:spMk id="11" creationId="{40655B8D-614D-4141-BBA8-09F5F6286FD8}"/>
          </ac:spMkLst>
        </pc:spChg>
        <pc:spChg chg="mod">
          <ac:chgData name="Jordan Thayer" userId="2910a459-b930-4c41-a260-227abd1a5a1a" providerId="ADAL" clId="{B37C5689-2CB9-4032-8E85-B3BE963AFE2D}" dt="2020-08-09T18:37:28.452" v="1456" actId="1076"/>
          <ac:spMkLst>
            <pc:docMk/>
            <pc:sldMk cId="2991355855" sldId="336"/>
            <ac:spMk id="13" creationId="{75DBA0B4-D86C-404E-A8F3-123A53B2D5EA}"/>
          </ac:spMkLst>
        </pc:spChg>
        <pc:spChg chg="mod">
          <ac:chgData name="Jordan Thayer" userId="2910a459-b930-4c41-a260-227abd1a5a1a" providerId="ADAL" clId="{B37C5689-2CB9-4032-8E85-B3BE963AFE2D}" dt="2020-08-09T18:37:39.049" v="1488" actId="20577"/>
          <ac:spMkLst>
            <pc:docMk/>
            <pc:sldMk cId="2991355855" sldId="336"/>
            <ac:spMk id="14" creationId="{07BD7121-4F87-D745-9F21-C619F1E17348}"/>
          </ac:spMkLst>
        </pc:spChg>
        <pc:spChg chg="add mod">
          <ac:chgData name="Jordan Thayer" userId="2910a459-b930-4c41-a260-227abd1a5a1a" providerId="ADAL" clId="{B37C5689-2CB9-4032-8E85-B3BE963AFE2D}" dt="2020-08-09T18:37:28.452" v="1456" actId="1076"/>
          <ac:spMkLst>
            <pc:docMk/>
            <pc:sldMk cId="2991355855" sldId="336"/>
            <ac:spMk id="15" creationId="{D66EC710-FD01-4726-892F-1D3939778377}"/>
          </ac:spMkLst>
        </pc:spChg>
        <pc:spChg chg="add mod">
          <ac:chgData name="Jordan Thayer" userId="2910a459-b930-4c41-a260-227abd1a5a1a" providerId="ADAL" clId="{B37C5689-2CB9-4032-8E85-B3BE963AFE2D}" dt="2020-08-09T18:38:10.778" v="1556" actId="20577"/>
          <ac:spMkLst>
            <pc:docMk/>
            <pc:sldMk cId="2991355855" sldId="336"/>
            <ac:spMk id="16" creationId="{4D5DC316-F517-4802-B3F7-E5EDBC0090F9}"/>
          </ac:spMkLst>
        </pc:spChg>
        <pc:spChg chg="add mod">
          <ac:chgData name="Jordan Thayer" userId="2910a459-b930-4c41-a260-227abd1a5a1a" providerId="ADAL" clId="{B37C5689-2CB9-4032-8E85-B3BE963AFE2D}" dt="2020-08-09T18:37:28.452" v="1456" actId="1076"/>
          <ac:spMkLst>
            <pc:docMk/>
            <pc:sldMk cId="2991355855" sldId="336"/>
            <ac:spMk id="18" creationId="{0FA16990-05B0-49C5-989D-2CEE383D9B2D}"/>
          </ac:spMkLst>
        </pc:spChg>
        <pc:spChg chg="add mod">
          <ac:chgData name="Jordan Thayer" userId="2910a459-b930-4c41-a260-227abd1a5a1a" providerId="ADAL" clId="{B37C5689-2CB9-4032-8E85-B3BE963AFE2D}" dt="2020-08-09T18:39:06.994" v="1599" actId="20577"/>
          <ac:spMkLst>
            <pc:docMk/>
            <pc:sldMk cId="2991355855" sldId="336"/>
            <ac:spMk id="19" creationId="{86FAE83D-62E1-4292-9EDF-51828AA12128}"/>
          </ac:spMkLst>
        </pc:spChg>
        <pc:spChg chg="add mod">
          <ac:chgData name="Jordan Thayer" userId="2910a459-b930-4c41-a260-227abd1a5a1a" providerId="ADAL" clId="{B37C5689-2CB9-4032-8E85-B3BE963AFE2D}" dt="2020-08-09T18:37:28.452" v="1456" actId="1076"/>
          <ac:spMkLst>
            <pc:docMk/>
            <pc:sldMk cId="2991355855" sldId="336"/>
            <ac:spMk id="23" creationId="{802205FC-8A14-4AC3-8BD2-9EB32677C138}"/>
          </ac:spMkLst>
        </pc:spChg>
        <pc:spChg chg="add mod">
          <ac:chgData name="Jordan Thayer" userId="2910a459-b930-4c41-a260-227abd1a5a1a" providerId="ADAL" clId="{B37C5689-2CB9-4032-8E85-B3BE963AFE2D}" dt="2020-08-09T18:39:28.571" v="1608" actId="20577"/>
          <ac:spMkLst>
            <pc:docMk/>
            <pc:sldMk cId="2991355855" sldId="336"/>
            <ac:spMk id="24" creationId="{23180F78-38DE-49C3-A709-8812CB990950}"/>
          </ac:spMkLst>
        </pc:spChg>
        <pc:picChg chg="add mod">
          <ac:chgData name="Jordan Thayer" userId="2910a459-b930-4c41-a260-227abd1a5a1a" providerId="ADAL" clId="{B37C5689-2CB9-4032-8E85-B3BE963AFE2D}" dt="2020-08-09T18:38:35.289" v="1557" actId="14826"/>
          <ac:picMkLst>
            <pc:docMk/>
            <pc:sldMk cId="2991355855" sldId="336"/>
            <ac:picMk id="17" creationId="{21719F27-4AD6-435F-952C-626FC595C9F5}"/>
          </ac:picMkLst>
        </pc:picChg>
        <pc:picChg chg="mod">
          <ac:chgData name="Jordan Thayer" userId="2910a459-b930-4c41-a260-227abd1a5a1a" providerId="ADAL" clId="{B37C5689-2CB9-4032-8E85-B3BE963AFE2D}" dt="2020-08-09T18:37:53.726" v="1489" actId="14826"/>
          <ac:picMkLst>
            <pc:docMk/>
            <pc:sldMk cId="2991355855" sldId="336"/>
            <ac:picMk id="20" creationId="{AF5E89F3-5267-674C-8144-507FEC593A25}"/>
          </ac:picMkLst>
        </pc:picChg>
        <pc:picChg chg="add mod">
          <ac:chgData name="Jordan Thayer" userId="2910a459-b930-4c41-a260-227abd1a5a1a" providerId="ADAL" clId="{B37C5689-2CB9-4032-8E85-B3BE963AFE2D}" dt="2020-08-09T18:39:20.232" v="1600" actId="14826"/>
          <ac:picMkLst>
            <pc:docMk/>
            <pc:sldMk cId="2991355855" sldId="336"/>
            <ac:picMk id="21" creationId="{8CF94DAC-4750-4768-94A6-D863469B8411}"/>
          </ac:picMkLst>
        </pc:picChg>
        <pc:picChg chg="mod">
          <ac:chgData name="Jordan Thayer" userId="2910a459-b930-4c41-a260-227abd1a5a1a" providerId="ADAL" clId="{B37C5689-2CB9-4032-8E85-B3BE963AFE2D}" dt="2020-08-09T18:37:28.452" v="1456" actId="1076"/>
          <ac:picMkLst>
            <pc:docMk/>
            <pc:sldMk cId="2991355855" sldId="336"/>
            <ac:picMk id="22" creationId="{A658C0F5-AD0F-EB40-ADBB-B10A67191D9E}"/>
          </ac:picMkLst>
        </pc:picChg>
        <pc:picChg chg="add mod">
          <ac:chgData name="Jordan Thayer" userId="2910a459-b930-4c41-a260-227abd1a5a1a" providerId="ADAL" clId="{B37C5689-2CB9-4032-8E85-B3BE963AFE2D}" dt="2020-08-09T18:39:45.584" v="1609" actId="14826"/>
          <ac:picMkLst>
            <pc:docMk/>
            <pc:sldMk cId="2991355855" sldId="336"/>
            <ac:picMk id="25" creationId="{28B984FD-1A1A-43AC-B3EE-46F6175B9792}"/>
          </ac:picMkLst>
        </pc:picChg>
      </pc:sldChg>
      <pc:sldChg chg="delSp modSp add modNotesTx">
        <pc:chgData name="Jordan Thayer" userId="2910a459-b930-4c41-a260-227abd1a5a1a" providerId="ADAL" clId="{B37C5689-2CB9-4032-8E85-B3BE963AFE2D}" dt="2020-08-10T12:56:05.109" v="13346" actId="20577"/>
        <pc:sldMkLst>
          <pc:docMk/>
          <pc:sldMk cId="3365620666" sldId="337"/>
        </pc:sldMkLst>
        <pc:spChg chg="mod">
          <ac:chgData name="Jordan Thayer" userId="2910a459-b930-4c41-a260-227abd1a5a1a" providerId="ADAL" clId="{B37C5689-2CB9-4032-8E85-B3BE963AFE2D}" dt="2020-08-09T18:41:18.158" v="1804" actId="1076"/>
          <ac:spMkLst>
            <pc:docMk/>
            <pc:sldMk cId="3365620666" sldId="337"/>
            <ac:spMk id="10" creationId="{3DD471C4-4F6A-BB48-8E48-1C6AE514B32A}"/>
          </ac:spMkLst>
        </pc:spChg>
        <pc:spChg chg="mod">
          <ac:chgData name="Jordan Thayer" userId="2910a459-b930-4c41-a260-227abd1a5a1a" providerId="ADAL" clId="{B37C5689-2CB9-4032-8E85-B3BE963AFE2D}" dt="2020-08-09T18:41:18.158" v="1804" actId="1076"/>
          <ac:spMkLst>
            <pc:docMk/>
            <pc:sldMk cId="3365620666" sldId="337"/>
            <ac:spMk id="11" creationId="{40655B8D-614D-4141-BBA8-09F5F6286FD8}"/>
          </ac:spMkLst>
        </pc:spChg>
        <pc:spChg chg="mod">
          <ac:chgData name="Jordan Thayer" userId="2910a459-b930-4c41-a260-227abd1a5a1a" providerId="ADAL" clId="{B37C5689-2CB9-4032-8E85-B3BE963AFE2D}" dt="2020-08-09T18:41:18.158" v="1804" actId="1076"/>
          <ac:spMkLst>
            <pc:docMk/>
            <pc:sldMk cId="3365620666" sldId="337"/>
            <ac:spMk id="13" creationId="{75DBA0B4-D86C-404E-A8F3-123A53B2D5EA}"/>
          </ac:spMkLst>
        </pc:spChg>
        <pc:spChg chg="mod">
          <ac:chgData name="Jordan Thayer" userId="2910a459-b930-4c41-a260-227abd1a5a1a" providerId="ADAL" clId="{B37C5689-2CB9-4032-8E85-B3BE963AFE2D}" dt="2020-08-09T18:41:18.158" v="1804" actId="1076"/>
          <ac:spMkLst>
            <pc:docMk/>
            <pc:sldMk cId="3365620666" sldId="337"/>
            <ac:spMk id="14" creationId="{07BD7121-4F87-D745-9F21-C619F1E17348}"/>
          </ac:spMkLst>
        </pc:spChg>
        <pc:spChg chg="mod">
          <ac:chgData name="Jordan Thayer" userId="2910a459-b930-4c41-a260-227abd1a5a1a" providerId="ADAL" clId="{B37C5689-2CB9-4032-8E85-B3BE963AFE2D}" dt="2020-08-09T18:41:18.158" v="1804" actId="1076"/>
          <ac:spMkLst>
            <pc:docMk/>
            <pc:sldMk cId="3365620666" sldId="337"/>
            <ac:spMk id="15" creationId="{D66EC710-FD01-4726-892F-1D3939778377}"/>
          </ac:spMkLst>
        </pc:spChg>
        <pc:spChg chg="mod">
          <ac:chgData name="Jordan Thayer" userId="2910a459-b930-4c41-a260-227abd1a5a1a" providerId="ADAL" clId="{B37C5689-2CB9-4032-8E85-B3BE963AFE2D}" dt="2020-08-09T18:41:18.158" v="1804" actId="1076"/>
          <ac:spMkLst>
            <pc:docMk/>
            <pc:sldMk cId="3365620666" sldId="337"/>
            <ac:spMk id="16" creationId="{4D5DC316-F517-4802-B3F7-E5EDBC0090F9}"/>
          </ac:spMkLst>
        </pc:spChg>
        <pc:spChg chg="mod">
          <ac:chgData name="Jordan Thayer" userId="2910a459-b930-4c41-a260-227abd1a5a1a" providerId="ADAL" clId="{B37C5689-2CB9-4032-8E85-B3BE963AFE2D}" dt="2020-08-09T18:41:18.158" v="1804" actId="1076"/>
          <ac:spMkLst>
            <pc:docMk/>
            <pc:sldMk cId="3365620666" sldId="337"/>
            <ac:spMk id="18" creationId="{0FA16990-05B0-49C5-989D-2CEE383D9B2D}"/>
          </ac:spMkLst>
        </pc:spChg>
        <pc:spChg chg="mod">
          <ac:chgData name="Jordan Thayer" userId="2910a459-b930-4c41-a260-227abd1a5a1a" providerId="ADAL" clId="{B37C5689-2CB9-4032-8E85-B3BE963AFE2D}" dt="2020-08-09T18:41:18.158" v="1804" actId="1076"/>
          <ac:spMkLst>
            <pc:docMk/>
            <pc:sldMk cId="3365620666" sldId="337"/>
            <ac:spMk id="19" creationId="{86FAE83D-62E1-4292-9EDF-51828AA12128}"/>
          </ac:spMkLst>
        </pc:spChg>
        <pc:spChg chg="del">
          <ac:chgData name="Jordan Thayer" userId="2910a459-b930-4c41-a260-227abd1a5a1a" providerId="ADAL" clId="{B37C5689-2CB9-4032-8E85-B3BE963AFE2D}" dt="2020-08-09T18:41:12.689" v="1803" actId="478"/>
          <ac:spMkLst>
            <pc:docMk/>
            <pc:sldMk cId="3365620666" sldId="337"/>
            <ac:spMk id="23" creationId="{802205FC-8A14-4AC3-8BD2-9EB32677C138}"/>
          </ac:spMkLst>
        </pc:spChg>
        <pc:spChg chg="del">
          <ac:chgData name="Jordan Thayer" userId="2910a459-b930-4c41-a260-227abd1a5a1a" providerId="ADAL" clId="{B37C5689-2CB9-4032-8E85-B3BE963AFE2D}" dt="2020-08-09T18:41:12.689" v="1803" actId="478"/>
          <ac:spMkLst>
            <pc:docMk/>
            <pc:sldMk cId="3365620666" sldId="337"/>
            <ac:spMk id="24" creationId="{23180F78-38DE-49C3-A709-8812CB990950}"/>
          </ac:spMkLst>
        </pc:spChg>
        <pc:picChg chg="mod">
          <ac:chgData name="Jordan Thayer" userId="2910a459-b930-4c41-a260-227abd1a5a1a" providerId="ADAL" clId="{B37C5689-2CB9-4032-8E85-B3BE963AFE2D}" dt="2020-08-09T18:43:01.009" v="1807" actId="14826"/>
          <ac:picMkLst>
            <pc:docMk/>
            <pc:sldMk cId="3365620666" sldId="337"/>
            <ac:picMk id="17" creationId="{21719F27-4AD6-435F-952C-626FC595C9F5}"/>
          </ac:picMkLst>
        </pc:picChg>
        <pc:picChg chg="mod">
          <ac:chgData name="Jordan Thayer" userId="2910a459-b930-4c41-a260-227abd1a5a1a" providerId="ADAL" clId="{B37C5689-2CB9-4032-8E85-B3BE963AFE2D}" dt="2020-08-09T18:42:29.701" v="1806" actId="14826"/>
          <ac:picMkLst>
            <pc:docMk/>
            <pc:sldMk cId="3365620666" sldId="337"/>
            <ac:picMk id="20" creationId="{AF5E89F3-5267-674C-8144-507FEC593A25}"/>
          </ac:picMkLst>
        </pc:picChg>
        <pc:picChg chg="mod">
          <ac:chgData name="Jordan Thayer" userId="2910a459-b930-4c41-a260-227abd1a5a1a" providerId="ADAL" clId="{B37C5689-2CB9-4032-8E85-B3BE963AFE2D}" dt="2020-08-09T18:43:47.994" v="1808" actId="14826"/>
          <ac:picMkLst>
            <pc:docMk/>
            <pc:sldMk cId="3365620666" sldId="337"/>
            <ac:picMk id="21" creationId="{8CF94DAC-4750-4768-94A6-D863469B8411}"/>
          </ac:picMkLst>
        </pc:picChg>
        <pc:picChg chg="mod">
          <ac:chgData name="Jordan Thayer" userId="2910a459-b930-4c41-a260-227abd1a5a1a" providerId="ADAL" clId="{B37C5689-2CB9-4032-8E85-B3BE963AFE2D}" dt="2020-08-09T18:42:04.242" v="1805" actId="14826"/>
          <ac:picMkLst>
            <pc:docMk/>
            <pc:sldMk cId="3365620666" sldId="337"/>
            <ac:picMk id="22" creationId="{A658C0F5-AD0F-EB40-ADBB-B10A67191D9E}"/>
          </ac:picMkLst>
        </pc:picChg>
        <pc:picChg chg="del">
          <ac:chgData name="Jordan Thayer" userId="2910a459-b930-4c41-a260-227abd1a5a1a" providerId="ADAL" clId="{B37C5689-2CB9-4032-8E85-B3BE963AFE2D}" dt="2020-08-09T18:41:12.689" v="1803" actId="478"/>
          <ac:picMkLst>
            <pc:docMk/>
            <pc:sldMk cId="3365620666" sldId="337"/>
            <ac:picMk id="25" creationId="{28B984FD-1A1A-43AC-B3EE-46F6175B9792}"/>
          </ac:picMkLst>
        </pc:picChg>
      </pc:sldChg>
      <pc:sldChg chg="delSp modSp add">
        <pc:chgData name="Jordan Thayer" userId="2910a459-b930-4c41-a260-227abd1a5a1a" providerId="ADAL" clId="{B37C5689-2CB9-4032-8E85-B3BE963AFE2D}" dt="2020-08-09T18:48:37.911" v="1895" actId="14826"/>
        <pc:sldMkLst>
          <pc:docMk/>
          <pc:sldMk cId="877028645" sldId="338"/>
        </pc:sldMkLst>
        <pc:spChg chg="mod">
          <ac:chgData name="Jordan Thayer" userId="2910a459-b930-4c41-a260-227abd1a5a1a" providerId="ADAL" clId="{B37C5689-2CB9-4032-8E85-B3BE963AFE2D}" dt="2020-08-09T18:46:25.119" v="1811" actId="1076"/>
          <ac:spMkLst>
            <pc:docMk/>
            <pc:sldMk cId="877028645" sldId="338"/>
            <ac:spMk id="10" creationId="{3DD471C4-4F6A-BB48-8E48-1C6AE514B32A}"/>
          </ac:spMkLst>
        </pc:spChg>
        <pc:spChg chg="mod">
          <ac:chgData name="Jordan Thayer" userId="2910a459-b930-4c41-a260-227abd1a5a1a" providerId="ADAL" clId="{B37C5689-2CB9-4032-8E85-B3BE963AFE2D}" dt="2020-08-09T18:46:25.119" v="1811" actId="1076"/>
          <ac:spMkLst>
            <pc:docMk/>
            <pc:sldMk cId="877028645" sldId="338"/>
            <ac:spMk id="11" creationId="{40655B8D-614D-4141-BBA8-09F5F6286FD8}"/>
          </ac:spMkLst>
        </pc:spChg>
        <pc:spChg chg="mod">
          <ac:chgData name="Jordan Thayer" userId="2910a459-b930-4c41-a260-227abd1a5a1a" providerId="ADAL" clId="{B37C5689-2CB9-4032-8E85-B3BE963AFE2D}" dt="2020-08-09T18:47:04.509" v="1866" actId="20577"/>
          <ac:spMkLst>
            <pc:docMk/>
            <pc:sldMk cId="877028645" sldId="338"/>
            <ac:spMk id="13" creationId="{75DBA0B4-D86C-404E-A8F3-123A53B2D5EA}"/>
          </ac:spMkLst>
        </pc:spChg>
        <pc:spChg chg="mod">
          <ac:chgData name="Jordan Thayer" userId="2910a459-b930-4c41-a260-227abd1a5a1a" providerId="ADAL" clId="{B37C5689-2CB9-4032-8E85-B3BE963AFE2D}" dt="2020-08-09T18:47:28.208" v="1876" actId="20577"/>
          <ac:spMkLst>
            <pc:docMk/>
            <pc:sldMk cId="877028645" sldId="338"/>
            <ac:spMk id="14" creationId="{07BD7121-4F87-D745-9F21-C619F1E17348}"/>
          </ac:spMkLst>
        </pc:spChg>
        <pc:spChg chg="mod">
          <ac:chgData name="Jordan Thayer" userId="2910a459-b930-4c41-a260-227abd1a5a1a" providerId="ADAL" clId="{B37C5689-2CB9-4032-8E85-B3BE963AFE2D}" dt="2020-08-09T18:46:25.119" v="1811" actId="1076"/>
          <ac:spMkLst>
            <pc:docMk/>
            <pc:sldMk cId="877028645" sldId="338"/>
            <ac:spMk id="15" creationId="{D66EC710-FD01-4726-892F-1D3939778377}"/>
          </ac:spMkLst>
        </pc:spChg>
        <pc:spChg chg="mod">
          <ac:chgData name="Jordan Thayer" userId="2910a459-b930-4c41-a260-227abd1a5a1a" providerId="ADAL" clId="{B37C5689-2CB9-4032-8E85-B3BE963AFE2D}" dt="2020-08-09T18:47:39.256" v="1892" actId="20577"/>
          <ac:spMkLst>
            <pc:docMk/>
            <pc:sldMk cId="877028645" sldId="338"/>
            <ac:spMk id="16" creationId="{4D5DC316-F517-4802-B3F7-E5EDBC0090F9}"/>
          </ac:spMkLst>
        </pc:spChg>
        <pc:spChg chg="del">
          <ac:chgData name="Jordan Thayer" userId="2910a459-b930-4c41-a260-227abd1a5a1a" providerId="ADAL" clId="{B37C5689-2CB9-4032-8E85-B3BE963AFE2D}" dt="2020-08-09T18:46:17.156" v="1810" actId="478"/>
          <ac:spMkLst>
            <pc:docMk/>
            <pc:sldMk cId="877028645" sldId="338"/>
            <ac:spMk id="18" creationId="{0FA16990-05B0-49C5-989D-2CEE383D9B2D}"/>
          </ac:spMkLst>
        </pc:spChg>
        <pc:spChg chg="del">
          <ac:chgData name="Jordan Thayer" userId="2910a459-b930-4c41-a260-227abd1a5a1a" providerId="ADAL" clId="{B37C5689-2CB9-4032-8E85-B3BE963AFE2D}" dt="2020-08-09T18:46:17.156" v="1810" actId="478"/>
          <ac:spMkLst>
            <pc:docMk/>
            <pc:sldMk cId="877028645" sldId="338"/>
            <ac:spMk id="19" creationId="{86FAE83D-62E1-4292-9EDF-51828AA12128}"/>
          </ac:spMkLst>
        </pc:spChg>
        <pc:picChg chg="mod">
          <ac:chgData name="Jordan Thayer" userId="2910a459-b930-4c41-a260-227abd1a5a1a" providerId="ADAL" clId="{B37C5689-2CB9-4032-8E85-B3BE963AFE2D}" dt="2020-08-09T18:48:37.911" v="1895" actId="14826"/>
          <ac:picMkLst>
            <pc:docMk/>
            <pc:sldMk cId="877028645" sldId="338"/>
            <ac:picMk id="17" creationId="{21719F27-4AD6-435F-952C-626FC595C9F5}"/>
          </ac:picMkLst>
        </pc:picChg>
        <pc:picChg chg="mod">
          <ac:chgData name="Jordan Thayer" userId="2910a459-b930-4c41-a260-227abd1a5a1a" providerId="ADAL" clId="{B37C5689-2CB9-4032-8E85-B3BE963AFE2D}" dt="2020-08-09T18:48:27.345" v="1894" actId="14826"/>
          <ac:picMkLst>
            <pc:docMk/>
            <pc:sldMk cId="877028645" sldId="338"/>
            <ac:picMk id="20" creationId="{AF5E89F3-5267-674C-8144-507FEC593A25}"/>
          </ac:picMkLst>
        </pc:picChg>
        <pc:picChg chg="del">
          <ac:chgData name="Jordan Thayer" userId="2910a459-b930-4c41-a260-227abd1a5a1a" providerId="ADAL" clId="{B37C5689-2CB9-4032-8E85-B3BE963AFE2D}" dt="2020-08-09T18:46:17.156" v="1810" actId="478"/>
          <ac:picMkLst>
            <pc:docMk/>
            <pc:sldMk cId="877028645" sldId="338"/>
            <ac:picMk id="21" creationId="{8CF94DAC-4750-4768-94A6-D863469B8411}"/>
          </ac:picMkLst>
        </pc:picChg>
        <pc:picChg chg="mod">
          <ac:chgData name="Jordan Thayer" userId="2910a459-b930-4c41-a260-227abd1a5a1a" providerId="ADAL" clId="{B37C5689-2CB9-4032-8E85-B3BE963AFE2D}" dt="2020-08-09T18:48:11.526" v="1893" actId="14826"/>
          <ac:picMkLst>
            <pc:docMk/>
            <pc:sldMk cId="877028645" sldId="338"/>
            <ac:picMk id="22" creationId="{A658C0F5-AD0F-EB40-ADBB-B10A67191D9E}"/>
          </ac:picMkLst>
        </pc:picChg>
      </pc:sldChg>
      <pc:sldChg chg="delSp modSp add">
        <pc:chgData name="Jordan Thayer" userId="2910a459-b930-4c41-a260-227abd1a5a1a" providerId="ADAL" clId="{B37C5689-2CB9-4032-8E85-B3BE963AFE2D}" dt="2020-08-09T19:17:52.949" v="1902" actId="1076"/>
        <pc:sldMkLst>
          <pc:docMk/>
          <pc:sldMk cId="3550933157" sldId="340"/>
        </pc:sldMkLst>
        <pc:spChg chg="mod">
          <ac:chgData name="Jordan Thayer" userId="2910a459-b930-4c41-a260-227abd1a5a1a" providerId="ADAL" clId="{B37C5689-2CB9-4032-8E85-B3BE963AFE2D}" dt="2020-08-09T19:17:52.949" v="1902" actId="1076"/>
          <ac:spMkLst>
            <pc:docMk/>
            <pc:sldMk cId="3550933157" sldId="340"/>
            <ac:spMk id="8" creationId="{CBFF2423-7327-AD4F-973D-C0573BD1B21C}"/>
          </ac:spMkLst>
        </pc:spChg>
        <pc:spChg chg="mod">
          <ac:chgData name="Jordan Thayer" userId="2910a459-b930-4c41-a260-227abd1a5a1a" providerId="ADAL" clId="{B37C5689-2CB9-4032-8E85-B3BE963AFE2D}" dt="2020-08-09T19:17:52.949" v="1902" actId="1076"/>
          <ac:spMkLst>
            <pc:docMk/>
            <pc:sldMk cId="3550933157" sldId="340"/>
            <ac:spMk id="9" creationId="{15E0F1F6-4458-264E-A10F-AB8D39632973}"/>
          </ac:spMkLst>
        </pc:spChg>
        <pc:spChg chg="mod">
          <ac:chgData name="Jordan Thayer" userId="2910a459-b930-4c41-a260-227abd1a5a1a" providerId="ADAL" clId="{B37C5689-2CB9-4032-8E85-B3BE963AFE2D}" dt="2020-08-09T19:17:52.949" v="1902" actId="1076"/>
          <ac:spMkLst>
            <pc:docMk/>
            <pc:sldMk cId="3550933157" sldId="340"/>
            <ac:spMk id="10" creationId="{F49CE955-35C3-3749-A801-3FF931006431}"/>
          </ac:spMkLst>
        </pc:spChg>
        <pc:spChg chg="mod">
          <ac:chgData name="Jordan Thayer" userId="2910a459-b930-4c41-a260-227abd1a5a1a" providerId="ADAL" clId="{B37C5689-2CB9-4032-8E85-B3BE963AFE2D}" dt="2020-08-09T19:17:52.949" v="1902" actId="1076"/>
          <ac:spMkLst>
            <pc:docMk/>
            <pc:sldMk cId="3550933157" sldId="340"/>
            <ac:spMk id="11" creationId="{67334990-6AE0-B14C-A0BA-6D4E87D3A0F8}"/>
          </ac:spMkLst>
        </pc:spChg>
        <pc:spChg chg="mod">
          <ac:chgData name="Jordan Thayer" userId="2910a459-b930-4c41-a260-227abd1a5a1a" providerId="ADAL" clId="{B37C5689-2CB9-4032-8E85-B3BE963AFE2D}" dt="2020-08-09T19:17:52.949" v="1902" actId="1076"/>
          <ac:spMkLst>
            <pc:docMk/>
            <pc:sldMk cId="3550933157" sldId="340"/>
            <ac:spMk id="12" creationId="{11E96463-22AE-2943-9D97-5C65A0633D65}"/>
          </ac:spMkLst>
        </pc:spChg>
        <pc:spChg chg="mod">
          <ac:chgData name="Jordan Thayer" userId="2910a459-b930-4c41-a260-227abd1a5a1a" providerId="ADAL" clId="{B37C5689-2CB9-4032-8E85-B3BE963AFE2D}" dt="2020-08-09T19:17:52.949" v="1902" actId="1076"/>
          <ac:spMkLst>
            <pc:docMk/>
            <pc:sldMk cId="3550933157" sldId="340"/>
            <ac:spMk id="13" creationId="{41043744-C532-974E-9946-617A3604E224}"/>
          </ac:spMkLst>
        </pc:spChg>
        <pc:spChg chg="del">
          <ac:chgData name="Jordan Thayer" userId="2910a459-b930-4c41-a260-227abd1a5a1a" providerId="ADAL" clId="{B37C5689-2CB9-4032-8E85-B3BE963AFE2D}" dt="2020-08-09T19:17:46.818" v="1900" actId="478"/>
          <ac:spMkLst>
            <pc:docMk/>
            <pc:sldMk cId="3550933157" sldId="340"/>
            <ac:spMk id="14" creationId="{1BBA554A-78DF-B242-86BF-E84C0184EC7A}"/>
          </ac:spMkLst>
        </pc:spChg>
        <pc:spChg chg="del">
          <ac:chgData name="Jordan Thayer" userId="2910a459-b930-4c41-a260-227abd1a5a1a" providerId="ADAL" clId="{B37C5689-2CB9-4032-8E85-B3BE963AFE2D}" dt="2020-08-09T19:17:46.818" v="1900" actId="478"/>
          <ac:spMkLst>
            <pc:docMk/>
            <pc:sldMk cId="3550933157" sldId="340"/>
            <ac:spMk id="15" creationId="{07ABA6E0-1B3C-B844-B3AA-178192640589}"/>
          </ac:spMkLst>
        </pc:spChg>
      </pc:sldChg>
      <pc:sldChg chg="modSp add modNotesTx">
        <pc:chgData name="Jordan Thayer" userId="2910a459-b930-4c41-a260-227abd1a5a1a" providerId="ADAL" clId="{B37C5689-2CB9-4032-8E85-B3BE963AFE2D}" dt="2020-08-10T12:51:29.534" v="12358" actId="20577"/>
        <pc:sldMkLst>
          <pc:docMk/>
          <pc:sldMk cId="3827398503" sldId="341"/>
        </pc:sldMkLst>
        <pc:spChg chg="mod">
          <ac:chgData name="Jordan Thayer" userId="2910a459-b930-4c41-a260-227abd1a5a1a" providerId="ADAL" clId="{B37C5689-2CB9-4032-8E85-B3BE963AFE2D}" dt="2020-08-09T19:25:49.655" v="1956" actId="207"/>
          <ac:spMkLst>
            <pc:docMk/>
            <pc:sldMk cId="3827398503" sldId="341"/>
            <ac:spMk id="4" creationId="{347D8F79-0BA4-074A-A40C-58D5AAED962D}"/>
          </ac:spMkLst>
        </pc:spChg>
        <pc:spChg chg="mod">
          <ac:chgData name="Jordan Thayer" userId="2910a459-b930-4c41-a260-227abd1a5a1a" providerId="ADAL" clId="{B37C5689-2CB9-4032-8E85-B3BE963AFE2D}" dt="2020-08-09T19:25:49.655" v="1956" actId="207"/>
          <ac:spMkLst>
            <pc:docMk/>
            <pc:sldMk cId="3827398503" sldId="341"/>
            <ac:spMk id="8" creationId="{CBFF2423-7327-AD4F-973D-C0573BD1B21C}"/>
          </ac:spMkLst>
        </pc:spChg>
        <pc:spChg chg="mod">
          <ac:chgData name="Jordan Thayer" userId="2910a459-b930-4c41-a260-227abd1a5a1a" providerId="ADAL" clId="{B37C5689-2CB9-4032-8E85-B3BE963AFE2D}" dt="2020-08-09T19:20:58.565" v="1908"/>
          <ac:spMkLst>
            <pc:docMk/>
            <pc:sldMk cId="3827398503" sldId="341"/>
            <ac:spMk id="9" creationId="{15E0F1F6-4458-264E-A10F-AB8D39632973}"/>
          </ac:spMkLst>
        </pc:spChg>
        <pc:spChg chg="mod">
          <ac:chgData name="Jordan Thayer" userId="2910a459-b930-4c41-a260-227abd1a5a1a" providerId="ADAL" clId="{B37C5689-2CB9-4032-8E85-B3BE963AFE2D}" dt="2020-08-09T19:25:49.655" v="1956" actId="207"/>
          <ac:spMkLst>
            <pc:docMk/>
            <pc:sldMk cId="3827398503" sldId="341"/>
            <ac:spMk id="10" creationId="{F49CE955-35C3-3749-A801-3FF931006431}"/>
          </ac:spMkLst>
        </pc:spChg>
        <pc:spChg chg="mod">
          <ac:chgData name="Jordan Thayer" userId="2910a459-b930-4c41-a260-227abd1a5a1a" providerId="ADAL" clId="{B37C5689-2CB9-4032-8E85-B3BE963AFE2D}" dt="2020-08-09T19:21:09.388" v="1909"/>
          <ac:spMkLst>
            <pc:docMk/>
            <pc:sldMk cId="3827398503" sldId="341"/>
            <ac:spMk id="11" creationId="{67334990-6AE0-B14C-A0BA-6D4E87D3A0F8}"/>
          </ac:spMkLst>
        </pc:spChg>
        <pc:spChg chg="mod">
          <ac:chgData name="Jordan Thayer" userId="2910a459-b930-4c41-a260-227abd1a5a1a" providerId="ADAL" clId="{B37C5689-2CB9-4032-8E85-B3BE963AFE2D}" dt="2020-08-09T19:25:49.655" v="1956" actId="207"/>
          <ac:spMkLst>
            <pc:docMk/>
            <pc:sldMk cId="3827398503" sldId="341"/>
            <ac:spMk id="12" creationId="{11E96463-22AE-2943-9D97-5C65A0633D65}"/>
          </ac:spMkLst>
        </pc:spChg>
        <pc:spChg chg="mod">
          <ac:chgData name="Jordan Thayer" userId="2910a459-b930-4c41-a260-227abd1a5a1a" providerId="ADAL" clId="{B37C5689-2CB9-4032-8E85-B3BE963AFE2D}" dt="2020-08-09T19:22:55.850" v="1937" actId="20577"/>
          <ac:spMkLst>
            <pc:docMk/>
            <pc:sldMk cId="3827398503" sldId="341"/>
            <ac:spMk id="13" creationId="{41043744-C532-974E-9946-617A3604E224}"/>
          </ac:spMkLst>
        </pc:spChg>
      </pc:sldChg>
      <pc:sldChg chg="modTransition modNotesTx">
        <pc:chgData name="Jordan Thayer" userId="2910a459-b930-4c41-a260-227abd1a5a1a" providerId="ADAL" clId="{B37C5689-2CB9-4032-8E85-B3BE963AFE2D}" dt="2020-08-10T12:56:16.222" v="13348"/>
        <pc:sldMkLst>
          <pc:docMk/>
          <pc:sldMk cId="1750150917" sldId="344"/>
        </pc:sldMkLst>
      </pc:sldChg>
      <pc:sldChg chg="modSp">
        <pc:chgData name="Jordan Thayer" userId="2910a459-b930-4c41-a260-227abd1a5a1a" providerId="ADAL" clId="{B37C5689-2CB9-4032-8E85-B3BE963AFE2D}" dt="2020-08-09T21:07:22.010" v="3794" actId="207"/>
        <pc:sldMkLst>
          <pc:docMk/>
          <pc:sldMk cId="3979721160" sldId="345"/>
        </pc:sldMkLst>
        <pc:grpChg chg="mod">
          <ac:chgData name="Jordan Thayer" userId="2910a459-b930-4c41-a260-227abd1a5a1a" providerId="ADAL" clId="{B37C5689-2CB9-4032-8E85-B3BE963AFE2D}" dt="2020-08-09T21:07:22.010" v="3794" actId="207"/>
          <ac:grpSpMkLst>
            <pc:docMk/>
            <pc:sldMk cId="3979721160" sldId="345"/>
            <ac:grpSpMk id="10" creationId="{72CB7580-D824-AB4F-92D4-6F657501E8B7}"/>
          </ac:grpSpMkLst>
        </pc:grpChg>
      </pc:sldChg>
      <pc:sldChg chg="addSp delSp modSp add del mod ord setBg modNotesTx">
        <pc:chgData name="Jordan Thayer" userId="2910a459-b930-4c41-a260-227abd1a5a1a" providerId="ADAL" clId="{B37C5689-2CB9-4032-8E85-B3BE963AFE2D}" dt="2020-08-09T21:01:56.085" v="3765" actId="2696"/>
        <pc:sldMkLst>
          <pc:docMk/>
          <pc:sldMk cId="2325694045" sldId="346"/>
        </pc:sldMkLst>
        <pc:spChg chg="mod">
          <ac:chgData name="Jordan Thayer" userId="2910a459-b930-4c41-a260-227abd1a5a1a" providerId="ADAL" clId="{B37C5689-2CB9-4032-8E85-B3BE963AFE2D}" dt="2020-08-09T20:57:27.546" v="3757" actId="26606"/>
          <ac:spMkLst>
            <pc:docMk/>
            <pc:sldMk cId="2325694045" sldId="346"/>
            <ac:spMk id="2" creationId="{906C2C02-54AF-456A-94DE-7CB63AFD6760}"/>
          </ac:spMkLst>
        </pc:spChg>
        <pc:spChg chg="add del mod">
          <ac:chgData name="Jordan Thayer" userId="2910a459-b930-4c41-a260-227abd1a5a1a" providerId="ADAL" clId="{B37C5689-2CB9-4032-8E85-B3BE963AFE2D}" dt="2020-08-09T20:57:27.546" v="3757" actId="26606"/>
          <ac:spMkLst>
            <pc:docMk/>
            <pc:sldMk cId="2325694045" sldId="346"/>
            <ac:spMk id="3" creationId="{7528775E-6E01-4FB8-8200-F7261EF014A6}"/>
          </ac:spMkLst>
        </pc:spChg>
        <pc:spChg chg="add mod">
          <ac:chgData name="Jordan Thayer" userId="2910a459-b930-4c41-a260-227abd1a5a1a" providerId="ADAL" clId="{B37C5689-2CB9-4032-8E85-B3BE963AFE2D}" dt="2020-08-09T21:01:27.588" v="3763" actId="478"/>
          <ac:spMkLst>
            <pc:docMk/>
            <pc:sldMk cId="2325694045" sldId="346"/>
            <ac:spMk id="4" creationId="{953AA176-7672-4993-8785-3EA603759423}"/>
          </ac:spMkLst>
        </pc:spChg>
        <pc:spChg chg="add del">
          <ac:chgData name="Jordan Thayer" userId="2910a459-b930-4c41-a260-227abd1a5a1a" providerId="ADAL" clId="{B37C5689-2CB9-4032-8E85-B3BE963AFE2D}" dt="2020-08-09T20:57:19.507" v="3752" actId="26606"/>
          <ac:spMkLst>
            <pc:docMk/>
            <pc:sldMk cId="2325694045" sldId="346"/>
            <ac:spMk id="9" creationId="{2F56F8EA-3356-4455-9899-320874F6E465}"/>
          </ac:spMkLst>
        </pc:spChg>
        <pc:spChg chg="add del">
          <ac:chgData name="Jordan Thayer" userId="2910a459-b930-4c41-a260-227abd1a5a1a" providerId="ADAL" clId="{B37C5689-2CB9-4032-8E85-B3BE963AFE2D}" dt="2020-08-09T20:57:21.403" v="3754" actId="26606"/>
          <ac:spMkLst>
            <pc:docMk/>
            <pc:sldMk cId="2325694045" sldId="346"/>
            <ac:spMk id="11" creationId="{37E32B78-23DD-4E77-8B9C-7779E3BF20C2}"/>
          </ac:spMkLst>
        </pc:spChg>
        <pc:spChg chg="add del">
          <ac:chgData name="Jordan Thayer" userId="2910a459-b930-4c41-a260-227abd1a5a1a" providerId="ADAL" clId="{B37C5689-2CB9-4032-8E85-B3BE963AFE2D}" dt="2020-08-09T20:57:27.498" v="3756" actId="26606"/>
          <ac:spMkLst>
            <pc:docMk/>
            <pc:sldMk cId="2325694045" sldId="346"/>
            <ac:spMk id="14" creationId="{68575C10-8187-4AC4-AD72-C754EAFD2867}"/>
          </ac:spMkLst>
        </pc:spChg>
        <pc:spChg chg="add">
          <ac:chgData name="Jordan Thayer" userId="2910a459-b930-4c41-a260-227abd1a5a1a" providerId="ADAL" clId="{B37C5689-2CB9-4032-8E85-B3BE963AFE2D}" dt="2020-08-09T20:57:27.546" v="3757" actId="26606"/>
          <ac:spMkLst>
            <pc:docMk/>
            <pc:sldMk cId="2325694045" sldId="346"/>
            <ac:spMk id="18" creationId="{37E32B78-23DD-4E77-8B9C-7779E3BF20C2}"/>
          </ac:spMkLst>
        </pc:spChg>
        <pc:graphicFrameChg chg="add del">
          <ac:chgData name="Jordan Thayer" userId="2910a459-b930-4c41-a260-227abd1a5a1a" providerId="ADAL" clId="{B37C5689-2CB9-4032-8E85-B3BE963AFE2D}" dt="2020-08-09T20:57:19.507" v="3752" actId="26606"/>
          <ac:graphicFrameMkLst>
            <pc:docMk/>
            <pc:sldMk cId="2325694045" sldId="346"/>
            <ac:graphicFrameMk id="5" creationId="{06B4E84C-318C-4C54-8245-4DAB7C9287D8}"/>
          </ac:graphicFrameMkLst>
        </pc:graphicFrameChg>
        <pc:graphicFrameChg chg="add del">
          <ac:chgData name="Jordan Thayer" userId="2910a459-b930-4c41-a260-227abd1a5a1a" providerId="ADAL" clId="{B37C5689-2CB9-4032-8E85-B3BE963AFE2D}" dt="2020-08-09T20:57:21.403" v="3754" actId="26606"/>
          <ac:graphicFrameMkLst>
            <pc:docMk/>
            <pc:sldMk cId="2325694045" sldId="346"/>
            <ac:graphicFrameMk id="12" creationId="{9A60F212-7D23-49F1-BAAA-D85D6044D9D7}"/>
          </ac:graphicFrameMkLst>
        </pc:graphicFrameChg>
        <pc:graphicFrameChg chg="add del">
          <ac:chgData name="Jordan Thayer" userId="2910a459-b930-4c41-a260-227abd1a5a1a" providerId="ADAL" clId="{B37C5689-2CB9-4032-8E85-B3BE963AFE2D}" dt="2020-08-09T20:57:27.498" v="3756" actId="26606"/>
          <ac:graphicFrameMkLst>
            <pc:docMk/>
            <pc:sldMk cId="2325694045" sldId="346"/>
            <ac:graphicFrameMk id="16" creationId="{EDB7812A-E5D0-4EA2-A81D-A73F220BAAA4}"/>
          </ac:graphicFrameMkLst>
        </pc:graphicFrameChg>
        <pc:graphicFrameChg chg="add del mod">
          <ac:chgData name="Jordan Thayer" userId="2910a459-b930-4c41-a260-227abd1a5a1a" providerId="ADAL" clId="{B37C5689-2CB9-4032-8E85-B3BE963AFE2D}" dt="2020-08-09T21:01:27.588" v="3763" actId="478"/>
          <ac:graphicFrameMkLst>
            <pc:docMk/>
            <pc:sldMk cId="2325694045" sldId="346"/>
            <ac:graphicFrameMk id="19" creationId="{8EC9F7B5-6B87-492B-9FB3-D065AB044719}"/>
          </ac:graphicFrameMkLst>
        </pc:graphicFrameChg>
        <pc:cxnChg chg="add del">
          <ac:chgData name="Jordan Thayer" userId="2910a459-b930-4c41-a260-227abd1a5a1a" providerId="ADAL" clId="{B37C5689-2CB9-4032-8E85-B3BE963AFE2D}" dt="2020-08-09T20:57:27.498" v="3756" actId="26606"/>
          <ac:cxnSpMkLst>
            <pc:docMk/>
            <pc:sldMk cId="2325694045" sldId="346"/>
            <ac:cxnSpMk id="15" creationId="{74E776C9-ED67-41B7-B3A3-4DF76EF3ACEE}"/>
          </ac:cxnSpMkLst>
        </pc:cxnChg>
      </pc:sldChg>
      <pc:sldChg chg="modSp add">
        <pc:chgData name="Jordan Thayer" userId="2910a459-b930-4c41-a260-227abd1a5a1a" providerId="ADAL" clId="{B37C5689-2CB9-4032-8E85-B3BE963AFE2D}" dt="2020-08-09T19:45:59.190" v="2015" actId="20577"/>
        <pc:sldMkLst>
          <pc:docMk/>
          <pc:sldMk cId="1598343840" sldId="347"/>
        </pc:sldMkLst>
        <pc:spChg chg="mod">
          <ac:chgData name="Jordan Thayer" userId="2910a459-b930-4c41-a260-227abd1a5a1a" providerId="ADAL" clId="{B37C5689-2CB9-4032-8E85-B3BE963AFE2D}" dt="2020-08-09T19:32:27.576" v="1994" actId="20577"/>
          <ac:spMkLst>
            <pc:docMk/>
            <pc:sldMk cId="1598343840" sldId="347"/>
            <ac:spMk id="2" creationId="{59F30644-2F2C-4D0D-BA64-8AE3C210C6D4}"/>
          </ac:spMkLst>
        </pc:spChg>
        <pc:spChg chg="mod">
          <ac:chgData name="Jordan Thayer" userId="2910a459-b930-4c41-a260-227abd1a5a1a" providerId="ADAL" clId="{B37C5689-2CB9-4032-8E85-B3BE963AFE2D}" dt="2020-08-09T19:45:59.190" v="2015" actId="20577"/>
          <ac:spMkLst>
            <pc:docMk/>
            <pc:sldMk cId="1598343840" sldId="347"/>
            <ac:spMk id="3" creationId="{7188DB54-6935-4D98-BA98-A33590706645}"/>
          </ac:spMkLst>
        </pc:spChg>
      </pc:sldChg>
      <pc:sldChg chg="modSp add">
        <pc:chgData name="Jordan Thayer" userId="2910a459-b930-4c41-a260-227abd1a5a1a" providerId="ADAL" clId="{B37C5689-2CB9-4032-8E85-B3BE963AFE2D}" dt="2020-08-09T19:52:25.084" v="2678" actId="20577"/>
        <pc:sldMkLst>
          <pc:docMk/>
          <pc:sldMk cId="2038620198" sldId="348"/>
        </pc:sldMkLst>
        <pc:spChg chg="mod">
          <ac:chgData name="Jordan Thayer" userId="2910a459-b930-4c41-a260-227abd1a5a1a" providerId="ADAL" clId="{B37C5689-2CB9-4032-8E85-B3BE963AFE2D}" dt="2020-08-09T19:52:25.084" v="2678" actId="20577"/>
          <ac:spMkLst>
            <pc:docMk/>
            <pc:sldMk cId="2038620198" sldId="348"/>
            <ac:spMk id="2" creationId="{8D7A05F6-C115-4F9D-904B-14339A3A5148}"/>
          </ac:spMkLst>
        </pc:spChg>
      </pc:sldChg>
      <pc:sldChg chg="addSp modSp add">
        <pc:chgData name="Jordan Thayer" userId="2910a459-b930-4c41-a260-227abd1a5a1a" providerId="ADAL" clId="{B37C5689-2CB9-4032-8E85-B3BE963AFE2D}" dt="2020-08-09T19:53:43.832" v="2681"/>
        <pc:sldMkLst>
          <pc:docMk/>
          <pc:sldMk cId="62586469" sldId="349"/>
        </pc:sldMkLst>
        <pc:spChg chg="mod">
          <ac:chgData name="Jordan Thayer" userId="2910a459-b930-4c41-a260-227abd1a5a1a" providerId="ADAL" clId="{B37C5689-2CB9-4032-8E85-B3BE963AFE2D}" dt="2020-08-09T19:53:07.467" v="2680"/>
          <ac:spMkLst>
            <pc:docMk/>
            <pc:sldMk cId="62586469" sldId="349"/>
            <ac:spMk id="2" creationId="{BC03CE87-13EC-45A2-B7D3-A61AB2423B4B}"/>
          </ac:spMkLst>
        </pc:spChg>
        <pc:spChg chg="add">
          <ac:chgData name="Jordan Thayer" userId="2910a459-b930-4c41-a260-227abd1a5a1a" providerId="ADAL" clId="{B37C5689-2CB9-4032-8E85-B3BE963AFE2D}" dt="2020-08-09T19:53:43.832" v="2681"/>
          <ac:spMkLst>
            <pc:docMk/>
            <pc:sldMk cId="62586469" sldId="349"/>
            <ac:spMk id="4" creationId="{D4274071-ABBA-4F76-B93F-C6A16D341EA5}"/>
          </ac:spMkLst>
        </pc:spChg>
      </pc:sldChg>
      <pc:sldChg chg="addSp delSp modSp add addCm modCm modNotesTx">
        <pc:chgData name="Jordan Thayer" userId="2910a459-b930-4c41-a260-227abd1a5a1a" providerId="ADAL" clId="{B37C5689-2CB9-4032-8E85-B3BE963AFE2D}" dt="2020-08-10T12:35:08.168" v="11029" actId="20577"/>
        <pc:sldMkLst>
          <pc:docMk/>
          <pc:sldMk cId="3592465913" sldId="350"/>
        </pc:sldMkLst>
        <pc:spChg chg="del mod">
          <ac:chgData name="Jordan Thayer" userId="2910a459-b930-4c41-a260-227abd1a5a1a" providerId="ADAL" clId="{B37C5689-2CB9-4032-8E85-B3BE963AFE2D}" dt="2020-08-09T19:54:27.490" v="2684"/>
          <ac:spMkLst>
            <pc:docMk/>
            <pc:sldMk cId="3592465913" sldId="350"/>
            <ac:spMk id="3" creationId="{726A67A1-BEF1-4950-97FB-C66930018DA1}"/>
          </ac:spMkLst>
        </pc:spChg>
        <pc:picChg chg="add mod">
          <ac:chgData name="Jordan Thayer" userId="2910a459-b930-4c41-a260-227abd1a5a1a" providerId="ADAL" clId="{B37C5689-2CB9-4032-8E85-B3BE963AFE2D}" dt="2020-08-09T19:54:27.490" v="2684"/>
          <ac:picMkLst>
            <pc:docMk/>
            <pc:sldMk cId="3592465913" sldId="350"/>
            <ac:picMk id="4" creationId="{01CAADA6-F76C-4E71-86B5-E941D1558585}"/>
          </ac:picMkLst>
        </pc:picChg>
      </pc:sldChg>
      <pc:sldChg chg="modSp add">
        <pc:chgData name="Jordan Thayer" userId="2910a459-b930-4c41-a260-227abd1a5a1a" providerId="ADAL" clId="{B37C5689-2CB9-4032-8E85-B3BE963AFE2D}" dt="2020-08-09T19:55:04.723" v="2698" actId="20577"/>
        <pc:sldMkLst>
          <pc:docMk/>
          <pc:sldMk cId="1352100841" sldId="351"/>
        </pc:sldMkLst>
        <pc:spChg chg="mod">
          <ac:chgData name="Jordan Thayer" userId="2910a459-b930-4c41-a260-227abd1a5a1a" providerId="ADAL" clId="{B37C5689-2CB9-4032-8E85-B3BE963AFE2D}" dt="2020-08-09T19:55:04.723" v="2698" actId="20577"/>
          <ac:spMkLst>
            <pc:docMk/>
            <pc:sldMk cId="1352100841" sldId="351"/>
            <ac:spMk id="2" creationId="{0AA777F2-1BB9-40D4-B4D8-955B51AC543E}"/>
          </ac:spMkLst>
        </pc:spChg>
      </pc:sldChg>
      <pc:sldChg chg="modSp add">
        <pc:chgData name="Jordan Thayer" userId="2910a459-b930-4c41-a260-227abd1a5a1a" providerId="ADAL" clId="{B37C5689-2CB9-4032-8E85-B3BE963AFE2D}" dt="2020-08-09T19:55:11.068" v="2701" actId="20577"/>
        <pc:sldMkLst>
          <pc:docMk/>
          <pc:sldMk cId="1724834505" sldId="352"/>
        </pc:sldMkLst>
        <pc:spChg chg="mod">
          <ac:chgData name="Jordan Thayer" userId="2910a459-b930-4c41-a260-227abd1a5a1a" providerId="ADAL" clId="{B37C5689-2CB9-4032-8E85-B3BE963AFE2D}" dt="2020-08-09T19:55:11.068" v="2701" actId="20577"/>
          <ac:spMkLst>
            <pc:docMk/>
            <pc:sldMk cId="1724834505" sldId="352"/>
            <ac:spMk id="2" creationId="{0AA777F2-1BB9-40D4-B4D8-955B51AC543E}"/>
          </ac:spMkLst>
        </pc:spChg>
      </pc:sldChg>
      <pc:sldChg chg="modSp add">
        <pc:chgData name="Jordan Thayer" userId="2910a459-b930-4c41-a260-227abd1a5a1a" providerId="ADAL" clId="{B37C5689-2CB9-4032-8E85-B3BE963AFE2D}" dt="2020-08-09T19:56:02.788" v="2737" actId="20577"/>
        <pc:sldMkLst>
          <pc:docMk/>
          <pc:sldMk cId="331027115" sldId="353"/>
        </pc:sldMkLst>
        <pc:spChg chg="mod">
          <ac:chgData name="Jordan Thayer" userId="2910a459-b930-4c41-a260-227abd1a5a1a" providerId="ADAL" clId="{B37C5689-2CB9-4032-8E85-B3BE963AFE2D}" dt="2020-08-09T19:56:02.788" v="2737" actId="20577"/>
          <ac:spMkLst>
            <pc:docMk/>
            <pc:sldMk cId="331027115" sldId="353"/>
            <ac:spMk id="2" creationId="{DFDCC1DD-8A69-495A-8BFD-4FF43C55BCCB}"/>
          </ac:spMkLst>
        </pc:spChg>
      </pc:sldChg>
      <pc:sldChg chg="modSp add">
        <pc:chgData name="Jordan Thayer" userId="2910a459-b930-4c41-a260-227abd1a5a1a" providerId="ADAL" clId="{B37C5689-2CB9-4032-8E85-B3BE963AFE2D}" dt="2020-08-09T19:56:28.491" v="2758" actId="20577"/>
        <pc:sldMkLst>
          <pc:docMk/>
          <pc:sldMk cId="993983151" sldId="354"/>
        </pc:sldMkLst>
        <pc:spChg chg="mod">
          <ac:chgData name="Jordan Thayer" userId="2910a459-b930-4c41-a260-227abd1a5a1a" providerId="ADAL" clId="{B37C5689-2CB9-4032-8E85-B3BE963AFE2D}" dt="2020-08-09T19:56:28.491" v="2758" actId="20577"/>
          <ac:spMkLst>
            <pc:docMk/>
            <pc:sldMk cId="993983151" sldId="354"/>
            <ac:spMk id="2" creationId="{7D7945AB-0239-4C04-B7DF-017FEE85B7A2}"/>
          </ac:spMkLst>
        </pc:spChg>
      </pc:sldChg>
      <pc:sldChg chg="modSp add">
        <pc:chgData name="Jordan Thayer" userId="2910a459-b930-4c41-a260-227abd1a5a1a" providerId="ADAL" clId="{B37C5689-2CB9-4032-8E85-B3BE963AFE2D}" dt="2020-08-09T19:56:50.068" v="2784" actId="20577"/>
        <pc:sldMkLst>
          <pc:docMk/>
          <pc:sldMk cId="3326328520" sldId="355"/>
        </pc:sldMkLst>
        <pc:spChg chg="mod">
          <ac:chgData name="Jordan Thayer" userId="2910a459-b930-4c41-a260-227abd1a5a1a" providerId="ADAL" clId="{B37C5689-2CB9-4032-8E85-B3BE963AFE2D}" dt="2020-08-09T19:56:50.068" v="2784" actId="20577"/>
          <ac:spMkLst>
            <pc:docMk/>
            <pc:sldMk cId="3326328520" sldId="355"/>
            <ac:spMk id="2" creationId="{5CF6792E-2DEC-463A-96AE-6E48F7A94822}"/>
          </ac:spMkLst>
        </pc:spChg>
      </pc:sldChg>
      <pc:sldChg chg="modSp add">
        <pc:chgData name="Jordan Thayer" userId="2910a459-b930-4c41-a260-227abd1a5a1a" providerId="ADAL" clId="{B37C5689-2CB9-4032-8E85-B3BE963AFE2D}" dt="2020-08-09T19:56:57.545" v="2806" actId="20577"/>
        <pc:sldMkLst>
          <pc:docMk/>
          <pc:sldMk cId="1466850676" sldId="356"/>
        </pc:sldMkLst>
        <pc:spChg chg="mod">
          <ac:chgData name="Jordan Thayer" userId="2910a459-b930-4c41-a260-227abd1a5a1a" providerId="ADAL" clId="{B37C5689-2CB9-4032-8E85-B3BE963AFE2D}" dt="2020-08-09T19:56:57.545" v="2806" actId="20577"/>
          <ac:spMkLst>
            <pc:docMk/>
            <pc:sldMk cId="1466850676" sldId="356"/>
            <ac:spMk id="2" creationId="{DBF21A37-29B0-4040-99F7-F31D07265535}"/>
          </ac:spMkLst>
        </pc:spChg>
      </pc:sldChg>
      <pc:sldChg chg="modSp add modNotesTx">
        <pc:chgData name="Jordan Thayer" userId="2910a459-b930-4c41-a260-227abd1a5a1a" providerId="ADAL" clId="{B37C5689-2CB9-4032-8E85-B3BE963AFE2D}" dt="2020-08-09T19:58:27.075" v="3019" actId="20577"/>
        <pc:sldMkLst>
          <pc:docMk/>
          <pc:sldMk cId="1784525653" sldId="357"/>
        </pc:sldMkLst>
        <pc:spChg chg="mod">
          <ac:chgData name="Jordan Thayer" userId="2910a459-b930-4c41-a260-227abd1a5a1a" providerId="ADAL" clId="{B37C5689-2CB9-4032-8E85-B3BE963AFE2D}" dt="2020-08-09T19:57:36.371" v="2849" actId="20577"/>
          <ac:spMkLst>
            <pc:docMk/>
            <pc:sldMk cId="1784525653" sldId="357"/>
            <ac:spMk id="2" creationId="{C24D92B1-D17A-49B9-B9AD-D37A48608CC3}"/>
          </ac:spMkLst>
        </pc:spChg>
      </pc:sldChg>
      <pc:sldChg chg="modSp add">
        <pc:chgData name="Jordan Thayer" userId="2910a459-b930-4c41-a260-227abd1a5a1a" providerId="ADAL" clId="{B37C5689-2CB9-4032-8E85-B3BE963AFE2D}" dt="2020-08-09T19:58:48.171" v="3040" actId="20577"/>
        <pc:sldMkLst>
          <pc:docMk/>
          <pc:sldMk cId="657514744" sldId="358"/>
        </pc:sldMkLst>
        <pc:spChg chg="mod">
          <ac:chgData name="Jordan Thayer" userId="2910a459-b930-4c41-a260-227abd1a5a1a" providerId="ADAL" clId="{B37C5689-2CB9-4032-8E85-B3BE963AFE2D}" dt="2020-08-09T19:58:48.171" v="3040" actId="20577"/>
          <ac:spMkLst>
            <pc:docMk/>
            <pc:sldMk cId="657514744" sldId="358"/>
            <ac:spMk id="2" creationId="{6DDA3B01-4692-47C3-B3B9-9C86A9606885}"/>
          </ac:spMkLst>
        </pc:spChg>
      </pc:sldChg>
      <pc:sldChg chg="modSp add">
        <pc:chgData name="Jordan Thayer" userId="2910a459-b930-4c41-a260-227abd1a5a1a" providerId="ADAL" clId="{B37C5689-2CB9-4032-8E85-B3BE963AFE2D}" dt="2020-08-09T19:59:18.939" v="3061" actId="20577"/>
        <pc:sldMkLst>
          <pc:docMk/>
          <pc:sldMk cId="1164444811" sldId="359"/>
        </pc:sldMkLst>
        <pc:spChg chg="mod">
          <ac:chgData name="Jordan Thayer" userId="2910a459-b930-4c41-a260-227abd1a5a1a" providerId="ADAL" clId="{B37C5689-2CB9-4032-8E85-B3BE963AFE2D}" dt="2020-08-09T19:59:18.939" v="3061" actId="20577"/>
          <ac:spMkLst>
            <pc:docMk/>
            <pc:sldMk cId="1164444811" sldId="359"/>
            <ac:spMk id="2" creationId="{DA120815-7473-4B3D-B3C0-34D6989946F7}"/>
          </ac:spMkLst>
        </pc:spChg>
      </pc:sldChg>
      <pc:sldChg chg="modSp add">
        <pc:chgData name="Jordan Thayer" userId="2910a459-b930-4c41-a260-227abd1a5a1a" providerId="ADAL" clId="{B37C5689-2CB9-4032-8E85-B3BE963AFE2D}" dt="2020-08-09T19:59:50.411" v="3114" actId="20577"/>
        <pc:sldMkLst>
          <pc:docMk/>
          <pc:sldMk cId="2416657780" sldId="360"/>
        </pc:sldMkLst>
        <pc:spChg chg="mod">
          <ac:chgData name="Jordan Thayer" userId="2910a459-b930-4c41-a260-227abd1a5a1a" providerId="ADAL" clId="{B37C5689-2CB9-4032-8E85-B3BE963AFE2D}" dt="2020-08-09T19:59:43.290" v="3086" actId="20577"/>
          <ac:spMkLst>
            <pc:docMk/>
            <pc:sldMk cId="2416657780" sldId="360"/>
            <ac:spMk id="2" creationId="{F8719D17-AE9D-4C52-9660-DCA0C1D6F423}"/>
          </ac:spMkLst>
        </pc:spChg>
        <pc:spChg chg="mod">
          <ac:chgData name="Jordan Thayer" userId="2910a459-b930-4c41-a260-227abd1a5a1a" providerId="ADAL" clId="{B37C5689-2CB9-4032-8E85-B3BE963AFE2D}" dt="2020-08-09T19:59:50.411" v="3114" actId="20577"/>
          <ac:spMkLst>
            <pc:docMk/>
            <pc:sldMk cId="2416657780" sldId="360"/>
            <ac:spMk id="3" creationId="{165EE842-3BB8-4DDD-B0D6-D6907A0D4085}"/>
          </ac:spMkLst>
        </pc:spChg>
      </pc:sldChg>
      <pc:sldChg chg="modSp add">
        <pc:chgData name="Jordan Thayer" userId="2910a459-b930-4c41-a260-227abd1a5a1a" providerId="ADAL" clId="{B37C5689-2CB9-4032-8E85-B3BE963AFE2D}" dt="2020-08-09T20:00:14.706" v="3140" actId="20577"/>
        <pc:sldMkLst>
          <pc:docMk/>
          <pc:sldMk cId="2073090122" sldId="361"/>
        </pc:sldMkLst>
        <pc:spChg chg="mod">
          <ac:chgData name="Jordan Thayer" userId="2910a459-b930-4c41-a260-227abd1a5a1a" providerId="ADAL" clId="{B37C5689-2CB9-4032-8E85-B3BE963AFE2D}" dt="2020-08-09T20:00:14.706" v="3140" actId="20577"/>
          <ac:spMkLst>
            <pc:docMk/>
            <pc:sldMk cId="2073090122" sldId="361"/>
            <ac:spMk id="2" creationId="{F7DD9558-6290-4CF8-A823-182738817BA1}"/>
          </ac:spMkLst>
        </pc:spChg>
      </pc:sldChg>
      <pc:sldChg chg="modSp add">
        <pc:chgData name="Jordan Thayer" userId="2910a459-b930-4c41-a260-227abd1a5a1a" providerId="ADAL" clId="{B37C5689-2CB9-4032-8E85-B3BE963AFE2D}" dt="2020-08-09T20:00:29.587" v="3165" actId="20577"/>
        <pc:sldMkLst>
          <pc:docMk/>
          <pc:sldMk cId="987702372" sldId="362"/>
        </pc:sldMkLst>
        <pc:spChg chg="mod">
          <ac:chgData name="Jordan Thayer" userId="2910a459-b930-4c41-a260-227abd1a5a1a" providerId="ADAL" clId="{B37C5689-2CB9-4032-8E85-B3BE963AFE2D}" dt="2020-08-09T20:00:29.587" v="3165" actId="20577"/>
          <ac:spMkLst>
            <pc:docMk/>
            <pc:sldMk cId="987702372" sldId="362"/>
            <ac:spMk id="2" creationId="{5D929E3B-E79D-4F49-80F1-BE674AF9305F}"/>
          </ac:spMkLst>
        </pc:spChg>
      </pc:sldChg>
      <pc:sldChg chg="modSp add">
        <pc:chgData name="Jordan Thayer" userId="2910a459-b930-4c41-a260-227abd1a5a1a" providerId="ADAL" clId="{B37C5689-2CB9-4032-8E85-B3BE963AFE2D}" dt="2020-08-09T20:01:25.369" v="3186" actId="20577"/>
        <pc:sldMkLst>
          <pc:docMk/>
          <pc:sldMk cId="2559194500" sldId="363"/>
        </pc:sldMkLst>
        <pc:spChg chg="mod">
          <ac:chgData name="Jordan Thayer" userId="2910a459-b930-4c41-a260-227abd1a5a1a" providerId="ADAL" clId="{B37C5689-2CB9-4032-8E85-B3BE963AFE2D}" dt="2020-08-09T20:01:25.369" v="3186" actId="20577"/>
          <ac:spMkLst>
            <pc:docMk/>
            <pc:sldMk cId="2559194500" sldId="363"/>
            <ac:spMk id="2" creationId="{3BEF13E3-F73B-4FD4-9126-162EACBCBE8D}"/>
          </ac:spMkLst>
        </pc:spChg>
      </pc:sldChg>
      <pc:sldChg chg="addCm modCm">
        <pc:chgData name="Jordan Thayer" userId="2910a459-b930-4c41-a260-227abd1a5a1a" providerId="ADAL" clId="{B37C5689-2CB9-4032-8E85-B3BE963AFE2D}" dt="2020-08-10T01:15:54.190" v="9140"/>
        <pc:sldMkLst>
          <pc:docMk/>
          <pc:sldMk cId="337231798" sldId="364"/>
        </pc:sldMkLst>
      </pc:sldChg>
      <pc:sldChg chg="modSp add">
        <pc:chgData name="Jordan Thayer" userId="2910a459-b930-4c41-a260-227abd1a5a1a" providerId="ADAL" clId="{B37C5689-2CB9-4032-8E85-B3BE963AFE2D}" dt="2020-08-09T20:01:37.099" v="3216" actId="20577"/>
        <pc:sldMkLst>
          <pc:docMk/>
          <pc:sldMk cId="1228567355" sldId="365"/>
        </pc:sldMkLst>
        <pc:spChg chg="mod">
          <ac:chgData name="Jordan Thayer" userId="2910a459-b930-4c41-a260-227abd1a5a1a" providerId="ADAL" clId="{B37C5689-2CB9-4032-8E85-B3BE963AFE2D}" dt="2020-08-09T20:01:37.099" v="3216" actId="20577"/>
          <ac:spMkLst>
            <pc:docMk/>
            <pc:sldMk cId="1228567355" sldId="365"/>
            <ac:spMk id="2" creationId="{16633488-4034-4993-9469-4B06E57EBC36}"/>
          </ac:spMkLst>
        </pc:spChg>
      </pc:sldChg>
      <pc:sldChg chg="add del">
        <pc:chgData name="Jordan Thayer" userId="2910a459-b930-4c41-a260-227abd1a5a1a" providerId="ADAL" clId="{B37C5689-2CB9-4032-8E85-B3BE963AFE2D}" dt="2020-08-10T02:54:50.178" v="10241" actId="2696"/>
        <pc:sldMkLst>
          <pc:docMk/>
          <pc:sldMk cId="1043206762" sldId="366"/>
        </pc:sldMkLst>
      </pc:sldChg>
      <pc:sldChg chg="modSp add">
        <pc:chgData name="Jordan Thayer" userId="2910a459-b930-4c41-a260-227abd1a5a1a" providerId="ADAL" clId="{B37C5689-2CB9-4032-8E85-B3BE963AFE2D}" dt="2020-08-09T20:02:13.410" v="3234" actId="20577"/>
        <pc:sldMkLst>
          <pc:docMk/>
          <pc:sldMk cId="2499151113" sldId="367"/>
        </pc:sldMkLst>
        <pc:spChg chg="mod">
          <ac:chgData name="Jordan Thayer" userId="2910a459-b930-4c41-a260-227abd1a5a1a" providerId="ADAL" clId="{B37C5689-2CB9-4032-8E85-B3BE963AFE2D}" dt="2020-08-09T20:02:13.410" v="3234" actId="20577"/>
          <ac:spMkLst>
            <pc:docMk/>
            <pc:sldMk cId="2499151113" sldId="367"/>
            <ac:spMk id="2" creationId="{EB9888F7-892D-439E-9F5B-D49F13B286DB}"/>
          </ac:spMkLst>
        </pc:spChg>
      </pc:sldChg>
      <pc:sldChg chg="modSp add">
        <pc:chgData name="Jordan Thayer" userId="2910a459-b930-4c41-a260-227abd1a5a1a" providerId="ADAL" clId="{B37C5689-2CB9-4032-8E85-B3BE963AFE2D}" dt="2020-08-09T20:02:35.258" v="3251" actId="20577"/>
        <pc:sldMkLst>
          <pc:docMk/>
          <pc:sldMk cId="3056143259" sldId="368"/>
        </pc:sldMkLst>
        <pc:spChg chg="mod">
          <ac:chgData name="Jordan Thayer" userId="2910a459-b930-4c41-a260-227abd1a5a1a" providerId="ADAL" clId="{B37C5689-2CB9-4032-8E85-B3BE963AFE2D}" dt="2020-08-09T20:02:35.258" v="3251" actId="20577"/>
          <ac:spMkLst>
            <pc:docMk/>
            <pc:sldMk cId="3056143259" sldId="368"/>
            <ac:spMk id="2" creationId="{4D32A793-5772-43A8-B555-8BCDA0173BA6}"/>
          </ac:spMkLst>
        </pc:spChg>
      </pc:sldChg>
      <pc:sldChg chg="modSp add addCm modCm modNotesTx">
        <pc:chgData name="Jordan Thayer" userId="2910a459-b930-4c41-a260-227abd1a5a1a" providerId="ADAL" clId="{B37C5689-2CB9-4032-8E85-B3BE963AFE2D}" dt="2020-08-10T18:02:26.596" v="14395" actId="20577"/>
        <pc:sldMkLst>
          <pc:docMk/>
          <pc:sldMk cId="2416130723" sldId="370"/>
        </pc:sldMkLst>
        <pc:spChg chg="mod">
          <ac:chgData name="Jordan Thayer" userId="2910a459-b930-4c41-a260-227abd1a5a1a" providerId="ADAL" clId="{B37C5689-2CB9-4032-8E85-B3BE963AFE2D}" dt="2020-08-09T20:02:56.538" v="3293" actId="20577"/>
          <ac:spMkLst>
            <pc:docMk/>
            <pc:sldMk cId="2416130723" sldId="370"/>
            <ac:spMk id="2" creationId="{C0A43885-89DB-4291-8256-45D570FF9D68}"/>
          </ac:spMkLst>
        </pc:spChg>
      </pc:sldChg>
      <pc:sldChg chg="modSp add">
        <pc:chgData name="Jordan Thayer" userId="2910a459-b930-4c41-a260-227abd1a5a1a" providerId="ADAL" clId="{B37C5689-2CB9-4032-8E85-B3BE963AFE2D}" dt="2020-08-09T20:06:01.442" v="3353" actId="20577"/>
        <pc:sldMkLst>
          <pc:docMk/>
          <pc:sldMk cId="567407854" sldId="372"/>
        </pc:sldMkLst>
        <pc:spChg chg="mod">
          <ac:chgData name="Jordan Thayer" userId="2910a459-b930-4c41-a260-227abd1a5a1a" providerId="ADAL" clId="{B37C5689-2CB9-4032-8E85-B3BE963AFE2D}" dt="2020-08-09T20:06:01.442" v="3353" actId="20577"/>
          <ac:spMkLst>
            <pc:docMk/>
            <pc:sldMk cId="567407854" sldId="372"/>
            <ac:spMk id="2" creationId="{0C5DE8EC-39D9-45A9-87D6-75983DEA0334}"/>
          </ac:spMkLst>
        </pc:spChg>
      </pc:sldChg>
      <pc:sldChg chg="modSp add">
        <pc:chgData name="Jordan Thayer" userId="2910a459-b930-4c41-a260-227abd1a5a1a" providerId="ADAL" clId="{B37C5689-2CB9-4032-8E85-B3BE963AFE2D}" dt="2020-08-09T20:06:12.162" v="3363" actId="20577"/>
        <pc:sldMkLst>
          <pc:docMk/>
          <pc:sldMk cId="3050220505" sldId="373"/>
        </pc:sldMkLst>
        <pc:spChg chg="mod">
          <ac:chgData name="Jordan Thayer" userId="2910a459-b930-4c41-a260-227abd1a5a1a" providerId="ADAL" clId="{B37C5689-2CB9-4032-8E85-B3BE963AFE2D}" dt="2020-08-09T20:06:12.162" v="3363" actId="20577"/>
          <ac:spMkLst>
            <pc:docMk/>
            <pc:sldMk cId="3050220505" sldId="373"/>
            <ac:spMk id="2" creationId="{A5026070-72F2-481A-9C67-FACEEB9CFC35}"/>
          </ac:spMkLst>
        </pc:spChg>
      </pc:sldChg>
      <pc:sldChg chg="modSp add">
        <pc:chgData name="Jordan Thayer" userId="2910a459-b930-4c41-a260-227abd1a5a1a" providerId="ADAL" clId="{B37C5689-2CB9-4032-8E85-B3BE963AFE2D}" dt="2020-08-09T20:06:50.083" v="3396" actId="20577"/>
        <pc:sldMkLst>
          <pc:docMk/>
          <pc:sldMk cId="3769711315" sldId="374"/>
        </pc:sldMkLst>
        <pc:spChg chg="mod">
          <ac:chgData name="Jordan Thayer" userId="2910a459-b930-4c41-a260-227abd1a5a1a" providerId="ADAL" clId="{B37C5689-2CB9-4032-8E85-B3BE963AFE2D}" dt="2020-08-09T20:06:50.083" v="3396" actId="20577"/>
          <ac:spMkLst>
            <pc:docMk/>
            <pc:sldMk cId="3769711315" sldId="374"/>
            <ac:spMk id="2" creationId="{8A2FDCF9-3F0C-45D8-BB73-A4BF07C111CF}"/>
          </ac:spMkLst>
        </pc:spChg>
      </pc:sldChg>
      <pc:sldChg chg="modSp add">
        <pc:chgData name="Jordan Thayer" userId="2910a459-b930-4c41-a260-227abd1a5a1a" providerId="ADAL" clId="{B37C5689-2CB9-4032-8E85-B3BE963AFE2D}" dt="2020-08-09T20:07:07.857" v="3442" actId="20577"/>
        <pc:sldMkLst>
          <pc:docMk/>
          <pc:sldMk cId="1403626285" sldId="375"/>
        </pc:sldMkLst>
        <pc:spChg chg="mod">
          <ac:chgData name="Jordan Thayer" userId="2910a459-b930-4c41-a260-227abd1a5a1a" providerId="ADAL" clId="{B37C5689-2CB9-4032-8E85-B3BE963AFE2D}" dt="2020-08-09T20:07:07.857" v="3442" actId="20577"/>
          <ac:spMkLst>
            <pc:docMk/>
            <pc:sldMk cId="1403626285" sldId="375"/>
            <ac:spMk id="2" creationId="{ED4E25D2-5931-4F53-BD10-C88E3A30E53C}"/>
          </ac:spMkLst>
        </pc:spChg>
      </pc:sldChg>
      <pc:sldChg chg="modSp add">
        <pc:chgData name="Jordan Thayer" userId="2910a459-b930-4c41-a260-227abd1a5a1a" providerId="ADAL" clId="{B37C5689-2CB9-4032-8E85-B3BE963AFE2D}" dt="2020-08-09T20:07:21.386" v="3458" actId="20577"/>
        <pc:sldMkLst>
          <pc:docMk/>
          <pc:sldMk cId="951640500" sldId="376"/>
        </pc:sldMkLst>
        <pc:spChg chg="mod">
          <ac:chgData name="Jordan Thayer" userId="2910a459-b930-4c41-a260-227abd1a5a1a" providerId="ADAL" clId="{B37C5689-2CB9-4032-8E85-B3BE963AFE2D}" dt="2020-08-09T20:07:21.386" v="3458" actId="20577"/>
          <ac:spMkLst>
            <pc:docMk/>
            <pc:sldMk cId="951640500" sldId="376"/>
            <ac:spMk id="2" creationId="{59693F59-4771-413A-B2EA-FA233EFF1BC0}"/>
          </ac:spMkLst>
        </pc:spChg>
      </pc:sldChg>
      <pc:sldChg chg="modSp add">
        <pc:chgData name="Jordan Thayer" userId="2910a459-b930-4c41-a260-227abd1a5a1a" providerId="ADAL" clId="{B37C5689-2CB9-4032-8E85-B3BE963AFE2D}" dt="2020-08-09T20:07:35.369" v="3487" actId="20577"/>
        <pc:sldMkLst>
          <pc:docMk/>
          <pc:sldMk cId="2515867965" sldId="377"/>
        </pc:sldMkLst>
        <pc:spChg chg="mod">
          <ac:chgData name="Jordan Thayer" userId="2910a459-b930-4c41-a260-227abd1a5a1a" providerId="ADAL" clId="{B37C5689-2CB9-4032-8E85-B3BE963AFE2D}" dt="2020-08-09T20:07:35.369" v="3487" actId="20577"/>
          <ac:spMkLst>
            <pc:docMk/>
            <pc:sldMk cId="2515867965" sldId="377"/>
            <ac:spMk id="2" creationId="{AAEFBFF1-FA77-4FEA-813B-14C209DAFD0E}"/>
          </ac:spMkLst>
        </pc:spChg>
      </pc:sldChg>
      <pc:sldChg chg="modSp add addCm modCm">
        <pc:chgData name="Jordan Thayer" userId="2910a459-b930-4c41-a260-227abd1a5a1a" providerId="ADAL" clId="{B37C5689-2CB9-4032-8E85-B3BE963AFE2D}" dt="2020-08-09T20:08:12.889" v="3503"/>
        <pc:sldMkLst>
          <pc:docMk/>
          <pc:sldMk cId="2443132336" sldId="378"/>
        </pc:sldMkLst>
        <pc:spChg chg="mod">
          <ac:chgData name="Jordan Thayer" userId="2910a459-b930-4c41-a260-227abd1a5a1a" providerId="ADAL" clId="{B37C5689-2CB9-4032-8E85-B3BE963AFE2D}" dt="2020-08-09T20:08:03.017" v="3501" actId="20577"/>
          <ac:spMkLst>
            <pc:docMk/>
            <pc:sldMk cId="2443132336" sldId="378"/>
            <ac:spMk id="2" creationId="{0D38F8CE-BA64-4D72-999F-2E3BE7F314AD}"/>
          </ac:spMkLst>
        </pc:spChg>
      </pc:sldChg>
      <pc:sldChg chg="modSp add">
        <pc:chgData name="Jordan Thayer" userId="2910a459-b930-4c41-a260-227abd1a5a1a" providerId="ADAL" clId="{B37C5689-2CB9-4032-8E85-B3BE963AFE2D}" dt="2020-08-09T20:08:23.977" v="3528" actId="20577"/>
        <pc:sldMkLst>
          <pc:docMk/>
          <pc:sldMk cId="226950101" sldId="379"/>
        </pc:sldMkLst>
        <pc:spChg chg="mod">
          <ac:chgData name="Jordan Thayer" userId="2910a459-b930-4c41-a260-227abd1a5a1a" providerId="ADAL" clId="{B37C5689-2CB9-4032-8E85-B3BE963AFE2D}" dt="2020-08-09T20:08:23.977" v="3528" actId="20577"/>
          <ac:spMkLst>
            <pc:docMk/>
            <pc:sldMk cId="226950101" sldId="379"/>
            <ac:spMk id="2" creationId="{DFCA08BA-7DD4-4D54-863B-EBE954138F68}"/>
          </ac:spMkLst>
        </pc:spChg>
      </pc:sldChg>
      <pc:sldChg chg="modSp add modNotesTx">
        <pc:chgData name="Jordan Thayer" userId="2910a459-b930-4c41-a260-227abd1a5a1a" providerId="ADAL" clId="{B37C5689-2CB9-4032-8E85-B3BE963AFE2D}" dt="2020-08-09T20:09:10.929" v="3671" actId="20577"/>
        <pc:sldMkLst>
          <pc:docMk/>
          <pc:sldMk cId="2537956876" sldId="380"/>
        </pc:sldMkLst>
        <pc:spChg chg="mod">
          <ac:chgData name="Jordan Thayer" userId="2910a459-b930-4c41-a260-227abd1a5a1a" providerId="ADAL" clId="{B37C5689-2CB9-4032-8E85-B3BE963AFE2D}" dt="2020-08-09T20:08:48.042" v="3587" actId="20577"/>
          <ac:spMkLst>
            <pc:docMk/>
            <pc:sldMk cId="2537956876" sldId="380"/>
            <ac:spMk id="2" creationId="{DBA1583E-3624-4442-BCCD-13F13EDC5D88}"/>
          </ac:spMkLst>
        </pc:spChg>
      </pc:sldChg>
      <pc:sldChg chg="modSp add">
        <pc:chgData name="Jordan Thayer" userId="2910a459-b930-4c41-a260-227abd1a5a1a" providerId="ADAL" clId="{B37C5689-2CB9-4032-8E85-B3BE963AFE2D}" dt="2020-08-09T20:09:20.033" v="3683" actId="20577"/>
        <pc:sldMkLst>
          <pc:docMk/>
          <pc:sldMk cId="598441080" sldId="381"/>
        </pc:sldMkLst>
        <pc:spChg chg="mod">
          <ac:chgData name="Jordan Thayer" userId="2910a459-b930-4c41-a260-227abd1a5a1a" providerId="ADAL" clId="{B37C5689-2CB9-4032-8E85-B3BE963AFE2D}" dt="2020-08-09T20:09:20.033" v="3683" actId="20577"/>
          <ac:spMkLst>
            <pc:docMk/>
            <pc:sldMk cId="598441080" sldId="381"/>
            <ac:spMk id="2" creationId="{7DCA542D-83EE-4EAA-99B9-BA847619F390}"/>
          </ac:spMkLst>
        </pc:spChg>
      </pc:sldChg>
      <pc:sldChg chg="addSp delSp modSp add">
        <pc:chgData name="Jordan Thayer" userId="2910a459-b930-4c41-a260-227abd1a5a1a" providerId="ADAL" clId="{B37C5689-2CB9-4032-8E85-B3BE963AFE2D}" dt="2020-08-09T20:46:21.508" v="3695" actId="1076"/>
        <pc:sldMkLst>
          <pc:docMk/>
          <pc:sldMk cId="1436122682" sldId="382"/>
        </pc:sldMkLst>
        <pc:spChg chg="add mod">
          <ac:chgData name="Jordan Thayer" userId="2910a459-b930-4c41-a260-227abd1a5a1a" providerId="ADAL" clId="{B37C5689-2CB9-4032-8E85-B3BE963AFE2D}" dt="2020-08-09T20:45:27.065" v="3690" actId="478"/>
          <ac:spMkLst>
            <pc:docMk/>
            <pc:sldMk cId="1436122682" sldId="382"/>
            <ac:spMk id="3" creationId="{6275D5CC-E9DE-4CED-99DB-F001FED65226}"/>
          </ac:spMkLst>
        </pc:spChg>
        <pc:picChg chg="del">
          <ac:chgData name="Jordan Thayer" userId="2910a459-b930-4c41-a260-227abd1a5a1a" providerId="ADAL" clId="{B37C5689-2CB9-4032-8E85-B3BE963AFE2D}" dt="2020-08-09T20:45:27.065" v="3690" actId="478"/>
          <ac:picMkLst>
            <pc:docMk/>
            <pc:sldMk cId="1436122682" sldId="382"/>
            <ac:picMk id="6" creationId="{89355E7E-FCDB-4794-B303-FEF8AE192362}"/>
          </ac:picMkLst>
        </pc:picChg>
        <pc:picChg chg="add mod">
          <ac:chgData name="Jordan Thayer" userId="2910a459-b930-4c41-a260-227abd1a5a1a" providerId="ADAL" clId="{B37C5689-2CB9-4032-8E85-B3BE963AFE2D}" dt="2020-08-09T20:46:21.508" v="3695" actId="1076"/>
          <ac:picMkLst>
            <pc:docMk/>
            <pc:sldMk cId="1436122682" sldId="382"/>
            <ac:picMk id="7" creationId="{1317ADE0-AB08-4C6C-A973-42665C9922A0}"/>
          </ac:picMkLst>
        </pc:picChg>
      </pc:sldChg>
      <pc:sldChg chg="addSp delSp modSp add modNotesTx">
        <pc:chgData name="Jordan Thayer" userId="2910a459-b930-4c41-a260-227abd1a5a1a" providerId="ADAL" clId="{B37C5689-2CB9-4032-8E85-B3BE963AFE2D}" dt="2020-08-09T23:46:06.278" v="4788" actId="20577"/>
        <pc:sldMkLst>
          <pc:docMk/>
          <pc:sldMk cId="2941369464" sldId="383"/>
        </pc:sldMkLst>
        <pc:spChg chg="del mod">
          <ac:chgData name="Jordan Thayer" userId="2910a459-b930-4c41-a260-227abd1a5a1a" providerId="ADAL" clId="{B37C5689-2CB9-4032-8E85-B3BE963AFE2D}" dt="2020-08-09T23:36:23.906" v="4243" actId="478"/>
          <ac:spMkLst>
            <pc:docMk/>
            <pc:sldMk cId="2941369464" sldId="383"/>
            <ac:spMk id="3" creationId="{6275D5CC-E9DE-4CED-99DB-F001FED65226}"/>
          </ac:spMkLst>
        </pc:spChg>
        <pc:picChg chg="add mod">
          <ac:chgData name="Jordan Thayer" userId="2910a459-b930-4c41-a260-227abd1a5a1a" providerId="ADAL" clId="{B37C5689-2CB9-4032-8E85-B3BE963AFE2D}" dt="2020-08-09T23:43:25.223" v="4362" actId="1076"/>
          <ac:picMkLst>
            <pc:docMk/>
            <pc:sldMk cId="2941369464" sldId="383"/>
            <ac:picMk id="6" creationId="{A9CAFA6A-C4F1-4844-A58A-44D6D65F05C1}"/>
          </ac:picMkLst>
        </pc:picChg>
        <pc:picChg chg="del">
          <ac:chgData name="Jordan Thayer" userId="2910a459-b930-4c41-a260-227abd1a5a1a" providerId="ADAL" clId="{B37C5689-2CB9-4032-8E85-B3BE963AFE2D}" dt="2020-08-09T20:47:19.346" v="3697" actId="478"/>
          <ac:picMkLst>
            <pc:docMk/>
            <pc:sldMk cId="2941369464" sldId="383"/>
            <ac:picMk id="7" creationId="{1317ADE0-AB08-4C6C-A973-42665C9922A0}"/>
          </ac:picMkLst>
        </pc:picChg>
        <pc:picChg chg="add mod">
          <ac:chgData name="Jordan Thayer" userId="2910a459-b930-4c41-a260-227abd1a5a1a" providerId="ADAL" clId="{B37C5689-2CB9-4032-8E85-B3BE963AFE2D}" dt="2020-08-09T23:43:30.864" v="4365" actId="1076"/>
          <ac:picMkLst>
            <pc:docMk/>
            <pc:sldMk cId="2941369464" sldId="383"/>
            <ac:picMk id="8" creationId="{BF1A6FC4-8845-4AD0-9F3E-3AA27AFE1AE7}"/>
          </ac:picMkLst>
        </pc:picChg>
        <pc:picChg chg="add mod">
          <ac:chgData name="Jordan Thayer" userId="2910a459-b930-4c41-a260-227abd1a5a1a" providerId="ADAL" clId="{B37C5689-2CB9-4032-8E85-B3BE963AFE2D}" dt="2020-08-09T23:43:28.060" v="4364" actId="1076"/>
          <ac:picMkLst>
            <pc:docMk/>
            <pc:sldMk cId="2941369464" sldId="383"/>
            <ac:picMk id="10" creationId="{6BF2B68A-582F-40D5-8CDC-88D343112424}"/>
          </ac:picMkLst>
        </pc:picChg>
      </pc:sldChg>
      <pc:sldChg chg="addSp delSp modSp add">
        <pc:chgData name="Jordan Thayer" userId="2910a459-b930-4c41-a260-227abd1a5a1a" providerId="ADAL" clId="{B37C5689-2CB9-4032-8E85-B3BE963AFE2D}" dt="2020-08-09T20:48:31.148" v="3724" actId="1076"/>
        <pc:sldMkLst>
          <pc:docMk/>
          <pc:sldMk cId="388611900" sldId="384"/>
        </pc:sldMkLst>
        <pc:spChg chg="del">
          <ac:chgData name="Jordan Thayer" userId="2910a459-b930-4c41-a260-227abd1a5a1a" providerId="ADAL" clId="{B37C5689-2CB9-4032-8E85-B3BE963AFE2D}" dt="2020-08-09T20:47:34.659" v="3713" actId="478"/>
          <ac:spMkLst>
            <pc:docMk/>
            <pc:sldMk cId="388611900" sldId="384"/>
            <ac:spMk id="3" creationId="{6275D5CC-E9DE-4CED-99DB-F001FED65226}"/>
          </ac:spMkLst>
        </pc:spChg>
        <pc:spChg chg="add del mod">
          <ac:chgData name="Jordan Thayer" userId="2910a459-b930-4c41-a260-227abd1a5a1a" providerId="ADAL" clId="{B37C5689-2CB9-4032-8E85-B3BE963AFE2D}" dt="2020-08-09T20:47:36.258" v="3714" actId="478"/>
          <ac:spMkLst>
            <pc:docMk/>
            <pc:sldMk cId="388611900" sldId="384"/>
            <ac:spMk id="6" creationId="{69960FBA-5672-4B94-A44D-7B7F443DDAEC}"/>
          </ac:spMkLst>
        </pc:spChg>
        <pc:picChg chg="add mod">
          <ac:chgData name="Jordan Thayer" userId="2910a459-b930-4c41-a260-227abd1a5a1a" providerId="ADAL" clId="{B37C5689-2CB9-4032-8E85-B3BE963AFE2D}" dt="2020-08-09T20:48:31.148" v="3724" actId="1076"/>
          <ac:picMkLst>
            <pc:docMk/>
            <pc:sldMk cId="388611900" sldId="384"/>
            <ac:picMk id="1026" creationId="{46B36F99-D269-4949-A17F-FC0B376D518F}"/>
          </ac:picMkLst>
        </pc:picChg>
      </pc:sldChg>
      <pc:sldChg chg="addSp delSp modSp add">
        <pc:chgData name="Jordan Thayer" userId="2910a459-b930-4c41-a260-227abd1a5a1a" providerId="ADAL" clId="{B37C5689-2CB9-4032-8E85-B3BE963AFE2D}" dt="2020-08-09T20:48:58.516" v="3729" actId="1076"/>
        <pc:sldMkLst>
          <pc:docMk/>
          <pc:sldMk cId="1716200079" sldId="385"/>
        </pc:sldMkLst>
        <pc:picChg chg="del mod">
          <ac:chgData name="Jordan Thayer" userId="2910a459-b930-4c41-a260-227abd1a5a1a" providerId="ADAL" clId="{B37C5689-2CB9-4032-8E85-B3BE963AFE2D}" dt="2020-08-09T20:48:48.857" v="3727" actId="478"/>
          <ac:picMkLst>
            <pc:docMk/>
            <pc:sldMk cId="1716200079" sldId="385"/>
            <ac:picMk id="1026" creationId="{46B36F99-D269-4949-A17F-FC0B376D518F}"/>
          </ac:picMkLst>
        </pc:picChg>
        <pc:picChg chg="add mod">
          <ac:chgData name="Jordan Thayer" userId="2910a459-b930-4c41-a260-227abd1a5a1a" providerId="ADAL" clId="{B37C5689-2CB9-4032-8E85-B3BE963AFE2D}" dt="2020-08-09T20:48:58.516" v="3729" actId="1076"/>
          <ac:picMkLst>
            <pc:docMk/>
            <pc:sldMk cId="1716200079" sldId="385"/>
            <ac:picMk id="2050" creationId="{D4159FA5-1C0F-4138-9681-443407CA51F6}"/>
          </ac:picMkLst>
        </pc:picChg>
      </pc:sldChg>
      <pc:sldChg chg="addSp delSp modSp add">
        <pc:chgData name="Jordan Thayer" userId="2910a459-b930-4c41-a260-227abd1a5a1a" providerId="ADAL" clId="{B37C5689-2CB9-4032-8E85-B3BE963AFE2D}" dt="2020-08-09T20:49:17.573" v="3734" actId="1076"/>
        <pc:sldMkLst>
          <pc:docMk/>
          <pc:sldMk cId="2367386595" sldId="386"/>
        </pc:sldMkLst>
        <pc:picChg chg="del mod">
          <ac:chgData name="Jordan Thayer" userId="2910a459-b930-4c41-a260-227abd1a5a1a" providerId="ADAL" clId="{B37C5689-2CB9-4032-8E85-B3BE963AFE2D}" dt="2020-08-09T20:49:13.938" v="3732" actId="478"/>
          <ac:picMkLst>
            <pc:docMk/>
            <pc:sldMk cId="2367386595" sldId="386"/>
            <ac:picMk id="2050" creationId="{D4159FA5-1C0F-4138-9681-443407CA51F6}"/>
          </ac:picMkLst>
        </pc:picChg>
        <pc:picChg chg="add mod">
          <ac:chgData name="Jordan Thayer" userId="2910a459-b930-4c41-a260-227abd1a5a1a" providerId="ADAL" clId="{B37C5689-2CB9-4032-8E85-B3BE963AFE2D}" dt="2020-08-09T20:49:17.573" v="3734" actId="1076"/>
          <ac:picMkLst>
            <pc:docMk/>
            <pc:sldMk cId="2367386595" sldId="386"/>
            <ac:picMk id="3074" creationId="{16EEE913-183B-4E03-AC4E-1F2D71DD5C60}"/>
          </ac:picMkLst>
        </pc:picChg>
      </pc:sldChg>
      <pc:sldChg chg="addSp delSp modSp add">
        <pc:chgData name="Jordan Thayer" userId="2910a459-b930-4c41-a260-227abd1a5a1a" providerId="ADAL" clId="{B37C5689-2CB9-4032-8E85-B3BE963AFE2D}" dt="2020-08-09T20:52:11.482" v="3741" actId="1076"/>
        <pc:sldMkLst>
          <pc:docMk/>
          <pc:sldMk cId="881342100" sldId="387"/>
        </pc:sldMkLst>
        <pc:picChg chg="add mod">
          <ac:chgData name="Jordan Thayer" userId="2910a459-b930-4c41-a260-227abd1a5a1a" providerId="ADAL" clId="{B37C5689-2CB9-4032-8E85-B3BE963AFE2D}" dt="2020-08-09T20:52:11.482" v="3741" actId="1076"/>
          <ac:picMkLst>
            <pc:docMk/>
            <pc:sldMk cId="881342100" sldId="387"/>
            <ac:picMk id="6" creationId="{34A6967F-E3C0-4C7B-BCE9-A078626F4297}"/>
          </ac:picMkLst>
        </pc:picChg>
        <pc:picChg chg="del mod">
          <ac:chgData name="Jordan Thayer" userId="2910a459-b930-4c41-a260-227abd1a5a1a" providerId="ADAL" clId="{B37C5689-2CB9-4032-8E85-B3BE963AFE2D}" dt="2020-08-09T20:50:38.682" v="3737" actId="478"/>
          <ac:picMkLst>
            <pc:docMk/>
            <pc:sldMk cId="881342100" sldId="387"/>
            <ac:picMk id="3074" creationId="{16EEE913-183B-4E03-AC4E-1F2D71DD5C60}"/>
          </ac:picMkLst>
        </pc:picChg>
        <pc:picChg chg="add del">
          <ac:chgData name="Jordan Thayer" userId="2910a459-b930-4c41-a260-227abd1a5a1a" providerId="ADAL" clId="{B37C5689-2CB9-4032-8E85-B3BE963AFE2D}" dt="2020-08-09T20:51:24.977" v="3739" actId="478"/>
          <ac:picMkLst>
            <pc:docMk/>
            <pc:sldMk cId="881342100" sldId="387"/>
            <ac:picMk id="4098" creationId="{665EE97D-BC46-41FD-BFBA-889E64AE70CD}"/>
          </ac:picMkLst>
        </pc:picChg>
      </pc:sldChg>
      <pc:sldChg chg="addSp delSp modSp add">
        <pc:chgData name="Jordan Thayer" userId="2910a459-b930-4c41-a260-227abd1a5a1a" providerId="ADAL" clId="{B37C5689-2CB9-4032-8E85-B3BE963AFE2D}" dt="2020-08-09T20:53:46.757" v="3746" actId="14100"/>
        <pc:sldMkLst>
          <pc:docMk/>
          <pc:sldMk cId="3318319066" sldId="388"/>
        </pc:sldMkLst>
        <pc:picChg chg="del">
          <ac:chgData name="Jordan Thayer" userId="2910a459-b930-4c41-a260-227abd1a5a1a" providerId="ADAL" clId="{B37C5689-2CB9-4032-8E85-B3BE963AFE2D}" dt="2020-08-09T20:53:42.481" v="3743" actId="478"/>
          <ac:picMkLst>
            <pc:docMk/>
            <pc:sldMk cId="3318319066" sldId="388"/>
            <ac:picMk id="6" creationId="{34A6967F-E3C0-4C7B-BCE9-A078626F4297}"/>
          </ac:picMkLst>
        </pc:picChg>
        <pc:picChg chg="add mod">
          <ac:chgData name="Jordan Thayer" userId="2910a459-b930-4c41-a260-227abd1a5a1a" providerId="ADAL" clId="{B37C5689-2CB9-4032-8E85-B3BE963AFE2D}" dt="2020-08-09T20:53:46.757" v="3746" actId="14100"/>
          <ac:picMkLst>
            <pc:docMk/>
            <pc:sldMk cId="3318319066" sldId="388"/>
            <ac:picMk id="7" creationId="{BB3C8F6E-497C-4628-AC4F-E1EC515B3B6F}"/>
          </ac:picMkLst>
        </pc:picChg>
      </pc:sldChg>
      <pc:sldChg chg="addSp delSp modSp add">
        <pc:chgData name="Jordan Thayer" userId="2910a459-b930-4c41-a260-227abd1a5a1a" providerId="ADAL" clId="{B37C5689-2CB9-4032-8E85-B3BE963AFE2D}" dt="2020-08-09T21:10:30.738" v="3847" actId="207"/>
        <pc:sldMkLst>
          <pc:docMk/>
          <pc:sldMk cId="3874864361" sldId="390"/>
        </pc:sldMkLst>
        <pc:spChg chg="mod">
          <ac:chgData name="Jordan Thayer" userId="2910a459-b930-4c41-a260-227abd1a5a1a" providerId="ADAL" clId="{B37C5689-2CB9-4032-8E85-B3BE963AFE2D}" dt="2020-08-09T21:01:59.879" v="3776" actId="20577"/>
          <ac:spMkLst>
            <pc:docMk/>
            <pc:sldMk cId="3874864361" sldId="390"/>
            <ac:spMk id="9" creationId="{A53EF343-B00F-2B4D-80B8-CA4BE36DCCDB}"/>
          </ac:spMkLst>
        </pc:spChg>
        <pc:spChg chg="mod">
          <ac:chgData name="Jordan Thayer" userId="2910a459-b930-4c41-a260-227abd1a5a1a" providerId="ADAL" clId="{B37C5689-2CB9-4032-8E85-B3BE963AFE2D}" dt="2020-08-09T21:05:43.586" v="3784"/>
          <ac:spMkLst>
            <pc:docMk/>
            <pc:sldMk cId="3874864361" sldId="390"/>
            <ac:spMk id="28" creationId="{275704F9-1F8C-F445-B8DC-117A986432EB}"/>
          </ac:spMkLst>
        </pc:spChg>
        <pc:grpChg chg="del mod">
          <ac:chgData name="Jordan Thayer" userId="2910a459-b930-4c41-a260-227abd1a5a1a" providerId="ADAL" clId="{B37C5689-2CB9-4032-8E85-B3BE963AFE2D}" dt="2020-08-09T21:06:09.279" v="3791" actId="478"/>
          <ac:grpSpMkLst>
            <pc:docMk/>
            <pc:sldMk cId="3874864361" sldId="390"/>
            <ac:grpSpMk id="32" creationId="{F85F7E99-AF7C-5847-80A5-4B5A8E0F83EA}"/>
          </ac:grpSpMkLst>
        </pc:grpChg>
        <pc:grpChg chg="del">
          <ac:chgData name="Jordan Thayer" userId="2910a459-b930-4c41-a260-227abd1a5a1a" providerId="ADAL" clId="{B37C5689-2CB9-4032-8E85-B3BE963AFE2D}" dt="2020-08-09T21:06:09.279" v="3791" actId="478"/>
          <ac:grpSpMkLst>
            <pc:docMk/>
            <pc:sldMk cId="3874864361" sldId="390"/>
            <ac:grpSpMk id="33" creationId="{0F03E73C-DB74-A945-BA3D-1EDC5D37862C}"/>
          </ac:grpSpMkLst>
        </pc:grpChg>
        <pc:grpChg chg="del">
          <ac:chgData name="Jordan Thayer" userId="2910a459-b930-4c41-a260-227abd1a5a1a" providerId="ADAL" clId="{B37C5689-2CB9-4032-8E85-B3BE963AFE2D}" dt="2020-08-09T21:06:09.279" v="3791" actId="478"/>
          <ac:grpSpMkLst>
            <pc:docMk/>
            <pc:sldMk cId="3874864361" sldId="390"/>
            <ac:grpSpMk id="34" creationId="{3F4ECBB5-6A98-B54B-B751-B0D4128B16DE}"/>
          </ac:grpSpMkLst>
        </pc:grpChg>
        <pc:grpChg chg="del">
          <ac:chgData name="Jordan Thayer" userId="2910a459-b930-4c41-a260-227abd1a5a1a" providerId="ADAL" clId="{B37C5689-2CB9-4032-8E85-B3BE963AFE2D}" dt="2020-08-09T21:06:09.279" v="3791" actId="478"/>
          <ac:grpSpMkLst>
            <pc:docMk/>
            <pc:sldMk cId="3874864361" sldId="390"/>
            <ac:grpSpMk id="35" creationId="{9C90FCBE-C592-C343-B7E0-73BB5D66E52B}"/>
          </ac:grpSpMkLst>
        </pc:grpChg>
        <pc:grpChg chg="del">
          <ac:chgData name="Jordan Thayer" userId="2910a459-b930-4c41-a260-227abd1a5a1a" providerId="ADAL" clId="{B37C5689-2CB9-4032-8E85-B3BE963AFE2D}" dt="2020-08-09T21:06:09.279" v="3791" actId="478"/>
          <ac:grpSpMkLst>
            <pc:docMk/>
            <pc:sldMk cId="3874864361" sldId="390"/>
            <ac:grpSpMk id="57" creationId="{06A95DB3-8F8F-FC49-AF5B-EB8339985311}"/>
          </ac:grpSpMkLst>
        </pc:grpChg>
        <pc:graphicFrameChg chg="add mod">
          <ac:chgData name="Jordan Thayer" userId="2910a459-b930-4c41-a260-227abd1a5a1a" providerId="ADAL" clId="{B37C5689-2CB9-4032-8E85-B3BE963AFE2D}" dt="2020-08-09T21:10:30.738" v="3847" actId="207"/>
          <ac:graphicFrameMkLst>
            <pc:docMk/>
            <pc:sldMk cId="3874864361" sldId="390"/>
            <ac:graphicFrameMk id="2" creationId="{3EBAF341-0731-4833-AFA0-3B732015D3EB}"/>
          </ac:graphicFrameMkLst>
        </pc:graphicFrameChg>
        <pc:picChg chg="del mod">
          <ac:chgData name="Jordan Thayer" userId="2910a459-b930-4c41-a260-227abd1a5a1a" providerId="ADAL" clId="{B37C5689-2CB9-4032-8E85-B3BE963AFE2D}" dt="2020-08-09T21:06:09.279" v="3791" actId="478"/>
          <ac:picMkLst>
            <pc:docMk/>
            <pc:sldMk cId="3874864361" sldId="390"/>
            <ac:picMk id="44" creationId="{885C9CB7-94C5-B545-85A1-83700D7ED513}"/>
          </ac:picMkLst>
        </pc:picChg>
        <pc:picChg chg="del">
          <ac:chgData name="Jordan Thayer" userId="2910a459-b930-4c41-a260-227abd1a5a1a" providerId="ADAL" clId="{B37C5689-2CB9-4032-8E85-B3BE963AFE2D}" dt="2020-08-09T21:06:09.279" v="3791" actId="478"/>
          <ac:picMkLst>
            <pc:docMk/>
            <pc:sldMk cId="3874864361" sldId="390"/>
            <ac:picMk id="46" creationId="{02F9F159-FA80-9F4F-9A46-DBEBEBC6BC68}"/>
          </ac:picMkLst>
        </pc:picChg>
        <pc:picChg chg="del">
          <ac:chgData name="Jordan Thayer" userId="2910a459-b930-4c41-a260-227abd1a5a1a" providerId="ADAL" clId="{B37C5689-2CB9-4032-8E85-B3BE963AFE2D}" dt="2020-08-09T21:06:09.279" v="3791" actId="478"/>
          <ac:picMkLst>
            <pc:docMk/>
            <pc:sldMk cId="3874864361" sldId="390"/>
            <ac:picMk id="48" creationId="{3ADF8870-1C4B-154F-8AD3-C07276FC865D}"/>
          </ac:picMkLst>
        </pc:picChg>
        <pc:cxnChg chg="del">
          <ac:chgData name="Jordan Thayer" userId="2910a459-b930-4c41-a260-227abd1a5a1a" providerId="ADAL" clId="{B37C5689-2CB9-4032-8E85-B3BE963AFE2D}" dt="2020-08-09T21:06:09.279" v="3791" actId="478"/>
          <ac:cxnSpMkLst>
            <pc:docMk/>
            <pc:sldMk cId="3874864361" sldId="390"/>
            <ac:cxnSpMk id="59" creationId="{9923CAD7-4AF5-B349-AA24-6AF5DCA0D670}"/>
          </ac:cxnSpMkLst>
        </pc:cxnChg>
      </pc:sldChg>
      <pc:sldChg chg="addSp delSp modSp add modNotesTx">
        <pc:chgData name="Jordan Thayer" userId="2910a459-b930-4c41-a260-227abd1a5a1a" providerId="ADAL" clId="{B37C5689-2CB9-4032-8E85-B3BE963AFE2D}" dt="2020-08-09T21:27:59.122" v="3993" actId="14100"/>
        <pc:sldMkLst>
          <pc:docMk/>
          <pc:sldMk cId="374849431" sldId="391"/>
        </pc:sldMkLst>
        <pc:spChg chg="mod">
          <ac:chgData name="Jordan Thayer" userId="2910a459-b930-4c41-a260-227abd1a5a1a" providerId="ADAL" clId="{B37C5689-2CB9-4032-8E85-B3BE963AFE2D}" dt="2020-08-09T21:11:18.645" v="3855" actId="20577"/>
          <ac:spMkLst>
            <pc:docMk/>
            <pc:sldMk cId="374849431" sldId="391"/>
            <ac:spMk id="5" creationId="{5913F451-0C0D-A341-9054-3EE66A956335}"/>
          </ac:spMkLst>
        </pc:spChg>
        <pc:spChg chg="add mod">
          <ac:chgData name="Jordan Thayer" userId="2910a459-b930-4c41-a260-227abd1a5a1a" providerId="ADAL" clId="{B37C5689-2CB9-4032-8E85-B3BE963AFE2D}" dt="2020-08-09T21:27:59.122" v="3993" actId="14100"/>
          <ac:spMkLst>
            <pc:docMk/>
            <pc:sldMk cId="374849431" sldId="391"/>
            <ac:spMk id="10" creationId="{ABC5626E-B778-4F04-BAB4-9AC4724E8796}"/>
          </ac:spMkLst>
        </pc:spChg>
        <pc:picChg chg="add del mod">
          <ac:chgData name="Jordan Thayer" userId="2910a459-b930-4c41-a260-227abd1a5a1a" providerId="ADAL" clId="{B37C5689-2CB9-4032-8E85-B3BE963AFE2D}" dt="2020-08-09T21:19:12.092" v="3868" actId="478"/>
          <ac:picMkLst>
            <pc:docMk/>
            <pc:sldMk cId="374849431" sldId="391"/>
            <ac:picMk id="3" creationId="{413D493A-9EB3-4967-9D2B-696E145D3764}"/>
          </ac:picMkLst>
        </pc:picChg>
        <pc:picChg chg="del">
          <ac:chgData name="Jordan Thayer" userId="2910a459-b930-4c41-a260-227abd1a5a1a" providerId="ADAL" clId="{B37C5689-2CB9-4032-8E85-B3BE963AFE2D}" dt="2020-08-09T21:11:21.325" v="3856" actId="478"/>
          <ac:picMkLst>
            <pc:docMk/>
            <pc:sldMk cId="374849431" sldId="391"/>
            <ac:picMk id="6" creationId="{34A6967F-E3C0-4C7B-BCE9-A078626F4297}"/>
          </ac:picMkLst>
        </pc:picChg>
        <pc:picChg chg="add del mod">
          <ac:chgData name="Jordan Thayer" userId="2910a459-b930-4c41-a260-227abd1a5a1a" providerId="ADAL" clId="{B37C5689-2CB9-4032-8E85-B3BE963AFE2D}" dt="2020-08-09T21:19:50.787" v="3877" actId="478"/>
          <ac:picMkLst>
            <pc:docMk/>
            <pc:sldMk cId="374849431" sldId="391"/>
            <ac:picMk id="7" creationId="{4D6C48FF-E4CE-4278-8653-36D95213AC65}"/>
          </ac:picMkLst>
        </pc:picChg>
        <pc:picChg chg="add mod">
          <ac:chgData name="Jordan Thayer" userId="2910a459-b930-4c41-a260-227abd1a5a1a" providerId="ADAL" clId="{B37C5689-2CB9-4032-8E85-B3BE963AFE2D}" dt="2020-08-09T21:23:32.866" v="3883" actId="1076"/>
          <ac:picMkLst>
            <pc:docMk/>
            <pc:sldMk cId="374849431" sldId="391"/>
            <ac:picMk id="9" creationId="{4A284C24-4A7F-4D4D-8EBF-01B8F5C8CE31}"/>
          </ac:picMkLst>
        </pc:picChg>
      </pc:sldChg>
      <pc:sldChg chg="addSp delSp modSp add del">
        <pc:chgData name="Jordan Thayer" userId="2910a459-b930-4c41-a260-227abd1a5a1a" providerId="ADAL" clId="{B37C5689-2CB9-4032-8E85-B3BE963AFE2D}" dt="2020-08-09T21:27:16.360" v="3979" actId="2696"/>
        <pc:sldMkLst>
          <pc:docMk/>
          <pc:sldMk cId="1149510995" sldId="392"/>
        </pc:sldMkLst>
        <pc:picChg chg="add mod">
          <ac:chgData name="Jordan Thayer" userId="2910a459-b930-4c41-a260-227abd1a5a1a" providerId="ADAL" clId="{B37C5689-2CB9-4032-8E85-B3BE963AFE2D}" dt="2020-08-09T21:27:10.653" v="3978" actId="1076"/>
          <ac:picMkLst>
            <pc:docMk/>
            <pc:sldMk cId="1149510995" sldId="392"/>
            <ac:picMk id="3" creationId="{14255F92-F512-4589-9F79-65971C49AA41}"/>
          </ac:picMkLst>
        </pc:picChg>
        <pc:picChg chg="del mod">
          <ac:chgData name="Jordan Thayer" userId="2910a459-b930-4c41-a260-227abd1a5a1a" providerId="ADAL" clId="{B37C5689-2CB9-4032-8E85-B3BE963AFE2D}" dt="2020-08-09T21:26:47.531" v="3970" actId="478"/>
          <ac:picMkLst>
            <pc:docMk/>
            <pc:sldMk cId="1149510995" sldId="392"/>
            <ac:picMk id="9" creationId="{4A284C24-4A7F-4D4D-8EBF-01B8F5C8CE31}"/>
          </ac:picMkLst>
        </pc:picChg>
      </pc:sldChg>
      <pc:sldChg chg="modNotesTx">
        <pc:chgData name="Jordan Thayer" userId="2910a459-b930-4c41-a260-227abd1a5a1a" providerId="ADAL" clId="{B37C5689-2CB9-4032-8E85-B3BE963AFE2D}" dt="2020-08-10T01:07:20.911" v="7512" actId="20577"/>
        <pc:sldMkLst>
          <pc:docMk/>
          <pc:sldMk cId="992144806" sldId="394"/>
        </pc:sldMkLst>
      </pc:sldChg>
      <pc:sldChg chg="add">
        <pc:chgData name="Jordan Thayer" userId="2910a459-b930-4c41-a260-227abd1a5a1a" providerId="ADAL" clId="{B37C5689-2CB9-4032-8E85-B3BE963AFE2D}" dt="2020-08-09T21:27:18.905" v="3980"/>
        <pc:sldMkLst>
          <pc:docMk/>
          <pc:sldMk cId="2107388918" sldId="394"/>
        </pc:sldMkLst>
      </pc:sldChg>
      <pc:sldChg chg="addSp delSp modSp modNotesTx">
        <pc:chgData name="Jordan Thayer" userId="2910a459-b930-4c41-a260-227abd1a5a1a" providerId="ADAL" clId="{B37C5689-2CB9-4032-8E85-B3BE963AFE2D}" dt="2020-08-10T00:45:41.211" v="6859" actId="20577"/>
        <pc:sldMkLst>
          <pc:docMk/>
          <pc:sldMk cId="2107388918" sldId="395"/>
        </pc:sldMkLst>
        <pc:spChg chg="add mod">
          <ac:chgData name="Jordan Thayer" userId="2910a459-b930-4c41-a260-227abd1a5a1a" providerId="ADAL" clId="{B37C5689-2CB9-4032-8E85-B3BE963AFE2D}" dt="2020-08-09T21:28:17.250" v="4016" actId="20577"/>
          <ac:spMkLst>
            <pc:docMk/>
            <pc:sldMk cId="2107388918" sldId="395"/>
            <ac:spMk id="6" creationId="{2E48E147-2A56-4456-A721-5861A55634FD}"/>
          </ac:spMkLst>
        </pc:spChg>
        <pc:spChg chg="del">
          <ac:chgData name="Jordan Thayer" userId="2910a459-b930-4c41-a260-227abd1a5a1a" providerId="ADAL" clId="{B37C5689-2CB9-4032-8E85-B3BE963AFE2D}" dt="2020-08-09T21:28:07.314" v="3994" actId="478"/>
          <ac:spMkLst>
            <pc:docMk/>
            <pc:sldMk cId="2107388918" sldId="395"/>
            <ac:spMk id="10" creationId="{ABC5626E-B778-4F04-BAB4-9AC4724E8796}"/>
          </ac:spMkLst>
        </pc:spChg>
        <pc:picChg chg="mod">
          <ac:chgData name="Jordan Thayer" userId="2910a459-b930-4c41-a260-227abd1a5a1a" providerId="ADAL" clId="{B37C5689-2CB9-4032-8E85-B3BE963AFE2D}" dt="2020-08-09T21:27:32.007" v="3982" actId="14826"/>
          <ac:picMkLst>
            <pc:docMk/>
            <pc:sldMk cId="2107388918" sldId="395"/>
            <ac:picMk id="9" creationId="{4A284C24-4A7F-4D4D-8EBF-01B8F5C8CE31}"/>
          </ac:picMkLst>
        </pc:picChg>
      </pc:sldChg>
      <pc:sldChg chg="addSp delSp modSp add setBg modNotesTx">
        <pc:chgData name="Jordan Thayer" userId="2910a459-b930-4c41-a260-227abd1a5a1a" providerId="ADAL" clId="{B37C5689-2CB9-4032-8E85-B3BE963AFE2D}" dt="2020-08-10T12:51:08.110" v="12323" actId="20577"/>
        <pc:sldMkLst>
          <pc:docMk/>
          <pc:sldMk cId="2423559804" sldId="397"/>
        </pc:sldMkLst>
        <pc:spChg chg="del mod">
          <ac:chgData name="Jordan Thayer" userId="2910a459-b930-4c41-a260-227abd1a5a1a" providerId="ADAL" clId="{B37C5689-2CB9-4032-8E85-B3BE963AFE2D}" dt="2020-08-09T21:31:01.339" v="4024" actId="478"/>
          <ac:spMkLst>
            <pc:docMk/>
            <pc:sldMk cId="2423559804" sldId="397"/>
            <ac:spMk id="6" creationId="{2E48E147-2A56-4456-A721-5861A55634FD}"/>
          </ac:spMkLst>
        </pc:spChg>
        <pc:spChg chg="add mod">
          <ac:chgData name="Jordan Thayer" userId="2910a459-b930-4c41-a260-227abd1a5a1a" providerId="ADAL" clId="{B37C5689-2CB9-4032-8E85-B3BE963AFE2D}" dt="2020-08-10T00:30:31.056" v="5941" actId="14100"/>
          <ac:spMkLst>
            <pc:docMk/>
            <pc:sldMk cId="2423559804" sldId="397"/>
            <ac:spMk id="12" creationId="{0BCB473D-2963-44F7-9B6C-8393AE82E7DE}"/>
          </ac:spMkLst>
        </pc:spChg>
        <pc:spChg chg="add mod">
          <ac:chgData name="Jordan Thayer" userId="2910a459-b930-4c41-a260-227abd1a5a1a" providerId="ADAL" clId="{B37C5689-2CB9-4032-8E85-B3BE963AFE2D}" dt="2020-08-10T00:30:25.187" v="5940" actId="20577"/>
          <ac:spMkLst>
            <pc:docMk/>
            <pc:sldMk cId="2423559804" sldId="397"/>
            <ac:spMk id="13" creationId="{ACA7B685-CC04-4845-B198-644742DBE3E6}"/>
          </ac:spMkLst>
        </pc:spChg>
        <pc:picChg chg="add del mod">
          <ac:chgData name="Jordan Thayer" userId="2910a459-b930-4c41-a260-227abd1a5a1a" providerId="ADAL" clId="{B37C5689-2CB9-4032-8E85-B3BE963AFE2D}" dt="2020-08-09T23:49:37.317" v="4789" actId="478"/>
          <ac:picMkLst>
            <pc:docMk/>
            <pc:sldMk cId="2423559804" sldId="397"/>
            <ac:picMk id="3" creationId="{C39EE0B1-83C9-4EB1-A2AD-B23FCAF941B7}"/>
          </ac:picMkLst>
        </pc:picChg>
        <pc:picChg chg="add mod">
          <ac:chgData name="Jordan Thayer" userId="2910a459-b930-4c41-a260-227abd1a5a1a" providerId="ADAL" clId="{B37C5689-2CB9-4032-8E85-B3BE963AFE2D}" dt="2020-08-10T00:28:54.777" v="5916" actId="14100"/>
          <ac:picMkLst>
            <pc:docMk/>
            <pc:sldMk cId="2423559804" sldId="397"/>
            <ac:picMk id="8" creationId="{291D8B2D-A0B1-48D3-AEC7-DF0241D38E92}"/>
          </ac:picMkLst>
        </pc:picChg>
        <pc:picChg chg="del">
          <ac:chgData name="Jordan Thayer" userId="2910a459-b930-4c41-a260-227abd1a5a1a" providerId="ADAL" clId="{B37C5689-2CB9-4032-8E85-B3BE963AFE2D}" dt="2020-08-09T21:32:46.746" v="4025" actId="478"/>
          <ac:picMkLst>
            <pc:docMk/>
            <pc:sldMk cId="2423559804" sldId="397"/>
            <ac:picMk id="9" creationId="{4A284C24-4A7F-4D4D-8EBF-01B8F5C8CE31}"/>
          </ac:picMkLst>
        </pc:picChg>
        <pc:picChg chg="add del mod">
          <ac:chgData name="Jordan Thayer" userId="2910a459-b930-4c41-a260-227abd1a5a1a" providerId="ADAL" clId="{B37C5689-2CB9-4032-8E85-B3BE963AFE2D}" dt="2020-08-10T00:25:58.223" v="5908" actId="478"/>
          <ac:picMkLst>
            <pc:docMk/>
            <pc:sldMk cId="2423559804" sldId="397"/>
            <ac:picMk id="11" creationId="{7D32993F-0B86-4649-99E8-BF59842BBDC5}"/>
          </ac:picMkLst>
        </pc:picChg>
        <pc:picChg chg="add mod ord">
          <ac:chgData name="Jordan Thayer" userId="2910a459-b930-4c41-a260-227abd1a5a1a" providerId="ADAL" clId="{B37C5689-2CB9-4032-8E85-B3BE963AFE2D}" dt="2020-08-10T00:26:03.543" v="5909" actId="1076"/>
          <ac:picMkLst>
            <pc:docMk/>
            <pc:sldMk cId="2423559804" sldId="397"/>
            <ac:picMk id="14" creationId="{C6EAC8EC-D9C6-46AA-B579-B04FEAFE9167}"/>
          </ac:picMkLst>
        </pc:picChg>
      </pc:sldChg>
      <pc:sldChg chg="addSp delSp modSp add modAnim modNotesTx">
        <pc:chgData name="Jordan Thayer" userId="2910a459-b930-4c41-a260-227abd1a5a1a" providerId="ADAL" clId="{B37C5689-2CB9-4032-8E85-B3BE963AFE2D}" dt="2020-08-10T00:55:11.354" v="6947" actId="20577"/>
        <pc:sldMkLst>
          <pc:docMk/>
          <pc:sldMk cId="3962815799" sldId="398"/>
        </pc:sldMkLst>
        <pc:spChg chg="add mod">
          <ac:chgData name="Jordan Thayer" userId="2910a459-b930-4c41-a260-227abd1a5a1a" providerId="ADAL" clId="{B37C5689-2CB9-4032-8E85-B3BE963AFE2D}" dt="2020-08-10T00:20:43.199" v="5883" actId="1076"/>
          <ac:spMkLst>
            <pc:docMk/>
            <pc:sldMk cId="3962815799" sldId="398"/>
            <ac:spMk id="9" creationId="{C675875B-C32D-4302-916D-0C3281244365}"/>
          </ac:spMkLst>
        </pc:spChg>
        <pc:spChg chg="add mod">
          <ac:chgData name="Jordan Thayer" userId="2910a459-b930-4c41-a260-227abd1a5a1a" providerId="ADAL" clId="{B37C5689-2CB9-4032-8E85-B3BE963AFE2D}" dt="2020-08-10T00:20:51.209" v="5884" actId="1076"/>
          <ac:spMkLst>
            <pc:docMk/>
            <pc:sldMk cId="3962815799" sldId="398"/>
            <ac:spMk id="10" creationId="{5DCDB9BB-A022-4DCA-B8A7-B18DD35F678C}"/>
          </ac:spMkLst>
        </pc:spChg>
        <pc:spChg chg="del">
          <ac:chgData name="Jordan Thayer" userId="2910a459-b930-4c41-a260-227abd1a5a1a" providerId="ADAL" clId="{B37C5689-2CB9-4032-8E85-B3BE963AFE2D}" dt="2020-08-10T00:08:06.411" v="5143" actId="478"/>
          <ac:spMkLst>
            <pc:docMk/>
            <pc:sldMk cId="3962815799" sldId="398"/>
            <ac:spMk id="12" creationId="{0BCB473D-2963-44F7-9B6C-8393AE82E7DE}"/>
          </ac:spMkLst>
        </pc:spChg>
        <pc:spChg chg="del">
          <ac:chgData name="Jordan Thayer" userId="2910a459-b930-4c41-a260-227abd1a5a1a" providerId="ADAL" clId="{B37C5689-2CB9-4032-8E85-B3BE963AFE2D}" dt="2020-08-10T00:08:07.831" v="5144" actId="478"/>
          <ac:spMkLst>
            <pc:docMk/>
            <pc:sldMk cId="3962815799" sldId="398"/>
            <ac:spMk id="13" creationId="{ACA7B685-CC04-4845-B198-644742DBE3E6}"/>
          </ac:spMkLst>
        </pc:spChg>
        <pc:spChg chg="add mod">
          <ac:chgData name="Jordan Thayer" userId="2910a459-b930-4c41-a260-227abd1a5a1a" providerId="ADAL" clId="{B37C5689-2CB9-4032-8E85-B3BE963AFE2D}" dt="2020-08-10T00:17:38.330" v="5706" actId="404"/>
          <ac:spMkLst>
            <pc:docMk/>
            <pc:sldMk cId="3962815799" sldId="398"/>
            <ac:spMk id="14" creationId="{FB43E96F-C887-4F31-B16D-F339A740AA21}"/>
          </ac:spMkLst>
        </pc:spChg>
        <pc:spChg chg="add mod">
          <ac:chgData name="Jordan Thayer" userId="2910a459-b930-4c41-a260-227abd1a5a1a" providerId="ADAL" clId="{B37C5689-2CB9-4032-8E85-B3BE963AFE2D}" dt="2020-08-10T00:20:51.209" v="5884" actId="1076"/>
          <ac:spMkLst>
            <pc:docMk/>
            <pc:sldMk cId="3962815799" sldId="398"/>
            <ac:spMk id="15" creationId="{C134F9CE-2590-4949-AC40-92A0CFBFB7E2}"/>
          </ac:spMkLst>
        </pc:spChg>
        <pc:spChg chg="add mod">
          <ac:chgData name="Jordan Thayer" userId="2910a459-b930-4c41-a260-227abd1a5a1a" providerId="ADAL" clId="{B37C5689-2CB9-4032-8E85-B3BE963AFE2D}" dt="2020-08-10T00:20:51.209" v="5884" actId="1076"/>
          <ac:spMkLst>
            <pc:docMk/>
            <pc:sldMk cId="3962815799" sldId="398"/>
            <ac:spMk id="16" creationId="{6BA6184C-5CC8-4BDB-8788-AAE3E5279C91}"/>
          </ac:spMkLst>
        </pc:spChg>
        <pc:spChg chg="add mod">
          <ac:chgData name="Jordan Thayer" userId="2910a459-b930-4c41-a260-227abd1a5a1a" providerId="ADAL" clId="{B37C5689-2CB9-4032-8E85-B3BE963AFE2D}" dt="2020-08-10T00:20:51.209" v="5884" actId="1076"/>
          <ac:spMkLst>
            <pc:docMk/>
            <pc:sldMk cId="3962815799" sldId="398"/>
            <ac:spMk id="17" creationId="{ECA95C34-E75E-4484-B28D-2CD79DC62BA3}"/>
          </ac:spMkLst>
        </pc:spChg>
        <pc:spChg chg="add mod">
          <ac:chgData name="Jordan Thayer" userId="2910a459-b930-4c41-a260-227abd1a5a1a" providerId="ADAL" clId="{B37C5689-2CB9-4032-8E85-B3BE963AFE2D}" dt="2020-08-10T00:20:51.209" v="5884" actId="1076"/>
          <ac:spMkLst>
            <pc:docMk/>
            <pc:sldMk cId="3962815799" sldId="398"/>
            <ac:spMk id="18" creationId="{64439682-548C-42EA-BC03-4888BA0DD09C}"/>
          </ac:spMkLst>
        </pc:spChg>
        <pc:spChg chg="add mod">
          <ac:chgData name="Jordan Thayer" userId="2910a459-b930-4c41-a260-227abd1a5a1a" providerId="ADAL" clId="{B37C5689-2CB9-4032-8E85-B3BE963AFE2D}" dt="2020-08-10T00:20:51.209" v="5884" actId="1076"/>
          <ac:spMkLst>
            <pc:docMk/>
            <pc:sldMk cId="3962815799" sldId="398"/>
            <ac:spMk id="19" creationId="{488B0CB8-D702-4E39-84AF-1B916A00F7C7}"/>
          </ac:spMkLst>
        </pc:spChg>
        <pc:picChg chg="add del mod">
          <ac:chgData name="Jordan Thayer" userId="2910a459-b930-4c41-a260-227abd1a5a1a" providerId="ADAL" clId="{B37C5689-2CB9-4032-8E85-B3BE963AFE2D}" dt="2020-08-10T00:15:31.008" v="5646" actId="478"/>
          <ac:picMkLst>
            <pc:docMk/>
            <pc:sldMk cId="3962815799" sldId="398"/>
            <ac:picMk id="3" creationId="{EC55F49E-3C15-45FD-A3A1-0ADB04182A17}"/>
          </ac:picMkLst>
        </pc:picChg>
        <pc:picChg chg="add mod">
          <ac:chgData name="Jordan Thayer" userId="2910a459-b930-4c41-a260-227abd1a5a1a" providerId="ADAL" clId="{B37C5689-2CB9-4032-8E85-B3BE963AFE2D}" dt="2020-08-10T00:17:15.197" v="5667" actId="14100"/>
          <ac:picMkLst>
            <pc:docMk/>
            <pc:sldMk cId="3962815799" sldId="398"/>
            <ac:picMk id="7" creationId="{E9217638-8734-4E0E-8D4A-B0123D558CA9}"/>
          </ac:picMkLst>
        </pc:picChg>
        <pc:picChg chg="del">
          <ac:chgData name="Jordan Thayer" userId="2910a459-b930-4c41-a260-227abd1a5a1a" providerId="ADAL" clId="{B37C5689-2CB9-4032-8E85-B3BE963AFE2D}" dt="2020-08-10T00:08:09.718" v="5146" actId="478"/>
          <ac:picMkLst>
            <pc:docMk/>
            <pc:sldMk cId="3962815799" sldId="398"/>
            <ac:picMk id="8" creationId="{291D8B2D-A0B1-48D3-AEC7-DF0241D38E92}"/>
          </ac:picMkLst>
        </pc:picChg>
        <pc:picChg chg="del">
          <ac:chgData name="Jordan Thayer" userId="2910a459-b930-4c41-a260-227abd1a5a1a" providerId="ADAL" clId="{B37C5689-2CB9-4032-8E85-B3BE963AFE2D}" dt="2020-08-10T00:08:08.622" v="5145" actId="478"/>
          <ac:picMkLst>
            <pc:docMk/>
            <pc:sldMk cId="3962815799" sldId="398"/>
            <ac:picMk id="11" creationId="{7D32993F-0B86-4649-99E8-BF59842BBDC5}"/>
          </ac:picMkLst>
        </pc:picChg>
      </pc:sldChg>
      <pc:sldChg chg="addSp delSp modSp add setBg modAnim modNotesTx">
        <pc:chgData name="Jordan Thayer" userId="2910a459-b930-4c41-a260-227abd1a5a1a" providerId="ADAL" clId="{B37C5689-2CB9-4032-8E85-B3BE963AFE2D}" dt="2020-08-10T01:01:36.007" v="7185"/>
        <pc:sldMkLst>
          <pc:docMk/>
          <pc:sldMk cId="809039033" sldId="399"/>
        </pc:sldMkLst>
        <pc:spChg chg="add del">
          <ac:chgData name="Jordan Thayer" userId="2910a459-b930-4c41-a260-227abd1a5a1a" providerId="ADAL" clId="{B37C5689-2CB9-4032-8E85-B3BE963AFE2D}" dt="2020-08-10T00:56:26.492" v="6952"/>
          <ac:spMkLst>
            <pc:docMk/>
            <pc:sldMk cId="809039033" sldId="399"/>
            <ac:spMk id="2" creationId="{E9D21A1C-5EF4-40FD-9EDF-E759A60F04C8}"/>
          </ac:spMkLst>
        </pc:spChg>
        <pc:spChg chg="add mod">
          <ac:chgData name="Jordan Thayer" userId="2910a459-b930-4c41-a260-227abd1a5a1a" providerId="ADAL" clId="{B37C5689-2CB9-4032-8E85-B3BE963AFE2D}" dt="2020-08-10T00:57:29.805" v="6999" actId="14100"/>
          <ac:spMkLst>
            <pc:docMk/>
            <pc:sldMk cId="809039033" sldId="399"/>
            <ac:spMk id="7" creationId="{8C3BBFE9-9E0B-499A-81ED-3B46D260B179}"/>
          </ac:spMkLst>
        </pc:spChg>
        <pc:spChg chg="add mod">
          <ac:chgData name="Jordan Thayer" userId="2910a459-b930-4c41-a260-227abd1a5a1a" providerId="ADAL" clId="{B37C5689-2CB9-4032-8E85-B3BE963AFE2D}" dt="2020-08-10T01:01:01.608" v="7175" actId="120"/>
          <ac:spMkLst>
            <pc:docMk/>
            <pc:sldMk cId="809039033" sldId="399"/>
            <ac:spMk id="9" creationId="{EFB8F39F-C833-461A-A118-609EB8E5A008}"/>
          </ac:spMkLst>
        </pc:spChg>
        <pc:spChg chg="add del">
          <ac:chgData name="Jordan Thayer" userId="2910a459-b930-4c41-a260-227abd1a5a1a" providerId="ADAL" clId="{B37C5689-2CB9-4032-8E85-B3BE963AFE2D}" dt="2020-08-10T00:56:19.577" v="6948" actId="478"/>
          <ac:spMkLst>
            <pc:docMk/>
            <pc:sldMk cId="809039033" sldId="399"/>
            <ac:spMk id="12" creationId="{0BCB473D-2963-44F7-9B6C-8393AE82E7DE}"/>
          </ac:spMkLst>
        </pc:spChg>
        <pc:spChg chg="del">
          <ac:chgData name="Jordan Thayer" userId="2910a459-b930-4c41-a260-227abd1a5a1a" providerId="ADAL" clId="{B37C5689-2CB9-4032-8E85-B3BE963AFE2D}" dt="2020-08-10T00:56:21.313" v="6949" actId="478"/>
          <ac:spMkLst>
            <pc:docMk/>
            <pc:sldMk cId="809039033" sldId="399"/>
            <ac:spMk id="13" creationId="{ACA7B685-CC04-4845-B198-644742DBE3E6}"/>
          </ac:spMkLst>
        </pc:spChg>
        <pc:spChg chg="add mod">
          <ac:chgData name="Jordan Thayer" userId="2910a459-b930-4c41-a260-227abd1a5a1a" providerId="ADAL" clId="{B37C5689-2CB9-4032-8E85-B3BE963AFE2D}" dt="2020-08-10T01:01:04.140" v="7176" actId="120"/>
          <ac:spMkLst>
            <pc:docMk/>
            <pc:sldMk cId="809039033" sldId="399"/>
            <ac:spMk id="14" creationId="{A230824E-97ED-42EE-9A05-57AF260FCEAC}"/>
          </ac:spMkLst>
        </pc:spChg>
        <pc:spChg chg="add mod">
          <ac:chgData name="Jordan Thayer" userId="2910a459-b930-4c41-a260-227abd1a5a1a" providerId="ADAL" clId="{B37C5689-2CB9-4032-8E85-B3BE963AFE2D}" dt="2020-08-10T01:01:06.478" v="7177" actId="120"/>
          <ac:spMkLst>
            <pc:docMk/>
            <pc:sldMk cId="809039033" sldId="399"/>
            <ac:spMk id="15" creationId="{A1A75042-2AF4-4143-A376-CD964479A4CC}"/>
          </ac:spMkLst>
        </pc:spChg>
        <pc:spChg chg="add mod">
          <ac:chgData name="Jordan Thayer" userId="2910a459-b930-4c41-a260-227abd1a5a1a" providerId="ADAL" clId="{B37C5689-2CB9-4032-8E85-B3BE963AFE2D}" dt="2020-08-10T01:01:08.849" v="7178" actId="120"/>
          <ac:spMkLst>
            <pc:docMk/>
            <pc:sldMk cId="809039033" sldId="399"/>
            <ac:spMk id="16" creationId="{47495A3A-B500-4ECE-B8B3-38CBFC30C7EE}"/>
          </ac:spMkLst>
        </pc:spChg>
        <pc:spChg chg="add mod">
          <ac:chgData name="Jordan Thayer" userId="2910a459-b930-4c41-a260-227abd1a5a1a" providerId="ADAL" clId="{B37C5689-2CB9-4032-8E85-B3BE963AFE2D}" dt="2020-08-10T01:01:16.649" v="7180" actId="1076"/>
          <ac:spMkLst>
            <pc:docMk/>
            <pc:sldMk cId="809039033" sldId="399"/>
            <ac:spMk id="17" creationId="{AD731135-3F19-4FDB-9721-72E0F878A960}"/>
          </ac:spMkLst>
        </pc:spChg>
        <pc:picChg chg="add mod">
          <ac:chgData name="Jordan Thayer" userId="2910a459-b930-4c41-a260-227abd1a5a1a" providerId="ADAL" clId="{B37C5689-2CB9-4032-8E85-B3BE963AFE2D}" dt="2020-08-10T00:56:55.323" v="6961" actId="1076"/>
          <ac:picMkLst>
            <pc:docMk/>
            <pc:sldMk cId="809039033" sldId="399"/>
            <ac:picMk id="6" creationId="{FBFB43F9-97C7-4BAE-BA35-8A2798A1388E}"/>
          </ac:picMkLst>
        </pc:picChg>
        <pc:picChg chg="del mod">
          <ac:chgData name="Jordan Thayer" userId="2910a459-b930-4c41-a260-227abd1a5a1a" providerId="ADAL" clId="{B37C5689-2CB9-4032-8E85-B3BE963AFE2D}" dt="2020-08-10T00:42:15.436" v="6128" actId="478"/>
          <ac:picMkLst>
            <pc:docMk/>
            <pc:sldMk cId="809039033" sldId="399"/>
            <ac:picMk id="8" creationId="{291D8B2D-A0B1-48D3-AEC7-DF0241D38E92}"/>
          </ac:picMkLst>
        </pc:picChg>
        <pc:picChg chg="del">
          <ac:chgData name="Jordan Thayer" userId="2910a459-b930-4c41-a260-227abd1a5a1a" providerId="ADAL" clId="{B37C5689-2CB9-4032-8E85-B3BE963AFE2D}" dt="2020-08-10T00:56:23.457" v="6950" actId="478"/>
          <ac:picMkLst>
            <pc:docMk/>
            <pc:sldMk cId="809039033" sldId="399"/>
            <ac:picMk id="11" creationId="{7D32993F-0B86-4649-99E8-BF59842BBDC5}"/>
          </ac:picMkLst>
        </pc:picChg>
      </pc:sldChg>
      <pc:sldChg chg="add">
        <pc:chgData name="Jordan Thayer" userId="2910a459-b930-4c41-a260-227abd1a5a1a" providerId="ADAL" clId="{B37C5689-2CB9-4032-8E85-B3BE963AFE2D}" dt="2020-08-10T01:15:43.375" v="9138"/>
        <pc:sldMkLst>
          <pc:docMk/>
          <pc:sldMk cId="1805314836" sldId="401"/>
        </pc:sldMkLst>
      </pc:sldChg>
      <pc:sldChg chg="addSp delSp modSp add modNotesTx">
        <pc:chgData name="Jordan Thayer" userId="2910a459-b930-4c41-a260-227abd1a5a1a" providerId="ADAL" clId="{B37C5689-2CB9-4032-8E85-B3BE963AFE2D}" dt="2020-08-10T02:05:25.796" v="9696" actId="20577"/>
        <pc:sldMkLst>
          <pc:docMk/>
          <pc:sldMk cId="3521891905" sldId="404"/>
        </pc:sldMkLst>
        <pc:spChg chg="mod">
          <ac:chgData name="Jordan Thayer" userId="2910a459-b930-4c41-a260-227abd1a5a1a" providerId="ADAL" clId="{B37C5689-2CB9-4032-8E85-B3BE963AFE2D}" dt="2020-08-10T01:48:32.304" v="9153" actId="20577"/>
          <ac:spMkLst>
            <pc:docMk/>
            <pc:sldMk cId="3521891905" sldId="404"/>
            <ac:spMk id="5" creationId="{5913F451-0C0D-A341-9054-3EE66A956335}"/>
          </ac:spMkLst>
        </pc:spChg>
        <pc:spChg chg="del">
          <ac:chgData name="Jordan Thayer" userId="2910a459-b930-4c41-a260-227abd1a5a1a" providerId="ADAL" clId="{B37C5689-2CB9-4032-8E85-B3BE963AFE2D}" dt="2020-08-10T01:54:02.782" v="9155" actId="478"/>
          <ac:spMkLst>
            <pc:docMk/>
            <pc:sldMk cId="3521891905" sldId="404"/>
            <ac:spMk id="6" creationId="{2E48E147-2A56-4456-A721-5861A55634FD}"/>
          </ac:spMkLst>
        </pc:spChg>
        <pc:spChg chg="add del">
          <ac:chgData name="Jordan Thayer" userId="2910a459-b930-4c41-a260-227abd1a5a1a" providerId="ADAL" clId="{B37C5689-2CB9-4032-8E85-B3BE963AFE2D}" dt="2020-08-10T02:01:22.461" v="9176" actId="478"/>
          <ac:spMkLst>
            <pc:docMk/>
            <pc:sldMk cId="3521891905" sldId="404"/>
            <ac:spMk id="8" creationId="{2FC2E9EC-057C-4AAC-A1BF-764DFE5BBE09}"/>
          </ac:spMkLst>
        </pc:spChg>
        <pc:spChg chg="add del">
          <ac:chgData name="Jordan Thayer" userId="2910a459-b930-4c41-a260-227abd1a5a1a" providerId="ADAL" clId="{B37C5689-2CB9-4032-8E85-B3BE963AFE2D}" dt="2020-08-10T02:02:52.668" v="9178"/>
          <ac:spMkLst>
            <pc:docMk/>
            <pc:sldMk cId="3521891905" sldId="404"/>
            <ac:spMk id="10" creationId="{D3AFCD6F-1650-476B-B9EE-AE307C486701}"/>
          </ac:spMkLst>
        </pc:spChg>
        <pc:picChg chg="add mod">
          <ac:chgData name="Jordan Thayer" userId="2910a459-b930-4c41-a260-227abd1a5a1a" providerId="ADAL" clId="{B37C5689-2CB9-4032-8E85-B3BE963AFE2D}" dt="2020-08-10T01:56:41.922" v="9174" actId="1076"/>
          <ac:picMkLst>
            <pc:docMk/>
            <pc:sldMk cId="3521891905" sldId="404"/>
            <ac:picMk id="3" creationId="{B0BA57D9-8F9C-44D0-9344-B726F6E46898}"/>
          </ac:picMkLst>
        </pc:picChg>
        <pc:picChg chg="del">
          <ac:chgData name="Jordan Thayer" userId="2910a459-b930-4c41-a260-227abd1a5a1a" providerId="ADAL" clId="{B37C5689-2CB9-4032-8E85-B3BE963AFE2D}" dt="2020-08-10T01:54:00.829" v="9154" actId="478"/>
          <ac:picMkLst>
            <pc:docMk/>
            <pc:sldMk cId="3521891905" sldId="404"/>
            <ac:picMk id="9" creationId="{4A284C24-4A7F-4D4D-8EBF-01B8F5C8CE31}"/>
          </ac:picMkLst>
        </pc:picChg>
      </pc:sldChg>
      <pc:sldChg chg="addSp delSp modSp add">
        <pc:chgData name="Jordan Thayer" userId="2910a459-b930-4c41-a260-227abd1a5a1a" providerId="ADAL" clId="{B37C5689-2CB9-4032-8E85-B3BE963AFE2D}" dt="2020-08-10T02:33:03.888" v="9765" actId="1076"/>
        <pc:sldMkLst>
          <pc:docMk/>
          <pc:sldMk cId="1198863839" sldId="405"/>
        </pc:sldMkLst>
        <pc:spChg chg="add mod">
          <ac:chgData name="Jordan Thayer" userId="2910a459-b930-4c41-a260-227abd1a5a1a" providerId="ADAL" clId="{B37C5689-2CB9-4032-8E85-B3BE963AFE2D}" dt="2020-08-10T02:33:01.899" v="9764" actId="1076"/>
          <ac:spMkLst>
            <pc:docMk/>
            <pc:sldMk cId="1198863839" sldId="405"/>
            <ac:spMk id="19" creationId="{1E3A72F8-8363-4A0E-8D44-9396E340C209}"/>
          </ac:spMkLst>
        </pc:spChg>
        <pc:spChg chg="add mod">
          <ac:chgData name="Jordan Thayer" userId="2910a459-b930-4c41-a260-227abd1a5a1a" providerId="ADAL" clId="{B37C5689-2CB9-4032-8E85-B3BE963AFE2D}" dt="2020-08-10T02:33:03.888" v="9765" actId="1076"/>
          <ac:spMkLst>
            <pc:docMk/>
            <pc:sldMk cId="1198863839" sldId="405"/>
            <ac:spMk id="20" creationId="{E7F704BF-D996-4ABA-B841-85CD347EB049}"/>
          </ac:spMkLst>
        </pc:spChg>
        <pc:picChg chg="del">
          <ac:chgData name="Jordan Thayer" userId="2910a459-b930-4c41-a260-227abd1a5a1a" providerId="ADAL" clId="{B37C5689-2CB9-4032-8E85-B3BE963AFE2D}" dt="2020-08-10T02:14:10.343" v="9698" actId="478"/>
          <ac:picMkLst>
            <pc:docMk/>
            <pc:sldMk cId="1198863839" sldId="405"/>
            <ac:picMk id="3" creationId="{B0BA57D9-8F9C-44D0-9344-B726F6E46898}"/>
          </ac:picMkLst>
        </pc:picChg>
        <pc:picChg chg="add mod">
          <ac:chgData name="Jordan Thayer" userId="2910a459-b930-4c41-a260-227abd1a5a1a" providerId="ADAL" clId="{B37C5689-2CB9-4032-8E85-B3BE963AFE2D}" dt="2020-08-10T02:23:38.209" v="9756" actId="14861"/>
          <ac:picMkLst>
            <pc:docMk/>
            <pc:sldMk cId="1198863839" sldId="405"/>
            <ac:picMk id="6" creationId="{86D73A08-79D7-48BF-85C6-9A5BCF59E29E}"/>
          </ac:picMkLst>
        </pc:picChg>
        <pc:picChg chg="add mod">
          <ac:chgData name="Jordan Thayer" userId="2910a459-b930-4c41-a260-227abd1a5a1a" providerId="ADAL" clId="{B37C5689-2CB9-4032-8E85-B3BE963AFE2D}" dt="2020-08-10T02:23:42.266" v="9757" actId="14861"/>
          <ac:picMkLst>
            <pc:docMk/>
            <pc:sldMk cId="1198863839" sldId="405"/>
            <ac:picMk id="8" creationId="{7813025B-6AB8-42AD-943E-0A310C9D7659}"/>
          </ac:picMkLst>
        </pc:picChg>
        <pc:cxnChg chg="add del mod">
          <ac:chgData name="Jordan Thayer" userId="2910a459-b930-4c41-a260-227abd1a5a1a" providerId="ADAL" clId="{B37C5689-2CB9-4032-8E85-B3BE963AFE2D}" dt="2020-08-10T02:20:01.457" v="9720" actId="478"/>
          <ac:cxnSpMkLst>
            <pc:docMk/>
            <pc:sldMk cId="1198863839" sldId="405"/>
            <ac:cxnSpMk id="10" creationId="{2E42A1AA-75B1-4B7C-BD70-54DEBB54F404}"/>
          </ac:cxnSpMkLst>
        </pc:cxnChg>
        <pc:cxnChg chg="add del mod">
          <ac:chgData name="Jordan Thayer" userId="2910a459-b930-4c41-a260-227abd1a5a1a" providerId="ADAL" clId="{B37C5689-2CB9-4032-8E85-B3BE963AFE2D}" dt="2020-08-10T02:21:22.302" v="9731" actId="478"/>
          <ac:cxnSpMkLst>
            <pc:docMk/>
            <pc:sldMk cId="1198863839" sldId="405"/>
            <ac:cxnSpMk id="14" creationId="{5FDDB38B-56E2-43D7-BEC7-0E14B4213A78}"/>
          </ac:cxnSpMkLst>
        </pc:cxnChg>
        <pc:cxnChg chg="add del mod">
          <ac:chgData name="Jordan Thayer" userId="2910a459-b930-4c41-a260-227abd1a5a1a" providerId="ADAL" clId="{B37C5689-2CB9-4032-8E85-B3BE963AFE2D}" dt="2020-08-10T02:21:21.482" v="9730" actId="478"/>
          <ac:cxnSpMkLst>
            <pc:docMk/>
            <pc:sldMk cId="1198863839" sldId="405"/>
            <ac:cxnSpMk id="16" creationId="{99B416F0-503C-40B1-8A0F-BCA13B4C64D2}"/>
          </ac:cxnSpMkLst>
        </pc:cxnChg>
      </pc:sldChg>
      <pc:sldChg chg="addSp delSp modSp add setBg">
        <pc:chgData name="Jordan Thayer" userId="2910a459-b930-4c41-a260-227abd1a5a1a" providerId="ADAL" clId="{B37C5689-2CB9-4032-8E85-B3BE963AFE2D}" dt="2020-08-10T02:47:58.172" v="10183" actId="20577"/>
        <pc:sldMkLst>
          <pc:docMk/>
          <pc:sldMk cId="2682537603" sldId="411"/>
        </pc:sldMkLst>
        <pc:spChg chg="add mod">
          <ac:chgData name="Jordan Thayer" userId="2910a459-b930-4c41-a260-227abd1a5a1a" providerId="ADAL" clId="{B37C5689-2CB9-4032-8E85-B3BE963AFE2D}" dt="2020-08-10T02:45:48.140" v="10120" actId="1076"/>
          <ac:spMkLst>
            <pc:docMk/>
            <pc:sldMk cId="2682537603" sldId="411"/>
            <ac:spMk id="7" creationId="{490A4B87-B9F1-4141-B80A-8F6ED6BED506}"/>
          </ac:spMkLst>
        </pc:spChg>
        <pc:spChg chg="add mod">
          <ac:chgData name="Jordan Thayer" userId="2910a459-b930-4c41-a260-227abd1a5a1a" providerId="ADAL" clId="{B37C5689-2CB9-4032-8E85-B3BE963AFE2D}" dt="2020-08-10T02:45:53.569" v="10121" actId="1076"/>
          <ac:spMkLst>
            <pc:docMk/>
            <pc:sldMk cId="2682537603" sldId="411"/>
            <ac:spMk id="9" creationId="{B3B191F8-CDDB-4FD1-9D87-1D6722EC4A4D}"/>
          </ac:spMkLst>
        </pc:spChg>
        <pc:spChg chg="add del mod">
          <ac:chgData name="Jordan Thayer" userId="2910a459-b930-4c41-a260-227abd1a5a1a" providerId="ADAL" clId="{B37C5689-2CB9-4032-8E85-B3BE963AFE2D}" dt="2020-08-10T02:39:32.038" v="9877" actId="478"/>
          <ac:spMkLst>
            <pc:docMk/>
            <pc:sldMk cId="2682537603" sldId="411"/>
            <ac:spMk id="10" creationId="{8E3D2548-80A3-49AC-9B32-A4A7A6D8A25C}"/>
          </ac:spMkLst>
        </pc:spChg>
        <pc:spChg chg="add">
          <ac:chgData name="Jordan Thayer" userId="2910a459-b930-4c41-a260-227abd1a5a1a" providerId="ADAL" clId="{B37C5689-2CB9-4032-8E85-B3BE963AFE2D}" dt="2020-08-10T02:39:23.990" v="9872"/>
          <ac:spMkLst>
            <pc:docMk/>
            <pc:sldMk cId="2682537603" sldId="411"/>
            <ac:spMk id="11" creationId="{6FD14CC9-C4AD-4168-BFB6-92D2CF8349C4}"/>
          </ac:spMkLst>
        </pc:spChg>
        <pc:spChg chg="add">
          <ac:chgData name="Jordan Thayer" userId="2910a459-b930-4c41-a260-227abd1a5a1a" providerId="ADAL" clId="{B37C5689-2CB9-4032-8E85-B3BE963AFE2D}" dt="2020-08-10T02:39:23.990" v="9872"/>
          <ac:spMkLst>
            <pc:docMk/>
            <pc:sldMk cId="2682537603" sldId="411"/>
            <ac:spMk id="12" creationId="{175E358C-987E-4C50-B989-87D241475243}"/>
          </ac:spMkLst>
        </pc:spChg>
        <pc:spChg chg="add mod">
          <ac:chgData name="Jordan Thayer" userId="2910a459-b930-4c41-a260-227abd1a5a1a" providerId="ADAL" clId="{B37C5689-2CB9-4032-8E85-B3BE963AFE2D}" dt="2020-08-10T02:44:00.322" v="10025" actId="207"/>
          <ac:spMkLst>
            <pc:docMk/>
            <pc:sldMk cId="2682537603" sldId="411"/>
            <ac:spMk id="13" creationId="{BAE714B0-824B-4967-AA7A-35B2CB672E72}"/>
          </ac:spMkLst>
        </pc:spChg>
        <pc:spChg chg="add mod">
          <ac:chgData name="Jordan Thayer" userId="2910a459-b930-4c41-a260-227abd1a5a1a" providerId="ADAL" clId="{B37C5689-2CB9-4032-8E85-B3BE963AFE2D}" dt="2020-08-10T02:44:49.105" v="10079" actId="207"/>
          <ac:spMkLst>
            <pc:docMk/>
            <pc:sldMk cId="2682537603" sldId="411"/>
            <ac:spMk id="14" creationId="{2F84A159-3CFF-4DB2-81C8-5FDD23F33428}"/>
          </ac:spMkLst>
        </pc:spChg>
        <pc:spChg chg="add mod">
          <ac:chgData name="Jordan Thayer" userId="2910a459-b930-4c41-a260-227abd1a5a1a" providerId="ADAL" clId="{B37C5689-2CB9-4032-8E85-B3BE963AFE2D}" dt="2020-08-10T02:44:09.840" v="10060" actId="207"/>
          <ac:spMkLst>
            <pc:docMk/>
            <pc:sldMk cId="2682537603" sldId="411"/>
            <ac:spMk id="16" creationId="{EC7627F2-40B6-47FE-B565-43A9D5E2F11B}"/>
          </ac:spMkLst>
        </pc:spChg>
        <pc:spChg chg="add mod">
          <ac:chgData name="Jordan Thayer" userId="2910a459-b930-4c41-a260-227abd1a5a1a" providerId="ADAL" clId="{B37C5689-2CB9-4032-8E85-B3BE963AFE2D}" dt="2020-08-10T02:44:05.102" v="10036" actId="207"/>
          <ac:spMkLst>
            <pc:docMk/>
            <pc:sldMk cId="2682537603" sldId="411"/>
            <ac:spMk id="17" creationId="{31FA10D3-79C5-4092-B9B8-A13C98A5FD88}"/>
          </ac:spMkLst>
        </pc:spChg>
        <pc:spChg chg="del">
          <ac:chgData name="Jordan Thayer" userId="2910a459-b930-4c41-a260-227abd1a5a1a" providerId="ADAL" clId="{B37C5689-2CB9-4032-8E85-B3BE963AFE2D}" dt="2020-08-10T02:23:55.419" v="9759" actId="478"/>
          <ac:spMkLst>
            <pc:docMk/>
            <pc:sldMk cId="2682537603" sldId="411"/>
            <ac:spMk id="19" creationId="{1E3A72F8-8363-4A0E-8D44-9396E340C209}"/>
          </ac:spMkLst>
        </pc:spChg>
        <pc:spChg chg="del mod">
          <ac:chgData name="Jordan Thayer" userId="2910a459-b930-4c41-a260-227abd1a5a1a" providerId="ADAL" clId="{B37C5689-2CB9-4032-8E85-B3BE963AFE2D}" dt="2020-08-10T02:23:59.857" v="9761" actId="478"/>
          <ac:spMkLst>
            <pc:docMk/>
            <pc:sldMk cId="2682537603" sldId="411"/>
            <ac:spMk id="20" creationId="{E7F704BF-D996-4ABA-B841-85CD347EB049}"/>
          </ac:spMkLst>
        </pc:spChg>
        <pc:spChg chg="add mod">
          <ac:chgData name="Jordan Thayer" userId="2910a459-b930-4c41-a260-227abd1a5a1a" providerId="ADAL" clId="{B37C5689-2CB9-4032-8E85-B3BE963AFE2D}" dt="2020-08-10T02:47:58.172" v="10183" actId="20577"/>
          <ac:spMkLst>
            <pc:docMk/>
            <pc:sldMk cId="2682537603" sldId="411"/>
            <ac:spMk id="21" creationId="{AFF72AFC-392F-4BEF-AD27-83A569923641}"/>
          </ac:spMkLst>
        </pc:spChg>
        <pc:spChg chg="add mod">
          <ac:chgData name="Jordan Thayer" userId="2910a459-b930-4c41-a260-227abd1a5a1a" providerId="ADAL" clId="{B37C5689-2CB9-4032-8E85-B3BE963AFE2D}" dt="2020-08-10T02:47:32.886" v="10156" actId="20577"/>
          <ac:spMkLst>
            <pc:docMk/>
            <pc:sldMk cId="2682537603" sldId="411"/>
            <ac:spMk id="22" creationId="{249C1761-A767-441E-A593-E4E54CC597B6}"/>
          </ac:spMkLst>
        </pc:spChg>
        <pc:picChg chg="add mod modCrop">
          <ac:chgData name="Jordan Thayer" userId="2910a459-b930-4c41-a260-227abd1a5a1a" providerId="ADAL" clId="{B37C5689-2CB9-4032-8E85-B3BE963AFE2D}" dt="2020-08-10T02:38:53.232" v="9869" actId="1076"/>
          <ac:picMkLst>
            <pc:docMk/>
            <pc:sldMk cId="2682537603" sldId="411"/>
            <ac:picMk id="3" creationId="{BFFD7523-D4EC-409D-8D8A-1A41633DA53F}"/>
          </ac:picMkLst>
        </pc:picChg>
        <pc:picChg chg="del">
          <ac:chgData name="Jordan Thayer" userId="2910a459-b930-4c41-a260-227abd1a5a1a" providerId="ADAL" clId="{B37C5689-2CB9-4032-8E85-B3BE963AFE2D}" dt="2020-08-10T02:24:00.448" v="9762" actId="478"/>
          <ac:picMkLst>
            <pc:docMk/>
            <pc:sldMk cId="2682537603" sldId="411"/>
            <ac:picMk id="6" creationId="{86D73A08-79D7-48BF-85C6-9A5BCF59E29E}"/>
          </ac:picMkLst>
        </pc:picChg>
        <pc:picChg chg="del">
          <ac:chgData name="Jordan Thayer" userId="2910a459-b930-4c41-a260-227abd1a5a1a" providerId="ADAL" clId="{B37C5689-2CB9-4032-8E85-B3BE963AFE2D}" dt="2020-08-10T02:24:01.566" v="9763" actId="478"/>
          <ac:picMkLst>
            <pc:docMk/>
            <pc:sldMk cId="2682537603" sldId="411"/>
            <ac:picMk id="8" creationId="{7813025B-6AB8-42AD-943E-0A310C9D7659}"/>
          </ac:picMkLst>
        </pc:picChg>
      </pc:sldChg>
      <pc:sldChg chg="add del setBg">
        <pc:chgData name="Jordan Thayer" userId="2910a459-b930-4c41-a260-227abd1a5a1a" providerId="ADAL" clId="{B37C5689-2CB9-4032-8E85-B3BE963AFE2D}" dt="2020-08-10T02:48:12.587" v="10185"/>
        <pc:sldMkLst>
          <pc:docMk/>
          <pc:sldMk cId="723898205" sldId="412"/>
        </pc:sldMkLst>
      </pc:sldChg>
      <pc:sldChg chg="addSp delSp modSp add mod setBg setClrOvrMap modNotesTx">
        <pc:chgData name="Jordan Thayer" userId="2910a459-b930-4c41-a260-227abd1a5a1a" providerId="ADAL" clId="{B37C5689-2CB9-4032-8E85-B3BE963AFE2D}" dt="2020-08-10T02:51:56.415" v="10233" actId="114"/>
        <pc:sldMkLst>
          <pc:docMk/>
          <pc:sldMk cId="3374689111" sldId="412"/>
        </pc:sldMkLst>
        <pc:spChg chg="mod ord">
          <ac:chgData name="Jordan Thayer" userId="2910a459-b930-4c41-a260-227abd1a5a1a" providerId="ADAL" clId="{B37C5689-2CB9-4032-8E85-B3BE963AFE2D}" dt="2020-08-10T02:51:56.415" v="10233" actId="114"/>
          <ac:spMkLst>
            <pc:docMk/>
            <pc:sldMk cId="3374689111" sldId="412"/>
            <ac:spMk id="5" creationId="{5913F451-0C0D-A341-9054-3EE66A956335}"/>
          </ac:spMkLst>
        </pc:spChg>
        <pc:spChg chg="add del">
          <ac:chgData name="Jordan Thayer" userId="2910a459-b930-4c41-a260-227abd1a5a1a" providerId="ADAL" clId="{B37C5689-2CB9-4032-8E85-B3BE963AFE2D}" dt="2020-08-10T02:50:43.103" v="10199" actId="26606"/>
          <ac:spMkLst>
            <pc:docMk/>
            <pc:sldMk cId="3374689111" sldId="412"/>
            <ac:spMk id="11" creationId="{0671A8AE-40A1-4631-A6B8-581AFF065482}"/>
          </ac:spMkLst>
        </pc:spChg>
        <pc:spChg chg="add del">
          <ac:chgData name="Jordan Thayer" userId="2910a459-b930-4c41-a260-227abd1a5a1a" providerId="ADAL" clId="{B37C5689-2CB9-4032-8E85-B3BE963AFE2D}" dt="2020-08-10T02:50:43.103" v="10199" actId="26606"/>
          <ac:spMkLst>
            <pc:docMk/>
            <pc:sldMk cId="3374689111" sldId="412"/>
            <ac:spMk id="13" creationId="{AB58EF07-17C2-48CF-ABB0-EEF1F17CB8F0}"/>
          </ac:spMkLst>
        </pc:spChg>
        <pc:spChg chg="add del">
          <ac:chgData name="Jordan Thayer" userId="2910a459-b930-4c41-a260-227abd1a5a1a" providerId="ADAL" clId="{B37C5689-2CB9-4032-8E85-B3BE963AFE2D}" dt="2020-08-10T02:50:43.103" v="10199" actId="26606"/>
          <ac:spMkLst>
            <pc:docMk/>
            <pc:sldMk cId="3374689111" sldId="412"/>
            <ac:spMk id="15" creationId="{AF2F604E-43BE-4DC3-B983-E071523364F8}"/>
          </ac:spMkLst>
        </pc:spChg>
        <pc:spChg chg="add del">
          <ac:chgData name="Jordan Thayer" userId="2910a459-b930-4c41-a260-227abd1a5a1a" providerId="ADAL" clId="{B37C5689-2CB9-4032-8E85-B3BE963AFE2D}" dt="2020-08-10T02:50:43.103" v="10199" actId="26606"/>
          <ac:spMkLst>
            <pc:docMk/>
            <pc:sldMk cId="3374689111" sldId="412"/>
            <ac:spMk id="17" creationId="{08C9B587-E65E-4B52-B37C-ABEBB6E87928}"/>
          </ac:spMkLst>
        </pc:spChg>
        <pc:spChg chg="add">
          <ac:chgData name="Jordan Thayer" userId="2910a459-b930-4c41-a260-227abd1a5a1a" providerId="ADAL" clId="{B37C5689-2CB9-4032-8E85-B3BE963AFE2D}" dt="2020-08-10T02:50:43.103" v="10199" actId="26606"/>
          <ac:spMkLst>
            <pc:docMk/>
            <pc:sldMk cId="3374689111" sldId="412"/>
            <ac:spMk id="22" creationId="{BCC55ACC-A2F6-403C-A3A4-D59B3734D45F}"/>
          </ac:spMkLst>
        </pc:spChg>
        <pc:picChg chg="del">
          <ac:chgData name="Jordan Thayer" userId="2910a459-b930-4c41-a260-227abd1a5a1a" providerId="ADAL" clId="{B37C5689-2CB9-4032-8E85-B3BE963AFE2D}" dt="2020-08-10T02:48:24.647" v="10189" actId="478"/>
          <ac:picMkLst>
            <pc:docMk/>
            <pc:sldMk cId="3374689111" sldId="412"/>
            <ac:picMk id="3" creationId="{B0BA57D9-8F9C-44D0-9344-B726F6E46898}"/>
          </ac:picMkLst>
        </pc:picChg>
        <pc:picChg chg="add mod ord">
          <ac:chgData name="Jordan Thayer" userId="2910a459-b930-4c41-a260-227abd1a5a1a" providerId="ADAL" clId="{B37C5689-2CB9-4032-8E85-B3BE963AFE2D}" dt="2020-08-10T02:50:43.103" v="10199" actId="26606"/>
          <ac:picMkLst>
            <pc:docMk/>
            <pc:sldMk cId="3374689111" sldId="412"/>
            <ac:picMk id="6" creationId="{54C0A855-8A92-499A-AC6A-5399E21AC3D7}"/>
          </ac:picMkLst>
        </pc:picChg>
        <pc:cxnChg chg="del">
          <ac:chgData name="Jordan Thayer" userId="2910a459-b930-4c41-a260-227abd1a5a1a" providerId="ADAL" clId="{B37C5689-2CB9-4032-8E85-B3BE963AFE2D}" dt="2020-08-10T02:48:21.596" v="10187" actId="478"/>
          <ac:cxnSpMkLst>
            <pc:docMk/>
            <pc:sldMk cId="3374689111" sldId="412"/>
            <ac:cxnSpMk id="4" creationId="{91D0C1BC-B429-5343-A82E-F713B6364F68}"/>
          </ac:cxnSpMkLst>
        </pc:cxnChg>
      </pc:sldChg>
      <pc:sldChg chg="add del">
        <pc:chgData name="Jordan Thayer" userId="2910a459-b930-4c41-a260-227abd1a5a1a" providerId="ADAL" clId="{B37C5689-2CB9-4032-8E85-B3BE963AFE2D}" dt="2020-08-10T02:49:55.802" v="10192"/>
        <pc:sldMkLst>
          <pc:docMk/>
          <pc:sldMk cId="2479065034" sldId="413"/>
        </pc:sldMkLst>
      </pc:sldChg>
      <pc:sldChg chg="add del">
        <pc:chgData name="Jordan Thayer" userId="2910a459-b930-4c41-a260-227abd1a5a1a" providerId="ADAL" clId="{B37C5689-2CB9-4032-8E85-B3BE963AFE2D}" dt="2020-08-10T02:54:46.945" v="10240" actId="2696"/>
        <pc:sldMkLst>
          <pc:docMk/>
          <pc:sldMk cId="2015221776" sldId="414"/>
        </pc:sldMkLst>
      </pc:sldChg>
      <pc:sldChg chg="add">
        <pc:chgData name="Jordan Thayer" userId="2910a459-b930-4c41-a260-227abd1a5a1a" providerId="ADAL" clId="{B37C5689-2CB9-4032-8E85-B3BE963AFE2D}" dt="2020-08-10T02:54:45.609" v="10239"/>
        <pc:sldMkLst>
          <pc:docMk/>
          <pc:sldMk cId="1305667080" sldId="415"/>
        </pc:sldMkLst>
      </pc:sldChg>
      <pc:sldChg chg="add del">
        <pc:chgData name="Jordan Thayer" userId="2910a459-b930-4c41-a260-227abd1a5a1a" providerId="ADAL" clId="{B37C5689-2CB9-4032-8E85-B3BE963AFE2D}" dt="2020-08-10T02:54:35.370" v="10237"/>
        <pc:sldMkLst>
          <pc:docMk/>
          <pc:sldMk cId="2424342016" sldId="415"/>
        </pc:sldMkLst>
      </pc:sldChg>
      <pc:sldChg chg="addSp delSp modSp add addCm modCm">
        <pc:chgData name="Jordan Thayer" userId="2910a459-b930-4c41-a260-227abd1a5a1a" providerId="ADAL" clId="{B37C5689-2CB9-4032-8E85-B3BE963AFE2D}" dt="2020-08-10T03:50:03.298" v="10862"/>
        <pc:sldMkLst>
          <pc:docMk/>
          <pc:sldMk cId="487997183" sldId="416"/>
        </pc:sldMkLst>
        <pc:spChg chg="del">
          <ac:chgData name="Jordan Thayer" userId="2910a459-b930-4c41-a260-227abd1a5a1a" providerId="ADAL" clId="{B37C5689-2CB9-4032-8E85-B3BE963AFE2D}" dt="2020-08-10T03:08:06.844" v="10253" actId="931"/>
          <ac:spMkLst>
            <pc:docMk/>
            <pc:sldMk cId="487997183" sldId="416"/>
            <ac:spMk id="3" creationId="{A3ED24E0-87FA-2B47-920D-5E78E3DC8439}"/>
          </ac:spMkLst>
        </pc:spChg>
        <pc:spChg chg="mod ord">
          <ac:chgData name="Jordan Thayer" userId="2910a459-b930-4c41-a260-227abd1a5a1a" providerId="ADAL" clId="{B37C5689-2CB9-4032-8E85-B3BE963AFE2D}" dt="2020-08-10T03:13:21.465" v="10317" actId="1076"/>
          <ac:spMkLst>
            <pc:docMk/>
            <pc:sldMk cId="487997183" sldId="416"/>
            <ac:spMk id="5" creationId="{5913F451-0C0D-A341-9054-3EE66A956335}"/>
          </ac:spMkLst>
        </pc:spChg>
        <pc:spChg chg="add mod">
          <ac:chgData name="Jordan Thayer" userId="2910a459-b930-4c41-a260-227abd1a5a1a" providerId="ADAL" clId="{B37C5689-2CB9-4032-8E85-B3BE963AFE2D}" dt="2020-08-10T03:11:41.839" v="10299" actId="14100"/>
          <ac:spMkLst>
            <pc:docMk/>
            <pc:sldMk cId="487997183" sldId="416"/>
            <ac:spMk id="7" creationId="{CFACC5CA-8087-483F-821E-6CB7581F3AD2}"/>
          </ac:spMkLst>
        </pc:spChg>
        <pc:spChg chg="add mod ord">
          <ac:chgData name="Jordan Thayer" userId="2910a459-b930-4c41-a260-227abd1a5a1a" providerId="ADAL" clId="{B37C5689-2CB9-4032-8E85-B3BE963AFE2D}" dt="2020-08-10T03:15:06.010" v="10447" actId="207"/>
          <ac:spMkLst>
            <pc:docMk/>
            <pc:sldMk cId="487997183" sldId="416"/>
            <ac:spMk id="8" creationId="{46C81659-C222-4E4B-8943-73DAD8DEB937}"/>
          </ac:spMkLst>
        </pc:spChg>
        <pc:picChg chg="add mod">
          <ac:chgData name="Jordan Thayer" userId="2910a459-b930-4c41-a260-227abd1a5a1a" providerId="ADAL" clId="{B37C5689-2CB9-4032-8E85-B3BE963AFE2D}" dt="2020-08-10T03:11:38.199" v="10298" actId="14100"/>
          <ac:picMkLst>
            <pc:docMk/>
            <pc:sldMk cId="487997183" sldId="416"/>
            <ac:picMk id="6" creationId="{FC757771-F1F2-4573-8CAB-8613217A3C48}"/>
          </ac:picMkLst>
        </pc:picChg>
        <pc:cxnChg chg="del">
          <ac:chgData name="Jordan Thayer" userId="2910a459-b930-4c41-a260-227abd1a5a1a" providerId="ADAL" clId="{B37C5689-2CB9-4032-8E85-B3BE963AFE2D}" dt="2020-08-10T03:11:30.186" v="10296" actId="478"/>
          <ac:cxnSpMkLst>
            <pc:docMk/>
            <pc:sldMk cId="487997183" sldId="416"/>
            <ac:cxnSpMk id="4" creationId="{91D0C1BC-B429-5343-A82E-F713B6364F68}"/>
          </ac:cxnSpMkLst>
        </pc:cxnChg>
        <pc:cxnChg chg="add mod">
          <ac:chgData name="Jordan Thayer" userId="2910a459-b930-4c41-a260-227abd1a5a1a" providerId="ADAL" clId="{B37C5689-2CB9-4032-8E85-B3BE963AFE2D}" dt="2020-08-10T03:11:13.503" v="10294" actId="1076"/>
          <ac:cxnSpMkLst>
            <pc:docMk/>
            <pc:sldMk cId="487997183" sldId="416"/>
            <ac:cxnSpMk id="9" creationId="{13F30D9F-B235-42B4-8AFC-58269C9744B4}"/>
          </ac:cxnSpMkLst>
        </pc:cxnChg>
        <pc:cxnChg chg="add del mod ord">
          <ac:chgData name="Jordan Thayer" userId="2910a459-b930-4c41-a260-227abd1a5a1a" providerId="ADAL" clId="{B37C5689-2CB9-4032-8E85-B3BE963AFE2D}" dt="2020-08-10T03:13:21.858" v="10318" actId="478"/>
          <ac:cxnSpMkLst>
            <pc:docMk/>
            <pc:sldMk cId="487997183" sldId="416"/>
            <ac:cxnSpMk id="12" creationId="{7709154B-3A02-440C-9CEF-887430B77B49}"/>
          </ac:cxnSpMkLst>
        </pc:cxnChg>
      </pc:sldChg>
      <pc:sldChg chg="addSp delSp modSp add modAnim">
        <pc:chgData name="Jordan Thayer" userId="2910a459-b930-4c41-a260-227abd1a5a1a" providerId="ADAL" clId="{B37C5689-2CB9-4032-8E85-B3BE963AFE2D}" dt="2020-08-10T03:22:10.674" v="10478"/>
        <pc:sldMkLst>
          <pc:docMk/>
          <pc:sldMk cId="3115351412" sldId="417"/>
        </pc:sldMkLst>
        <pc:spChg chg="del">
          <ac:chgData name="Jordan Thayer" userId="2910a459-b930-4c41-a260-227abd1a5a1a" providerId="ADAL" clId="{B37C5689-2CB9-4032-8E85-B3BE963AFE2D}" dt="2020-08-10T03:17:21.890" v="10459" actId="931"/>
          <ac:spMkLst>
            <pc:docMk/>
            <pc:sldMk cId="3115351412" sldId="417"/>
            <ac:spMk id="3" creationId="{A3ED24E0-87FA-2B47-920D-5E78E3DC8439}"/>
          </ac:spMkLst>
        </pc:spChg>
        <pc:spChg chg="mod">
          <ac:chgData name="Jordan Thayer" userId="2910a459-b930-4c41-a260-227abd1a5a1a" providerId="ADAL" clId="{B37C5689-2CB9-4032-8E85-B3BE963AFE2D}" dt="2020-08-10T03:15:56.289" v="10458" actId="20577"/>
          <ac:spMkLst>
            <pc:docMk/>
            <pc:sldMk cId="3115351412" sldId="417"/>
            <ac:spMk id="5" creationId="{5913F451-0C0D-A341-9054-3EE66A956335}"/>
          </ac:spMkLst>
        </pc:spChg>
        <pc:spChg chg="add del">
          <ac:chgData name="Jordan Thayer" userId="2910a459-b930-4c41-a260-227abd1a5a1a" providerId="ADAL" clId="{B37C5689-2CB9-4032-8E85-B3BE963AFE2D}" dt="2020-08-10T03:21:17.617" v="10466"/>
          <ac:spMkLst>
            <pc:docMk/>
            <pc:sldMk cId="3115351412" sldId="417"/>
            <ac:spMk id="7" creationId="{753830E6-D946-4280-8E13-3E4C5E82A8F6}"/>
          </ac:spMkLst>
        </pc:spChg>
        <pc:picChg chg="add mod ord">
          <ac:chgData name="Jordan Thayer" userId="2910a459-b930-4c41-a260-227abd1a5a1a" providerId="ADAL" clId="{B37C5689-2CB9-4032-8E85-B3BE963AFE2D}" dt="2020-08-10T03:19:32.136" v="10464" actId="1076"/>
          <ac:picMkLst>
            <pc:docMk/>
            <pc:sldMk cId="3115351412" sldId="417"/>
            <ac:picMk id="6" creationId="{BFE445D5-39F8-4FBD-A3AC-6613C0AD9AB7}"/>
          </ac:picMkLst>
        </pc:picChg>
        <pc:picChg chg="add mod">
          <ac:chgData name="Jordan Thayer" userId="2910a459-b930-4c41-a260-227abd1a5a1a" providerId="ADAL" clId="{B37C5689-2CB9-4032-8E85-B3BE963AFE2D}" dt="2020-08-10T03:21:46.808" v="10474" actId="1076"/>
          <ac:picMkLst>
            <pc:docMk/>
            <pc:sldMk cId="3115351412" sldId="417"/>
            <ac:picMk id="9" creationId="{2D7822EF-A07D-4669-9819-01F05ACCD42A}"/>
          </ac:picMkLst>
        </pc:picChg>
      </pc:sldChg>
      <pc:sldChg chg="addSp delSp modSp add delAnim">
        <pc:chgData name="Jordan Thayer" userId="2910a459-b930-4c41-a260-227abd1a5a1a" providerId="ADAL" clId="{B37C5689-2CB9-4032-8E85-B3BE963AFE2D}" dt="2020-08-10T03:26:39.760" v="10505" actId="1076"/>
        <pc:sldMkLst>
          <pc:docMk/>
          <pc:sldMk cId="2013154296" sldId="418"/>
        </pc:sldMkLst>
        <pc:spChg chg="add del mod">
          <ac:chgData name="Jordan Thayer" userId="2910a459-b930-4c41-a260-227abd1a5a1a" providerId="ADAL" clId="{B37C5689-2CB9-4032-8E85-B3BE963AFE2D}" dt="2020-08-10T03:23:44.936" v="10482"/>
          <ac:spMkLst>
            <pc:docMk/>
            <pc:sldMk cId="2013154296" sldId="418"/>
            <ac:spMk id="3" creationId="{F245B363-CDD4-4ED0-B706-15CB805F3375}"/>
          </ac:spMkLst>
        </pc:spChg>
        <pc:spChg chg="add mod">
          <ac:chgData name="Jordan Thayer" userId="2910a459-b930-4c41-a260-227abd1a5a1a" providerId="ADAL" clId="{B37C5689-2CB9-4032-8E85-B3BE963AFE2D}" dt="2020-08-10T03:26:25.594" v="10502" actId="207"/>
          <ac:spMkLst>
            <pc:docMk/>
            <pc:sldMk cId="2013154296" sldId="418"/>
            <ac:spMk id="10" creationId="{7D8625B9-B7B6-45B5-B8F9-4021810E50CD}"/>
          </ac:spMkLst>
        </pc:spChg>
        <pc:spChg chg="add mod">
          <ac:chgData name="Jordan Thayer" userId="2910a459-b930-4c41-a260-227abd1a5a1a" providerId="ADAL" clId="{B37C5689-2CB9-4032-8E85-B3BE963AFE2D}" dt="2020-08-10T03:26:18.207" v="10501" actId="1076"/>
          <ac:spMkLst>
            <pc:docMk/>
            <pc:sldMk cId="2013154296" sldId="418"/>
            <ac:spMk id="11" creationId="{953CE5C6-56C3-495B-B16E-F07C7DE7F72F}"/>
          </ac:spMkLst>
        </pc:spChg>
        <pc:spChg chg="add mod">
          <ac:chgData name="Jordan Thayer" userId="2910a459-b930-4c41-a260-227abd1a5a1a" providerId="ADAL" clId="{B37C5689-2CB9-4032-8E85-B3BE963AFE2D}" dt="2020-08-10T03:26:25.594" v="10502" actId="207"/>
          <ac:spMkLst>
            <pc:docMk/>
            <pc:sldMk cId="2013154296" sldId="418"/>
            <ac:spMk id="12" creationId="{1EFD5243-6646-4C8F-B0F7-E38E89A91A7F}"/>
          </ac:spMkLst>
        </pc:spChg>
        <pc:spChg chg="add mod">
          <ac:chgData name="Jordan Thayer" userId="2910a459-b930-4c41-a260-227abd1a5a1a" providerId="ADAL" clId="{B37C5689-2CB9-4032-8E85-B3BE963AFE2D}" dt="2020-08-10T03:26:39.760" v="10505" actId="1076"/>
          <ac:spMkLst>
            <pc:docMk/>
            <pc:sldMk cId="2013154296" sldId="418"/>
            <ac:spMk id="13" creationId="{DFBED39A-EFE1-42AE-8E7A-452DD8DBCE11}"/>
          </ac:spMkLst>
        </pc:spChg>
        <pc:spChg chg="add mod">
          <ac:chgData name="Jordan Thayer" userId="2910a459-b930-4c41-a260-227abd1a5a1a" providerId="ADAL" clId="{B37C5689-2CB9-4032-8E85-B3BE963AFE2D}" dt="2020-08-10T03:26:25.594" v="10502" actId="207"/>
          <ac:spMkLst>
            <pc:docMk/>
            <pc:sldMk cId="2013154296" sldId="418"/>
            <ac:spMk id="14" creationId="{1220BD4E-3491-418F-97DD-35579FC92999}"/>
          </ac:spMkLst>
        </pc:spChg>
        <pc:spChg chg="add mod">
          <ac:chgData name="Jordan Thayer" userId="2910a459-b930-4c41-a260-227abd1a5a1a" providerId="ADAL" clId="{B37C5689-2CB9-4032-8E85-B3BE963AFE2D}" dt="2020-08-10T03:26:18.207" v="10501" actId="1076"/>
          <ac:spMkLst>
            <pc:docMk/>
            <pc:sldMk cId="2013154296" sldId="418"/>
            <ac:spMk id="15" creationId="{13675A8E-B8FD-4A86-B0C9-DE61DF4A5865}"/>
          </ac:spMkLst>
        </pc:spChg>
        <pc:spChg chg="add mod">
          <ac:chgData name="Jordan Thayer" userId="2910a459-b930-4c41-a260-227abd1a5a1a" providerId="ADAL" clId="{B37C5689-2CB9-4032-8E85-B3BE963AFE2D}" dt="2020-08-10T03:26:25.594" v="10502" actId="207"/>
          <ac:spMkLst>
            <pc:docMk/>
            <pc:sldMk cId="2013154296" sldId="418"/>
            <ac:spMk id="16" creationId="{92D6FDF0-5E1C-4F02-AB80-C8AF3F97FFB3}"/>
          </ac:spMkLst>
        </pc:spChg>
        <pc:spChg chg="add mod">
          <ac:chgData name="Jordan Thayer" userId="2910a459-b930-4c41-a260-227abd1a5a1a" providerId="ADAL" clId="{B37C5689-2CB9-4032-8E85-B3BE963AFE2D}" dt="2020-08-10T03:26:30.134" v="10503" actId="1076"/>
          <ac:spMkLst>
            <pc:docMk/>
            <pc:sldMk cId="2013154296" sldId="418"/>
            <ac:spMk id="17" creationId="{1C5D14E5-54C0-4B8D-897D-A11392BBAF6F}"/>
          </ac:spMkLst>
        </pc:spChg>
        <pc:spChg chg="add mod">
          <ac:chgData name="Jordan Thayer" userId="2910a459-b930-4c41-a260-227abd1a5a1a" providerId="ADAL" clId="{B37C5689-2CB9-4032-8E85-B3BE963AFE2D}" dt="2020-08-10T03:26:25.594" v="10502" actId="207"/>
          <ac:spMkLst>
            <pc:docMk/>
            <pc:sldMk cId="2013154296" sldId="418"/>
            <ac:spMk id="18" creationId="{69216182-5028-4402-B786-798CE1F96ED9}"/>
          </ac:spMkLst>
        </pc:spChg>
        <pc:spChg chg="add mod">
          <ac:chgData name="Jordan Thayer" userId="2910a459-b930-4c41-a260-227abd1a5a1a" providerId="ADAL" clId="{B37C5689-2CB9-4032-8E85-B3BE963AFE2D}" dt="2020-08-10T03:26:37.425" v="10504" actId="1076"/>
          <ac:spMkLst>
            <pc:docMk/>
            <pc:sldMk cId="2013154296" sldId="418"/>
            <ac:spMk id="19" creationId="{AD7257E7-79A2-47DD-BCD4-CC76A8EFF4B4}"/>
          </ac:spMkLst>
        </pc:spChg>
        <pc:picChg chg="del">
          <ac:chgData name="Jordan Thayer" userId="2910a459-b930-4c41-a260-227abd1a5a1a" providerId="ADAL" clId="{B37C5689-2CB9-4032-8E85-B3BE963AFE2D}" dt="2020-08-10T03:22:29.696" v="10480" actId="478"/>
          <ac:picMkLst>
            <pc:docMk/>
            <pc:sldMk cId="2013154296" sldId="418"/>
            <ac:picMk id="6" creationId="{BFE445D5-39F8-4FBD-A3AC-6613C0AD9AB7}"/>
          </ac:picMkLst>
        </pc:picChg>
        <pc:picChg chg="del">
          <ac:chgData name="Jordan Thayer" userId="2910a459-b930-4c41-a260-227abd1a5a1a" providerId="ADAL" clId="{B37C5689-2CB9-4032-8E85-B3BE963AFE2D}" dt="2020-08-10T03:22:31.402" v="10481" actId="478"/>
          <ac:picMkLst>
            <pc:docMk/>
            <pc:sldMk cId="2013154296" sldId="418"/>
            <ac:picMk id="9" creationId="{2D7822EF-A07D-4669-9819-01F05ACCD42A}"/>
          </ac:picMkLst>
        </pc:picChg>
        <pc:picChg chg="add mod">
          <ac:chgData name="Jordan Thayer" userId="2910a459-b930-4c41-a260-227abd1a5a1a" providerId="ADAL" clId="{B37C5689-2CB9-4032-8E85-B3BE963AFE2D}" dt="2020-08-10T03:25:23.347" v="10493" actId="208"/>
          <ac:picMkLst>
            <pc:docMk/>
            <pc:sldMk cId="2013154296" sldId="418"/>
            <ac:picMk id="2050" creationId="{E71AFDCC-5C13-493B-A5D4-E7630C179CE0}"/>
          </ac:picMkLst>
        </pc:picChg>
      </pc:sldChg>
      <pc:sldChg chg="addSp delSp modSp add del mod setBg delAnim modNotesTx">
        <pc:chgData name="Jordan Thayer" userId="2910a459-b930-4c41-a260-227abd1a5a1a" providerId="ADAL" clId="{B37C5689-2CB9-4032-8E85-B3BE963AFE2D}" dt="2020-08-10T03:38:57.100" v="10557" actId="2696"/>
        <pc:sldMkLst>
          <pc:docMk/>
          <pc:sldMk cId="4252658776" sldId="419"/>
        </pc:sldMkLst>
        <pc:spChg chg="add del mod">
          <ac:chgData name="Jordan Thayer" userId="2910a459-b930-4c41-a260-227abd1a5a1a" providerId="ADAL" clId="{B37C5689-2CB9-4032-8E85-B3BE963AFE2D}" dt="2020-08-10T03:34:46.704" v="10514" actId="931"/>
          <ac:spMkLst>
            <pc:docMk/>
            <pc:sldMk cId="4252658776" sldId="419"/>
            <ac:spMk id="3" creationId="{F8F28041-E014-4D5B-AACD-09C121D08190}"/>
          </ac:spMkLst>
        </pc:spChg>
        <pc:spChg chg="del mod">
          <ac:chgData name="Jordan Thayer" userId="2910a459-b930-4c41-a260-227abd1a5a1a" providerId="ADAL" clId="{B37C5689-2CB9-4032-8E85-B3BE963AFE2D}" dt="2020-08-10T03:35:01.468" v="10521" actId="478"/>
          <ac:spMkLst>
            <pc:docMk/>
            <pc:sldMk cId="4252658776" sldId="419"/>
            <ac:spMk id="5" creationId="{5913F451-0C0D-A341-9054-3EE66A956335}"/>
          </ac:spMkLst>
        </pc:spChg>
        <pc:spChg chg="add del mod">
          <ac:chgData name="Jordan Thayer" userId="2910a459-b930-4c41-a260-227abd1a5a1a" providerId="ADAL" clId="{B37C5689-2CB9-4032-8E85-B3BE963AFE2D}" dt="2020-08-10T03:35:16.105" v="10523" actId="931"/>
          <ac:spMkLst>
            <pc:docMk/>
            <pc:sldMk cId="4252658776" sldId="419"/>
            <ac:spMk id="11" creationId="{AD9A60E8-4BB5-4363-BE37-6DFECAF153BC}"/>
          </ac:spMkLst>
        </pc:spChg>
        <pc:spChg chg="add">
          <ac:chgData name="Jordan Thayer" userId="2910a459-b930-4c41-a260-227abd1a5a1a" providerId="ADAL" clId="{B37C5689-2CB9-4032-8E85-B3BE963AFE2D}" dt="2020-08-10T03:35:36.028" v="10528" actId="26606"/>
          <ac:spMkLst>
            <pc:docMk/>
            <pc:sldMk cId="4252658776" sldId="419"/>
            <ac:spMk id="19" creationId="{D2F15313-8FAC-4544-A30C-F011122B3B3E}"/>
          </ac:spMkLst>
        </pc:spChg>
        <pc:spChg chg="add">
          <ac:chgData name="Jordan Thayer" userId="2910a459-b930-4c41-a260-227abd1a5a1a" providerId="ADAL" clId="{B37C5689-2CB9-4032-8E85-B3BE963AFE2D}" dt="2020-08-10T03:35:36.028" v="10528" actId="26606"/>
          <ac:spMkLst>
            <pc:docMk/>
            <pc:sldMk cId="4252658776" sldId="419"/>
            <ac:spMk id="22" creationId="{63F5877B-98C7-49DD-83AB-0F6F57CB6543}"/>
          </ac:spMkLst>
        </pc:spChg>
        <pc:spChg chg="add">
          <ac:chgData name="Jordan Thayer" userId="2910a459-b930-4c41-a260-227abd1a5a1a" providerId="ADAL" clId="{B37C5689-2CB9-4032-8E85-B3BE963AFE2D}" dt="2020-08-10T03:35:36.028" v="10528" actId="26606"/>
          <ac:spMkLst>
            <pc:docMk/>
            <pc:sldMk cId="4252658776" sldId="419"/>
            <ac:spMk id="24" creationId="{4EA91930-66BC-4C41-B4F5-C31EB216F64B}"/>
          </ac:spMkLst>
        </pc:spChg>
        <pc:spChg chg="add">
          <ac:chgData name="Jordan Thayer" userId="2910a459-b930-4c41-a260-227abd1a5a1a" providerId="ADAL" clId="{B37C5689-2CB9-4032-8E85-B3BE963AFE2D}" dt="2020-08-10T03:35:36.028" v="10528" actId="26606"/>
          <ac:spMkLst>
            <pc:docMk/>
            <pc:sldMk cId="4252658776" sldId="419"/>
            <ac:spMk id="26" creationId="{6313CF8F-B436-401E-9575-DE0F8E8B5B17}"/>
          </ac:spMkLst>
        </pc:spChg>
        <pc:spChg chg="add">
          <ac:chgData name="Jordan Thayer" userId="2910a459-b930-4c41-a260-227abd1a5a1a" providerId="ADAL" clId="{B37C5689-2CB9-4032-8E85-B3BE963AFE2D}" dt="2020-08-10T03:35:36.028" v="10528" actId="26606"/>
          <ac:spMkLst>
            <pc:docMk/>
            <pc:sldMk cId="4252658776" sldId="419"/>
            <ac:spMk id="28" creationId="{2A38CFE9-C30A-4551-ACCB-D5808FBC39CD}"/>
          </ac:spMkLst>
        </pc:spChg>
        <pc:spChg chg="add">
          <ac:chgData name="Jordan Thayer" userId="2910a459-b930-4c41-a260-227abd1a5a1a" providerId="ADAL" clId="{B37C5689-2CB9-4032-8E85-B3BE963AFE2D}" dt="2020-08-10T03:35:36.028" v="10528" actId="26606"/>
          <ac:spMkLst>
            <pc:docMk/>
            <pc:sldMk cId="4252658776" sldId="419"/>
            <ac:spMk id="30" creationId="{67EF550F-47CE-4FB2-9DAC-12AD835C833D}"/>
          </ac:spMkLst>
        </pc:spChg>
        <pc:picChg chg="del">
          <ac:chgData name="Jordan Thayer" userId="2910a459-b930-4c41-a260-227abd1a5a1a" providerId="ADAL" clId="{B37C5689-2CB9-4032-8E85-B3BE963AFE2D}" dt="2020-08-10T03:27:05.621" v="10507" actId="478"/>
          <ac:picMkLst>
            <pc:docMk/>
            <pc:sldMk cId="4252658776" sldId="419"/>
            <ac:picMk id="6" creationId="{BFE445D5-39F8-4FBD-A3AC-6613C0AD9AB7}"/>
          </ac:picMkLst>
        </pc:picChg>
        <pc:picChg chg="add del mod">
          <ac:chgData name="Jordan Thayer" userId="2910a459-b930-4c41-a260-227abd1a5a1a" providerId="ADAL" clId="{B37C5689-2CB9-4032-8E85-B3BE963AFE2D}" dt="2020-08-10T03:35:06.080" v="10522" actId="478"/>
          <ac:picMkLst>
            <pc:docMk/>
            <pc:sldMk cId="4252658776" sldId="419"/>
            <ac:picMk id="8" creationId="{EABD721A-0723-41C9-B0CD-43B313834068}"/>
          </ac:picMkLst>
        </pc:picChg>
        <pc:picChg chg="del">
          <ac:chgData name="Jordan Thayer" userId="2910a459-b930-4c41-a260-227abd1a5a1a" providerId="ADAL" clId="{B37C5689-2CB9-4032-8E85-B3BE963AFE2D}" dt="2020-08-10T03:27:08.976" v="10508" actId="478"/>
          <ac:picMkLst>
            <pc:docMk/>
            <pc:sldMk cId="4252658776" sldId="419"/>
            <ac:picMk id="9" creationId="{2D7822EF-A07D-4669-9819-01F05ACCD42A}"/>
          </ac:picMkLst>
        </pc:picChg>
        <pc:picChg chg="add mod ord">
          <ac:chgData name="Jordan Thayer" userId="2910a459-b930-4c41-a260-227abd1a5a1a" providerId="ADAL" clId="{B37C5689-2CB9-4032-8E85-B3BE963AFE2D}" dt="2020-08-10T03:36:08.003" v="10536" actId="1076"/>
          <ac:picMkLst>
            <pc:docMk/>
            <pc:sldMk cId="4252658776" sldId="419"/>
            <ac:picMk id="13" creationId="{E2415FC0-1D0F-401E-A408-1C9844B269F3}"/>
          </ac:picMkLst>
        </pc:picChg>
        <pc:picChg chg="add mod">
          <ac:chgData name="Jordan Thayer" userId="2910a459-b930-4c41-a260-227abd1a5a1a" providerId="ADAL" clId="{B37C5689-2CB9-4032-8E85-B3BE963AFE2D}" dt="2020-08-10T03:35:40.392" v="10529" actId="1076"/>
          <ac:picMkLst>
            <pc:docMk/>
            <pc:sldMk cId="4252658776" sldId="419"/>
            <ac:picMk id="15" creationId="{033946A3-EF1E-4B8D-918F-BE771A107ADB}"/>
          </ac:picMkLst>
        </pc:picChg>
        <pc:cxnChg chg="del">
          <ac:chgData name="Jordan Thayer" userId="2910a459-b930-4c41-a260-227abd1a5a1a" providerId="ADAL" clId="{B37C5689-2CB9-4032-8E85-B3BE963AFE2D}" dt="2020-08-10T03:34:58.778" v="10519" actId="478"/>
          <ac:cxnSpMkLst>
            <pc:docMk/>
            <pc:sldMk cId="4252658776" sldId="419"/>
            <ac:cxnSpMk id="4" creationId="{91D0C1BC-B429-5343-A82E-F713B6364F68}"/>
          </ac:cxnSpMkLst>
        </pc:cxnChg>
      </pc:sldChg>
      <pc:sldChg chg="addSp delSp modSp add delAnim modAnim">
        <pc:chgData name="Jordan Thayer" userId="2910a459-b930-4c41-a260-227abd1a5a1a" providerId="ADAL" clId="{B37C5689-2CB9-4032-8E85-B3BE963AFE2D}" dt="2020-08-10T03:38:21.318" v="10556"/>
        <pc:sldMkLst>
          <pc:docMk/>
          <pc:sldMk cId="1512544865" sldId="420"/>
        </pc:sldMkLst>
        <pc:spChg chg="add del mod">
          <ac:chgData name="Jordan Thayer" userId="2910a459-b930-4c41-a260-227abd1a5a1a" providerId="ADAL" clId="{B37C5689-2CB9-4032-8E85-B3BE963AFE2D}" dt="2020-08-10T03:36:02.700" v="10533" actId="478"/>
          <ac:spMkLst>
            <pc:docMk/>
            <pc:sldMk cId="1512544865" sldId="420"/>
            <ac:spMk id="3" creationId="{AC0C8BFA-1080-450D-AFD7-6402FDA1EA0E}"/>
          </ac:spMkLst>
        </pc:spChg>
        <pc:spChg chg="mod">
          <ac:chgData name="Jordan Thayer" userId="2910a459-b930-4c41-a260-227abd1a5a1a" providerId="ADAL" clId="{B37C5689-2CB9-4032-8E85-B3BE963AFE2D}" dt="2020-08-10T03:36:25.144" v="10538" actId="1076"/>
          <ac:spMkLst>
            <pc:docMk/>
            <pc:sldMk cId="1512544865" sldId="420"/>
            <ac:spMk id="5" creationId="{5913F451-0C0D-A341-9054-3EE66A956335}"/>
          </ac:spMkLst>
        </pc:spChg>
        <pc:picChg chg="del">
          <ac:chgData name="Jordan Thayer" userId="2910a459-b930-4c41-a260-227abd1a5a1a" providerId="ADAL" clId="{B37C5689-2CB9-4032-8E85-B3BE963AFE2D}" dt="2020-08-10T03:35:59.954" v="10531" actId="478"/>
          <ac:picMkLst>
            <pc:docMk/>
            <pc:sldMk cId="1512544865" sldId="420"/>
            <ac:picMk id="6" creationId="{BFE445D5-39F8-4FBD-A3AC-6613C0AD9AB7}"/>
          </ac:picMkLst>
        </pc:picChg>
        <pc:picChg chg="add del mod">
          <ac:chgData name="Jordan Thayer" userId="2910a459-b930-4c41-a260-227abd1a5a1a" providerId="ADAL" clId="{B37C5689-2CB9-4032-8E85-B3BE963AFE2D}" dt="2020-08-10T03:37:42.176" v="10546" actId="478"/>
          <ac:picMkLst>
            <pc:docMk/>
            <pc:sldMk cId="1512544865" sldId="420"/>
            <ac:picMk id="8" creationId="{1BD466D7-AC60-4A8B-8E43-20AD9634013E}"/>
          </ac:picMkLst>
        </pc:picChg>
        <pc:picChg chg="del">
          <ac:chgData name="Jordan Thayer" userId="2910a459-b930-4c41-a260-227abd1a5a1a" providerId="ADAL" clId="{B37C5689-2CB9-4032-8E85-B3BE963AFE2D}" dt="2020-08-10T03:36:01.559" v="10532" actId="478"/>
          <ac:picMkLst>
            <pc:docMk/>
            <pc:sldMk cId="1512544865" sldId="420"/>
            <ac:picMk id="9" creationId="{2D7822EF-A07D-4669-9819-01F05ACCD42A}"/>
          </ac:picMkLst>
        </pc:picChg>
        <pc:picChg chg="add mod">
          <ac:chgData name="Jordan Thayer" userId="2910a459-b930-4c41-a260-227abd1a5a1a" providerId="ADAL" clId="{B37C5689-2CB9-4032-8E85-B3BE963AFE2D}" dt="2020-08-10T03:36:31.331" v="10539" actId="1076"/>
          <ac:picMkLst>
            <pc:docMk/>
            <pc:sldMk cId="1512544865" sldId="420"/>
            <ac:picMk id="10" creationId="{F5119BD1-98DE-4C19-A9F4-4A48B16A525F}"/>
          </ac:picMkLst>
        </pc:picChg>
        <pc:picChg chg="add mod ord">
          <ac:chgData name="Jordan Thayer" userId="2910a459-b930-4c41-a260-227abd1a5a1a" providerId="ADAL" clId="{B37C5689-2CB9-4032-8E85-B3BE963AFE2D}" dt="2020-08-10T03:38:15.367" v="10554" actId="14100"/>
          <ac:picMkLst>
            <pc:docMk/>
            <pc:sldMk cId="1512544865" sldId="420"/>
            <ac:picMk id="11" creationId="{395D4CE1-D8AD-482A-949C-99F0E9C724D3}"/>
          </ac:picMkLst>
        </pc:picChg>
        <pc:cxnChg chg="del">
          <ac:chgData name="Jordan Thayer" userId="2910a459-b930-4c41-a260-227abd1a5a1a" providerId="ADAL" clId="{B37C5689-2CB9-4032-8E85-B3BE963AFE2D}" dt="2020-08-10T03:36:03.476" v="10534" actId="478"/>
          <ac:cxnSpMkLst>
            <pc:docMk/>
            <pc:sldMk cId="1512544865" sldId="420"/>
            <ac:cxnSpMk id="4" creationId="{91D0C1BC-B429-5343-A82E-F713B6364F68}"/>
          </ac:cxnSpMkLst>
        </pc:cxnChg>
      </pc:sldChg>
      <pc:sldChg chg="add del">
        <pc:chgData name="Jordan Thayer" userId="2910a459-b930-4c41-a260-227abd1a5a1a" providerId="ADAL" clId="{B37C5689-2CB9-4032-8E85-B3BE963AFE2D}" dt="2020-08-10T03:39:27.502" v="10559" actId="2696"/>
        <pc:sldMkLst>
          <pc:docMk/>
          <pc:sldMk cId="1034066363" sldId="421"/>
        </pc:sldMkLst>
      </pc:sldChg>
      <pc:sldChg chg="addSp delSp modSp add del mod setBg delAnim">
        <pc:chgData name="Jordan Thayer" userId="2910a459-b930-4c41-a260-227abd1a5a1a" providerId="ADAL" clId="{B37C5689-2CB9-4032-8E85-B3BE963AFE2D}" dt="2020-08-10T03:47:08.797" v="10753" actId="2696"/>
        <pc:sldMkLst>
          <pc:docMk/>
          <pc:sldMk cId="1587830251" sldId="421"/>
        </pc:sldMkLst>
        <pc:spChg chg="add del mod">
          <ac:chgData name="Jordan Thayer" userId="2910a459-b930-4c41-a260-227abd1a5a1a" providerId="ADAL" clId="{B37C5689-2CB9-4032-8E85-B3BE963AFE2D}" dt="2020-08-10T03:39:49.180" v="10563" actId="478"/>
          <ac:spMkLst>
            <pc:docMk/>
            <pc:sldMk cId="1587830251" sldId="421"/>
            <ac:spMk id="3" creationId="{B16501B5-858F-4AFA-8824-9D924FAEEE2B}"/>
          </ac:spMkLst>
        </pc:spChg>
        <pc:spChg chg="del mod">
          <ac:chgData name="Jordan Thayer" userId="2910a459-b930-4c41-a260-227abd1a5a1a" providerId="ADAL" clId="{B37C5689-2CB9-4032-8E85-B3BE963AFE2D}" dt="2020-08-10T03:39:51.444" v="10565" actId="478"/>
          <ac:spMkLst>
            <pc:docMk/>
            <pc:sldMk cId="1587830251" sldId="421"/>
            <ac:spMk id="5" creationId="{5913F451-0C0D-A341-9054-3EE66A956335}"/>
          </ac:spMkLst>
        </pc:spChg>
        <pc:spChg chg="add del mod">
          <ac:chgData name="Jordan Thayer" userId="2910a459-b930-4c41-a260-227abd1a5a1a" providerId="ADAL" clId="{B37C5689-2CB9-4032-8E85-B3BE963AFE2D}" dt="2020-08-10T03:42:59.477" v="10612" actId="478"/>
          <ac:spMkLst>
            <pc:docMk/>
            <pc:sldMk cId="1587830251" sldId="421"/>
            <ac:spMk id="10" creationId="{F33FB760-CCB3-471C-BEEE-86753668BBD9}"/>
          </ac:spMkLst>
        </pc:spChg>
        <pc:spChg chg="add mod ord">
          <ac:chgData name="Jordan Thayer" userId="2910a459-b930-4c41-a260-227abd1a5a1a" providerId="ADAL" clId="{B37C5689-2CB9-4032-8E85-B3BE963AFE2D}" dt="2020-08-10T03:43:52.196" v="10628" actId="26606"/>
          <ac:spMkLst>
            <pc:docMk/>
            <pc:sldMk cId="1587830251" sldId="421"/>
            <ac:spMk id="13" creationId="{D6FD084A-6ED7-4D04-B6FC-589824C8B6F3}"/>
          </ac:spMkLst>
        </pc:spChg>
        <pc:spChg chg="add">
          <ac:chgData name="Jordan Thayer" userId="2910a459-b930-4c41-a260-227abd1a5a1a" providerId="ADAL" clId="{B37C5689-2CB9-4032-8E85-B3BE963AFE2D}" dt="2020-08-10T03:43:52.196" v="10628" actId="26606"/>
          <ac:spMkLst>
            <pc:docMk/>
            <pc:sldMk cId="1587830251" sldId="421"/>
            <ac:spMk id="20" creationId="{E91DC736-0EF8-4F87-9146-EBF1D2EE4D3D}"/>
          </ac:spMkLst>
        </pc:spChg>
        <pc:spChg chg="add">
          <ac:chgData name="Jordan Thayer" userId="2910a459-b930-4c41-a260-227abd1a5a1a" providerId="ADAL" clId="{B37C5689-2CB9-4032-8E85-B3BE963AFE2D}" dt="2020-08-10T03:43:52.196" v="10628" actId="26606"/>
          <ac:spMkLst>
            <pc:docMk/>
            <pc:sldMk cId="1587830251" sldId="421"/>
            <ac:spMk id="22" creationId="{097CD68E-23E3-4007-8847-CD0944C4F7BE}"/>
          </ac:spMkLst>
        </pc:spChg>
        <pc:spChg chg="add">
          <ac:chgData name="Jordan Thayer" userId="2910a459-b930-4c41-a260-227abd1a5a1a" providerId="ADAL" clId="{B37C5689-2CB9-4032-8E85-B3BE963AFE2D}" dt="2020-08-10T03:43:52.196" v="10628" actId="26606"/>
          <ac:spMkLst>
            <pc:docMk/>
            <pc:sldMk cId="1587830251" sldId="421"/>
            <ac:spMk id="24" creationId="{AF2F604E-43BE-4DC3-B983-E071523364F8}"/>
          </ac:spMkLst>
        </pc:spChg>
        <pc:spChg chg="add">
          <ac:chgData name="Jordan Thayer" userId="2910a459-b930-4c41-a260-227abd1a5a1a" providerId="ADAL" clId="{B37C5689-2CB9-4032-8E85-B3BE963AFE2D}" dt="2020-08-10T03:43:52.196" v="10628" actId="26606"/>
          <ac:spMkLst>
            <pc:docMk/>
            <pc:sldMk cId="1587830251" sldId="421"/>
            <ac:spMk id="26" creationId="{08C9B587-E65E-4B52-B37C-ABEBB6E87928}"/>
          </ac:spMkLst>
        </pc:spChg>
        <pc:picChg chg="del">
          <ac:chgData name="Jordan Thayer" userId="2910a459-b930-4c41-a260-227abd1a5a1a" providerId="ADAL" clId="{B37C5689-2CB9-4032-8E85-B3BE963AFE2D}" dt="2020-08-10T03:39:46.058" v="10561" actId="478"/>
          <ac:picMkLst>
            <pc:docMk/>
            <pc:sldMk cId="1587830251" sldId="421"/>
            <ac:picMk id="6" creationId="{BFE445D5-39F8-4FBD-A3AC-6613C0AD9AB7}"/>
          </ac:picMkLst>
        </pc:picChg>
        <pc:picChg chg="add del mod">
          <ac:chgData name="Jordan Thayer" userId="2910a459-b930-4c41-a260-227abd1a5a1a" providerId="ADAL" clId="{B37C5689-2CB9-4032-8E85-B3BE963AFE2D}" dt="2020-08-10T03:43:00.348" v="10613" actId="478"/>
          <ac:picMkLst>
            <pc:docMk/>
            <pc:sldMk cId="1587830251" sldId="421"/>
            <ac:picMk id="8" creationId="{F76CD183-D30A-469C-842A-096628194B67}"/>
          </ac:picMkLst>
        </pc:picChg>
        <pc:picChg chg="del">
          <ac:chgData name="Jordan Thayer" userId="2910a459-b930-4c41-a260-227abd1a5a1a" providerId="ADAL" clId="{B37C5689-2CB9-4032-8E85-B3BE963AFE2D}" dt="2020-08-10T03:39:47.981" v="10562" actId="478"/>
          <ac:picMkLst>
            <pc:docMk/>
            <pc:sldMk cId="1587830251" sldId="421"/>
            <ac:picMk id="9" creationId="{2D7822EF-A07D-4669-9819-01F05ACCD42A}"/>
          </ac:picMkLst>
        </pc:picChg>
        <pc:picChg chg="add del mod">
          <ac:chgData name="Jordan Thayer" userId="2910a459-b930-4c41-a260-227abd1a5a1a" providerId="ADAL" clId="{B37C5689-2CB9-4032-8E85-B3BE963AFE2D}" dt="2020-08-10T03:43:26.047" v="10618" actId="478"/>
          <ac:picMkLst>
            <pc:docMk/>
            <pc:sldMk cId="1587830251" sldId="421"/>
            <ac:picMk id="12" creationId="{E9D1012B-05BD-4605-9F92-47F6C7183DE7}"/>
          </ac:picMkLst>
        </pc:picChg>
        <pc:picChg chg="add mod">
          <ac:chgData name="Jordan Thayer" userId="2910a459-b930-4c41-a260-227abd1a5a1a" providerId="ADAL" clId="{B37C5689-2CB9-4032-8E85-B3BE963AFE2D}" dt="2020-08-10T03:46:37.250" v="10747" actId="14100"/>
          <ac:picMkLst>
            <pc:docMk/>
            <pc:sldMk cId="1587830251" sldId="421"/>
            <ac:picMk id="15" creationId="{E019C25E-A713-4AA2-99AA-5AD9BF0E3867}"/>
          </ac:picMkLst>
        </pc:picChg>
        <pc:cxnChg chg="del">
          <ac:chgData name="Jordan Thayer" userId="2910a459-b930-4c41-a260-227abd1a5a1a" providerId="ADAL" clId="{B37C5689-2CB9-4032-8E85-B3BE963AFE2D}" dt="2020-08-10T03:39:52.948" v="10566" actId="478"/>
          <ac:cxnSpMkLst>
            <pc:docMk/>
            <pc:sldMk cId="1587830251" sldId="421"/>
            <ac:cxnSpMk id="4" creationId="{91D0C1BC-B429-5343-A82E-F713B6364F68}"/>
          </ac:cxnSpMkLst>
        </pc:cxnChg>
      </pc:sldChg>
      <pc:sldChg chg="add del">
        <pc:chgData name="Jordan Thayer" userId="2910a459-b930-4c41-a260-227abd1a5a1a" providerId="ADAL" clId="{B37C5689-2CB9-4032-8E85-B3BE963AFE2D}" dt="2020-08-10T03:40:23.323" v="10568" actId="2696"/>
        <pc:sldMkLst>
          <pc:docMk/>
          <pc:sldMk cId="1212175535" sldId="422"/>
        </pc:sldMkLst>
      </pc:sldChg>
      <pc:sldChg chg="addSp delSp modSp add delAnim modNotesTx">
        <pc:chgData name="Jordan Thayer" userId="2910a459-b930-4c41-a260-227abd1a5a1a" providerId="ADAL" clId="{B37C5689-2CB9-4032-8E85-B3BE963AFE2D}" dt="2020-08-10T03:52:33.618" v="10985" actId="20577"/>
        <pc:sldMkLst>
          <pc:docMk/>
          <pc:sldMk cId="1518080051" sldId="422"/>
        </pc:sldMkLst>
        <pc:spChg chg="add mod">
          <ac:chgData name="Jordan Thayer" userId="2910a459-b930-4c41-a260-227abd1a5a1a" providerId="ADAL" clId="{B37C5689-2CB9-4032-8E85-B3BE963AFE2D}" dt="2020-08-10T03:44:43.053" v="10634" actId="478"/>
          <ac:spMkLst>
            <pc:docMk/>
            <pc:sldMk cId="1518080051" sldId="422"/>
            <ac:spMk id="3" creationId="{1E945130-E944-448A-9E3D-D3BB8B605466}"/>
          </ac:spMkLst>
        </pc:spChg>
        <pc:spChg chg="del mod">
          <ac:chgData name="Jordan Thayer" userId="2910a459-b930-4c41-a260-227abd1a5a1a" providerId="ADAL" clId="{B37C5689-2CB9-4032-8E85-B3BE963AFE2D}" dt="2020-08-10T03:44:40.715" v="10632" actId="478"/>
          <ac:spMkLst>
            <pc:docMk/>
            <pc:sldMk cId="1518080051" sldId="422"/>
            <ac:spMk id="5" creationId="{5913F451-0C0D-A341-9054-3EE66A956335}"/>
          </ac:spMkLst>
        </pc:spChg>
        <pc:spChg chg="add mod">
          <ac:chgData name="Jordan Thayer" userId="2910a459-b930-4c41-a260-227abd1a5a1a" providerId="ADAL" clId="{B37C5689-2CB9-4032-8E85-B3BE963AFE2D}" dt="2020-08-10T03:51:05.777" v="10902" actId="20577"/>
          <ac:spMkLst>
            <pc:docMk/>
            <pc:sldMk cId="1518080051" sldId="422"/>
            <ac:spMk id="12" creationId="{960298CC-3D5E-4731-A782-A8492E30DAFF}"/>
          </ac:spMkLst>
        </pc:spChg>
        <pc:spChg chg="add mod">
          <ac:chgData name="Jordan Thayer" userId="2910a459-b930-4c41-a260-227abd1a5a1a" providerId="ADAL" clId="{B37C5689-2CB9-4032-8E85-B3BE963AFE2D}" dt="2020-08-10T03:51:36.955" v="10913" actId="20577"/>
          <ac:spMkLst>
            <pc:docMk/>
            <pc:sldMk cId="1518080051" sldId="422"/>
            <ac:spMk id="13" creationId="{58DC9D0B-23A1-4AF5-9B1B-F915C4F5F4E5}"/>
          </ac:spMkLst>
        </pc:spChg>
        <pc:spChg chg="add mod">
          <ac:chgData name="Jordan Thayer" userId="2910a459-b930-4c41-a260-227abd1a5a1a" providerId="ADAL" clId="{B37C5689-2CB9-4032-8E85-B3BE963AFE2D}" dt="2020-08-10T03:51:49.529" v="10927" actId="20577"/>
          <ac:spMkLst>
            <pc:docMk/>
            <pc:sldMk cId="1518080051" sldId="422"/>
            <ac:spMk id="14" creationId="{2512BE6D-2E85-4E77-93EE-0B8F4E5F148E}"/>
          </ac:spMkLst>
        </pc:spChg>
        <pc:spChg chg="add mod">
          <ac:chgData name="Jordan Thayer" userId="2910a459-b930-4c41-a260-227abd1a5a1a" providerId="ADAL" clId="{B37C5689-2CB9-4032-8E85-B3BE963AFE2D}" dt="2020-08-10T03:52:06.912" v="10948" actId="20577"/>
          <ac:spMkLst>
            <pc:docMk/>
            <pc:sldMk cId="1518080051" sldId="422"/>
            <ac:spMk id="15" creationId="{F908CB92-F1F7-4FAE-9E0E-13D2B0C5D644}"/>
          </ac:spMkLst>
        </pc:spChg>
        <pc:spChg chg="add mod">
          <ac:chgData name="Jordan Thayer" userId="2910a459-b930-4c41-a260-227abd1a5a1a" providerId="ADAL" clId="{B37C5689-2CB9-4032-8E85-B3BE963AFE2D}" dt="2020-08-10T03:52:17.033" v="10970" actId="20577"/>
          <ac:spMkLst>
            <pc:docMk/>
            <pc:sldMk cId="1518080051" sldId="422"/>
            <ac:spMk id="16" creationId="{4C6CC524-B165-4F82-AF9C-2D868611BFBB}"/>
          </ac:spMkLst>
        </pc:spChg>
        <pc:spChg chg="add mod">
          <ac:chgData name="Jordan Thayer" userId="2910a459-b930-4c41-a260-227abd1a5a1a" providerId="ADAL" clId="{B37C5689-2CB9-4032-8E85-B3BE963AFE2D}" dt="2020-08-10T03:52:33.618" v="10985" actId="20577"/>
          <ac:spMkLst>
            <pc:docMk/>
            <pc:sldMk cId="1518080051" sldId="422"/>
            <ac:spMk id="17" creationId="{7EE8B13F-97A3-4C59-A454-C184DCC6301C}"/>
          </ac:spMkLst>
        </pc:spChg>
        <pc:picChg chg="del">
          <ac:chgData name="Jordan Thayer" userId="2910a459-b930-4c41-a260-227abd1a5a1a" providerId="ADAL" clId="{B37C5689-2CB9-4032-8E85-B3BE963AFE2D}" dt="2020-08-10T03:44:43.053" v="10634" actId="478"/>
          <ac:picMkLst>
            <pc:docMk/>
            <pc:sldMk cId="1518080051" sldId="422"/>
            <ac:picMk id="6" creationId="{BFE445D5-39F8-4FBD-A3AC-6613C0AD9AB7}"/>
          </ac:picMkLst>
        </pc:picChg>
        <pc:picChg chg="add del">
          <ac:chgData name="Jordan Thayer" userId="2910a459-b930-4c41-a260-227abd1a5a1a" providerId="ADAL" clId="{B37C5689-2CB9-4032-8E85-B3BE963AFE2D}" dt="2020-08-10T03:45:23.642" v="10640"/>
          <ac:picMkLst>
            <pc:docMk/>
            <pc:sldMk cId="1518080051" sldId="422"/>
            <ac:picMk id="7" creationId="{F17E1DB2-1A22-455D-9C7B-5D6D0C022FA5}"/>
          </ac:picMkLst>
        </pc:picChg>
        <pc:picChg chg="add del">
          <ac:chgData name="Jordan Thayer" userId="2910a459-b930-4c41-a260-227abd1a5a1a" providerId="ADAL" clId="{B37C5689-2CB9-4032-8E85-B3BE963AFE2D}" dt="2020-08-10T03:44:58.935" v="10636" actId="478"/>
          <ac:picMkLst>
            <pc:docMk/>
            <pc:sldMk cId="1518080051" sldId="422"/>
            <ac:picMk id="8" creationId="{65D3AA8E-7024-4A41-9333-DD9D08F82EF7}"/>
          </ac:picMkLst>
        </pc:picChg>
        <pc:picChg chg="del">
          <ac:chgData name="Jordan Thayer" userId="2910a459-b930-4c41-a260-227abd1a5a1a" providerId="ADAL" clId="{B37C5689-2CB9-4032-8E85-B3BE963AFE2D}" dt="2020-08-10T03:44:42.163" v="10633" actId="478"/>
          <ac:picMkLst>
            <pc:docMk/>
            <pc:sldMk cId="1518080051" sldId="422"/>
            <ac:picMk id="9" creationId="{2D7822EF-A07D-4669-9819-01F05ACCD42A}"/>
          </ac:picMkLst>
        </pc:picChg>
        <pc:picChg chg="add del">
          <ac:chgData name="Jordan Thayer" userId="2910a459-b930-4c41-a260-227abd1a5a1a" providerId="ADAL" clId="{B37C5689-2CB9-4032-8E85-B3BE963AFE2D}" dt="2020-08-10T03:45:21.506" v="10638"/>
          <ac:picMkLst>
            <pc:docMk/>
            <pc:sldMk cId="1518080051" sldId="422"/>
            <ac:picMk id="10" creationId="{DBE42B54-D7E7-4B64-9B71-0F4CD7F45B28}"/>
          </ac:picMkLst>
        </pc:picChg>
        <pc:picChg chg="add mod">
          <ac:chgData name="Jordan Thayer" userId="2910a459-b930-4c41-a260-227abd1a5a1a" providerId="ADAL" clId="{B37C5689-2CB9-4032-8E85-B3BE963AFE2D}" dt="2020-08-10T03:47:41.236" v="10755" actId="14100"/>
          <ac:picMkLst>
            <pc:docMk/>
            <pc:sldMk cId="1518080051" sldId="422"/>
            <ac:picMk id="11" creationId="{52ABE836-711B-4508-BFBF-F4F9DA245247}"/>
          </ac:picMkLst>
        </pc:picChg>
        <pc:cxnChg chg="del">
          <ac:chgData name="Jordan Thayer" userId="2910a459-b930-4c41-a260-227abd1a5a1a" providerId="ADAL" clId="{B37C5689-2CB9-4032-8E85-B3BE963AFE2D}" dt="2020-08-10T03:44:38.122" v="10630" actId="478"/>
          <ac:cxnSpMkLst>
            <pc:docMk/>
            <pc:sldMk cId="1518080051" sldId="422"/>
            <ac:cxnSpMk id="4" creationId="{91D0C1BC-B429-5343-A82E-F713B6364F68}"/>
          </ac:cxnSpMkLst>
        </pc:cxnChg>
      </pc:sldChg>
      <pc:sldChg chg="addSp delSp modSp add mod setBg modNotesTx">
        <pc:chgData name="Jordan Thayer" userId="2910a459-b930-4c41-a260-227abd1a5a1a" providerId="ADAL" clId="{B37C5689-2CB9-4032-8E85-B3BE963AFE2D}" dt="2020-08-10T12:50:34.921" v="12280" actId="20577"/>
        <pc:sldMkLst>
          <pc:docMk/>
          <pc:sldMk cId="231943078" sldId="430"/>
        </pc:sldMkLst>
        <pc:spChg chg="del">
          <ac:chgData name="Jordan Thayer" userId="2910a459-b930-4c41-a260-227abd1a5a1a" providerId="ADAL" clId="{B37C5689-2CB9-4032-8E85-B3BE963AFE2D}" dt="2020-08-10T12:46:57.280" v="11848" actId="478"/>
          <ac:spMkLst>
            <pc:docMk/>
            <pc:sldMk cId="231943078" sldId="430"/>
            <ac:spMk id="2" creationId="{EDEC1F95-C157-4B49-ABC6-E6E97E968A86}"/>
          </ac:spMkLst>
        </pc:spChg>
        <pc:spChg chg="del">
          <ac:chgData name="Jordan Thayer" userId="2910a459-b930-4c41-a260-227abd1a5a1a" providerId="ADAL" clId="{B37C5689-2CB9-4032-8E85-B3BE963AFE2D}" dt="2020-08-10T12:47:00.999" v="11849" actId="478"/>
          <ac:spMkLst>
            <pc:docMk/>
            <pc:sldMk cId="231943078" sldId="430"/>
            <ac:spMk id="4" creationId="{4AAA1099-1040-A74C-A726-400BF0138DA1}"/>
          </ac:spMkLst>
        </pc:spChg>
        <pc:spChg chg="del">
          <ac:chgData name="Jordan Thayer" userId="2910a459-b930-4c41-a260-227abd1a5a1a" providerId="ADAL" clId="{B37C5689-2CB9-4032-8E85-B3BE963AFE2D}" dt="2020-08-10T12:47:14.356" v="11852" actId="478"/>
          <ac:spMkLst>
            <pc:docMk/>
            <pc:sldMk cId="231943078" sldId="430"/>
            <ac:spMk id="5" creationId="{75B9056D-899C-0940-8BB1-19E65CD455BB}"/>
          </ac:spMkLst>
        </pc:spChg>
        <pc:spChg chg="add del mod">
          <ac:chgData name="Jordan Thayer" userId="2910a459-b930-4c41-a260-227abd1a5a1a" providerId="ADAL" clId="{B37C5689-2CB9-4032-8E85-B3BE963AFE2D}" dt="2020-08-10T12:47:08.412" v="11850" actId="478"/>
          <ac:spMkLst>
            <pc:docMk/>
            <pc:sldMk cId="231943078" sldId="430"/>
            <ac:spMk id="7" creationId="{9FA1AAED-6471-44BB-A17F-87EEE641EACC}"/>
          </ac:spMkLst>
        </pc:spChg>
        <pc:spChg chg="add del">
          <ac:chgData name="Jordan Thayer" userId="2910a459-b930-4c41-a260-227abd1a5a1a" providerId="ADAL" clId="{B37C5689-2CB9-4032-8E85-B3BE963AFE2D}" dt="2020-08-10T12:48:54.057" v="11873" actId="26606"/>
          <ac:spMkLst>
            <pc:docMk/>
            <pc:sldMk cId="231943078" sldId="430"/>
            <ac:spMk id="8" creationId="{870A1295-61BC-4214-AA3E-D396673024D0}"/>
          </ac:spMkLst>
        </pc:spChg>
        <pc:spChg chg="add del">
          <ac:chgData name="Jordan Thayer" userId="2910a459-b930-4c41-a260-227abd1a5a1a" providerId="ADAL" clId="{B37C5689-2CB9-4032-8E85-B3BE963AFE2D}" dt="2020-08-10T12:49:01.323" v="11875" actId="26606"/>
          <ac:spMkLst>
            <pc:docMk/>
            <pc:sldMk cId="231943078" sldId="430"/>
            <ac:spMk id="16" creationId="{477F13EE-E3C3-40EE-BB83-16A97DA195ED}"/>
          </ac:spMkLst>
        </pc:spChg>
        <pc:spChg chg="add del">
          <ac:chgData name="Jordan Thayer" userId="2910a459-b930-4c41-a260-227abd1a5a1a" providerId="ADAL" clId="{B37C5689-2CB9-4032-8E85-B3BE963AFE2D}" dt="2020-08-10T12:49:01.323" v="11875" actId="26606"/>
          <ac:spMkLst>
            <pc:docMk/>
            <pc:sldMk cId="231943078" sldId="430"/>
            <ac:spMk id="17" creationId="{0671A8AE-40A1-4631-A6B8-581AFF065482}"/>
          </ac:spMkLst>
        </pc:spChg>
        <pc:spChg chg="add del">
          <ac:chgData name="Jordan Thayer" userId="2910a459-b930-4c41-a260-227abd1a5a1a" providerId="ADAL" clId="{B37C5689-2CB9-4032-8E85-B3BE963AFE2D}" dt="2020-08-10T12:49:01.323" v="11875" actId="26606"/>
          <ac:spMkLst>
            <pc:docMk/>
            <pc:sldMk cId="231943078" sldId="430"/>
            <ac:spMk id="18" creationId="{A44CD100-6267-4E62-AA64-2182A3A6A1C0}"/>
          </ac:spMkLst>
        </pc:spChg>
        <pc:spChg chg="add del">
          <ac:chgData name="Jordan Thayer" userId="2910a459-b930-4c41-a260-227abd1a5a1a" providerId="ADAL" clId="{B37C5689-2CB9-4032-8E85-B3BE963AFE2D}" dt="2020-08-10T12:49:01.323" v="11875" actId="26606"/>
          <ac:spMkLst>
            <pc:docMk/>
            <pc:sldMk cId="231943078" sldId="430"/>
            <ac:spMk id="19" creationId="{187FA1DC-8600-449C-B5C8-3CF8BF99B2F1}"/>
          </ac:spMkLst>
        </pc:spChg>
        <pc:spChg chg="add del">
          <ac:chgData name="Jordan Thayer" userId="2910a459-b930-4c41-a260-227abd1a5a1a" providerId="ADAL" clId="{B37C5689-2CB9-4032-8E85-B3BE963AFE2D}" dt="2020-08-10T12:49:07.659" v="11877" actId="26606"/>
          <ac:spMkLst>
            <pc:docMk/>
            <pc:sldMk cId="231943078" sldId="430"/>
            <ac:spMk id="21" creationId="{87CC2527-562A-4F69-B487-4371E5B243E7}"/>
          </ac:spMkLst>
        </pc:spChg>
        <pc:grpChg chg="add del">
          <ac:chgData name="Jordan Thayer" userId="2910a459-b930-4c41-a260-227abd1a5a1a" providerId="ADAL" clId="{B37C5689-2CB9-4032-8E85-B3BE963AFE2D}" dt="2020-08-10T12:48:54.057" v="11873" actId="26606"/>
          <ac:grpSpMkLst>
            <pc:docMk/>
            <pc:sldMk cId="231943078" sldId="430"/>
            <ac:grpSpMk id="10" creationId="{0B139475-2B26-4CA9-9413-DE741E49F7BB}"/>
          </ac:grpSpMkLst>
        </pc:grpChg>
        <pc:picChg chg="mod">
          <ac:chgData name="Jordan Thayer" userId="2910a459-b930-4c41-a260-227abd1a5a1a" providerId="ADAL" clId="{B37C5689-2CB9-4032-8E85-B3BE963AFE2D}" dt="2020-08-10T12:49:16.283" v="11880" actId="14100"/>
          <ac:picMkLst>
            <pc:docMk/>
            <pc:sldMk cId="231943078" sldId="430"/>
            <ac:picMk id="3" creationId="{F60C4111-04C1-4DE2-BDD0-85C85C7C3487}"/>
          </ac:picMkLst>
        </pc:picChg>
        <pc:cxnChg chg="add del">
          <ac:chgData name="Jordan Thayer" userId="2910a459-b930-4c41-a260-227abd1a5a1a" providerId="ADAL" clId="{B37C5689-2CB9-4032-8E85-B3BE963AFE2D}" dt="2020-08-10T12:49:07.659" v="11877" actId="26606"/>
          <ac:cxnSpMkLst>
            <pc:docMk/>
            <pc:sldMk cId="231943078" sldId="430"/>
            <ac:cxnSpMk id="22" creationId="{BCDAEC91-5BCE-4B55-9CC0-43EF94CB734B}"/>
          </ac:cxnSpMkLst>
        </pc:cxnChg>
      </pc:sldChg>
      <pc:sldChg chg="modSp add modNotesTx">
        <pc:chgData name="Jordan Thayer" userId="2910a459-b930-4c41-a260-227abd1a5a1a" providerId="ADAL" clId="{B37C5689-2CB9-4032-8E85-B3BE963AFE2D}" dt="2020-08-10T13:01:14.057" v="14389" actId="20577"/>
        <pc:sldMkLst>
          <pc:docMk/>
          <pc:sldMk cId="3308486207" sldId="431"/>
        </pc:sldMkLst>
        <pc:spChg chg="mod">
          <ac:chgData name="Jordan Thayer" userId="2910a459-b930-4c41-a260-227abd1a5a1a" providerId="ADAL" clId="{B37C5689-2CB9-4032-8E85-B3BE963AFE2D}" dt="2020-08-10T13:00:57.178" v="14313" actId="20577"/>
          <ac:spMkLst>
            <pc:docMk/>
            <pc:sldMk cId="3308486207" sldId="431"/>
            <ac:spMk id="14" creationId="{66326A8E-6EFD-6C4D-910D-94EEEBE265F5}"/>
          </ac:spMkLst>
        </pc:spChg>
      </pc:sldChg>
    </pc:docChg>
  </pc:docChgLst>
  <pc:docChgLst>
    <pc:chgData name="Jordan Thayer" userId="S::thaye053@umn.edu::2910a459-b930-4c41-a260-227abd1a5a1a" providerId="AD" clId="Web-{5B3994AA-B323-01E5-FF95-D88F2230E455}"/>
    <pc:docChg chg="addSld delSld modSld addMainMaster delMainMaster modMainMaster">
      <pc:chgData name="Jordan Thayer" userId="S::thaye053@umn.edu::2910a459-b930-4c41-a260-227abd1a5a1a" providerId="AD" clId="Web-{5B3994AA-B323-01E5-FF95-D88F2230E455}" dt="2020-08-09T17:35:45.056" v="228" actId="20577"/>
      <pc:docMkLst>
        <pc:docMk/>
      </pc:docMkLst>
      <pc:sldChg chg="delSp modSp del mod setBg modClrScheme delDesignElem chgLayout">
        <pc:chgData name="Jordan Thayer" userId="S::thaye053@umn.edu::2910a459-b930-4c41-a260-227abd1a5a1a" providerId="AD" clId="Web-{5B3994AA-B323-01E5-FF95-D88F2230E455}" dt="2020-08-09T13:45:23.638" v="4"/>
        <pc:sldMkLst>
          <pc:docMk/>
          <pc:sldMk cId="109857222" sldId="256"/>
        </pc:sldMkLst>
        <pc:spChg chg="mod ord">
          <ac:chgData name="Jordan Thayer" userId="S::thaye053@umn.edu::2910a459-b930-4c41-a260-227abd1a5a1a" providerId="AD" clId="Web-{5B3994AA-B323-01E5-FF95-D88F2230E455}" dt="2020-08-09T13:45:05.528" v="1"/>
          <ac:spMkLst>
            <pc:docMk/>
            <pc:sldMk cId="109857222" sldId="256"/>
            <ac:spMk id="2" creationId="{00000000-0000-0000-0000-000000000000}"/>
          </ac:spMkLst>
        </pc:spChg>
        <pc:spChg chg="mod ord">
          <ac:chgData name="Jordan Thayer" userId="S::thaye053@umn.edu::2910a459-b930-4c41-a260-227abd1a5a1a" providerId="AD" clId="Web-{5B3994AA-B323-01E5-FF95-D88F2230E455}" dt="2020-08-09T13:45:05.528" v="1"/>
          <ac:spMkLst>
            <pc:docMk/>
            <pc:sldMk cId="109857222" sldId="256"/>
            <ac:spMk id="3" creationId="{00000000-0000-0000-0000-000000000000}"/>
          </ac:spMkLst>
        </pc:spChg>
        <pc:spChg chg="del">
          <ac:chgData name="Jordan Thayer" userId="S::thaye053@umn.edu::2910a459-b930-4c41-a260-227abd1a5a1a" providerId="AD" clId="Web-{5B3994AA-B323-01E5-FF95-D88F2230E455}" dt="2020-08-09T13:45:05.528" v="1"/>
          <ac:spMkLst>
            <pc:docMk/>
            <pc:sldMk cId="109857222" sldId="256"/>
            <ac:spMk id="9" creationId="{2644B391-9BFE-445C-A9EC-F544BB85FBC7}"/>
          </ac:spMkLst>
        </pc:spChg>
        <pc:spChg chg="del">
          <ac:chgData name="Jordan Thayer" userId="S::thaye053@umn.edu::2910a459-b930-4c41-a260-227abd1a5a1a" providerId="AD" clId="Web-{5B3994AA-B323-01E5-FF95-D88F2230E455}" dt="2020-08-09T13:45:05.528" v="1"/>
          <ac:spMkLst>
            <pc:docMk/>
            <pc:sldMk cId="109857222" sldId="256"/>
            <ac:spMk id="11" creationId="{D58B5B03-F558-411B-B23E-B65754A89089}"/>
          </ac:spMkLst>
        </pc:spChg>
        <pc:spChg chg="del">
          <ac:chgData name="Jordan Thayer" userId="S::thaye053@umn.edu::2910a459-b930-4c41-a260-227abd1a5a1a" providerId="AD" clId="Web-{5B3994AA-B323-01E5-FF95-D88F2230E455}" dt="2020-08-09T13:45:05.528" v="1"/>
          <ac:spMkLst>
            <pc:docMk/>
            <pc:sldMk cId="109857222" sldId="256"/>
            <ac:spMk id="13" creationId="{80F26E69-87D9-4655-AE7B-280A87AA3CAD}"/>
          </ac:spMkLst>
        </pc:spChg>
        <pc:spChg chg="del">
          <ac:chgData name="Jordan Thayer" userId="S::thaye053@umn.edu::2910a459-b930-4c41-a260-227abd1a5a1a" providerId="AD" clId="Web-{5B3994AA-B323-01E5-FF95-D88F2230E455}" dt="2020-08-09T13:45:05.528" v="1"/>
          <ac:spMkLst>
            <pc:docMk/>
            <pc:sldMk cId="109857222" sldId="256"/>
            <ac:spMk id="15" creationId="{E96F2174-E60F-47D9-9BF3-8B9E7EF54BA1}"/>
          </ac:spMkLst>
        </pc:spChg>
      </pc:sldChg>
      <pc:sldChg chg="modSp mod modClrScheme chgLayout">
        <pc:chgData name="Jordan Thayer" userId="S::thaye053@umn.edu::2910a459-b930-4c41-a260-227abd1a5a1a" providerId="AD" clId="Web-{5B3994AA-B323-01E5-FF95-D88F2230E455}" dt="2020-08-09T13:45:05.528" v="1"/>
        <pc:sldMkLst>
          <pc:docMk/>
          <pc:sldMk cId="621722884" sldId="257"/>
        </pc:sldMkLst>
        <pc:spChg chg="mod ord">
          <ac:chgData name="Jordan Thayer" userId="S::thaye053@umn.edu::2910a459-b930-4c41-a260-227abd1a5a1a" providerId="AD" clId="Web-{5B3994AA-B323-01E5-FF95-D88F2230E455}" dt="2020-08-09T13:45:05.528" v="1"/>
          <ac:spMkLst>
            <pc:docMk/>
            <pc:sldMk cId="621722884" sldId="257"/>
            <ac:spMk id="2" creationId="{49C320AD-7786-9545-99A8-D4FDFE6155D4}"/>
          </ac:spMkLst>
        </pc:spChg>
        <pc:spChg chg="mod ord">
          <ac:chgData name="Jordan Thayer" userId="S::thaye053@umn.edu::2910a459-b930-4c41-a260-227abd1a5a1a" providerId="AD" clId="Web-{5B3994AA-B323-01E5-FF95-D88F2230E455}" dt="2020-08-09T13:45:05.528" v="1"/>
          <ac:spMkLst>
            <pc:docMk/>
            <pc:sldMk cId="621722884" sldId="257"/>
            <ac:spMk id="3" creationId="{9CCFF796-CA45-D14F-A7F0-2F97A47F6813}"/>
          </ac:spMkLst>
        </pc:spChg>
      </pc:sldChg>
      <pc:sldChg chg="modSp mod modClrScheme chgLayout">
        <pc:chgData name="Jordan Thayer" userId="S::thaye053@umn.edu::2910a459-b930-4c41-a260-227abd1a5a1a" providerId="AD" clId="Web-{5B3994AA-B323-01E5-FF95-D88F2230E455}" dt="2020-08-09T13:46:25.357" v="10" actId="20577"/>
        <pc:sldMkLst>
          <pc:docMk/>
          <pc:sldMk cId="3225600415" sldId="302"/>
        </pc:sldMkLst>
        <pc:spChg chg="mod ord">
          <ac:chgData name="Jordan Thayer" userId="S::thaye053@umn.edu::2910a459-b930-4c41-a260-227abd1a5a1a" providerId="AD" clId="Web-{5B3994AA-B323-01E5-FF95-D88F2230E455}" dt="2020-08-09T13:46:25.357" v="10" actId="20577"/>
          <ac:spMkLst>
            <pc:docMk/>
            <pc:sldMk cId="3225600415" sldId="302"/>
            <ac:spMk id="3" creationId="{062F7E16-7738-EF42-A3D2-3F9CD0B69911}"/>
          </ac:spMkLst>
        </pc:spChg>
      </pc:sldChg>
      <pc:sldChg chg="modSp new mod modClrScheme chgLayout">
        <pc:chgData name="Jordan Thayer" userId="S::thaye053@umn.edu::2910a459-b930-4c41-a260-227abd1a5a1a" providerId="AD" clId="Web-{5B3994AA-B323-01E5-FF95-D88F2230E455}" dt="2020-08-09T13:50:22.281" v="14"/>
        <pc:sldMkLst>
          <pc:docMk/>
          <pc:sldMk cId="2490059903" sldId="303"/>
        </pc:sldMkLst>
        <pc:spChg chg="mod ord">
          <ac:chgData name="Jordan Thayer" userId="S::thaye053@umn.edu::2910a459-b930-4c41-a260-227abd1a5a1a" providerId="AD" clId="Web-{5B3994AA-B323-01E5-FF95-D88F2230E455}" dt="2020-08-09T13:45:35.810" v="5"/>
          <ac:spMkLst>
            <pc:docMk/>
            <pc:sldMk cId="2490059903" sldId="303"/>
            <ac:spMk id="2" creationId="{FC440E74-A654-4362-B182-944EC923E4FC}"/>
          </ac:spMkLst>
        </pc:spChg>
        <pc:spChg chg="mod ord">
          <ac:chgData name="Jordan Thayer" userId="S::thaye053@umn.edu::2910a459-b930-4c41-a260-227abd1a5a1a" providerId="AD" clId="Web-{5B3994AA-B323-01E5-FF95-D88F2230E455}" dt="2020-08-09T13:45:35.810" v="5"/>
          <ac:spMkLst>
            <pc:docMk/>
            <pc:sldMk cId="2490059903" sldId="303"/>
            <ac:spMk id="3" creationId="{808C925A-84E8-476D-AF66-097F124E1850}"/>
          </ac:spMkLst>
        </pc:spChg>
      </pc:sldChg>
      <pc:sldChg chg="mod">
        <pc:chgData name="Jordan Thayer" userId="S::thaye053@umn.edu::2910a459-b930-4c41-a260-227abd1a5a1a" providerId="AD" clId="Web-{5B3994AA-B323-01E5-FF95-D88F2230E455}" dt="2020-08-09T13:50:22.281" v="14"/>
        <pc:sldMkLst>
          <pc:docMk/>
          <pc:sldMk cId="1715584456" sldId="304"/>
        </pc:sldMkLst>
      </pc:sldChg>
      <pc:sldChg chg="new del mod">
        <pc:chgData name="Jordan Thayer" userId="S::thaye053@umn.edu::2910a459-b930-4c41-a260-227abd1a5a1a" providerId="AD" clId="Web-{5B3994AA-B323-01E5-FF95-D88F2230E455}" dt="2020-08-09T13:50:30.203" v="15"/>
        <pc:sldMkLst>
          <pc:docMk/>
          <pc:sldMk cId="2876630236" sldId="305"/>
        </pc:sldMkLst>
      </pc:sldChg>
      <pc:sldChg chg="modSp">
        <pc:chgData name="Jordan Thayer" userId="S::thaye053@umn.edu::2910a459-b930-4c41-a260-227abd1a5a1a" providerId="AD" clId="Web-{5B3994AA-B323-01E5-FF95-D88F2230E455}" dt="2020-08-09T17:09:00.020" v="28" actId="20577"/>
        <pc:sldMkLst>
          <pc:docMk/>
          <pc:sldMk cId="3385973483" sldId="306"/>
        </pc:sldMkLst>
        <pc:spChg chg="mod">
          <ac:chgData name="Jordan Thayer" userId="S::thaye053@umn.edu::2910a459-b930-4c41-a260-227abd1a5a1a" providerId="AD" clId="Web-{5B3994AA-B323-01E5-FF95-D88F2230E455}" dt="2020-08-09T17:09:00.020" v="28" actId="20577"/>
          <ac:spMkLst>
            <pc:docMk/>
            <pc:sldMk cId="3385973483" sldId="306"/>
            <ac:spMk id="10" creationId="{86C647E0-C0EB-F544-839D-E9A0BF095752}"/>
          </ac:spMkLst>
        </pc:spChg>
      </pc:sldChg>
      <pc:sldChg chg="addSp modSp new modNotes">
        <pc:chgData name="Jordan Thayer" userId="S::thaye053@umn.edu::2910a459-b930-4c41-a260-227abd1a5a1a" providerId="AD" clId="Web-{5B3994AA-B323-01E5-FF95-D88F2230E455}" dt="2020-08-09T17:35:43.946" v="226" actId="20577"/>
        <pc:sldMkLst>
          <pc:docMk/>
          <pc:sldMk cId="412500758" sldId="314"/>
        </pc:sldMkLst>
        <pc:spChg chg="mod">
          <ac:chgData name="Jordan Thayer" userId="S::thaye053@umn.edu::2910a459-b930-4c41-a260-227abd1a5a1a" providerId="AD" clId="Web-{5B3994AA-B323-01E5-FF95-D88F2230E455}" dt="2020-08-09T17:35:43.946" v="226" actId="20577"/>
          <ac:spMkLst>
            <pc:docMk/>
            <pc:sldMk cId="412500758" sldId="314"/>
            <ac:spMk id="2" creationId="{EDEC1F95-C157-4B49-ABC6-E6E97E968A86}"/>
          </ac:spMkLst>
        </pc:spChg>
        <pc:picChg chg="add mod">
          <ac:chgData name="Jordan Thayer" userId="S::thaye053@umn.edu::2910a459-b930-4c41-a260-227abd1a5a1a" providerId="AD" clId="Web-{5B3994AA-B323-01E5-FF95-D88F2230E455}" dt="2020-08-09T14:39:21.728" v="18" actId="1076"/>
          <ac:picMkLst>
            <pc:docMk/>
            <pc:sldMk cId="412500758" sldId="314"/>
            <ac:picMk id="3" creationId="{F60C4111-04C1-4DE2-BDD0-85C85C7C3487}"/>
          </ac:picMkLst>
        </pc:picChg>
      </pc:sldChg>
      <pc:sldChg chg="add replId">
        <pc:chgData name="Jordan Thayer" userId="S::thaye053@umn.edu::2910a459-b930-4c41-a260-227abd1a5a1a" providerId="AD" clId="Web-{5B3994AA-B323-01E5-FF95-D88F2230E455}" dt="2020-08-09T17:08:22.894" v="19"/>
        <pc:sldMkLst>
          <pc:docMk/>
          <pc:sldMk cId="3980503105" sldId="315"/>
        </pc:sldMkLst>
      </pc:sldChg>
      <pc:sldChg chg="modSp add replId">
        <pc:chgData name="Jordan Thayer" userId="S::thaye053@umn.edu::2910a459-b930-4c41-a260-227abd1a5a1a" providerId="AD" clId="Web-{5B3994AA-B323-01E5-FF95-D88F2230E455}" dt="2020-08-09T17:08:54.832" v="25" actId="20577"/>
        <pc:sldMkLst>
          <pc:docMk/>
          <pc:sldMk cId="3909737020" sldId="316"/>
        </pc:sldMkLst>
        <pc:spChg chg="mod">
          <ac:chgData name="Jordan Thayer" userId="S::thaye053@umn.edu::2910a459-b930-4c41-a260-227abd1a5a1a" providerId="AD" clId="Web-{5B3994AA-B323-01E5-FF95-D88F2230E455}" dt="2020-08-09T17:08:54.832" v="25" actId="20577"/>
          <ac:spMkLst>
            <pc:docMk/>
            <pc:sldMk cId="3909737020" sldId="316"/>
            <ac:spMk id="2" creationId="{EDEC1F95-C157-4B49-ABC6-E6E97E968A86}"/>
          </ac:spMkLst>
        </pc:spChg>
      </pc:sldChg>
      <pc:sldChg chg="add replId">
        <pc:chgData name="Jordan Thayer" userId="S::thaye053@umn.edu::2910a459-b930-4c41-a260-227abd1a5a1a" providerId="AD" clId="Web-{5B3994AA-B323-01E5-FF95-D88F2230E455}" dt="2020-08-09T17:08:40.285" v="21"/>
        <pc:sldMkLst>
          <pc:docMk/>
          <pc:sldMk cId="2521730239" sldId="317"/>
        </pc:sldMkLst>
      </pc:sldChg>
      <pc:sldChg chg="modSp add replId">
        <pc:chgData name="Jordan Thayer" userId="S::thaye053@umn.edu::2910a459-b930-4c41-a260-227abd1a5a1a" providerId="AD" clId="Web-{5B3994AA-B323-01E5-FF95-D88F2230E455}" dt="2020-08-09T17:09:12.488" v="33" actId="20577"/>
        <pc:sldMkLst>
          <pc:docMk/>
          <pc:sldMk cId="519293596" sldId="318"/>
        </pc:sldMkLst>
        <pc:spChg chg="mod">
          <ac:chgData name="Jordan Thayer" userId="S::thaye053@umn.edu::2910a459-b930-4c41-a260-227abd1a5a1a" providerId="AD" clId="Web-{5B3994AA-B323-01E5-FF95-D88F2230E455}" dt="2020-08-09T17:09:12.488" v="33" actId="20577"/>
          <ac:spMkLst>
            <pc:docMk/>
            <pc:sldMk cId="519293596" sldId="318"/>
            <ac:spMk id="2" creationId="{EDEC1F95-C157-4B49-ABC6-E6E97E968A86}"/>
          </ac:spMkLst>
        </pc:spChg>
      </pc:sldChg>
      <pc:sldChg chg="add replId">
        <pc:chgData name="Jordan Thayer" userId="S::thaye053@umn.edu::2910a459-b930-4c41-a260-227abd1a5a1a" providerId="AD" clId="Web-{5B3994AA-B323-01E5-FF95-D88F2230E455}" dt="2020-08-09T17:09:24.551" v="41"/>
        <pc:sldMkLst>
          <pc:docMk/>
          <pc:sldMk cId="2454243716" sldId="319"/>
        </pc:sldMkLst>
      </pc:sldChg>
      <pc:sldChg chg="add replId">
        <pc:chgData name="Jordan Thayer" userId="S::thaye053@umn.edu::2910a459-b930-4c41-a260-227abd1a5a1a" providerId="AD" clId="Web-{5B3994AA-B323-01E5-FF95-D88F2230E455}" dt="2020-08-09T17:09:24.817" v="42"/>
        <pc:sldMkLst>
          <pc:docMk/>
          <pc:sldMk cId="1332470200" sldId="320"/>
        </pc:sldMkLst>
      </pc:sldChg>
      <pc:sldMasterChg chg="del delSldLayout">
        <pc:chgData name="Jordan Thayer" userId="S::thaye053@umn.edu::2910a459-b930-4c41-a260-227abd1a5a1a" providerId="AD" clId="Web-{5B3994AA-B323-01E5-FF95-D88F2230E455}" dt="2020-08-09T13:45:05.528" v="1"/>
        <pc:sldMasterMkLst>
          <pc:docMk/>
          <pc:sldMasterMk cId="3331178768" sldId="2147483672"/>
        </pc:sldMasterMkLst>
        <pc:sldLayoutChg chg="del">
          <pc:chgData name="Jordan Thayer" userId="S::thaye053@umn.edu::2910a459-b930-4c41-a260-227abd1a5a1a" providerId="AD" clId="Web-{5B3994AA-B323-01E5-FF95-D88F2230E455}" dt="2020-08-09T13:45:05.528" v="1"/>
          <pc:sldLayoutMkLst>
            <pc:docMk/>
            <pc:sldMasterMk cId="3331178768" sldId="2147483672"/>
            <pc:sldLayoutMk cId="523242455" sldId="2147483673"/>
          </pc:sldLayoutMkLst>
        </pc:sldLayoutChg>
        <pc:sldLayoutChg chg="del">
          <pc:chgData name="Jordan Thayer" userId="S::thaye053@umn.edu::2910a459-b930-4c41-a260-227abd1a5a1a" providerId="AD" clId="Web-{5B3994AA-B323-01E5-FF95-D88F2230E455}" dt="2020-08-09T13:45:05.528" v="1"/>
          <pc:sldLayoutMkLst>
            <pc:docMk/>
            <pc:sldMasterMk cId="3331178768" sldId="2147483672"/>
            <pc:sldLayoutMk cId="2507457784" sldId="2147483674"/>
          </pc:sldLayoutMkLst>
        </pc:sldLayoutChg>
        <pc:sldLayoutChg chg="del">
          <pc:chgData name="Jordan Thayer" userId="S::thaye053@umn.edu::2910a459-b930-4c41-a260-227abd1a5a1a" providerId="AD" clId="Web-{5B3994AA-B323-01E5-FF95-D88F2230E455}" dt="2020-08-09T13:45:05.528" v="1"/>
          <pc:sldLayoutMkLst>
            <pc:docMk/>
            <pc:sldMasterMk cId="3331178768" sldId="2147483672"/>
            <pc:sldLayoutMk cId="3736379727" sldId="2147483675"/>
          </pc:sldLayoutMkLst>
        </pc:sldLayoutChg>
        <pc:sldLayoutChg chg="del">
          <pc:chgData name="Jordan Thayer" userId="S::thaye053@umn.edu::2910a459-b930-4c41-a260-227abd1a5a1a" providerId="AD" clId="Web-{5B3994AA-B323-01E5-FF95-D88F2230E455}" dt="2020-08-09T13:45:05.528" v="1"/>
          <pc:sldLayoutMkLst>
            <pc:docMk/>
            <pc:sldMasterMk cId="3331178768" sldId="2147483672"/>
            <pc:sldLayoutMk cId="136520367" sldId="2147483676"/>
          </pc:sldLayoutMkLst>
        </pc:sldLayoutChg>
        <pc:sldLayoutChg chg="del">
          <pc:chgData name="Jordan Thayer" userId="S::thaye053@umn.edu::2910a459-b930-4c41-a260-227abd1a5a1a" providerId="AD" clId="Web-{5B3994AA-B323-01E5-FF95-D88F2230E455}" dt="2020-08-09T13:45:05.528" v="1"/>
          <pc:sldLayoutMkLst>
            <pc:docMk/>
            <pc:sldMasterMk cId="3331178768" sldId="2147483672"/>
            <pc:sldLayoutMk cId="1553849373" sldId="2147483677"/>
          </pc:sldLayoutMkLst>
        </pc:sldLayoutChg>
        <pc:sldLayoutChg chg="del">
          <pc:chgData name="Jordan Thayer" userId="S::thaye053@umn.edu::2910a459-b930-4c41-a260-227abd1a5a1a" providerId="AD" clId="Web-{5B3994AA-B323-01E5-FF95-D88F2230E455}" dt="2020-08-09T13:45:05.528" v="1"/>
          <pc:sldLayoutMkLst>
            <pc:docMk/>
            <pc:sldMasterMk cId="3331178768" sldId="2147483672"/>
            <pc:sldLayoutMk cId="1752760012" sldId="2147483678"/>
          </pc:sldLayoutMkLst>
        </pc:sldLayoutChg>
        <pc:sldLayoutChg chg="del">
          <pc:chgData name="Jordan Thayer" userId="S::thaye053@umn.edu::2910a459-b930-4c41-a260-227abd1a5a1a" providerId="AD" clId="Web-{5B3994AA-B323-01E5-FF95-D88F2230E455}" dt="2020-08-09T13:45:05.528" v="1"/>
          <pc:sldLayoutMkLst>
            <pc:docMk/>
            <pc:sldMasterMk cId="3331178768" sldId="2147483672"/>
            <pc:sldLayoutMk cId="4102193575" sldId="2147483679"/>
          </pc:sldLayoutMkLst>
        </pc:sldLayoutChg>
        <pc:sldLayoutChg chg="del">
          <pc:chgData name="Jordan Thayer" userId="S::thaye053@umn.edu::2910a459-b930-4c41-a260-227abd1a5a1a" providerId="AD" clId="Web-{5B3994AA-B323-01E5-FF95-D88F2230E455}" dt="2020-08-09T13:45:05.528" v="1"/>
          <pc:sldLayoutMkLst>
            <pc:docMk/>
            <pc:sldMasterMk cId="3331178768" sldId="2147483672"/>
            <pc:sldLayoutMk cId="1900684064" sldId="2147483680"/>
          </pc:sldLayoutMkLst>
        </pc:sldLayoutChg>
        <pc:sldLayoutChg chg="del">
          <pc:chgData name="Jordan Thayer" userId="S::thaye053@umn.edu::2910a459-b930-4c41-a260-227abd1a5a1a" providerId="AD" clId="Web-{5B3994AA-B323-01E5-FF95-D88F2230E455}" dt="2020-08-09T13:45:05.528" v="1"/>
          <pc:sldLayoutMkLst>
            <pc:docMk/>
            <pc:sldMasterMk cId="3331178768" sldId="2147483672"/>
            <pc:sldLayoutMk cId="1601575476" sldId="2147483681"/>
          </pc:sldLayoutMkLst>
        </pc:sldLayoutChg>
        <pc:sldLayoutChg chg="del">
          <pc:chgData name="Jordan Thayer" userId="S::thaye053@umn.edu::2910a459-b930-4c41-a260-227abd1a5a1a" providerId="AD" clId="Web-{5B3994AA-B323-01E5-FF95-D88F2230E455}" dt="2020-08-09T13:45:05.528" v="1"/>
          <pc:sldLayoutMkLst>
            <pc:docMk/>
            <pc:sldMasterMk cId="3331178768" sldId="2147483672"/>
            <pc:sldLayoutMk cId="2026227079" sldId="2147483682"/>
          </pc:sldLayoutMkLst>
        </pc:sldLayoutChg>
        <pc:sldLayoutChg chg="del">
          <pc:chgData name="Jordan Thayer" userId="S::thaye053@umn.edu::2910a459-b930-4c41-a260-227abd1a5a1a" providerId="AD" clId="Web-{5B3994AA-B323-01E5-FF95-D88F2230E455}" dt="2020-08-09T13:45:05.528" v="1"/>
          <pc:sldLayoutMkLst>
            <pc:docMk/>
            <pc:sldMasterMk cId="3331178768" sldId="2147483672"/>
            <pc:sldLayoutMk cId="3745229848" sldId="2147483683"/>
          </pc:sldLayoutMkLst>
        </pc:sldLayoutChg>
        <pc:sldLayoutChg chg="del">
          <pc:chgData name="Jordan Thayer" userId="S::thaye053@umn.edu::2910a459-b930-4c41-a260-227abd1a5a1a" providerId="AD" clId="Web-{5B3994AA-B323-01E5-FF95-D88F2230E455}" dt="2020-08-09T13:45:05.528" v="1"/>
          <pc:sldLayoutMkLst>
            <pc:docMk/>
            <pc:sldMasterMk cId="3331178768" sldId="2147483672"/>
            <pc:sldLayoutMk cId="2354993834" sldId="2147483684"/>
          </pc:sldLayoutMkLst>
        </pc:sldLayoutChg>
      </pc:sldMasterChg>
      <pc:sldMasterChg chg="add addSldLayout modSldLayout">
        <pc:chgData name="Jordan Thayer" userId="S::thaye053@umn.edu::2910a459-b930-4c41-a260-227abd1a5a1a" providerId="AD" clId="Web-{5B3994AA-B323-01E5-FF95-D88F2230E455}" dt="2020-08-09T13:45:05.528" v="1"/>
        <pc:sldMasterMkLst>
          <pc:docMk/>
          <pc:sldMasterMk cId="3477509788" sldId="2147483685"/>
        </pc:sldMasterMkLst>
        <pc:sldLayoutChg chg="add mod replId">
          <pc:chgData name="Jordan Thayer" userId="S::thaye053@umn.edu::2910a459-b930-4c41-a260-227abd1a5a1a" providerId="AD" clId="Web-{5B3994AA-B323-01E5-FF95-D88F2230E455}" dt="2020-08-09T13:45:05.528" v="1"/>
          <pc:sldLayoutMkLst>
            <pc:docMk/>
            <pc:sldMasterMk cId="3477509788" sldId="2147483685"/>
            <pc:sldLayoutMk cId="2774920711" sldId="2147483686"/>
          </pc:sldLayoutMkLst>
        </pc:sldLayoutChg>
        <pc:sldLayoutChg chg="add mod replId">
          <pc:chgData name="Jordan Thayer" userId="S::thaye053@umn.edu::2910a459-b930-4c41-a260-227abd1a5a1a" providerId="AD" clId="Web-{5B3994AA-B323-01E5-FF95-D88F2230E455}" dt="2020-08-09T13:45:05.528" v="1"/>
          <pc:sldLayoutMkLst>
            <pc:docMk/>
            <pc:sldMasterMk cId="3477509788" sldId="2147483685"/>
            <pc:sldLayoutMk cId="1019309076" sldId="2147483687"/>
          </pc:sldLayoutMkLst>
        </pc:sldLayoutChg>
        <pc:sldLayoutChg chg="add mod replId">
          <pc:chgData name="Jordan Thayer" userId="S::thaye053@umn.edu::2910a459-b930-4c41-a260-227abd1a5a1a" providerId="AD" clId="Web-{5B3994AA-B323-01E5-FF95-D88F2230E455}" dt="2020-08-09T13:45:05.528" v="1"/>
          <pc:sldLayoutMkLst>
            <pc:docMk/>
            <pc:sldMasterMk cId="3477509788" sldId="2147483685"/>
            <pc:sldLayoutMk cId="298404516" sldId="2147483688"/>
          </pc:sldLayoutMkLst>
        </pc:sldLayoutChg>
        <pc:sldLayoutChg chg="add mod replId">
          <pc:chgData name="Jordan Thayer" userId="S::thaye053@umn.edu::2910a459-b930-4c41-a260-227abd1a5a1a" providerId="AD" clId="Web-{5B3994AA-B323-01E5-FF95-D88F2230E455}" dt="2020-08-09T13:45:05.528" v="1"/>
          <pc:sldLayoutMkLst>
            <pc:docMk/>
            <pc:sldMasterMk cId="3477509788" sldId="2147483685"/>
            <pc:sldLayoutMk cId="963333544" sldId="2147483689"/>
          </pc:sldLayoutMkLst>
        </pc:sldLayoutChg>
        <pc:sldLayoutChg chg="add mod replId">
          <pc:chgData name="Jordan Thayer" userId="S::thaye053@umn.edu::2910a459-b930-4c41-a260-227abd1a5a1a" providerId="AD" clId="Web-{5B3994AA-B323-01E5-FF95-D88F2230E455}" dt="2020-08-09T13:45:05.528" v="1"/>
          <pc:sldLayoutMkLst>
            <pc:docMk/>
            <pc:sldMasterMk cId="3477509788" sldId="2147483685"/>
            <pc:sldLayoutMk cId="911093610" sldId="2147483690"/>
          </pc:sldLayoutMkLst>
        </pc:sldLayoutChg>
        <pc:sldLayoutChg chg="add mod replId">
          <pc:chgData name="Jordan Thayer" userId="S::thaye053@umn.edu::2910a459-b930-4c41-a260-227abd1a5a1a" providerId="AD" clId="Web-{5B3994AA-B323-01E5-FF95-D88F2230E455}" dt="2020-08-09T13:45:05.528" v="1"/>
          <pc:sldLayoutMkLst>
            <pc:docMk/>
            <pc:sldMasterMk cId="3477509788" sldId="2147483685"/>
            <pc:sldLayoutMk cId="345667339" sldId="2147483691"/>
          </pc:sldLayoutMkLst>
        </pc:sldLayoutChg>
        <pc:sldLayoutChg chg="add mod replId">
          <pc:chgData name="Jordan Thayer" userId="S::thaye053@umn.edu::2910a459-b930-4c41-a260-227abd1a5a1a" providerId="AD" clId="Web-{5B3994AA-B323-01E5-FF95-D88F2230E455}" dt="2020-08-09T13:45:05.528" v="1"/>
          <pc:sldLayoutMkLst>
            <pc:docMk/>
            <pc:sldMasterMk cId="3477509788" sldId="2147483685"/>
            <pc:sldLayoutMk cId="2551953011" sldId="2147483692"/>
          </pc:sldLayoutMkLst>
        </pc:sldLayoutChg>
        <pc:sldLayoutChg chg="add mod replId">
          <pc:chgData name="Jordan Thayer" userId="S::thaye053@umn.edu::2910a459-b930-4c41-a260-227abd1a5a1a" providerId="AD" clId="Web-{5B3994AA-B323-01E5-FF95-D88F2230E455}" dt="2020-08-09T13:45:05.528" v="1"/>
          <pc:sldLayoutMkLst>
            <pc:docMk/>
            <pc:sldMasterMk cId="3477509788" sldId="2147483685"/>
            <pc:sldLayoutMk cId="571375895" sldId="2147483693"/>
          </pc:sldLayoutMkLst>
        </pc:sldLayoutChg>
        <pc:sldLayoutChg chg="add mod replId">
          <pc:chgData name="Jordan Thayer" userId="S::thaye053@umn.edu::2910a459-b930-4c41-a260-227abd1a5a1a" providerId="AD" clId="Web-{5B3994AA-B323-01E5-FF95-D88F2230E455}" dt="2020-08-09T13:45:05.528" v="1"/>
          <pc:sldLayoutMkLst>
            <pc:docMk/>
            <pc:sldMasterMk cId="3477509788" sldId="2147483685"/>
            <pc:sldLayoutMk cId="1445164586" sldId="2147483694"/>
          </pc:sldLayoutMkLst>
        </pc:sldLayoutChg>
        <pc:sldLayoutChg chg="add mod replId">
          <pc:chgData name="Jordan Thayer" userId="S::thaye053@umn.edu::2910a459-b930-4c41-a260-227abd1a5a1a" providerId="AD" clId="Web-{5B3994AA-B323-01E5-FF95-D88F2230E455}" dt="2020-08-09T13:45:05.528" v="1"/>
          <pc:sldLayoutMkLst>
            <pc:docMk/>
            <pc:sldMasterMk cId="3477509788" sldId="2147483685"/>
            <pc:sldLayoutMk cId="4254759894" sldId="2147483695"/>
          </pc:sldLayoutMkLst>
        </pc:sldLayoutChg>
        <pc:sldLayoutChg chg="add mod replId">
          <pc:chgData name="Jordan Thayer" userId="S::thaye053@umn.edu::2910a459-b930-4c41-a260-227abd1a5a1a" providerId="AD" clId="Web-{5B3994AA-B323-01E5-FF95-D88F2230E455}" dt="2020-08-09T13:45:05.528" v="1"/>
          <pc:sldLayoutMkLst>
            <pc:docMk/>
            <pc:sldMasterMk cId="3477509788" sldId="2147483685"/>
            <pc:sldLayoutMk cId="50476022" sldId="2147483696"/>
          </pc:sldLayoutMkLst>
        </pc:sldLayoutChg>
        <pc:sldLayoutChg chg="add mod replId">
          <pc:chgData name="Jordan Thayer" userId="S::thaye053@umn.edu::2910a459-b930-4c41-a260-227abd1a5a1a" providerId="AD" clId="Web-{5B3994AA-B323-01E5-FF95-D88F2230E455}" dt="2020-08-09T13:45:05.528" v="1"/>
          <pc:sldLayoutMkLst>
            <pc:docMk/>
            <pc:sldMasterMk cId="3477509788" sldId="2147483685"/>
            <pc:sldLayoutMk cId="3554134277" sldId="2147483697"/>
          </pc:sldLayoutMkLst>
        </pc:sldLayoutChg>
      </pc:sldMasterChg>
      <pc:sldMasterChg chg="mod setBg modSldLayout">
        <pc:chgData name="Jordan Thayer" userId="S::thaye053@umn.edu::2910a459-b930-4c41-a260-227abd1a5a1a" providerId="AD" clId="Web-{5B3994AA-B323-01E5-FF95-D88F2230E455}" dt="2020-08-09T13:50:22.281" v="14"/>
        <pc:sldMasterMkLst>
          <pc:docMk/>
          <pc:sldMasterMk cId="2256480700" sldId="2147483705"/>
        </pc:sldMasterMkLst>
        <pc:sldLayoutChg chg="mod">
          <pc:chgData name="Jordan Thayer" userId="S::thaye053@umn.edu::2910a459-b930-4c41-a260-227abd1a5a1a" providerId="AD" clId="Web-{5B3994AA-B323-01E5-FF95-D88F2230E455}" dt="2020-08-09T13:50:22.281" v="14"/>
          <pc:sldLayoutMkLst>
            <pc:docMk/>
            <pc:sldMasterMk cId="2256480700" sldId="2147483705"/>
            <pc:sldLayoutMk cId="4053494520" sldId="2147483704"/>
          </pc:sldLayoutMkLst>
        </pc:sldLayoutChg>
        <pc:sldLayoutChg chg="mod">
          <pc:chgData name="Jordan Thayer" userId="S::thaye053@umn.edu::2910a459-b930-4c41-a260-227abd1a5a1a" providerId="AD" clId="Web-{5B3994AA-B323-01E5-FF95-D88F2230E455}" dt="2020-08-09T13:50:22.281" v="14"/>
          <pc:sldLayoutMkLst>
            <pc:docMk/>
            <pc:sldMasterMk cId="2256480700" sldId="2147483705"/>
            <pc:sldLayoutMk cId="3441561186" sldId="2147483706"/>
          </pc:sldLayoutMkLst>
        </pc:sldLayoutChg>
        <pc:sldLayoutChg chg="mod">
          <pc:chgData name="Jordan Thayer" userId="S::thaye053@umn.edu::2910a459-b930-4c41-a260-227abd1a5a1a" providerId="AD" clId="Web-{5B3994AA-B323-01E5-FF95-D88F2230E455}" dt="2020-08-09T13:50:22.281" v="14"/>
          <pc:sldLayoutMkLst>
            <pc:docMk/>
            <pc:sldMasterMk cId="2256480700" sldId="2147483705"/>
            <pc:sldLayoutMk cId="1432860496" sldId="2147483707"/>
          </pc:sldLayoutMkLst>
        </pc:sldLayoutChg>
        <pc:sldLayoutChg chg="mod">
          <pc:chgData name="Jordan Thayer" userId="S::thaye053@umn.edu::2910a459-b930-4c41-a260-227abd1a5a1a" providerId="AD" clId="Web-{5B3994AA-B323-01E5-FF95-D88F2230E455}" dt="2020-08-09T13:50:22.281" v="14"/>
          <pc:sldLayoutMkLst>
            <pc:docMk/>
            <pc:sldMasterMk cId="2256480700" sldId="2147483705"/>
            <pc:sldLayoutMk cId="1572813492" sldId="2147483708"/>
          </pc:sldLayoutMkLst>
        </pc:sldLayoutChg>
        <pc:sldLayoutChg chg="mod">
          <pc:chgData name="Jordan Thayer" userId="S::thaye053@umn.edu::2910a459-b930-4c41-a260-227abd1a5a1a" providerId="AD" clId="Web-{5B3994AA-B323-01E5-FF95-D88F2230E455}" dt="2020-08-09T13:50:22.281" v="14"/>
          <pc:sldLayoutMkLst>
            <pc:docMk/>
            <pc:sldMasterMk cId="2256480700" sldId="2147483705"/>
            <pc:sldLayoutMk cId="3691609336" sldId="2147483709"/>
          </pc:sldLayoutMkLst>
        </pc:sldLayoutChg>
        <pc:sldLayoutChg chg="mod">
          <pc:chgData name="Jordan Thayer" userId="S::thaye053@umn.edu::2910a459-b930-4c41-a260-227abd1a5a1a" providerId="AD" clId="Web-{5B3994AA-B323-01E5-FF95-D88F2230E455}" dt="2020-08-09T13:50:22.281" v="14"/>
          <pc:sldLayoutMkLst>
            <pc:docMk/>
            <pc:sldMasterMk cId="2256480700" sldId="2147483705"/>
            <pc:sldLayoutMk cId="649850789" sldId="2147483710"/>
          </pc:sldLayoutMkLst>
        </pc:sldLayoutChg>
        <pc:sldLayoutChg chg="mod">
          <pc:chgData name="Jordan Thayer" userId="S::thaye053@umn.edu::2910a459-b930-4c41-a260-227abd1a5a1a" providerId="AD" clId="Web-{5B3994AA-B323-01E5-FF95-D88F2230E455}" dt="2020-08-09T13:50:22.281" v="14"/>
          <pc:sldLayoutMkLst>
            <pc:docMk/>
            <pc:sldMasterMk cId="2256480700" sldId="2147483705"/>
            <pc:sldLayoutMk cId="3105873741" sldId="2147483711"/>
          </pc:sldLayoutMkLst>
        </pc:sldLayoutChg>
        <pc:sldLayoutChg chg="mod">
          <pc:chgData name="Jordan Thayer" userId="S::thaye053@umn.edu::2910a459-b930-4c41-a260-227abd1a5a1a" providerId="AD" clId="Web-{5B3994AA-B323-01E5-FF95-D88F2230E455}" dt="2020-08-09T13:50:22.281" v="14"/>
          <pc:sldLayoutMkLst>
            <pc:docMk/>
            <pc:sldMasterMk cId="2256480700" sldId="2147483705"/>
            <pc:sldLayoutMk cId="3885061815" sldId="2147483712"/>
          </pc:sldLayoutMkLst>
        </pc:sldLayoutChg>
        <pc:sldLayoutChg chg="mod">
          <pc:chgData name="Jordan Thayer" userId="S::thaye053@umn.edu::2910a459-b930-4c41-a260-227abd1a5a1a" providerId="AD" clId="Web-{5B3994AA-B323-01E5-FF95-D88F2230E455}" dt="2020-08-09T13:50:22.281" v="14"/>
          <pc:sldLayoutMkLst>
            <pc:docMk/>
            <pc:sldMasterMk cId="2256480700" sldId="2147483705"/>
            <pc:sldLayoutMk cId="375295588" sldId="2147483713"/>
          </pc:sldLayoutMkLst>
        </pc:sldLayoutChg>
        <pc:sldLayoutChg chg="mod">
          <pc:chgData name="Jordan Thayer" userId="S::thaye053@umn.edu::2910a459-b930-4c41-a260-227abd1a5a1a" providerId="AD" clId="Web-{5B3994AA-B323-01E5-FF95-D88F2230E455}" dt="2020-08-09T13:50:22.281" v="14"/>
          <pc:sldLayoutMkLst>
            <pc:docMk/>
            <pc:sldMasterMk cId="2256480700" sldId="2147483705"/>
            <pc:sldLayoutMk cId="3845343822" sldId="2147483714"/>
          </pc:sldLayoutMkLst>
        </pc:sldLayoutChg>
        <pc:sldLayoutChg chg="mod">
          <pc:chgData name="Jordan Thayer" userId="S::thaye053@umn.edu::2910a459-b930-4c41-a260-227abd1a5a1a" providerId="AD" clId="Web-{5B3994AA-B323-01E5-FF95-D88F2230E455}" dt="2020-08-09T13:50:22.281" v="14"/>
          <pc:sldLayoutMkLst>
            <pc:docMk/>
            <pc:sldMasterMk cId="2256480700" sldId="2147483705"/>
            <pc:sldLayoutMk cId="1982442333" sldId="2147483715"/>
          </pc:sldLayoutMkLst>
        </pc:sldLayoutChg>
        <pc:sldLayoutChg chg="mod">
          <pc:chgData name="Jordan Thayer" userId="S::thaye053@umn.edu::2910a459-b930-4c41-a260-227abd1a5a1a" providerId="AD" clId="Web-{5B3994AA-B323-01E5-FF95-D88F2230E455}" dt="2020-08-09T13:50:22.281" v="14"/>
          <pc:sldLayoutMkLst>
            <pc:docMk/>
            <pc:sldMasterMk cId="2256480700" sldId="2147483705"/>
            <pc:sldLayoutMk cId="1787184166" sldId="2147483716"/>
          </pc:sldLayoutMkLst>
        </pc:sldLayoutChg>
      </pc:sldMasterChg>
    </pc:docChg>
  </pc:docChgLst>
  <pc:docChgLst>
    <pc:chgData name="Christian Klepper" userId="7eC7QMJic6WujB25aUEySDs5ZUeCB/jsYSEZad2FkXM=" providerId="None" clId="Web-{92C54EAF-FFCD-4E5B-9934-A46533520304}"/>
    <pc:docChg chg="addSld modSld sldOrd">
      <pc:chgData name="Christian Klepper" userId="7eC7QMJic6WujB25aUEySDs5ZUeCB/jsYSEZad2FkXM=" providerId="None" clId="Web-{92C54EAF-FFCD-4E5B-9934-A46533520304}" dt="2021-06-09T16:58:04.069" v="66" actId="14100"/>
      <pc:docMkLst>
        <pc:docMk/>
      </pc:docMkLst>
      <pc:sldChg chg="addSp delSp modSp mod modClrScheme chgLayout">
        <pc:chgData name="Christian Klepper" userId="7eC7QMJic6WujB25aUEySDs5ZUeCB/jsYSEZad2FkXM=" providerId="None" clId="Web-{92C54EAF-FFCD-4E5B-9934-A46533520304}" dt="2021-06-09T16:58:04.069" v="66" actId="14100"/>
        <pc:sldMkLst>
          <pc:docMk/>
          <pc:sldMk cId="2004497660" sldId="569"/>
        </pc:sldMkLst>
        <pc:spChg chg="del mod ord">
          <ac:chgData name="Christian Klepper" userId="7eC7QMJic6WujB25aUEySDs5ZUeCB/jsYSEZad2FkXM=" providerId="None" clId="Web-{92C54EAF-FFCD-4E5B-9934-A46533520304}" dt="2021-06-09T16:54:10.414" v="16"/>
          <ac:spMkLst>
            <pc:docMk/>
            <pc:sldMk cId="2004497660" sldId="569"/>
            <ac:spMk id="2" creationId="{656B4A7A-5082-1148-A2B5-EA06DF650E15}"/>
          </ac:spMkLst>
        </pc:spChg>
        <pc:spChg chg="add del mod ord">
          <ac:chgData name="Christian Klepper" userId="7eC7QMJic6WujB25aUEySDs5ZUeCB/jsYSEZad2FkXM=" providerId="None" clId="Web-{92C54EAF-FFCD-4E5B-9934-A46533520304}" dt="2021-06-09T16:54:01.273" v="14"/>
          <ac:spMkLst>
            <pc:docMk/>
            <pc:sldMk cId="2004497660" sldId="569"/>
            <ac:spMk id="3" creationId="{B984FBB4-57D0-4B25-9585-A2478D8183A9}"/>
          </ac:spMkLst>
        </pc:spChg>
        <pc:spChg chg="add del mod">
          <ac:chgData name="Christian Klepper" userId="7eC7QMJic6WujB25aUEySDs5ZUeCB/jsYSEZad2FkXM=" providerId="None" clId="Web-{92C54EAF-FFCD-4E5B-9934-A46533520304}" dt="2021-06-09T16:54:28.728" v="23"/>
          <ac:spMkLst>
            <pc:docMk/>
            <pc:sldMk cId="2004497660" sldId="569"/>
            <ac:spMk id="4" creationId="{A421BABA-97AF-4AB0-AEBB-03D857A05022}"/>
          </ac:spMkLst>
        </pc:spChg>
        <pc:spChg chg="mod">
          <ac:chgData name="Christian Klepper" userId="7eC7QMJic6WujB25aUEySDs5ZUeCB/jsYSEZad2FkXM=" providerId="None" clId="Web-{92C54EAF-FFCD-4E5B-9934-A46533520304}" dt="2021-06-09T16:56:35.611" v="53" actId="1076"/>
          <ac:spMkLst>
            <pc:docMk/>
            <pc:sldMk cId="2004497660" sldId="569"/>
            <ac:spMk id="16" creationId="{A5F95F5E-2CEF-4158-826F-E8E0630ED28B}"/>
          </ac:spMkLst>
        </pc:spChg>
        <pc:spChg chg="add mod">
          <ac:chgData name="Christian Klepper" userId="7eC7QMJic6WujB25aUEySDs5ZUeCB/jsYSEZad2FkXM=" providerId="None" clId="Web-{92C54EAF-FFCD-4E5B-9934-A46533520304}" dt="2021-06-09T16:56:28.938" v="52" actId="1076"/>
          <ac:spMkLst>
            <pc:docMk/>
            <pc:sldMk cId="2004497660" sldId="569"/>
            <ac:spMk id="17" creationId="{7988BC4F-689F-45FA-99CC-FA2B9AE9E416}"/>
          </ac:spMkLst>
        </pc:spChg>
        <pc:spChg chg="mod">
          <ac:chgData name="Christian Klepper" userId="7eC7QMJic6WujB25aUEySDs5ZUeCB/jsYSEZad2FkXM=" providerId="None" clId="Web-{92C54EAF-FFCD-4E5B-9934-A46533520304}" dt="2021-06-09T16:56:40.595" v="54" actId="1076"/>
          <ac:spMkLst>
            <pc:docMk/>
            <pc:sldMk cId="2004497660" sldId="569"/>
            <ac:spMk id="18" creationId="{84F0FC8D-CDDA-49A6-935A-AC6FA088A396}"/>
          </ac:spMkLst>
        </pc:spChg>
        <pc:spChg chg="mod">
          <ac:chgData name="Christian Klepper" userId="7eC7QMJic6WujB25aUEySDs5ZUeCB/jsYSEZad2FkXM=" providerId="None" clId="Web-{92C54EAF-FFCD-4E5B-9934-A46533520304}" dt="2021-06-09T16:57:19.691" v="62" actId="1076"/>
          <ac:spMkLst>
            <pc:docMk/>
            <pc:sldMk cId="2004497660" sldId="569"/>
            <ac:spMk id="24" creationId="{F5ED2A21-AD1D-4F54-9501-8B5B51422820}"/>
          </ac:spMkLst>
        </pc:spChg>
        <pc:spChg chg="mod">
          <ac:chgData name="Christian Klepper" userId="7eC7QMJic6WujB25aUEySDs5ZUeCB/jsYSEZad2FkXM=" providerId="None" clId="Web-{92C54EAF-FFCD-4E5B-9934-A46533520304}" dt="2021-06-09T16:57:42.427" v="63" actId="1076"/>
          <ac:spMkLst>
            <pc:docMk/>
            <pc:sldMk cId="2004497660" sldId="569"/>
            <ac:spMk id="26" creationId="{C6F42BC8-0FB0-419E-B45B-853B57362340}"/>
          </ac:spMkLst>
        </pc:spChg>
        <pc:spChg chg="mod">
          <ac:chgData name="Christian Klepper" userId="7eC7QMJic6WujB25aUEySDs5ZUeCB/jsYSEZad2FkXM=" providerId="None" clId="Web-{92C54EAF-FFCD-4E5B-9934-A46533520304}" dt="2021-06-09T16:57:56.600" v="65" actId="1076"/>
          <ac:spMkLst>
            <pc:docMk/>
            <pc:sldMk cId="2004497660" sldId="569"/>
            <ac:spMk id="27" creationId="{70275F90-AEF1-40BC-9B06-1611ED3E8FB5}"/>
          </ac:spMkLst>
        </pc:spChg>
        <pc:spChg chg="del mod">
          <ac:chgData name="Christian Klepper" userId="7eC7QMJic6WujB25aUEySDs5ZUeCB/jsYSEZad2FkXM=" providerId="None" clId="Web-{92C54EAF-FFCD-4E5B-9934-A46533520304}" dt="2021-06-09T16:55:01.402" v="29"/>
          <ac:spMkLst>
            <pc:docMk/>
            <pc:sldMk cId="2004497660" sldId="569"/>
            <ac:spMk id="29" creationId="{FA54253F-69AE-4476-A6D1-FE433637D687}"/>
          </ac:spMkLst>
        </pc:spChg>
        <pc:picChg chg="mod">
          <ac:chgData name="Christian Klepper" userId="7eC7QMJic6WujB25aUEySDs5ZUeCB/jsYSEZad2FkXM=" providerId="None" clId="Web-{92C54EAF-FFCD-4E5B-9934-A46533520304}" dt="2021-06-09T16:54:57.354" v="26" actId="1076"/>
          <ac:picMkLst>
            <pc:docMk/>
            <pc:sldMk cId="2004497660" sldId="569"/>
            <ac:picMk id="9" creationId="{1F661E3F-86AE-894F-BEE3-54026CE8DC68}"/>
          </ac:picMkLst>
        </pc:picChg>
        <pc:picChg chg="mod">
          <ac:chgData name="Christian Klepper" userId="7eC7QMJic6WujB25aUEySDs5ZUeCB/jsYSEZad2FkXM=" providerId="None" clId="Web-{92C54EAF-FFCD-4E5B-9934-A46533520304}" dt="2021-06-09T16:54:57.401" v="27" actId="1076"/>
          <ac:picMkLst>
            <pc:docMk/>
            <pc:sldMk cId="2004497660" sldId="569"/>
            <ac:picMk id="12" creationId="{B93F3049-41B2-4E04-9FF1-FFEDE6139AD1}"/>
          </ac:picMkLst>
        </pc:picChg>
        <pc:picChg chg="mod">
          <ac:chgData name="Christian Klepper" userId="7eC7QMJic6WujB25aUEySDs5ZUeCB/jsYSEZad2FkXM=" providerId="None" clId="Web-{92C54EAF-FFCD-4E5B-9934-A46533520304}" dt="2021-06-09T16:54:57.448" v="28" actId="1076"/>
          <ac:picMkLst>
            <pc:docMk/>
            <pc:sldMk cId="2004497660" sldId="569"/>
            <ac:picMk id="14" creationId="{D77F5BE5-9A5F-4943-A896-5E198A29D2BC}"/>
          </ac:picMkLst>
        </pc:picChg>
        <pc:cxnChg chg="mod">
          <ac:chgData name="Christian Klepper" userId="7eC7QMJic6WujB25aUEySDs5ZUeCB/jsYSEZad2FkXM=" providerId="None" clId="Web-{92C54EAF-FFCD-4E5B-9934-A46533520304}" dt="2021-06-09T16:56:52.705" v="57" actId="14100"/>
          <ac:cxnSpMkLst>
            <pc:docMk/>
            <pc:sldMk cId="2004497660" sldId="569"/>
            <ac:cxnSpMk id="19" creationId="{92816267-06A5-4F3E-BA78-8DC510248A0B}"/>
          </ac:cxnSpMkLst>
        </pc:cxnChg>
        <pc:cxnChg chg="mod">
          <ac:chgData name="Christian Klepper" userId="7eC7QMJic6WujB25aUEySDs5ZUeCB/jsYSEZad2FkXM=" providerId="None" clId="Web-{92C54EAF-FFCD-4E5B-9934-A46533520304}" dt="2021-06-09T16:57:48.006" v="64" actId="14100"/>
          <ac:cxnSpMkLst>
            <pc:docMk/>
            <pc:sldMk cId="2004497660" sldId="569"/>
            <ac:cxnSpMk id="20" creationId="{BF5C1066-0E2E-4FA2-BC16-70D9D16E8F67}"/>
          </ac:cxnSpMkLst>
        </pc:cxnChg>
        <pc:cxnChg chg="mod">
          <ac:chgData name="Christian Klepper" userId="7eC7QMJic6WujB25aUEySDs5ZUeCB/jsYSEZad2FkXM=" providerId="None" clId="Web-{92C54EAF-FFCD-4E5B-9934-A46533520304}" dt="2021-06-09T16:58:04.069" v="66" actId="14100"/>
          <ac:cxnSpMkLst>
            <pc:docMk/>
            <pc:sldMk cId="2004497660" sldId="569"/>
            <ac:cxnSpMk id="22" creationId="{93AA124A-8155-49B8-AEB3-78D950C8519C}"/>
          </ac:cxnSpMkLst>
        </pc:cxnChg>
      </pc:sldChg>
      <pc:sldChg chg="modSp add ord">
        <pc:chgData name="Christian Klepper" userId="7eC7QMJic6WujB25aUEySDs5ZUeCB/jsYSEZad2FkXM=" providerId="None" clId="Web-{92C54EAF-FFCD-4E5B-9934-A46533520304}" dt="2021-06-09T16:48:59.067" v="5" actId="14100"/>
        <pc:sldMkLst>
          <pc:docMk/>
          <pc:sldMk cId="2466795139" sldId="620"/>
        </pc:sldMkLst>
        <pc:spChg chg="mod">
          <ac:chgData name="Christian Klepper" userId="7eC7QMJic6WujB25aUEySDs5ZUeCB/jsYSEZad2FkXM=" providerId="None" clId="Web-{92C54EAF-FFCD-4E5B-9934-A46533520304}" dt="2021-06-09T16:48:59.067" v="5" actId="14100"/>
          <ac:spMkLst>
            <pc:docMk/>
            <pc:sldMk cId="2466795139" sldId="620"/>
            <ac:spMk id="3" creationId="{00000000-0000-0000-0000-000000000000}"/>
          </ac:spMkLst>
        </pc:spChg>
      </pc:sldChg>
    </pc:docChg>
  </pc:docChgLst>
  <pc:docChgLst>
    <pc:chgData name="Andrew" userId="ae04d6da-4694-4a7f-945d-93a5ba247a30" providerId="ADAL" clId="{C139AAF8-DBF0-4888-81A6-85F77CDC3BB5}"/>
    <pc:docChg chg="undo custSel mod addSld delSld modSld sldOrd">
      <pc:chgData name="Andrew" userId="ae04d6da-4694-4a7f-945d-93a5ba247a30" providerId="ADAL" clId="{C139AAF8-DBF0-4888-81A6-85F77CDC3BB5}" dt="2020-09-20T22:09:48.246" v="13953" actId="20577"/>
      <pc:docMkLst>
        <pc:docMk/>
      </pc:docMkLst>
      <pc:sldChg chg="addSp delSp modSp del">
        <pc:chgData name="Andrew" userId="ae04d6da-4694-4a7f-945d-93a5ba247a30" providerId="ADAL" clId="{C139AAF8-DBF0-4888-81A6-85F77CDC3BB5}" dt="2020-09-02T19:27:36.675" v="264" actId="2696"/>
        <pc:sldMkLst>
          <pc:docMk/>
          <pc:sldMk cId="2490059903" sldId="303"/>
        </pc:sldMkLst>
        <pc:spChg chg="mod">
          <ac:chgData name="Andrew" userId="ae04d6da-4694-4a7f-945d-93a5ba247a30" providerId="ADAL" clId="{C139AAF8-DBF0-4888-81A6-85F77CDC3BB5}" dt="2020-09-02T19:13:31.221" v="45" actId="20577"/>
          <ac:spMkLst>
            <pc:docMk/>
            <pc:sldMk cId="2490059903" sldId="303"/>
            <ac:spMk id="2" creationId="{FC440E74-A654-4362-B182-944EC923E4FC}"/>
          </ac:spMkLst>
        </pc:spChg>
        <pc:spChg chg="add del mod">
          <ac:chgData name="Andrew" userId="ae04d6da-4694-4a7f-945d-93a5ba247a30" providerId="ADAL" clId="{C139AAF8-DBF0-4888-81A6-85F77CDC3BB5}" dt="2020-09-02T19:13:53.027" v="55" actId="20577"/>
          <ac:spMkLst>
            <pc:docMk/>
            <pc:sldMk cId="2490059903" sldId="303"/>
            <ac:spMk id="3" creationId="{808C925A-84E8-476D-AF66-097F124E1850}"/>
          </ac:spMkLst>
        </pc:spChg>
        <pc:spChg chg="add del mod">
          <ac:chgData name="Andrew" userId="ae04d6da-4694-4a7f-945d-93a5ba247a30" providerId="ADAL" clId="{C139AAF8-DBF0-4888-81A6-85F77CDC3BB5}" dt="2020-09-02T19:13:39.036" v="47" actId="478"/>
          <ac:spMkLst>
            <pc:docMk/>
            <pc:sldMk cId="2490059903" sldId="303"/>
            <ac:spMk id="7" creationId="{8FE82277-258F-450B-AB35-703EA3E9336E}"/>
          </ac:spMkLst>
        </pc:spChg>
      </pc:sldChg>
      <pc:sldChg chg="del">
        <pc:chgData name="Andrew" userId="ae04d6da-4694-4a7f-945d-93a5ba247a30" providerId="ADAL" clId="{C139AAF8-DBF0-4888-81A6-85F77CDC3BB5}" dt="2020-09-02T19:16:03.533" v="95" actId="2696"/>
        <pc:sldMkLst>
          <pc:docMk/>
          <pc:sldMk cId="3580868866" sldId="305"/>
        </pc:sldMkLst>
      </pc:sldChg>
      <pc:sldChg chg="del">
        <pc:chgData name="Andrew" userId="ae04d6da-4694-4a7f-945d-93a5ba247a30" providerId="ADAL" clId="{C139AAF8-DBF0-4888-81A6-85F77CDC3BB5}" dt="2020-09-02T19:16:04.120" v="96" actId="2696"/>
        <pc:sldMkLst>
          <pc:docMk/>
          <pc:sldMk cId="3385973483" sldId="306"/>
        </pc:sldMkLst>
      </pc:sldChg>
      <pc:sldChg chg="del">
        <pc:chgData name="Andrew" userId="ae04d6da-4694-4a7f-945d-93a5ba247a30" providerId="ADAL" clId="{C139AAF8-DBF0-4888-81A6-85F77CDC3BB5}" dt="2020-09-02T19:16:19.340" v="108" actId="2696"/>
        <pc:sldMkLst>
          <pc:docMk/>
          <pc:sldMk cId="2470400222" sldId="308"/>
        </pc:sldMkLst>
      </pc:sldChg>
      <pc:sldChg chg="del">
        <pc:chgData name="Andrew" userId="ae04d6da-4694-4a7f-945d-93a5ba247a30" providerId="ADAL" clId="{C139AAF8-DBF0-4888-81A6-85F77CDC3BB5}" dt="2020-09-02T19:16:18.303" v="107" actId="2696"/>
        <pc:sldMkLst>
          <pc:docMk/>
          <pc:sldMk cId="4195550978" sldId="311"/>
        </pc:sldMkLst>
      </pc:sldChg>
      <pc:sldChg chg="del">
        <pc:chgData name="Andrew" userId="ae04d6da-4694-4a7f-945d-93a5ba247a30" providerId="ADAL" clId="{C139AAF8-DBF0-4888-81A6-85F77CDC3BB5}" dt="2020-09-02T19:16:02.722" v="94" actId="2696"/>
        <pc:sldMkLst>
          <pc:docMk/>
          <pc:sldMk cId="412500758" sldId="314"/>
        </pc:sldMkLst>
      </pc:sldChg>
      <pc:sldChg chg="del">
        <pc:chgData name="Andrew" userId="ae04d6da-4694-4a7f-945d-93a5ba247a30" providerId="ADAL" clId="{C139AAF8-DBF0-4888-81A6-85F77CDC3BB5}" dt="2020-09-02T19:16:59.293" v="129" actId="2696"/>
        <pc:sldMkLst>
          <pc:docMk/>
          <pc:sldMk cId="3980503105" sldId="315"/>
        </pc:sldMkLst>
      </pc:sldChg>
      <pc:sldChg chg="del">
        <pc:chgData name="Andrew" userId="ae04d6da-4694-4a7f-945d-93a5ba247a30" providerId="ADAL" clId="{C139AAF8-DBF0-4888-81A6-85F77CDC3BB5}" dt="2020-09-02T19:16:59.273" v="128" actId="2696"/>
        <pc:sldMkLst>
          <pc:docMk/>
          <pc:sldMk cId="3909737020" sldId="316"/>
        </pc:sldMkLst>
      </pc:sldChg>
      <pc:sldChg chg="del">
        <pc:chgData name="Andrew" userId="ae04d6da-4694-4a7f-945d-93a5ba247a30" providerId="ADAL" clId="{C139AAF8-DBF0-4888-81A6-85F77CDC3BB5}" dt="2020-09-02T19:16:58.999" v="115" actId="2696"/>
        <pc:sldMkLst>
          <pc:docMk/>
          <pc:sldMk cId="2521730239" sldId="317"/>
        </pc:sldMkLst>
      </pc:sldChg>
      <pc:sldChg chg="del">
        <pc:chgData name="Andrew" userId="ae04d6da-4694-4a7f-945d-93a5ba247a30" providerId="ADAL" clId="{C139AAF8-DBF0-4888-81A6-85F77CDC3BB5}" dt="2020-09-02T19:16:58.986" v="114" actId="2696"/>
        <pc:sldMkLst>
          <pc:docMk/>
          <pc:sldMk cId="519293596" sldId="318"/>
        </pc:sldMkLst>
      </pc:sldChg>
      <pc:sldChg chg="addSp modSp ord modNotesTx">
        <pc:chgData name="Andrew" userId="ae04d6da-4694-4a7f-945d-93a5ba247a30" providerId="ADAL" clId="{C139AAF8-DBF0-4888-81A6-85F77CDC3BB5}" dt="2020-09-20T22:05:39.199" v="12426" actId="20577"/>
        <pc:sldMkLst>
          <pc:docMk/>
          <pc:sldMk cId="2454243716" sldId="319"/>
        </pc:sldMkLst>
        <pc:spChg chg="mod">
          <ac:chgData name="Andrew" userId="ae04d6da-4694-4a7f-945d-93a5ba247a30" providerId="ADAL" clId="{C139AAF8-DBF0-4888-81A6-85F77CDC3BB5}" dt="2020-09-02T19:40:53.398" v="1075" actId="20577"/>
          <ac:spMkLst>
            <pc:docMk/>
            <pc:sldMk cId="2454243716" sldId="319"/>
            <ac:spMk id="5" creationId="{B5956B6C-2A30-194B-B5BE-8B7B308ECF94}"/>
          </ac:spMkLst>
        </pc:spChg>
        <pc:spChg chg="mod">
          <ac:chgData name="Andrew" userId="ae04d6da-4694-4a7f-945d-93a5ba247a30" providerId="ADAL" clId="{C139AAF8-DBF0-4888-81A6-85F77CDC3BB5}" dt="2020-09-11T18:34:22.042" v="4500" actId="1076"/>
          <ac:spMkLst>
            <pc:docMk/>
            <pc:sldMk cId="2454243716" sldId="319"/>
            <ac:spMk id="7" creationId="{E15C4491-5A26-6249-8108-9565687FA90F}"/>
          </ac:spMkLst>
        </pc:spChg>
        <pc:spChg chg="mod">
          <ac:chgData name="Andrew" userId="ae04d6da-4694-4a7f-945d-93a5ba247a30" providerId="ADAL" clId="{C139AAF8-DBF0-4888-81A6-85F77CDC3BB5}" dt="2020-09-11T18:34:22.042" v="4500" actId="1076"/>
          <ac:spMkLst>
            <pc:docMk/>
            <pc:sldMk cId="2454243716" sldId="319"/>
            <ac:spMk id="18" creationId="{0AA1D351-4AFE-4148-9A09-B2BA5769F503}"/>
          </ac:spMkLst>
        </pc:spChg>
        <pc:spChg chg="mod">
          <ac:chgData name="Andrew" userId="ae04d6da-4694-4a7f-945d-93a5ba247a30" providerId="ADAL" clId="{C139AAF8-DBF0-4888-81A6-85F77CDC3BB5}" dt="2020-09-02T19:42:03.325" v="1209" actId="1076"/>
          <ac:spMkLst>
            <pc:docMk/>
            <pc:sldMk cId="2454243716" sldId="319"/>
            <ac:spMk id="19" creationId="{EBE96CF9-C8E7-4240-8BB2-77EB1EF008A6}"/>
          </ac:spMkLst>
        </pc:spChg>
        <pc:spChg chg="mod">
          <ac:chgData name="Andrew" userId="ae04d6da-4694-4a7f-945d-93a5ba247a30" providerId="ADAL" clId="{C139AAF8-DBF0-4888-81A6-85F77CDC3BB5}" dt="2020-09-11T18:34:51.691" v="4566" actId="1076"/>
          <ac:spMkLst>
            <pc:docMk/>
            <pc:sldMk cId="2454243716" sldId="319"/>
            <ac:spMk id="27" creationId="{EE4E0E96-B1A3-4E8C-A2A9-6FDD0B6814F2}"/>
          </ac:spMkLst>
        </pc:spChg>
        <pc:grpChg chg="mod">
          <ac:chgData name="Andrew" userId="ae04d6da-4694-4a7f-945d-93a5ba247a30" providerId="ADAL" clId="{C139AAF8-DBF0-4888-81A6-85F77CDC3BB5}" dt="2020-09-11T18:34:28.856" v="4501" actId="1076"/>
          <ac:grpSpMkLst>
            <pc:docMk/>
            <pc:sldMk cId="2454243716" sldId="319"/>
            <ac:grpSpMk id="21" creationId="{C6623CE6-665D-8B43-8250-6A964DFC437D}"/>
          </ac:grpSpMkLst>
        </pc:grpChg>
        <pc:grpChg chg="mod">
          <ac:chgData name="Andrew" userId="ae04d6da-4694-4a7f-945d-93a5ba247a30" providerId="ADAL" clId="{C139AAF8-DBF0-4888-81A6-85F77CDC3BB5}" dt="2020-09-02T19:42:13.646" v="1210" actId="1076"/>
          <ac:grpSpMkLst>
            <pc:docMk/>
            <pc:sldMk cId="2454243716" sldId="319"/>
            <ac:grpSpMk id="22" creationId="{6B25E367-314A-3F4C-9663-02F44BBE8556}"/>
          </ac:grpSpMkLst>
        </pc:grpChg>
        <pc:grpChg chg="add mod">
          <ac:chgData name="Andrew" userId="ae04d6da-4694-4a7f-945d-93a5ba247a30" providerId="ADAL" clId="{C139AAF8-DBF0-4888-81A6-85F77CDC3BB5}" dt="2020-09-11T18:34:33.910" v="4503" actId="1076"/>
          <ac:grpSpMkLst>
            <pc:docMk/>
            <pc:sldMk cId="2454243716" sldId="319"/>
            <ac:grpSpMk id="24" creationId="{9EDA2838-C823-4BC5-AA92-3E81D7DBCA8B}"/>
          </ac:grpSpMkLst>
        </pc:grpChg>
        <pc:grpChg chg="mod">
          <ac:chgData name="Andrew" userId="ae04d6da-4694-4a7f-945d-93a5ba247a30" providerId="ADAL" clId="{C139AAF8-DBF0-4888-81A6-85F77CDC3BB5}" dt="2020-09-11T18:34:29.895" v="4502"/>
          <ac:grpSpMkLst>
            <pc:docMk/>
            <pc:sldMk cId="2454243716" sldId="319"/>
            <ac:grpSpMk id="26" creationId="{903972C0-1230-4824-8579-E8EB07F40E57}"/>
          </ac:grpSpMkLst>
        </pc:grpChg>
      </pc:sldChg>
      <pc:sldChg chg="modSp ord modNotesTx">
        <pc:chgData name="Andrew" userId="ae04d6da-4694-4a7f-945d-93a5ba247a30" providerId="ADAL" clId="{C139AAF8-DBF0-4888-81A6-85F77CDC3BB5}" dt="2020-09-20T22:03:09.794" v="11549" actId="20577"/>
        <pc:sldMkLst>
          <pc:docMk/>
          <pc:sldMk cId="1332470200" sldId="320"/>
        </pc:sldMkLst>
        <pc:spChg chg="mod">
          <ac:chgData name="Andrew" userId="ae04d6da-4694-4a7f-945d-93a5ba247a30" providerId="ADAL" clId="{C139AAF8-DBF0-4888-81A6-85F77CDC3BB5}" dt="2020-09-11T18:39:44.882" v="4603" actId="20577"/>
          <ac:spMkLst>
            <pc:docMk/>
            <pc:sldMk cId="1332470200" sldId="320"/>
            <ac:spMk id="2" creationId="{EDEC1F95-C157-4B49-ABC6-E6E97E968A86}"/>
          </ac:spMkLst>
        </pc:spChg>
      </pc:sldChg>
      <pc:sldChg chg="del">
        <pc:chgData name="Andrew" userId="ae04d6da-4694-4a7f-945d-93a5ba247a30" providerId="ADAL" clId="{C139AAF8-DBF0-4888-81A6-85F77CDC3BB5}" dt="2020-09-02T19:16:21.857" v="111" actId="2696"/>
        <pc:sldMkLst>
          <pc:docMk/>
          <pc:sldMk cId="3212589256" sldId="321"/>
        </pc:sldMkLst>
      </pc:sldChg>
      <pc:sldChg chg="del">
        <pc:chgData name="Andrew" userId="ae04d6da-4694-4a7f-945d-93a5ba247a30" providerId="ADAL" clId="{C139AAF8-DBF0-4888-81A6-85F77CDC3BB5}" dt="2020-09-02T19:16:59.636" v="144" actId="2696"/>
        <pc:sldMkLst>
          <pc:docMk/>
          <pc:sldMk cId="3535604524" sldId="322"/>
        </pc:sldMkLst>
      </pc:sldChg>
      <pc:sldChg chg="del">
        <pc:chgData name="Andrew" userId="ae04d6da-4694-4a7f-945d-93a5ba247a30" providerId="ADAL" clId="{C139AAF8-DBF0-4888-81A6-85F77CDC3BB5}" dt="2020-09-02T19:16:59.655" v="145" actId="2696"/>
        <pc:sldMkLst>
          <pc:docMk/>
          <pc:sldMk cId="1030855287" sldId="323"/>
        </pc:sldMkLst>
      </pc:sldChg>
      <pc:sldChg chg="del">
        <pc:chgData name="Andrew" userId="ae04d6da-4694-4a7f-945d-93a5ba247a30" providerId="ADAL" clId="{C139AAF8-DBF0-4888-81A6-85F77CDC3BB5}" dt="2020-09-02T19:16:59.365" v="130" actId="2696"/>
        <pc:sldMkLst>
          <pc:docMk/>
          <pc:sldMk cId="1604409384" sldId="324"/>
        </pc:sldMkLst>
      </pc:sldChg>
      <pc:sldChg chg="del">
        <pc:chgData name="Andrew" userId="ae04d6da-4694-4a7f-945d-93a5ba247a30" providerId="ADAL" clId="{C139AAF8-DBF0-4888-81A6-85F77CDC3BB5}" dt="2020-09-02T19:16:59.384" v="131" actId="2696"/>
        <pc:sldMkLst>
          <pc:docMk/>
          <pc:sldMk cId="4162061030" sldId="325"/>
        </pc:sldMkLst>
      </pc:sldChg>
      <pc:sldChg chg="del">
        <pc:chgData name="Andrew" userId="ae04d6da-4694-4a7f-945d-93a5ba247a30" providerId="ADAL" clId="{C139AAF8-DBF0-4888-81A6-85F77CDC3BB5}" dt="2020-09-02T19:16:59.541" v="138" actId="2696"/>
        <pc:sldMkLst>
          <pc:docMk/>
          <pc:sldMk cId="2423513216" sldId="326"/>
        </pc:sldMkLst>
      </pc:sldChg>
      <pc:sldChg chg="del">
        <pc:chgData name="Andrew" userId="ae04d6da-4694-4a7f-945d-93a5ba247a30" providerId="ADAL" clId="{C139AAF8-DBF0-4888-81A6-85F77CDC3BB5}" dt="2020-09-02T19:16:59.556" v="139" actId="2696"/>
        <pc:sldMkLst>
          <pc:docMk/>
          <pc:sldMk cId="3683796133" sldId="327"/>
        </pc:sldMkLst>
      </pc:sldChg>
      <pc:sldChg chg="del">
        <pc:chgData name="Andrew" userId="ae04d6da-4694-4a7f-945d-93a5ba247a30" providerId="ADAL" clId="{C139AAF8-DBF0-4888-81A6-85F77CDC3BB5}" dt="2020-09-02T19:16:59.572" v="140" actId="2696"/>
        <pc:sldMkLst>
          <pc:docMk/>
          <pc:sldMk cId="3360211451" sldId="328"/>
        </pc:sldMkLst>
      </pc:sldChg>
      <pc:sldChg chg="del">
        <pc:chgData name="Andrew" userId="ae04d6da-4694-4a7f-945d-93a5ba247a30" providerId="ADAL" clId="{C139AAF8-DBF0-4888-81A6-85F77CDC3BB5}" dt="2020-09-02T19:16:59.618" v="143" actId="2696"/>
        <pc:sldMkLst>
          <pc:docMk/>
          <pc:sldMk cId="273483488" sldId="329"/>
        </pc:sldMkLst>
      </pc:sldChg>
      <pc:sldChg chg="modTransition">
        <pc:chgData name="Andrew" userId="ae04d6da-4694-4a7f-945d-93a5ba247a30" providerId="ADAL" clId="{C139AAF8-DBF0-4888-81A6-85F77CDC3BB5}" dt="2020-09-02T20:52:33.375" v="1532"/>
        <pc:sldMkLst>
          <pc:docMk/>
          <pc:sldMk cId="2900952378" sldId="330"/>
        </pc:sldMkLst>
      </pc:sldChg>
      <pc:sldChg chg="del">
        <pc:chgData name="Andrew" userId="ae04d6da-4694-4a7f-945d-93a5ba247a30" providerId="ADAL" clId="{C139AAF8-DBF0-4888-81A6-85F77CDC3BB5}" dt="2020-09-02T19:16:59.248" v="126" actId="2696"/>
        <pc:sldMkLst>
          <pc:docMk/>
          <pc:sldMk cId="3796680949" sldId="331"/>
        </pc:sldMkLst>
      </pc:sldChg>
      <pc:sldChg chg="del">
        <pc:chgData name="Andrew" userId="ae04d6da-4694-4a7f-945d-93a5ba247a30" providerId="ADAL" clId="{C139AAF8-DBF0-4888-81A6-85F77CDC3BB5}" dt="2020-09-02T19:16:59.968" v="157" actId="2696"/>
        <pc:sldMkLst>
          <pc:docMk/>
          <pc:sldMk cId="2097730700" sldId="332"/>
        </pc:sldMkLst>
      </pc:sldChg>
      <pc:sldChg chg="delSp modSp modTransition">
        <pc:chgData name="Andrew" userId="ae04d6da-4694-4a7f-945d-93a5ba247a30" providerId="ADAL" clId="{C139AAF8-DBF0-4888-81A6-85F77CDC3BB5}" dt="2020-09-02T19:57:33.220" v="1521" actId="20577"/>
        <pc:sldMkLst>
          <pc:docMk/>
          <pc:sldMk cId="1032963014" sldId="333"/>
        </pc:sldMkLst>
        <pc:spChg chg="mod">
          <ac:chgData name="Andrew" userId="ae04d6da-4694-4a7f-945d-93a5ba247a30" providerId="ADAL" clId="{C139AAF8-DBF0-4888-81A6-85F77CDC3BB5}" dt="2020-09-02T19:57:14.730" v="1415" actId="1076"/>
          <ac:spMkLst>
            <pc:docMk/>
            <pc:sldMk cId="1032963014" sldId="333"/>
            <ac:spMk id="4" creationId="{580ABB1B-8D11-BE4C-996F-06BC86E310D6}"/>
          </ac:spMkLst>
        </pc:spChg>
        <pc:spChg chg="mod">
          <ac:chgData name="Andrew" userId="ae04d6da-4694-4a7f-945d-93a5ba247a30" providerId="ADAL" clId="{C139AAF8-DBF0-4888-81A6-85F77CDC3BB5}" dt="2020-09-02T19:57:14.730" v="1415" actId="1076"/>
          <ac:spMkLst>
            <pc:docMk/>
            <pc:sldMk cId="1032963014" sldId="333"/>
            <ac:spMk id="5" creationId="{59B8F7C8-1DC5-F240-8BEF-BB5BF592FB16}"/>
          </ac:spMkLst>
        </pc:spChg>
        <pc:spChg chg="del">
          <ac:chgData name="Andrew" userId="ae04d6da-4694-4a7f-945d-93a5ba247a30" providerId="ADAL" clId="{C139AAF8-DBF0-4888-81A6-85F77CDC3BB5}" dt="2020-09-02T19:57:07.317" v="1414" actId="478"/>
          <ac:spMkLst>
            <pc:docMk/>
            <pc:sldMk cId="1032963014" sldId="333"/>
            <ac:spMk id="6" creationId="{8273A405-E523-BC48-A10C-68C650548696}"/>
          </ac:spMkLst>
        </pc:spChg>
        <pc:spChg chg="mod">
          <ac:chgData name="Andrew" userId="ae04d6da-4694-4a7f-945d-93a5ba247a30" providerId="ADAL" clId="{C139AAF8-DBF0-4888-81A6-85F77CDC3BB5}" dt="2020-09-02T19:57:33.220" v="1521" actId="20577"/>
          <ac:spMkLst>
            <pc:docMk/>
            <pc:sldMk cId="1032963014" sldId="333"/>
            <ac:spMk id="10" creationId="{86C647E0-C0EB-F544-839D-E9A0BF095752}"/>
          </ac:spMkLst>
        </pc:spChg>
        <pc:spChg chg="mod">
          <ac:chgData name="Andrew" userId="ae04d6da-4694-4a7f-945d-93a5ba247a30" providerId="ADAL" clId="{C139AAF8-DBF0-4888-81A6-85F77CDC3BB5}" dt="2020-09-02T19:57:14.730" v="1415" actId="1076"/>
          <ac:spMkLst>
            <pc:docMk/>
            <pc:sldMk cId="1032963014" sldId="333"/>
            <ac:spMk id="23" creationId="{B859AD46-2E67-456F-B64A-77AF9FE09907}"/>
          </ac:spMkLst>
        </pc:spChg>
        <pc:cxnChg chg="mod">
          <ac:chgData name="Andrew" userId="ae04d6da-4694-4a7f-945d-93a5ba247a30" providerId="ADAL" clId="{C139AAF8-DBF0-4888-81A6-85F77CDC3BB5}" dt="2020-09-02T19:57:14.730" v="1415" actId="1076"/>
          <ac:cxnSpMkLst>
            <pc:docMk/>
            <pc:sldMk cId="1032963014" sldId="333"/>
            <ac:cxnSpMk id="33" creationId="{CCE9EF55-3E42-40BF-8143-E61370E16946}"/>
          </ac:cxnSpMkLst>
        </pc:cxnChg>
        <pc:cxnChg chg="mod">
          <ac:chgData name="Andrew" userId="ae04d6da-4694-4a7f-945d-93a5ba247a30" providerId="ADAL" clId="{C139AAF8-DBF0-4888-81A6-85F77CDC3BB5}" dt="2020-09-02T19:57:14.730" v="1415" actId="1076"/>
          <ac:cxnSpMkLst>
            <pc:docMk/>
            <pc:sldMk cId="1032963014" sldId="333"/>
            <ac:cxnSpMk id="35" creationId="{50B2BB09-FF8C-D746-B43D-657EEDBDD7A7}"/>
          </ac:cxnSpMkLst>
        </pc:cxnChg>
        <pc:cxnChg chg="mod">
          <ac:chgData name="Andrew" userId="ae04d6da-4694-4a7f-945d-93a5ba247a30" providerId="ADAL" clId="{C139AAF8-DBF0-4888-81A6-85F77CDC3BB5}" dt="2020-09-02T19:57:14.730" v="1415" actId="1076"/>
          <ac:cxnSpMkLst>
            <pc:docMk/>
            <pc:sldMk cId="1032963014" sldId="333"/>
            <ac:cxnSpMk id="36" creationId="{AB82FE78-4097-4019-A5D8-79378F662BE3}"/>
          </ac:cxnSpMkLst>
        </pc:cxnChg>
        <pc:cxnChg chg="mod">
          <ac:chgData name="Andrew" userId="ae04d6da-4694-4a7f-945d-93a5ba247a30" providerId="ADAL" clId="{C139AAF8-DBF0-4888-81A6-85F77CDC3BB5}" dt="2020-09-02T19:57:14.730" v="1415" actId="1076"/>
          <ac:cxnSpMkLst>
            <pc:docMk/>
            <pc:sldMk cId="1032963014" sldId="333"/>
            <ac:cxnSpMk id="38" creationId="{B9EC7EAD-87F4-EF4A-B0CF-F5B9EDD9A0AE}"/>
          </ac:cxnSpMkLst>
        </pc:cxnChg>
        <pc:cxnChg chg="mod">
          <ac:chgData name="Andrew" userId="ae04d6da-4694-4a7f-945d-93a5ba247a30" providerId="ADAL" clId="{C139AAF8-DBF0-4888-81A6-85F77CDC3BB5}" dt="2020-09-02T19:57:14.730" v="1415" actId="1076"/>
          <ac:cxnSpMkLst>
            <pc:docMk/>
            <pc:sldMk cId="1032963014" sldId="333"/>
            <ac:cxnSpMk id="39" creationId="{70FE1DC0-0B82-4A82-A843-BFEB43320705}"/>
          </ac:cxnSpMkLst>
        </pc:cxnChg>
        <pc:cxnChg chg="mod">
          <ac:chgData name="Andrew" userId="ae04d6da-4694-4a7f-945d-93a5ba247a30" providerId="ADAL" clId="{C139AAF8-DBF0-4888-81A6-85F77CDC3BB5}" dt="2020-09-02T19:57:14.730" v="1415" actId="1076"/>
          <ac:cxnSpMkLst>
            <pc:docMk/>
            <pc:sldMk cId="1032963014" sldId="333"/>
            <ac:cxnSpMk id="42" creationId="{D74B0D05-24D5-4E40-BDC9-6C08C8C3F96C}"/>
          </ac:cxnSpMkLst>
        </pc:cxnChg>
      </pc:sldChg>
      <pc:sldChg chg="del">
        <pc:chgData name="Andrew" userId="ae04d6da-4694-4a7f-945d-93a5ba247a30" providerId="ADAL" clId="{C139AAF8-DBF0-4888-81A6-85F77CDC3BB5}" dt="2020-09-02T19:16:59.020" v="116" actId="2696"/>
        <pc:sldMkLst>
          <pc:docMk/>
          <pc:sldMk cId="3662630784" sldId="334"/>
        </pc:sldMkLst>
      </pc:sldChg>
      <pc:sldChg chg="del">
        <pc:chgData name="Andrew" userId="ae04d6da-4694-4a7f-945d-93a5ba247a30" providerId="ADAL" clId="{C139AAF8-DBF0-4888-81A6-85F77CDC3BB5}" dt="2020-09-02T19:16:59.682" v="146" actId="2696"/>
        <pc:sldMkLst>
          <pc:docMk/>
          <pc:sldMk cId="2558600758" sldId="335"/>
        </pc:sldMkLst>
      </pc:sldChg>
      <pc:sldChg chg="del">
        <pc:chgData name="Andrew" userId="ae04d6da-4694-4a7f-945d-93a5ba247a30" providerId="ADAL" clId="{C139AAF8-DBF0-4888-81A6-85F77CDC3BB5}" dt="2020-09-02T19:16:59.184" v="123" actId="2696"/>
        <pc:sldMkLst>
          <pc:docMk/>
          <pc:sldMk cId="2991355855" sldId="336"/>
        </pc:sldMkLst>
      </pc:sldChg>
      <pc:sldChg chg="modTransition">
        <pc:chgData name="Andrew" userId="ae04d6da-4694-4a7f-945d-93a5ba247a30" providerId="ADAL" clId="{C139AAF8-DBF0-4888-81A6-85F77CDC3BB5}" dt="2020-09-02T20:51:35.282" v="1526"/>
        <pc:sldMkLst>
          <pc:docMk/>
          <pc:sldMk cId="3365620666" sldId="337"/>
        </pc:sldMkLst>
      </pc:sldChg>
      <pc:sldChg chg="del">
        <pc:chgData name="Andrew" userId="ae04d6da-4694-4a7f-945d-93a5ba247a30" providerId="ADAL" clId="{C139AAF8-DBF0-4888-81A6-85F77CDC3BB5}" dt="2020-09-02T19:16:59.926" v="154" actId="2696"/>
        <pc:sldMkLst>
          <pc:docMk/>
          <pc:sldMk cId="877028645" sldId="338"/>
        </pc:sldMkLst>
      </pc:sldChg>
      <pc:sldChg chg="del">
        <pc:chgData name="Andrew" userId="ae04d6da-4694-4a7f-945d-93a5ba247a30" providerId="ADAL" clId="{C139AAF8-DBF0-4888-81A6-85F77CDC3BB5}" dt="2020-09-02T19:16:59.910" v="153" actId="2696"/>
        <pc:sldMkLst>
          <pc:docMk/>
          <pc:sldMk cId="1200965458" sldId="339"/>
        </pc:sldMkLst>
      </pc:sldChg>
      <pc:sldChg chg="del">
        <pc:chgData name="Andrew" userId="ae04d6da-4694-4a7f-945d-93a5ba247a30" providerId="ADAL" clId="{C139AAF8-DBF0-4888-81A6-85F77CDC3BB5}" dt="2020-09-02T19:16:59.166" v="122" actId="2696"/>
        <pc:sldMkLst>
          <pc:docMk/>
          <pc:sldMk cId="3550933157" sldId="340"/>
        </pc:sldMkLst>
      </pc:sldChg>
      <pc:sldChg chg="modTransition">
        <pc:chgData name="Andrew" userId="ae04d6da-4694-4a7f-945d-93a5ba247a30" providerId="ADAL" clId="{C139AAF8-DBF0-4888-81A6-85F77CDC3BB5}" dt="2020-09-02T20:51:32.669" v="1525"/>
        <pc:sldMkLst>
          <pc:docMk/>
          <pc:sldMk cId="3827398503" sldId="341"/>
        </pc:sldMkLst>
      </pc:sldChg>
      <pc:sldChg chg="del">
        <pc:chgData name="Andrew" userId="ae04d6da-4694-4a7f-945d-93a5ba247a30" providerId="ADAL" clId="{C139AAF8-DBF0-4888-81A6-85F77CDC3BB5}" dt="2020-09-02T19:16:59.896" v="152" actId="2696"/>
        <pc:sldMkLst>
          <pc:docMk/>
          <pc:sldMk cId="1548380285" sldId="342"/>
        </pc:sldMkLst>
      </pc:sldChg>
      <pc:sldChg chg="del">
        <pc:chgData name="Andrew" userId="ae04d6da-4694-4a7f-945d-93a5ba247a30" providerId="ADAL" clId="{C139AAF8-DBF0-4888-81A6-85F77CDC3BB5}" dt="2020-09-02T19:16:59.144" v="121" actId="2696"/>
        <pc:sldMkLst>
          <pc:docMk/>
          <pc:sldMk cId="3815549191" sldId="343"/>
        </pc:sldMkLst>
      </pc:sldChg>
      <pc:sldChg chg="del">
        <pc:chgData name="Andrew" userId="ae04d6da-4694-4a7f-945d-93a5ba247a30" providerId="ADAL" clId="{C139AAF8-DBF0-4888-81A6-85F77CDC3BB5}" dt="2020-09-02T19:16:17.541" v="106" actId="2696"/>
        <pc:sldMkLst>
          <pc:docMk/>
          <pc:sldMk cId="3979721160" sldId="345"/>
        </pc:sldMkLst>
      </pc:sldChg>
      <pc:sldChg chg="del">
        <pc:chgData name="Andrew" userId="ae04d6da-4694-4a7f-945d-93a5ba247a30" providerId="ADAL" clId="{C139AAF8-DBF0-4888-81A6-85F77CDC3BB5}" dt="2020-09-02T19:14:02.919" v="56" actId="2696"/>
        <pc:sldMkLst>
          <pc:docMk/>
          <pc:sldMk cId="2038620198" sldId="348"/>
        </pc:sldMkLst>
      </pc:sldChg>
      <pc:sldChg chg="delSp modSp add del modNotesTx">
        <pc:chgData name="Andrew" userId="ae04d6da-4694-4a7f-945d-93a5ba247a30" providerId="ADAL" clId="{C139AAF8-DBF0-4888-81A6-85F77CDC3BB5}" dt="2020-09-16T15:35:45.519" v="7900" actId="20577"/>
        <pc:sldMkLst>
          <pc:docMk/>
          <pc:sldMk cId="62586469" sldId="349"/>
        </pc:sldMkLst>
        <pc:spChg chg="mod">
          <ac:chgData name="Andrew" userId="ae04d6da-4694-4a7f-945d-93a5ba247a30" providerId="ADAL" clId="{C139AAF8-DBF0-4888-81A6-85F77CDC3BB5}" dt="2020-09-16T15:35:45.519" v="7900" actId="20577"/>
          <ac:spMkLst>
            <pc:docMk/>
            <pc:sldMk cId="62586469" sldId="349"/>
            <ac:spMk id="16" creationId="{B3F53F79-3107-F143-BDD3-0211ACB77C47}"/>
          </ac:spMkLst>
        </pc:spChg>
        <pc:spChg chg="mod">
          <ac:chgData name="Andrew" userId="ae04d6da-4694-4a7f-945d-93a5ba247a30" providerId="ADAL" clId="{C139AAF8-DBF0-4888-81A6-85F77CDC3BB5}" dt="2020-09-02T19:14:13.010" v="64" actId="20577"/>
          <ac:spMkLst>
            <pc:docMk/>
            <pc:sldMk cId="62586469" sldId="349"/>
            <ac:spMk id="17" creationId="{1BEA0DC8-C90E-2B4B-8D3D-B06EA362DA83}"/>
          </ac:spMkLst>
        </pc:spChg>
        <pc:picChg chg="del">
          <ac:chgData name="Andrew" userId="ae04d6da-4694-4a7f-945d-93a5ba247a30" providerId="ADAL" clId="{C139AAF8-DBF0-4888-81A6-85F77CDC3BB5}" dt="2020-09-02T19:14:08.664" v="57" actId="478"/>
          <ac:picMkLst>
            <pc:docMk/>
            <pc:sldMk cId="62586469" sldId="349"/>
            <ac:picMk id="19" creationId="{66472240-2063-AE4D-99D3-FEF97BA7F6E7}"/>
          </ac:picMkLst>
        </pc:picChg>
      </pc:sldChg>
      <pc:sldChg chg="del">
        <pc:chgData name="Andrew" userId="ae04d6da-4694-4a7f-945d-93a5ba247a30" providerId="ADAL" clId="{C139AAF8-DBF0-4888-81A6-85F77CDC3BB5}" dt="2020-09-02T19:14:18.958" v="65" actId="2696"/>
        <pc:sldMkLst>
          <pc:docMk/>
          <pc:sldMk cId="3592465913" sldId="350"/>
        </pc:sldMkLst>
      </pc:sldChg>
      <pc:sldChg chg="del">
        <pc:chgData name="Andrew" userId="ae04d6da-4694-4a7f-945d-93a5ba247a30" providerId="ADAL" clId="{C139AAF8-DBF0-4888-81A6-85F77CDC3BB5}" dt="2020-09-02T19:29:17.545" v="268" actId="2696"/>
        <pc:sldMkLst>
          <pc:docMk/>
          <pc:sldMk cId="1352100841" sldId="351"/>
        </pc:sldMkLst>
      </pc:sldChg>
      <pc:sldChg chg="del">
        <pc:chgData name="Andrew" userId="ae04d6da-4694-4a7f-945d-93a5ba247a30" providerId="ADAL" clId="{C139AAF8-DBF0-4888-81A6-85F77CDC3BB5}" dt="2020-09-02T19:14:38.185" v="67" actId="2696"/>
        <pc:sldMkLst>
          <pc:docMk/>
          <pc:sldMk cId="331027115" sldId="353"/>
        </pc:sldMkLst>
      </pc:sldChg>
      <pc:sldChg chg="del">
        <pc:chgData name="Andrew" userId="ae04d6da-4694-4a7f-945d-93a5ba247a30" providerId="ADAL" clId="{C139AAF8-DBF0-4888-81A6-85F77CDC3BB5}" dt="2020-09-02T19:14:38.840" v="68" actId="2696"/>
        <pc:sldMkLst>
          <pc:docMk/>
          <pc:sldMk cId="993983151" sldId="354"/>
        </pc:sldMkLst>
      </pc:sldChg>
      <pc:sldChg chg="del">
        <pc:chgData name="Andrew" userId="ae04d6da-4694-4a7f-945d-93a5ba247a30" providerId="ADAL" clId="{C139AAF8-DBF0-4888-81A6-85F77CDC3BB5}" dt="2020-09-02T19:26:19.274" v="251" actId="2696"/>
        <pc:sldMkLst>
          <pc:docMk/>
          <pc:sldMk cId="1466850676" sldId="356"/>
        </pc:sldMkLst>
      </pc:sldChg>
      <pc:sldChg chg="del">
        <pc:chgData name="Andrew" userId="ae04d6da-4694-4a7f-945d-93a5ba247a30" providerId="ADAL" clId="{C139AAF8-DBF0-4888-81A6-85F77CDC3BB5}" dt="2020-09-02T19:14:50.452" v="71" actId="2696"/>
        <pc:sldMkLst>
          <pc:docMk/>
          <pc:sldMk cId="1784525653" sldId="357"/>
        </pc:sldMkLst>
      </pc:sldChg>
      <pc:sldChg chg="del">
        <pc:chgData name="Andrew" userId="ae04d6da-4694-4a7f-945d-93a5ba247a30" providerId="ADAL" clId="{C139AAF8-DBF0-4888-81A6-85F77CDC3BB5}" dt="2020-09-02T19:26:20.418" v="252" actId="2696"/>
        <pc:sldMkLst>
          <pc:docMk/>
          <pc:sldMk cId="657514744" sldId="358"/>
        </pc:sldMkLst>
      </pc:sldChg>
      <pc:sldChg chg="ord modNotesTx">
        <pc:chgData name="Andrew" userId="ae04d6da-4694-4a7f-945d-93a5ba247a30" providerId="ADAL" clId="{C139AAF8-DBF0-4888-81A6-85F77CDC3BB5}" dt="2020-09-02T19:34:21.711" v="336" actId="20577"/>
        <pc:sldMkLst>
          <pc:docMk/>
          <pc:sldMk cId="1164444811" sldId="359"/>
        </pc:sldMkLst>
      </pc:sldChg>
      <pc:sldChg chg="del">
        <pc:chgData name="Andrew" userId="ae04d6da-4694-4a7f-945d-93a5ba247a30" providerId="ADAL" clId="{C139AAF8-DBF0-4888-81A6-85F77CDC3BB5}" dt="2020-09-02T19:14:53.178" v="72" actId="2696"/>
        <pc:sldMkLst>
          <pc:docMk/>
          <pc:sldMk cId="2416657780" sldId="360"/>
        </pc:sldMkLst>
      </pc:sldChg>
      <pc:sldChg chg="del">
        <pc:chgData name="Andrew" userId="ae04d6da-4694-4a7f-945d-93a5ba247a30" providerId="ADAL" clId="{C139AAF8-DBF0-4888-81A6-85F77CDC3BB5}" dt="2020-09-02T19:15:04.263" v="73" actId="2696"/>
        <pc:sldMkLst>
          <pc:docMk/>
          <pc:sldMk cId="2073090122" sldId="361"/>
        </pc:sldMkLst>
      </pc:sldChg>
      <pc:sldChg chg="del">
        <pc:chgData name="Andrew" userId="ae04d6da-4694-4a7f-945d-93a5ba247a30" providerId="ADAL" clId="{C139AAF8-DBF0-4888-81A6-85F77CDC3BB5}" dt="2020-09-02T19:15:06.296" v="74" actId="2696"/>
        <pc:sldMkLst>
          <pc:docMk/>
          <pc:sldMk cId="987702372" sldId="362"/>
        </pc:sldMkLst>
      </pc:sldChg>
      <pc:sldChg chg="del">
        <pc:chgData name="Andrew" userId="ae04d6da-4694-4a7f-945d-93a5ba247a30" providerId="ADAL" clId="{C139AAF8-DBF0-4888-81A6-85F77CDC3BB5}" dt="2020-09-02T19:16:21.125" v="110" actId="2696"/>
        <pc:sldMkLst>
          <pc:docMk/>
          <pc:sldMk cId="337231798" sldId="364"/>
        </pc:sldMkLst>
      </pc:sldChg>
      <pc:sldChg chg="ord">
        <pc:chgData name="Andrew" userId="ae04d6da-4694-4a7f-945d-93a5ba247a30" providerId="ADAL" clId="{C139AAF8-DBF0-4888-81A6-85F77CDC3BB5}" dt="2020-09-02T19:56:47.887" v="1413"/>
        <pc:sldMkLst>
          <pc:docMk/>
          <pc:sldMk cId="2499151113" sldId="367"/>
        </pc:sldMkLst>
      </pc:sldChg>
      <pc:sldChg chg="del">
        <pc:chgData name="Andrew" userId="ae04d6da-4694-4a7f-945d-93a5ba247a30" providerId="ADAL" clId="{C139AAF8-DBF0-4888-81A6-85F77CDC3BB5}" dt="2020-09-02T19:15:19.551" v="76" actId="2696"/>
        <pc:sldMkLst>
          <pc:docMk/>
          <pc:sldMk cId="3056143259" sldId="368"/>
        </pc:sldMkLst>
      </pc:sldChg>
      <pc:sldChg chg="del">
        <pc:chgData name="Andrew" userId="ae04d6da-4694-4a7f-945d-93a5ba247a30" providerId="ADAL" clId="{C139AAF8-DBF0-4888-81A6-85F77CDC3BB5}" dt="2020-09-02T19:16:59.606" v="142" actId="2696"/>
        <pc:sldMkLst>
          <pc:docMk/>
          <pc:sldMk cId="2686692184" sldId="369"/>
        </pc:sldMkLst>
      </pc:sldChg>
      <pc:sldChg chg="del">
        <pc:chgData name="Andrew" userId="ae04d6da-4694-4a7f-945d-93a5ba247a30" providerId="ADAL" clId="{C139AAF8-DBF0-4888-81A6-85F77CDC3BB5}" dt="2020-09-02T19:15:32.294" v="77" actId="2696"/>
        <pc:sldMkLst>
          <pc:docMk/>
          <pc:sldMk cId="2416130723" sldId="370"/>
        </pc:sldMkLst>
      </pc:sldChg>
      <pc:sldChg chg="del">
        <pc:chgData name="Andrew" userId="ae04d6da-4694-4a7f-945d-93a5ba247a30" providerId="ADAL" clId="{C139AAF8-DBF0-4888-81A6-85F77CDC3BB5}" dt="2020-09-02T19:16:59.959" v="156" actId="2696"/>
        <pc:sldMkLst>
          <pc:docMk/>
          <pc:sldMk cId="3647868457" sldId="371"/>
        </pc:sldMkLst>
      </pc:sldChg>
      <pc:sldChg chg="delSp modSp add del setBg delDesignElem">
        <pc:chgData name="Andrew" userId="ae04d6da-4694-4a7f-945d-93a5ba247a30" providerId="ADAL" clId="{C139AAF8-DBF0-4888-81A6-85F77CDC3BB5}" dt="2020-09-16T15:35:55.894" v="7901" actId="207"/>
        <pc:sldMkLst>
          <pc:docMk/>
          <pc:sldMk cId="567407854" sldId="372"/>
        </pc:sldMkLst>
        <pc:spChg chg="mod">
          <ac:chgData name="Andrew" userId="ae04d6da-4694-4a7f-945d-93a5ba247a30" providerId="ADAL" clId="{C139AAF8-DBF0-4888-81A6-85F77CDC3BB5}" dt="2020-09-16T15:35:55.894" v="7901" actId="207"/>
          <ac:spMkLst>
            <pc:docMk/>
            <pc:sldMk cId="567407854" sldId="372"/>
            <ac:spMk id="2" creationId="{0C5DE8EC-39D9-45A9-87D6-75983DEA0334}"/>
          </ac:spMkLst>
        </pc:spChg>
        <pc:spChg chg="del">
          <ac:chgData name="Andrew" userId="ae04d6da-4694-4a7f-945d-93a5ba247a30" providerId="ADAL" clId="{C139AAF8-DBF0-4888-81A6-85F77CDC3BB5}" dt="2020-09-11T18:40:43.660" v="4605"/>
          <ac:spMkLst>
            <pc:docMk/>
            <pc:sldMk cId="567407854" sldId="372"/>
            <ac:spMk id="15" creationId="{87CC2527-562A-4F69-B487-4371E5B243E7}"/>
          </ac:spMkLst>
        </pc:spChg>
        <pc:cxnChg chg="del">
          <ac:chgData name="Andrew" userId="ae04d6da-4694-4a7f-945d-93a5ba247a30" providerId="ADAL" clId="{C139AAF8-DBF0-4888-81A6-85F77CDC3BB5}" dt="2020-09-11T18:40:43.660" v="4605"/>
          <ac:cxnSpMkLst>
            <pc:docMk/>
            <pc:sldMk cId="567407854" sldId="372"/>
            <ac:cxnSpMk id="17" creationId="{BCDAEC91-5BCE-4B55-9CC0-43EF94CB734B}"/>
          </ac:cxnSpMkLst>
        </pc:cxnChg>
      </pc:sldChg>
      <pc:sldChg chg="del">
        <pc:chgData name="Andrew" userId="ae04d6da-4694-4a7f-945d-93a5ba247a30" providerId="ADAL" clId="{C139AAF8-DBF0-4888-81A6-85F77CDC3BB5}" dt="2020-09-02T19:15:44.175" v="85" actId="2696"/>
        <pc:sldMkLst>
          <pc:docMk/>
          <pc:sldMk cId="3050220505" sldId="373"/>
        </pc:sldMkLst>
      </pc:sldChg>
      <pc:sldChg chg="del">
        <pc:chgData name="Andrew" userId="ae04d6da-4694-4a7f-945d-93a5ba247a30" providerId="ADAL" clId="{C139AAF8-DBF0-4888-81A6-85F77CDC3BB5}" dt="2020-09-02T19:15:45.709" v="86" actId="2696"/>
        <pc:sldMkLst>
          <pc:docMk/>
          <pc:sldMk cId="3769711315" sldId="374"/>
        </pc:sldMkLst>
      </pc:sldChg>
      <pc:sldChg chg="del">
        <pc:chgData name="Andrew" userId="ae04d6da-4694-4a7f-945d-93a5ba247a30" providerId="ADAL" clId="{C139AAF8-DBF0-4888-81A6-85F77CDC3BB5}" dt="2020-09-02T19:15:48.465" v="87" actId="2696"/>
        <pc:sldMkLst>
          <pc:docMk/>
          <pc:sldMk cId="1403626285" sldId="375"/>
        </pc:sldMkLst>
      </pc:sldChg>
      <pc:sldChg chg="add del">
        <pc:chgData name="Andrew" userId="ae04d6da-4694-4a7f-945d-93a5ba247a30" providerId="ADAL" clId="{C139AAF8-DBF0-4888-81A6-85F77CDC3BB5}" dt="2020-09-11T18:40:43.660" v="4605"/>
        <pc:sldMkLst>
          <pc:docMk/>
          <pc:sldMk cId="951640500" sldId="376"/>
        </pc:sldMkLst>
      </pc:sldChg>
      <pc:sldChg chg="del">
        <pc:chgData name="Andrew" userId="ae04d6da-4694-4a7f-945d-93a5ba247a30" providerId="ADAL" clId="{C139AAF8-DBF0-4888-81A6-85F77CDC3BB5}" dt="2020-09-02T19:15:48.706" v="88" actId="2696"/>
        <pc:sldMkLst>
          <pc:docMk/>
          <pc:sldMk cId="2443132336" sldId="378"/>
        </pc:sldMkLst>
      </pc:sldChg>
      <pc:sldChg chg="del">
        <pc:chgData name="Andrew" userId="ae04d6da-4694-4a7f-945d-93a5ba247a30" providerId="ADAL" clId="{C139AAF8-DBF0-4888-81A6-85F77CDC3BB5}" dt="2020-09-02T19:15:59.198" v="91" actId="2696"/>
        <pc:sldMkLst>
          <pc:docMk/>
          <pc:sldMk cId="2537956876" sldId="380"/>
        </pc:sldMkLst>
      </pc:sldChg>
      <pc:sldChg chg="del">
        <pc:chgData name="Andrew" userId="ae04d6da-4694-4a7f-945d-93a5ba247a30" providerId="ADAL" clId="{C139AAF8-DBF0-4888-81A6-85F77CDC3BB5}" dt="2020-09-02T19:15:59.631" v="92" actId="2696"/>
        <pc:sldMkLst>
          <pc:docMk/>
          <pc:sldMk cId="598441080" sldId="381"/>
        </pc:sldMkLst>
      </pc:sldChg>
      <pc:sldChg chg="del">
        <pc:chgData name="Andrew" userId="ae04d6da-4694-4a7f-945d-93a5ba247a30" providerId="ADAL" clId="{C139AAF8-DBF0-4888-81A6-85F77CDC3BB5}" dt="2020-09-02T19:16:04.864" v="97" actId="2696"/>
        <pc:sldMkLst>
          <pc:docMk/>
          <pc:sldMk cId="1436122682" sldId="382"/>
        </pc:sldMkLst>
      </pc:sldChg>
      <pc:sldChg chg="del">
        <pc:chgData name="Andrew" userId="ae04d6da-4694-4a7f-945d-93a5ba247a30" providerId="ADAL" clId="{C139AAF8-DBF0-4888-81A6-85F77CDC3BB5}" dt="2020-09-02T19:16:07.835" v="100" actId="2696"/>
        <pc:sldMkLst>
          <pc:docMk/>
          <pc:sldMk cId="2941369464" sldId="383"/>
        </pc:sldMkLst>
      </pc:sldChg>
      <pc:sldChg chg="del">
        <pc:chgData name="Andrew" userId="ae04d6da-4694-4a7f-945d-93a5ba247a30" providerId="ADAL" clId="{C139AAF8-DBF0-4888-81A6-85F77CDC3BB5}" dt="2020-09-02T19:16:08.272" v="101" actId="2696"/>
        <pc:sldMkLst>
          <pc:docMk/>
          <pc:sldMk cId="388611900" sldId="384"/>
        </pc:sldMkLst>
      </pc:sldChg>
      <pc:sldChg chg="del">
        <pc:chgData name="Andrew" userId="ae04d6da-4694-4a7f-945d-93a5ba247a30" providerId="ADAL" clId="{C139AAF8-DBF0-4888-81A6-85F77CDC3BB5}" dt="2020-09-02T19:16:10.517" v="103" actId="2696"/>
        <pc:sldMkLst>
          <pc:docMk/>
          <pc:sldMk cId="1716200079" sldId="385"/>
        </pc:sldMkLst>
      </pc:sldChg>
      <pc:sldChg chg="del">
        <pc:chgData name="Andrew" userId="ae04d6da-4694-4a7f-945d-93a5ba247a30" providerId="ADAL" clId="{C139AAF8-DBF0-4888-81A6-85F77CDC3BB5}" dt="2020-09-02T19:16:09.117" v="102" actId="2696"/>
        <pc:sldMkLst>
          <pc:docMk/>
          <pc:sldMk cId="2367386595" sldId="386"/>
        </pc:sldMkLst>
      </pc:sldChg>
      <pc:sldChg chg="del">
        <pc:chgData name="Andrew" userId="ae04d6da-4694-4a7f-945d-93a5ba247a30" providerId="ADAL" clId="{C139AAF8-DBF0-4888-81A6-85F77CDC3BB5}" dt="2020-09-02T19:16:10.927" v="104" actId="2696"/>
        <pc:sldMkLst>
          <pc:docMk/>
          <pc:sldMk cId="881342100" sldId="387"/>
        </pc:sldMkLst>
      </pc:sldChg>
      <pc:sldChg chg="del">
        <pc:chgData name="Andrew" userId="ae04d6da-4694-4a7f-945d-93a5ba247a30" providerId="ADAL" clId="{C139AAF8-DBF0-4888-81A6-85F77CDC3BB5}" dt="2020-09-02T19:16:16.607" v="105" actId="2696"/>
        <pc:sldMkLst>
          <pc:docMk/>
          <pc:sldMk cId="3318319066" sldId="388"/>
        </pc:sldMkLst>
      </pc:sldChg>
      <pc:sldChg chg="del">
        <pc:chgData name="Andrew" userId="ae04d6da-4694-4a7f-945d-93a5ba247a30" providerId="ADAL" clId="{C139AAF8-DBF0-4888-81A6-85F77CDC3BB5}" dt="2020-09-02T19:14:33.590" v="66" actId="2696"/>
        <pc:sldMkLst>
          <pc:docMk/>
          <pc:sldMk cId="2589728581" sldId="389"/>
        </pc:sldMkLst>
      </pc:sldChg>
      <pc:sldChg chg="del">
        <pc:chgData name="Andrew" userId="ae04d6da-4694-4a7f-945d-93a5ba247a30" providerId="ADAL" clId="{C139AAF8-DBF0-4888-81A6-85F77CDC3BB5}" dt="2020-09-02T19:16:20.206" v="109" actId="2696"/>
        <pc:sldMkLst>
          <pc:docMk/>
          <pc:sldMk cId="3874864361" sldId="390"/>
        </pc:sldMkLst>
      </pc:sldChg>
      <pc:sldChg chg="ord">
        <pc:chgData name="Andrew" userId="ae04d6da-4694-4a7f-945d-93a5ba247a30" providerId="ADAL" clId="{C139AAF8-DBF0-4888-81A6-85F77CDC3BB5}" dt="2020-09-02T19:56:44.285" v="1412"/>
        <pc:sldMkLst>
          <pc:docMk/>
          <pc:sldMk cId="374849431" sldId="391"/>
        </pc:sldMkLst>
      </pc:sldChg>
      <pc:sldChg chg="add del modTransition modNotesTx">
        <pc:chgData name="Andrew" userId="ae04d6da-4694-4a7f-945d-93a5ba247a30" providerId="ADAL" clId="{C139AAF8-DBF0-4888-81A6-85F77CDC3BB5}" dt="2020-09-02T21:24:25.829" v="4085"/>
        <pc:sldMkLst>
          <pc:docMk/>
          <pc:sldMk cId="4220285787" sldId="393"/>
        </pc:sldMkLst>
      </pc:sldChg>
      <pc:sldChg chg="del">
        <pc:chgData name="Andrew" userId="ae04d6da-4694-4a7f-945d-93a5ba247a30" providerId="ADAL" clId="{C139AAF8-DBF0-4888-81A6-85F77CDC3BB5}" dt="2020-09-02T19:16:00.486" v="93" actId="2696"/>
        <pc:sldMkLst>
          <pc:docMk/>
          <pc:sldMk cId="992144806" sldId="394"/>
        </pc:sldMkLst>
      </pc:sldChg>
      <pc:sldChg chg="ord modNotesTx">
        <pc:chgData name="Andrew" userId="ae04d6da-4694-4a7f-945d-93a5ba247a30" providerId="ADAL" clId="{C139AAF8-DBF0-4888-81A6-85F77CDC3BB5}" dt="2020-09-11T18:52:05.137" v="4862" actId="20577"/>
        <pc:sldMkLst>
          <pc:docMk/>
          <pc:sldMk cId="2107388918" sldId="395"/>
        </pc:sldMkLst>
      </pc:sldChg>
      <pc:sldChg chg="del ord">
        <pc:chgData name="Andrew" userId="ae04d6da-4694-4a7f-945d-93a5ba247a30" providerId="ADAL" clId="{C139AAF8-DBF0-4888-81A6-85F77CDC3BB5}" dt="2020-09-11T20:12:58.530" v="7740" actId="2696"/>
        <pc:sldMkLst>
          <pc:docMk/>
          <pc:sldMk cId="2744411936" sldId="396"/>
        </pc:sldMkLst>
      </pc:sldChg>
      <pc:sldChg chg="modSp modNotesTx">
        <pc:chgData name="Andrew" userId="ae04d6da-4694-4a7f-945d-93a5ba247a30" providerId="ADAL" clId="{C139AAF8-DBF0-4888-81A6-85F77CDC3BB5}" dt="2020-09-16T15:43:05.827" v="8991" actId="1076"/>
        <pc:sldMkLst>
          <pc:docMk/>
          <pc:sldMk cId="3962815799" sldId="398"/>
        </pc:sldMkLst>
        <pc:spChg chg="mod">
          <ac:chgData name="Andrew" userId="ae04d6da-4694-4a7f-945d-93a5ba247a30" providerId="ADAL" clId="{C139AAF8-DBF0-4888-81A6-85F77CDC3BB5}" dt="2020-09-16T15:43:05.827" v="8991" actId="1076"/>
          <ac:spMkLst>
            <pc:docMk/>
            <pc:sldMk cId="3962815799" sldId="398"/>
            <ac:spMk id="10" creationId="{5DCDB9BB-A022-4DCA-B8A7-B18DD35F678C}"/>
          </ac:spMkLst>
        </pc:spChg>
        <pc:spChg chg="mod">
          <ac:chgData name="Andrew" userId="ae04d6da-4694-4a7f-945d-93a5ba247a30" providerId="ADAL" clId="{C139AAF8-DBF0-4888-81A6-85F77CDC3BB5}" dt="2020-09-16T15:43:05.827" v="8991" actId="1076"/>
          <ac:spMkLst>
            <pc:docMk/>
            <pc:sldMk cId="3962815799" sldId="398"/>
            <ac:spMk id="15" creationId="{C134F9CE-2590-4949-AC40-92A0CFBFB7E2}"/>
          </ac:spMkLst>
        </pc:spChg>
        <pc:spChg chg="mod">
          <ac:chgData name="Andrew" userId="ae04d6da-4694-4a7f-945d-93a5ba247a30" providerId="ADAL" clId="{C139AAF8-DBF0-4888-81A6-85F77CDC3BB5}" dt="2020-09-16T15:43:05.827" v="8991" actId="1076"/>
          <ac:spMkLst>
            <pc:docMk/>
            <pc:sldMk cId="3962815799" sldId="398"/>
            <ac:spMk id="16" creationId="{6BA6184C-5CC8-4BDB-8788-AAE3E5279C91}"/>
          </ac:spMkLst>
        </pc:spChg>
        <pc:spChg chg="mod">
          <ac:chgData name="Andrew" userId="ae04d6da-4694-4a7f-945d-93a5ba247a30" providerId="ADAL" clId="{C139AAF8-DBF0-4888-81A6-85F77CDC3BB5}" dt="2020-09-16T15:43:05.827" v="8991" actId="1076"/>
          <ac:spMkLst>
            <pc:docMk/>
            <pc:sldMk cId="3962815799" sldId="398"/>
            <ac:spMk id="17" creationId="{ECA95C34-E75E-4484-B28D-2CD79DC62BA3}"/>
          </ac:spMkLst>
        </pc:spChg>
        <pc:spChg chg="mod">
          <ac:chgData name="Andrew" userId="ae04d6da-4694-4a7f-945d-93a5ba247a30" providerId="ADAL" clId="{C139AAF8-DBF0-4888-81A6-85F77CDC3BB5}" dt="2020-09-16T15:43:05.827" v="8991" actId="1076"/>
          <ac:spMkLst>
            <pc:docMk/>
            <pc:sldMk cId="3962815799" sldId="398"/>
            <ac:spMk id="18" creationId="{64439682-548C-42EA-BC03-4888BA0DD09C}"/>
          </ac:spMkLst>
        </pc:spChg>
        <pc:spChg chg="mod">
          <ac:chgData name="Andrew" userId="ae04d6da-4694-4a7f-945d-93a5ba247a30" providerId="ADAL" clId="{C139AAF8-DBF0-4888-81A6-85F77CDC3BB5}" dt="2020-09-16T15:43:05.827" v="8991" actId="1076"/>
          <ac:spMkLst>
            <pc:docMk/>
            <pc:sldMk cId="3962815799" sldId="398"/>
            <ac:spMk id="19" creationId="{488B0CB8-D702-4E39-84AF-1B916A00F7C7}"/>
          </ac:spMkLst>
        </pc:spChg>
      </pc:sldChg>
      <pc:sldChg chg="add del">
        <pc:chgData name="Andrew" userId="ae04d6da-4694-4a7f-945d-93a5ba247a30" providerId="ADAL" clId="{C139AAF8-DBF0-4888-81A6-85F77CDC3BB5}" dt="2020-09-02T19:26:18.267" v="250" actId="2696"/>
        <pc:sldMkLst>
          <pc:docMk/>
          <pc:sldMk cId="1095990277" sldId="400"/>
        </pc:sldMkLst>
      </pc:sldChg>
      <pc:sldChg chg="addSp delSp modSp modAnim modNotesTx">
        <pc:chgData name="Andrew" userId="ae04d6da-4694-4a7f-945d-93a5ba247a30" providerId="ADAL" clId="{C139AAF8-DBF0-4888-81A6-85F77CDC3BB5}" dt="2020-09-16T18:22:42.343" v="9948" actId="1076"/>
        <pc:sldMkLst>
          <pc:docMk/>
          <pc:sldMk cId="1805314836" sldId="401"/>
        </pc:sldMkLst>
        <pc:spChg chg="mod">
          <ac:chgData name="Andrew" userId="ae04d6da-4694-4a7f-945d-93a5ba247a30" providerId="ADAL" clId="{C139AAF8-DBF0-4888-81A6-85F77CDC3BB5}" dt="2020-09-16T17:27:49.781" v="9873" actId="20577"/>
          <ac:spMkLst>
            <pc:docMk/>
            <pc:sldMk cId="1805314836" sldId="401"/>
            <ac:spMk id="9" creationId="{A53EF343-B00F-2B4D-80B8-CA4BE36DCCDB}"/>
          </ac:spMkLst>
        </pc:spChg>
        <pc:spChg chg="add mod">
          <ac:chgData name="Andrew" userId="ae04d6da-4694-4a7f-945d-93a5ba247a30" providerId="ADAL" clId="{C139AAF8-DBF0-4888-81A6-85F77CDC3BB5}" dt="2020-09-16T18:22:42.343" v="9948" actId="1076"/>
          <ac:spMkLst>
            <pc:docMk/>
            <pc:sldMk cId="1805314836" sldId="401"/>
            <ac:spMk id="36" creationId="{1A0437C3-EACE-4317-A008-A503BA610246}"/>
          </ac:spMkLst>
        </pc:spChg>
        <pc:grpChg chg="del">
          <ac:chgData name="Andrew" userId="ae04d6da-4694-4a7f-945d-93a5ba247a30" providerId="ADAL" clId="{C139AAF8-DBF0-4888-81A6-85F77CDC3BB5}" dt="2020-09-16T18:21:50.747" v="9874" actId="478"/>
          <ac:grpSpMkLst>
            <pc:docMk/>
            <pc:sldMk cId="1805314836" sldId="401"/>
            <ac:grpSpMk id="32" creationId="{F85F7E99-AF7C-5847-80A5-4B5A8E0F83EA}"/>
          </ac:grpSpMkLst>
        </pc:grpChg>
        <pc:grpChg chg="del">
          <ac:chgData name="Andrew" userId="ae04d6da-4694-4a7f-945d-93a5ba247a30" providerId="ADAL" clId="{C139AAF8-DBF0-4888-81A6-85F77CDC3BB5}" dt="2020-09-16T18:21:50.747" v="9874" actId="478"/>
          <ac:grpSpMkLst>
            <pc:docMk/>
            <pc:sldMk cId="1805314836" sldId="401"/>
            <ac:grpSpMk id="33" creationId="{0F03E73C-DB74-A945-BA3D-1EDC5D37862C}"/>
          </ac:grpSpMkLst>
        </pc:grpChg>
        <pc:grpChg chg="del">
          <ac:chgData name="Andrew" userId="ae04d6da-4694-4a7f-945d-93a5ba247a30" providerId="ADAL" clId="{C139AAF8-DBF0-4888-81A6-85F77CDC3BB5}" dt="2020-09-16T18:21:50.747" v="9874" actId="478"/>
          <ac:grpSpMkLst>
            <pc:docMk/>
            <pc:sldMk cId="1805314836" sldId="401"/>
            <ac:grpSpMk id="34" creationId="{3F4ECBB5-6A98-B54B-B751-B0D4128B16DE}"/>
          </ac:grpSpMkLst>
        </pc:grpChg>
        <pc:grpChg chg="del">
          <ac:chgData name="Andrew" userId="ae04d6da-4694-4a7f-945d-93a5ba247a30" providerId="ADAL" clId="{C139AAF8-DBF0-4888-81A6-85F77CDC3BB5}" dt="2020-09-16T18:21:50.747" v="9874" actId="478"/>
          <ac:grpSpMkLst>
            <pc:docMk/>
            <pc:sldMk cId="1805314836" sldId="401"/>
            <ac:grpSpMk id="35" creationId="{9C90FCBE-C592-C343-B7E0-73BB5D66E52B}"/>
          </ac:grpSpMkLst>
        </pc:grpChg>
        <pc:picChg chg="del">
          <ac:chgData name="Andrew" userId="ae04d6da-4694-4a7f-945d-93a5ba247a30" providerId="ADAL" clId="{C139AAF8-DBF0-4888-81A6-85F77CDC3BB5}" dt="2020-09-16T18:21:50.747" v="9874" actId="478"/>
          <ac:picMkLst>
            <pc:docMk/>
            <pc:sldMk cId="1805314836" sldId="401"/>
            <ac:picMk id="3" creationId="{68391C92-345F-2E43-A00F-F9AE39A8E47B}"/>
          </ac:picMkLst>
        </pc:picChg>
        <pc:picChg chg="del">
          <ac:chgData name="Andrew" userId="ae04d6da-4694-4a7f-945d-93a5ba247a30" providerId="ADAL" clId="{C139AAF8-DBF0-4888-81A6-85F77CDC3BB5}" dt="2020-09-16T18:21:50.747" v="9874" actId="478"/>
          <ac:picMkLst>
            <pc:docMk/>
            <pc:sldMk cId="1805314836" sldId="401"/>
            <ac:picMk id="5" creationId="{97D2C585-A1C6-3F4F-965C-CA3521692B82}"/>
          </ac:picMkLst>
        </pc:picChg>
        <pc:picChg chg="del">
          <ac:chgData name="Andrew" userId="ae04d6da-4694-4a7f-945d-93a5ba247a30" providerId="ADAL" clId="{C139AAF8-DBF0-4888-81A6-85F77CDC3BB5}" dt="2020-09-16T18:21:50.747" v="9874" actId="478"/>
          <ac:picMkLst>
            <pc:docMk/>
            <pc:sldMk cId="1805314836" sldId="401"/>
            <ac:picMk id="7" creationId="{92BDAED2-5A1F-5D47-B398-7283CF5A2B93}"/>
          </ac:picMkLst>
        </pc:picChg>
        <pc:picChg chg="del">
          <ac:chgData name="Andrew" userId="ae04d6da-4694-4a7f-945d-93a5ba247a30" providerId="ADAL" clId="{C139AAF8-DBF0-4888-81A6-85F77CDC3BB5}" dt="2020-09-16T18:21:50.747" v="9874" actId="478"/>
          <ac:picMkLst>
            <pc:docMk/>
            <pc:sldMk cId="1805314836" sldId="401"/>
            <ac:picMk id="23" creationId="{3F97CCC0-A004-3C49-8778-44C41DDC7E95}"/>
          </ac:picMkLst>
        </pc:picChg>
        <pc:picChg chg="del">
          <ac:chgData name="Andrew" userId="ae04d6da-4694-4a7f-945d-93a5ba247a30" providerId="ADAL" clId="{C139AAF8-DBF0-4888-81A6-85F77CDC3BB5}" dt="2020-09-16T18:21:50.747" v="9874" actId="478"/>
          <ac:picMkLst>
            <pc:docMk/>
            <pc:sldMk cId="1805314836" sldId="401"/>
            <ac:picMk id="25" creationId="{0B05BFEC-BF62-BD44-897E-B90323B23D79}"/>
          </ac:picMkLst>
        </pc:picChg>
      </pc:sldChg>
      <pc:sldChg chg="ord">
        <pc:chgData name="Andrew" userId="ae04d6da-4694-4a7f-945d-93a5ba247a30" providerId="ADAL" clId="{C139AAF8-DBF0-4888-81A6-85F77CDC3BB5}" dt="2020-09-02T19:26:38.305" v="253"/>
        <pc:sldMkLst>
          <pc:docMk/>
          <pc:sldMk cId="312747407" sldId="402"/>
        </pc:sldMkLst>
      </pc:sldChg>
      <pc:sldChg chg="ord">
        <pc:chgData name="Andrew" userId="ae04d6da-4694-4a7f-945d-93a5ba247a30" providerId="ADAL" clId="{C139AAF8-DBF0-4888-81A6-85F77CDC3BB5}" dt="2020-09-02T19:26:38.305" v="253"/>
        <pc:sldMkLst>
          <pc:docMk/>
          <pc:sldMk cId="74249804" sldId="403"/>
        </pc:sldMkLst>
      </pc:sldChg>
      <pc:sldChg chg="del">
        <pc:chgData name="Andrew" userId="ae04d6da-4694-4a7f-945d-93a5ba247a30" providerId="ADAL" clId="{C139AAF8-DBF0-4888-81A6-85F77CDC3BB5}" dt="2020-09-02T19:16:59.042" v="117" actId="2696"/>
        <pc:sldMkLst>
          <pc:docMk/>
          <pc:sldMk cId="3521891905" sldId="404"/>
        </pc:sldMkLst>
      </pc:sldChg>
      <pc:sldChg chg="del">
        <pc:chgData name="Andrew" userId="ae04d6da-4694-4a7f-945d-93a5ba247a30" providerId="ADAL" clId="{C139AAF8-DBF0-4888-81A6-85F77CDC3BB5}" dt="2020-09-02T19:16:59.061" v="118" actId="2696"/>
        <pc:sldMkLst>
          <pc:docMk/>
          <pc:sldMk cId="1198863839" sldId="405"/>
        </pc:sldMkLst>
      </pc:sldChg>
      <pc:sldChg chg="modTransition">
        <pc:chgData name="Andrew" userId="ae04d6da-4694-4a7f-945d-93a5ba247a30" providerId="ADAL" clId="{C139AAF8-DBF0-4888-81A6-85F77CDC3BB5}" dt="2020-09-02T20:51:37.668" v="1527"/>
        <pc:sldMkLst>
          <pc:docMk/>
          <pc:sldMk cId="3218242046" sldId="406"/>
        </pc:sldMkLst>
      </pc:sldChg>
      <pc:sldChg chg="del">
        <pc:chgData name="Andrew" userId="ae04d6da-4694-4a7f-945d-93a5ba247a30" providerId="ADAL" clId="{C139AAF8-DBF0-4888-81A6-85F77CDC3BB5}" dt="2020-09-02T19:16:59.216" v="124" actId="2696"/>
        <pc:sldMkLst>
          <pc:docMk/>
          <pc:sldMk cId="1798194256" sldId="407"/>
        </pc:sldMkLst>
      </pc:sldChg>
      <pc:sldChg chg="del">
        <pc:chgData name="Andrew" userId="ae04d6da-4694-4a7f-945d-93a5ba247a30" providerId="ADAL" clId="{C139AAF8-DBF0-4888-81A6-85F77CDC3BB5}" dt="2020-09-02T19:16:59.587" v="141" actId="2696"/>
        <pc:sldMkLst>
          <pc:docMk/>
          <pc:sldMk cId="2453299956" sldId="408"/>
        </pc:sldMkLst>
      </pc:sldChg>
      <pc:sldChg chg="del">
        <pc:chgData name="Andrew" userId="ae04d6da-4694-4a7f-945d-93a5ba247a30" providerId="ADAL" clId="{C139AAF8-DBF0-4888-81A6-85F77CDC3BB5}" dt="2020-09-02T19:16:59.941" v="155" actId="2696"/>
        <pc:sldMkLst>
          <pc:docMk/>
          <pc:sldMk cId="2026887105" sldId="409"/>
        </pc:sldMkLst>
      </pc:sldChg>
      <pc:sldChg chg="del">
        <pc:chgData name="Andrew" userId="ae04d6da-4694-4a7f-945d-93a5ba247a30" providerId="ADAL" clId="{C139AAF8-DBF0-4888-81A6-85F77CDC3BB5}" dt="2020-09-02T19:16:06.516" v="99" actId="2696"/>
        <pc:sldMkLst>
          <pc:docMk/>
          <pc:sldMk cId="333033729" sldId="410"/>
        </pc:sldMkLst>
      </pc:sldChg>
      <pc:sldChg chg="del">
        <pc:chgData name="Andrew" userId="ae04d6da-4694-4a7f-945d-93a5ba247a30" providerId="ADAL" clId="{C139AAF8-DBF0-4888-81A6-85F77CDC3BB5}" dt="2020-09-02T19:16:59.077" v="119" actId="2696"/>
        <pc:sldMkLst>
          <pc:docMk/>
          <pc:sldMk cId="2682537603" sldId="411"/>
        </pc:sldMkLst>
      </pc:sldChg>
      <pc:sldChg chg="del">
        <pc:chgData name="Andrew" userId="ae04d6da-4694-4a7f-945d-93a5ba247a30" providerId="ADAL" clId="{C139AAF8-DBF0-4888-81A6-85F77CDC3BB5}" dt="2020-09-02T19:16:59.125" v="120" actId="2696"/>
        <pc:sldMkLst>
          <pc:docMk/>
          <pc:sldMk cId="3374689111" sldId="412"/>
        </pc:sldMkLst>
      </pc:sldChg>
      <pc:sldChg chg="del">
        <pc:chgData name="Andrew" userId="ae04d6da-4694-4a7f-945d-93a5ba247a30" providerId="ADAL" clId="{C139AAF8-DBF0-4888-81A6-85F77CDC3BB5}" dt="2020-09-02T19:16:05.584" v="98" actId="2696"/>
        <pc:sldMkLst>
          <pc:docMk/>
          <pc:sldMk cId="3545445119" sldId="413"/>
        </pc:sldMkLst>
      </pc:sldChg>
      <pc:sldChg chg="del">
        <pc:chgData name="Andrew" userId="ae04d6da-4694-4a7f-945d-93a5ba247a30" providerId="ADAL" clId="{C139AAF8-DBF0-4888-81A6-85F77CDC3BB5}" dt="2020-09-02T19:16:59.237" v="125" actId="2696"/>
        <pc:sldMkLst>
          <pc:docMk/>
          <pc:sldMk cId="1305667080" sldId="415"/>
        </pc:sldMkLst>
      </pc:sldChg>
      <pc:sldChg chg="del">
        <pc:chgData name="Andrew" userId="ae04d6da-4694-4a7f-945d-93a5ba247a30" providerId="ADAL" clId="{C139AAF8-DBF0-4888-81A6-85F77CDC3BB5}" dt="2020-09-02T19:16:59.705" v="147" actId="2696"/>
        <pc:sldMkLst>
          <pc:docMk/>
          <pc:sldMk cId="487997183" sldId="416"/>
        </pc:sldMkLst>
      </pc:sldChg>
      <pc:sldChg chg="del">
        <pc:chgData name="Andrew" userId="ae04d6da-4694-4a7f-945d-93a5ba247a30" providerId="ADAL" clId="{C139AAF8-DBF0-4888-81A6-85F77CDC3BB5}" dt="2020-09-02T19:16:59.746" v="148" actId="2696"/>
        <pc:sldMkLst>
          <pc:docMk/>
          <pc:sldMk cId="3115351412" sldId="417"/>
        </pc:sldMkLst>
      </pc:sldChg>
      <pc:sldChg chg="del">
        <pc:chgData name="Andrew" userId="ae04d6da-4694-4a7f-945d-93a5ba247a30" providerId="ADAL" clId="{C139AAF8-DBF0-4888-81A6-85F77CDC3BB5}" dt="2020-09-02T19:16:59.767" v="149" actId="2696"/>
        <pc:sldMkLst>
          <pc:docMk/>
          <pc:sldMk cId="2013154296" sldId="418"/>
        </pc:sldMkLst>
      </pc:sldChg>
      <pc:sldChg chg="del">
        <pc:chgData name="Andrew" userId="ae04d6da-4694-4a7f-945d-93a5ba247a30" providerId="ADAL" clId="{C139AAF8-DBF0-4888-81A6-85F77CDC3BB5}" dt="2020-09-02T19:16:59.856" v="150" actId="2696"/>
        <pc:sldMkLst>
          <pc:docMk/>
          <pc:sldMk cId="1512544865" sldId="420"/>
        </pc:sldMkLst>
      </pc:sldChg>
      <pc:sldChg chg="del">
        <pc:chgData name="Andrew" userId="ae04d6da-4694-4a7f-945d-93a5ba247a30" providerId="ADAL" clId="{C139AAF8-DBF0-4888-81A6-85F77CDC3BB5}" dt="2020-09-02T19:16:59.880" v="151" actId="2696"/>
        <pc:sldMkLst>
          <pc:docMk/>
          <pc:sldMk cId="1518080051" sldId="422"/>
        </pc:sldMkLst>
      </pc:sldChg>
      <pc:sldChg chg="del">
        <pc:chgData name="Andrew" userId="ae04d6da-4694-4a7f-945d-93a5ba247a30" providerId="ADAL" clId="{C139AAF8-DBF0-4888-81A6-85F77CDC3BB5}" dt="2020-09-02T19:16:59.412" v="132" actId="2696"/>
        <pc:sldMkLst>
          <pc:docMk/>
          <pc:sldMk cId="4252786694" sldId="423"/>
        </pc:sldMkLst>
      </pc:sldChg>
      <pc:sldChg chg="del">
        <pc:chgData name="Andrew" userId="ae04d6da-4694-4a7f-945d-93a5ba247a30" providerId="ADAL" clId="{C139AAF8-DBF0-4888-81A6-85F77CDC3BB5}" dt="2020-09-02T19:16:59.441" v="133" actId="2696"/>
        <pc:sldMkLst>
          <pc:docMk/>
          <pc:sldMk cId="1300374894" sldId="424"/>
        </pc:sldMkLst>
      </pc:sldChg>
      <pc:sldChg chg="del">
        <pc:chgData name="Andrew" userId="ae04d6da-4694-4a7f-945d-93a5ba247a30" providerId="ADAL" clId="{C139AAF8-DBF0-4888-81A6-85F77CDC3BB5}" dt="2020-09-02T19:16:59.460" v="134" actId="2696"/>
        <pc:sldMkLst>
          <pc:docMk/>
          <pc:sldMk cId="1620350570" sldId="426"/>
        </pc:sldMkLst>
      </pc:sldChg>
      <pc:sldChg chg="del">
        <pc:chgData name="Andrew" userId="ae04d6da-4694-4a7f-945d-93a5ba247a30" providerId="ADAL" clId="{C139AAF8-DBF0-4888-81A6-85F77CDC3BB5}" dt="2020-09-02T19:16:59.475" v="135" actId="2696"/>
        <pc:sldMkLst>
          <pc:docMk/>
          <pc:sldMk cId="3497057399" sldId="427"/>
        </pc:sldMkLst>
      </pc:sldChg>
      <pc:sldChg chg="del">
        <pc:chgData name="Andrew" userId="ae04d6da-4694-4a7f-945d-93a5ba247a30" providerId="ADAL" clId="{C139AAF8-DBF0-4888-81A6-85F77CDC3BB5}" dt="2020-09-02T19:16:59.522" v="137" actId="2696"/>
        <pc:sldMkLst>
          <pc:docMk/>
          <pc:sldMk cId="1979680166" sldId="428"/>
        </pc:sldMkLst>
      </pc:sldChg>
      <pc:sldChg chg="del">
        <pc:chgData name="Andrew" userId="ae04d6da-4694-4a7f-945d-93a5ba247a30" providerId="ADAL" clId="{C139AAF8-DBF0-4888-81A6-85F77CDC3BB5}" dt="2020-09-02T19:16:59.498" v="136" actId="2696"/>
        <pc:sldMkLst>
          <pc:docMk/>
          <pc:sldMk cId="4006100221" sldId="429"/>
        </pc:sldMkLst>
      </pc:sldChg>
      <pc:sldChg chg="ord modNotesTx">
        <pc:chgData name="Andrew" userId="ae04d6da-4694-4a7f-945d-93a5ba247a30" providerId="ADAL" clId="{C139AAF8-DBF0-4888-81A6-85F77CDC3BB5}" dt="2020-09-02T19:22:41.760" v="236" actId="20577"/>
        <pc:sldMkLst>
          <pc:docMk/>
          <pc:sldMk cId="231943078" sldId="430"/>
        </pc:sldMkLst>
      </pc:sldChg>
      <pc:sldChg chg="delSp modSp del delAnim modAnim delCm modNotesTx">
        <pc:chgData name="Andrew" userId="ae04d6da-4694-4a7f-945d-93a5ba247a30" providerId="ADAL" clId="{C139AAF8-DBF0-4888-81A6-85F77CDC3BB5}" dt="2020-09-16T16:09:58.798" v="8994" actId="2696"/>
        <pc:sldMkLst>
          <pc:docMk/>
          <pc:sldMk cId="3308486207" sldId="431"/>
        </pc:sldMkLst>
        <pc:spChg chg="del mod">
          <ac:chgData name="Andrew" userId="ae04d6da-4694-4a7f-945d-93a5ba247a30" providerId="ADAL" clId="{C139AAF8-DBF0-4888-81A6-85F77CDC3BB5}" dt="2020-09-02T21:41:13.825" v="4124" actId="478"/>
          <ac:spMkLst>
            <pc:docMk/>
            <pc:sldMk cId="3308486207" sldId="431"/>
            <ac:spMk id="7" creationId="{20333239-3639-C743-BA3F-E006C3942093}"/>
          </ac:spMkLst>
        </pc:spChg>
        <pc:spChg chg="mod">
          <ac:chgData name="Andrew" userId="ae04d6da-4694-4a7f-945d-93a5ba247a30" providerId="ADAL" clId="{C139AAF8-DBF0-4888-81A6-85F77CDC3BB5}" dt="2020-09-02T20:51:16.066" v="1524"/>
          <ac:spMkLst>
            <pc:docMk/>
            <pc:sldMk cId="3308486207" sldId="431"/>
            <ac:spMk id="8" creationId="{824950E7-C1E6-9D43-ADC3-0D171F722AF5}"/>
          </ac:spMkLst>
        </pc:spChg>
        <pc:grpChg chg="del">
          <ac:chgData name="Andrew" userId="ae04d6da-4694-4a7f-945d-93a5ba247a30" providerId="ADAL" clId="{C139AAF8-DBF0-4888-81A6-85F77CDC3BB5}" dt="2020-09-02T21:41:12.743" v="4123" actId="478"/>
          <ac:grpSpMkLst>
            <pc:docMk/>
            <pc:sldMk cId="3308486207" sldId="431"/>
            <ac:grpSpMk id="10" creationId="{72CB7580-D824-AB4F-92D4-6F657501E8B7}"/>
          </ac:grpSpMkLst>
        </pc:grpChg>
      </pc:sldChg>
      <pc:sldChg chg="del">
        <pc:chgData name="Andrew" userId="ae04d6da-4694-4a7f-945d-93a5ba247a30" providerId="ADAL" clId="{C139AAF8-DBF0-4888-81A6-85F77CDC3BB5}" dt="2020-09-02T19:15:56.202" v="90" actId="2696"/>
        <pc:sldMkLst>
          <pc:docMk/>
          <pc:sldMk cId="702571310" sldId="432"/>
        </pc:sldMkLst>
      </pc:sldChg>
      <pc:sldChg chg="addSp delSp modSp add mod setBg">
        <pc:chgData name="Andrew" userId="ae04d6da-4694-4a7f-945d-93a5ba247a30" providerId="ADAL" clId="{C139AAF8-DBF0-4888-81A6-85F77CDC3BB5}" dt="2020-09-02T19:33:57.403" v="306" actId="1076"/>
        <pc:sldMkLst>
          <pc:docMk/>
          <pc:sldMk cId="3298506124" sldId="432"/>
        </pc:sldMkLst>
        <pc:spChg chg="del">
          <ac:chgData name="Andrew" userId="ae04d6da-4694-4a7f-945d-93a5ba247a30" providerId="ADAL" clId="{C139AAF8-DBF0-4888-81A6-85F77CDC3BB5}" dt="2020-09-02T19:29:31.680" v="270" actId="478"/>
          <ac:spMkLst>
            <pc:docMk/>
            <pc:sldMk cId="3298506124" sldId="432"/>
            <ac:spMk id="2" creationId="{EB060397-87C6-4415-8CA1-1B0B69B2088C}"/>
          </ac:spMkLst>
        </pc:spChg>
        <pc:spChg chg="del">
          <ac:chgData name="Andrew" userId="ae04d6da-4694-4a7f-945d-93a5ba247a30" providerId="ADAL" clId="{C139AAF8-DBF0-4888-81A6-85F77CDC3BB5}" dt="2020-09-02T19:29:33.256" v="271" actId="478"/>
          <ac:spMkLst>
            <pc:docMk/>
            <pc:sldMk cId="3298506124" sldId="432"/>
            <ac:spMk id="3" creationId="{98FA7AD0-04D2-430D-8FDF-461D6F6894A0}"/>
          </ac:spMkLst>
        </pc:spChg>
        <pc:spChg chg="add mod">
          <ac:chgData name="Andrew" userId="ae04d6da-4694-4a7f-945d-93a5ba247a30" providerId="ADAL" clId="{C139AAF8-DBF0-4888-81A6-85F77CDC3BB5}" dt="2020-09-02T19:33:57.403" v="306" actId="1076"/>
          <ac:spMkLst>
            <pc:docMk/>
            <pc:sldMk cId="3298506124" sldId="432"/>
            <ac:spMk id="6" creationId="{DBDFB16D-B4B7-40D1-9FDC-1B1F69F511A4}"/>
          </ac:spMkLst>
        </pc:spChg>
        <pc:spChg chg="add">
          <ac:chgData name="Andrew" userId="ae04d6da-4694-4a7f-945d-93a5ba247a30" providerId="ADAL" clId="{C139AAF8-DBF0-4888-81A6-85F77CDC3BB5}" dt="2020-09-02T19:33:22.267" v="273" actId="26606"/>
          <ac:spMkLst>
            <pc:docMk/>
            <pc:sldMk cId="3298506124" sldId="432"/>
            <ac:spMk id="10" creationId="{87CC2527-562A-4F69-B487-4371E5B243E7}"/>
          </ac:spMkLst>
        </pc:spChg>
        <pc:picChg chg="add mod">
          <ac:chgData name="Andrew" userId="ae04d6da-4694-4a7f-945d-93a5ba247a30" providerId="ADAL" clId="{C139AAF8-DBF0-4888-81A6-85F77CDC3BB5}" dt="2020-09-02T19:33:54.111" v="305" actId="1076"/>
          <ac:picMkLst>
            <pc:docMk/>
            <pc:sldMk cId="3298506124" sldId="432"/>
            <ac:picMk id="5" creationId="{FF2190F9-F985-402A-B442-B2A67B627596}"/>
          </ac:picMkLst>
        </pc:picChg>
        <pc:cxnChg chg="add">
          <ac:chgData name="Andrew" userId="ae04d6da-4694-4a7f-945d-93a5ba247a30" providerId="ADAL" clId="{C139AAF8-DBF0-4888-81A6-85F77CDC3BB5}" dt="2020-09-02T19:33:22.267" v="273" actId="26606"/>
          <ac:cxnSpMkLst>
            <pc:docMk/>
            <pc:sldMk cId="3298506124" sldId="432"/>
            <ac:cxnSpMk id="12" creationId="{BCDAEC91-5BCE-4B55-9CC0-43EF94CB734B}"/>
          </ac:cxnSpMkLst>
        </pc:cxnChg>
      </pc:sldChg>
      <pc:sldChg chg="addSp delSp modSp add mod setBg setClrOvrMap modNotesTx">
        <pc:chgData name="Andrew" userId="ae04d6da-4694-4a7f-945d-93a5ba247a30" providerId="ADAL" clId="{C139AAF8-DBF0-4888-81A6-85F77CDC3BB5}" dt="2020-09-20T22:02:22.502" v="11423" actId="20577"/>
        <pc:sldMkLst>
          <pc:docMk/>
          <pc:sldMk cId="728402865" sldId="433"/>
        </pc:sldMkLst>
        <pc:spChg chg="del">
          <ac:chgData name="Andrew" userId="ae04d6da-4694-4a7f-945d-93a5ba247a30" providerId="ADAL" clId="{C139AAF8-DBF0-4888-81A6-85F77CDC3BB5}" dt="2020-09-02T19:54:43.932" v="1274" actId="478"/>
          <ac:spMkLst>
            <pc:docMk/>
            <pc:sldMk cId="728402865" sldId="433"/>
            <ac:spMk id="2" creationId="{770FE26E-5964-4DF7-A8B9-B81B8397441F}"/>
          </ac:spMkLst>
        </pc:spChg>
        <pc:spChg chg="del">
          <ac:chgData name="Andrew" userId="ae04d6da-4694-4a7f-945d-93a5ba247a30" providerId="ADAL" clId="{C139AAF8-DBF0-4888-81A6-85F77CDC3BB5}" dt="2020-09-02T19:54:42.773" v="1273" actId="478"/>
          <ac:spMkLst>
            <pc:docMk/>
            <pc:sldMk cId="728402865" sldId="433"/>
            <ac:spMk id="3" creationId="{3809DC9A-05FD-4520-A456-843B983A6D1A}"/>
          </ac:spMkLst>
        </pc:spChg>
        <pc:spChg chg="add mod">
          <ac:chgData name="Andrew" userId="ae04d6da-4694-4a7f-945d-93a5ba247a30" providerId="ADAL" clId="{C139AAF8-DBF0-4888-81A6-85F77CDC3BB5}" dt="2020-09-02T19:56:06.915" v="1327" actId="1076"/>
          <ac:spMkLst>
            <pc:docMk/>
            <pc:sldMk cId="728402865" sldId="433"/>
            <ac:spMk id="6" creationId="{714190FA-2FC3-4A10-BD46-E58D5E0AEFD0}"/>
          </ac:spMkLst>
        </pc:spChg>
        <pc:spChg chg="add">
          <ac:chgData name="Andrew" userId="ae04d6da-4694-4a7f-945d-93a5ba247a30" providerId="ADAL" clId="{C139AAF8-DBF0-4888-81A6-85F77CDC3BB5}" dt="2020-09-02T19:55:49.764" v="1316" actId="26606"/>
          <ac:spMkLst>
            <pc:docMk/>
            <pc:sldMk cId="728402865" sldId="433"/>
            <ac:spMk id="11" creationId="{9228552E-C8B1-4A80-8448-0787CE0FC704}"/>
          </ac:spMkLst>
        </pc:spChg>
        <pc:picChg chg="add mod">
          <ac:chgData name="Andrew" userId="ae04d6da-4694-4a7f-945d-93a5ba247a30" providerId="ADAL" clId="{C139AAF8-DBF0-4888-81A6-85F77CDC3BB5}" dt="2020-09-02T19:55:49.764" v="1316" actId="26606"/>
          <ac:picMkLst>
            <pc:docMk/>
            <pc:sldMk cId="728402865" sldId="433"/>
            <ac:picMk id="5" creationId="{A93CB8E8-C978-404E-B194-357A90D5AB75}"/>
          </ac:picMkLst>
        </pc:picChg>
      </pc:sldChg>
      <pc:sldChg chg="modSp add del">
        <pc:chgData name="Andrew" userId="ae04d6da-4694-4a7f-945d-93a5ba247a30" providerId="ADAL" clId="{C139AAF8-DBF0-4888-81A6-85F77CDC3BB5}" dt="2020-09-02T19:42:26.444" v="1212" actId="2696"/>
        <pc:sldMkLst>
          <pc:docMk/>
          <pc:sldMk cId="2571539709" sldId="433"/>
        </pc:sldMkLst>
        <pc:spChg chg="mod">
          <ac:chgData name="Andrew" userId="ae04d6da-4694-4a7f-945d-93a5ba247a30" providerId="ADAL" clId="{C139AAF8-DBF0-4888-81A6-85F77CDC3BB5}" dt="2020-09-02T19:37:30.327" v="410" actId="20577"/>
          <ac:spMkLst>
            <pc:docMk/>
            <pc:sldMk cId="2571539709" sldId="433"/>
            <ac:spMk id="2" creationId="{07ABACE3-E71B-4BA1-8950-23FD18DBFCCF}"/>
          </ac:spMkLst>
        </pc:spChg>
        <pc:spChg chg="mod">
          <ac:chgData name="Andrew" userId="ae04d6da-4694-4a7f-945d-93a5ba247a30" providerId="ADAL" clId="{C139AAF8-DBF0-4888-81A6-85F77CDC3BB5}" dt="2020-09-02T19:40:13.006" v="1042" actId="20577"/>
          <ac:spMkLst>
            <pc:docMk/>
            <pc:sldMk cId="2571539709" sldId="433"/>
            <ac:spMk id="3" creationId="{A5F4F469-ABB0-4E84-86BC-1D798D185DA7}"/>
          </ac:spMkLst>
        </pc:spChg>
      </pc:sldChg>
      <pc:sldChg chg="del">
        <pc:chgData name="Andrew" userId="ae04d6da-4694-4a7f-945d-93a5ba247a30" providerId="ADAL" clId="{C139AAF8-DBF0-4888-81A6-85F77CDC3BB5}" dt="2020-09-02T19:16:59.258" v="127" actId="2696"/>
        <pc:sldMkLst>
          <pc:docMk/>
          <pc:sldMk cId="3841758334" sldId="433"/>
        </pc:sldMkLst>
      </pc:sldChg>
      <pc:sldChg chg="addSp delSp modSp add mod setBg modNotesTx">
        <pc:chgData name="Andrew" userId="ae04d6da-4694-4a7f-945d-93a5ba247a30" providerId="ADAL" clId="{C139AAF8-DBF0-4888-81A6-85F77CDC3BB5}" dt="2020-09-02T21:06:26.605" v="3018" actId="20577"/>
        <pc:sldMkLst>
          <pc:docMk/>
          <pc:sldMk cId="167624509" sldId="434"/>
        </pc:sldMkLst>
        <pc:spChg chg="del mod">
          <ac:chgData name="Andrew" userId="ae04d6da-4694-4a7f-945d-93a5ba247a30" providerId="ADAL" clId="{C139AAF8-DBF0-4888-81A6-85F77CDC3BB5}" dt="2020-09-02T21:02:25.533" v="1777" actId="478"/>
          <ac:spMkLst>
            <pc:docMk/>
            <pc:sldMk cId="167624509" sldId="434"/>
            <ac:spMk id="2" creationId="{D54C9F94-5F40-4496-B09B-3B4A16FCFAAF}"/>
          </ac:spMkLst>
        </pc:spChg>
        <pc:spChg chg="mod">
          <ac:chgData name="Andrew" userId="ae04d6da-4694-4a7f-945d-93a5ba247a30" providerId="ADAL" clId="{C139AAF8-DBF0-4888-81A6-85F77CDC3BB5}" dt="2020-09-02T21:02:38.685" v="1828" actId="403"/>
          <ac:spMkLst>
            <pc:docMk/>
            <pc:sldMk cId="167624509" sldId="434"/>
            <ac:spMk id="3" creationId="{FC1DE732-73D6-42BC-9535-2E694A50668A}"/>
          </ac:spMkLst>
        </pc:spChg>
        <pc:spChg chg="add">
          <ac:chgData name="Andrew" userId="ae04d6da-4694-4a7f-945d-93a5ba247a30" providerId="ADAL" clId="{C139AAF8-DBF0-4888-81A6-85F77CDC3BB5}" dt="2020-09-02T21:02:17.698" v="1776" actId="26606"/>
          <ac:spMkLst>
            <pc:docMk/>
            <pc:sldMk cId="167624509" sldId="434"/>
            <ac:spMk id="9" creationId="{3CD9DF72-87A3-404E-A828-84CBF11A8303}"/>
          </ac:spMkLst>
        </pc:spChg>
        <pc:picChg chg="add mod ord">
          <ac:chgData name="Andrew" userId="ae04d6da-4694-4a7f-945d-93a5ba247a30" providerId="ADAL" clId="{C139AAF8-DBF0-4888-81A6-85F77CDC3BB5}" dt="2020-09-02T21:02:17.698" v="1776" actId="26606"/>
          <ac:picMkLst>
            <pc:docMk/>
            <pc:sldMk cId="167624509" sldId="434"/>
            <ac:picMk id="4" creationId="{8E796302-CBE1-4FA1-BCB2-690E3672D570}"/>
          </ac:picMkLst>
        </pc:picChg>
        <pc:cxnChg chg="add">
          <ac:chgData name="Andrew" userId="ae04d6da-4694-4a7f-945d-93a5ba247a30" providerId="ADAL" clId="{C139AAF8-DBF0-4888-81A6-85F77CDC3BB5}" dt="2020-09-02T21:02:17.698" v="1776" actId="26606"/>
          <ac:cxnSpMkLst>
            <pc:docMk/>
            <pc:sldMk cId="167624509" sldId="434"/>
            <ac:cxnSpMk id="11" creationId="{20E3A342-4D61-4E3F-AF90-1AB42AEB96CC}"/>
          </ac:cxnSpMkLst>
        </pc:cxnChg>
      </pc:sldChg>
      <pc:sldChg chg="del">
        <pc:chgData name="Andrew" userId="ae04d6da-4694-4a7f-945d-93a5ba247a30" providerId="ADAL" clId="{C139AAF8-DBF0-4888-81A6-85F77CDC3BB5}" dt="2020-09-02T19:15:33.306" v="79" actId="2696"/>
        <pc:sldMkLst>
          <pc:docMk/>
          <pc:sldMk cId="4139681220" sldId="435"/>
        </pc:sldMkLst>
      </pc:sldChg>
      <pc:sldChg chg="del">
        <pc:chgData name="Andrew" userId="ae04d6da-4694-4a7f-945d-93a5ba247a30" providerId="ADAL" clId="{C139AAF8-DBF0-4888-81A6-85F77CDC3BB5}" dt="2020-09-02T19:15:32.826" v="78" actId="2696"/>
        <pc:sldMkLst>
          <pc:docMk/>
          <pc:sldMk cId="1532164756" sldId="436"/>
        </pc:sldMkLst>
      </pc:sldChg>
      <pc:sldChg chg="del">
        <pc:chgData name="Andrew" userId="ae04d6da-4694-4a7f-945d-93a5ba247a30" providerId="ADAL" clId="{C139AAF8-DBF0-4888-81A6-85F77CDC3BB5}" dt="2020-09-02T19:15:33.865" v="80" actId="2696"/>
        <pc:sldMkLst>
          <pc:docMk/>
          <pc:sldMk cId="224653734" sldId="437"/>
        </pc:sldMkLst>
      </pc:sldChg>
      <pc:sldChg chg="del">
        <pc:chgData name="Andrew" userId="ae04d6da-4694-4a7f-945d-93a5ba247a30" providerId="ADAL" clId="{C139AAF8-DBF0-4888-81A6-85F77CDC3BB5}" dt="2020-09-02T19:15:34.645" v="81" actId="2696"/>
        <pc:sldMkLst>
          <pc:docMk/>
          <pc:sldMk cId="577433416" sldId="438"/>
        </pc:sldMkLst>
      </pc:sldChg>
      <pc:sldChg chg="del">
        <pc:chgData name="Andrew" userId="ae04d6da-4694-4a7f-945d-93a5ba247a30" providerId="ADAL" clId="{C139AAF8-DBF0-4888-81A6-85F77CDC3BB5}" dt="2020-09-02T19:15:35.579" v="82" actId="2696"/>
        <pc:sldMkLst>
          <pc:docMk/>
          <pc:sldMk cId="1422830004" sldId="439"/>
        </pc:sldMkLst>
      </pc:sldChg>
      <pc:sldChg chg="del">
        <pc:chgData name="Andrew" userId="ae04d6da-4694-4a7f-945d-93a5ba247a30" providerId="ADAL" clId="{C139AAF8-DBF0-4888-81A6-85F77CDC3BB5}" dt="2020-09-02T19:15:07.607" v="75" actId="2696"/>
        <pc:sldMkLst>
          <pc:docMk/>
          <pc:sldMk cId="1701445794" sldId="440"/>
        </pc:sldMkLst>
      </pc:sldChg>
      <pc:sldChg chg="delSp add setBg delDesignElem modNotesTx">
        <pc:chgData name="Andrew" userId="ae04d6da-4694-4a7f-945d-93a5ba247a30" providerId="ADAL" clId="{C139AAF8-DBF0-4888-81A6-85F77CDC3BB5}" dt="2020-09-11T18:54:34.450" v="5475" actId="20577"/>
        <pc:sldMkLst>
          <pc:docMk/>
          <pc:sldMk cId="3680836903" sldId="444"/>
        </pc:sldMkLst>
        <pc:spChg chg="del">
          <ac:chgData name="Andrew" userId="ae04d6da-4694-4a7f-945d-93a5ba247a30" providerId="ADAL" clId="{C139AAF8-DBF0-4888-81A6-85F77CDC3BB5}" dt="2020-09-11T18:38:54.752" v="4568"/>
          <ac:spMkLst>
            <pc:docMk/>
            <pc:sldMk cId="3680836903" sldId="444"/>
            <ac:spMk id="10" creationId="{42A4FC2C-047E-45A5-965D-8E1E3BF09BC6}"/>
          </ac:spMkLst>
        </pc:spChg>
      </pc:sldChg>
      <pc:sldChg chg="add modTransition">
        <pc:chgData name="Andrew" userId="ae04d6da-4694-4a7f-945d-93a5ba247a30" providerId="ADAL" clId="{C139AAF8-DBF0-4888-81A6-85F77CDC3BB5}" dt="2020-09-02T21:24:25.829" v="4085"/>
        <pc:sldMkLst>
          <pc:docMk/>
          <pc:sldMk cId="1072868687" sldId="539"/>
        </pc:sldMkLst>
      </pc:sldChg>
      <pc:sldChg chg="add modTransition">
        <pc:chgData name="Andrew" userId="ae04d6da-4694-4a7f-945d-93a5ba247a30" providerId="ADAL" clId="{C139AAF8-DBF0-4888-81A6-85F77CDC3BB5}" dt="2020-09-02T21:24:25.829" v="4085"/>
        <pc:sldMkLst>
          <pc:docMk/>
          <pc:sldMk cId="703026975" sldId="540"/>
        </pc:sldMkLst>
      </pc:sldChg>
      <pc:sldChg chg="add modTransition">
        <pc:chgData name="Andrew" userId="ae04d6da-4694-4a7f-945d-93a5ba247a30" providerId="ADAL" clId="{C139AAF8-DBF0-4888-81A6-85F77CDC3BB5}" dt="2020-09-02T21:24:25.829" v="4085"/>
        <pc:sldMkLst>
          <pc:docMk/>
          <pc:sldMk cId="2827128094" sldId="541"/>
        </pc:sldMkLst>
      </pc:sldChg>
      <pc:sldChg chg="addSp delSp modSp add del modAnim modNotesTx">
        <pc:chgData name="Andrew" userId="ae04d6da-4694-4a7f-945d-93a5ba247a30" providerId="ADAL" clId="{C139AAF8-DBF0-4888-81A6-85F77CDC3BB5}" dt="2020-09-16T16:09:58.803" v="8995" actId="2696"/>
        <pc:sldMkLst>
          <pc:docMk/>
          <pc:sldMk cId="4276170156" sldId="542"/>
        </pc:sldMkLst>
        <pc:spChg chg="del">
          <ac:chgData name="Andrew" userId="ae04d6da-4694-4a7f-945d-93a5ba247a30" providerId="ADAL" clId="{C139AAF8-DBF0-4888-81A6-85F77CDC3BB5}" dt="2020-09-02T21:41:21.560" v="4125" actId="478"/>
          <ac:spMkLst>
            <pc:docMk/>
            <pc:sldMk cId="4276170156" sldId="542"/>
            <ac:spMk id="2" creationId="{51C659EE-D470-4CB4-9F28-2AC47BDDD03E}"/>
          </ac:spMkLst>
        </pc:spChg>
        <pc:spChg chg="del">
          <ac:chgData name="Andrew" userId="ae04d6da-4694-4a7f-945d-93a5ba247a30" providerId="ADAL" clId="{C139AAF8-DBF0-4888-81A6-85F77CDC3BB5}" dt="2020-09-02T21:41:23.344" v="4126" actId="478"/>
          <ac:spMkLst>
            <pc:docMk/>
            <pc:sldMk cId="4276170156" sldId="542"/>
            <ac:spMk id="3" creationId="{3363A016-8FC4-4531-8860-89AB1A93BAAD}"/>
          </ac:spMkLst>
        </pc:spChg>
        <pc:spChg chg="add">
          <ac:chgData name="Andrew" userId="ae04d6da-4694-4a7f-945d-93a5ba247a30" providerId="ADAL" clId="{C139AAF8-DBF0-4888-81A6-85F77CDC3BB5}" dt="2020-09-02T21:41:28.369" v="4127"/>
          <ac:spMkLst>
            <pc:docMk/>
            <pc:sldMk cId="4276170156" sldId="542"/>
            <ac:spMk id="4" creationId="{0E709BC9-7B05-49EE-A0CB-D56A4A42D67F}"/>
          </ac:spMkLst>
        </pc:spChg>
        <pc:spChg chg="add mod">
          <ac:chgData name="Andrew" userId="ae04d6da-4694-4a7f-945d-93a5ba247a30" providerId="ADAL" clId="{C139AAF8-DBF0-4888-81A6-85F77CDC3BB5}" dt="2020-09-02T21:43:07.888" v="4140" actId="20577"/>
          <ac:spMkLst>
            <pc:docMk/>
            <pc:sldMk cId="4276170156" sldId="542"/>
            <ac:spMk id="6" creationId="{D30D4136-68AB-4E06-A72F-9365788C50E2}"/>
          </ac:spMkLst>
        </pc:spChg>
        <pc:spChg chg="add del mod">
          <ac:chgData name="Andrew" userId="ae04d6da-4694-4a7f-945d-93a5ba247a30" providerId="ADAL" clId="{C139AAF8-DBF0-4888-81A6-85F77CDC3BB5}" dt="2020-09-02T21:43:32.268" v="4143"/>
          <ac:spMkLst>
            <pc:docMk/>
            <pc:sldMk cId="4276170156" sldId="542"/>
            <ac:spMk id="7" creationId="{7F6D30E3-FCDE-4B8A-A5DF-B2F785D393BC}"/>
          </ac:spMkLst>
        </pc:spChg>
        <pc:spChg chg="add mod">
          <ac:chgData name="Andrew" userId="ae04d6da-4694-4a7f-945d-93a5ba247a30" providerId="ADAL" clId="{C139AAF8-DBF0-4888-81A6-85F77CDC3BB5}" dt="2020-09-02T21:45:09.431" v="4257" actId="20577"/>
          <ac:spMkLst>
            <pc:docMk/>
            <pc:sldMk cId="4276170156" sldId="542"/>
            <ac:spMk id="8" creationId="{4FB34642-FB2F-473C-BBFF-0EB304242A91}"/>
          </ac:spMkLst>
        </pc:spChg>
        <pc:spChg chg="add mod">
          <ac:chgData name="Andrew" userId="ae04d6da-4694-4a7f-945d-93a5ba247a30" providerId="ADAL" clId="{C139AAF8-DBF0-4888-81A6-85F77CDC3BB5}" dt="2020-09-02T21:45:43.961" v="4301" actId="20577"/>
          <ac:spMkLst>
            <pc:docMk/>
            <pc:sldMk cId="4276170156" sldId="542"/>
            <ac:spMk id="9" creationId="{1F90F4ED-117F-43EE-AFCD-048677A5AE8B}"/>
          </ac:spMkLst>
        </pc:spChg>
        <pc:spChg chg="add mod">
          <ac:chgData name="Andrew" userId="ae04d6da-4694-4a7f-945d-93a5ba247a30" providerId="ADAL" clId="{C139AAF8-DBF0-4888-81A6-85F77CDC3BB5}" dt="2020-09-02T21:47:07.912" v="4336" actId="20577"/>
          <ac:spMkLst>
            <pc:docMk/>
            <pc:sldMk cId="4276170156" sldId="542"/>
            <ac:spMk id="10" creationId="{1AA58518-26B7-4FC4-87BD-9399797A075B}"/>
          </ac:spMkLst>
        </pc:spChg>
        <pc:spChg chg="add del mod">
          <ac:chgData name="Andrew" userId="ae04d6da-4694-4a7f-945d-93a5ba247a30" providerId="ADAL" clId="{C139AAF8-DBF0-4888-81A6-85F77CDC3BB5}" dt="2020-09-02T21:48:51.784" v="4462"/>
          <ac:spMkLst>
            <pc:docMk/>
            <pc:sldMk cId="4276170156" sldId="542"/>
            <ac:spMk id="11" creationId="{69952CFB-8D20-4547-A059-3BE163D4A6DB}"/>
          </ac:spMkLst>
        </pc:spChg>
        <pc:cxnChg chg="add mod">
          <ac:chgData name="Andrew" userId="ae04d6da-4694-4a7f-945d-93a5ba247a30" providerId="ADAL" clId="{C139AAF8-DBF0-4888-81A6-85F77CDC3BB5}" dt="2020-09-02T21:41:51.465" v="4129" actId="208"/>
          <ac:cxnSpMkLst>
            <pc:docMk/>
            <pc:sldMk cId="4276170156" sldId="542"/>
            <ac:cxnSpMk id="5" creationId="{B5E5C90D-E987-4DBA-809D-4705F7142CE4}"/>
          </ac:cxnSpMkLst>
        </pc:cxnChg>
      </pc:sldChg>
      <pc:sldChg chg="add del modNotesTx">
        <pc:chgData name="Andrew" userId="ae04d6da-4694-4a7f-945d-93a5ba247a30" providerId="ADAL" clId="{C139AAF8-DBF0-4888-81A6-85F77CDC3BB5}" dt="2020-09-16T16:09:58.793" v="8993" actId="2696"/>
        <pc:sldMkLst>
          <pc:docMk/>
          <pc:sldMk cId="1911498699" sldId="543"/>
        </pc:sldMkLst>
      </pc:sldChg>
      <pc:sldChg chg="add del">
        <pc:chgData name="Andrew" userId="ae04d6da-4694-4a7f-945d-93a5ba247a30" providerId="ADAL" clId="{C139AAF8-DBF0-4888-81A6-85F77CDC3BB5}" dt="2020-09-02T21:49:04.100" v="4464" actId="2696"/>
        <pc:sldMkLst>
          <pc:docMk/>
          <pc:sldMk cId="713771216" sldId="544"/>
        </pc:sldMkLst>
      </pc:sldChg>
      <pc:sldChg chg="modSp add del">
        <pc:chgData name="Andrew" userId="ae04d6da-4694-4a7f-945d-93a5ba247a30" providerId="ADAL" clId="{C139AAF8-DBF0-4888-81A6-85F77CDC3BB5}" dt="2020-09-16T16:09:58.807" v="8996" actId="2696"/>
        <pc:sldMkLst>
          <pc:docMk/>
          <pc:sldMk cId="1096537068" sldId="544"/>
        </pc:sldMkLst>
        <pc:spChg chg="mod">
          <ac:chgData name="Andrew" userId="ae04d6da-4694-4a7f-945d-93a5ba247a30" providerId="ADAL" clId="{C139AAF8-DBF0-4888-81A6-85F77CDC3BB5}" dt="2020-09-02T21:49:42.220" v="4493"/>
          <ac:spMkLst>
            <pc:docMk/>
            <pc:sldMk cId="1096537068" sldId="544"/>
            <ac:spMk id="8" creationId="{4FB34642-FB2F-473C-BBFF-0EB304242A91}"/>
          </ac:spMkLst>
        </pc:spChg>
        <pc:spChg chg="mod">
          <ac:chgData name="Andrew" userId="ae04d6da-4694-4a7f-945d-93a5ba247a30" providerId="ADAL" clId="{C139AAF8-DBF0-4888-81A6-85F77CDC3BB5}" dt="2020-09-02T21:49:30.286" v="4483" actId="20577"/>
          <ac:spMkLst>
            <pc:docMk/>
            <pc:sldMk cId="1096537068" sldId="544"/>
            <ac:spMk id="9" creationId="{1F90F4ED-117F-43EE-AFCD-048677A5AE8B}"/>
          </ac:spMkLst>
        </pc:spChg>
        <pc:spChg chg="mod">
          <ac:chgData name="Andrew" userId="ae04d6da-4694-4a7f-945d-93a5ba247a30" providerId="ADAL" clId="{C139AAF8-DBF0-4888-81A6-85F77CDC3BB5}" dt="2020-09-02T21:49:45.864" v="4494"/>
          <ac:spMkLst>
            <pc:docMk/>
            <pc:sldMk cId="1096537068" sldId="544"/>
            <ac:spMk id="10" creationId="{1AA58518-26B7-4FC4-87BD-9399797A075B}"/>
          </ac:spMkLst>
        </pc:spChg>
      </pc:sldChg>
      <pc:sldChg chg="addSp delSp modSp add modAnim modNotesTx">
        <pc:chgData name="Andrew" userId="ae04d6da-4694-4a7f-945d-93a5ba247a30" providerId="ADAL" clId="{C139AAF8-DBF0-4888-81A6-85F77CDC3BB5}" dt="2020-09-11T20:06:28.905" v="7126" actId="20577"/>
        <pc:sldMkLst>
          <pc:docMk/>
          <pc:sldMk cId="1935738346" sldId="545"/>
        </pc:sldMkLst>
        <pc:spChg chg="del">
          <ac:chgData name="Andrew" userId="ae04d6da-4694-4a7f-945d-93a5ba247a30" providerId="ADAL" clId="{C139AAF8-DBF0-4888-81A6-85F77CDC3BB5}" dt="2020-09-11T18:44:18.882" v="4608" actId="478"/>
          <ac:spMkLst>
            <pc:docMk/>
            <pc:sldMk cId="1935738346" sldId="545"/>
            <ac:spMk id="2" creationId="{715FF720-F595-437A-8A22-34E774B45116}"/>
          </ac:spMkLst>
        </pc:spChg>
        <pc:spChg chg="del">
          <ac:chgData name="Andrew" userId="ae04d6da-4694-4a7f-945d-93a5ba247a30" providerId="ADAL" clId="{C139AAF8-DBF0-4888-81A6-85F77CDC3BB5}" dt="2020-09-11T18:44:20.538" v="4609" actId="478"/>
          <ac:spMkLst>
            <pc:docMk/>
            <pc:sldMk cId="1935738346" sldId="545"/>
            <ac:spMk id="3" creationId="{A514D4CD-5D69-44EA-8925-B0934CB2DFE9}"/>
          </ac:spMkLst>
        </pc:spChg>
        <pc:spChg chg="add mod">
          <ac:chgData name="Andrew" userId="ae04d6da-4694-4a7f-945d-93a5ba247a30" providerId="ADAL" clId="{C139AAF8-DBF0-4888-81A6-85F77CDC3BB5}" dt="2020-09-11T18:45:30.213" v="4764" actId="207"/>
          <ac:spMkLst>
            <pc:docMk/>
            <pc:sldMk cId="1935738346" sldId="545"/>
            <ac:spMk id="5" creationId="{C72DB50E-1441-4DB9-A127-43B1F616406F}"/>
          </ac:spMkLst>
        </pc:spChg>
        <pc:spChg chg="add mod ord">
          <ac:chgData name="Andrew" userId="ae04d6da-4694-4a7f-945d-93a5ba247a30" providerId="ADAL" clId="{C139AAF8-DBF0-4888-81A6-85F77CDC3BB5}" dt="2020-09-11T18:47:44.561" v="4777" actId="1076"/>
          <ac:spMkLst>
            <pc:docMk/>
            <pc:sldMk cId="1935738346" sldId="545"/>
            <ac:spMk id="6" creationId="{8DB12C4B-0555-49B8-AB7E-0B27CEC861F4}"/>
          </ac:spMkLst>
        </pc:spChg>
        <pc:spChg chg="add mod">
          <ac:chgData name="Andrew" userId="ae04d6da-4694-4a7f-945d-93a5ba247a30" providerId="ADAL" clId="{C139AAF8-DBF0-4888-81A6-85F77CDC3BB5}" dt="2020-09-11T18:47:48.882" v="4778" actId="1076"/>
          <ac:spMkLst>
            <pc:docMk/>
            <pc:sldMk cId="1935738346" sldId="545"/>
            <ac:spMk id="7" creationId="{DA5EB428-FB91-43CD-A343-58EDFEA1EB4C}"/>
          </ac:spMkLst>
        </pc:spChg>
        <pc:cxnChg chg="add ord">
          <ac:chgData name="Andrew" userId="ae04d6da-4694-4a7f-945d-93a5ba247a30" providerId="ADAL" clId="{C139AAF8-DBF0-4888-81A6-85F77CDC3BB5}" dt="2020-09-11T18:45:52.910" v="4766" actId="167"/>
          <ac:cxnSpMkLst>
            <pc:docMk/>
            <pc:sldMk cId="1935738346" sldId="545"/>
            <ac:cxnSpMk id="4" creationId="{7261A93F-9172-42B9-874D-8A288E70AAD0}"/>
          </ac:cxnSpMkLst>
        </pc:cxnChg>
      </pc:sldChg>
      <pc:sldChg chg="addSp delSp modSp add modNotesTx">
        <pc:chgData name="Andrew" userId="ae04d6da-4694-4a7f-945d-93a5ba247a30" providerId="ADAL" clId="{C139AAF8-DBF0-4888-81A6-85F77CDC3BB5}" dt="2020-09-11T18:58:22.680" v="6198" actId="20577"/>
        <pc:sldMkLst>
          <pc:docMk/>
          <pc:sldMk cId="2506689143" sldId="546"/>
        </pc:sldMkLst>
        <pc:spChg chg="add del mod">
          <ac:chgData name="Andrew" userId="ae04d6da-4694-4a7f-945d-93a5ba247a30" providerId="ADAL" clId="{C139AAF8-DBF0-4888-81A6-85F77CDC3BB5}" dt="2020-09-11T18:51:46.321" v="4860" actId="478"/>
          <ac:spMkLst>
            <pc:docMk/>
            <pc:sldMk cId="2506689143" sldId="546"/>
            <ac:spMk id="3" creationId="{C896F7F0-B6DD-458F-A984-6C7F3F2B14C7}"/>
          </ac:spMkLst>
        </pc:spChg>
        <pc:spChg chg="mod">
          <ac:chgData name="Andrew" userId="ae04d6da-4694-4a7f-945d-93a5ba247a30" providerId="ADAL" clId="{C139AAF8-DBF0-4888-81A6-85F77CDC3BB5}" dt="2020-09-11T18:50:54.353" v="4855" actId="20577"/>
          <ac:spMkLst>
            <pc:docMk/>
            <pc:sldMk cId="2506689143" sldId="546"/>
            <ac:spMk id="6" creationId="{2E48E147-2A56-4456-A721-5861A55634FD}"/>
          </ac:spMkLst>
        </pc:spChg>
        <pc:picChg chg="add del">
          <ac:chgData name="Andrew" userId="ae04d6da-4694-4a7f-945d-93a5ba247a30" providerId="ADAL" clId="{C139AAF8-DBF0-4888-81A6-85F77CDC3BB5}" dt="2020-09-11T18:51:01.615" v="4857" actId="478"/>
          <ac:picMkLst>
            <pc:docMk/>
            <pc:sldMk cId="2506689143" sldId="546"/>
            <ac:picMk id="2" creationId="{A58295D6-048B-48FE-BEBE-450F632DE949}"/>
          </ac:picMkLst>
        </pc:picChg>
        <pc:picChg chg="mod">
          <ac:chgData name="Andrew" userId="ae04d6da-4694-4a7f-945d-93a5ba247a30" providerId="ADAL" clId="{C139AAF8-DBF0-4888-81A6-85F77CDC3BB5}" dt="2020-09-11T18:51:39.151" v="4858" actId="14826"/>
          <ac:picMkLst>
            <pc:docMk/>
            <pc:sldMk cId="2506689143" sldId="546"/>
            <ac:picMk id="9" creationId="{4A284C24-4A7F-4D4D-8EBF-01B8F5C8CE31}"/>
          </ac:picMkLst>
        </pc:picChg>
      </pc:sldChg>
      <pc:sldChg chg="addSp delSp modSp add mod setBg modAnim modNotesTx">
        <pc:chgData name="Andrew" userId="ae04d6da-4694-4a7f-945d-93a5ba247a30" providerId="ADAL" clId="{C139AAF8-DBF0-4888-81A6-85F77CDC3BB5}" dt="2020-09-11T19:04:44.600" v="6398"/>
        <pc:sldMkLst>
          <pc:docMk/>
          <pc:sldMk cId="2575398969" sldId="547"/>
        </pc:sldMkLst>
        <pc:spChg chg="del mod">
          <ac:chgData name="Andrew" userId="ae04d6da-4694-4a7f-945d-93a5ba247a30" providerId="ADAL" clId="{C139AAF8-DBF0-4888-81A6-85F77CDC3BB5}" dt="2020-09-11T19:01:42.120" v="6390" actId="478"/>
          <ac:spMkLst>
            <pc:docMk/>
            <pc:sldMk cId="2575398969" sldId="547"/>
            <ac:spMk id="5" creationId="{5913F451-0C0D-A341-9054-3EE66A956335}"/>
          </ac:spMkLst>
        </pc:spChg>
        <pc:spChg chg="del mod">
          <ac:chgData name="Andrew" userId="ae04d6da-4694-4a7f-945d-93a5ba247a30" providerId="ADAL" clId="{C139AAF8-DBF0-4888-81A6-85F77CDC3BB5}" dt="2020-09-11T18:59:55.679" v="6202" actId="478"/>
          <ac:spMkLst>
            <pc:docMk/>
            <pc:sldMk cId="2575398969" sldId="547"/>
            <ac:spMk id="6" creationId="{2E48E147-2A56-4456-A721-5861A55634FD}"/>
          </ac:spMkLst>
        </pc:spChg>
        <pc:spChg chg="add">
          <ac:chgData name="Andrew" userId="ae04d6da-4694-4a7f-945d-93a5ba247a30" providerId="ADAL" clId="{C139AAF8-DBF0-4888-81A6-85F77CDC3BB5}" dt="2020-09-11T19:02:04.136" v="6391" actId="26606"/>
          <ac:spMkLst>
            <pc:docMk/>
            <pc:sldMk cId="2575398969" sldId="547"/>
            <ac:spMk id="8" creationId="{57845966-6EFC-468A-9CC7-BAB4B95854E7}"/>
          </ac:spMkLst>
        </pc:spChg>
        <pc:spChg chg="add">
          <ac:chgData name="Andrew" userId="ae04d6da-4694-4a7f-945d-93a5ba247a30" providerId="ADAL" clId="{C139AAF8-DBF0-4888-81A6-85F77CDC3BB5}" dt="2020-09-11T19:02:04.136" v="6391" actId="26606"/>
          <ac:spMkLst>
            <pc:docMk/>
            <pc:sldMk cId="2575398969" sldId="547"/>
            <ac:spMk id="12" creationId="{ADAD1991-FFD1-4E94-ABAB-7560D33008E4}"/>
          </ac:spMkLst>
        </pc:spChg>
        <pc:picChg chg="add mod">
          <ac:chgData name="Andrew" userId="ae04d6da-4694-4a7f-945d-93a5ba247a30" providerId="ADAL" clId="{C139AAF8-DBF0-4888-81A6-85F77CDC3BB5}" dt="2020-09-11T19:02:04.136" v="6391" actId="26606"/>
          <ac:picMkLst>
            <pc:docMk/>
            <pc:sldMk cId="2575398969" sldId="547"/>
            <ac:picMk id="3" creationId="{772C1D0D-F02A-4D12-A22D-BC90693CC15B}"/>
          </ac:picMkLst>
        </pc:picChg>
        <pc:picChg chg="del">
          <ac:chgData name="Andrew" userId="ae04d6da-4694-4a7f-945d-93a5ba247a30" providerId="ADAL" clId="{C139AAF8-DBF0-4888-81A6-85F77CDC3BB5}" dt="2020-09-11T18:59:53.458" v="6200" actId="478"/>
          <ac:picMkLst>
            <pc:docMk/>
            <pc:sldMk cId="2575398969" sldId="547"/>
            <ac:picMk id="9" creationId="{4A284C24-4A7F-4D4D-8EBF-01B8F5C8CE31}"/>
          </ac:picMkLst>
        </pc:picChg>
        <pc:picChg chg="add">
          <ac:chgData name="Andrew" userId="ae04d6da-4694-4a7f-945d-93a5ba247a30" providerId="ADAL" clId="{C139AAF8-DBF0-4888-81A6-85F77CDC3BB5}" dt="2020-09-11T19:02:04.136" v="6391" actId="26606"/>
          <ac:picMkLst>
            <pc:docMk/>
            <pc:sldMk cId="2575398969" sldId="547"/>
            <ac:picMk id="10" creationId="{75554383-98AF-4A47-BB65-705FAAA4BE6A}"/>
          </ac:picMkLst>
        </pc:picChg>
        <pc:picChg chg="add mod">
          <ac:chgData name="Andrew" userId="ae04d6da-4694-4a7f-945d-93a5ba247a30" providerId="ADAL" clId="{C139AAF8-DBF0-4888-81A6-85F77CDC3BB5}" dt="2020-09-11T19:04:39.807" v="6397"/>
          <ac:picMkLst>
            <pc:docMk/>
            <pc:sldMk cId="2575398969" sldId="547"/>
            <ac:picMk id="11" creationId="{25D2A694-2654-46F4-A4B1-FC7B4C98FFB5}"/>
          </ac:picMkLst>
        </pc:picChg>
        <pc:cxnChg chg="del">
          <ac:chgData name="Andrew" userId="ae04d6da-4694-4a7f-945d-93a5ba247a30" providerId="ADAL" clId="{C139AAF8-DBF0-4888-81A6-85F77CDC3BB5}" dt="2020-09-11T19:01:39.567" v="6388" actId="478"/>
          <ac:cxnSpMkLst>
            <pc:docMk/>
            <pc:sldMk cId="2575398969" sldId="547"/>
            <ac:cxnSpMk id="4" creationId="{91D0C1BC-B429-5343-A82E-F713B6364F68}"/>
          </ac:cxnSpMkLst>
        </pc:cxnChg>
      </pc:sldChg>
      <pc:sldChg chg="add del">
        <pc:chgData name="Andrew" userId="ae04d6da-4694-4a7f-945d-93a5ba247a30" providerId="ADAL" clId="{C139AAF8-DBF0-4888-81A6-85F77CDC3BB5}" dt="2020-09-11T19:31:53.533" v="6400" actId="2696"/>
        <pc:sldMkLst>
          <pc:docMk/>
          <pc:sldMk cId="307298504" sldId="548"/>
        </pc:sldMkLst>
      </pc:sldChg>
      <pc:sldChg chg="addSp delSp modSp add modNotesTx">
        <pc:chgData name="Andrew" userId="ae04d6da-4694-4a7f-945d-93a5ba247a30" providerId="ADAL" clId="{C139AAF8-DBF0-4888-81A6-85F77CDC3BB5}" dt="2020-09-11T20:07:44.916" v="7407" actId="20577"/>
        <pc:sldMkLst>
          <pc:docMk/>
          <pc:sldMk cId="3932912196" sldId="548"/>
        </pc:sldMkLst>
        <pc:spChg chg="mod">
          <ac:chgData name="Andrew" userId="ae04d6da-4694-4a7f-945d-93a5ba247a30" providerId="ADAL" clId="{C139AAF8-DBF0-4888-81A6-85F77CDC3BB5}" dt="2020-09-11T19:33:59.476" v="6446" actId="20577"/>
          <ac:spMkLst>
            <pc:docMk/>
            <pc:sldMk cId="3932912196" sldId="548"/>
            <ac:spMk id="2" creationId="{4D32A793-5772-43A8-B555-8BCDA0173BA6}"/>
          </ac:spMkLst>
        </pc:spChg>
        <pc:spChg chg="mod">
          <ac:chgData name="Andrew" userId="ae04d6da-4694-4a7f-945d-93a5ba247a30" providerId="ADAL" clId="{C139AAF8-DBF0-4888-81A6-85F77CDC3BB5}" dt="2020-09-11T19:32:49.138" v="6406" actId="14100"/>
          <ac:spMkLst>
            <pc:docMk/>
            <pc:sldMk cId="3932912196" sldId="548"/>
            <ac:spMk id="4" creationId="{0624C70F-464E-AC4A-9F3C-43E9C66CF44D}"/>
          </ac:spMkLst>
        </pc:spChg>
        <pc:spChg chg="del mod">
          <ac:chgData name="Andrew" userId="ae04d6da-4694-4a7f-945d-93a5ba247a30" providerId="ADAL" clId="{C139AAF8-DBF0-4888-81A6-85F77CDC3BB5}" dt="2020-09-11T19:33:22.295" v="6412"/>
          <ac:spMkLst>
            <pc:docMk/>
            <pc:sldMk cId="3932912196" sldId="548"/>
            <ac:spMk id="5" creationId="{FA96BFB3-AA98-9940-84DE-80F758398A6F}"/>
          </ac:spMkLst>
        </pc:spChg>
        <pc:spChg chg="del mod">
          <ac:chgData name="Andrew" userId="ae04d6da-4694-4a7f-945d-93a5ba247a30" providerId="ADAL" clId="{C139AAF8-DBF0-4888-81A6-85F77CDC3BB5}" dt="2020-09-11T19:33:22.293" v="6410" actId="478"/>
          <ac:spMkLst>
            <pc:docMk/>
            <pc:sldMk cId="3932912196" sldId="548"/>
            <ac:spMk id="6" creationId="{A5953EED-1244-CC46-80CE-E723529AF4BB}"/>
          </ac:spMkLst>
        </pc:spChg>
        <pc:spChg chg="add mod">
          <ac:chgData name="Andrew" userId="ae04d6da-4694-4a7f-945d-93a5ba247a30" providerId="ADAL" clId="{C139AAF8-DBF0-4888-81A6-85F77CDC3BB5}" dt="2020-09-11T19:33:08.788" v="6408" actId="207"/>
          <ac:spMkLst>
            <pc:docMk/>
            <pc:sldMk cId="3932912196" sldId="548"/>
            <ac:spMk id="9" creationId="{CC5EBC43-FEC0-448D-86EA-4C03F02B5738}"/>
          </ac:spMkLst>
        </pc:spChg>
        <pc:spChg chg="add mod">
          <ac:chgData name="Andrew" userId="ae04d6da-4694-4a7f-945d-93a5ba247a30" providerId="ADAL" clId="{C139AAF8-DBF0-4888-81A6-85F77CDC3BB5}" dt="2020-09-11T19:33:52.350" v="6431" actId="20577"/>
          <ac:spMkLst>
            <pc:docMk/>
            <pc:sldMk cId="3932912196" sldId="548"/>
            <ac:spMk id="10" creationId="{D7CEAF96-45D5-438D-9950-67394B98D5F1}"/>
          </ac:spMkLst>
        </pc:spChg>
        <pc:spChg chg="add del mod">
          <ac:chgData name="Andrew" userId="ae04d6da-4694-4a7f-945d-93a5ba247a30" providerId="ADAL" clId="{C139AAF8-DBF0-4888-81A6-85F77CDC3BB5}" dt="2020-09-11T19:34:12.502" v="6451"/>
          <ac:spMkLst>
            <pc:docMk/>
            <pc:sldMk cId="3932912196" sldId="548"/>
            <ac:spMk id="11" creationId="{5AFCC8BC-91D8-41D4-A427-135CE5035D1D}"/>
          </ac:spMkLst>
        </pc:spChg>
        <pc:picChg chg="del">
          <ac:chgData name="Andrew" userId="ae04d6da-4694-4a7f-945d-93a5ba247a30" providerId="ADAL" clId="{C139AAF8-DBF0-4888-81A6-85F77CDC3BB5}" dt="2020-09-11T19:32:37.084" v="6402" actId="478"/>
          <ac:picMkLst>
            <pc:docMk/>
            <pc:sldMk cId="3932912196" sldId="548"/>
            <ac:picMk id="8" creationId="{050CBB92-10E3-E54F-A79F-D5B3635C9557}"/>
          </ac:picMkLst>
        </pc:picChg>
      </pc:sldChg>
      <pc:sldChg chg="addSp delSp modSp add mod setBg modNotesTx">
        <pc:chgData name="Andrew" userId="ae04d6da-4694-4a7f-945d-93a5ba247a30" providerId="ADAL" clId="{C139AAF8-DBF0-4888-81A6-85F77CDC3BB5}" dt="2020-09-16T15:37:37.391" v="8233" actId="20577"/>
        <pc:sldMkLst>
          <pc:docMk/>
          <pc:sldMk cId="1224125977" sldId="549"/>
        </pc:sldMkLst>
        <pc:spChg chg="del">
          <ac:chgData name="Andrew" userId="ae04d6da-4694-4a7f-945d-93a5ba247a30" providerId="ADAL" clId="{C139AAF8-DBF0-4888-81A6-85F77CDC3BB5}" dt="2020-09-11T19:47:55.715" v="6461" actId="478"/>
          <ac:spMkLst>
            <pc:docMk/>
            <pc:sldMk cId="1224125977" sldId="549"/>
            <ac:spMk id="2" creationId="{4D32A793-5772-43A8-B555-8BCDA0173BA6}"/>
          </ac:spMkLst>
        </pc:spChg>
        <pc:spChg chg="del">
          <ac:chgData name="Andrew" userId="ae04d6da-4694-4a7f-945d-93a5ba247a30" providerId="ADAL" clId="{C139AAF8-DBF0-4888-81A6-85F77CDC3BB5}" dt="2020-09-11T19:48:23.568" v="6467" actId="478"/>
          <ac:spMkLst>
            <pc:docMk/>
            <pc:sldMk cId="1224125977" sldId="549"/>
            <ac:spMk id="3" creationId="{ADF062DD-13BA-4209-AAB5-48389BA38DDD}"/>
          </ac:spMkLst>
        </pc:spChg>
        <pc:spChg chg="del">
          <ac:chgData name="Andrew" userId="ae04d6da-4694-4a7f-945d-93a5ba247a30" providerId="ADAL" clId="{C139AAF8-DBF0-4888-81A6-85F77CDC3BB5}" dt="2020-09-11T19:47:57.177" v="6462" actId="478"/>
          <ac:spMkLst>
            <pc:docMk/>
            <pc:sldMk cId="1224125977" sldId="549"/>
            <ac:spMk id="4" creationId="{0624C70F-464E-AC4A-9F3C-43E9C66CF44D}"/>
          </ac:spMkLst>
        </pc:spChg>
        <pc:spChg chg="add del mod">
          <ac:chgData name="Andrew" userId="ae04d6da-4694-4a7f-945d-93a5ba247a30" providerId="ADAL" clId="{C139AAF8-DBF0-4888-81A6-85F77CDC3BB5}" dt="2020-09-11T19:47:59.147" v="6463" actId="478"/>
          <ac:spMkLst>
            <pc:docMk/>
            <pc:sldMk cId="1224125977" sldId="549"/>
            <ac:spMk id="6" creationId="{6A2DFD4B-E3E8-4A56-9680-EB7F674B01F0}"/>
          </ac:spMkLst>
        </pc:spChg>
        <pc:spChg chg="del">
          <ac:chgData name="Andrew" userId="ae04d6da-4694-4a7f-945d-93a5ba247a30" providerId="ADAL" clId="{C139AAF8-DBF0-4888-81A6-85F77CDC3BB5}" dt="2020-09-11T19:47:50.964" v="6458" actId="478"/>
          <ac:spMkLst>
            <pc:docMk/>
            <pc:sldMk cId="1224125977" sldId="549"/>
            <ac:spMk id="9" creationId="{CC5EBC43-FEC0-448D-86EA-4C03F02B5738}"/>
          </ac:spMkLst>
        </pc:spChg>
        <pc:spChg chg="del mod">
          <ac:chgData name="Andrew" userId="ae04d6da-4694-4a7f-945d-93a5ba247a30" providerId="ADAL" clId="{C139AAF8-DBF0-4888-81A6-85F77CDC3BB5}" dt="2020-09-11T19:47:53.811" v="6460" actId="478"/>
          <ac:spMkLst>
            <pc:docMk/>
            <pc:sldMk cId="1224125977" sldId="549"/>
            <ac:spMk id="10" creationId="{D7CEAF96-45D5-438D-9950-67394B98D5F1}"/>
          </ac:spMkLst>
        </pc:spChg>
        <pc:spChg chg="add del">
          <ac:chgData name="Andrew" userId="ae04d6da-4694-4a7f-945d-93a5ba247a30" providerId="ADAL" clId="{C139AAF8-DBF0-4888-81A6-85F77CDC3BB5}" dt="2020-09-11T19:48:50.984" v="6476" actId="26606"/>
          <ac:spMkLst>
            <pc:docMk/>
            <pc:sldMk cId="1224125977" sldId="549"/>
            <ac:spMk id="11" creationId="{B670DBD5-770C-4383-9F54-5B86E86BD5BB}"/>
          </ac:spMkLst>
        </pc:spChg>
        <pc:spChg chg="add del mod">
          <ac:chgData name="Andrew" userId="ae04d6da-4694-4a7f-945d-93a5ba247a30" providerId="ADAL" clId="{C139AAF8-DBF0-4888-81A6-85F77CDC3BB5}" dt="2020-09-11T19:48:28.499" v="6468" actId="478"/>
          <ac:spMkLst>
            <pc:docMk/>
            <pc:sldMk cId="1224125977" sldId="549"/>
            <ac:spMk id="12" creationId="{AF42880A-C575-4FE9-83BA-2C9FAE284725}"/>
          </ac:spMkLst>
        </pc:spChg>
        <pc:spChg chg="add del">
          <ac:chgData name="Andrew" userId="ae04d6da-4694-4a7f-945d-93a5ba247a30" providerId="ADAL" clId="{C139AAF8-DBF0-4888-81A6-85F77CDC3BB5}" dt="2020-09-11T19:48:42.409" v="6470" actId="26606"/>
          <ac:spMkLst>
            <pc:docMk/>
            <pc:sldMk cId="1224125977" sldId="549"/>
            <ac:spMk id="13" creationId="{F3060C83-F051-4F0E-ABAD-AA0DFC48B218}"/>
          </ac:spMkLst>
        </pc:spChg>
        <pc:spChg chg="add del">
          <ac:chgData name="Andrew" userId="ae04d6da-4694-4a7f-945d-93a5ba247a30" providerId="ADAL" clId="{C139AAF8-DBF0-4888-81A6-85F77CDC3BB5}" dt="2020-09-11T19:48:42.409" v="6470" actId="26606"/>
          <ac:spMkLst>
            <pc:docMk/>
            <pc:sldMk cId="1224125977" sldId="549"/>
            <ac:spMk id="15" creationId="{83C98ABE-055B-441F-B07E-44F97F083C39}"/>
          </ac:spMkLst>
        </pc:spChg>
        <pc:spChg chg="add del">
          <ac:chgData name="Andrew" userId="ae04d6da-4694-4a7f-945d-93a5ba247a30" providerId="ADAL" clId="{C139AAF8-DBF0-4888-81A6-85F77CDC3BB5}" dt="2020-09-11T19:48:56.671" v="6480" actId="26606"/>
          <ac:spMkLst>
            <pc:docMk/>
            <pc:sldMk cId="1224125977" sldId="549"/>
            <ac:spMk id="16" creationId="{01D0AF59-99C3-4251-AB9A-C966C6AD4400}"/>
          </ac:spMkLst>
        </pc:spChg>
        <pc:spChg chg="add del">
          <ac:chgData name="Andrew" userId="ae04d6da-4694-4a7f-945d-93a5ba247a30" providerId="ADAL" clId="{C139AAF8-DBF0-4888-81A6-85F77CDC3BB5}" dt="2020-09-11T19:48:42.409" v="6470" actId="26606"/>
          <ac:spMkLst>
            <pc:docMk/>
            <pc:sldMk cId="1224125977" sldId="549"/>
            <ac:spMk id="17" creationId="{29FDB030-9B49-4CED-8CCD-4D99382388AC}"/>
          </ac:spMkLst>
        </pc:spChg>
        <pc:spChg chg="add del">
          <ac:chgData name="Andrew" userId="ae04d6da-4694-4a7f-945d-93a5ba247a30" providerId="ADAL" clId="{C139AAF8-DBF0-4888-81A6-85F77CDC3BB5}" dt="2020-09-11T19:48:56.671" v="6480" actId="26606"/>
          <ac:spMkLst>
            <pc:docMk/>
            <pc:sldMk cId="1224125977" sldId="549"/>
            <ac:spMk id="18" creationId="{1855405F-37A2-4869-9154-F8BE3BECE6C3}"/>
          </ac:spMkLst>
        </pc:spChg>
        <pc:spChg chg="add del">
          <ac:chgData name="Andrew" userId="ae04d6da-4694-4a7f-945d-93a5ba247a30" providerId="ADAL" clId="{C139AAF8-DBF0-4888-81A6-85F77CDC3BB5}" dt="2020-09-11T19:48:42.409" v="6470" actId="26606"/>
          <ac:spMkLst>
            <pc:docMk/>
            <pc:sldMk cId="1224125977" sldId="549"/>
            <ac:spMk id="19" creationId="{3783CA14-24A1-485C-8B30-D6A5D87987AD}"/>
          </ac:spMkLst>
        </pc:spChg>
        <pc:spChg chg="add del">
          <ac:chgData name="Andrew" userId="ae04d6da-4694-4a7f-945d-93a5ba247a30" providerId="ADAL" clId="{C139AAF8-DBF0-4888-81A6-85F77CDC3BB5}" dt="2020-09-11T19:48:42.409" v="6470" actId="26606"/>
          <ac:spMkLst>
            <pc:docMk/>
            <pc:sldMk cId="1224125977" sldId="549"/>
            <ac:spMk id="21" creationId="{9A97C86A-04D6-40F7-AE84-31AB43E6A846}"/>
          </ac:spMkLst>
        </pc:spChg>
        <pc:spChg chg="add del">
          <ac:chgData name="Andrew" userId="ae04d6da-4694-4a7f-945d-93a5ba247a30" providerId="ADAL" clId="{C139AAF8-DBF0-4888-81A6-85F77CDC3BB5}" dt="2020-09-11T19:48:42.409" v="6470" actId="26606"/>
          <ac:spMkLst>
            <pc:docMk/>
            <pc:sldMk cId="1224125977" sldId="549"/>
            <ac:spMk id="23" creationId="{FF9F2414-84E8-453E-B1F3-389FDE8192D9}"/>
          </ac:spMkLst>
        </pc:spChg>
        <pc:spChg chg="add del">
          <ac:chgData name="Andrew" userId="ae04d6da-4694-4a7f-945d-93a5ba247a30" providerId="ADAL" clId="{C139AAF8-DBF0-4888-81A6-85F77CDC3BB5}" dt="2020-09-11T19:48:42.409" v="6470" actId="26606"/>
          <ac:spMkLst>
            <pc:docMk/>
            <pc:sldMk cId="1224125977" sldId="549"/>
            <ac:spMk id="25" creationId="{3ECA69A1-7536-43AC-85EF-C7106179F5ED}"/>
          </ac:spMkLst>
        </pc:spChg>
        <pc:spChg chg="add del">
          <ac:chgData name="Andrew" userId="ae04d6da-4694-4a7f-945d-93a5ba247a30" providerId="ADAL" clId="{C139AAF8-DBF0-4888-81A6-85F77CDC3BB5}" dt="2020-09-11T19:48:47.594" v="6472" actId="26606"/>
          <ac:spMkLst>
            <pc:docMk/>
            <pc:sldMk cId="1224125977" sldId="549"/>
            <ac:spMk id="27" creationId="{42A4FC2C-047E-45A5-965D-8E1E3BF09BC6}"/>
          </ac:spMkLst>
        </pc:spChg>
        <pc:picChg chg="add mod">
          <ac:chgData name="Andrew" userId="ae04d6da-4694-4a7f-945d-93a5ba247a30" providerId="ADAL" clId="{C139AAF8-DBF0-4888-81A6-85F77CDC3BB5}" dt="2020-09-11T19:49:08.970" v="6483" actId="1076"/>
          <ac:picMkLst>
            <pc:docMk/>
            <pc:sldMk cId="1224125977" sldId="549"/>
            <ac:picMk id="8" creationId="{40E295DD-CDF1-41B6-8C5E-639784052E21}"/>
          </ac:picMkLst>
        </pc:picChg>
        <pc:picChg chg="add del">
          <ac:chgData name="Andrew" userId="ae04d6da-4694-4a7f-945d-93a5ba247a30" providerId="ADAL" clId="{C139AAF8-DBF0-4888-81A6-85F77CDC3BB5}" dt="2020-09-11T19:48:52.527" v="6478" actId="26606"/>
          <ac:picMkLst>
            <pc:docMk/>
            <pc:sldMk cId="1224125977" sldId="549"/>
            <ac:picMk id="14" creationId="{CB607B98-7700-4DC9-8BE8-A876255F9C52}"/>
          </ac:picMkLst>
        </pc:picChg>
      </pc:sldChg>
      <pc:sldChg chg="addSp delSp modSp add modNotesTx">
        <pc:chgData name="Andrew" userId="ae04d6da-4694-4a7f-945d-93a5ba247a30" providerId="ADAL" clId="{C139AAF8-DBF0-4888-81A6-85F77CDC3BB5}" dt="2020-09-11T20:04:24.297" v="6791" actId="20577"/>
        <pc:sldMkLst>
          <pc:docMk/>
          <pc:sldMk cId="2827129587" sldId="550"/>
        </pc:sldMkLst>
        <pc:spChg chg="del">
          <ac:chgData name="Andrew" userId="ae04d6da-4694-4a7f-945d-93a5ba247a30" providerId="ADAL" clId="{C139AAF8-DBF0-4888-81A6-85F77CDC3BB5}" dt="2020-09-11T20:03:04.529" v="6546" actId="478"/>
          <ac:spMkLst>
            <pc:docMk/>
            <pc:sldMk cId="2827129587" sldId="550"/>
            <ac:spMk id="2" creationId="{150B843A-9D0A-4628-AD27-F5B77480C010}"/>
          </ac:spMkLst>
        </pc:spChg>
        <pc:spChg chg="del">
          <ac:chgData name="Andrew" userId="ae04d6da-4694-4a7f-945d-93a5ba247a30" providerId="ADAL" clId="{C139AAF8-DBF0-4888-81A6-85F77CDC3BB5}" dt="2020-09-11T20:03:03.674" v="6545" actId="478"/>
          <ac:spMkLst>
            <pc:docMk/>
            <pc:sldMk cId="2827129587" sldId="550"/>
            <ac:spMk id="3" creationId="{3541FC4A-761D-4D8B-AE6C-090498BDD30C}"/>
          </ac:spMkLst>
        </pc:spChg>
        <pc:picChg chg="add mod">
          <ac:chgData name="Andrew" userId="ae04d6da-4694-4a7f-945d-93a5ba247a30" providerId="ADAL" clId="{C139AAF8-DBF0-4888-81A6-85F77CDC3BB5}" dt="2020-09-11T20:03:31.863" v="6554" actId="14100"/>
          <ac:picMkLst>
            <pc:docMk/>
            <pc:sldMk cId="2827129587" sldId="550"/>
            <ac:picMk id="5" creationId="{9D6F45D2-13B8-4DA4-8C74-5573936EB54C}"/>
          </ac:picMkLst>
        </pc:picChg>
      </pc:sldChg>
      <pc:sldChg chg="delSp add del">
        <pc:chgData name="Andrew" userId="ae04d6da-4694-4a7f-945d-93a5ba247a30" providerId="ADAL" clId="{C139AAF8-DBF0-4888-81A6-85F77CDC3BB5}" dt="2020-09-11T20:08:47.930" v="7409" actId="2696"/>
        <pc:sldMkLst>
          <pc:docMk/>
          <pc:sldMk cId="553650156" sldId="551"/>
        </pc:sldMkLst>
        <pc:spChg chg="del">
          <ac:chgData name="Andrew" userId="ae04d6da-4694-4a7f-945d-93a5ba247a30" providerId="ADAL" clId="{C139AAF8-DBF0-4888-81A6-85F77CDC3BB5}" dt="2020-09-11T20:04:32.098" v="6794" actId="478"/>
          <ac:spMkLst>
            <pc:docMk/>
            <pc:sldMk cId="553650156" sldId="551"/>
            <ac:spMk id="2" creationId="{FB6451BE-8E78-48A3-BE44-820AB2ECCE20}"/>
          </ac:spMkLst>
        </pc:spChg>
        <pc:spChg chg="del">
          <ac:chgData name="Andrew" userId="ae04d6da-4694-4a7f-945d-93a5ba247a30" providerId="ADAL" clId="{C139AAF8-DBF0-4888-81A6-85F77CDC3BB5}" dt="2020-09-11T20:04:30.697" v="6793" actId="478"/>
          <ac:spMkLst>
            <pc:docMk/>
            <pc:sldMk cId="553650156" sldId="551"/>
            <ac:spMk id="3" creationId="{D26044FB-5FB2-49F3-8569-0DF188AB10B9}"/>
          </ac:spMkLst>
        </pc:spChg>
      </pc:sldChg>
      <pc:sldChg chg="addSp delSp modSp add ord modNotesTx">
        <pc:chgData name="Andrew" userId="ae04d6da-4694-4a7f-945d-93a5ba247a30" providerId="ADAL" clId="{C139AAF8-DBF0-4888-81A6-85F77CDC3BB5}" dt="2020-09-16T15:40:09.647" v="8669" actId="20577"/>
        <pc:sldMkLst>
          <pc:docMk/>
          <pc:sldMk cId="1925289139" sldId="552"/>
        </pc:sldMkLst>
        <pc:spChg chg="mod">
          <ac:chgData name="Andrew" userId="ae04d6da-4694-4a7f-945d-93a5ba247a30" providerId="ADAL" clId="{C139AAF8-DBF0-4888-81A6-85F77CDC3BB5}" dt="2020-09-11T20:09:09.025" v="7466" actId="14100"/>
          <ac:spMkLst>
            <pc:docMk/>
            <pc:sldMk cId="1925289139" sldId="552"/>
            <ac:spMk id="2" creationId="{BC03CE87-13EC-45A2-B7D3-A61AB2423B4B}"/>
          </ac:spMkLst>
        </pc:spChg>
        <pc:spChg chg="add del mod">
          <ac:chgData name="Andrew" userId="ae04d6da-4694-4a7f-945d-93a5ba247a30" providerId="ADAL" clId="{C139AAF8-DBF0-4888-81A6-85F77CDC3BB5}" dt="2020-09-11T20:09:24.224" v="7469" actId="478"/>
          <ac:spMkLst>
            <pc:docMk/>
            <pc:sldMk cId="1925289139" sldId="552"/>
            <ac:spMk id="5" creationId="{94A2C2C4-EDCF-44D5-A45D-FDB37E9DE65A}"/>
          </ac:spMkLst>
        </pc:spChg>
        <pc:spChg chg="add del mod">
          <ac:chgData name="Andrew" userId="ae04d6da-4694-4a7f-945d-93a5ba247a30" providerId="ADAL" clId="{C139AAF8-DBF0-4888-81A6-85F77CDC3BB5}" dt="2020-09-11T20:13:54.120" v="7745" actId="478"/>
          <ac:spMkLst>
            <pc:docMk/>
            <pc:sldMk cId="1925289139" sldId="552"/>
            <ac:spMk id="9" creationId="{D1CEE007-3B6C-4589-A34E-761DEE0F9509}"/>
          </ac:spMkLst>
        </pc:spChg>
        <pc:spChg chg="mod">
          <ac:chgData name="Andrew" userId="ae04d6da-4694-4a7f-945d-93a5ba247a30" providerId="ADAL" clId="{C139AAF8-DBF0-4888-81A6-85F77CDC3BB5}" dt="2020-09-11T20:16:19.679" v="7779" actId="14100"/>
          <ac:spMkLst>
            <pc:docMk/>
            <pc:sldMk cId="1925289139" sldId="552"/>
            <ac:spMk id="10" creationId="{38FA71CA-D4D4-E94D-B952-F095E7AC0171}"/>
          </ac:spMkLst>
        </pc:spChg>
        <pc:spChg chg="add mod">
          <ac:chgData name="Andrew" userId="ae04d6da-4694-4a7f-945d-93a5ba247a30" providerId="ADAL" clId="{C139AAF8-DBF0-4888-81A6-85F77CDC3BB5}" dt="2020-09-11T20:16:19.289" v="7778" actId="14100"/>
          <ac:spMkLst>
            <pc:docMk/>
            <pc:sldMk cId="1925289139" sldId="552"/>
            <ac:spMk id="11" creationId="{9FC015A9-0036-4783-BDDF-193B4071E374}"/>
          </ac:spMkLst>
        </pc:spChg>
        <pc:spChg chg="del">
          <ac:chgData name="Andrew" userId="ae04d6da-4694-4a7f-945d-93a5ba247a30" providerId="ADAL" clId="{C139AAF8-DBF0-4888-81A6-85F77CDC3BB5}" dt="2020-09-11T20:10:19.113" v="7550" actId="478"/>
          <ac:spMkLst>
            <pc:docMk/>
            <pc:sldMk cId="1925289139" sldId="552"/>
            <ac:spMk id="13" creationId="{B6AD26E9-8143-6547-8D9F-1F02B6B45F62}"/>
          </ac:spMkLst>
        </pc:spChg>
        <pc:spChg chg="add del mod">
          <ac:chgData name="Andrew" userId="ae04d6da-4694-4a7f-945d-93a5ba247a30" providerId="ADAL" clId="{C139AAF8-DBF0-4888-81A6-85F77CDC3BB5}" dt="2020-09-11T20:12:27.161" v="7734" actId="478"/>
          <ac:spMkLst>
            <pc:docMk/>
            <pc:sldMk cId="1925289139" sldId="552"/>
            <ac:spMk id="14" creationId="{037DF969-DD8B-404B-B4DD-A7C8E92A989A}"/>
          </ac:spMkLst>
        </pc:spChg>
        <pc:spChg chg="add del mod">
          <ac:chgData name="Andrew" userId="ae04d6da-4694-4a7f-945d-93a5ba247a30" providerId="ADAL" clId="{C139AAF8-DBF0-4888-81A6-85F77CDC3BB5}" dt="2020-09-11T20:12:28.488" v="7735" actId="478"/>
          <ac:spMkLst>
            <pc:docMk/>
            <pc:sldMk cId="1925289139" sldId="552"/>
            <ac:spMk id="15" creationId="{8C076720-71C1-4EBD-8756-0F308D950798}"/>
          </ac:spMkLst>
        </pc:spChg>
        <pc:spChg chg="del">
          <ac:chgData name="Andrew" userId="ae04d6da-4694-4a7f-945d-93a5ba247a30" providerId="ADAL" clId="{C139AAF8-DBF0-4888-81A6-85F77CDC3BB5}" dt="2020-09-11T20:10:21.896" v="7551" actId="478"/>
          <ac:spMkLst>
            <pc:docMk/>
            <pc:sldMk cId="1925289139" sldId="552"/>
            <ac:spMk id="16" creationId="{B3F53F79-3107-F143-BDD3-0211ACB77C47}"/>
          </ac:spMkLst>
        </pc:spChg>
        <pc:spChg chg="add del mod">
          <ac:chgData name="Andrew" userId="ae04d6da-4694-4a7f-945d-93a5ba247a30" providerId="ADAL" clId="{C139AAF8-DBF0-4888-81A6-85F77CDC3BB5}" dt="2020-09-11T20:15:31.371" v="7762" actId="478"/>
          <ac:spMkLst>
            <pc:docMk/>
            <pc:sldMk cId="1925289139" sldId="552"/>
            <ac:spMk id="19" creationId="{F7300E8F-54DB-4E69-AAAB-889D8B67C7DA}"/>
          </ac:spMkLst>
        </pc:spChg>
        <pc:picChg chg="del">
          <ac:chgData name="Andrew" userId="ae04d6da-4694-4a7f-945d-93a5ba247a30" providerId="ADAL" clId="{C139AAF8-DBF0-4888-81A6-85F77CDC3BB5}" dt="2020-09-11T20:09:11.198" v="7467" actId="478"/>
          <ac:picMkLst>
            <pc:docMk/>
            <pc:sldMk cId="1925289139" sldId="552"/>
            <ac:picMk id="6" creationId="{F80EB03E-9789-E248-8D9C-D48661B0736E}"/>
          </ac:picMkLst>
        </pc:picChg>
        <pc:picChg chg="add del mod">
          <ac:chgData name="Andrew" userId="ae04d6da-4694-4a7f-945d-93a5ba247a30" providerId="ADAL" clId="{C139AAF8-DBF0-4888-81A6-85F77CDC3BB5}" dt="2020-09-11T20:14:55.818" v="7758" actId="478"/>
          <ac:picMkLst>
            <pc:docMk/>
            <pc:sldMk cId="1925289139" sldId="552"/>
            <ac:picMk id="8" creationId="{BBDCE424-8309-45D6-85FE-F7E779B681F9}"/>
          </ac:picMkLst>
        </pc:picChg>
        <pc:picChg chg="add mod ord">
          <ac:chgData name="Andrew" userId="ae04d6da-4694-4a7f-945d-93a5ba247a30" providerId="ADAL" clId="{C139AAF8-DBF0-4888-81A6-85F77CDC3BB5}" dt="2020-09-11T20:17:11.905" v="7897" actId="14861"/>
          <ac:picMkLst>
            <pc:docMk/>
            <pc:sldMk cId="1925289139" sldId="552"/>
            <ac:picMk id="18" creationId="{1995FF18-48E8-4C2E-8D15-1D7741903295}"/>
          </ac:picMkLst>
        </pc:picChg>
      </pc:sldChg>
      <pc:sldChg chg="addSp delSp modSp add modAnim modNotesTx">
        <pc:chgData name="Andrew" userId="ae04d6da-4694-4a7f-945d-93a5ba247a30" providerId="ADAL" clId="{C139AAF8-DBF0-4888-81A6-85F77CDC3BB5}" dt="2020-09-20T22:07:07.534" v="12852" actId="20577"/>
        <pc:sldMkLst>
          <pc:docMk/>
          <pc:sldMk cId="972129837" sldId="553"/>
        </pc:sldMkLst>
        <pc:spChg chg="add del">
          <ac:chgData name="Andrew" userId="ae04d6da-4694-4a7f-945d-93a5ba247a30" providerId="ADAL" clId="{C139AAF8-DBF0-4888-81A6-85F77CDC3BB5}" dt="2020-09-16T18:38:11.460" v="9957"/>
          <ac:spMkLst>
            <pc:docMk/>
            <pc:sldMk cId="972129837" sldId="553"/>
            <ac:spMk id="7" creationId="{A172DEA8-443E-4A19-8C2F-BC9E262A0B1A}"/>
          </ac:spMkLst>
        </pc:spChg>
        <pc:spChg chg="mod">
          <ac:chgData name="Andrew" userId="ae04d6da-4694-4a7f-945d-93a5ba247a30" providerId="ADAL" clId="{C139AAF8-DBF0-4888-81A6-85F77CDC3BB5}" dt="2020-09-16T18:38:20.863" v="9972"/>
          <ac:spMkLst>
            <pc:docMk/>
            <pc:sldMk cId="972129837" sldId="553"/>
            <ac:spMk id="14" creationId="{66326A8E-6EFD-6C4D-910D-94EEEBE265F5}"/>
          </ac:spMkLst>
        </pc:spChg>
      </pc:sldChg>
      <pc:sldChg chg="modSp add">
        <pc:chgData name="Andrew" userId="ae04d6da-4694-4a7f-945d-93a5ba247a30" providerId="ADAL" clId="{C139AAF8-DBF0-4888-81A6-85F77CDC3BB5}" dt="2020-09-16T18:50:48.561" v="9976" actId="20577"/>
        <pc:sldMkLst>
          <pc:docMk/>
          <pc:sldMk cId="664490774" sldId="554"/>
        </pc:sldMkLst>
        <pc:spChg chg="mod">
          <ac:chgData name="Andrew" userId="ae04d6da-4694-4a7f-945d-93a5ba247a30" providerId="ADAL" clId="{C139AAF8-DBF0-4888-81A6-85F77CDC3BB5}" dt="2020-09-16T18:50:48.561" v="9976" actId="20577"/>
          <ac:spMkLst>
            <pc:docMk/>
            <pc:sldMk cId="664490774" sldId="554"/>
            <ac:spMk id="8" creationId="{4FB34642-FB2F-473C-BBFF-0EB304242A91}"/>
          </ac:spMkLst>
        </pc:spChg>
      </pc:sldChg>
      <pc:sldChg chg="add">
        <pc:chgData name="Andrew" userId="ae04d6da-4694-4a7f-945d-93a5ba247a30" providerId="ADAL" clId="{C139AAF8-DBF0-4888-81A6-85F77CDC3BB5}" dt="2020-09-16T16:09:13.093" v="8992"/>
        <pc:sldMkLst>
          <pc:docMk/>
          <pc:sldMk cId="2579736736" sldId="555"/>
        </pc:sldMkLst>
      </pc:sldChg>
      <pc:sldChg chg="add modNotesTx">
        <pc:chgData name="Andrew" userId="ae04d6da-4694-4a7f-945d-93a5ba247a30" providerId="ADAL" clId="{C139AAF8-DBF0-4888-81A6-85F77CDC3BB5}" dt="2020-09-20T22:09:48.246" v="13953" actId="20577"/>
        <pc:sldMkLst>
          <pc:docMk/>
          <pc:sldMk cId="2520565601" sldId="556"/>
        </pc:sldMkLst>
      </pc:sldChg>
      <pc:sldChg chg="modSp add modAnim">
        <pc:chgData name="Andrew" userId="ae04d6da-4694-4a7f-945d-93a5ba247a30" providerId="ADAL" clId="{C139AAF8-DBF0-4888-81A6-85F77CDC3BB5}" dt="2020-09-16T16:58:45.816" v="9872" actId="20577"/>
        <pc:sldMkLst>
          <pc:docMk/>
          <pc:sldMk cId="3300631947" sldId="557"/>
        </pc:sldMkLst>
        <pc:spChg chg="mod">
          <ac:chgData name="Andrew" userId="ae04d6da-4694-4a7f-945d-93a5ba247a30" providerId="ADAL" clId="{C139AAF8-DBF0-4888-81A6-85F77CDC3BB5}" dt="2020-09-16T16:58:45.816" v="9872" actId="20577"/>
          <ac:spMkLst>
            <pc:docMk/>
            <pc:sldMk cId="3300631947" sldId="557"/>
            <ac:spMk id="7" creationId="{20333239-3639-C743-BA3F-E006C3942093}"/>
          </ac:spMkLst>
        </pc:spChg>
        <pc:spChg chg="mod">
          <ac:chgData name="Andrew" userId="ae04d6da-4694-4a7f-945d-93a5ba247a30" providerId="ADAL" clId="{C139AAF8-DBF0-4888-81A6-85F77CDC3BB5}" dt="2020-09-16T16:57:19.344" v="9501" actId="20577"/>
          <ac:spMkLst>
            <pc:docMk/>
            <pc:sldMk cId="3300631947" sldId="557"/>
            <ac:spMk id="8" creationId="{824950E7-C1E6-9D43-ADC3-0D171F722AF5}"/>
          </ac:spMkLst>
        </pc:spChg>
        <pc:spChg chg="mod">
          <ac:chgData name="Andrew" userId="ae04d6da-4694-4a7f-945d-93a5ba247a30" providerId="ADAL" clId="{C139AAF8-DBF0-4888-81A6-85F77CDC3BB5}" dt="2020-09-16T16:56:38.432" v="9311" actId="20577"/>
          <ac:spMkLst>
            <pc:docMk/>
            <pc:sldMk cId="3300631947" sldId="557"/>
            <ac:spMk id="14" creationId="{66326A8E-6EFD-6C4D-910D-94EEEBE265F5}"/>
          </ac:spMkLst>
        </pc:spChg>
      </pc:sldChg>
      <pc:sldChg chg="addSp delSp modSp add mod ord setBg modNotesTx">
        <pc:chgData name="Andrew" userId="ae04d6da-4694-4a7f-945d-93a5ba247a30" providerId="ADAL" clId="{C139AAF8-DBF0-4888-81A6-85F77CDC3BB5}" dt="2020-09-20T21:52:20.790" v="9992" actId="20577"/>
        <pc:sldMkLst>
          <pc:docMk/>
          <pc:sldMk cId="3651304392" sldId="558"/>
        </pc:sldMkLst>
        <pc:spChg chg="del mod">
          <ac:chgData name="Andrew" userId="ae04d6da-4694-4a7f-945d-93a5ba247a30" providerId="ADAL" clId="{C139AAF8-DBF0-4888-81A6-85F77CDC3BB5}" dt="2020-09-20T21:48:29.766" v="9982" actId="478"/>
          <ac:spMkLst>
            <pc:docMk/>
            <pc:sldMk cId="3651304392" sldId="558"/>
            <ac:spMk id="5" creationId="{5913F451-0C0D-A341-9054-3EE66A956335}"/>
          </ac:spMkLst>
        </pc:spChg>
        <pc:spChg chg="del">
          <ac:chgData name="Andrew" userId="ae04d6da-4694-4a7f-945d-93a5ba247a30" providerId="ADAL" clId="{C139AAF8-DBF0-4888-81A6-85F77CDC3BB5}" dt="2020-09-20T21:48:27.913" v="9981" actId="478"/>
          <ac:spMkLst>
            <pc:docMk/>
            <pc:sldMk cId="3651304392" sldId="558"/>
            <ac:spMk id="6" creationId="{2E48E147-2A56-4456-A721-5861A55634FD}"/>
          </ac:spMkLst>
        </pc:spChg>
        <pc:spChg chg="add">
          <ac:chgData name="Andrew" userId="ae04d6da-4694-4a7f-945d-93a5ba247a30" providerId="ADAL" clId="{C139AAF8-DBF0-4888-81A6-85F77CDC3BB5}" dt="2020-09-20T21:51:24.049" v="9987" actId="26606"/>
          <ac:spMkLst>
            <pc:docMk/>
            <pc:sldMk cId="3651304392" sldId="558"/>
            <ac:spMk id="14" creationId="{11BE3FA7-0D70-4431-814F-D8C40576EA93}"/>
          </ac:spMkLst>
        </pc:spChg>
        <pc:picChg chg="add mod">
          <ac:chgData name="Andrew" userId="ae04d6da-4694-4a7f-945d-93a5ba247a30" providerId="ADAL" clId="{C139AAF8-DBF0-4888-81A6-85F77CDC3BB5}" dt="2020-09-20T21:51:24.049" v="9987" actId="26606"/>
          <ac:picMkLst>
            <pc:docMk/>
            <pc:sldMk cId="3651304392" sldId="558"/>
            <ac:picMk id="3" creationId="{BEB76960-B21E-4BC1-B106-19424B32F990}"/>
          </ac:picMkLst>
        </pc:picChg>
        <pc:picChg chg="mod modCrop">
          <ac:chgData name="Andrew" userId="ae04d6da-4694-4a7f-945d-93a5ba247a30" providerId="ADAL" clId="{C139AAF8-DBF0-4888-81A6-85F77CDC3BB5}" dt="2020-09-20T21:52:13.482" v="9991" actId="18131"/>
          <ac:picMkLst>
            <pc:docMk/>
            <pc:sldMk cId="3651304392" sldId="558"/>
            <ac:picMk id="9" creationId="{4A284C24-4A7F-4D4D-8EBF-01B8F5C8CE31}"/>
          </ac:picMkLst>
        </pc:picChg>
        <pc:cxnChg chg="del">
          <ac:chgData name="Andrew" userId="ae04d6da-4694-4a7f-945d-93a5ba247a30" providerId="ADAL" clId="{C139AAF8-DBF0-4888-81A6-85F77CDC3BB5}" dt="2020-09-20T21:48:24.041" v="9980" actId="478"/>
          <ac:cxnSpMkLst>
            <pc:docMk/>
            <pc:sldMk cId="3651304392" sldId="558"/>
            <ac:cxnSpMk id="4" creationId="{91D0C1BC-B429-5343-A82E-F713B6364F68}"/>
          </ac:cxnSpMkLst>
        </pc:cxnChg>
      </pc:sldChg>
      <pc:sldChg chg="addSp delSp modSp add mod setBg setClrOvrMap modNotesTx">
        <pc:chgData name="Andrew" userId="ae04d6da-4694-4a7f-945d-93a5ba247a30" providerId="ADAL" clId="{C139AAF8-DBF0-4888-81A6-85F77CDC3BB5}" dt="2020-09-20T22:01:46.549" v="11388" actId="27636"/>
        <pc:sldMkLst>
          <pc:docMk/>
          <pc:sldMk cId="2214626549" sldId="559"/>
        </pc:sldMkLst>
        <pc:spChg chg="mod ord">
          <ac:chgData name="Andrew" userId="ae04d6da-4694-4a7f-945d-93a5ba247a30" providerId="ADAL" clId="{C139AAF8-DBF0-4888-81A6-85F77CDC3BB5}" dt="2020-09-20T22:01:46.549" v="11388" actId="27636"/>
          <ac:spMkLst>
            <pc:docMk/>
            <pc:sldMk cId="2214626549" sldId="559"/>
            <ac:spMk id="2" creationId="{6103FF5B-FD78-42A3-93C7-0BD297063CA9}"/>
          </ac:spMkLst>
        </pc:spChg>
        <pc:spChg chg="del">
          <ac:chgData name="Andrew" userId="ae04d6da-4694-4a7f-945d-93a5ba247a30" providerId="ADAL" clId="{C139AAF8-DBF0-4888-81A6-85F77CDC3BB5}" dt="2020-09-20T22:01:09.010" v="11354" actId="931"/>
          <ac:spMkLst>
            <pc:docMk/>
            <pc:sldMk cId="2214626549" sldId="559"/>
            <ac:spMk id="3" creationId="{50B117C5-1E36-4A11-939B-EF3658D9A422}"/>
          </ac:spMkLst>
        </pc:spChg>
        <pc:spChg chg="add">
          <ac:chgData name="Andrew" userId="ae04d6da-4694-4a7f-945d-93a5ba247a30" providerId="ADAL" clId="{C139AAF8-DBF0-4888-81A6-85F77CDC3BB5}" dt="2020-09-20T22:01:40.303" v="11374" actId="26606"/>
          <ac:spMkLst>
            <pc:docMk/>
            <pc:sldMk cId="2214626549" sldId="559"/>
            <ac:spMk id="7" creationId="{71B2258F-86CA-4D4D-8270-BC05FCDEBFB3}"/>
          </ac:spMkLst>
        </pc:spChg>
        <pc:spChg chg="add del">
          <ac:chgData name="Andrew" userId="ae04d6da-4694-4a7f-945d-93a5ba247a30" providerId="ADAL" clId="{C139AAF8-DBF0-4888-81A6-85F77CDC3BB5}" dt="2020-09-20T22:01:31.700" v="11373" actId="26606"/>
          <ac:spMkLst>
            <pc:docMk/>
            <pc:sldMk cId="2214626549" sldId="559"/>
            <ac:spMk id="10" creationId="{71B2258F-86CA-4D4D-8270-BC05FCDEBFB3}"/>
          </ac:spMkLst>
        </pc:spChg>
        <pc:picChg chg="add mod">
          <ac:chgData name="Andrew" userId="ae04d6da-4694-4a7f-945d-93a5ba247a30" providerId="ADAL" clId="{C139AAF8-DBF0-4888-81A6-85F77CDC3BB5}" dt="2020-09-20T22:01:40.303" v="11374" actId="26606"/>
          <ac:picMkLst>
            <pc:docMk/>
            <pc:sldMk cId="2214626549" sldId="559"/>
            <ac:picMk id="5" creationId="{44614DCD-2053-4F2E-BA5E-28AEFDD8AE1E}"/>
          </ac:picMkLst>
        </pc:picChg>
      </pc:sldChg>
    </pc:docChg>
  </pc:docChgLst>
  <pc:docChgLst>
    <pc:chgData name="Franta, Erika R" userId="S::erika.franta@unmc.edu::c7cabbfc-6e31-4e0b-9c60-c52774357d31" providerId="AD" clId="Web-{A8D69F4B-361A-0A3F-0B3B-CD88CB836C13}"/>
    <pc:docChg chg="addSld delSld modSld sldOrd">
      <pc:chgData name="Franta, Erika R" userId="S::erika.franta@unmc.edu::c7cabbfc-6e31-4e0b-9c60-c52774357d31" providerId="AD" clId="Web-{A8D69F4B-361A-0A3F-0B3B-CD88CB836C13}" dt="2020-09-21T19:56:28.021" v="1228" actId="1076"/>
      <pc:docMkLst>
        <pc:docMk/>
      </pc:docMkLst>
      <pc:sldChg chg="addSp delSp modSp new ord">
        <pc:chgData name="Franta, Erika R" userId="S::erika.franta@unmc.edu::c7cabbfc-6e31-4e0b-9c60-c52774357d31" providerId="AD" clId="Web-{A8D69F4B-361A-0A3F-0B3B-CD88CB836C13}" dt="2020-09-21T19:56:28.021" v="1228" actId="1076"/>
        <pc:sldMkLst>
          <pc:docMk/>
          <pc:sldMk cId="2132353145" sldId="560"/>
        </pc:sldMkLst>
        <pc:spChg chg="del mod">
          <ac:chgData name="Franta, Erika R" userId="S::erika.franta@unmc.edu::c7cabbfc-6e31-4e0b-9c60-c52774357d31" providerId="AD" clId="Web-{A8D69F4B-361A-0A3F-0B3B-CD88CB836C13}" dt="2020-09-21T18:56:23.992" v="194"/>
          <ac:spMkLst>
            <pc:docMk/>
            <pc:sldMk cId="2132353145" sldId="560"/>
            <ac:spMk id="2" creationId="{8D69AE4E-2EA4-4F88-B00C-A45DEE743641}"/>
          </ac:spMkLst>
        </pc:spChg>
        <pc:spChg chg="del mod">
          <ac:chgData name="Franta, Erika R" userId="S::erika.franta@unmc.edu::c7cabbfc-6e31-4e0b-9c60-c52774357d31" providerId="AD" clId="Web-{A8D69F4B-361A-0A3F-0B3B-CD88CB836C13}" dt="2020-09-21T19:08:24.882" v="386"/>
          <ac:spMkLst>
            <pc:docMk/>
            <pc:sldMk cId="2132353145" sldId="560"/>
            <ac:spMk id="3" creationId="{9111E2CA-1FAF-46AB-90F7-D35FCDD11011}"/>
          </ac:spMkLst>
        </pc:spChg>
        <pc:spChg chg="del">
          <ac:chgData name="Franta, Erika R" userId="S::erika.franta@unmc.edu::c7cabbfc-6e31-4e0b-9c60-c52774357d31" providerId="AD" clId="Web-{A8D69F4B-361A-0A3F-0B3B-CD88CB836C13}" dt="2020-09-21T18:53:33.559" v="54"/>
          <ac:spMkLst>
            <pc:docMk/>
            <pc:sldMk cId="2132353145" sldId="560"/>
            <ac:spMk id="4" creationId="{104E3DAA-7C47-40B6-B7F7-F70EA57D0E17}"/>
          </ac:spMkLst>
        </pc:spChg>
        <pc:spChg chg="del mod">
          <ac:chgData name="Franta, Erika R" userId="S::erika.franta@unmc.edu::c7cabbfc-6e31-4e0b-9c60-c52774357d31" providerId="AD" clId="Web-{A8D69F4B-361A-0A3F-0B3B-CD88CB836C13}" dt="2020-09-21T19:29:51.762" v="782"/>
          <ac:spMkLst>
            <pc:docMk/>
            <pc:sldMk cId="2132353145" sldId="560"/>
            <ac:spMk id="5" creationId="{3508946F-92A6-48A0-838B-56B6E438FF75}"/>
          </ac:spMkLst>
        </pc:spChg>
        <pc:spChg chg="del">
          <ac:chgData name="Franta, Erika R" userId="S::erika.franta@unmc.edu::c7cabbfc-6e31-4e0b-9c60-c52774357d31" providerId="AD" clId="Web-{A8D69F4B-361A-0A3F-0B3B-CD88CB836C13}" dt="2020-09-21T18:53:48.310" v="57"/>
          <ac:spMkLst>
            <pc:docMk/>
            <pc:sldMk cId="2132353145" sldId="560"/>
            <ac:spMk id="6" creationId="{2F8D24A6-89D8-4D41-9D25-087141A2AAE4}"/>
          </ac:spMkLst>
        </pc:spChg>
        <pc:spChg chg="add del mod">
          <ac:chgData name="Franta, Erika R" userId="S::erika.franta@unmc.edu::c7cabbfc-6e31-4e0b-9c60-c52774357d31" providerId="AD" clId="Web-{A8D69F4B-361A-0A3F-0B3B-CD88CB836C13}" dt="2020-09-21T19:09:39.793" v="408"/>
          <ac:spMkLst>
            <pc:docMk/>
            <pc:sldMk cId="2132353145" sldId="560"/>
            <ac:spMk id="9" creationId="{EEB44FC2-BD6E-4A98-8408-3DCB78AFAA00}"/>
          </ac:spMkLst>
        </pc:spChg>
        <pc:spChg chg="add del mod">
          <ac:chgData name="Franta, Erika R" userId="S::erika.franta@unmc.edu::c7cabbfc-6e31-4e0b-9c60-c52774357d31" providerId="AD" clId="Web-{A8D69F4B-361A-0A3F-0B3B-CD88CB836C13}" dt="2020-09-21T18:56:28.602" v="195"/>
          <ac:spMkLst>
            <pc:docMk/>
            <pc:sldMk cId="2132353145" sldId="560"/>
            <ac:spMk id="11" creationId="{3EA0A954-DC72-4790-BDFD-FB0A9ACD9751}"/>
          </ac:spMkLst>
        </pc:spChg>
        <pc:spChg chg="add mod">
          <ac:chgData name="Franta, Erika R" userId="S::erika.franta@unmc.edu::c7cabbfc-6e31-4e0b-9c60-c52774357d31" providerId="AD" clId="Web-{A8D69F4B-361A-0A3F-0B3B-CD88CB836C13}" dt="2020-09-21T19:55:43.956" v="1221" actId="1076"/>
          <ac:spMkLst>
            <pc:docMk/>
            <pc:sldMk cId="2132353145" sldId="560"/>
            <ac:spMk id="12" creationId="{64EAFEC1-D954-49C9-94BA-2856AE3F28AD}"/>
          </ac:spMkLst>
        </pc:spChg>
        <pc:spChg chg="add del mod">
          <ac:chgData name="Franta, Erika R" userId="S::erika.franta@unmc.edu::c7cabbfc-6e31-4e0b-9c60-c52774357d31" providerId="AD" clId="Web-{A8D69F4B-361A-0A3F-0B3B-CD88CB836C13}" dt="2020-09-21T19:08:41.930" v="388"/>
          <ac:spMkLst>
            <pc:docMk/>
            <pc:sldMk cId="2132353145" sldId="560"/>
            <ac:spMk id="39" creationId="{EE4173C5-77DB-4DE6-96DB-BA7ED54377E5}"/>
          </ac:spMkLst>
        </pc:spChg>
        <pc:spChg chg="add mod">
          <ac:chgData name="Franta, Erika R" userId="S::erika.franta@unmc.edu::c7cabbfc-6e31-4e0b-9c60-c52774357d31" providerId="AD" clId="Web-{A8D69F4B-361A-0A3F-0B3B-CD88CB836C13}" dt="2020-09-21T19:56:15.005" v="1226" actId="1076"/>
          <ac:spMkLst>
            <pc:docMk/>
            <pc:sldMk cId="2132353145" sldId="560"/>
            <ac:spMk id="41" creationId="{B3789C74-727A-4A5E-B031-7E917DFD3359}"/>
          </ac:spMkLst>
        </pc:spChg>
        <pc:spChg chg="add del mod">
          <ac:chgData name="Franta, Erika R" userId="S::erika.franta@unmc.edu::c7cabbfc-6e31-4e0b-9c60-c52774357d31" providerId="AD" clId="Web-{A8D69F4B-361A-0A3F-0B3B-CD88CB836C13}" dt="2020-09-21T19:25:18.729" v="703"/>
          <ac:spMkLst>
            <pc:docMk/>
            <pc:sldMk cId="2132353145" sldId="560"/>
            <ac:spMk id="416" creationId="{01DDBF62-E730-4749-88C5-146246C2546D}"/>
          </ac:spMkLst>
        </pc:spChg>
        <pc:graphicFrameChg chg="add del mod modGraphic">
          <ac:chgData name="Franta, Erika R" userId="S::erika.franta@unmc.edu::c7cabbfc-6e31-4e0b-9c60-c52774357d31" providerId="AD" clId="Web-{A8D69F4B-361A-0A3F-0B3B-CD88CB836C13}" dt="2020-09-21T19:00:44.821" v="354"/>
          <ac:graphicFrameMkLst>
            <pc:docMk/>
            <pc:sldMk cId="2132353145" sldId="560"/>
            <ac:graphicFrameMk id="13" creationId="{AF19FDC0-0030-471E-BA5F-779CC222D85D}"/>
          </ac:graphicFrameMkLst>
        </pc:graphicFrameChg>
        <pc:graphicFrameChg chg="add del mod modGraphic">
          <ac:chgData name="Franta, Erika R" userId="S::erika.franta@unmc.edu::c7cabbfc-6e31-4e0b-9c60-c52774357d31" providerId="AD" clId="Web-{A8D69F4B-361A-0A3F-0B3B-CD88CB836C13}" dt="2020-09-21T19:01:55.920" v="364"/>
          <ac:graphicFrameMkLst>
            <pc:docMk/>
            <pc:sldMk cId="2132353145" sldId="560"/>
            <ac:graphicFrameMk id="26" creationId="{DDC8C6BD-3229-4228-A115-1876C127325A}"/>
          </ac:graphicFrameMkLst>
        </pc:graphicFrameChg>
        <pc:graphicFrameChg chg="add del mod modGraphic">
          <ac:chgData name="Franta, Erika R" userId="S::erika.franta@unmc.edu::c7cabbfc-6e31-4e0b-9c60-c52774357d31" providerId="AD" clId="Web-{A8D69F4B-361A-0A3F-0B3B-CD88CB836C13}" dt="2020-09-21T19:15:38.426" v="615"/>
          <ac:graphicFrameMkLst>
            <pc:docMk/>
            <pc:sldMk cId="2132353145" sldId="560"/>
            <ac:graphicFrameMk id="43" creationId="{2ECD4CA9-C570-40B8-92CF-BB0D243D3B00}"/>
          </ac:graphicFrameMkLst>
        </pc:graphicFrameChg>
        <pc:graphicFrameChg chg="add del mod modGraphic">
          <ac:chgData name="Franta, Erika R" userId="S::erika.franta@unmc.edu::c7cabbfc-6e31-4e0b-9c60-c52774357d31" providerId="AD" clId="Web-{A8D69F4B-361A-0A3F-0B3B-CD88CB836C13}" dt="2020-09-21T19:18:50.110" v="658"/>
          <ac:graphicFrameMkLst>
            <pc:docMk/>
            <pc:sldMk cId="2132353145" sldId="560"/>
            <ac:graphicFrameMk id="51" creationId="{25C94E8C-5857-45C5-AC0A-5CA1A04628F8}"/>
          </ac:graphicFrameMkLst>
        </pc:graphicFrameChg>
        <pc:graphicFrameChg chg="add del mod modGraphic">
          <ac:chgData name="Franta, Erika R" userId="S::erika.franta@unmc.edu::c7cabbfc-6e31-4e0b-9c60-c52774357d31" providerId="AD" clId="Web-{A8D69F4B-361A-0A3F-0B3B-CD88CB836C13}" dt="2020-09-21T19:19:49.161" v="665"/>
          <ac:graphicFrameMkLst>
            <pc:docMk/>
            <pc:sldMk cId="2132353145" sldId="560"/>
            <ac:graphicFrameMk id="387" creationId="{59E6885C-0F4D-4B81-9086-6EA96F4505F5}"/>
          </ac:graphicFrameMkLst>
        </pc:graphicFrameChg>
        <pc:picChg chg="add mod ord">
          <ac:chgData name="Franta, Erika R" userId="S::erika.franta@unmc.edu::c7cabbfc-6e31-4e0b-9c60-c52774357d31" providerId="AD" clId="Web-{A8D69F4B-361A-0A3F-0B3B-CD88CB836C13}" dt="2020-09-21T18:53:59.139" v="61" actId="14100"/>
          <ac:picMkLst>
            <pc:docMk/>
            <pc:sldMk cId="2132353145" sldId="560"/>
            <ac:picMk id="7" creationId="{FAABBF9D-453E-4473-9093-E88AC732AC36}"/>
          </ac:picMkLst>
        </pc:picChg>
        <pc:picChg chg="add mod ord">
          <ac:chgData name="Franta, Erika R" userId="S::erika.franta@unmc.edu::c7cabbfc-6e31-4e0b-9c60-c52774357d31" providerId="AD" clId="Web-{A8D69F4B-361A-0A3F-0B3B-CD88CB836C13}" dt="2020-09-21T18:54:06.842" v="63" actId="1076"/>
          <ac:picMkLst>
            <pc:docMk/>
            <pc:sldMk cId="2132353145" sldId="560"/>
            <ac:picMk id="8" creationId="{9929C393-3188-4CC5-BB16-830C6C74EB3D}"/>
          </ac:picMkLst>
        </pc:picChg>
        <pc:picChg chg="add del mod">
          <ac:chgData name="Franta, Erika R" userId="S::erika.franta@unmc.edu::c7cabbfc-6e31-4e0b-9c60-c52774357d31" providerId="AD" clId="Web-{A8D69F4B-361A-0A3F-0B3B-CD88CB836C13}" dt="2020-09-21T19:08:43.602" v="389"/>
          <ac:picMkLst>
            <pc:docMk/>
            <pc:sldMk cId="2132353145" sldId="560"/>
            <ac:picMk id="40" creationId="{55D60437-43DB-4D3E-930E-71AB33297CC2}"/>
          </ac:picMkLst>
        </pc:picChg>
        <pc:picChg chg="add mod ord">
          <ac:chgData name="Franta, Erika R" userId="S::erika.franta@unmc.edu::c7cabbfc-6e31-4e0b-9c60-c52774357d31" providerId="AD" clId="Web-{A8D69F4B-361A-0A3F-0B3B-CD88CB836C13}" dt="2020-09-21T19:56:28.021" v="1228" actId="1076"/>
          <ac:picMkLst>
            <pc:docMk/>
            <pc:sldMk cId="2132353145" sldId="560"/>
            <ac:picMk id="42" creationId="{A0B7A354-37A2-4E31-9232-C4E4CDF9B6C9}"/>
          </ac:picMkLst>
        </pc:picChg>
      </pc:sldChg>
      <pc:sldChg chg="new del ord">
        <pc:chgData name="Franta, Erika R" userId="S::erika.franta@unmc.edu::c7cabbfc-6e31-4e0b-9c60-c52774357d31" providerId="AD" clId="Web-{A8D69F4B-361A-0A3F-0B3B-CD88CB836C13}" dt="2020-09-21T18:53:13.011" v="51"/>
        <pc:sldMkLst>
          <pc:docMk/>
          <pc:sldMk cId="2298009616" sldId="560"/>
        </pc:sldMkLst>
      </pc:sldChg>
      <pc:sldChg chg="modSp new del ord">
        <pc:chgData name="Franta, Erika R" userId="S::erika.franta@unmc.edu::c7cabbfc-6e31-4e0b-9c60-c52774357d31" providerId="AD" clId="Web-{A8D69F4B-361A-0A3F-0B3B-CD88CB836C13}" dt="2020-09-21T18:50:18.562" v="48"/>
        <pc:sldMkLst>
          <pc:docMk/>
          <pc:sldMk cId="3099071675" sldId="560"/>
        </pc:sldMkLst>
        <pc:spChg chg="mod">
          <ac:chgData name="Franta, Erika R" userId="S::erika.franta@unmc.edu::c7cabbfc-6e31-4e0b-9c60-c52774357d31" providerId="AD" clId="Web-{A8D69F4B-361A-0A3F-0B3B-CD88CB836C13}" dt="2020-09-21T18:50:17.703" v="46" actId="20577"/>
          <ac:spMkLst>
            <pc:docMk/>
            <pc:sldMk cId="3099071675" sldId="560"/>
            <ac:spMk id="2" creationId="{B4E0363B-6586-4FD9-86C1-B88F6479AA3F}"/>
          </ac:spMkLst>
        </pc:spChg>
        <pc:spChg chg="mod">
          <ac:chgData name="Franta, Erika R" userId="S::erika.franta@unmc.edu::c7cabbfc-6e31-4e0b-9c60-c52774357d31" providerId="AD" clId="Web-{A8D69F4B-361A-0A3F-0B3B-CD88CB836C13}" dt="2020-09-21T18:48:30.477" v="18" actId="20577"/>
          <ac:spMkLst>
            <pc:docMk/>
            <pc:sldMk cId="3099071675" sldId="560"/>
            <ac:spMk id="3" creationId="{2BE1A87E-4AD5-4847-8DE1-5E62F9D9E49E}"/>
          </ac:spMkLst>
        </pc:spChg>
      </pc:sldChg>
      <pc:sldChg chg="modSp new">
        <pc:chgData name="Franta, Erika R" userId="S::erika.franta@unmc.edu::c7cabbfc-6e31-4e0b-9c60-c52774357d31" providerId="AD" clId="Web-{A8D69F4B-361A-0A3F-0B3B-CD88CB836C13}" dt="2020-09-21T19:33:28.901" v="813" actId="20577"/>
        <pc:sldMkLst>
          <pc:docMk/>
          <pc:sldMk cId="344590734" sldId="561"/>
        </pc:sldMkLst>
        <pc:spChg chg="mod">
          <ac:chgData name="Franta, Erika R" userId="S::erika.franta@unmc.edu::c7cabbfc-6e31-4e0b-9c60-c52774357d31" providerId="AD" clId="Web-{A8D69F4B-361A-0A3F-0B3B-CD88CB836C13}" dt="2020-09-21T19:33:26.260" v="808" actId="20577"/>
          <ac:spMkLst>
            <pc:docMk/>
            <pc:sldMk cId="344590734" sldId="561"/>
            <ac:spMk id="2" creationId="{9B915919-68CC-4A92-A9FD-7090B46887F6}"/>
          </ac:spMkLst>
        </pc:spChg>
        <pc:spChg chg="mod">
          <ac:chgData name="Franta, Erika R" userId="S::erika.franta@unmc.edu::c7cabbfc-6e31-4e0b-9c60-c52774357d31" providerId="AD" clId="Web-{A8D69F4B-361A-0A3F-0B3B-CD88CB836C13}" dt="2020-09-21T19:33:28.901" v="813" actId="20577"/>
          <ac:spMkLst>
            <pc:docMk/>
            <pc:sldMk cId="344590734" sldId="561"/>
            <ac:spMk id="3" creationId="{A12B8391-D632-4BAE-9D66-AA1069D49691}"/>
          </ac:spMkLst>
        </pc:spChg>
      </pc:sldChg>
      <pc:sldChg chg="addSp delSp modSp new">
        <pc:chgData name="Franta, Erika R" userId="S::erika.franta@unmc.edu::c7cabbfc-6e31-4e0b-9c60-c52774357d31" providerId="AD" clId="Web-{A8D69F4B-361A-0A3F-0B3B-CD88CB836C13}" dt="2020-09-21T19:49:32.276" v="1168" actId="1076"/>
        <pc:sldMkLst>
          <pc:docMk/>
          <pc:sldMk cId="255086970" sldId="562"/>
        </pc:sldMkLst>
        <pc:spChg chg="del mod">
          <ac:chgData name="Franta, Erika R" userId="S::erika.franta@unmc.edu::c7cabbfc-6e31-4e0b-9c60-c52774357d31" providerId="AD" clId="Web-{A8D69F4B-361A-0A3F-0B3B-CD88CB836C13}" dt="2020-09-21T19:44:47.211" v="1018"/>
          <ac:spMkLst>
            <pc:docMk/>
            <pc:sldMk cId="255086970" sldId="562"/>
            <ac:spMk id="2" creationId="{4C0BCCD0-A3E8-4751-AE94-8D4325B78CFE}"/>
          </ac:spMkLst>
        </pc:spChg>
        <pc:spChg chg="mod">
          <ac:chgData name="Franta, Erika R" userId="S::erika.franta@unmc.edu::c7cabbfc-6e31-4e0b-9c60-c52774357d31" providerId="AD" clId="Web-{A8D69F4B-361A-0A3F-0B3B-CD88CB836C13}" dt="2020-09-21T19:49:32.276" v="1168" actId="1076"/>
          <ac:spMkLst>
            <pc:docMk/>
            <pc:sldMk cId="255086970" sldId="562"/>
            <ac:spMk id="3" creationId="{4F1E9FE7-3223-404A-8FBE-49090AD6498B}"/>
          </ac:spMkLst>
        </pc:spChg>
        <pc:spChg chg="add mod">
          <ac:chgData name="Franta, Erika R" userId="S::erika.franta@unmc.edu::c7cabbfc-6e31-4e0b-9c60-c52774357d31" providerId="AD" clId="Web-{A8D69F4B-361A-0A3F-0B3B-CD88CB836C13}" dt="2020-09-21T19:48:18.459" v="1165" actId="1076"/>
          <ac:spMkLst>
            <pc:docMk/>
            <pc:sldMk cId="255086970" sldId="562"/>
            <ac:spMk id="4" creationId="{49DF8D2A-3C56-474E-885E-3855F3CE010C}"/>
          </ac:spMkLst>
        </pc:spChg>
        <pc:spChg chg="add mod">
          <ac:chgData name="Franta, Erika R" userId="S::erika.franta@unmc.edu::c7cabbfc-6e31-4e0b-9c60-c52774357d31" providerId="AD" clId="Web-{A8D69F4B-361A-0A3F-0B3B-CD88CB836C13}" dt="2020-09-21T19:49:28.432" v="1167" actId="1076"/>
          <ac:spMkLst>
            <pc:docMk/>
            <pc:sldMk cId="255086970" sldId="562"/>
            <ac:spMk id="6" creationId="{5394263D-6ABB-4CE0-9B29-A597BA4DC4C9}"/>
          </ac:spMkLst>
        </pc:spChg>
        <pc:picChg chg="add del mod">
          <ac:chgData name="Franta, Erika R" userId="S::erika.franta@unmc.edu::c7cabbfc-6e31-4e0b-9c60-c52774357d31" providerId="AD" clId="Web-{A8D69F4B-361A-0A3F-0B3B-CD88CB836C13}" dt="2020-09-21T19:40:32.475" v="967"/>
          <ac:picMkLst>
            <pc:docMk/>
            <pc:sldMk cId="255086970" sldId="562"/>
            <ac:picMk id="5" creationId="{EAEB87F1-2E3F-41A6-B563-3D259612F162}"/>
          </ac:picMkLst>
        </pc:picChg>
      </pc:sldChg>
      <pc:sldChg chg="add ord replId">
        <pc:chgData name="Franta, Erika R" userId="S::erika.franta@unmc.edu::c7cabbfc-6e31-4e0b-9c60-c52774357d31" providerId="AD" clId="Web-{A8D69F4B-361A-0A3F-0B3B-CD88CB836C13}" dt="2020-09-21T19:41:59.467" v="1013"/>
        <pc:sldMkLst>
          <pc:docMk/>
          <pc:sldMk cId="3006274476" sldId="563"/>
        </pc:sldMkLst>
      </pc:sldChg>
    </pc:docChg>
  </pc:docChgLst>
  <pc:docChgLst>
    <pc:chgData name="Christian Klepper" clId="Web-{4809B24A-5E44-434A-90BF-5F67EE03C811}"/>
    <pc:docChg chg="modSld">
      <pc:chgData name="Christian Klepper" userId="" providerId="" clId="Web-{4809B24A-5E44-434A-90BF-5F67EE03C811}" dt="2021-06-03T14:10:34.532" v="39"/>
      <pc:docMkLst>
        <pc:docMk/>
      </pc:docMkLst>
      <pc:sldChg chg="modNotes">
        <pc:chgData name="Christian Klepper" userId="" providerId="" clId="Web-{4809B24A-5E44-434A-90BF-5F67EE03C811}" dt="2021-06-03T14:10:34.532" v="39"/>
        <pc:sldMkLst>
          <pc:docMk/>
          <pc:sldMk cId="231943078" sldId="430"/>
        </pc:sldMkLst>
      </pc:sldChg>
      <pc:sldChg chg="modNotes">
        <pc:chgData name="Christian Klepper" userId="" providerId="" clId="Web-{4809B24A-5E44-434A-90BF-5F67EE03C811}" dt="2021-06-03T14:10:30.829" v="32"/>
        <pc:sldMkLst>
          <pc:docMk/>
          <pc:sldMk cId="1247760918" sldId="568"/>
        </pc:sldMkLst>
      </pc:sldChg>
    </pc:docChg>
  </pc:docChgLst>
  <pc:docChgLst>
    <pc:chgData name="Andrew" userId="ae04d6da-4694-4a7f-945d-93a5ba247a30" providerId="ADAL" clId="{84F300F9-9C08-4390-9445-8052E31E3D16}"/>
    <pc:docChg chg="custSel addSld delSld modSld sldOrd">
      <pc:chgData name="Andrew" userId="ae04d6da-4694-4a7f-945d-93a5ba247a30" providerId="ADAL" clId="{84F300F9-9C08-4390-9445-8052E31E3D16}" dt="2020-10-07T14:49:08.844" v="10473" actId="2696"/>
      <pc:docMkLst>
        <pc:docMk/>
      </pc:docMkLst>
      <pc:sldChg chg="modNotesTx">
        <pc:chgData name="Andrew" userId="ae04d6da-4694-4a7f-945d-93a5ba247a30" providerId="ADAL" clId="{84F300F9-9C08-4390-9445-8052E31E3D16}" dt="2020-10-02T22:55:05.249" v="6962" actId="20577"/>
        <pc:sldMkLst>
          <pc:docMk/>
          <pc:sldMk cId="1332470200" sldId="320"/>
        </pc:sldMkLst>
      </pc:sldChg>
      <pc:sldChg chg="ord modTransition modNotesTx">
        <pc:chgData name="Andrew" userId="ae04d6da-4694-4a7f-945d-93a5ba247a30" providerId="ADAL" clId="{84F300F9-9C08-4390-9445-8052E31E3D16}" dt="2020-10-02T22:59:36.288" v="8245" actId="20577"/>
        <pc:sldMkLst>
          <pc:docMk/>
          <pc:sldMk cId="1032963014" sldId="333"/>
        </pc:sldMkLst>
      </pc:sldChg>
      <pc:sldChg chg="modTransition">
        <pc:chgData name="Andrew" userId="ae04d6da-4694-4a7f-945d-93a5ba247a30" providerId="ADAL" clId="{84F300F9-9C08-4390-9445-8052E31E3D16}" dt="2020-10-07T14:47:28.188" v="10359"/>
        <pc:sldMkLst>
          <pc:docMk/>
          <pc:sldMk cId="3365620666" sldId="337"/>
        </pc:sldMkLst>
      </pc:sldChg>
      <pc:sldChg chg="modTransition">
        <pc:chgData name="Andrew" userId="ae04d6da-4694-4a7f-945d-93a5ba247a30" providerId="ADAL" clId="{84F300F9-9C08-4390-9445-8052E31E3D16}" dt="2020-10-07T14:47:28.188" v="10359"/>
        <pc:sldMkLst>
          <pc:docMk/>
          <pc:sldMk cId="3827398503" sldId="341"/>
        </pc:sldMkLst>
      </pc:sldChg>
      <pc:sldChg chg="modTransition">
        <pc:chgData name="Andrew" userId="ae04d6da-4694-4a7f-945d-93a5ba247a30" providerId="ADAL" clId="{84F300F9-9C08-4390-9445-8052E31E3D16}" dt="2020-10-07T14:47:14.838" v="10358"/>
        <pc:sldMkLst>
          <pc:docMk/>
          <pc:sldMk cId="1750150917" sldId="344"/>
        </pc:sldMkLst>
      </pc:sldChg>
      <pc:sldChg chg="modNotesTx">
        <pc:chgData name="Andrew" userId="ae04d6da-4694-4a7f-945d-93a5ba247a30" providerId="ADAL" clId="{84F300F9-9C08-4390-9445-8052E31E3D16}" dt="2020-10-02T22:52:58.666" v="6595" actId="20577"/>
        <pc:sldMkLst>
          <pc:docMk/>
          <pc:sldMk cId="62586469" sldId="349"/>
        </pc:sldMkLst>
      </pc:sldChg>
      <pc:sldChg chg="modNotesTx">
        <pc:chgData name="Andrew" userId="ae04d6da-4694-4a7f-945d-93a5ba247a30" providerId="ADAL" clId="{84F300F9-9C08-4390-9445-8052E31E3D16}" dt="2020-10-02T22:51:31.672" v="6383" actId="115"/>
        <pc:sldMkLst>
          <pc:docMk/>
          <pc:sldMk cId="1164444811" sldId="359"/>
        </pc:sldMkLst>
      </pc:sldChg>
      <pc:sldChg chg="del">
        <pc:chgData name="Andrew" userId="ae04d6da-4694-4a7f-945d-93a5ba247a30" providerId="ADAL" clId="{84F300F9-9C08-4390-9445-8052E31E3D16}" dt="2020-10-02T22:56:30.470" v="7218" actId="2696"/>
        <pc:sldMkLst>
          <pc:docMk/>
          <pc:sldMk cId="1228567355" sldId="365"/>
        </pc:sldMkLst>
      </pc:sldChg>
      <pc:sldChg chg="del">
        <pc:chgData name="Andrew" userId="ae04d6da-4694-4a7f-945d-93a5ba247a30" providerId="ADAL" clId="{84F300F9-9C08-4390-9445-8052E31E3D16}" dt="2020-10-02T22:56:29.315" v="7217" actId="2696"/>
        <pc:sldMkLst>
          <pc:docMk/>
          <pc:sldMk cId="2499151113" sldId="367"/>
        </pc:sldMkLst>
      </pc:sldChg>
      <pc:sldChg chg="modNotesTx">
        <pc:chgData name="Andrew" userId="ae04d6da-4694-4a7f-945d-93a5ba247a30" providerId="ADAL" clId="{84F300F9-9C08-4390-9445-8052E31E3D16}" dt="2020-10-02T22:54:00.496" v="6860" actId="20577"/>
        <pc:sldMkLst>
          <pc:docMk/>
          <pc:sldMk cId="567407854" sldId="372"/>
        </pc:sldMkLst>
      </pc:sldChg>
      <pc:sldChg chg="modNotesTx">
        <pc:chgData name="Andrew" userId="ae04d6da-4694-4a7f-945d-93a5ba247a30" providerId="ADAL" clId="{84F300F9-9C08-4390-9445-8052E31E3D16}" dt="2020-10-02T22:54:12.792" v="6906" actId="20577"/>
        <pc:sldMkLst>
          <pc:docMk/>
          <pc:sldMk cId="951640500" sldId="376"/>
        </pc:sldMkLst>
      </pc:sldChg>
      <pc:sldChg chg="modNotesTx">
        <pc:chgData name="Andrew" userId="ae04d6da-4694-4a7f-945d-93a5ba247a30" providerId="ADAL" clId="{84F300F9-9C08-4390-9445-8052E31E3D16}" dt="2020-10-02T22:55:32.280" v="7074" actId="20577"/>
        <pc:sldMkLst>
          <pc:docMk/>
          <pc:sldMk cId="374849431" sldId="391"/>
        </pc:sldMkLst>
      </pc:sldChg>
      <pc:sldChg chg="del">
        <pc:chgData name="Andrew" userId="ae04d6da-4694-4a7f-945d-93a5ba247a30" providerId="ADAL" clId="{84F300F9-9C08-4390-9445-8052E31E3D16}" dt="2020-10-07T14:47:02.091" v="10354" actId="2696"/>
        <pc:sldMkLst>
          <pc:docMk/>
          <pc:sldMk cId="4220285787" sldId="393"/>
        </pc:sldMkLst>
      </pc:sldChg>
      <pc:sldChg chg="modNotesTx">
        <pc:chgData name="Andrew" userId="ae04d6da-4694-4a7f-945d-93a5ba247a30" providerId="ADAL" clId="{84F300F9-9C08-4390-9445-8052E31E3D16}" dt="2020-10-02T22:56:16.889" v="7216" actId="20577"/>
        <pc:sldMkLst>
          <pc:docMk/>
          <pc:sldMk cId="2107388918" sldId="395"/>
        </pc:sldMkLst>
      </pc:sldChg>
      <pc:sldChg chg="modNotesTx">
        <pc:chgData name="Andrew" userId="ae04d6da-4694-4a7f-945d-93a5ba247a30" providerId="ADAL" clId="{84F300F9-9C08-4390-9445-8052E31E3D16}" dt="2020-10-07T14:40:15.975" v="10256" actId="20577"/>
        <pc:sldMkLst>
          <pc:docMk/>
          <pc:sldMk cId="3962815799" sldId="398"/>
        </pc:sldMkLst>
      </pc:sldChg>
      <pc:sldChg chg="modSp">
        <pc:chgData name="Andrew" userId="ae04d6da-4694-4a7f-945d-93a5ba247a30" providerId="ADAL" clId="{84F300F9-9C08-4390-9445-8052E31E3D16}" dt="2020-10-07T14:46:54.855" v="10353" actId="20577"/>
        <pc:sldMkLst>
          <pc:docMk/>
          <pc:sldMk cId="1805314836" sldId="401"/>
        </pc:sldMkLst>
        <pc:spChg chg="mod">
          <ac:chgData name="Andrew" userId="ae04d6da-4694-4a7f-945d-93a5ba247a30" providerId="ADAL" clId="{84F300F9-9C08-4390-9445-8052E31E3D16}" dt="2020-10-07T14:46:54.855" v="10353" actId="20577"/>
          <ac:spMkLst>
            <pc:docMk/>
            <pc:sldMk cId="1805314836" sldId="401"/>
            <ac:spMk id="9" creationId="{A53EF343-B00F-2B4D-80B8-CA4BE36DCCDB}"/>
          </ac:spMkLst>
        </pc:spChg>
        <pc:spChg chg="mod">
          <ac:chgData name="Andrew" userId="ae04d6da-4694-4a7f-945d-93a5ba247a30" providerId="ADAL" clId="{84F300F9-9C08-4390-9445-8052E31E3D16}" dt="2020-10-07T14:46:53.694" v="10352" actId="20577"/>
          <ac:spMkLst>
            <pc:docMk/>
            <pc:sldMk cId="1805314836" sldId="401"/>
            <ac:spMk id="36" creationId="{1A0437C3-EACE-4317-A008-A503BA610246}"/>
          </ac:spMkLst>
        </pc:spChg>
      </pc:sldChg>
      <pc:sldChg chg="modNotesTx">
        <pc:chgData name="Andrew" userId="ae04d6da-4694-4a7f-945d-93a5ba247a30" providerId="ADAL" clId="{84F300F9-9C08-4390-9445-8052E31E3D16}" dt="2020-10-02T22:50:42.380" v="6285" actId="20577"/>
        <pc:sldMkLst>
          <pc:docMk/>
          <pc:sldMk cId="312747407" sldId="402"/>
        </pc:sldMkLst>
      </pc:sldChg>
      <pc:sldChg chg="modNotesTx">
        <pc:chgData name="Andrew" userId="ae04d6da-4694-4a7f-945d-93a5ba247a30" providerId="ADAL" clId="{84F300F9-9C08-4390-9445-8052E31E3D16}" dt="2020-10-02T22:50:39.465" v="6284" actId="20577"/>
        <pc:sldMkLst>
          <pc:docMk/>
          <pc:sldMk cId="74249804" sldId="403"/>
        </pc:sldMkLst>
      </pc:sldChg>
      <pc:sldChg chg="modTransition">
        <pc:chgData name="Andrew" userId="ae04d6da-4694-4a7f-945d-93a5ba247a30" providerId="ADAL" clId="{84F300F9-9C08-4390-9445-8052E31E3D16}" dt="2020-10-07T14:47:28.188" v="10359"/>
        <pc:sldMkLst>
          <pc:docMk/>
          <pc:sldMk cId="3218242046" sldId="406"/>
        </pc:sldMkLst>
      </pc:sldChg>
      <pc:sldChg chg="del">
        <pc:chgData name="Andrew" userId="ae04d6da-4694-4a7f-945d-93a5ba247a30" providerId="ADAL" clId="{84F300F9-9C08-4390-9445-8052E31E3D16}" dt="2020-10-02T22:56:33.461" v="7219" actId="2696"/>
        <pc:sldMkLst>
          <pc:docMk/>
          <pc:sldMk cId="1098258222" sldId="425"/>
        </pc:sldMkLst>
      </pc:sldChg>
      <pc:sldChg chg="modNotesTx">
        <pc:chgData name="Andrew" userId="ae04d6da-4694-4a7f-945d-93a5ba247a30" providerId="ADAL" clId="{84F300F9-9C08-4390-9445-8052E31E3D16}" dt="2020-10-02T22:29:24.386" v="4511" actId="20577"/>
        <pc:sldMkLst>
          <pc:docMk/>
          <pc:sldMk cId="231943078" sldId="430"/>
        </pc:sldMkLst>
      </pc:sldChg>
      <pc:sldChg chg="modNotesTx">
        <pc:chgData name="Andrew" userId="ae04d6da-4694-4a7f-945d-93a5ba247a30" providerId="ADAL" clId="{84F300F9-9C08-4390-9445-8052E31E3D16}" dt="2020-10-02T22:49:13.159" v="5993" actId="20577"/>
        <pc:sldMkLst>
          <pc:docMk/>
          <pc:sldMk cId="3298506124" sldId="432"/>
        </pc:sldMkLst>
      </pc:sldChg>
      <pc:sldChg chg="modNotesTx">
        <pc:chgData name="Andrew" userId="ae04d6da-4694-4a7f-945d-93a5ba247a30" providerId="ADAL" clId="{84F300F9-9C08-4390-9445-8052E31E3D16}" dt="2020-10-02T22:54:58.841" v="6961" actId="20577"/>
        <pc:sldMkLst>
          <pc:docMk/>
          <pc:sldMk cId="728402865" sldId="433"/>
        </pc:sldMkLst>
      </pc:sldChg>
      <pc:sldChg chg="modNotesTx">
        <pc:chgData name="Andrew" userId="ae04d6da-4694-4a7f-945d-93a5ba247a30" providerId="ADAL" clId="{84F300F9-9C08-4390-9445-8052E31E3D16}" dt="2020-10-02T22:51:46.080" v="6385" actId="20577"/>
        <pc:sldMkLst>
          <pc:docMk/>
          <pc:sldMk cId="3680836903" sldId="444"/>
        </pc:sldMkLst>
      </pc:sldChg>
      <pc:sldChg chg="del">
        <pc:chgData name="Andrew" userId="ae04d6da-4694-4a7f-945d-93a5ba247a30" providerId="ADAL" clId="{84F300F9-9C08-4390-9445-8052E31E3D16}" dt="2020-10-07T14:47:03.281" v="10355" actId="2696"/>
        <pc:sldMkLst>
          <pc:docMk/>
          <pc:sldMk cId="1072868687" sldId="539"/>
        </pc:sldMkLst>
      </pc:sldChg>
      <pc:sldChg chg="del">
        <pc:chgData name="Andrew" userId="ae04d6da-4694-4a7f-945d-93a5ba247a30" providerId="ADAL" clId="{84F300F9-9C08-4390-9445-8052E31E3D16}" dt="2020-10-07T14:47:04.300" v="10356" actId="2696"/>
        <pc:sldMkLst>
          <pc:docMk/>
          <pc:sldMk cId="703026975" sldId="540"/>
        </pc:sldMkLst>
      </pc:sldChg>
      <pc:sldChg chg="del">
        <pc:chgData name="Andrew" userId="ae04d6da-4694-4a7f-945d-93a5ba247a30" providerId="ADAL" clId="{84F300F9-9C08-4390-9445-8052E31E3D16}" dt="2020-10-07T14:47:04.687" v="10357" actId="2696"/>
        <pc:sldMkLst>
          <pc:docMk/>
          <pc:sldMk cId="2827128094" sldId="541"/>
        </pc:sldMkLst>
      </pc:sldChg>
      <pc:sldChg chg="modNotesTx">
        <pc:chgData name="Andrew" userId="ae04d6da-4694-4a7f-945d-93a5ba247a30" providerId="ADAL" clId="{84F300F9-9C08-4390-9445-8052E31E3D16}" dt="2020-10-07T14:32:41.360" v="8821" actId="20577"/>
        <pc:sldMkLst>
          <pc:docMk/>
          <pc:sldMk cId="1935738346" sldId="545"/>
        </pc:sldMkLst>
      </pc:sldChg>
      <pc:sldChg chg="modNotesTx">
        <pc:chgData name="Andrew" userId="ae04d6da-4694-4a7f-945d-93a5ba247a30" providerId="ADAL" clId="{84F300F9-9C08-4390-9445-8052E31E3D16}" dt="2020-10-02T23:00:13.138" v="8374" actId="115"/>
        <pc:sldMkLst>
          <pc:docMk/>
          <pc:sldMk cId="2506689143" sldId="546"/>
        </pc:sldMkLst>
      </pc:sldChg>
      <pc:sldChg chg="modNotesTx">
        <pc:chgData name="Andrew" userId="ae04d6da-4694-4a7f-945d-93a5ba247a30" providerId="ADAL" clId="{84F300F9-9C08-4390-9445-8052E31E3D16}" dt="2020-10-02T23:00:45.303" v="8490" actId="115"/>
        <pc:sldMkLst>
          <pc:docMk/>
          <pc:sldMk cId="2575398969" sldId="547"/>
        </pc:sldMkLst>
      </pc:sldChg>
      <pc:sldChg chg="modNotesTx">
        <pc:chgData name="Andrew" userId="ae04d6da-4694-4a7f-945d-93a5ba247a30" providerId="ADAL" clId="{84F300F9-9C08-4390-9445-8052E31E3D16}" dt="2020-10-07T14:33:12.056" v="8910" actId="20577"/>
        <pc:sldMkLst>
          <pc:docMk/>
          <pc:sldMk cId="3932912196" sldId="548"/>
        </pc:sldMkLst>
      </pc:sldChg>
      <pc:sldChg chg="modNotesTx">
        <pc:chgData name="Andrew" userId="ae04d6da-4694-4a7f-945d-93a5ba247a30" providerId="ADAL" clId="{84F300F9-9C08-4390-9445-8052E31E3D16}" dt="2020-10-07T14:33:32.224" v="8985" actId="20577"/>
        <pc:sldMkLst>
          <pc:docMk/>
          <pc:sldMk cId="2827129587" sldId="550"/>
        </pc:sldMkLst>
      </pc:sldChg>
      <pc:sldChg chg="modNotesTx">
        <pc:chgData name="Andrew" userId="ae04d6da-4694-4a7f-945d-93a5ba247a30" providerId="ADAL" clId="{84F300F9-9C08-4390-9445-8052E31E3D16}" dt="2020-10-07T14:33:49.468" v="8992" actId="313"/>
        <pc:sldMkLst>
          <pc:docMk/>
          <pc:sldMk cId="1925289139" sldId="552"/>
        </pc:sldMkLst>
      </pc:sldChg>
      <pc:sldChg chg="modNotesTx">
        <pc:chgData name="Andrew" userId="ae04d6da-4694-4a7f-945d-93a5ba247a30" providerId="ADAL" clId="{84F300F9-9C08-4390-9445-8052E31E3D16}" dt="2020-10-07T14:32:00.072" v="8761" actId="20577"/>
        <pc:sldMkLst>
          <pc:docMk/>
          <pc:sldMk cId="2520565601" sldId="556"/>
        </pc:sldMkLst>
      </pc:sldChg>
      <pc:sldChg chg="modNotesTx">
        <pc:chgData name="Andrew" userId="ae04d6da-4694-4a7f-945d-93a5ba247a30" providerId="ADAL" clId="{84F300F9-9C08-4390-9445-8052E31E3D16}" dt="2020-10-07T14:41:27.959" v="10351" actId="20577"/>
        <pc:sldMkLst>
          <pc:docMk/>
          <pc:sldMk cId="3300631947" sldId="557"/>
        </pc:sldMkLst>
      </pc:sldChg>
      <pc:sldChg chg="modNotesTx">
        <pc:chgData name="Andrew" userId="ae04d6da-4694-4a7f-945d-93a5ba247a30" providerId="ADAL" clId="{84F300F9-9C08-4390-9445-8052E31E3D16}" dt="2020-10-02T22:53:30.849" v="6778" actId="20577"/>
        <pc:sldMkLst>
          <pc:docMk/>
          <pc:sldMk cId="3651304392" sldId="558"/>
        </pc:sldMkLst>
      </pc:sldChg>
      <pc:sldChg chg="del">
        <pc:chgData name="Andrew" userId="ae04d6da-4694-4a7f-945d-93a5ba247a30" providerId="ADAL" clId="{84F300F9-9C08-4390-9445-8052E31E3D16}" dt="2020-10-02T22:33:48.088" v="5456" actId="2696"/>
        <pc:sldMkLst>
          <pc:docMk/>
          <pc:sldMk cId="2132353145" sldId="560"/>
        </pc:sldMkLst>
      </pc:sldChg>
      <pc:sldChg chg="del">
        <pc:chgData name="Andrew" userId="ae04d6da-4694-4a7f-945d-93a5ba247a30" providerId="ADAL" clId="{84F300F9-9C08-4390-9445-8052E31E3D16}" dt="2020-10-02T22:33:48.554" v="5457" actId="2696"/>
        <pc:sldMkLst>
          <pc:docMk/>
          <pc:sldMk cId="344590734" sldId="561"/>
        </pc:sldMkLst>
      </pc:sldChg>
      <pc:sldChg chg="del">
        <pc:chgData name="Andrew" userId="ae04d6da-4694-4a7f-945d-93a5ba247a30" providerId="ADAL" clId="{84F300F9-9C08-4390-9445-8052E31E3D16}" dt="2020-10-07T14:49:08.844" v="10473" actId="2696"/>
        <pc:sldMkLst>
          <pc:docMk/>
          <pc:sldMk cId="255086970" sldId="562"/>
        </pc:sldMkLst>
      </pc:sldChg>
      <pc:sldChg chg="del modNotesTx">
        <pc:chgData name="Andrew" userId="ae04d6da-4694-4a7f-945d-93a5ba247a30" providerId="ADAL" clId="{84F300F9-9C08-4390-9445-8052E31E3D16}" dt="2020-10-02T22:23:44.170" v="3109" actId="2696"/>
        <pc:sldMkLst>
          <pc:docMk/>
          <pc:sldMk cId="3006274476" sldId="563"/>
        </pc:sldMkLst>
      </pc:sldChg>
      <pc:sldChg chg="addSp delSp modSp add ord">
        <pc:chgData name="Andrew" userId="ae04d6da-4694-4a7f-945d-93a5ba247a30" providerId="ADAL" clId="{84F300F9-9C08-4390-9445-8052E31E3D16}" dt="2020-10-02T22:18:06.029" v="3108" actId="1076"/>
        <pc:sldMkLst>
          <pc:docMk/>
          <pc:sldMk cId="233578895" sldId="564"/>
        </pc:sldMkLst>
        <pc:spChg chg="del">
          <ac:chgData name="Andrew" userId="ae04d6da-4694-4a7f-945d-93a5ba247a30" providerId="ADAL" clId="{84F300F9-9C08-4390-9445-8052E31E3D16}" dt="2020-10-02T22:01:16.461" v="8"/>
          <ac:spMkLst>
            <pc:docMk/>
            <pc:sldMk cId="233578895" sldId="564"/>
            <ac:spMk id="2" creationId="{6D303601-B5A2-4A6C-858F-8DD43E940F99}"/>
          </ac:spMkLst>
        </pc:spChg>
        <pc:spChg chg="del">
          <ac:chgData name="Andrew" userId="ae04d6da-4694-4a7f-945d-93a5ba247a30" providerId="ADAL" clId="{84F300F9-9C08-4390-9445-8052E31E3D16}" dt="2020-10-02T22:01:16.461" v="8"/>
          <ac:spMkLst>
            <pc:docMk/>
            <pc:sldMk cId="233578895" sldId="564"/>
            <ac:spMk id="3" creationId="{3D3B8E8E-CAE5-4745-9DDC-C2525DAFCD4D}"/>
          </ac:spMkLst>
        </pc:spChg>
        <pc:spChg chg="add mod">
          <ac:chgData name="Andrew" userId="ae04d6da-4694-4a7f-945d-93a5ba247a30" providerId="ADAL" clId="{84F300F9-9C08-4390-9445-8052E31E3D16}" dt="2020-10-02T22:18:03.345" v="3107" actId="1076"/>
          <ac:spMkLst>
            <pc:docMk/>
            <pc:sldMk cId="233578895" sldId="564"/>
            <ac:spMk id="4" creationId="{68FF4EF6-B6E3-44B8-8663-A52ADFD39FEE}"/>
          </ac:spMkLst>
        </pc:spChg>
        <pc:spChg chg="add mod">
          <ac:chgData name="Andrew" userId="ae04d6da-4694-4a7f-945d-93a5ba247a30" providerId="ADAL" clId="{84F300F9-9C08-4390-9445-8052E31E3D16}" dt="2020-10-02T22:18:06.029" v="3108" actId="1076"/>
          <ac:spMkLst>
            <pc:docMk/>
            <pc:sldMk cId="233578895" sldId="564"/>
            <ac:spMk id="5" creationId="{F9E0C6DB-DED4-4A51-95D5-576AF60ABAF4}"/>
          </ac:spMkLst>
        </pc:spChg>
      </pc:sldChg>
      <pc:sldChg chg="modSp add">
        <pc:chgData name="Andrew" userId="ae04d6da-4694-4a7f-945d-93a5ba247a30" providerId="ADAL" clId="{84F300F9-9C08-4390-9445-8052E31E3D16}" dt="2020-10-02T22:12:51.857" v="1859" actId="20577"/>
        <pc:sldMkLst>
          <pc:docMk/>
          <pc:sldMk cId="272892031" sldId="565"/>
        </pc:sldMkLst>
        <pc:spChg chg="mod">
          <ac:chgData name="Andrew" userId="ae04d6da-4694-4a7f-945d-93a5ba247a30" providerId="ADAL" clId="{84F300F9-9C08-4390-9445-8052E31E3D16}" dt="2020-10-02T22:12:51.857" v="1859" actId="20577"/>
          <ac:spMkLst>
            <pc:docMk/>
            <pc:sldMk cId="272892031" sldId="565"/>
            <ac:spMk id="5" creationId="{F9E0C6DB-DED4-4A51-95D5-576AF60ABAF4}"/>
          </ac:spMkLst>
        </pc:spChg>
      </pc:sldChg>
      <pc:sldChg chg="modSp add">
        <pc:chgData name="Andrew" userId="ae04d6da-4694-4a7f-945d-93a5ba247a30" providerId="ADAL" clId="{84F300F9-9C08-4390-9445-8052E31E3D16}" dt="2020-10-02T22:33:28.102" v="5455" actId="20577"/>
        <pc:sldMkLst>
          <pc:docMk/>
          <pc:sldMk cId="2717667943" sldId="566"/>
        </pc:sldMkLst>
        <pc:spChg chg="mod">
          <ac:chgData name="Andrew" userId="ae04d6da-4694-4a7f-945d-93a5ba247a30" providerId="ADAL" clId="{84F300F9-9C08-4390-9445-8052E31E3D16}" dt="2020-10-02T22:33:28.102" v="5455" actId="20577"/>
          <ac:spMkLst>
            <pc:docMk/>
            <pc:sldMk cId="2717667943" sldId="566"/>
            <ac:spMk id="5" creationId="{F9E0C6DB-DED4-4A51-95D5-576AF60ABAF4}"/>
          </ac:spMkLst>
        </pc:spChg>
      </pc:sldChg>
      <pc:sldChg chg="modSp add modNotesTx">
        <pc:chgData name="Andrew" userId="ae04d6da-4694-4a7f-945d-93a5ba247a30" providerId="ADAL" clId="{84F300F9-9C08-4390-9445-8052E31E3D16}" dt="2020-10-07T14:48:52.888" v="10472" actId="6549"/>
        <pc:sldMkLst>
          <pc:docMk/>
          <pc:sldMk cId="2643654776" sldId="567"/>
        </pc:sldMkLst>
        <pc:spChg chg="mod">
          <ac:chgData name="Andrew" userId="ae04d6da-4694-4a7f-945d-93a5ba247a30" providerId="ADAL" clId="{84F300F9-9C08-4390-9445-8052E31E3D16}" dt="2020-10-07T14:48:52.888" v="10472" actId="6549"/>
          <ac:spMkLst>
            <pc:docMk/>
            <pc:sldMk cId="2643654776" sldId="567"/>
            <ac:spMk id="9" creationId="{A53EF343-B00F-2B4D-80B8-CA4BE36DCCDB}"/>
          </ac:spMkLst>
        </pc:spChg>
        <pc:spChg chg="mod">
          <ac:chgData name="Andrew" userId="ae04d6da-4694-4a7f-945d-93a5ba247a30" providerId="ADAL" clId="{84F300F9-9C08-4390-9445-8052E31E3D16}" dt="2020-10-07T14:47:46.218" v="10392" actId="20577"/>
          <ac:spMkLst>
            <pc:docMk/>
            <pc:sldMk cId="2643654776" sldId="567"/>
            <ac:spMk id="36" creationId="{1A0437C3-EACE-4317-A008-A503BA610246}"/>
          </ac:spMkLst>
        </pc:spChg>
      </pc:sldChg>
    </pc:docChg>
  </pc:docChgLst>
  <pc:docChgLst>
    <pc:chgData name="Kami Jessop" userId="S::jessop.kami_westside66.net#ext#@univnebrmedcntr.onmicrosoft.com::9571209d-5d54-41c6-8311-4767e4ac6e18" providerId="AD" clId="Web-{924BC023-9430-4AE8-80BC-9473DD0048CB}"/>
    <pc:docChg chg="modSld">
      <pc:chgData name="Kami Jessop" userId="S::jessop.kami_westside66.net#ext#@univnebrmedcntr.onmicrosoft.com::9571209d-5d54-41c6-8311-4767e4ac6e18" providerId="AD" clId="Web-{924BC023-9430-4AE8-80BC-9473DD0048CB}" dt="2020-09-17T14:54:19.685" v="1" actId="1076"/>
      <pc:docMkLst>
        <pc:docMk/>
      </pc:docMkLst>
      <pc:sldChg chg="modSp">
        <pc:chgData name="Kami Jessop" userId="S::jessop.kami_westside66.net#ext#@univnebrmedcntr.onmicrosoft.com::9571209d-5d54-41c6-8311-4767e4ac6e18" providerId="AD" clId="Web-{924BC023-9430-4AE8-80BC-9473DD0048CB}" dt="2020-09-17T14:54:19.685" v="1" actId="1076"/>
        <pc:sldMkLst>
          <pc:docMk/>
          <pc:sldMk cId="3298506124" sldId="432"/>
        </pc:sldMkLst>
        <pc:picChg chg="mod">
          <ac:chgData name="Kami Jessop" userId="S::jessop.kami_westside66.net#ext#@univnebrmedcntr.onmicrosoft.com::9571209d-5d54-41c6-8311-4767e4ac6e18" providerId="AD" clId="Web-{924BC023-9430-4AE8-80BC-9473DD0048CB}" dt="2020-09-17T14:54:19.685" v="1" actId="1076"/>
          <ac:picMkLst>
            <pc:docMk/>
            <pc:sldMk cId="3298506124" sldId="432"/>
            <ac:picMk id="5" creationId="{FF2190F9-F985-402A-B442-B2A67B627596}"/>
          </ac:picMkLst>
        </pc:picChg>
      </pc:sldChg>
    </pc:docChg>
  </pc:docChgLst>
  <pc:docChgLst>
    <pc:chgData name="Andrew Jordan Thayer" userId="isXGXNuTobsWLTw8YTz7x/1SkPbXC4tbFnZRKlyUwBM=" providerId="None" clId="Web-{DA92E118-A9B8-4A3C-9D54-2B3513092CC8}"/>
    <pc:docChg chg="delSld modSld">
      <pc:chgData name="Andrew Jordan Thayer" userId="isXGXNuTobsWLTw8YTz7x/1SkPbXC4tbFnZRKlyUwBM=" providerId="None" clId="Web-{DA92E118-A9B8-4A3C-9D54-2B3513092CC8}" dt="2022-03-11T23:00:23.990" v="8"/>
      <pc:docMkLst>
        <pc:docMk/>
      </pc:docMkLst>
      <pc:sldChg chg="del">
        <pc:chgData name="Andrew Jordan Thayer" userId="isXGXNuTobsWLTw8YTz7x/1SkPbXC4tbFnZRKlyUwBM=" providerId="None" clId="Web-{DA92E118-A9B8-4A3C-9D54-2B3513092CC8}" dt="2022-03-11T23:00:23.990" v="8"/>
        <pc:sldMkLst>
          <pc:docMk/>
          <pc:sldMk cId="1944379406" sldId="583"/>
        </pc:sldMkLst>
      </pc:sldChg>
      <pc:sldChg chg="modSp">
        <pc:chgData name="Andrew Jordan Thayer" userId="isXGXNuTobsWLTw8YTz7x/1SkPbXC4tbFnZRKlyUwBM=" providerId="None" clId="Web-{DA92E118-A9B8-4A3C-9D54-2B3513092CC8}" dt="2022-03-11T23:00:01.241" v="6" actId="20577"/>
        <pc:sldMkLst>
          <pc:docMk/>
          <pc:sldMk cId="738955463" sldId="614"/>
        </pc:sldMkLst>
        <pc:spChg chg="mod">
          <ac:chgData name="Andrew Jordan Thayer" userId="isXGXNuTobsWLTw8YTz7x/1SkPbXC4tbFnZRKlyUwBM=" providerId="None" clId="Web-{DA92E118-A9B8-4A3C-9D54-2B3513092CC8}" dt="2022-03-11T23:00:01.241" v="6" actId="20577"/>
          <ac:spMkLst>
            <pc:docMk/>
            <pc:sldMk cId="738955463" sldId="614"/>
            <ac:spMk id="70" creationId="{44F2E348-4763-45FB-9DAA-6F5DF345431F}"/>
          </ac:spMkLst>
        </pc:spChg>
      </pc:sldChg>
      <pc:sldChg chg="del">
        <pc:chgData name="Andrew Jordan Thayer" userId="isXGXNuTobsWLTw8YTz7x/1SkPbXC4tbFnZRKlyUwBM=" providerId="None" clId="Web-{DA92E118-A9B8-4A3C-9D54-2B3513092CC8}" dt="2022-03-11T23:00:07.881" v="7"/>
        <pc:sldMkLst>
          <pc:docMk/>
          <pc:sldMk cId="2710157193" sldId="616"/>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9707337-FD7F-1C45-8FB7-BF0C1672DE7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9C4ABC2-2124-9B40-BB73-E814F80254C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7ACDACF-0BD2-7C48-AC65-381A494FC1E5}" type="datetimeFigureOut">
              <a:rPr lang="en-US" smtClean="0"/>
              <a:t>3/11/2022</a:t>
            </a:fld>
            <a:endParaRPr lang="en-US"/>
          </a:p>
        </p:txBody>
      </p:sp>
      <p:sp>
        <p:nvSpPr>
          <p:cNvPr id="4" name="Footer Placeholder 3">
            <a:extLst>
              <a:ext uri="{FF2B5EF4-FFF2-40B4-BE49-F238E27FC236}">
                <a16:creationId xmlns:a16="http://schemas.microsoft.com/office/drawing/2014/main" id="{49A39FEF-1F6F-E84C-ABFF-38289AB3096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5B923B7-F5F4-CA4B-B93E-F9CC29518D9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502E493-BE25-5A47-B775-0ABED786D452}" type="slidenum">
              <a:rPr lang="en-US" smtClean="0"/>
              <a:t>‹#›</a:t>
            </a:fld>
            <a:endParaRPr lang="en-US"/>
          </a:p>
        </p:txBody>
      </p:sp>
    </p:spTree>
    <p:extLst>
      <p:ext uri="{BB962C8B-B14F-4D97-AF65-F5344CB8AC3E}">
        <p14:creationId xmlns:p14="http://schemas.microsoft.com/office/powerpoint/2010/main" val="17702358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EEB75C-647D-4347-8A44-8073A7400FA2}" type="datetimeFigureOut">
              <a:rPr lang="en-US" smtClean="0"/>
              <a:t>3/11/2022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BC2D63-9E7C-4D4B-B02D-6797D43422C8}" type="slidenum">
              <a:rPr lang="en-US" smtClean="0"/>
              <a:t>‹#›</a:t>
            </a:fld>
            <a:endParaRPr lang="en-US"/>
          </a:p>
        </p:txBody>
      </p:sp>
    </p:spTree>
    <p:extLst>
      <p:ext uri="{BB962C8B-B14F-4D97-AF65-F5344CB8AC3E}">
        <p14:creationId xmlns:p14="http://schemas.microsoft.com/office/powerpoint/2010/main" val="311955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BC2D63-9E7C-4D4B-B02D-6797D43422C8}" type="slidenum">
              <a:rPr lang="en-US" smtClean="0"/>
              <a:t>2</a:t>
            </a:fld>
            <a:endParaRPr lang="en-US"/>
          </a:p>
        </p:txBody>
      </p:sp>
    </p:spTree>
    <p:extLst>
      <p:ext uri="{BB962C8B-B14F-4D97-AF65-F5344CB8AC3E}">
        <p14:creationId xmlns:p14="http://schemas.microsoft.com/office/powerpoint/2010/main" val="42744802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module is about clarifying, aligning with, and committing to our values. We hear about values a lot, especially in political discussions. Yet, in the modern world, we rarely take the time to sit down and reflect on our values and how they guide our lives. Reflecting on our values can help us determine if our lives are going the way we want them to be.</a:t>
            </a:r>
          </a:p>
        </p:txBody>
      </p:sp>
      <p:sp>
        <p:nvSpPr>
          <p:cNvPr id="4" name="Slide Number Placeholder 3"/>
          <p:cNvSpPr>
            <a:spLocks noGrp="1"/>
          </p:cNvSpPr>
          <p:nvPr>
            <p:ph type="sldNum" sz="quarter" idx="5"/>
          </p:nvPr>
        </p:nvSpPr>
        <p:spPr/>
        <p:txBody>
          <a:bodyPr/>
          <a:lstStyle/>
          <a:p>
            <a:fld id="{EABC2D63-9E7C-4D4B-B02D-6797D43422C8}" type="slidenum">
              <a:rPr lang="en-US" smtClean="0"/>
              <a:t>11</a:t>
            </a:fld>
            <a:endParaRPr lang="en-US"/>
          </a:p>
        </p:txBody>
      </p:sp>
    </p:spTree>
    <p:extLst>
      <p:ext uri="{BB962C8B-B14F-4D97-AF65-F5344CB8AC3E}">
        <p14:creationId xmlns:p14="http://schemas.microsoft.com/office/powerpoint/2010/main" val="21195983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start with a metaphor that may help us think a little differently about our values and how we can use them… I went camping recently. It is absolutely one of the most enjoyable experiences for me. And despite the modern age and all our modern technologies, there are always staple gear you take. One of these things, that has existed for millennia, is the compass.</a:t>
            </a:r>
          </a:p>
          <a:p>
            <a:endParaRPr lang="en-US" dirty="0"/>
          </a:p>
          <a:p>
            <a:r>
              <a:rPr lang="en-US" dirty="0"/>
              <a:t>A compass always points in one direction, even if we are walking in another direction. This is different than the modern GPS. GPS points to a specific location</a:t>
            </a:r>
            <a:r>
              <a:rPr lang="en-US" b="0" i="0" u="none" strike="noStrike" kern="1200" dirty="0">
                <a:effectLst/>
              </a:rPr>
              <a:t>, </a:t>
            </a:r>
            <a:r>
              <a:rPr lang="en-US" dirty="0"/>
              <a:t>not a direction. Once you get there, the GPS stops. But what does the compass do? It continues pointing North. It’s never ending in its usefulness.</a:t>
            </a:r>
            <a:endParaRPr lang="en-US" dirty="0">
              <a:cs typeface="Calibri"/>
            </a:endParaRPr>
          </a:p>
          <a:p>
            <a:endParaRPr lang="en-US" dirty="0"/>
          </a:p>
          <a:p>
            <a:r>
              <a:rPr lang="en-US" dirty="0"/>
              <a:t>Imagine you always have a little values compass in your head that you can refer to at any point in your life. That is, in short, what this module is about; remembering to pull out our values compass and get back in the direction of life that we want to be headed toward.</a:t>
            </a:r>
            <a:endParaRPr lang="en-US" dirty="0">
              <a:cs typeface="Calibri" panose="020F0502020204030204"/>
            </a:endParaRP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EABC2D63-9E7C-4D4B-B02D-6797D43422C8}" type="slidenum">
              <a:rPr lang="en-US" smtClean="0"/>
              <a:t>13</a:t>
            </a:fld>
            <a:endParaRPr lang="en-US"/>
          </a:p>
        </p:txBody>
      </p:sp>
    </p:spTree>
    <p:extLst>
      <p:ext uri="{BB962C8B-B14F-4D97-AF65-F5344CB8AC3E}">
        <p14:creationId xmlns:p14="http://schemas.microsoft.com/office/powerpoint/2010/main" val="36576855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components of today’s lesson. We will talk about what values are. Then contrast them with goals. And finish with our clarification practices that help us set our compass to point North. </a:t>
            </a:r>
          </a:p>
        </p:txBody>
      </p:sp>
      <p:sp>
        <p:nvSpPr>
          <p:cNvPr id="4" name="Slide Number Placeholder 3"/>
          <p:cNvSpPr>
            <a:spLocks noGrp="1"/>
          </p:cNvSpPr>
          <p:nvPr>
            <p:ph type="sldNum" sz="quarter" idx="5"/>
          </p:nvPr>
        </p:nvSpPr>
        <p:spPr/>
        <p:txBody>
          <a:bodyPr/>
          <a:lstStyle/>
          <a:p>
            <a:fld id="{EABC2D63-9E7C-4D4B-B02D-6797D43422C8}" type="slidenum">
              <a:rPr lang="en-US" smtClean="0"/>
              <a:t>14</a:t>
            </a:fld>
            <a:endParaRPr lang="en-US"/>
          </a:p>
        </p:txBody>
      </p:sp>
    </p:spTree>
    <p:extLst>
      <p:ext uri="{BB962C8B-B14F-4D97-AF65-F5344CB8AC3E}">
        <p14:creationId xmlns:p14="http://schemas.microsoft.com/office/powerpoint/2010/main" val="24531255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are Values? Simple question with a simple answer. Values are our chosen life paths. We use values to orient our behaviors. They help guide our daily actions and decisions. Our values make up our patterns of behavior and are unavoidable. They help us transform how we interpret our behaviors. Basically, when we think about values, we think about “what matters most” to us.</a:t>
            </a:r>
          </a:p>
          <a:p>
            <a:endParaRPr lang="en-US" dirty="0"/>
          </a:p>
          <a:p>
            <a:r>
              <a:rPr lang="en-US" dirty="0"/>
              <a:t>A key detail about values is that they are behavior in action. </a:t>
            </a:r>
          </a:p>
          <a:p>
            <a:endParaRPr lang="en-US" dirty="0"/>
          </a:p>
          <a:p>
            <a:r>
              <a:rPr lang="en-US" dirty="0"/>
              <a:t>And it is through our actions that we demonstrate those values to others. You know the saying, “practice what you preach”? This is it. </a:t>
            </a:r>
          </a:p>
          <a:p>
            <a:endParaRPr lang="en-US" dirty="0"/>
          </a:p>
          <a:p>
            <a:r>
              <a:rPr lang="en-US" dirty="0"/>
              <a:t>The challenging thing with values, though, is that we have to stay committed to them even when we face setbacks. Sometimes you get lost hiking. In those moments, you need to pull out your compass and see where it points. Worse, sometimes the compass points in the direction we want, but we turn to look that way, and all we see is a massive hill we are going to have to climb up. The same thing happens with values. Sometimes we have to stop, check in with them, and realize that to really be honest with our values, we are going to face challenges. We’ll talk in a later module about how to make that ‘stop’ and check-in process easier to do. But think how often you, friends, family, strangers talk about something they really care about and you find yourself wondering, well, why aren’t they going after that? Or why they do something that is completely opposite of what they say they care about. We all do it. But we rarely draw that same attention to our own struggles.</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245950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Some </a:t>
            </a:r>
            <a:r>
              <a:rPr lang="en-US" b="0" i="0" u="none" strike="noStrike" kern="1200" dirty="0">
                <a:effectLst/>
              </a:rPr>
              <a:t>examples of going over our proverbial </a:t>
            </a:r>
            <a:r>
              <a:rPr lang="en-US" dirty="0"/>
              <a:t>struggle </a:t>
            </a:r>
            <a:r>
              <a:rPr lang="en-US" b="0" i="0" u="none" strike="noStrike" kern="1200" dirty="0">
                <a:effectLst/>
              </a:rPr>
              <a:t>hills in order to keep going in a valued direction</a:t>
            </a:r>
            <a:r>
              <a:rPr lang="en-US" dirty="0"/>
              <a:t> are</a:t>
            </a:r>
            <a:r>
              <a:rPr lang="en-US" b="0" i="0" u="none" strike="noStrike" kern="1200" dirty="0">
                <a:effectLst/>
              </a:rPr>
              <a:t>:</a:t>
            </a:r>
          </a:p>
          <a:p>
            <a:pPr marL="285750" indent="-285750">
              <a:buFont typeface="Symbol"/>
              <a:buChar char="•"/>
            </a:pPr>
            <a:r>
              <a:rPr lang="en-US" dirty="0"/>
              <a:t>If we value </a:t>
            </a:r>
            <a:r>
              <a:rPr lang="en-US" b="0" i="0" u="none" strike="noStrike" kern="1200" dirty="0">
                <a:effectLst/>
              </a:rPr>
              <a:t>being a good parent → </a:t>
            </a:r>
            <a:r>
              <a:rPr lang="en-US" dirty="0"/>
              <a:t>that may look like answering </a:t>
            </a:r>
            <a:r>
              <a:rPr kumimoji="0" lang="en-US" b="0" i="0" u="none" strike="noStrike" kern="1200" cap="none" spc="0" normalizeH="0" baseline="0" noProof="0" dirty="0">
                <a:ln>
                  <a:noFill/>
                </a:ln>
                <a:effectLst/>
                <a:uLnTx/>
                <a:uFillTx/>
              </a:rPr>
              <a:t>a </a:t>
            </a:r>
            <a:r>
              <a:rPr lang="en-US" dirty="0"/>
              <a:t>never-ending </a:t>
            </a:r>
            <a:r>
              <a:rPr kumimoji="0" lang="en-US" b="0" i="0" u="none" strike="noStrike" kern="1200" cap="none" spc="0" normalizeH="0" baseline="0" noProof="0" dirty="0">
                <a:ln>
                  <a:noFill/>
                </a:ln>
                <a:effectLst/>
                <a:uLnTx/>
                <a:uFillTx/>
              </a:rPr>
              <a:t>stream of “why” questions</a:t>
            </a:r>
            <a:endParaRPr lang="en-US" b="0" i="0" u="none" strike="noStrike" kern="1200" cap="none" spc="0" normalizeH="0" baseline="0" noProof="0" dirty="0">
              <a:ln>
                <a:noFill/>
              </a:ln>
              <a:effectLst/>
              <a:uLnTx/>
              <a:uFillTx/>
              <a:cs typeface="Calibri"/>
            </a:endParaRPr>
          </a:p>
          <a:p>
            <a:pPr marL="285750" indent="-285750">
              <a:buFont typeface="Symbol"/>
              <a:buChar char="•"/>
            </a:pPr>
            <a:r>
              <a:rPr lang="en-US" dirty="0"/>
              <a:t>If we value </a:t>
            </a:r>
            <a:r>
              <a:rPr lang="en-US" b="0" i="0" u="none" strike="noStrike" kern="1200" dirty="0">
                <a:effectLst/>
              </a:rPr>
              <a:t>being a loving partner → </a:t>
            </a:r>
            <a:r>
              <a:rPr lang="en-US" dirty="0"/>
              <a:t>that may include </a:t>
            </a:r>
            <a:r>
              <a:rPr lang="en-US" b="0" i="0" u="none" strike="noStrike" kern="1200" dirty="0">
                <a:effectLst/>
              </a:rPr>
              <a:t>doing annoying favors</a:t>
            </a:r>
            <a:endParaRPr lang="en-US" b="0" i="0" u="none" strike="noStrike" kern="1200" dirty="0">
              <a:effectLst/>
              <a:cs typeface="Calibri"/>
            </a:endParaRPr>
          </a:p>
          <a:p>
            <a:pPr marL="285750" indent="-285750">
              <a:buFont typeface="Symbol"/>
              <a:buChar char="•"/>
            </a:pPr>
            <a:r>
              <a:rPr lang="en-US" dirty="0"/>
              <a:t>If we value </a:t>
            </a:r>
            <a:r>
              <a:rPr lang="en-US" b="0" i="0" u="none" strike="noStrike" kern="1200" dirty="0">
                <a:effectLst/>
              </a:rPr>
              <a:t>being a good friend → </a:t>
            </a:r>
            <a:r>
              <a:rPr lang="en-US" dirty="0"/>
              <a:t>we might be </a:t>
            </a:r>
            <a:r>
              <a:rPr lang="en-US" b="0" i="0" u="none" strike="noStrike" kern="1200" dirty="0">
                <a:effectLst/>
              </a:rPr>
              <a:t>showing interest in </a:t>
            </a:r>
            <a:r>
              <a:rPr lang="en-US" dirty="0"/>
              <a:t>our friends’ </a:t>
            </a:r>
            <a:r>
              <a:rPr lang="en-US" b="0" i="0" u="none" strike="noStrike" kern="1200" dirty="0">
                <a:effectLst/>
              </a:rPr>
              <a:t>passions even if </a:t>
            </a:r>
            <a:r>
              <a:rPr lang="en-US" dirty="0"/>
              <a:t>we </a:t>
            </a:r>
            <a:r>
              <a:rPr lang="en-US" b="0" i="0" u="none" strike="noStrike" kern="1200" dirty="0">
                <a:effectLst/>
              </a:rPr>
              <a:t>don’t have the same passion</a:t>
            </a:r>
            <a:endParaRPr lang="en-US" b="0" i="0" u="none" strike="noStrike" kern="1200" dirty="0">
              <a:effectLst/>
              <a:cs typeface="Calibri"/>
            </a:endParaRPr>
          </a:p>
          <a:p>
            <a:endParaRPr lang="en-US" dirty="0"/>
          </a:p>
          <a:p>
            <a:r>
              <a:rPr lang="en-US" b="0" i="0" u="none" strike="noStrike" kern="1200" dirty="0">
                <a:effectLst/>
              </a:rPr>
              <a:t>Notice that these statements all </a:t>
            </a:r>
            <a:r>
              <a:rPr lang="en-US" dirty="0"/>
              <a:t>including </a:t>
            </a:r>
            <a:r>
              <a:rPr lang="en-US" b="0" i="0" u="none" strike="noStrike" kern="1200" dirty="0">
                <a:effectLst/>
              </a:rPr>
              <a:t>a word ending in “-</a:t>
            </a:r>
            <a:r>
              <a:rPr lang="en-US" b="0" i="0" u="none" strike="noStrike" kern="1200" dirty="0" err="1">
                <a:effectLst/>
              </a:rPr>
              <a:t>ing</a:t>
            </a:r>
            <a:r>
              <a:rPr lang="en-US" dirty="0"/>
              <a:t>”— </a:t>
            </a:r>
            <a:r>
              <a:rPr lang="en-US" i="1" dirty="0"/>
              <a:t>answering</a:t>
            </a:r>
            <a:r>
              <a:rPr lang="en-US" b="0" i="1" u="none" strike="noStrike" kern="1200" dirty="0">
                <a:effectLst/>
              </a:rPr>
              <a:t>, doing, showing</a:t>
            </a:r>
            <a:r>
              <a:rPr lang="en-US" b="0" i="0" u="none" strike="noStrike" kern="1200" dirty="0">
                <a:effectLst/>
              </a:rPr>
              <a:t>. That is because </a:t>
            </a:r>
            <a:r>
              <a:rPr lang="en-US" dirty="0"/>
              <a:t>values </a:t>
            </a:r>
            <a:r>
              <a:rPr lang="en-US" b="0" i="0" u="none" strike="noStrike" kern="1200" dirty="0">
                <a:effectLst/>
              </a:rPr>
              <a:t>are present-oriented and </a:t>
            </a:r>
            <a:r>
              <a:rPr lang="en-US" dirty="0"/>
              <a:t>never-ending</a:t>
            </a:r>
            <a:r>
              <a:rPr lang="en-US" b="0" i="0" u="none" strike="noStrike" kern="1200" dirty="0">
                <a:effectLst/>
              </a:rPr>
              <a:t>. They are constantly in action. And when we are not active, we are often not </a:t>
            </a:r>
            <a:r>
              <a:rPr lang="en-US" dirty="0"/>
              <a:t>living according to </a:t>
            </a:r>
            <a:r>
              <a:rPr lang="en-US" b="0" i="0" u="none" strike="noStrike" kern="1200" dirty="0">
                <a:effectLst/>
              </a:rPr>
              <a:t>our values.</a:t>
            </a:r>
            <a:r>
              <a:rPr lang="en-US" dirty="0"/>
              <a:t> That is, saying what our values are is not necessarily enough to help us be the people we want to be; we have to act in accordance with them even if that makes things difficult. An example might be someone who commits to biking to work every day, regardless of weather and the lack of convenience, in order to reduce their carbon footprint. </a:t>
            </a:r>
          </a:p>
        </p:txBody>
      </p:sp>
      <p:sp>
        <p:nvSpPr>
          <p:cNvPr id="4" name="Slide Number Placeholder 3"/>
          <p:cNvSpPr>
            <a:spLocks noGrp="1"/>
          </p:cNvSpPr>
          <p:nvPr>
            <p:ph type="sldNum" sz="quarter" idx="5"/>
          </p:nvPr>
        </p:nvSpPr>
        <p:spPr/>
        <p:txBody>
          <a:bodyPr/>
          <a:lstStyle/>
          <a:p>
            <a:fld id="{EABC2D63-9E7C-4D4B-B02D-6797D43422C8}" type="slidenum">
              <a:rPr lang="en-US" smtClean="0"/>
              <a:t>16</a:t>
            </a:fld>
            <a:endParaRPr lang="en-US"/>
          </a:p>
        </p:txBody>
      </p:sp>
    </p:spTree>
    <p:extLst>
      <p:ext uri="{BB962C8B-B14F-4D97-AF65-F5344CB8AC3E}">
        <p14:creationId xmlns:p14="http://schemas.microsoft.com/office/powerpoint/2010/main" val="37727258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say you are camping and earlier in your trip you found a good campsite. You set up camp, left your supplies at the campsite, and went out hiking. You notice the sun is going down and you need to get back to camp.</a:t>
            </a:r>
          </a:p>
          <a:p>
            <a:endParaRPr lang="en-US" dirty="0"/>
          </a:p>
          <a:p>
            <a:r>
              <a:rPr lang="en-US" dirty="0"/>
              <a:t>Your compass can help point you in the right direction. And getting back to your campsite is the current goal. Along the way, you might also have smaller goals that let you know you are making progress toward your camp, such as finding a tree you remember laying across the path back. In the same way, you can use values and goals together; the value is a constant direction in life and goals are signposts along the way letting you know you are still working toward that value.</a:t>
            </a:r>
            <a:endParaRPr lang="en-US" dirty="0">
              <a:cs typeface="Calibri"/>
            </a:endParaRPr>
          </a:p>
          <a:p>
            <a:endParaRPr lang="en-US" dirty="0">
              <a:cs typeface="Calibri"/>
            </a:endParaRPr>
          </a:p>
          <a:p>
            <a:r>
              <a:rPr lang="en-US" dirty="0"/>
              <a:t>Another example is rock climbing. Rock climbing may be a value – something you enjoy doing. However, summitting a specific mountain peak—that is a goal.  </a:t>
            </a:r>
            <a:endParaRPr lang="en-US" dirty="0">
              <a:cs typeface="Calibri"/>
            </a:endParaRPr>
          </a:p>
          <a:p>
            <a:endParaRPr lang="en-US" dirty="0"/>
          </a:p>
          <a:p>
            <a:r>
              <a:rPr lang="en-US" dirty="0"/>
              <a:t>People often mistake goals for values. We become focused on performance and demonstrating our accomplishments to others. But what happens when we fail to meet those goals? Often, we stop. Or when we meet those goals, we also stop because we were so focused on “getting there” that the thrill and excitement leaves once we got there. There isn’t an underlying current of purpose or value that drives us onward from goal to goal.</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EABC2D63-9E7C-4D4B-B02D-6797D43422C8}" type="slidenum">
              <a:rPr lang="en-US" smtClean="0"/>
              <a:t>17</a:t>
            </a:fld>
            <a:endParaRPr lang="en-US"/>
          </a:p>
        </p:txBody>
      </p:sp>
    </p:spTree>
    <p:extLst>
      <p:ext uri="{BB962C8B-B14F-4D97-AF65-F5344CB8AC3E}">
        <p14:creationId xmlns:p14="http://schemas.microsoft.com/office/powerpoint/2010/main" val="28028497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 Thayer joked earlier about children asking a lot of “why” questions. But, there is some remarkable wisdom in asking “why.” If I asked you what your favorite ice cream flavor is, you might say strawberry. And if I ask you why, you might say because of how fruity it is. If I keep asking why, you might be able to come up with some additional explanations but eventually your answer will simply be, “Just because it’s my favorite.” That’s a lot like a value. We engage in them </a:t>
            </a:r>
            <a:r>
              <a:rPr lang="en-US" i="1" dirty="0"/>
              <a:t>just because.</a:t>
            </a:r>
            <a:r>
              <a:rPr lang="en-US" dirty="0"/>
              <a:t> A goal might be to eat a scoop of strawberry ice cream from every ice cream shop in your city.</a:t>
            </a:r>
          </a:p>
        </p:txBody>
      </p:sp>
      <p:sp>
        <p:nvSpPr>
          <p:cNvPr id="4" name="Slide Number Placeholder 3"/>
          <p:cNvSpPr>
            <a:spLocks noGrp="1"/>
          </p:cNvSpPr>
          <p:nvPr>
            <p:ph type="sldNum" sz="quarter" idx="5"/>
          </p:nvPr>
        </p:nvSpPr>
        <p:spPr/>
        <p:txBody>
          <a:bodyPr/>
          <a:lstStyle/>
          <a:p>
            <a:fld id="{EABC2D63-9E7C-4D4B-B02D-6797D43422C8}" type="slidenum">
              <a:rPr lang="en-US" smtClean="0"/>
              <a:t>18</a:t>
            </a:fld>
            <a:endParaRPr lang="en-US"/>
          </a:p>
        </p:txBody>
      </p:sp>
    </p:spTree>
    <p:extLst>
      <p:ext uri="{BB962C8B-B14F-4D97-AF65-F5344CB8AC3E}">
        <p14:creationId xmlns:p14="http://schemas.microsoft.com/office/powerpoint/2010/main" val="19401324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idea may help us understand the behaviors of other people, too. Take Rich Uncle </a:t>
            </a:r>
            <a:r>
              <a:rPr lang="en-US" dirty="0" err="1"/>
              <a:t>Pennybags</a:t>
            </a:r>
            <a:r>
              <a:rPr lang="en-US" dirty="0"/>
              <a:t>, the capitalist tycoon mascot from Monopoly, for example. Why is it that, in every shot with him, he is always smiling while surrounding by bags of cash, property he owns, and rows of houses and buildings? Sure, at first glance we might label him as greedy and we might even completely disagree with his approach. But if we look for the value underlying his massive wealth, what if, for him, it’s more about development? What if Rich Uncle </a:t>
            </a:r>
            <a:r>
              <a:rPr lang="en-US" dirty="0" err="1"/>
              <a:t>Pennybags</a:t>
            </a:r>
            <a:r>
              <a:rPr lang="en-US" dirty="0"/>
              <a:t> really enjoys building houses and apartment buildings people live in? Maybe there is some aspect of creativity or problem-solving that it fulfills. So although he might have plenty of money, for him, the value of buying and developing property is what keeps him in the game. And physicians that continue to work with their patients despite the incredible challenges they face during moments of crisis like a pandemic? Perhaps they value compassion satisfaction, or the perceived rewards of and gratification from caring for others, and have found a way to stay plugged into that value, too.</a:t>
            </a:r>
          </a:p>
        </p:txBody>
      </p:sp>
      <p:sp>
        <p:nvSpPr>
          <p:cNvPr id="4" name="Slide Number Placeholder 3"/>
          <p:cNvSpPr>
            <a:spLocks noGrp="1"/>
          </p:cNvSpPr>
          <p:nvPr>
            <p:ph type="sldNum" sz="quarter" idx="5"/>
          </p:nvPr>
        </p:nvSpPr>
        <p:spPr/>
        <p:txBody>
          <a:bodyPr/>
          <a:lstStyle/>
          <a:p>
            <a:fld id="{EABC2D63-9E7C-4D4B-B02D-6797D43422C8}" type="slidenum">
              <a:rPr lang="en-US" smtClean="0"/>
              <a:t>19</a:t>
            </a:fld>
            <a:endParaRPr lang="en-US"/>
          </a:p>
        </p:txBody>
      </p:sp>
    </p:spTree>
    <p:extLst>
      <p:ext uri="{BB962C8B-B14F-4D97-AF65-F5344CB8AC3E}">
        <p14:creationId xmlns:p14="http://schemas.microsoft.com/office/powerpoint/2010/main" val="21818676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Nietzsche “Nee-</a:t>
            </a:r>
            <a:r>
              <a:rPr lang="en-US" dirty="0" err="1"/>
              <a:t>chee</a:t>
            </a:r>
            <a:r>
              <a:rPr lang="en-US" dirty="0"/>
              <a:t>” is a controversial figure, yet we want to talk about one insight of his that is relevant and worthwhile. Interestingly, this insight isn’t just his; it appears across cultures, throughout history, and seems to go through cycles of resurgence. </a:t>
            </a:r>
          </a:p>
          <a:p>
            <a:r>
              <a:rPr lang="en-US" dirty="0"/>
              <a:t>That insight is “Someone who has a ‘why’ to live can bear almost any ‘how.’” Meaning, </a:t>
            </a:r>
            <a:r>
              <a:rPr lang="en-US" i="1" dirty="0"/>
              <a:t>if you have a value and it is prominent in your life</a:t>
            </a:r>
            <a:r>
              <a:rPr lang="en-US" dirty="0"/>
              <a:t>, you can overcome many things. </a:t>
            </a:r>
            <a:endParaRPr lang="en-US">
              <a:cs typeface="Calibri"/>
            </a:endParaRPr>
          </a:p>
          <a:p>
            <a:r>
              <a:rPr lang="en-US" dirty="0"/>
              <a:t>Healthcare workers are at increased risk for compassion fatigue, which results from chronic direct practice with trauma populations. When we forget our “why” it is easy to lose the sense of meaning in our work, potentially leading to sorrow, confusion, despair, withdrawal, emotional numbing, hopelessness, and even outrage. However, when we remember the “why” it gives us the reason to seek support and continue to find meaning and satisfaction in our “how.”</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EABC2D63-9E7C-4D4B-B02D-6797D43422C8}" type="slidenum">
              <a:rPr lang="en-US" smtClean="0"/>
              <a:t>20</a:t>
            </a:fld>
            <a:endParaRPr lang="en-US"/>
          </a:p>
        </p:txBody>
      </p:sp>
    </p:spTree>
    <p:extLst>
      <p:ext uri="{BB962C8B-B14F-4D97-AF65-F5344CB8AC3E}">
        <p14:creationId xmlns:p14="http://schemas.microsoft.com/office/powerpoint/2010/main" val="21612719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point we are going to reflect on our values. There are 3 steps: First, we identify the value domain, then our value statement, and then the committed action.</a:t>
            </a:r>
          </a:p>
          <a:p>
            <a:endParaRPr lang="en-US" dirty="0"/>
          </a:p>
          <a:p>
            <a:r>
              <a:rPr lang="en-US" b="1" u="sng" dirty="0"/>
              <a:t>Value domains</a:t>
            </a:r>
            <a:r>
              <a:rPr lang="en-US" dirty="0"/>
              <a:t> refer to the many hats we wear in life. Value domains include things like relationships, work and education, mental and physical health, religion and spirituality, and other things in our life that we value. </a:t>
            </a:r>
            <a:endParaRPr lang="en-US" dirty="0">
              <a:cs typeface="Calibri"/>
            </a:endParaRPr>
          </a:p>
          <a:p>
            <a:pPr marL="171450" indent="-171450">
              <a:buFont typeface="Symbol"/>
              <a:buChar char="•"/>
            </a:pPr>
            <a:r>
              <a:rPr lang="en-US" dirty="0"/>
              <a:t>For example: I value my relationships and roles as a partner, friend, professor, sibling, aunt, and daughter</a:t>
            </a:r>
            <a:endParaRPr lang="en-US" dirty="0">
              <a:cs typeface="Calibri"/>
            </a:endParaRPr>
          </a:p>
          <a:p>
            <a:endParaRPr lang="en-US" dirty="0">
              <a:cs typeface="Calibri"/>
            </a:endParaRPr>
          </a:p>
          <a:p>
            <a:r>
              <a:rPr lang="en-US" b="1" u="sng" dirty="0"/>
              <a:t>Value statements</a:t>
            </a:r>
            <a:r>
              <a:rPr lang="en-US" dirty="0"/>
              <a:t> are specific and connected to a particular value domain—creating these statements requires that you turn inward</a:t>
            </a:r>
            <a:endParaRPr lang="en-US" dirty="0">
              <a:cs typeface="Calibri"/>
            </a:endParaRPr>
          </a:p>
          <a:p>
            <a:pPr marL="171450" indent="-171450">
              <a:buFont typeface="Symbol"/>
              <a:buChar char="•"/>
            </a:pPr>
            <a:r>
              <a:rPr lang="en-US" dirty="0"/>
              <a:t>For example:</a:t>
            </a:r>
            <a:r>
              <a:rPr lang="en-US" i="1" dirty="0"/>
              <a:t> </a:t>
            </a:r>
            <a:r>
              <a:rPr lang="en-US" dirty="0"/>
              <a:t>I may ask myself “Who do I want to be as an adult daughter?” … “I want to be attuned to my parents’ needs; I want to be an attentive daughter.”</a:t>
            </a:r>
            <a:endParaRPr lang="en-US" dirty="0">
              <a:cs typeface="Calibri"/>
            </a:endParaRPr>
          </a:p>
          <a:p>
            <a:endParaRPr lang="en-US" dirty="0">
              <a:cs typeface="Calibri"/>
            </a:endParaRPr>
          </a:p>
          <a:p>
            <a:r>
              <a:rPr lang="en-US" b="1" u="sng" dirty="0"/>
              <a:t>Values-committed behaviors</a:t>
            </a:r>
            <a:r>
              <a:rPr lang="en-US" dirty="0"/>
              <a:t> are specific actions that you spend time thinking about or actions you want to engage in—these enable you to be the person you want to be. </a:t>
            </a:r>
            <a:endParaRPr lang="en-US" dirty="0">
              <a:cs typeface="Calibri"/>
            </a:endParaRPr>
          </a:p>
          <a:p>
            <a:pPr marL="171450" indent="-171450">
              <a:buFont typeface="Symbol"/>
              <a:buChar char="•"/>
            </a:pPr>
            <a:r>
              <a:rPr lang="en-US" dirty="0"/>
              <a:t>For example:</a:t>
            </a:r>
            <a:r>
              <a:rPr lang="en-US" i="1" dirty="0"/>
              <a:t> </a:t>
            </a:r>
            <a:r>
              <a:rPr lang="en-US" dirty="0"/>
              <a:t>I</a:t>
            </a:r>
            <a:r>
              <a:rPr lang="en-US" i="1" dirty="0"/>
              <a:t> </a:t>
            </a:r>
            <a:r>
              <a:rPr lang="en-US" dirty="0"/>
              <a:t>might ask myself “What are the behaviors I can engage in daily that would enable me to bring to life the core value of being an attentive daughter?” </a:t>
            </a:r>
            <a:endParaRPr lang="en-US" dirty="0">
              <a:cs typeface="Calibri"/>
            </a:endParaRPr>
          </a:p>
          <a:p>
            <a:endParaRPr lang="en-US" dirty="0">
              <a:cs typeface="Calibri"/>
            </a:endParaRPr>
          </a:p>
          <a:p>
            <a:r>
              <a:rPr lang="en-US" dirty="0"/>
              <a:t>First, we identify a value domain (role as a daughter). Then, we create a statement that identifies a value within that domain (being attentive). And finally, we reflect on which behaviors will get us moving toward that value. These should be specific, measurable, and observable, like I will send daily text messages to my parents and call them at least once a week.  We have developed activities that will be helpful for you in reflecting on your own value domains, value statements, and values-committed behaviors.</a:t>
            </a:r>
            <a:endParaRPr lang="en-US" dirty="0">
              <a:cs typeface="Calibri" panose="020F0502020204030204"/>
            </a:endParaRPr>
          </a:p>
          <a:p>
            <a:endParaRPr lang="en-US" dirty="0">
              <a:cs typeface="Calibri" panose="020F0502020204030204"/>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976321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BC2D63-9E7C-4D4B-B02D-6797D43422C8}" type="slidenum">
              <a:rPr lang="en-US" smtClean="0"/>
              <a:t>3</a:t>
            </a:fld>
            <a:endParaRPr lang="en-US"/>
          </a:p>
        </p:txBody>
      </p:sp>
    </p:spTree>
    <p:extLst>
      <p:ext uri="{BB962C8B-B14F-4D97-AF65-F5344CB8AC3E}">
        <p14:creationId xmlns:p14="http://schemas.microsoft.com/office/powerpoint/2010/main" val="27167396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next steps are to get some practice with values clarification. Whether by yourself, with a partner, or in a team, select at least one or a combination of the following activities to reflect on your own value domains, value statements, and values-committed behaviors. These activities are paramount in fully developing the skills discussed in this module. </a:t>
            </a:r>
          </a:p>
          <a:p>
            <a:endParaRPr lang="en-US" b="1" dirty="0">
              <a:cs typeface="Calibri"/>
            </a:endParaRPr>
          </a:p>
          <a:p>
            <a:r>
              <a:rPr lang="en-US" b="1" dirty="0">
                <a:cs typeface="Calibri"/>
              </a:rPr>
              <a:t>True </a:t>
            </a:r>
            <a:r>
              <a:rPr lang="en-US" b="1" dirty="0"/>
              <a:t>North</a:t>
            </a:r>
            <a:r>
              <a:rPr lang="en-US" dirty="0"/>
              <a:t> is an exercise that is brief and is best if you feel you are already clear with your values and just need to focus and reattune to the most important ones for now.</a:t>
            </a:r>
            <a:endParaRPr lang="en-US" dirty="0">
              <a:cs typeface="Calibri"/>
            </a:endParaRPr>
          </a:p>
          <a:p>
            <a:endParaRPr lang="en-US" dirty="0"/>
          </a:p>
          <a:p>
            <a:r>
              <a:rPr lang="en-US" b="1" dirty="0"/>
              <a:t>Bulls Eye </a:t>
            </a:r>
            <a:r>
              <a:rPr lang="en-US" dirty="0"/>
              <a:t>is an exercise for focusing on broad value domains and helps you reflect on how you are doing overall in these areas.</a:t>
            </a:r>
          </a:p>
          <a:p>
            <a:endParaRPr lang="en-US" b="1" dirty="0"/>
          </a:p>
          <a:p>
            <a:r>
              <a:rPr lang="en-US" b="1" dirty="0"/>
              <a:t>Retirement Party</a:t>
            </a:r>
            <a:r>
              <a:rPr lang="en-US" dirty="0"/>
              <a:t> is a fantastic imaginative exercise and is best if you are unsure of your values but know how you want to impact people; it will help you understand your values through that impact. </a:t>
            </a:r>
            <a:endParaRPr lang="en-US" dirty="0">
              <a:cs typeface="Calibri"/>
            </a:endParaRPr>
          </a:p>
          <a:p>
            <a:endParaRPr lang="en-US" b="1" dirty="0"/>
          </a:p>
          <a:p>
            <a:r>
              <a:rPr lang="en-US" b="1" dirty="0"/>
              <a:t>My Valued Journey</a:t>
            </a:r>
            <a:r>
              <a:rPr lang="en-US" dirty="0"/>
              <a:t> encourages you to rank actions within certain domains, identify the most meaningful ones, and then identify new meaningful actions in those domains. </a:t>
            </a:r>
            <a:endParaRPr lang="en-US" dirty="0">
              <a:cs typeface="Calibri"/>
            </a:endParaRPr>
          </a:p>
          <a:p>
            <a:endParaRPr lang="en-US" dirty="0"/>
          </a:p>
          <a:p>
            <a:r>
              <a:rPr lang="en-US" dirty="0"/>
              <a:t>And last is the </a:t>
            </a:r>
            <a:r>
              <a:rPr lang="en-US" b="1" dirty="0"/>
              <a:t>Life Values Inventory </a:t>
            </a:r>
            <a:r>
              <a:rPr lang="en-US" dirty="0"/>
              <a:t>which is the most in-depth exercise for anyone who needs to deeply dive into values clarification.</a:t>
            </a:r>
            <a:endParaRPr lang="en-US" dirty="0">
              <a:cs typeface="Calibri"/>
            </a:endParaRPr>
          </a:p>
        </p:txBody>
      </p:sp>
      <p:sp>
        <p:nvSpPr>
          <p:cNvPr id="4" name="Slide Number Placeholder 3"/>
          <p:cNvSpPr>
            <a:spLocks noGrp="1"/>
          </p:cNvSpPr>
          <p:nvPr>
            <p:ph type="sldNum" sz="quarter" idx="5"/>
          </p:nvPr>
        </p:nvSpPr>
        <p:spPr/>
        <p:txBody>
          <a:bodyPr/>
          <a:lstStyle/>
          <a:p>
            <a:fld id="{EABC2D63-9E7C-4D4B-B02D-6797D43422C8}" type="slidenum">
              <a:rPr lang="en-US" smtClean="0"/>
              <a:t>22</a:t>
            </a:fld>
            <a:endParaRPr lang="en-US"/>
          </a:p>
        </p:txBody>
      </p:sp>
    </p:spTree>
    <p:extLst>
      <p:ext uri="{BB962C8B-B14F-4D97-AF65-F5344CB8AC3E}">
        <p14:creationId xmlns:p14="http://schemas.microsoft.com/office/powerpoint/2010/main" val="13376770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We recommend three next steps to take this information and apply it to your own well-being. First, please choose and complete at least one of the accompanying activities to identify your values. Do this so that you can experience how this process, the ongoing clarification and reaffirmation to your values, even when it’s hard, can actually be incredibly helpful.</a:t>
            </a:r>
          </a:p>
        </p:txBody>
      </p:sp>
      <p:sp>
        <p:nvSpPr>
          <p:cNvPr id="4" name="Slide Number Placeholder 3"/>
          <p:cNvSpPr>
            <a:spLocks noGrp="1"/>
          </p:cNvSpPr>
          <p:nvPr>
            <p:ph type="sldNum" sz="quarter" idx="5"/>
          </p:nvPr>
        </p:nvSpPr>
        <p:spPr/>
        <p:txBody>
          <a:bodyPr/>
          <a:lstStyle/>
          <a:p>
            <a:fld id="{EABC2D63-9E7C-4D4B-B02D-6797D43422C8}" type="slidenum">
              <a:rPr lang="en-US" smtClean="0"/>
              <a:t>23</a:t>
            </a:fld>
            <a:endParaRPr lang="en-US"/>
          </a:p>
        </p:txBody>
      </p:sp>
    </p:spTree>
    <p:extLst>
      <p:ext uri="{BB962C8B-B14F-4D97-AF65-F5344CB8AC3E}">
        <p14:creationId xmlns:p14="http://schemas.microsoft.com/office/powerpoint/2010/main" val="42402413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second recommendation is that you take any one of these practices and teach it to your practice partner—whether that is a colleague, spouse, friend, or family member. Whoever you selected. Go over the activity with them too, and then work to use the strategy in everyday life. Get practice imbedding your values into your action.</a:t>
            </a:r>
          </a:p>
          <a:p>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ABC2D63-9E7C-4D4B-B02D-6797D43422C8}" type="slidenum">
              <a:rPr lang="en-US" smtClean="0"/>
              <a:t>24</a:t>
            </a:fld>
            <a:endParaRPr lang="en-US"/>
          </a:p>
        </p:txBody>
      </p:sp>
    </p:spTree>
    <p:extLst>
      <p:ext uri="{BB962C8B-B14F-4D97-AF65-F5344CB8AC3E}">
        <p14:creationId xmlns:p14="http://schemas.microsoft.com/office/powerpoint/2010/main" val="35008861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The third and final step is to set an intentional action plan of your own. Action Planning is a critical step whenever we try to start something new. It helps us identify our barriers, our strengths, and how we can recover from setbacks when they inevitably happen.  </a:t>
            </a:r>
          </a:p>
          <a:p>
            <a:pPr rtl="0" fontAlgn="base"/>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Thank you again for watching and engaging with this lesson. Take care. </a:t>
            </a:r>
            <a:endParaRPr lang="en-US" b="0" i="0" dirty="0">
              <a:effectLst/>
            </a:endParaRPr>
          </a:p>
          <a:p>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ABC2D63-9E7C-4D4B-B02D-6797D43422C8}" type="slidenum">
              <a:rPr lang="en-US" smtClean="0"/>
              <a:t>25</a:t>
            </a:fld>
            <a:endParaRPr lang="en-US"/>
          </a:p>
        </p:txBody>
      </p:sp>
    </p:spTree>
    <p:extLst>
      <p:ext uri="{BB962C8B-B14F-4D97-AF65-F5344CB8AC3E}">
        <p14:creationId xmlns:p14="http://schemas.microsoft.com/office/powerpoint/2010/main" val="6303570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BC2D63-9E7C-4D4B-B02D-6797D43422C8}" type="slidenum">
              <a:rPr lang="en-US" smtClean="0"/>
              <a:t>4</a:t>
            </a:fld>
            <a:endParaRPr lang="en-US"/>
          </a:p>
        </p:txBody>
      </p:sp>
    </p:spTree>
    <p:extLst>
      <p:ext uri="{BB962C8B-B14F-4D97-AF65-F5344CB8AC3E}">
        <p14:creationId xmlns:p14="http://schemas.microsoft.com/office/powerpoint/2010/main" val="14529648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Hook</a:t>
            </a:r>
          </a:p>
          <a:p>
            <a:endParaRPr lang="en-US" b="1" dirty="0"/>
          </a:p>
          <a:p>
            <a:r>
              <a:rPr lang="en-US" b="0" dirty="0"/>
              <a:t>*Use or replace with your own metaphor that illustrates values as observable actions*</a:t>
            </a:r>
          </a:p>
          <a:p>
            <a:endParaRPr lang="en-US" b="1" dirty="0"/>
          </a:p>
          <a:p>
            <a:r>
              <a:rPr lang="en-US" b="0" dirty="0"/>
              <a:t>Let me introduce you to this upcoming UK band—Jenny and the Socks. They are fire right now and they are very open with the public about what they care about. For them, life is music and socks. </a:t>
            </a:r>
          </a:p>
          <a:p>
            <a:r>
              <a:rPr lang="en-US" b="0" dirty="0"/>
              <a:t>They are hosting an audition for a fifth band member. And you just so happen to be an incredibly gifted musician. There is no instrument you cannot play—no melody too complex for you to nail with precision and emotion. This could be your real big moment to break into international fame.</a:t>
            </a:r>
          </a:p>
          <a:p>
            <a:endParaRPr lang="en-US" b="0" dirty="0"/>
          </a:p>
          <a:p>
            <a:r>
              <a:rPr lang="en-US" b="0" dirty="0"/>
              <a:t>But you care nothing for socks. If you were to rate yourself right now on how much the style of your sock means to you, what would it be? From 1-10, maybe a 2? Where is it in relation to eating a good meal? Above or below?</a:t>
            </a:r>
          </a:p>
          <a:p>
            <a:endParaRPr lang="en-US" b="0" dirty="0"/>
          </a:p>
          <a:p>
            <a:r>
              <a:rPr lang="en-US" b="0" dirty="0"/>
              <a:t>*Pause*</a:t>
            </a:r>
          </a:p>
          <a:p>
            <a:endParaRPr lang="en-US" b="0" dirty="0"/>
          </a:p>
          <a:p>
            <a:r>
              <a:rPr lang="en-US" b="0" dirty="0"/>
              <a:t>Yet, Jenny and the Socks live and breathe socks. Seems a little strange right? Maybe inconsequential? Maybe you are wondering why they care so much about socks? Whatever you are thinking, you know </a:t>
            </a:r>
            <a:r>
              <a:rPr lang="en-US" b="0" dirty="0" err="1"/>
              <a:t>uou</a:t>
            </a:r>
            <a:r>
              <a:rPr lang="en-US" b="0" dirty="0"/>
              <a:t> have got to convince them that socks are second only to music for you too. How do you do it?</a:t>
            </a:r>
          </a:p>
          <a:p>
            <a:endParaRPr lang="en-US" dirty="0"/>
          </a:p>
        </p:txBody>
      </p:sp>
      <p:sp>
        <p:nvSpPr>
          <p:cNvPr id="4" name="Slide Number Placeholder 3"/>
          <p:cNvSpPr>
            <a:spLocks noGrp="1"/>
          </p:cNvSpPr>
          <p:nvPr>
            <p:ph type="sldNum" sz="quarter" idx="5"/>
          </p:nvPr>
        </p:nvSpPr>
        <p:spPr/>
        <p:txBody>
          <a:bodyPr/>
          <a:lstStyle/>
          <a:p>
            <a:fld id="{EABC2D63-9E7C-4D4B-B02D-6797D43422C8}" type="slidenum">
              <a:rPr lang="en-US" smtClean="0"/>
              <a:t>5</a:t>
            </a:fld>
            <a:endParaRPr lang="en-US"/>
          </a:p>
        </p:txBody>
      </p:sp>
    </p:spTree>
    <p:extLst>
      <p:ext uri="{BB962C8B-B14F-4D97-AF65-F5344CB8AC3E}">
        <p14:creationId xmlns:p14="http://schemas.microsoft.com/office/powerpoint/2010/main" val="41584446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numerous things you can do. First, you might walk into the audition rocking your own pair of sweet socks. Someone who really cares about socks would certainly put in the time and effort to find a good, unique, comfortable pair and wear them to the audition. </a:t>
            </a:r>
          </a:p>
          <a:p>
            <a:r>
              <a:rPr lang="en-US" dirty="0"/>
              <a:t>You might also show them your own sock collection. If you don’t have one, maybe to prepare for the audition, you go and purchase some. Or you find abandoned socks from second-hand stores and give them a new home. You may even choose to share that story with Jenny and the Socks. I am sure they would be really impressed that you foster abandoned socks. </a:t>
            </a:r>
            <a:endParaRPr lang="en-US" dirty="0">
              <a:cs typeface="Calibri"/>
            </a:endParaRPr>
          </a:p>
          <a:p>
            <a:r>
              <a:rPr lang="en-US" dirty="0"/>
              <a:t>You might even spend several hours crafting a song that resonates with the majesty of socks.</a:t>
            </a:r>
            <a:endParaRPr lang="en-US" dirty="0">
              <a:cs typeface="Calibri"/>
            </a:endParaRPr>
          </a:p>
          <a:p>
            <a:r>
              <a:rPr lang="en-US" dirty="0"/>
              <a:t>If you did all these things, what do you think Jenny and the Socks would think? Would they know that you started out not caring for socks? I would be willing to bet they’d give you the band spot right away because, to them, you didn’t just talk the talk that you loved socks, you walked the walk </a:t>
            </a:r>
            <a:r>
              <a:rPr lang="en-US" i="1" dirty="0"/>
              <a:t>in</a:t>
            </a:r>
            <a:r>
              <a:rPr lang="en-US" dirty="0"/>
              <a:t> your socks.</a:t>
            </a:r>
            <a:endParaRPr lang="en-US" dirty="0">
              <a:cs typeface="Calibri"/>
            </a:endParaRPr>
          </a:p>
          <a:p>
            <a:r>
              <a:rPr lang="en-US" dirty="0"/>
              <a:t>And how do you think you would feel after all that effort? Socks may still not be the most important thing to you. But, I would be willing to bet that some part of you now has a small appreciation for them. Maybe you found a few that make you smile. Maybe the song you wrote gives you some sense of joy while listening to its playback. </a:t>
            </a:r>
            <a:endParaRPr lang="en-US" dirty="0">
              <a:cs typeface="Calibri"/>
            </a:endParaRPr>
          </a:p>
          <a:p>
            <a:r>
              <a:rPr lang="en-US" dirty="0"/>
              <a:t>And that is what happens when we focus on our actions and the values that underlie them. No matter how seemingly small and insignificant something may seem, when we engage in actions that are aligned with a value, we can find meaning and purpose in that action. Values and aligned actions are the canvas upon which we make sense of why we do certain things. And that gives us the ability to weather difficulties.</a:t>
            </a:r>
            <a:endParaRPr lang="en-US" dirty="0">
              <a:cs typeface="Calibri"/>
            </a:endParaRPr>
          </a:p>
          <a:p>
            <a:pPr marL="139700"/>
            <a:endParaRPr lang="en-US" dirty="0">
              <a:cs typeface="Calibri"/>
            </a:endParaRPr>
          </a:p>
        </p:txBody>
      </p:sp>
      <p:sp>
        <p:nvSpPr>
          <p:cNvPr id="4" name="Slide Number Placeholder 3"/>
          <p:cNvSpPr>
            <a:spLocks noGrp="1"/>
          </p:cNvSpPr>
          <p:nvPr>
            <p:ph type="sldNum" sz="quarter" idx="5"/>
          </p:nvPr>
        </p:nvSpPr>
        <p:spPr/>
        <p:txBody>
          <a:bodyPr/>
          <a:lstStyle/>
          <a:p>
            <a:fld id="{EABC2D63-9E7C-4D4B-B02D-6797D43422C8}" type="slidenum">
              <a:rPr lang="en-US" smtClean="0"/>
              <a:t>6</a:t>
            </a:fld>
            <a:endParaRPr lang="en-US"/>
          </a:p>
        </p:txBody>
      </p:sp>
    </p:spTree>
    <p:extLst>
      <p:ext uri="{BB962C8B-B14F-4D97-AF65-F5344CB8AC3E}">
        <p14:creationId xmlns:p14="http://schemas.microsoft.com/office/powerpoint/2010/main" val="12339407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b="1">
                <a:effectLst/>
              </a:rPr>
              <a:t>Who I Am</a:t>
            </a:r>
          </a:p>
          <a:p>
            <a:pPr rtl="0" fontAlgn="base"/>
            <a:endParaRPr lang="en-US" sz="1200" b="1" i="0" u="none" strike="noStrike" kern="1200">
              <a:solidFill>
                <a:schemeClr val="tx1"/>
              </a:solidFill>
              <a:effectLst/>
              <a:latin typeface="+mn-lt"/>
              <a:ea typeface="+mn-ea"/>
              <a:cs typeface="+mn-cs"/>
            </a:endParaRPr>
          </a:p>
          <a:p>
            <a:pPr rtl="0" fontAlgn="base"/>
            <a:r>
              <a:rPr lang="en-US" sz="1200" b="0" i="0" u="none" strike="noStrike" kern="1200">
                <a:solidFill>
                  <a:schemeClr val="tx1"/>
                </a:solidFill>
                <a:effectLst/>
                <a:latin typeface="+mn-lt"/>
                <a:ea typeface="+mn-ea"/>
                <a:cs typeface="+mn-cs"/>
              </a:rPr>
              <a:t>*Replace with your photo, change name(s), make sure to highlight your credentials (expert), your area of expertise (expert, informational power)*</a:t>
            </a:r>
            <a:br>
              <a:rPr lang="en-US" sz="1200" b="0" i="0" u="none" strike="noStrike" kern="1200">
                <a:solidFill>
                  <a:schemeClr val="tx1"/>
                </a:solidFill>
                <a:effectLst/>
                <a:latin typeface="+mn-lt"/>
                <a:ea typeface="+mn-ea"/>
                <a:cs typeface="+mn-cs"/>
              </a:rPr>
            </a:br>
            <a:endParaRPr lang="en-US" sz="1200" b="0" i="0" u="none" strike="noStrike"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EABC2D63-9E7C-4D4B-B02D-6797D43422C8}" type="slidenum">
              <a:rPr lang="en-US" smtClean="0"/>
              <a:t>7</a:t>
            </a:fld>
            <a:endParaRPr lang="en-US"/>
          </a:p>
        </p:txBody>
      </p:sp>
    </p:spTree>
    <p:extLst>
      <p:ext uri="{BB962C8B-B14F-4D97-AF65-F5344CB8AC3E}">
        <p14:creationId xmlns:p14="http://schemas.microsoft.com/office/powerpoint/2010/main" val="41638004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b="1" dirty="0">
                <a:effectLst/>
              </a:rPr>
              <a:t>Who I Am</a:t>
            </a:r>
          </a:p>
          <a:p>
            <a:pPr rtl="0" fontAlgn="base"/>
            <a:endParaRPr lang="en-US" sz="1200" b="1" i="0" u="none" strike="noStrike" kern="120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*Replace with your photo, change name(s), make sure to highlight your credentials (expert), your area of expertise (expert, informational power)*</a:t>
            </a:r>
            <a:br>
              <a:rPr lang="en-US" sz="1200" b="0" i="0" u="none" strike="noStrike" kern="1200">
                <a:solidFill>
                  <a:schemeClr val="tx1"/>
                </a:solidFill>
                <a:effectLst/>
                <a:latin typeface="+mn-lt"/>
                <a:ea typeface="+mn-ea"/>
                <a:cs typeface="+mn-cs"/>
              </a:rPr>
            </a:br>
            <a:endParaRPr lang="en-US" sz="1200" b="0" i="0" u="none" strike="noStrike"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EABC2D63-9E7C-4D4B-B02D-6797D43422C8}" type="slidenum">
              <a:rPr lang="en-US" smtClean="0"/>
              <a:t>8</a:t>
            </a:fld>
            <a:endParaRPr lang="en-US"/>
          </a:p>
        </p:txBody>
      </p:sp>
    </p:spTree>
    <p:extLst>
      <p:ext uri="{BB962C8B-B14F-4D97-AF65-F5344CB8AC3E}">
        <p14:creationId xmlns:p14="http://schemas.microsoft.com/office/powerpoint/2010/main" val="41638004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700"/>
            <a:r>
              <a:rPr lang="en-US" dirty="0"/>
              <a:t>As a quick reminder, the Adult Resilience Curriculum – or ARC – is transtheoretical and comprehensive, yet flexible. The ARC was originally developed in 2013 by Dr. Clayton Cook and Dr. Gail Joseph for pre-service and in-service teachers.  It is designed to promote wellbeing and enhance people’s capacity for resilience.  It builds upon the strengths of existing programs, while trying to make the content more accessible and feasible for real-world professionals in various disciplines. This curriculum is NOT</a:t>
            </a:r>
            <a:r>
              <a:rPr lang="en-US" b="0" u="none" dirty="0"/>
              <a:t> designed to replace mental health services or treatment</a:t>
            </a:r>
            <a:r>
              <a:rPr lang="en-US" dirty="0"/>
              <a:t>.</a:t>
            </a:r>
          </a:p>
        </p:txBody>
      </p:sp>
      <p:sp>
        <p:nvSpPr>
          <p:cNvPr id="4" name="Slide Number Placeholder 3"/>
          <p:cNvSpPr>
            <a:spLocks noGrp="1"/>
          </p:cNvSpPr>
          <p:nvPr>
            <p:ph type="sldNum" sz="quarter" idx="5"/>
          </p:nvPr>
        </p:nvSpPr>
        <p:spPr/>
        <p:txBody>
          <a:bodyPr/>
          <a:lstStyle/>
          <a:p>
            <a:fld id="{EABC2D63-9E7C-4D4B-B02D-6797D43422C8}" type="slidenum">
              <a:rPr lang="en-US" smtClean="0"/>
              <a:t>9</a:t>
            </a:fld>
            <a:endParaRPr lang="en-US"/>
          </a:p>
        </p:txBody>
      </p:sp>
    </p:spTree>
    <p:extLst>
      <p:ext uri="{BB962C8B-B14F-4D97-AF65-F5344CB8AC3E}">
        <p14:creationId xmlns:p14="http://schemas.microsoft.com/office/powerpoint/2010/main" val="17232912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ARC program is broken into 10 modules, preceded by a brief</a:t>
            </a:r>
            <a:r>
              <a:rPr lang="en-US" b="0" i="0" u="none" strike="noStrike" kern="1200" dirty="0">
                <a:effectLst/>
              </a:rPr>
              <a:t>, </a:t>
            </a:r>
            <a:r>
              <a:rPr lang="en-US" dirty="0"/>
              <a:t>introductory module 0. Modules 1 through 5 and module 10 </a:t>
            </a:r>
            <a:r>
              <a:rPr lang="en-US" b="0" i="0" u="none" strike="noStrike" kern="1200" dirty="0">
                <a:effectLst/>
              </a:rPr>
              <a:t>make </a:t>
            </a:r>
            <a:r>
              <a:rPr lang="en-US" dirty="0"/>
              <a:t>up the "core" modules. Modules 6 through 9 are supplementary and provide additional opportunities </a:t>
            </a:r>
            <a:r>
              <a:rPr lang="en-US" b="0" i="0" u="none" strike="noStrike" kern="1200" dirty="0">
                <a:effectLst/>
              </a:rPr>
              <a:t>to </a:t>
            </a:r>
            <a:r>
              <a:rPr lang="en-US" dirty="0"/>
              <a:t>learn and practice resiliency skills. Finally, the 10th module brings the curriculum together. It is required at the end</a:t>
            </a:r>
            <a:r>
              <a:rPr lang="en-US" b="0" i="0" u="none" strike="noStrike" kern="1200" dirty="0">
                <a:effectLst/>
              </a:rPr>
              <a:t>, </a:t>
            </a:r>
            <a:r>
              <a:rPr lang="en-US" dirty="0"/>
              <a:t>regardless of if you do any or all of the supplementary modules.</a:t>
            </a:r>
          </a:p>
        </p:txBody>
      </p:sp>
      <p:sp>
        <p:nvSpPr>
          <p:cNvPr id="4" name="Slide Number Placeholder 3"/>
          <p:cNvSpPr>
            <a:spLocks noGrp="1"/>
          </p:cNvSpPr>
          <p:nvPr>
            <p:ph type="sldNum" sz="quarter" idx="5"/>
          </p:nvPr>
        </p:nvSpPr>
        <p:spPr/>
        <p:txBody>
          <a:bodyPr/>
          <a:lstStyle/>
          <a:p>
            <a:fld id="{EABC2D63-9E7C-4D4B-B02D-6797D43422C8}" type="slidenum">
              <a:rPr lang="en-US" smtClean="0"/>
              <a:t>10</a:t>
            </a:fld>
            <a:endParaRPr lang="en-US"/>
          </a:p>
        </p:txBody>
      </p:sp>
    </p:spTree>
    <p:extLst>
      <p:ext uri="{BB962C8B-B14F-4D97-AF65-F5344CB8AC3E}">
        <p14:creationId xmlns:p14="http://schemas.microsoft.com/office/powerpoint/2010/main" val="5295957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9E27B-3A1C-B649-93F9-AB9ED126379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82C44BC-70BB-5C41-A6BB-CB282D440F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2D6323D-DD11-D340-BAA8-287AA751C20B}"/>
              </a:ext>
            </a:extLst>
          </p:cNvPr>
          <p:cNvSpPr>
            <a:spLocks noGrp="1"/>
          </p:cNvSpPr>
          <p:nvPr>
            <p:ph type="dt" sz="half" idx="10"/>
          </p:nvPr>
        </p:nvSpPr>
        <p:spPr/>
        <p:txBody>
          <a:bodyPr/>
          <a:lstStyle/>
          <a:p>
            <a:fld id="{C764DE79-268F-4C1A-8933-263129D2AF90}" type="datetimeFigureOut">
              <a:rPr lang="en-US" smtClean="0"/>
              <a:t>3/11/2022</a:t>
            </a:fld>
            <a:endParaRPr lang="en-US"/>
          </a:p>
        </p:txBody>
      </p:sp>
      <p:sp>
        <p:nvSpPr>
          <p:cNvPr id="5" name="Footer Placeholder 4">
            <a:extLst>
              <a:ext uri="{FF2B5EF4-FFF2-40B4-BE49-F238E27FC236}">
                <a16:creationId xmlns:a16="http://schemas.microsoft.com/office/drawing/2014/main" id="{17052BE0-CE85-7442-91C7-2C40C5BE9F2F}"/>
              </a:ext>
            </a:extLst>
          </p:cNvPr>
          <p:cNvSpPr>
            <a:spLocks noGrp="1"/>
          </p:cNvSpPr>
          <p:nvPr>
            <p:ph type="ftr" sz="quarter" idx="11"/>
          </p:nvPr>
        </p:nvSpPr>
        <p:spPr/>
        <p:txBody>
          <a:bodyPr/>
          <a:lstStyle/>
          <a:p>
            <a:r>
              <a:rPr lang="en-US"/>
              <a:t>Adult Resilience Curriculum</a:t>
            </a:r>
          </a:p>
          <a:p>
            <a:endParaRPr lang="en-US"/>
          </a:p>
        </p:txBody>
      </p:sp>
      <p:sp>
        <p:nvSpPr>
          <p:cNvPr id="6" name="Slide Number Placeholder 5">
            <a:extLst>
              <a:ext uri="{FF2B5EF4-FFF2-40B4-BE49-F238E27FC236}">
                <a16:creationId xmlns:a16="http://schemas.microsoft.com/office/drawing/2014/main" id="{B1620FE4-EC1B-EB42-97C7-F37E14D63FAC}"/>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4415611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ECAC4-40E1-4E4A-B3E3-9A129F252E0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2348C1A-3F5D-8E43-B51A-052AE6247E9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C48EEE-15ED-4F47-AF31-5D96D7BFA375}"/>
              </a:ext>
            </a:extLst>
          </p:cNvPr>
          <p:cNvSpPr>
            <a:spLocks noGrp="1"/>
          </p:cNvSpPr>
          <p:nvPr>
            <p:ph type="dt" sz="half" idx="10"/>
          </p:nvPr>
        </p:nvSpPr>
        <p:spPr/>
        <p:txBody>
          <a:bodyPr/>
          <a:lstStyle/>
          <a:p>
            <a:fld id="{C764DE79-268F-4C1A-8933-263129D2AF90}" type="datetimeFigureOut">
              <a:rPr lang="en-US" smtClean="0"/>
              <a:t>3/11/2022</a:t>
            </a:fld>
            <a:endParaRPr lang="en-US"/>
          </a:p>
        </p:txBody>
      </p:sp>
      <p:sp>
        <p:nvSpPr>
          <p:cNvPr id="5" name="Footer Placeholder 4">
            <a:extLst>
              <a:ext uri="{FF2B5EF4-FFF2-40B4-BE49-F238E27FC236}">
                <a16:creationId xmlns:a16="http://schemas.microsoft.com/office/drawing/2014/main" id="{6EA82A01-9BDD-364A-95FB-98AB698D3E6E}"/>
              </a:ext>
            </a:extLst>
          </p:cNvPr>
          <p:cNvSpPr>
            <a:spLocks noGrp="1"/>
          </p:cNvSpPr>
          <p:nvPr>
            <p:ph type="ftr" sz="quarter" idx="11"/>
          </p:nvPr>
        </p:nvSpPr>
        <p:spPr/>
        <p:txBody>
          <a:bodyPr/>
          <a:lstStyle/>
          <a:p>
            <a:r>
              <a:rPr lang="en-US"/>
              <a:t>Adult Resilience Curriculum</a:t>
            </a:r>
          </a:p>
          <a:p>
            <a:endParaRPr lang="en-US"/>
          </a:p>
        </p:txBody>
      </p:sp>
      <p:sp>
        <p:nvSpPr>
          <p:cNvPr id="6" name="Slide Number Placeholder 5">
            <a:extLst>
              <a:ext uri="{FF2B5EF4-FFF2-40B4-BE49-F238E27FC236}">
                <a16:creationId xmlns:a16="http://schemas.microsoft.com/office/drawing/2014/main" id="{9AD5793E-A73E-1A4E-B8E2-D6C13FDD88D2}"/>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9824423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6627709-9A75-D54D-9164-7668D1710F3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E909BE-2AD0-EC41-AD7A-45C1AC30F16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05ABCC-134C-CE49-9B49-41600E87D67A}"/>
              </a:ext>
            </a:extLst>
          </p:cNvPr>
          <p:cNvSpPr>
            <a:spLocks noGrp="1"/>
          </p:cNvSpPr>
          <p:nvPr>
            <p:ph type="dt" sz="half" idx="10"/>
          </p:nvPr>
        </p:nvSpPr>
        <p:spPr/>
        <p:txBody>
          <a:bodyPr/>
          <a:lstStyle/>
          <a:p>
            <a:fld id="{C764DE79-268F-4C1A-8933-263129D2AF90}" type="datetimeFigureOut">
              <a:rPr lang="en-US" smtClean="0"/>
              <a:t>3/11/2022</a:t>
            </a:fld>
            <a:endParaRPr lang="en-US"/>
          </a:p>
        </p:txBody>
      </p:sp>
      <p:sp>
        <p:nvSpPr>
          <p:cNvPr id="5" name="Footer Placeholder 4">
            <a:extLst>
              <a:ext uri="{FF2B5EF4-FFF2-40B4-BE49-F238E27FC236}">
                <a16:creationId xmlns:a16="http://schemas.microsoft.com/office/drawing/2014/main" id="{60935EB2-D4D5-8547-8193-D37C06B45746}"/>
              </a:ext>
            </a:extLst>
          </p:cNvPr>
          <p:cNvSpPr>
            <a:spLocks noGrp="1"/>
          </p:cNvSpPr>
          <p:nvPr>
            <p:ph type="ftr" sz="quarter" idx="11"/>
          </p:nvPr>
        </p:nvSpPr>
        <p:spPr/>
        <p:txBody>
          <a:bodyPr/>
          <a:lstStyle/>
          <a:p>
            <a:r>
              <a:rPr lang="en-US"/>
              <a:t>Adult Resilience Curriculum</a:t>
            </a:r>
          </a:p>
          <a:p>
            <a:endParaRPr lang="en-US"/>
          </a:p>
        </p:txBody>
      </p:sp>
      <p:sp>
        <p:nvSpPr>
          <p:cNvPr id="6" name="Slide Number Placeholder 5">
            <a:extLst>
              <a:ext uri="{FF2B5EF4-FFF2-40B4-BE49-F238E27FC236}">
                <a16:creationId xmlns:a16="http://schemas.microsoft.com/office/drawing/2014/main" id="{784A335E-9F3B-0945-A240-D3AB1C0FAB95}"/>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7871841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E85B06FA-99E2-4A8E-AD02-3D6D370F79E3}"/>
              </a:ext>
            </a:extLst>
          </p:cNvPr>
          <p:cNvSpPr>
            <a:spLocks noGrp="1"/>
          </p:cNvSpPr>
          <p:nvPr>
            <p:ph type="ctrTitle"/>
          </p:nvPr>
        </p:nvSpPr>
        <p:spPr>
          <a:xfrm>
            <a:off x="1017036" y="1844302"/>
            <a:ext cx="10157927" cy="1345261"/>
          </a:xfrm>
        </p:spPr>
        <p:txBody>
          <a:bodyPr/>
          <a:lstStyle>
            <a:lvl1pPr algn="ctr">
              <a:defRPr/>
            </a:lvl1pPr>
          </a:lstStyle>
          <a:p>
            <a:r>
              <a:rPr lang="en-US"/>
              <a:t>Click to edit Master title style</a:t>
            </a:r>
            <a:endParaRPr lang="en-US" dirty="0"/>
          </a:p>
        </p:txBody>
      </p:sp>
      <p:sp>
        <p:nvSpPr>
          <p:cNvPr id="14" name="Subtitle 2">
            <a:extLst>
              <a:ext uri="{FF2B5EF4-FFF2-40B4-BE49-F238E27FC236}">
                <a16:creationId xmlns:a16="http://schemas.microsoft.com/office/drawing/2014/main" id="{562B9050-5166-4195-BD7F-C36EE053ED61}"/>
              </a:ext>
            </a:extLst>
          </p:cNvPr>
          <p:cNvSpPr>
            <a:spLocks noGrp="1"/>
          </p:cNvSpPr>
          <p:nvPr>
            <p:ph type="subTitle" idx="1"/>
          </p:nvPr>
        </p:nvSpPr>
        <p:spPr>
          <a:xfrm>
            <a:off x="1524000" y="3518148"/>
            <a:ext cx="9144000" cy="1655762"/>
          </a:xfrm>
        </p:spPr>
        <p:txBody>
          <a:bodyPr>
            <a:normAutofit/>
          </a:bodyPr>
          <a:lstStyle>
            <a:lvl1pPr marL="0" indent="0" algn="ctr">
              <a:buFontTx/>
              <a:buNone/>
              <a:defRPr/>
            </a:lvl1pPr>
          </a:lstStyle>
          <a:p>
            <a:pPr>
              <a:lnSpc>
                <a:spcPct val="100000"/>
              </a:lnSpc>
            </a:pPr>
            <a:r>
              <a:rPr lang="en-US" sz="2800"/>
              <a:t>Click to edit Master subtitle style</a:t>
            </a:r>
            <a:endParaRPr lang="en-US" sz="2800" dirty="0"/>
          </a:p>
        </p:txBody>
      </p:sp>
      <p:pic>
        <p:nvPicPr>
          <p:cNvPr id="15" name="Picture 14" descr="Graphical user interface, text, application&#10;&#10;Description automatically generated">
            <a:extLst>
              <a:ext uri="{FF2B5EF4-FFF2-40B4-BE49-F238E27FC236}">
                <a16:creationId xmlns:a16="http://schemas.microsoft.com/office/drawing/2014/main" id="{4D51CFD5-BFB2-4AFE-9989-AFDC47BA03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698" y="241430"/>
            <a:ext cx="6200966" cy="931090"/>
          </a:xfrm>
          <a:prstGeom prst="rect">
            <a:avLst/>
          </a:prstGeom>
        </p:spPr>
      </p:pic>
      <p:grpSp>
        <p:nvGrpSpPr>
          <p:cNvPr id="16" name="Group 15">
            <a:extLst>
              <a:ext uri="{FF2B5EF4-FFF2-40B4-BE49-F238E27FC236}">
                <a16:creationId xmlns:a16="http://schemas.microsoft.com/office/drawing/2014/main" id="{751D4DB7-5B24-440D-8C07-C3F59FCE5C8D}"/>
              </a:ext>
            </a:extLst>
          </p:cNvPr>
          <p:cNvGrpSpPr/>
          <p:nvPr/>
        </p:nvGrpSpPr>
        <p:grpSpPr>
          <a:xfrm>
            <a:off x="196466" y="5789806"/>
            <a:ext cx="11799069" cy="965004"/>
            <a:chOff x="250785" y="5789806"/>
            <a:chExt cx="11799069" cy="965004"/>
          </a:xfrm>
        </p:grpSpPr>
        <p:pic>
          <p:nvPicPr>
            <p:cNvPr id="17" name="Picture 16" descr="A picture containing text, lit, light, dark&#10;&#10;Description automatically generated">
              <a:extLst>
                <a:ext uri="{FF2B5EF4-FFF2-40B4-BE49-F238E27FC236}">
                  <a16:creationId xmlns:a16="http://schemas.microsoft.com/office/drawing/2014/main" id="{9974994C-77D4-4BB5-99F4-E2A1F49570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18196" y="5789806"/>
              <a:ext cx="2931658" cy="965004"/>
            </a:xfrm>
            <a:prstGeom prst="rect">
              <a:avLst/>
            </a:prstGeom>
          </p:spPr>
        </p:pic>
        <p:pic>
          <p:nvPicPr>
            <p:cNvPr id="18" name="Picture 17" descr="Shape&#10;&#10;Description automatically generated with medium confidence">
              <a:extLst>
                <a:ext uri="{FF2B5EF4-FFF2-40B4-BE49-F238E27FC236}">
                  <a16:creationId xmlns:a16="http://schemas.microsoft.com/office/drawing/2014/main" id="{EB68FFFC-C401-459A-A4D3-EF523D7236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0785" y="6107244"/>
              <a:ext cx="4005942" cy="647566"/>
            </a:xfrm>
            <a:prstGeom prst="rect">
              <a:avLst/>
            </a:prstGeom>
          </p:spPr>
        </p:pic>
      </p:grpSp>
    </p:spTree>
    <p:extLst>
      <p:ext uri="{BB962C8B-B14F-4D97-AF65-F5344CB8AC3E}">
        <p14:creationId xmlns:p14="http://schemas.microsoft.com/office/powerpoint/2010/main" val="26567768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Conten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16183-7EFF-4F36-B3E3-675F45B646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D22266-95A0-4D26-8551-17688D5BADC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B42386-EBEC-48DE-BCCE-A92B784BAB0A}"/>
              </a:ext>
            </a:extLst>
          </p:cNvPr>
          <p:cNvSpPr>
            <a:spLocks noGrp="1"/>
          </p:cNvSpPr>
          <p:nvPr>
            <p:ph type="dt" sz="half" idx="10"/>
          </p:nvPr>
        </p:nvSpPr>
        <p:spPr/>
        <p:txBody>
          <a:bodyPr/>
          <a:lstStyle/>
          <a:p>
            <a:fld id="{C764DE79-268F-4C1A-8933-263129D2AF90}" type="datetimeFigureOut">
              <a:rPr lang="en-US" smtClean="0"/>
              <a:t>3/11/2022</a:t>
            </a:fld>
            <a:endParaRPr lang="en-US"/>
          </a:p>
        </p:txBody>
      </p:sp>
      <p:sp>
        <p:nvSpPr>
          <p:cNvPr id="5" name="Footer Placeholder 4">
            <a:extLst>
              <a:ext uri="{FF2B5EF4-FFF2-40B4-BE49-F238E27FC236}">
                <a16:creationId xmlns:a16="http://schemas.microsoft.com/office/drawing/2014/main" id="{3D5A50B3-4B5E-417E-86EB-4B4D3DA870B7}"/>
              </a:ext>
            </a:extLst>
          </p:cNvPr>
          <p:cNvSpPr>
            <a:spLocks noGrp="1"/>
          </p:cNvSpPr>
          <p:nvPr>
            <p:ph type="ftr" sz="quarter" idx="11"/>
          </p:nvPr>
        </p:nvSpPr>
        <p:spPr/>
        <p:txBody>
          <a:bodyPr/>
          <a:lstStyle/>
          <a:p>
            <a:r>
              <a:rPr lang="en-US"/>
              <a:t>Adult Resilience Curriculum</a:t>
            </a:r>
          </a:p>
          <a:p>
            <a:endParaRPr lang="en-US"/>
          </a:p>
        </p:txBody>
      </p:sp>
      <p:sp>
        <p:nvSpPr>
          <p:cNvPr id="6" name="Slide Number Placeholder 5">
            <a:extLst>
              <a:ext uri="{FF2B5EF4-FFF2-40B4-BE49-F238E27FC236}">
                <a16:creationId xmlns:a16="http://schemas.microsoft.com/office/drawing/2014/main" id="{5B757C10-A4CB-4BCF-8043-4C4EEF1E5311}"/>
              </a:ext>
            </a:extLst>
          </p:cNvPr>
          <p:cNvSpPr>
            <a:spLocks noGrp="1"/>
          </p:cNvSpPr>
          <p:nvPr>
            <p:ph type="sldNum" sz="quarter" idx="12"/>
          </p:nvPr>
        </p:nvSpPr>
        <p:spPr/>
        <p:txBody>
          <a:bodyPr/>
          <a:lstStyle/>
          <a:p>
            <a:fld id="{48F63A3B-78C7-47BE-AE5E-E10140E04643}" type="slidenum">
              <a:rPr lang="en-US" smtClean="0"/>
              <a:t>‹#›</a:t>
            </a:fld>
            <a:endParaRPr lang="en-US"/>
          </a:p>
        </p:txBody>
      </p:sp>
      <p:pic>
        <p:nvPicPr>
          <p:cNvPr id="7" name="Picture 6">
            <a:extLst>
              <a:ext uri="{FF2B5EF4-FFF2-40B4-BE49-F238E27FC236}">
                <a16:creationId xmlns:a16="http://schemas.microsoft.com/office/drawing/2014/main" id="{6A6935C8-5814-4A7A-AC93-9B616D9F308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flipV="1">
            <a:off x="-2827982" y="3365476"/>
            <a:ext cx="6191159" cy="127048"/>
          </a:xfrm>
          <a:prstGeom prst="rect">
            <a:avLst/>
          </a:prstGeom>
        </p:spPr>
      </p:pic>
    </p:spTree>
    <p:extLst>
      <p:ext uri="{BB962C8B-B14F-4D97-AF65-F5344CB8AC3E}">
        <p14:creationId xmlns:p14="http://schemas.microsoft.com/office/powerpoint/2010/main" val="26323811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Color Block Section Hea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085615E-8B54-4E9B-9C43-786A0EEE8672}"/>
              </a:ext>
            </a:extLst>
          </p:cNvPr>
          <p:cNvSpPr/>
          <p:nvPr/>
        </p:nvSpPr>
        <p:spPr>
          <a:xfrm>
            <a:off x="-63731" y="350046"/>
            <a:ext cx="12319462" cy="2027395"/>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72E16183-7EFF-4F36-B3E3-675F45B6460E}"/>
              </a:ext>
            </a:extLst>
          </p:cNvPr>
          <p:cNvSpPr>
            <a:spLocks noGrp="1"/>
          </p:cNvSpPr>
          <p:nvPr>
            <p:ph type="title"/>
          </p:nvPr>
        </p:nvSpPr>
        <p:spPr>
          <a:xfrm>
            <a:off x="838200" y="681038"/>
            <a:ext cx="10515600" cy="1325563"/>
          </a:xfrm>
        </p:spPr>
        <p:txBody>
          <a:bodyPr/>
          <a:lstStyle>
            <a:lvl1pPr>
              <a:defRPr>
                <a:solidFill>
                  <a:schemeClr val="bg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5D22266-95A0-4D26-8551-17688D5BADC6}"/>
              </a:ext>
            </a:extLst>
          </p:cNvPr>
          <p:cNvSpPr>
            <a:spLocks noGrp="1"/>
          </p:cNvSpPr>
          <p:nvPr>
            <p:ph idx="1"/>
          </p:nvPr>
        </p:nvSpPr>
        <p:spPr>
          <a:xfrm>
            <a:off x="838200" y="2568630"/>
            <a:ext cx="10515600" cy="3773981"/>
          </a:xfrm>
        </p:spPr>
        <p:txBody>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8">
            <a:extLst>
              <a:ext uri="{FF2B5EF4-FFF2-40B4-BE49-F238E27FC236}">
                <a16:creationId xmlns:a16="http://schemas.microsoft.com/office/drawing/2014/main" id="{B76656D0-DF22-455F-B032-8E4D4896DD6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V="1">
            <a:off x="854313" y="6517176"/>
            <a:ext cx="10483374" cy="150712"/>
          </a:xfrm>
          <a:prstGeom prst="rect">
            <a:avLst/>
          </a:prstGeom>
        </p:spPr>
      </p:pic>
    </p:spTree>
    <p:extLst>
      <p:ext uri="{BB962C8B-B14F-4D97-AF65-F5344CB8AC3E}">
        <p14:creationId xmlns:p14="http://schemas.microsoft.com/office/powerpoint/2010/main" val="3969471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6094F-2814-4412-A8DF-5AF91085C8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42B30BF-FC36-48A7-B89C-6216D6781FE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798828B-01FA-4873-8E04-00C860BDA70C}"/>
              </a:ext>
            </a:extLst>
          </p:cNvPr>
          <p:cNvSpPr>
            <a:spLocks noGrp="1"/>
          </p:cNvSpPr>
          <p:nvPr>
            <p:ph type="dt" sz="half" idx="10"/>
          </p:nvPr>
        </p:nvSpPr>
        <p:spPr/>
        <p:txBody>
          <a:bodyPr/>
          <a:lstStyle/>
          <a:p>
            <a:fld id="{C764DE79-268F-4C1A-8933-263129D2AF90}" type="datetimeFigureOut">
              <a:rPr lang="en-US" smtClean="0"/>
              <a:t>3/11/2022</a:t>
            </a:fld>
            <a:endParaRPr lang="en-US"/>
          </a:p>
        </p:txBody>
      </p:sp>
      <p:sp>
        <p:nvSpPr>
          <p:cNvPr id="5" name="Footer Placeholder 4">
            <a:extLst>
              <a:ext uri="{FF2B5EF4-FFF2-40B4-BE49-F238E27FC236}">
                <a16:creationId xmlns:a16="http://schemas.microsoft.com/office/drawing/2014/main" id="{8CDCF771-AA95-43B0-B09E-08F3482B59D1}"/>
              </a:ext>
            </a:extLst>
          </p:cNvPr>
          <p:cNvSpPr>
            <a:spLocks noGrp="1"/>
          </p:cNvSpPr>
          <p:nvPr>
            <p:ph type="ftr" sz="quarter" idx="11"/>
          </p:nvPr>
        </p:nvSpPr>
        <p:spPr/>
        <p:txBody>
          <a:bodyPr/>
          <a:lstStyle/>
          <a:p>
            <a:r>
              <a:rPr lang="en-US"/>
              <a:t>Adult Resilience Curriculum</a:t>
            </a:r>
          </a:p>
          <a:p>
            <a:endParaRPr lang="en-US"/>
          </a:p>
        </p:txBody>
      </p:sp>
      <p:sp>
        <p:nvSpPr>
          <p:cNvPr id="6" name="Slide Number Placeholder 5">
            <a:extLst>
              <a:ext uri="{FF2B5EF4-FFF2-40B4-BE49-F238E27FC236}">
                <a16:creationId xmlns:a16="http://schemas.microsoft.com/office/drawing/2014/main" id="{3392EF48-1AA0-4ACB-9A84-6F7E502CA95A}"/>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600747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Content Slide,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CF44A-A045-46FE-BA57-699F0089C36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305193-BE99-4ECB-BF7E-B65A6974E5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BF77CE-0560-4C8B-B57B-DF533B1D758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81A309C-E97E-49DC-82C3-333DA7F22586}"/>
              </a:ext>
            </a:extLst>
          </p:cNvPr>
          <p:cNvSpPr>
            <a:spLocks noGrp="1"/>
          </p:cNvSpPr>
          <p:nvPr>
            <p:ph type="dt" sz="half" idx="10"/>
          </p:nvPr>
        </p:nvSpPr>
        <p:spPr/>
        <p:txBody>
          <a:bodyPr/>
          <a:lstStyle/>
          <a:p>
            <a:fld id="{C764DE79-268F-4C1A-8933-263129D2AF90}" type="datetimeFigureOut">
              <a:rPr lang="en-US" smtClean="0"/>
              <a:t>3/11/2022</a:t>
            </a:fld>
            <a:endParaRPr lang="en-US"/>
          </a:p>
        </p:txBody>
      </p:sp>
      <p:sp>
        <p:nvSpPr>
          <p:cNvPr id="6" name="Footer Placeholder 5">
            <a:extLst>
              <a:ext uri="{FF2B5EF4-FFF2-40B4-BE49-F238E27FC236}">
                <a16:creationId xmlns:a16="http://schemas.microsoft.com/office/drawing/2014/main" id="{CAB0A09C-E34D-475F-AA75-0DB18A53094C}"/>
              </a:ext>
            </a:extLst>
          </p:cNvPr>
          <p:cNvSpPr>
            <a:spLocks noGrp="1"/>
          </p:cNvSpPr>
          <p:nvPr>
            <p:ph type="ftr" sz="quarter" idx="11"/>
          </p:nvPr>
        </p:nvSpPr>
        <p:spPr/>
        <p:txBody>
          <a:bodyPr/>
          <a:lstStyle/>
          <a:p>
            <a:r>
              <a:rPr lang="en-US"/>
              <a:t>Adult Resilience Curriculum</a:t>
            </a:r>
          </a:p>
          <a:p>
            <a:endParaRPr lang="en-US"/>
          </a:p>
        </p:txBody>
      </p:sp>
      <p:sp>
        <p:nvSpPr>
          <p:cNvPr id="7" name="Slide Number Placeholder 6">
            <a:extLst>
              <a:ext uri="{FF2B5EF4-FFF2-40B4-BE49-F238E27FC236}">
                <a16:creationId xmlns:a16="http://schemas.microsoft.com/office/drawing/2014/main" id="{A3979708-3200-42F9-85A4-781466313E3B}"/>
              </a:ext>
            </a:extLst>
          </p:cNvPr>
          <p:cNvSpPr>
            <a:spLocks noGrp="1"/>
          </p:cNvSpPr>
          <p:nvPr>
            <p:ph type="sldNum" sz="quarter" idx="12"/>
          </p:nvPr>
        </p:nvSpPr>
        <p:spPr/>
        <p:txBody>
          <a:bodyPr/>
          <a:lstStyle/>
          <a:p>
            <a:fld id="{48F63A3B-78C7-47BE-AE5E-E10140E04643}" type="slidenum">
              <a:rPr lang="en-US" smtClean="0"/>
              <a:t>‹#›</a:t>
            </a:fld>
            <a:endParaRPr lang="en-US"/>
          </a:p>
        </p:txBody>
      </p:sp>
      <p:pic>
        <p:nvPicPr>
          <p:cNvPr id="9" name="Picture 8">
            <a:extLst>
              <a:ext uri="{FF2B5EF4-FFF2-40B4-BE49-F238E27FC236}">
                <a16:creationId xmlns:a16="http://schemas.microsoft.com/office/drawing/2014/main" id="{53893291-31A8-45C5-A65E-74CCA92B9C9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flipV="1">
            <a:off x="-2827982" y="3365476"/>
            <a:ext cx="6191159" cy="127048"/>
          </a:xfrm>
          <a:prstGeom prst="rect">
            <a:avLst/>
          </a:prstGeom>
        </p:spPr>
      </p:pic>
    </p:spTree>
    <p:extLst>
      <p:ext uri="{BB962C8B-B14F-4D97-AF65-F5344CB8AC3E}">
        <p14:creationId xmlns:p14="http://schemas.microsoft.com/office/powerpoint/2010/main" val="36591937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ntent Slide, 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132C4-A797-4EB3-804F-104F37A5AEA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50019B-6B62-4FBE-8EB7-837DAFE9200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AF29663-E4D1-4C27-853D-6FC4AE5F8C0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3CBB66-18CC-4F53-9ABF-05D6DA6FA0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536103D-74F3-47E5-812F-49DD071CF39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3182A4C-D852-4D96-ACB9-BFA2911A3FAE}"/>
              </a:ext>
            </a:extLst>
          </p:cNvPr>
          <p:cNvSpPr>
            <a:spLocks noGrp="1"/>
          </p:cNvSpPr>
          <p:nvPr>
            <p:ph type="dt" sz="half" idx="10"/>
          </p:nvPr>
        </p:nvSpPr>
        <p:spPr/>
        <p:txBody>
          <a:bodyPr/>
          <a:lstStyle/>
          <a:p>
            <a:fld id="{C764DE79-268F-4C1A-8933-263129D2AF90}" type="datetimeFigureOut">
              <a:rPr lang="en-US" smtClean="0"/>
              <a:t>3/11/2022</a:t>
            </a:fld>
            <a:endParaRPr lang="en-US"/>
          </a:p>
        </p:txBody>
      </p:sp>
      <p:sp>
        <p:nvSpPr>
          <p:cNvPr id="8" name="Footer Placeholder 7">
            <a:extLst>
              <a:ext uri="{FF2B5EF4-FFF2-40B4-BE49-F238E27FC236}">
                <a16:creationId xmlns:a16="http://schemas.microsoft.com/office/drawing/2014/main" id="{CCC9E68D-416E-4CA8-BB59-C6D26C9F17AD}"/>
              </a:ext>
            </a:extLst>
          </p:cNvPr>
          <p:cNvSpPr>
            <a:spLocks noGrp="1"/>
          </p:cNvSpPr>
          <p:nvPr>
            <p:ph type="ftr" sz="quarter" idx="11"/>
          </p:nvPr>
        </p:nvSpPr>
        <p:spPr/>
        <p:txBody>
          <a:bodyPr/>
          <a:lstStyle/>
          <a:p>
            <a:r>
              <a:rPr lang="en-US"/>
              <a:t>Adult Resilience Curriculum</a:t>
            </a:r>
          </a:p>
          <a:p>
            <a:endParaRPr lang="en-US"/>
          </a:p>
        </p:txBody>
      </p:sp>
      <p:sp>
        <p:nvSpPr>
          <p:cNvPr id="9" name="Slide Number Placeholder 8">
            <a:extLst>
              <a:ext uri="{FF2B5EF4-FFF2-40B4-BE49-F238E27FC236}">
                <a16:creationId xmlns:a16="http://schemas.microsoft.com/office/drawing/2014/main" id="{5CA4ECBB-A895-4CCD-9C2A-AB92BD268AAD}"/>
              </a:ext>
            </a:extLst>
          </p:cNvPr>
          <p:cNvSpPr>
            <a:spLocks noGrp="1"/>
          </p:cNvSpPr>
          <p:nvPr>
            <p:ph type="sldNum" sz="quarter" idx="12"/>
          </p:nvPr>
        </p:nvSpPr>
        <p:spPr/>
        <p:txBody>
          <a:bodyPr/>
          <a:lstStyle/>
          <a:p>
            <a:fld id="{48F63A3B-78C7-47BE-AE5E-E10140E04643}" type="slidenum">
              <a:rPr lang="en-US" smtClean="0"/>
              <a:t>‹#›</a:t>
            </a:fld>
            <a:endParaRPr lang="en-US"/>
          </a:p>
        </p:txBody>
      </p:sp>
      <p:pic>
        <p:nvPicPr>
          <p:cNvPr id="11" name="Picture 10">
            <a:extLst>
              <a:ext uri="{FF2B5EF4-FFF2-40B4-BE49-F238E27FC236}">
                <a16:creationId xmlns:a16="http://schemas.microsoft.com/office/drawing/2014/main" id="{0CC63E4A-2516-4B56-A8CE-027017FE322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flipV="1">
            <a:off x="-2827982" y="3365476"/>
            <a:ext cx="6191159" cy="127048"/>
          </a:xfrm>
          <a:prstGeom prst="rect">
            <a:avLst/>
          </a:prstGeom>
        </p:spPr>
      </p:pic>
    </p:spTree>
    <p:extLst>
      <p:ext uri="{BB962C8B-B14F-4D97-AF65-F5344CB8AC3E}">
        <p14:creationId xmlns:p14="http://schemas.microsoft.com/office/powerpoint/2010/main" val="36221534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Content Slide, 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274C0-F0E8-44BA-9A8F-C611149522E7}"/>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38554864-3866-4BFA-BD90-EEEAD613A8A2}"/>
              </a:ext>
            </a:extLst>
          </p:cNvPr>
          <p:cNvSpPr>
            <a:spLocks noGrp="1"/>
          </p:cNvSpPr>
          <p:nvPr>
            <p:ph type="dt" sz="half" idx="10"/>
          </p:nvPr>
        </p:nvSpPr>
        <p:spPr/>
        <p:txBody>
          <a:bodyPr/>
          <a:lstStyle/>
          <a:p>
            <a:fld id="{C764DE79-268F-4C1A-8933-263129D2AF90}" type="datetimeFigureOut">
              <a:rPr lang="en-US" smtClean="0"/>
              <a:t>3/11/2022</a:t>
            </a:fld>
            <a:endParaRPr lang="en-US"/>
          </a:p>
        </p:txBody>
      </p:sp>
      <p:sp>
        <p:nvSpPr>
          <p:cNvPr id="4" name="Footer Placeholder 3">
            <a:extLst>
              <a:ext uri="{FF2B5EF4-FFF2-40B4-BE49-F238E27FC236}">
                <a16:creationId xmlns:a16="http://schemas.microsoft.com/office/drawing/2014/main" id="{4D1171DD-DA16-4461-8789-C41CD227B44B}"/>
              </a:ext>
            </a:extLst>
          </p:cNvPr>
          <p:cNvSpPr>
            <a:spLocks noGrp="1"/>
          </p:cNvSpPr>
          <p:nvPr>
            <p:ph type="ftr" sz="quarter" idx="11"/>
          </p:nvPr>
        </p:nvSpPr>
        <p:spPr/>
        <p:txBody>
          <a:bodyPr/>
          <a:lstStyle/>
          <a:p>
            <a:r>
              <a:rPr lang="en-US"/>
              <a:t>Adult Resilience Curriculum</a:t>
            </a:r>
          </a:p>
          <a:p>
            <a:endParaRPr lang="en-US"/>
          </a:p>
        </p:txBody>
      </p:sp>
      <p:sp>
        <p:nvSpPr>
          <p:cNvPr id="5" name="Slide Number Placeholder 4">
            <a:extLst>
              <a:ext uri="{FF2B5EF4-FFF2-40B4-BE49-F238E27FC236}">
                <a16:creationId xmlns:a16="http://schemas.microsoft.com/office/drawing/2014/main" id="{C7494CFB-A364-4E2D-AB25-8E3CDDA131CC}"/>
              </a:ext>
            </a:extLst>
          </p:cNvPr>
          <p:cNvSpPr>
            <a:spLocks noGrp="1"/>
          </p:cNvSpPr>
          <p:nvPr>
            <p:ph type="sldNum" sz="quarter" idx="12"/>
          </p:nvPr>
        </p:nvSpPr>
        <p:spPr/>
        <p:txBody>
          <a:bodyPr/>
          <a:lstStyle/>
          <a:p>
            <a:fld id="{48F63A3B-78C7-47BE-AE5E-E10140E04643}" type="slidenum">
              <a:rPr lang="en-US" smtClean="0"/>
              <a:t>‹#›</a:t>
            </a:fld>
            <a:endParaRPr lang="en-US"/>
          </a:p>
        </p:txBody>
      </p:sp>
      <p:pic>
        <p:nvPicPr>
          <p:cNvPr id="7" name="Picture 6">
            <a:extLst>
              <a:ext uri="{FF2B5EF4-FFF2-40B4-BE49-F238E27FC236}">
                <a16:creationId xmlns:a16="http://schemas.microsoft.com/office/drawing/2014/main" id="{BB6A5D6D-B053-42B9-B137-527ACF9B2D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flipV="1">
            <a:off x="-2827982" y="3365476"/>
            <a:ext cx="6191159" cy="127048"/>
          </a:xfrm>
          <a:prstGeom prst="rect">
            <a:avLst/>
          </a:prstGeom>
        </p:spPr>
      </p:pic>
    </p:spTree>
    <p:extLst>
      <p:ext uri="{BB962C8B-B14F-4D97-AF65-F5344CB8AC3E}">
        <p14:creationId xmlns:p14="http://schemas.microsoft.com/office/powerpoint/2010/main" val="41214196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C57BD44-3E9B-4815-9524-53378F98548D}"/>
              </a:ext>
            </a:extLst>
          </p:cNvPr>
          <p:cNvSpPr>
            <a:spLocks noGrp="1"/>
          </p:cNvSpPr>
          <p:nvPr>
            <p:ph type="dt" sz="half" idx="10"/>
          </p:nvPr>
        </p:nvSpPr>
        <p:spPr/>
        <p:txBody>
          <a:bodyPr/>
          <a:lstStyle/>
          <a:p>
            <a:fld id="{C764DE79-268F-4C1A-8933-263129D2AF90}" type="datetimeFigureOut">
              <a:rPr lang="en-US" smtClean="0"/>
              <a:t>3/11/2022</a:t>
            </a:fld>
            <a:endParaRPr lang="en-US"/>
          </a:p>
        </p:txBody>
      </p:sp>
      <p:sp>
        <p:nvSpPr>
          <p:cNvPr id="3" name="Footer Placeholder 2">
            <a:extLst>
              <a:ext uri="{FF2B5EF4-FFF2-40B4-BE49-F238E27FC236}">
                <a16:creationId xmlns:a16="http://schemas.microsoft.com/office/drawing/2014/main" id="{9D7C11CD-DCB5-4A74-AFF4-815178CA18D5}"/>
              </a:ext>
            </a:extLst>
          </p:cNvPr>
          <p:cNvSpPr>
            <a:spLocks noGrp="1"/>
          </p:cNvSpPr>
          <p:nvPr>
            <p:ph type="ftr" sz="quarter" idx="11"/>
          </p:nvPr>
        </p:nvSpPr>
        <p:spPr/>
        <p:txBody>
          <a:bodyPr/>
          <a:lstStyle/>
          <a:p>
            <a:r>
              <a:rPr lang="en-US"/>
              <a:t>Adult Resilience Curriculum</a:t>
            </a:r>
          </a:p>
          <a:p>
            <a:endParaRPr lang="en-US"/>
          </a:p>
        </p:txBody>
      </p:sp>
      <p:sp>
        <p:nvSpPr>
          <p:cNvPr id="4" name="Slide Number Placeholder 3">
            <a:extLst>
              <a:ext uri="{FF2B5EF4-FFF2-40B4-BE49-F238E27FC236}">
                <a16:creationId xmlns:a16="http://schemas.microsoft.com/office/drawing/2014/main" id="{6FDB2D77-2F42-4625-BAAA-A5C2434E5B8F}"/>
              </a:ext>
            </a:extLst>
          </p:cNvPr>
          <p:cNvSpPr>
            <a:spLocks noGrp="1"/>
          </p:cNvSpPr>
          <p:nvPr>
            <p:ph type="sldNum" sz="quarter" idx="12"/>
          </p:nvPr>
        </p:nvSpPr>
        <p:spPr/>
        <p:txBody>
          <a:bodyPr/>
          <a:lstStyle/>
          <a:p>
            <a:fld id="{48F63A3B-78C7-47BE-AE5E-E10140E04643}" type="slidenum">
              <a:rPr lang="en-US" smtClean="0"/>
              <a:t>‹#›</a:t>
            </a:fld>
            <a:endParaRPr lang="en-US"/>
          </a:p>
        </p:txBody>
      </p:sp>
      <p:pic>
        <p:nvPicPr>
          <p:cNvPr id="6" name="Picture 5">
            <a:extLst>
              <a:ext uri="{FF2B5EF4-FFF2-40B4-BE49-F238E27FC236}">
                <a16:creationId xmlns:a16="http://schemas.microsoft.com/office/drawing/2014/main" id="{BBFA29DF-7F8A-4844-90E3-FA7AAED0B6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flipV="1">
            <a:off x="-2827982" y="3365476"/>
            <a:ext cx="6191159" cy="127048"/>
          </a:xfrm>
          <a:prstGeom prst="rect">
            <a:avLst/>
          </a:prstGeom>
        </p:spPr>
      </p:pic>
    </p:spTree>
    <p:extLst>
      <p:ext uri="{BB962C8B-B14F-4D97-AF65-F5344CB8AC3E}">
        <p14:creationId xmlns:p14="http://schemas.microsoft.com/office/powerpoint/2010/main" val="20846457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7CC1A-ADE3-1D42-AD68-478A9CA184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FE68D9-F213-C64E-939F-0410DA5A16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13B0EC-B1E6-2346-AE21-34601D16398B}"/>
              </a:ext>
            </a:extLst>
          </p:cNvPr>
          <p:cNvSpPr>
            <a:spLocks noGrp="1"/>
          </p:cNvSpPr>
          <p:nvPr>
            <p:ph type="dt" sz="half" idx="10"/>
          </p:nvPr>
        </p:nvSpPr>
        <p:spPr/>
        <p:txBody>
          <a:bodyPr/>
          <a:lstStyle/>
          <a:p>
            <a:fld id="{C764DE79-268F-4C1A-8933-263129D2AF90}" type="datetimeFigureOut">
              <a:rPr lang="en-US" smtClean="0"/>
              <a:t>3/11/2022</a:t>
            </a:fld>
            <a:endParaRPr lang="en-US"/>
          </a:p>
        </p:txBody>
      </p:sp>
      <p:sp>
        <p:nvSpPr>
          <p:cNvPr id="5" name="Footer Placeholder 4">
            <a:extLst>
              <a:ext uri="{FF2B5EF4-FFF2-40B4-BE49-F238E27FC236}">
                <a16:creationId xmlns:a16="http://schemas.microsoft.com/office/drawing/2014/main" id="{7C7015DF-BA5A-FE4E-BEF8-AA3FBBB6FAFD}"/>
              </a:ext>
            </a:extLst>
          </p:cNvPr>
          <p:cNvSpPr>
            <a:spLocks noGrp="1"/>
          </p:cNvSpPr>
          <p:nvPr>
            <p:ph type="ftr" sz="quarter" idx="11"/>
          </p:nvPr>
        </p:nvSpPr>
        <p:spPr/>
        <p:txBody>
          <a:bodyPr/>
          <a:lstStyle/>
          <a:p>
            <a:r>
              <a:rPr lang="en-US"/>
              <a:t>Adult Resilience Curriculum</a:t>
            </a:r>
          </a:p>
          <a:p>
            <a:endParaRPr lang="en-US"/>
          </a:p>
        </p:txBody>
      </p:sp>
      <p:sp>
        <p:nvSpPr>
          <p:cNvPr id="6" name="Slide Number Placeholder 5">
            <a:extLst>
              <a:ext uri="{FF2B5EF4-FFF2-40B4-BE49-F238E27FC236}">
                <a16:creationId xmlns:a16="http://schemas.microsoft.com/office/drawing/2014/main" id="{54C65604-847B-2B4A-8BB4-FFF079C19EFA}"/>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4328604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37EC5-6640-4021-8DE5-62D3743581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6DB366B-2CFC-4650-B178-6756EC6E77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AAD67D-F9B1-4F70-85F0-70E84B173A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2ACC36-ADA7-4E09-84D0-1ABD4BD81EF7}"/>
              </a:ext>
            </a:extLst>
          </p:cNvPr>
          <p:cNvSpPr>
            <a:spLocks noGrp="1"/>
          </p:cNvSpPr>
          <p:nvPr>
            <p:ph type="dt" sz="half" idx="10"/>
          </p:nvPr>
        </p:nvSpPr>
        <p:spPr/>
        <p:txBody>
          <a:bodyPr/>
          <a:lstStyle/>
          <a:p>
            <a:fld id="{C764DE79-268F-4C1A-8933-263129D2AF90}" type="datetimeFigureOut">
              <a:rPr lang="en-US" smtClean="0"/>
              <a:t>3/11/2022</a:t>
            </a:fld>
            <a:endParaRPr lang="en-US"/>
          </a:p>
        </p:txBody>
      </p:sp>
      <p:sp>
        <p:nvSpPr>
          <p:cNvPr id="6" name="Footer Placeholder 5">
            <a:extLst>
              <a:ext uri="{FF2B5EF4-FFF2-40B4-BE49-F238E27FC236}">
                <a16:creationId xmlns:a16="http://schemas.microsoft.com/office/drawing/2014/main" id="{17536AF9-E555-4BAF-A711-10EA83D304F4}"/>
              </a:ext>
            </a:extLst>
          </p:cNvPr>
          <p:cNvSpPr>
            <a:spLocks noGrp="1"/>
          </p:cNvSpPr>
          <p:nvPr>
            <p:ph type="ftr" sz="quarter" idx="11"/>
          </p:nvPr>
        </p:nvSpPr>
        <p:spPr/>
        <p:txBody>
          <a:bodyPr/>
          <a:lstStyle/>
          <a:p>
            <a:r>
              <a:rPr lang="en-US"/>
              <a:t>Adult Resilience Curriculum</a:t>
            </a:r>
          </a:p>
          <a:p>
            <a:endParaRPr lang="en-US"/>
          </a:p>
        </p:txBody>
      </p:sp>
      <p:sp>
        <p:nvSpPr>
          <p:cNvPr id="7" name="Slide Number Placeholder 6">
            <a:extLst>
              <a:ext uri="{FF2B5EF4-FFF2-40B4-BE49-F238E27FC236}">
                <a16:creationId xmlns:a16="http://schemas.microsoft.com/office/drawing/2014/main" id="{C6D142F6-6989-439B-8CD2-7F97E937DB94}"/>
              </a:ext>
            </a:extLst>
          </p:cNvPr>
          <p:cNvSpPr>
            <a:spLocks noGrp="1"/>
          </p:cNvSpPr>
          <p:nvPr>
            <p:ph type="sldNum" sz="quarter" idx="12"/>
          </p:nvPr>
        </p:nvSpPr>
        <p:spPr/>
        <p:txBody>
          <a:bodyPr/>
          <a:lstStyle/>
          <a:p>
            <a:fld id="{48F63A3B-78C7-47BE-AE5E-E10140E04643}" type="slidenum">
              <a:rPr lang="en-US" smtClean="0"/>
              <a:t>‹#›</a:t>
            </a:fld>
            <a:endParaRPr lang="en-US"/>
          </a:p>
        </p:txBody>
      </p:sp>
      <p:pic>
        <p:nvPicPr>
          <p:cNvPr id="9" name="Picture 8">
            <a:extLst>
              <a:ext uri="{FF2B5EF4-FFF2-40B4-BE49-F238E27FC236}">
                <a16:creationId xmlns:a16="http://schemas.microsoft.com/office/drawing/2014/main" id="{9D83CD9B-C35A-47FC-AB8F-FA688E9ABE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flipV="1">
            <a:off x="-2827982" y="3365476"/>
            <a:ext cx="6191159" cy="127048"/>
          </a:xfrm>
          <a:prstGeom prst="rect">
            <a:avLst/>
          </a:prstGeom>
        </p:spPr>
      </p:pic>
    </p:spTree>
    <p:extLst>
      <p:ext uri="{BB962C8B-B14F-4D97-AF65-F5344CB8AC3E}">
        <p14:creationId xmlns:p14="http://schemas.microsoft.com/office/powerpoint/2010/main" val="5104686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AA2B6-6F7A-42CA-9B0D-DB267CA626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791E2E2-28A7-428D-B3E8-AEF9B98A5D9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D3B6EF8-F102-427F-AA97-B037C85FD3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CCA8A5-1486-4209-A8CF-B9B5CBFE7B31}"/>
              </a:ext>
            </a:extLst>
          </p:cNvPr>
          <p:cNvSpPr>
            <a:spLocks noGrp="1"/>
          </p:cNvSpPr>
          <p:nvPr>
            <p:ph type="dt" sz="half" idx="10"/>
          </p:nvPr>
        </p:nvSpPr>
        <p:spPr/>
        <p:txBody>
          <a:bodyPr/>
          <a:lstStyle/>
          <a:p>
            <a:fld id="{C764DE79-268F-4C1A-8933-263129D2AF90}" type="datetimeFigureOut">
              <a:rPr lang="en-US" smtClean="0"/>
              <a:t>3/11/2022</a:t>
            </a:fld>
            <a:endParaRPr lang="en-US"/>
          </a:p>
        </p:txBody>
      </p:sp>
      <p:sp>
        <p:nvSpPr>
          <p:cNvPr id="6" name="Footer Placeholder 5">
            <a:extLst>
              <a:ext uri="{FF2B5EF4-FFF2-40B4-BE49-F238E27FC236}">
                <a16:creationId xmlns:a16="http://schemas.microsoft.com/office/drawing/2014/main" id="{0FF6E7F0-6F71-4065-9235-56F7FB493721}"/>
              </a:ext>
            </a:extLst>
          </p:cNvPr>
          <p:cNvSpPr>
            <a:spLocks noGrp="1"/>
          </p:cNvSpPr>
          <p:nvPr>
            <p:ph type="ftr" sz="quarter" idx="11"/>
          </p:nvPr>
        </p:nvSpPr>
        <p:spPr/>
        <p:txBody>
          <a:bodyPr/>
          <a:lstStyle/>
          <a:p>
            <a:r>
              <a:rPr lang="en-US"/>
              <a:t>Adult Resilience Curriculum</a:t>
            </a:r>
          </a:p>
          <a:p>
            <a:endParaRPr lang="en-US"/>
          </a:p>
        </p:txBody>
      </p:sp>
      <p:sp>
        <p:nvSpPr>
          <p:cNvPr id="7" name="Slide Number Placeholder 6">
            <a:extLst>
              <a:ext uri="{FF2B5EF4-FFF2-40B4-BE49-F238E27FC236}">
                <a16:creationId xmlns:a16="http://schemas.microsoft.com/office/drawing/2014/main" id="{BBDDBF17-43CA-4190-96BC-9DFED80CF187}"/>
              </a:ext>
            </a:extLst>
          </p:cNvPr>
          <p:cNvSpPr>
            <a:spLocks noGrp="1"/>
          </p:cNvSpPr>
          <p:nvPr>
            <p:ph type="sldNum" sz="quarter" idx="12"/>
          </p:nvPr>
        </p:nvSpPr>
        <p:spPr/>
        <p:txBody>
          <a:bodyPr/>
          <a:lstStyle/>
          <a:p>
            <a:fld id="{48F63A3B-78C7-47BE-AE5E-E10140E04643}" type="slidenum">
              <a:rPr lang="en-US" smtClean="0"/>
              <a:t>‹#›</a:t>
            </a:fld>
            <a:endParaRPr lang="en-US"/>
          </a:p>
        </p:txBody>
      </p:sp>
      <p:pic>
        <p:nvPicPr>
          <p:cNvPr id="9" name="Picture 8">
            <a:extLst>
              <a:ext uri="{FF2B5EF4-FFF2-40B4-BE49-F238E27FC236}">
                <a16:creationId xmlns:a16="http://schemas.microsoft.com/office/drawing/2014/main" id="{620A600F-A026-4DFF-9B77-5B5F6D5AD0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flipV="1">
            <a:off x="-2827982" y="3365476"/>
            <a:ext cx="6191159" cy="127048"/>
          </a:xfrm>
          <a:prstGeom prst="rect">
            <a:avLst/>
          </a:prstGeom>
        </p:spPr>
      </p:pic>
    </p:spTree>
    <p:extLst>
      <p:ext uri="{BB962C8B-B14F-4D97-AF65-F5344CB8AC3E}">
        <p14:creationId xmlns:p14="http://schemas.microsoft.com/office/powerpoint/2010/main" val="17573892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E85B06FA-99E2-4A8E-AD02-3D6D370F79E3}"/>
              </a:ext>
            </a:extLst>
          </p:cNvPr>
          <p:cNvSpPr>
            <a:spLocks noGrp="1"/>
          </p:cNvSpPr>
          <p:nvPr>
            <p:ph type="ctrTitle"/>
          </p:nvPr>
        </p:nvSpPr>
        <p:spPr>
          <a:xfrm>
            <a:off x="1017036" y="1844302"/>
            <a:ext cx="10157927" cy="1345261"/>
          </a:xfrm>
        </p:spPr>
        <p:txBody>
          <a:bodyPr/>
          <a:lstStyle>
            <a:lvl1pPr algn="ctr">
              <a:defRPr/>
            </a:lvl1pPr>
          </a:lstStyle>
          <a:p>
            <a:r>
              <a:rPr lang="en-US" dirty="0"/>
              <a:t>Presentation Title Goes Here</a:t>
            </a:r>
          </a:p>
        </p:txBody>
      </p:sp>
      <p:sp>
        <p:nvSpPr>
          <p:cNvPr id="14" name="Subtitle 2">
            <a:extLst>
              <a:ext uri="{FF2B5EF4-FFF2-40B4-BE49-F238E27FC236}">
                <a16:creationId xmlns:a16="http://schemas.microsoft.com/office/drawing/2014/main" id="{562B9050-5166-4195-BD7F-C36EE053ED61}"/>
              </a:ext>
            </a:extLst>
          </p:cNvPr>
          <p:cNvSpPr>
            <a:spLocks noGrp="1"/>
          </p:cNvSpPr>
          <p:nvPr>
            <p:ph type="subTitle" idx="1"/>
          </p:nvPr>
        </p:nvSpPr>
        <p:spPr>
          <a:xfrm>
            <a:off x="1524000" y="3518148"/>
            <a:ext cx="9144000" cy="1655762"/>
          </a:xfrm>
        </p:spPr>
        <p:txBody>
          <a:bodyPr>
            <a:normAutofit/>
          </a:bodyPr>
          <a:lstStyle>
            <a:lvl1pPr marL="0" indent="0" algn="ctr">
              <a:buFontTx/>
              <a:buNone/>
              <a:defRPr/>
            </a:lvl1pPr>
          </a:lstStyle>
          <a:p>
            <a:pPr>
              <a:lnSpc>
                <a:spcPct val="100000"/>
              </a:lnSpc>
            </a:pPr>
            <a:r>
              <a:rPr lang="en-US" sz="2800" dirty="0"/>
              <a:t>Speaker A, PhD</a:t>
            </a:r>
          </a:p>
          <a:p>
            <a:pPr>
              <a:lnSpc>
                <a:spcPct val="100000"/>
              </a:lnSpc>
            </a:pPr>
            <a:r>
              <a:rPr lang="en-US" sz="2800" dirty="0"/>
              <a:t>Speaker B, LMHP</a:t>
            </a:r>
          </a:p>
          <a:p>
            <a:pPr>
              <a:lnSpc>
                <a:spcPct val="100000"/>
              </a:lnSpc>
            </a:pPr>
            <a:r>
              <a:rPr lang="en-US" sz="2800" dirty="0"/>
              <a:t>Speaker C, PhD</a:t>
            </a:r>
          </a:p>
        </p:txBody>
      </p:sp>
      <p:pic>
        <p:nvPicPr>
          <p:cNvPr id="15" name="Picture 14" descr="Graphical user interface, text, application&#10;&#10;Description automatically generated">
            <a:extLst>
              <a:ext uri="{FF2B5EF4-FFF2-40B4-BE49-F238E27FC236}">
                <a16:creationId xmlns:a16="http://schemas.microsoft.com/office/drawing/2014/main" id="{4D51CFD5-BFB2-4AFE-9989-AFDC47BA034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698" y="241430"/>
            <a:ext cx="6200966" cy="931090"/>
          </a:xfrm>
          <a:prstGeom prst="rect">
            <a:avLst/>
          </a:prstGeom>
        </p:spPr>
      </p:pic>
      <p:grpSp>
        <p:nvGrpSpPr>
          <p:cNvPr id="16" name="Group 15">
            <a:extLst>
              <a:ext uri="{FF2B5EF4-FFF2-40B4-BE49-F238E27FC236}">
                <a16:creationId xmlns:a16="http://schemas.microsoft.com/office/drawing/2014/main" id="{751D4DB7-5B24-440D-8C07-C3F59FCE5C8D}"/>
              </a:ext>
            </a:extLst>
          </p:cNvPr>
          <p:cNvGrpSpPr/>
          <p:nvPr userDrawn="1"/>
        </p:nvGrpSpPr>
        <p:grpSpPr>
          <a:xfrm>
            <a:off x="196466" y="5789806"/>
            <a:ext cx="11799069" cy="965004"/>
            <a:chOff x="250785" y="5789806"/>
            <a:chExt cx="11799069" cy="965004"/>
          </a:xfrm>
        </p:grpSpPr>
        <p:pic>
          <p:nvPicPr>
            <p:cNvPr id="17" name="Picture 16" descr="A picture containing text, lit, light, dark&#10;&#10;Description automatically generated">
              <a:extLst>
                <a:ext uri="{FF2B5EF4-FFF2-40B4-BE49-F238E27FC236}">
                  <a16:creationId xmlns:a16="http://schemas.microsoft.com/office/drawing/2014/main" id="{9974994C-77D4-4BB5-99F4-E2A1F49570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18196" y="5789806"/>
              <a:ext cx="2931658" cy="965004"/>
            </a:xfrm>
            <a:prstGeom prst="rect">
              <a:avLst/>
            </a:prstGeom>
          </p:spPr>
        </p:pic>
        <p:pic>
          <p:nvPicPr>
            <p:cNvPr id="18" name="Picture 17" descr="Shape&#10;&#10;Description automatically generated with medium confidence">
              <a:extLst>
                <a:ext uri="{FF2B5EF4-FFF2-40B4-BE49-F238E27FC236}">
                  <a16:creationId xmlns:a16="http://schemas.microsoft.com/office/drawing/2014/main" id="{EB68FFFC-C401-459A-A4D3-EF523D7236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0785" y="6107244"/>
              <a:ext cx="4005942" cy="647566"/>
            </a:xfrm>
            <a:prstGeom prst="rect">
              <a:avLst/>
            </a:prstGeom>
          </p:spPr>
        </p:pic>
      </p:grpSp>
    </p:spTree>
    <p:extLst>
      <p:ext uri="{BB962C8B-B14F-4D97-AF65-F5344CB8AC3E}">
        <p14:creationId xmlns:p14="http://schemas.microsoft.com/office/powerpoint/2010/main" val="23484519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F03B0-2E6E-4649-A9A2-B359AB9EE43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330E114-5B3D-D24F-B7CB-FCBD4C12193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75BEB3C-2319-B349-BD7D-1C3BE93CFFB8}"/>
              </a:ext>
            </a:extLst>
          </p:cNvPr>
          <p:cNvSpPr>
            <a:spLocks noGrp="1"/>
          </p:cNvSpPr>
          <p:nvPr>
            <p:ph type="dt" sz="half" idx="10"/>
          </p:nvPr>
        </p:nvSpPr>
        <p:spPr/>
        <p:txBody>
          <a:bodyPr/>
          <a:lstStyle/>
          <a:p>
            <a:fld id="{C764DE79-268F-4C1A-8933-263129D2AF90}" type="datetimeFigureOut">
              <a:rPr lang="en-US" smtClean="0"/>
              <a:t>3/11/2022</a:t>
            </a:fld>
            <a:endParaRPr lang="en-US"/>
          </a:p>
        </p:txBody>
      </p:sp>
      <p:sp>
        <p:nvSpPr>
          <p:cNvPr id="5" name="Footer Placeholder 4">
            <a:extLst>
              <a:ext uri="{FF2B5EF4-FFF2-40B4-BE49-F238E27FC236}">
                <a16:creationId xmlns:a16="http://schemas.microsoft.com/office/drawing/2014/main" id="{647DCCBB-049B-FD46-BCA6-A46BE8890258}"/>
              </a:ext>
            </a:extLst>
          </p:cNvPr>
          <p:cNvSpPr>
            <a:spLocks noGrp="1"/>
          </p:cNvSpPr>
          <p:nvPr>
            <p:ph type="ftr" sz="quarter" idx="11"/>
          </p:nvPr>
        </p:nvSpPr>
        <p:spPr/>
        <p:txBody>
          <a:bodyPr/>
          <a:lstStyle/>
          <a:p>
            <a:r>
              <a:rPr lang="en-US"/>
              <a:t>Adult Resilience Curriculum</a:t>
            </a:r>
          </a:p>
          <a:p>
            <a:endParaRPr lang="en-US"/>
          </a:p>
        </p:txBody>
      </p:sp>
      <p:sp>
        <p:nvSpPr>
          <p:cNvPr id="6" name="Slide Number Placeholder 5">
            <a:extLst>
              <a:ext uri="{FF2B5EF4-FFF2-40B4-BE49-F238E27FC236}">
                <a16:creationId xmlns:a16="http://schemas.microsoft.com/office/drawing/2014/main" id="{F986CA06-9840-BB4C-8A50-3078D3871496}"/>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5728134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8F62A-01D7-C446-9458-266442CC95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3F1281-E77B-D647-84AA-5388551904D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129F1CB-C843-9C4A-BA05-BCDB4A1EFE3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6AF8E58-FC07-C246-8724-52624B5F647D}"/>
              </a:ext>
            </a:extLst>
          </p:cNvPr>
          <p:cNvSpPr>
            <a:spLocks noGrp="1"/>
          </p:cNvSpPr>
          <p:nvPr>
            <p:ph type="dt" sz="half" idx="10"/>
          </p:nvPr>
        </p:nvSpPr>
        <p:spPr/>
        <p:txBody>
          <a:bodyPr/>
          <a:lstStyle/>
          <a:p>
            <a:fld id="{C764DE79-268F-4C1A-8933-263129D2AF90}" type="datetimeFigureOut">
              <a:rPr lang="en-US" smtClean="0"/>
              <a:t>3/11/2022</a:t>
            </a:fld>
            <a:endParaRPr lang="en-US"/>
          </a:p>
        </p:txBody>
      </p:sp>
      <p:sp>
        <p:nvSpPr>
          <p:cNvPr id="6" name="Footer Placeholder 5">
            <a:extLst>
              <a:ext uri="{FF2B5EF4-FFF2-40B4-BE49-F238E27FC236}">
                <a16:creationId xmlns:a16="http://schemas.microsoft.com/office/drawing/2014/main" id="{61836AA1-A1C1-2248-8508-4773C58B3109}"/>
              </a:ext>
            </a:extLst>
          </p:cNvPr>
          <p:cNvSpPr>
            <a:spLocks noGrp="1"/>
          </p:cNvSpPr>
          <p:nvPr>
            <p:ph type="ftr" sz="quarter" idx="11"/>
          </p:nvPr>
        </p:nvSpPr>
        <p:spPr/>
        <p:txBody>
          <a:bodyPr/>
          <a:lstStyle/>
          <a:p>
            <a:r>
              <a:rPr lang="en-US"/>
              <a:t>Adult Resilience Curriculum</a:t>
            </a:r>
          </a:p>
          <a:p>
            <a:endParaRPr lang="en-US"/>
          </a:p>
        </p:txBody>
      </p:sp>
      <p:sp>
        <p:nvSpPr>
          <p:cNvPr id="7" name="Slide Number Placeholder 6">
            <a:extLst>
              <a:ext uri="{FF2B5EF4-FFF2-40B4-BE49-F238E27FC236}">
                <a16:creationId xmlns:a16="http://schemas.microsoft.com/office/drawing/2014/main" id="{614829BF-A1CD-6640-8A5C-77628EF5B876}"/>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6916093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C4B62-5574-5240-96FA-3DBB5BBEEC7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7B991EE-588C-A141-A04A-D700668AEC8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9DBD99B-D050-8E4D-A05B-3EF8C1BCF86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32C133B-9069-2F46-AFB1-AFA660AB7DE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E1BA0D9-E6D5-BE4E-AE75-2D692209F56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C728EA5-B72B-9E43-8A80-3D5743206C85}"/>
              </a:ext>
            </a:extLst>
          </p:cNvPr>
          <p:cNvSpPr>
            <a:spLocks noGrp="1"/>
          </p:cNvSpPr>
          <p:nvPr>
            <p:ph type="dt" sz="half" idx="10"/>
          </p:nvPr>
        </p:nvSpPr>
        <p:spPr/>
        <p:txBody>
          <a:bodyPr/>
          <a:lstStyle/>
          <a:p>
            <a:fld id="{C764DE79-268F-4C1A-8933-263129D2AF90}" type="datetimeFigureOut">
              <a:rPr lang="en-US" smtClean="0"/>
              <a:t>3/11/2022</a:t>
            </a:fld>
            <a:endParaRPr lang="en-US"/>
          </a:p>
        </p:txBody>
      </p:sp>
      <p:sp>
        <p:nvSpPr>
          <p:cNvPr id="8" name="Footer Placeholder 7">
            <a:extLst>
              <a:ext uri="{FF2B5EF4-FFF2-40B4-BE49-F238E27FC236}">
                <a16:creationId xmlns:a16="http://schemas.microsoft.com/office/drawing/2014/main" id="{C4EA76CE-97DB-5643-8C28-477A5572D9F5}"/>
              </a:ext>
            </a:extLst>
          </p:cNvPr>
          <p:cNvSpPr>
            <a:spLocks noGrp="1"/>
          </p:cNvSpPr>
          <p:nvPr>
            <p:ph type="ftr" sz="quarter" idx="11"/>
          </p:nvPr>
        </p:nvSpPr>
        <p:spPr/>
        <p:txBody>
          <a:bodyPr/>
          <a:lstStyle/>
          <a:p>
            <a:r>
              <a:rPr lang="en-US"/>
              <a:t>Adult Resilience Curriculum</a:t>
            </a:r>
          </a:p>
          <a:p>
            <a:endParaRPr lang="en-US"/>
          </a:p>
        </p:txBody>
      </p:sp>
      <p:sp>
        <p:nvSpPr>
          <p:cNvPr id="9" name="Slide Number Placeholder 8">
            <a:extLst>
              <a:ext uri="{FF2B5EF4-FFF2-40B4-BE49-F238E27FC236}">
                <a16:creationId xmlns:a16="http://schemas.microsoft.com/office/drawing/2014/main" id="{D782279F-E48D-204D-BCBB-7071FC2C3AFB}"/>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6498507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F4DFB-CA55-AF4F-9947-7757FC80732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EE235C9-A167-6B4C-B84C-722D0C08294D}"/>
              </a:ext>
            </a:extLst>
          </p:cNvPr>
          <p:cNvSpPr>
            <a:spLocks noGrp="1"/>
          </p:cNvSpPr>
          <p:nvPr>
            <p:ph type="dt" sz="half" idx="10"/>
          </p:nvPr>
        </p:nvSpPr>
        <p:spPr/>
        <p:txBody>
          <a:bodyPr/>
          <a:lstStyle/>
          <a:p>
            <a:fld id="{C764DE79-268F-4C1A-8933-263129D2AF90}" type="datetimeFigureOut">
              <a:rPr lang="en-US" smtClean="0"/>
              <a:t>3/11/2022</a:t>
            </a:fld>
            <a:endParaRPr lang="en-US"/>
          </a:p>
        </p:txBody>
      </p:sp>
      <p:sp>
        <p:nvSpPr>
          <p:cNvPr id="4" name="Footer Placeholder 3">
            <a:extLst>
              <a:ext uri="{FF2B5EF4-FFF2-40B4-BE49-F238E27FC236}">
                <a16:creationId xmlns:a16="http://schemas.microsoft.com/office/drawing/2014/main" id="{107AF234-E9F1-A44F-93D9-E06A3B044AD0}"/>
              </a:ext>
            </a:extLst>
          </p:cNvPr>
          <p:cNvSpPr>
            <a:spLocks noGrp="1"/>
          </p:cNvSpPr>
          <p:nvPr>
            <p:ph type="ftr" sz="quarter" idx="11"/>
          </p:nvPr>
        </p:nvSpPr>
        <p:spPr/>
        <p:txBody>
          <a:bodyPr/>
          <a:lstStyle/>
          <a:p>
            <a:r>
              <a:rPr lang="en-US"/>
              <a:t>Adult Resilience Curriculum</a:t>
            </a:r>
          </a:p>
          <a:p>
            <a:endParaRPr lang="en-US"/>
          </a:p>
        </p:txBody>
      </p:sp>
      <p:sp>
        <p:nvSpPr>
          <p:cNvPr id="5" name="Slide Number Placeholder 4">
            <a:extLst>
              <a:ext uri="{FF2B5EF4-FFF2-40B4-BE49-F238E27FC236}">
                <a16:creationId xmlns:a16="http://schemas.microsoft.com/office/drawing/2014/main" id="{5C2E9515-B493-4042-8C5C-0E7A1DC6AC11}"/>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1058737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C4383B7-4719-D447-A24B-31C45B37AA11}"/>
              </a:ext>
            </a:extLst>
          </p:cNvPr>
          <p:cNvSpPr>
            <a:spLocks noGrp="1"/>
          </p:cNvSpPr>
          <p:nvPr>
            <p:ph type="dt" sz="half" idx="10"/>
          </p:nvPr>
        </p:nvSpPr>
        <p:spPr/>
        <p:txBody>
          <a:bodyPr/>
          <a:lstStyle/>
          <a:p>
            <a:fld id="{C764DE79-268F-4C1A-8933-263129D2AF90}" type="datetimeFigureOut">
              <a:rPr lang="en-US" smtClean="0"/>
              <a:t>3/11/2022</a:t>
            </a:fld>
            <a:endParaRPr lang="en-US"/>
          </a:p>
        </p:txBody>
      </p:sp>
      <p:sp>
        <p:nvSpPr>
          <p:cNvPr id="3" name="Footer Placeholder 2">
            <a:extLst>
              <a:ext uri="{FF2B5EF4-FFF2-40B4-BE49-F238E27FC236}">
                <a16:creationId xmlns:a16="http://schemas.microsoft.com/office/drawing/2014/main" id="{277560CA-CBF0-E440-828A-ECA3D59B099C}"/>
              </a:ext>
            </a:extLst>
          </p:cNvPr>
          <p:cNvSpPr>
            <a:spLocks noGrp="1"/>
          </p:cNvSpPr>
          <p:nvPr>
            <p:ph type="ftr" sz="quarter" idx="11"/>
          </p:nvPr>
        </p:nvSpPr>
        <p:spPr/>
        <p:txBody>
          <a:bodyPr/>
          <a:lstStyle/>
          <a:p>
            <a:r>
              <a:rPr lang="en-US"/>
              <a:t>Adult Resilience Curriculum</a:t>
            </a:r>
          </a:p>
          <a:p>
            <a:endParaRPr lang="en-US"/>
          </a:p>
        </p:txBody>
      </p:sp>
      <p:sp>
        <p:nvSpPr>
          <p:cNvPr id="4" name="Slide Number Placeholder 3">
            <a:extLst>
              <a:ext uri="{FF2B5EF4-FFF2-40B4-BE49-F238E27FC236}">
                <a16:creationId xmlns:a16="http://schemas.microsoft.com/office/drawing/2014/main" id="{854A9099-F651-894B-8656-BC184EF79DE8}"/>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8850618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49DA0-031D-564D-8678-27BA81B8E8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8B1600-0BE8-4240-A563-8159AF574A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0583B75-B77F-1C4D-A554-EC898E4268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B275D0-9ECA-DE46-B0DB-FA34F81FD707}"/>
              </a:ext>
            </a:extLst>
          </p:cNvPr>
          <p:cNvSpPr>
            <a:spLocks noGrp="1"/>
          </p:cNvSpPr>
          <p:nvPr>
            <p:ph type="dt" sz="half" idx="10"/>
          </p:nvPr>
        </p:nvSpPr>
        <p:spPr/>
        <p:txBody>
          <a:bodyPr/>
          <a:lstStyle/>
          <a:p>
            <a:fld id="{C764DE79-268F-4C1A-8933-263129D2AF90}" type="datetimeFigureOut">
              <a:rPr lang="en-US" smtClean="0"/>
              <a:t>3/11/2022</a:t>
            </a:fld>
            <a:endParaRPr lang="en-US"/>
          </a:p>
        </p:txBody>
      </p:sp>
      <p:sp>
        <p:nvSpPr>
          <p:cNvPr id="6" name="Footer Placeholder 5">
            <a:extLst>
              <a:ext uri="{FF2B5EF4-FFF2-40B4-BE49-F238E27FC236}">
                <a16:creationId xmlns:a16="http://schemas.microsoft.com/office/drawing/2014/main" id="{4B997320-420C-924C-8EC3-56B3CDBD6E57}"/>
              </a:ext>
            </a:extLst>
          </p:cNvPr>
          <p:cNvSpPr>
            <a:spLocks noGrp="1"/>
          </p:cNvSpPr>
          <p:nvPr>
            <p:ph type="ftr" sz="quarter" idx="11"/>
          </p:nvPr>
        </p:nvSpPr>
        <p:spPr/>
        <p:txBody>
          <a:bodyPr/>
          <a:lstStyle/>
          <a:p>
            <a:r>
              <a:rPr lang="en-US"/>
              <a:t>Adult Resilience Curriculum</a:t>
            </a:r>
          </a:p>
          <a:p>
            <a:endParaRPr lang="en-US"/>
          </a:p>
        </p:txBody>
      </p:sp>
      <p:sp>
        <p:nvSpPr>
          <p:cNvPr id="7" name="Slide Number Placeholder 6">
            <a:extLst>
              <a:ext uri="{FF2B5EF4-FFF2-40B4-BE49-F238E27FC236}">
                <a16:creationId xmlns:a16="http://schemas.microsoft.com/office/drawing/2014/main" id="{CF7C74E8-18CB-F340-A1AB-9CFFB40EE962}"/>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752955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2AAEF-95DC-E149-AF24-DF517634DB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D831A9-6C6D-D646-9D84-2A04B1D0756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FC56FC7-EBFC-D042-9A53-77BF5C93CC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C7F45A-A989-904F-BD53-C2EE52D18008}"/>
              </a:ext>
            </a:extLst>
          </p:cNvPr>
          <p:cNvSpPr>
            <a:spLocks noGrp="1"/>
          </p:cNvSpPr>
          <p:nvPr>
            <p:ph type="dt" sz="half" idx="10"/>
          </p:nvPr>
        </p:nvSpPr>
        <p:spPr/>
        <p:txBody>
          <a:bodyPr/>
          <a:lstStyle/>
          <a:p>
            <a:fld id="{C764DE79-268F-4C1A-8933-263129D2AF90}" type="datetimeFigureOut">
              <a:rPr lang="en-US" smtClean="0"/>
              <a:t>3/11/2022</a:t>
            </a:fld>
            <a:endParaRPr lang="en-US"/>
          </a:p>
        </p:txBody>
      </p:sp>
      <p:sp>
        <p:nvSpPr>
          <p:cNvPr id="6" name="Footer Placeholder 5">
            <a:extLst>
              <a:ext uri="{FF2B5EF4-FFF2-40B4-BE49-F238E27FC236}">
                <a16:creationId xmlns:a16="http://schemas.microsoft.com/office/drawing/2014/main" id="{12B276B3-01C1-7740-AE79-62C0934FD06A}"/>
              </a:ext>
            </a:extLst>
          </p:cNvPr>
          <p:cNvSpPr>
            <a:spLocks noGrp="1"/>
          </p:cNvSpPr>
          <p:nvPr>
            <p:ph type="ftr" sz="quarter" idx="11"/>
          </p:nvPr>
        </p:nvSpPr>
        <p:spPr/>
        <p:txBody>
          <a:bodyPr/>
          <a:lstStyle/>
          <a:p>
            <a:r>
              <a:rPr lang="en-US"/>
              <a:t>Adult Resilience Curriculum</a:t>
            </a:r>
          </a:p>
          <a:p>
            <a:endParaRPr lang="en-US"/>
          </a:p>
        </p:txBody>
      </p:sp>
      <p:sp>
        <p:nvSpPr>
          <p:cNvPr id="7" name="Slide Number Placeholder 6">
            <a:extLst>
              <a:ext uri="{FF2B5EF4-FFF2-40B4-BE49-F238E27FC236}">
                <a16:creationId xmlns:a16="http://schemas.microsoft.com/office/drawing/2014/main" id="{FDDB4F88-FCF8-7341-BDBB-091723A3AF4C}"/>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8453438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9BA55D5-3E97-C047-9000-D96FBC9063F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A3E33A2-C5FC-1F4B-9F48-1D62815CB1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13D083-52FD-C648-AC62-8C80C44090D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3/11/2022</a:t>
            </a:fld>
            <a:endParaRPr lang="en-US"/>
          </a:p>
        </p:txBody>
      </p:sp>
      <p:sp>
        <p:nvSpPr>
          <p:cNvPr id="5" name="Footer Placeholder 4">
            <a:extLst>
              <a:ext uri="{FF2B5EF4-FFF2-40B4-BE49-F238E27FC236}">
                <a16:creationId xmlns:a16="http://schemas.microsoft.com/office/drawing/2014/main" id="{F91B2DF0-8509-E94B-9E39-D12A52CD5D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Adult Resilience Curriculum</a:t>
            </a:r>
          </a:p>
          <a:p>
            <a:endParaRPr lang="en-US"/>
          </a:p>
        </p:txBody>
      </p:sp>
      <p:sp>
        <p:nvSpPr>
          <p:cNvPr id="6" name="Slide Number Placeholder 5">
            <a:extLst>
              <a:ext uri="{FF2B5EF4-FFF2-40B4-BE49-F238E27FC236}">
                <a16:creationId xmlns:a16="http://schemas.microsoft.com/office/drawing/2014/main" id="{886BEDFD-D68A-E64E-88F1-D2AB191931A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smtClean="0"/>
              <a:t>‹#›</a:t>
            </a:fld>
            <a:endParaRPr lang="en-US"/>
          </a:p>
        </p:txBody>
      </p:sp>
      <p:pic>
        <p:nvPicPr>
          <p:cNvPr id="7" name="Picture Placeholder 6" descr="Mid-America Mental Health Technology Transfer Center Network Logo">
            <a:extLst>
              <a:ext uri="{FF2B5EF4-FFF2-40B4-BE49-F238E27FC236}">
                <a16:creationId xmlns:a16="http://schemas.microsoft.com/office/drawing/2014/main" id="{C926B7FF-F36E-C441-9ACE-6381D4730C72}"/>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l="-949" r="-1016"/>
          <a:stretch/>
        </p:blipFill>
        <p:spPr>
          <a:xfrm>
            <a:off x="198784" y="6028441"/>
            <a:ext cx="4583328" cy="672120"/>
          </a:xfrm>
          <a:prstGeom prst="rect">
            <a:avLst/>
          </a:prstGeom>
        </p:spPr>
      </p:pic>
      <p:pic>
        <p:nvPicPr>
          <p:cNvPr id="8" name="Picture Placeholder 5" descr="Mid-America Mental Health Technology Transfer Center Network or MHTTC's Colorful Lines Image. Part of the MHTTC branding requirements.">
            <a:extLst>
              <a:ext uri="{FF2B5EF4-FFF2-40B4-BE49-F238E27FC236}">
                <a16:creationId xmlns:a16="http://schemas.microsoft.com/office/drawing/2014/main" id="{46E175D0-08D9-DA42-AFE4-2908A9755F98}"/>
              </a:ext>
            </a:extLst>
          </p:cNvPr>
          <p:cNvPicPr>
            <a:picLocks noChangeAspect="1"/>
          </p:cNvPicPr>
          <p:nvPr userDrawn="1"/>
        </p:nvPicPr>
        <p:blipFill>
          <a:blip r:embed="rId14">
            <a:extLst>
              <a:ext uri="{28A0092B-C50C-407E-A947-70E740481C1C}">
                <a14:useLocalDpi xmlns:a14="http://schemas.microsoft.com/office/drawing/2010/main" val="0"/>
              </a:ext>
            </a:extLst>
          </a:blip>
          <a:srcRect t="5" b="5"/>
          <a:stretch>
            <a:fillRect/>
          </a:stretch>
        </p:blipFill>
        <p:spPr>
          <a:xfrm>
            <a:off x="9448798" y="6028441"/>
            <a:ext cx="2743201" cy="924487"/>
          </a:xfrm>
          <a:prstGeom prst="rect">
            <a:avLst/>
          </a:prstGeom>
        </p:spPr>
      </p:pic>
    </p:spTree>
    <p:extLst>
      <p:ext uri="{BB962C8B-B14F-4D97-AF65-F5344CB8AC3E}">
        <p14:creationId xmlns:p14="http://schemas.microsoft.com/office/powerpoint/2010/main" val="2256480700"/>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6557C"/>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6557C"/>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6557C"/>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6557C"/>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6557C"/>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22B6C1-1712-47A0-9925-9A4BB10875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06C7E1F-42EC-47D3-818D-63AF11DAA0B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86E793-8FA2-4167-887D-DA1830E1AE4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3/11/2022</a:t>
            </a:fld>
            <a:endParaRPr lang="en-US"/>
          </a:p>
        </p:txBody>
      </p:sp>
      <p:sp>
        <p:nvSpPr>
          <p:cNvPr id="5" name="Footer Placeholder 4">
            <a:extLst>
              <a:ext uri="{FF2B5EF4-FFF2-40B4-BE49-F238E27FC236}">
                <a16:creationId xmlns:a16="http://schemas.microsoft.com/office/drawing/2014/main" id="{3E4A9A44-AFDD-44ED-B32F-892BE71A35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Adult Resilience Curriculum</a:t>
            </a:r>
          </a:p>
          <a:p>
            <a:endParaRPr lang="en-US"/>
          </a:p>
        </p:txBody>
      </p:sp>
      <p:sp>
        <p:nvSpPr>
          <p:cNvPr id="6" name="Slide Number Placeholder 5">
            <a:extLst>
              <a:ext uri="{FF2B5EF4-FFF2-40B4-BE49-F238E27FC236}">
                <a16:creationId xmlns:a16="http://schemas.microsoft.com/office/drawing/2014/main" id="{057FD805-932B-4C1B-BCDC-42F7D83822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smtClean="0"/>
              <a:t>‹#›</a:t>
            </a:fld>
            <a:endParaRPr lang="en-US"/>
          </a:p>
        </p:txBody>
      </p:sp>
    </p:spTree>
    <p:extLst>
      <p:ext uri="{BB962C8B-B14F-4D97-AF65-F5344CB8AC3E}">
        <p14:creationId xmlns:p14="http://schemas.microsoft.com/office/powerpoint/2010/main" val="4059922365"/>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16.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7.xml"/><Relationship Id="rId1" Type="http://schemas.openxmlformats.org/officeDocument/2006/relationships/slideLayout" Target="../slideLayouts/slideLayout13.xml"/><Relationship Id="rId5" Type="http://schemas.openxmlformats.org/officeDocument/2006/relationships/image" Target="../media/image32.jpeg"/><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8" Type="http://schemas.openxmlformats.org/officeDocument/2006/relationships/image" Target="../media/image40.svg"/><Relationship Id="rId13" Type="http://schemas.openxmlformats.org/officeDocument/2006/relationships/image" Target="../media/image45.jpe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sv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38.sv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svg"/><Relationship Id="rId4" Type="http://schemas.openxmlformats.org/officeDocument/2006/relationships/image" Target="../media/image36.svg"/><Relationship Id="rId9"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12.jpe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road through a field&#10;&#10;Description automatically generated with low confidence">
            <a:extLst>
              <a:ext uri="{FF2B5EF4-FFF2-40B4-BE49-F238E27FC236}">
                <a16:creationId xmlns:a16="http://schemas.microsoft.com/office/drawing/2014/main" id="{5088E39B-51F2-408B-8039-19988E32DB9B}"/>
              </a:ext>
            </a:extLst>
          </p:cNvPr>
          <p:cNvPicPr>
            <a:picLocks noChangeAspect="1"/>
          </p:cNvPicPr>
          <p:nvPr/>
        </p:nvPicPr>
        <p:blipFill rotWithShape="1">
          <a:blip r:embed="rId2">
            <a:extLst>
              <a:ext uri="{28A0092B-C50C-407E-A947-70E740481C1C}">
                <a14:useLocalDpi xmlns:a14="http://schemas.microsoft.com/office/drawing/2010/main" val="0"/>
              </a:ext>
            </a:extLst>
          </a:blip>
          <a:srcRect l="7634" t="5536" r="7432" b="-5709"/>
          <a:stretch/>
        </p:blipFill>
        <p:spPr>
          <a:xfrm>
            <a:off x="-1" y="10"/>
            <a:ext cx="12199971" cy="4208722"/>
          </a:xfrm>
          <a:prstGeom prst="rect">
            <a:avLst/>
          </a:prstGeom>
        </p:spPr>
      </p:pic>
      <p:sp>
        <p:nvSpPr>
          <p:cNvPr id="2" name="Title 1"/>
          <p:cNvSpPr>
            <a:spLocks noGrp="1"/>
          </p:cNvSpPr>
          <p:nvPr>
            <p:ph type="ctrTitle"/>
          </p:nvPr>
        </p:nvSpPr>
        <p:spPr>
          <a:xfrm>
            <a:off x="1017671" y="4210513"/>
            <a:ext cx="10157927" cy="1345261"/>
          </a:xfrm>
        </p:spPr>
        <p:txBody>
          <a:bodyPr vert="horz" lIns="91440" tIns="45720" rIns="91440" bIns="45720" rtlCol="0" anchor="t">
            <a:noAutofit/>
          </a:bodyPr>
          <a:lstStyle/>
          <a:p>
            <a:r>
              <a:rPr lang="en-US" sz="4200" b="1">
                <a:solidFill>
                  <a:srgbClr val="CC4927"/>
                </a:solidFill>
                <a:latin typeface="Arial"/>
                <a:cs typeface="Arial"/>
              </a:rPr>
              <a:t>Adult Resilience Curriculum (ARC)</a:t>
            </a:r>
            <a:endParaRPr lang="en-US" sz="4200">
              <a:solidFill>
                <a:srgbClr val="CC4927"/>
              </a:solidFill>
              <a:latin typeface="Arial"/>
              <a:cs typeface="Arial"/>
            </a:endParaRPr>
          </a:p>
        </p:txBody>
      </p:sp>
      <p:sp>
        <p:nvSpPr>
          <p:cNvPr id="3" name="Subtitle 2"/>
          <p:cNvSpPr>
            <a:spLocks noGrp="1"/>
          </p:cNvSpPr>
          <p:nvPr>
            <p:ph type="subTitle" idx="1"/>
          </p:nvPr>
        </p:nvSpPr>
        <p:spPr>
          <a:xfrm>
            <a:off x="1524000" y="4300201"/>
            <a:ext cx="9144000" cy="1194552"/>
          </a:xfrm>
        </p:spPr>
        <p:txBody>
          <a:bodyPr vert="horz" lIns="91440" tIns="45720" rIns="91440" bIns="45720" rtlCol="0" anchor="b">
            <a:noAutofit/>
          </a:bodyPr>
          <a:lstStyle/>
          <a:p>
            <a:r>
              <a:rPr lang="en-US" sz="3200" dirty="0">
                <a:solidFill>
                  <a:srgbClr val="6A4A62"/>
                </a:solidFill>
                <a:latin typeface="Arial"/>
                <a:cs typeface="Calibri"/>
              </a:rPr>
              <a:t>Values</a:t>
            </a:r>
            <a:endParaRPr lang="en-US" dirty="0"/>
          </a:p>
        </p:txBody>
      </p:sp>
    </p:spTree>
    <p:extLst>
      <p:ext uri="{BB962C8B-B14F-4D97-AF65-F5344CB8AC3E}">
        <p14:creationId xmlns:p14="http://schemas.microsoft.com/office/powerpoint/2010/main" val="24667951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A6BCC6A-79EB-4D67-BA96-93C71A24C465}"/>
              </a:ext>
            </a:extLst>
          </p:cNvPr>
          <p:cNvSpPr txBox="1">
            <a:spLocks/>
          </p:cNvSpPr>
          <p:nvPr/>
        </p:nvSpPr>
        <p:spPr>
          <a:xfrm>
            <a:off x="3695700" y="238653"/>
            <a:ext cx="4805854" cy="128494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pPr algn="ctr"/>
            <a:r>
              <a:rPr lang="en-US" dirty="0">
                <a:latin typeface="Arial"/>
                <a:cs typeface="Calibri"/>
              </a:rPr>
              <a:t>The ARC Modules</a:t>
            </a:r>
          </a:p>
        </p:txBody>
      </p:sp>
      <p:pic>
        <p:nvPicPr>
          <p:cNvPr id="34" name="Picture 33" descr="Diagram&#10;&#10;Description automatically generated">
            <a:extLst>
              <a:ext uri="{FF2B5EF4-FFF2-40B4-BE49-F238E27FC236}">
                <a16:creationId xmlns:a16="http://schemas.microsoft.com/office/drawing/2014/main" id="{B8BC8501-87F7-4ADE-9D8B-C64B31C854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8381" y="394243"/>
            <a:ext cx="10375237" cy="6069513"/>
          </a:xfrm>
          <a:prstGeom prst="rect">
            <a:avLst/>
          </a:prstGeom>
        </p:spPr>
      </p:pic>
      <p:sp>
        <p:nvSpPr>
          <p:cNvPr id="36" name="Triangle 6">
            <a:extLst>
              <a:ext uri="{FF2B5EF4-FFF2-40B4-BE49-F238E27FC236}">
                <a16:creationId xmlns:a16="http://schemas.microsoft.com/office/drawing/2014/main" id="{20EC18FE-350E-48AF-879E-79B083B7C3D9}"/>
              </a:ext>
            </a:extLst>
          </p:cNvPr>
          <p:cNvSpPr/>
          <p:nvPr/>
        </p:nvSpPr>
        <p:spPr>
          <a:xfrm rot="10800000">
            <a:off x="5573922" y="0"/>
            <a:ext cx="967955" cy="503582"/>
          </a:xfrm>
          <a:prstGeom prst="triangle">
            <a:avLst/>
          </a:prstGeom>
          <a:solidFill>
            <a:srgbClr val="6A4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9C2413B-F4BF-455F-A346-CC879A93BA0B}"/>
              </a:ext>
            </a:extLst>
          </p:cNvPr>
          <p:cNvSpPr/>
          <p:nvPr/>
        </p:nvSpPr>
        <p:spPr>
          <a:xfrm>
            <a:off x="908381" y="394243"/>
            <a:ext cx="1898319" cy="1840957"/>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ED930D6-0B91-4366-B55A-5630B3F09971}"/>
              </a:ext>
            </a:extLst>
          </p:cNvPr>
          <p:cNvSpPr/>
          <p:nvPr/>
        </p:nvSpPr>
        <p:spPr>
          <a:xfrm>
            <a:off x="2959100" y="2508520"/>
            <a:ext cx="1993899" cy="1840957"/>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6B4BC5E-69CD-49FE-878A-BA94FC193D58}"/>
              </a:ext>
            </a:extLst>
          </p:cNvPr>
          <p:cNvSpPr/>
          <p:nvPr/>
        </p:nvSpPr>
        <p:spPr>
          <a:xfrm>
            <a:off x="5130800" y="4631641"/>
            <a:ext cx="1993899" cy="1840957"/>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B0C7149-AD56-4947-A454-260BFE1DBEFD}"/>
              </a:ext>
            </a:extLst>
          </p:cNvPr>
          <p:cNvSpPr/>
          <p:nvPr/>
        </p:nvSpPr>
        <p:spPr>
          <a:xfrm>
            <a:off x="7197559" y="2508518"/>
            <a:ext cx="1993899" cy="1840957"/>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EA38001-6297-4DFE-8BAE-79678AE59319}"/>
              </a:ext>
            </a:extLst>
          </p:cNvPr>
          <p:cNvSpPr/>
          <p:nvPr/>
        </p:nvSpPr>
        <p:spPr>
          <a:xfrm>
            <a:off x="9365919" y="2508518"/>
            <a:ext cx="1993899" cy="1840957"/>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DFBE847-EB66-46D7-8A99-AA09B9177C69}"/>
              </a:ext>
            </a:extLst>
          </p:cNvPr>
          <p:cNvSpPr/>
          <p:nvPr/>
        </p:nvSpPr>
        <p:spPr>
          <a:xfrm>
            <a:off x="9365919" y="4495801"/>
            <a:ext cx="1993899" cy="2044146"/>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72DA8A7-1EA9-4962-9D08-38963EEC43BA}"/>
              </a:ext>
            </a:extLst>
          </p:cNvPr>
          <p:cNvSpPr/>
          <p:nvPr/>
        </p:nvSpPr>
        <p:spPr>
          <a:xfrm>
            <a:off x="7295820" y="4562062"/>
            <a:ext cx="1993899" cy="2044146"/>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DB4D6EC-0A0F-4875-B096-245D3E85AEBE}"/>
              </a:ext>
            </a:extLst>
          </p:cNvPr>
          <p:cNvSpPr/>
          <p:nvPr/>
        </p:nvSpPr>
        <p:spPr>
          <a:xfrm>
            <a:off x="2965781" y="4631641"/>
            <a:ext cx="1993899" cy="2044146"/>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EF63428-B05E-4CFB-9414-6FC4AF013DCB}"/>
              </a:ext>
            </a:extLst>
          </p:cNvPr>
          <p:cNvSpPr/>
          <p:nvPr/>
        </p:nvSpPr>
        <p:spPr>
          <a:xfrm>
            <a:off x="800762" y="4622797"/>
            <a:ext cx="1993899" cy="2044146"/>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714CCC9-29ED-43B0-BC62-169C5B96634A}"/>
              </a:ext>
            </a:extLst>
          </p:cNvPr>
          <p:cNvSpPr/>
          <p:nvPr/>
        </p:nvSpPr>
        <p:spPr>
          <a:xfrm>
            <a:off x="832181" y="2517916"/>
            <a:ext cx="1993899" cy="2044146"/>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60439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ight Triangle 4">
            <a:extLst>
              <a:ext uri="{FF2B5EF4-FFF2-40B4-BE49-F238E27FC236}">
                <a16:creationId xmlns:a16="http://schemas.microsoft.com/office/drawing/2014/main" id="{B5956B6C-2A30-194B-B5BE-8B7B308ECF94}"/>
              </a:ext>
            </a:extLst>
          </p:cNvPr>
          <p:cNvSpPr/>
          <p:nvPr/>
        </p:nvSpPr>
        <p:spPr>
          <a:xfrm>
            <a:off x="0" y="-108284"/>
            <a:ext cx="5666874" cy="6631266"/>
          </a:xfrm>
          <a:prstGeom prst="rtTriangle">
            <a:avLst/>
          </a:prstGeom>
          <a:solidFill>
            <a:srgbClr val="6A4A6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solidFill>
                  <a:schemeClr val="bg1"/>
                </a:solidFill>
              </a:rPr>
              <a:t>Our Hopes for Today</a:t>
            </a:r>
          </a:p>
        </p:txBody>
      </p:sp>
      <p:grpSp>
        <p:nvGrpSpPr>
          <p:cNvPr id="60" name="Group 59">
            <a:extLst>
              <a:ext uri="{FF2B5EF4-FFF2-40B4-BE49-F238E27FC236}">
                <a16:creationId xmlns:a16="http://schemas.microsoft.com/office/drawing/2014/main" id="{55437362-832D-45E2-AAA4-76ACD8447A54}"/>
              </a:ext>
            </a:extLst>
          </p:cNvPr>
          <p:cNvGrpSpPr/>
          <p:nvPr/>
        </p:nvGrpSpPr>
        <p:grpSpPr>
          <a:xfrm>
            <a:off x="1275523" y="1921565"/>
            <a:ext cx="6887817" cy="530087"/>
            <a:chOff x="838200" y="1258956"/>
            <a:chExt cx="6887817" cy="530087"/>
          </a:xfrm>
        </p:grpSpPr>
        <p:grpSp>
          <p:nvGrpSpPr>
            <p:cNvPr id="55" name="Group 54">
              <a:extLst>
                <a:ext uri="{FF2B5EF4-FFF2-40B4-BE49-F238E27FC236}">
                  <a16:creationId xmlns:a16="http://schemas.microsoft.com/office/drawing/2014/main" id="{F2BB4E3F-5011-4E52-A3A5-01F420AE03C2}"/>
                </a:ext>
              </a:extLst>
            </p:cNvPr>
            <p:cNvGrpSpPr/>
            <p:nvPr/>
          </p:nvGrpSpPr>
          <p:grpSpPr>
            <a:xfrm>
              <a:off x="838200" y="1258956"/>
              <a:ext cx="6887817" cy="530087"/>
              <a:chOff x="1000539" y="1470991"/>
              <a:chExt cx="7036905" cy="530087"/>
            </a:xfrm>
          </p:grpSpPr>
          <p:sp>
            <p:nvSpPr>
              <p:cNvPr id="57" name="Rectangle 56">
                <a:extLst>
                  <a:ext uri="{FF2B5EF4-FFF2-40B4-BE49-F238E27FC236}">
                    <a16:creationId xmlns:a16="http://schemas.microsoft.com/office/drawing/2014/main" id="{53182059-65B0-4E19-BBAF-0A5C6123125F}"/>
                  </a:ext>
                </a:extLst>
              </p:cNvPr>
              <p:cNvSpPr/>
              <p:nvPr/>
            </p:nvSpPr>
            <p:spPr>
              <a:xfrm>
                <a:off x="1417983" y="1470991"/>
                <a:ext cx="6255026" cy="530087"/>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b="0">
                  <a:effectLst/>
                  <a:latin typeface="Arial"/>
                  <a:cs typeface="Arial"/>
                </a:endParaRPr>
              </a:p>
              <a:p>
                <a:pPr algn="ctr"/>
                <a:endParaRPr lang="en-US">
                  <a:solidFill>
                    <a:schemeClr val="tx1"/>
                  </a:solidFill>
                  <a:latin typeface="Arial"/>
                  <a:cs typeface="Arial"/>
                </a:endParaRPr>
              </a:p>
            </p:txBody>
          </p:sp>
          <p:sp>
            <p:nvSpPr>
              <p:cNvPr id="58" name="Oval 57">
                <a:extLst>
                  <a:ext uri="{FF2B5EF4-FFF2-40B4-BE49-F238E27FC236}">
                    <a16:creationId xmlns:a16="http://schemas.microsoft.com/office/drawing/2014/main" id="{AF41E91D-6545-4947-BBBF-B9ED6C1B23A9}"/>
                  </a:ext>
                </a:extLst>
              </p:cNvPr>
              <p:cNvSpPr/>
              <p:nvPr/>
            </p:nvSpPr>
            <p:spPr>
              <a:xfrm>
                <a:off x="1000539" y="1470991"/>
                <a:ext cx="834887" cy="530087"/>
              </a:xfrm>
              <a:prstGeom prst="ellipse">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59" name="Oval 58">
                <a:extLst>
                  <a:ext uri="{FF2B5EF4-FFF2-40B4-BE49-F238E27FC236}">
                    <a16:creationId xmlns:a16="http://schemas.microsoft.com/office/drawing/2014/main" id="{2B21AA96-4107-4E3A-8160-CC9280C18A5C}"/>
                  </a:ext>
                </a:extLst>
              </p:cNvPr>
              <p:cNvSpPr/>
              <p:nvPr/>
            </p:nvSpPr>
            <p:spPr>
              <a:xfrm>
                <a:off x="7202557" y="1470991"/>
                <a:ext cx="834887" cy="530087"/>
              </a:xfrm>
              <a:prstGeom prst="ellipse">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grpSp>
        <p:sp>
          <p:nvSpPr>
            <p:cNvPr id="56" name="TextBox 55">
              <a:extLst>
                <a:ext uri="{FF2B5EF4-FFF2-40B4-BE49-F238E27FC236}">
                  <a16:creationId xmlns:a16="http://schemas.microsoft.com/office/drawing/2014/main" id="{486DF121-6F13-41F7-89A8-C1735C74B84D}"/>
                </a:ext>
              </a:extLst>
            </p:cNvPr>
            <p:cNvSpPr txBox="1"/>
            <p:nvPr/>
          </p:nvSpPr>
          <p:spPr>
            <a:xfrm>
              <a:off x="1246799" y="1349765"/>
              <a:ext cx="6202018" cy="338554"/>
            </a:xfrm>
            <a:prstGeom prst="rect">
              <a:avLst/>
            </a:prstGeom>
            <a:noFill/>
          </p:spPr>
          <p:txBody>
            <a:bodyPr wrap="square" rtlCol="0">
              <a:spAutoFit/>
            </a:bodyPr>
            <a:lstStyle/>
            <a:p>
              <a:r>
                <a:rPr lang="en-US" sz="1600">
                  <a:latin typeface="Arial"/>
                  <a:cs typeface="Arial"/>
                </a:rPr>
                <a:t>Determine the difference between values and goals.</a:t>
              </a:r>
            </a:p>
          </p:txBody>
        </p:sp>
      </p:grpSp>
      <p:grpSp>
        <p:nvGrpSpPr>
          <p:cNvPr id="67" name="Group 66">
            <a:extLst>
              <a:ext uri="{FF2B5EF4-FFF2-40B4-BE49-F238E27FC236}">
                <a16:creationId xmlns:a16="http://schemas.microsoft.com/office/drawing/2014/main" id="{14A8C17A-E68D-4799-9F77-3E9017FAD6B5}"/>
              </a:ext>
            </a:extLst>
          </p:cNvPr>
          <p:cNvGrpSpPr/>
          <p:nvPr/>
        </p:nvGrpSpPr>
        <p:grpSpPr>
          <a:xfrm>
            <a:off x="2067341" y="3180521"/>
            <a:ext cx="7858539" cy="588177"/>
            <a:chOff x="1630018" y="2517912"/>
            <a:chExt cx="7858539" cy="588177"/>
          </a:xfrm>
        </p:grpSpPr>
        <p:grpSp>
          <p:nvGrpSpPr>
            <p:cNvPr id="62" name="Group 61">
              <a:extLst>
                <a:ext uri="{FF2B5EF4-FFF2-40B4-BE49-F238E27FC236}">
                  <a16:creationId xmlns:a16="http://schemas.microsoft.com/office/drawing/2014/main" id="{63AB5358-81A6-4B03-8EDA-7EA1B77832B6}"/>
                </a:ext>
              </a:extLst>
            </p:cNvPr>
            <p:cNvGrpSpPr/>
            <p:nvPr/>
          </p:nvGrpSpPr>
          <p:grpSpPr>
            <a:xfrm>
              <a:off x="1630018" y="2517912"/>
              <a:ext cx="7858539" cy="530087"/>
              <a:chOff x="1000539" y="1470991"/>
              <a:chExt cx="7036905" cy="530087"/>
            </a:xfrm>
          </p:grpSpPr>
          <p:sp>
            <p:nvSpPr>
              <p:cNvPr id="64" name="Rectangle 63">
                <a:extLst>
                  <a:ext uri="{FF2B5EF4-FFF2-40B4-BE49-F238E27FC236}">
                    <a16:creationId xmlns:a16="http://schemas.microsoft.com/office/drawing/2014/main" id="{2ACF3E17-DE39-4A09-809B-FFC0507C2A61}"/>
                  </a:ext>
                </a:extLst>
              </p:cNvPr>
              <p:cNvSpPr/>
              <p:nvPr/>
            </p:nvSpPr>
            <p:spPr>
              <a:xfrm>
                <a:off x="1417983" y="1470991"/>
                <a:ext cx="6255026" cy="530087"/>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65" name="Oval 64">
                <a:extLst>
                  <a:ext uri="{FF2B5EF4-FFF2-40B4-BE49-F238E27FC236}">
                    <a16:creationId xmlns:a16="http://schemas.microsoft.com/office/drawing/2014/main" id="{3E8B060A-C4B0-4746-8B63-3E3811DA4F28}"/>
                  </a:ext>
                </a:extLst>
              </p:cNvPr>
              <p:cNvSpPr/>
              <p:nvPr/>
            </p:nvSpPr>
            <p:spPr>
              <a:xfrm>
                <a:off x="1000539" y="1470991"/>
                <a:ext cx="834887" cy="530087"/>
              </a:xfrm>
              <a:prstGeom prst="ellipse">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66" name="Oval 65">
                <a:extLst>
                  <a:ext uri="{FF2B5EF4-FFF2-40B4-BE49-F238E27FC236}">
                    <a16:creationId xmlns:a16="http://schemas.microsoft.com/office/drawing/2014/main" id="{1DE8015D-2F44-40D8-A68B-C391ECF6E8F1}"/>
                  </a:ext>
                </a:extLst>
              </p:cNvPr>
              <p:cNvSpPr/>
              <p:nvPr/>
            </p:nvSpPr>
            <p:spPr>
              <a:xfrm>
                <a:off x="7202557" y="1470991"/>
                <a:ext cx="834887" cy="530087"/>
              </a:xfrm>
              <a:prstGeom prst="ellipse">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grpSp>
        <p:sp>
          <p:nvSpPr>
            <p:cNvPr id="63" name="TextBox 62">
              <a:extLst>
                <a:ext uri="{FF2B5EF4-FFF2-40B4-BE49-F238E27FC236}">
                  <a16:creationId xmlns:a16="http://schemas.microsoft.com/office/drawing/2014/main" id="{86AA1A1A-E675-433A-8883-94849C8546AC}"/>
                </a:ext>
              </a:extLst>
            </p:cNvPr>
            <p:cNvSpPr txBox="1"/>
            <p:nvPr/>
          </p:nvSpPr>
          <p:spPr>
            <a:xfrm>
              <a:off x="2014328" y="2521314"/>
              <a:ext cx="7288697" cy="584775"/>
            </a:xfrm>
            <a:prstGeom prst="rect">
              <a:avLst/>
            </a:prstGeom>
            <a:noFill/>
          </p:spPr>
          <p:txBody>
            <a:bodyPr wrap="square" rtlCol="0">
              <a:spAutoFit/>
            </a:bodyPr>
            <a:lstStyle/>
            <a:p>
              <a:r>
                <a:rPr lang="en-US" sz="1600">
                  <a:latin typeface="Arial"/>
                  <a:cs typeface="Arial"/>
                </a:rPr>
                <a:t>Clarify your own values and identify goals that let you track your progress toward values.</a:t>
              </a:r>
            </a:p>
          </p:txBody>
        </p:sp>
      </p:grpSp>
      <p:grpSp>
        <p:nvGrpSpPr>
          <p:cNvPr id="74" name="Group 73">
            <a:extLst>
              <a:ext uri="{FF2B5EF4-FFF2-40B4-BE49-F238E27FC236}">
                <a16:creationId xmlns:a16="http://schemas.microsoft.com/office/drawing/2014/main" id="{3C94CF07-8D85-47BA-AF28-165B680BEE87}"/>
              </a:ext>
            </a:extLst>
          </p:cNvPr>
          <p:cNvGrpSpPr/>
          <p:nvPr/>
        </p:nvGrpSpPr>
        <p:grpSpPr>
          <a:xfrm>
            <a:off x="3101010" y="4462602"/>
            <a:ext cx="7739269" cy="584775"/>
            <a:chOff x="2663687" y="3799993"/>
            <a:chExt cx="7739269" cy="584775"/>
          </a:xfrm>
        </p:grpSpPr>
        <p:grpSp>
          <p:nvGrpSpPr>
            <p:cNvPr id="69" name="Group 68">
              <a:extLst>
                <a:ext uri="{FF2B5EF4-FFF2-40B4-BE49-F238E27FC236}">
                  <a16:creationId xmlns:a16="http://schemas.microsoft.com/office/drawing/2014/main" id="{13864220-9360-4D57-B42A-C9452F728451}"/>
                </a:ext>
              </a:extLst>
            </p:cNvPr>
            <p:cNvGrpSpPr/>
            <p:nvPr/>
          </p:nvGrpSpPr>
          <p:grpSpPr>
            <a:xfrm>
              <a:off x="2663687" y="3817350"/>
              <a:ext cx="7739269" cy="530087"/>
              <a:chOff x="1000539" y="1470991"/>
              <a:chExt cx="7036905" cy="530087"/>
            </a:xfrm>
          </p:grpSpPr>
          <p:sp>
            <p:nvSpPr>
              <p:cNvPr id="71" name="Rectangle 70">
                <a:extLst>
                  <a:ext uri="{FF2B5EF4-FFF2-40B4-BE49-F238E27FC236}">
                    <a16:creationId xmlns:a16="http://schemas.microsoft.com/office/drawing/2014/main" id="{CF5E2442-1893-4F9A-9BEF-B152FAD4C6BA}"/>
                  </a:ext>
                </a:extLst>
              </p:cNvPr>
              <p:cNvSpPr/>
              <p:nvPr/>
            </p:nvSpPr>
            <p:spPr>
              <a:xfrm>
                <a:off x="1417983" y="1470991"/>
                <a:ext cx="6255026" cy="530087"/>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72" name="Oval 71">
                <a:extLst>
                  <a:ext uri="{FF2B5EF4-FFF2-40B4-BE49-F238E27FC236}">
                    <a16:creationId xmlns:a16="http://schemas.microsoft.com/office/drawing/2014/main" id="{A97EEEE4-10D3-4826-A4CB-51A4CF2D3305}"/>
                  </a:ext>
                </a:extLst>
              </p:cNvPr>
              <p:cNvSpPr/>
              <p:nvPr/>
            </p:nvSpPr>
            <p:spPr>
              <a:xfrm>
                <a:off x="1000539" y="1470991"/>
                <a:ext cx="834887" cy="530087"/>
              </a:xfrm>
              <a:prstGeom prst="ellipse">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73" name="Oval 72">
                <a:extLst>
                  <a:ext uri="{FF2B5EF4-FFF2-40B4-BE49-F238E27FC236}">
                    <a16:creationId xmlns:a16="http://schemas.microsoft.com/office/drawing/2014/main" id="{9A0C6E8A-5A99-4561-91FC-C13D0EB8877E}"/>
                  </a:ext>
                </a:extLst>
              </p:cNvPr>
              <p:cNvSpPr/>
              <p:nvPr/>
            </p:nvSpPr>
            <p:spPr>
              <a:xfrm>
                <a:off x="7202557" y="1470991"/>
                <a:ext cx="834887" cy="530087"/>
              </a:xfrm>
              <a:prstGeom prst="ellipse">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grpSp>
        <p:sp>
          <p:nvSpPr>
            <p:cNvPr id="70" name="TextBox 69">
              <a:extLst>
                <a:ext uri="{FF2B5EF4-FFF2-40B4-BE49-F238E27FC236}">
                  <a16:creationId xmlns:a16="http://schemas.microsoft.com/office/drawing/2014/main" id="{44F2E348-4763-45FB-9DAA-6F5DF345431F}"/>
                </a:ext>
              </a:extLst>
            </p:cNvPr>
            <p:cNvSpPr txBox="1"/>
            <p:nvPr/>
          </p:nvSpPr>
          <p:spPr>
            <a:xfrm>
              <a:off x="3109732" y="3799993"/>
              <a:ext cx="6581167" cy="584775"/>
            </a:xfrm>
            <a:prstGeom prst="rect">
              <a:avLst/>
            </a:prstGeom>
            <a:noFill/>
          </p:spPr>
          <p:txBody>
            <a:bodyPr wrap="square" lIns="91440" tIns="45720" rIns="91440" bIns="45720" rtlCol="0" anchor="t">
              <a:spAutoFit/>
            </a:bodyPr>
            <a:lstStyle/>
            <a:p>
              <a:r>
                <a:rPr lang="en-US" sz="1600" dirty="0">
                  <a:latin typeface="Arial"/>
                  <a:cs typeface="Arial"/>
                </a:rPr>
                <a:t>Create an action plan to spend time deeply engaging with your values as a healthcare professional.</a:t>
              </a:r>
            </a:p>
          </p:txBody>
        </p:sp>
      </p:grpSp>
      <p:cxnSp>
        <p:nvCxnSpPr>
          <p:cNvPr id="76" name="Straight Connector 75">
            <a:extLst>
              <a:ext uri="{FF2B5EF4-FFF2-40B4-BE49-F238E27FC236}">
                <a16:creationId xmlns:a16="http://schemas.microsoft.com/office/drawing/2014/main" id="{BD67E918-BF37-4635-B936-A1EB4159785B}"/>
              </a:ext>
            </a:extLst>
          </p:cNvPr>
          <p:cNvCxnSpPr>
            <a:cxnSpLocks/>
          </p:cNvCxnSpPr>
          <p:nvPr/>
        </p:nvCxnSpPr>
        <p:spPr>
          <a:xfrm>
            <a:off x="1570110" y="987342"/>
            <a:ext cx="9999038" cy="13197"/>
          </a:xfrm>
          <a:prstGeom prst="line">
            <a:avLst/>
          </a:prstGeom>
          <a:ln w="38100">
            <a:solidFill>
              <a:srgbClr val="6D4C5C"/>
            </a:solidFill>
          </a:ln>
        </p:spPr>
        <p:style>
          <a:lnRef idx="1">
            <a:schemeClr val="accent1"/>
          </a:lnRef>
          <a:fillRef idx="0">
            <a:schemeClr val="accent1"/>
          </a:fillRef>
          <a:effectRef idx="0">
            <a:schemeClr val="accent1"/>
          </a:effectRef>
          <a:fontRef idx="minor">
            <a:schemeClr val="tx1"/>
          </a:fontRef>
        </p:style>
      </p:cxnSp>
      <p:sp>
        <p:nvSpPr>
          <p:cNvPr id="78" name="Title 1">
            <a:extLst>
              <a:ext uri="{FF2B5EF4-FFF2-40B4-BE49-F238E27FC236}">
                <a16:creationId xmlns:a16="http://schemas.microsoft.com/office/drawing/2014/main" id="{C11F91BC-A927-4D8B-A09F-026A65C5524B}"/>
              </a:ext>
            </a:extLst>
          </p:cNvPr>
          <p:cNvSpPr txBox="1">
            <a:spLocks/>
          </p:cNvSpPr>
          <p:nvPr/>
        </p:nvSpPr>
        <p:spPr>
          <a:xfrm>
            <a:off x="4487562" y="335018"/>
            <a:ext cx="3208122" cy="1304649"/>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rgbClr val="6A4A62"/>
                </a:solidFill>
                <a:latin typeface="Arial"/>
                <a:cs typeface="Arial"/>
              </a:rPr>
              <a:t>Values</a:t>
            </a:r>
          </a:p>
        </p:txBody>
      </p:sp>
    </p:spTree>
    <p:extLst>
      <p:ext uri="{BB962C8B-B14F-4D97-AF65-F5344CB8AC3E}">
        <p14:creationId xmlns:p14="http://schemas.microsoft.com/office/powerpoint/2010/main" val="7389554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hand holding up a clock in the middle of a forest&#10;&#10;Description automatically generated">
            <a:extLst>
              <a:ext uri="{FF2B5EF4-FFF2-40B4-BE49-F238E27FC236}">
                <a16:creationId xmlns:a16="http://schemas.microsoft.com/office/drawing/2014/main" id="{389B5DDC-DE1B-4A04-8A3C-ED25899799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40447"/>
            <a:ext cx="12314712" cy="8298447"/>
          </a:xfrm>
          <a:prstGeom prst="rect">
            <a:avLst/>
          </a:prstGeom>
        </p:spPr>
      </p:pic>
      <p:sp>
        <p:nvSpPr>
          <p:cNvPr id="4" name="Rectangle 3">
            <a:extLst>
              <a:ext uri="{FF2B5EF4-FFF2-40B4-BE49-F238E27FC236}">
                <a16:creationId xmlns:a16="http://schemas.microsoft.com/office/drawing/2014/main" id="{DE906436-28F4-4E1C-819D-EF4DCD314B84}"/>
              </a:ext>
            </a:extLst>
          </p:cNvPr>
          <p:cNvSpPr/>
          <p:nvPr/>
        </p:nvSpPr>
        <p:spPr>
          <a:xfrm>
            <a:off x="0" y="6109252"/>
            <a:ext cx="12316810" cy="7487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F9F21BFA-996E-4F0E-9F7C-808D7C9D990E}"/>
              </a:ext>
            </a:extLst>
          </p:cNvPr>
          <p:cNvSpPr>
            <a:spLocks noGrp="1"/>
          </p:cNvSpPr>
          <p:nvPr>
            <p:ph type="title"/>
          </p:nvPr>
        </p:nvSpPr>
        <p:spPr>
          <a:xfrm>
            <a:off x="1384086" y="4401379"/>
            <a:ext cx="9425885" cy="2078762"/>
          </a:xfrm>
          <a:solidFill>
            <a:schemeClr val="bg1"/>
          </a:solidFill>
          <a:ln>
            <a:noFill/>
          </a:ln>
        </p:spPr>
        <p:txBody>
          <a:bodyPr>
            <a:normAutofit/>
          </a:bodyPr>
          <a:lstStyle/>
          <a:p>
            <a:pPr algn="ctr"/>
            <a:r>
              <a:rPr lang="en-US" sz="3600" b="1" dirty="0">
                <a:solidFill>
                  <a:srgbClr val="36557C"/>
                </a:solidFill>
                <a:latin typeface="Arial"/>
                <a:cs typeface="Calibri"/>
              </a:rPr>
              <a:t>MODULE 3:</a:t>
            </a:r>
            <a:br>
              <a:rPr lang="en-US" sz="3600" dirty="0"/>
            </a:br>
            <a:r>
              <a:rPr lang="en-US" sz="3600" dirty="0">
                <a:solidFill>
                  <a:srgbClr val="36557C"/>
                </a:solidFill>
                <a:latin typeface="Arial"/>
                <a:cs typeface="Calibri"/>
              </a:rPr>
              <a:t>Clarifying, Aligning with, and </a:t>
            </a:r>
            <a:br>
              <a:rPr lang="en-US" sz="3600" dirty="0">
                <a:latin typeface="Arial"/>
                <a:cs typeface="Calibri"/>
              </a:rPr>
            </a:br>
            <a:r>
              <a:rPr lang="en-US" sz="3600" dirty="0">
                <a:solidFill>
                  <a:srgbClr val="36557C"/>
                </a:solidFill>
                <a:latin typeface="Arial"/>
                <a:cs typeface="Calibri"/>
              </a:rPr>
              <a:t>Committing to One’s Values</a:t>
            </a:r>
          </a:p>
        </p:txBody>
      </p:sp>
      <p:sp>
        <p:nvSpPr>
          <p:cNvPr id="8" name="Rectangle 7">
            <a:extLst>
              <a:ext uri="{FF2B5EF4-FFF2-40B4-BE49-F238E27FC236}">
                <a16:creationId xmlns:a16="http://schemas.microsoft.com/office/drawing/2014/main" id="{D9C51407-6293-42AC-9183-9097F033985D}"/>
              </a:ext>
            </a:extLst>
          </p:cNvPr>
          <p:cNvSpPr/>
          <p:nvPr/>
        </p:nvSpPr>
        <p:spPr>
          <a:xfrm>
            <a:off x="1382767" y="4403035"/>
            <a:ext cx="9425885" cy="2077278"/>
          </a:xfrm>
          <a:prstGeom prst="rect">
            <a:avLst/>
          </a:prstGeom>
          <a:noFill/>
          <a:ln w="57150">
            <a:solidFill>
              <a:srgbClr val="3655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46635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EC41CB6-48C7-4726-A1D6-88AF65586593}"/>
              </a:ext>
            </a:extLst>
          </p:cNvPr>
          <p:cNvSpPr/>
          <p:nvPr/>
        </p:nvSpPr>
        <p:spPr>
          <a:xfrm>
            <a:off x="4952200" y="2287666"/>
            <a:ext cx="2287599" cy="2281372"/>
          </a:xfrm>
          <a:prstGeom prst="rect">
            <a:avLst/>
          </a:prstGeom>
          <a:solidFill>
            <a:srgbClr val="6D4C5C">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Values vs. Goals</a:t>
            </a:r>
          </a:p>
        </p:txBody>
      </p:sp>
      <p:sp>
        <p:nvSpPr>
          <p:cNvPr id="7" name="Rectangle 6">
            <a:extLst>
              <a:ext uri="{FF2B5EF4-FFF2-40B4-BE49-F238E27FC236}">
                <a16:creationId xmlns:a16="http://schemas.microsoft.com/office/drawing/2014/main" id="{A3418304-C9FD-4337-9EF5-E35C81A2B83A}"/>
              </a:ext>
            </a:extLst>
          </p:cNvPr>
          <p:cNvSpPr/>
          <p:nvPr/>
        </p:nvSpPr>
        <p:spPr>
          <a:xfrm>
            <a:off x="1812527" y="2283164"/>
            <a:ext cx="2287600" cy="2287942"/>
          </a:xfrm>
          <a:prstGeom prst="rect">
            <a:avLst/>
          </a:prstGeom>
          <a:solidFill>
            <a:srgbClr val="6D4C5C">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What are Values?</a:t>
            </a:r>
          </a:p>
        </p:txBody>
      </p:sp>
      <p:sp>
        <p:nvSpPr>
          <p:cNvPr id="21" name="Rectangle 20">
            <a:extLst>
              <a:ext uri="{FF2B5EF4-FFF2-40B4-BE49-F238E27FC236}">
                <a16:creationId xmlns:a16="http://schemas.microsoft.com/office/drawing/2014/main" id="{2881EAA6-8921-4975-BBB2-96FE8D486FD7}"/>
              </a:ext>
            </a:extLst>
          </p:cNvPr>
          <p:cNvSpPr/>
          <p:nvPr/>
        </p:nvSpPr>
        <p:spPr>
          <a:xfrm>
            <a:off x="8091874" y="2283164"/>
            <a:ext cx="2287599" cy="2287941"/>
          </a:xfrm>
          <a:prstGeom prst="rect">
            <a:avLst/>
          </a:prstGeom>
          <a:solidFill>
            <a:srgbClr val="6D4C5C">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Values Clarification </a:t>
            </a:r>
          </a:p>
        </p:txBody>
      </p:sp>
      <p:sp>
        <p:nvSpPr>
          <p:cNvPr id="2" name="Title 1">
            <a:extLst>
              <a:ext uri="{FF2B5EF4-FFF2-40B4-BE49-F238E27FC236}">
                <a16:creationId xmlns:a16="http://schemas.microsoft.com/office/drawing/2014/main" id="{DFB87A2A-17FD-497E-964A-DE0BF42D1229}"/>
              </a:ext>
            </a:extLst>
          </p:cNvPr>
          <p:cNvSpPr>
            <a:spLocks noGrp="1"/>
          </p:cNvSpPr>
          <p:nvPr>
            <p:ph type="title"/>
          </p:nvPr>
        </p:nvSpPr>
        <p:spPr/>
        <p:txBody>
          <a:bodyPr/>
          <a:lstStyle/>
          <a:p>
            <a:r>
              <a:rPr lang="en-US" dirty="0">
                <a:solidFill>
                  <a:srgbClr val="6A4A62"/>
                </a:solidFill>
                <a:cs typeface="Arial"/>
              </a:rPr>
              <a:t>Values Components</a:t>
            </a:r>
          </a:p>
        </p:txBody>
      </p:sp>
    </p:spTree>
    <p:extLst>
      <p:ext uri="{BB962C8B-B14F-4D97-AF65-F5344CB8AC3E}">
        <p14:creationId xmlns:p14="http://schemas.microsoft.com/office/powerpoint/2010/main" val="12793050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a:extLst>
              <a:ext uri="{FF2B5EF4-FFF2-40B4-BE49-F238E27FC236}">
                <a16:creationId xmlns:a16="http://schemas.microsoft.com/office/drawing/2014/main" id="{6F15A490-B8CF-4A74-88AA-9DA042C6D35E}"/>
              </a:ext>
            </a:extLst>
          </p:cNvPr>
          <p:cNvSpPr txBox="1">
            <a:spLocks/>
          </p:cNvSpPr>
          <p:nvPr/>
        </p:nvSpPr>
        <p:spPr>
          <a:xfrm>
            <a:off x="8079543" y="228600"/>
            <a:ext cx="3405254" cy="165761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dirty="0">
                <a:solidFill>
                  <a:srgbClr val="6A4A62"/>
                </a:solidFill>
              </a:rPr>
              <a:t>What are values?</a:t>
            </a:r>
            <a:endParaRPr lang="en-US">
              <a:solidFill>
                <a:srgbClr val="6A4A62"/>
              </a:solidFill>
              <a:cs typeface="Arial"/>
            </a:endParaRPr>
          </a:p>
        </p:txBody>
      </p:sp>
      <p:pic>
        <p:nvPicPr>
          <p:cNvPr id="27" name="Content Placeholder 4" descr="A picture containing sky, outdoor, water, person&#10;&#10;Description automatically generated">
            <a:extLst>
              <a:ext uri="{FF2B5EF4-FFF2-40B4-BE49-F238E27FC236}">
                <a16:creationId xmlns:a16="http://schemas.microsoft.com/office/drawing/2014/main" id="{BA28D7A9-A673-4BCD-8BE7-7C3ED0E6CC5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38655" y="-2"/>
            <a:ext cx="4506970" cy="4515954"/>
          </a:xfrm>
          <a:prstGeom prst="rect">
            <a:avLst/>
          </a:prstGeom>
        </p:spPr>
      </p:pic>
      <p:pic>
        <p:nvPicPr>
          <p:cNvPr id="29" name="Picture 28" descr="A picture containing sky, outdoor, light, sunset&#10;&#10;Description automatically generated">
            <a:extLst>
              <a:ext uri="{FF2B5EF4-FFF2-40B4-BE49-F238E27FC236}">
                <a16:creationId xmlns:a16="http://schemas.microsoft.com/office/drawing/2014/main" id="{210A0DE0-EAD2-4340-94EC-1ED0C65FEB6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244098" y="-1"/>
            <a:ext cx="2821780" cy="2183054"/>
          </a:xfrm>
          <a:prstGeom prst="rect">
            <a:avLst/>
          </a:prstGeom>
        </p:spPr>
      </p:pic>
      <p:pic>
        <p:nvPicPr>
          <p:cNvPr id="31" name="Picture 30" descr="A picture containing night&#10;&#10;Description automatically generated">
            <a:extLst>
              <a:ext uri="{FF2B5EF4-FFF2-40B4-BE49-F238E27FC236}">
                <a16:creationId xmlns:a16="http://schemas.microsoft.com/office/drawing/2014/main" id="{7E0D0F03-D1D5-4782-BB0C-BB588588E20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5244098" y="2274491"/>
            <a:ext cx="2821780" cy="2241463"/>
          </a:xfrm>
          <a:prstGeom prst="rect">
            <a:avLst/>
          </a:prstGeom>
        </p:spPr>
      </p:pic>
      <p:pic>
        <p:nvPicPr>
          <p:cNvPr id="33" name="Picture 32">
            <a:extLst>
              <a:ext uri="{FF2B5EF4-FFF2-40B4-BE49-F238E27FC236}">
                <a16:creationId xmlns:a16="http://schemas.microsoft.com/office/drawing/2014/main" id="{27F2C763-E2F8-443C-B0B1-541C2C56892D}"/>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538655" y="4616536"/>
            <a:ext cx="2913221" cy="2241464"/>
          </a:xfrm>
          <a:prstGeom prst="rect">
            <a:avLst/>
          </a:prstGeom>
        </p:spPr>
      </p:pic>
      <p:pic>
        <p:nvPicPr>
          <p:cNvPr id="35" name="Picture 34" descr="A picture containing ground, outdoor, umbrella, day&#10;&#10;Description automatically generated">
            <a:extLst>
              <a:ext uri="{FF2B5EF4-FFF2-40B4-BE49-F238E27FC236}">
                <a16:creationId xmlns:a16="http://schemas.microsoft.com/office/drawing/2014/main" id="{9D9DD04B-375B-4CF6-86F3-8A6C5BC7D69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564" t="184" r="-238" b="81"/>
          <a:stretch/>
        </p:blipFill>
        <p:spPr>
          <a:xfrm>
            <a:off x="3570117" y="4611549"/>
            <a:ext cx="4506675" cy="2244646"/>
          </a:xfrm>
          <a:prstGeom prst="rect">
            <a:avLst/>
          </a:prstGeom>
        </p:spPr>
      </p:pic>
      <p:sp>
        <p:nvSpPr>
          <p:cNvPr id="37" name="Content Placeholder 16">
            <a:extLst>
              <a:ext uri="{FF2B5EF4-FFF2-40B4-BE49-F238E27FC236}">
                <a16:creationId xmlns:a16="http://schemas.microsoft.com/office/drawing/2014/main" id="{D3C3BEB9-3BA2-488C-9DC4-D13882C1A557}"/>
              </a:ext>
            </a:extLst>
          </p:cNvPr>
          <p:cNvSpPr>
            <a:spLocks noGrp="1"/>
          </p:cNvSpPr>
          <p:nvPr>
            <p:ph sz="half" idx="1"/>
          </p:nvPr>
        </p:nvSpPr>
        <p:spPr>
          <a:xfrm>
            <a:off x="8382000" y="2057400"/>
            <a:ext cx="3106633" cy="4349161"/>
          </a:xfrm>
        </p:spPr>
        <p:txBody>
          <a:bodyPr vert="horz" lIns="91440" tIns="45720" rIns="91440" bIns="45720" rtlCol="0" anchor="t">
            <a:normAutofit/>
          </a:bodyPr>
          <a:lstStyle/>
          <a:p>
            <a:pPr marL="0" indent="0">
              <a:buNone/>
            </a:pPr>
            <a:r>
              <a:rPr lang="en-US" sz="2000" dirty="0">
                <a:solidFill>
                  <a:srgbClr val="6A4A62"/>
                </a:solidFill>
              </a:rPr>
              <a:t>Principles, ideas, things that are:</a:t>
            </a:r>
            <a:endParaRPr lang="en-US" sz="2000" dirty="0">
              <a:solidFill>
                <a:srgbClr val="6A4A62"/>
              </a:solidFill>
              <a:cs typeface="Arial"/>
            </a:endParaRPr>
          </a:p>
          <a:p>
            <a:pPr>
              <a:buFont typeface="Wingdings" pitchFamily="2" charset="2"/>
              <a:buChar char="v"/>
            </a:pPr>
            <a:r>
              <a:rPr lang="en-US" sz="2000" dirty="0">
                <a:solidFill>
                  <a:srgbClr val="6A4A62"/>
                </a:solidFill>
              </a:rPr>
              <a:t> </a:t>
            </a:r>
            <a:r>
              <a:rPr lang="en-US" sz="2000" b="1" dirty="0">
                <a:solidFill>
                  <a:srgbClr val="6A4A62"/>
                </a:solidFill>
              </a:rPr>
              <a:t>Chosen </a:t>
            </a:r>
            <a:r>
              <a:rPr lang="en-US" sz="2000" dirty="0">
                <a:solidFill>
                  <a:srgbClr val="6A4A62"/>
                </a:solidFill>
              </a:rPr>
              <a:t>life directions/pursuits</a:t>
            </a:r>
            <a:endParaRPr lang="en-US" sz="2000" dirty="0">
              <a:solidFill>
                <a:srgbClr val="6A4A62"/>
              </a:solidFill>
              <a:cs typeface="Arial"/>
            </a:endParaRPr>
          </a:p>
          <a:p>
            <a:pPr>
              <a:buFont typeface="Wingdings" pitchFamily="2" charset="2"/>
              <a:buChar char="v"/>
            </a:pPr>
            <a:r>
              <a:rPr lang="en-US" sz="2000" dirty="0">
                <a:solidFill>
                  <a:srgbClr val="6A4A62"/>
                </a:solidFill>
              </a:rPr>
              <a:t> Unobtainable &amp; Ongoing</a:t>
            </a:r>
            <a:endParaRPr lang="en-US" sz="2000" dirty="0">
              <a:solidFill>
                <a:srgbClr val="6A4A62"/>
              </a:solidFill>
              <a:cs typeface="Arial"/>
            </a:endParaRPr>
          </a:p>
          <a:p>
            <a:pPr>
              <a:buFont typeface="Wingdings" pitchFamily="2" charset="2"/>
              <a:buChar char="v"/>
            </a:pPr>
            <a:r>
              <a:rPr lang="en-US" sz="2000" dirty="0">
                <a:solidFill>
                  <a:srgbClr val="6A4A62"/>
                </a:solidFill>
              </a:rPr>
              <a:t> Of greatest importance </a:t>
            </a:r>
            <a:endParaRPr lang="en-US" sz="2000" dirty="0">
              <a:solidFill>
                <a:srgbClr val="6A4A62"/>
              </a:solidFill>
              <a:cs typeface="Arial"/>
            </a:endParaRPr>
          </a:p>
          <a:p>
            <a:pPr>
              <a:buFont typeface="Wingdings" pitchFamily="2" charset="2"/>
              <a:buChar char="v"/>
            </a:pPr>
            <a:r>
              <a:rPr lang="en-US" sz="2000" dirty="0">
                <a:solidFill>
                  <a:srgbClr val="6A4A62"/>
                </a:solidFill>
              </a:rPr>
              <a:t> Known and unknown drivers of behavior</a:t>
            </a:r>
            <a:endParaRPr lang="en-US" sz="2000" dirty="0">
              <a:solidFill>
                <a:srgbClr val="6A4A62"/>
              </a:solidFill>
              <a:cs typeface="Arial"/>
            </a:endParaRPr>
          </a:p>
          <a:p>
            <a:pPr>
              <a:buFont typeface="Wingdings" pitchFamily="2" charset="2"/>
              <a:buChar char="v"/>
            </a:pPr>
            <a:r>
              <a:rPr lang="en-US" sz="2000" dirty="0">
                <a:solidFill>
                  <a:srgbClr val="6A4A62"/>
                </a:solidFill>
              </a:rPr>
              <a:t> Core to who we are, often without an explicit “Why”</a:t>
            </a:r>
            <a:endParaRPr lang="en-US" sz="2000" dirty="0">
              <a:solidFill>
                <a:srgbClr val="6A4A62"/>
              </a:solidFill>
              <a:cs typeface="Arial"/>
            </a:endParaRPr>
          </a:p>
        </p:txBody>
      </p:sp>
      <p:sp>
        <p:nvSpPr>
          <p:cNvPr id="39" name="Triangle 14">
            <a:extLst>
              <a:ext uri="{FF2B5EF4-FFF2-40B4-BE49-F238E27FC236}">
                <a16:creationId xmlns:a16="http://schemas.microsoft.com/office/drawing/2014/main" id="{718C4812-6BBB-4071-B3E6-B589E5D0935E}"/>
              </a:ext>
            </a:extLst>
          </p:cNvPr>
          <p:cNvSpPr/>
          <p:nvPr/>
        </p:nvSpPr>
        <p:spPr>
          <a:xfrm rot="16200000">
            <a:off x="11456232" y="689386"/>
            <a:ext cx="967955" cy="503582"/>
          </a:xfrm>
          <a:prstGeom prst="triangle">
            <a:avLst/>
          </a:prstGeom>
          <a:solidFill>
            <a:srgbClr val="6A4A6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solidFill>
                <a:srgbClr val="6A4A62"/>
              </a:solidFill>
              <a:cs typeface="Arial"/>
            </a:endParaRPr>
          </a:p>
        </p:txBody>
      </p:sp>
    </p:spTree>
    <p:extLst>
      <p:ext uri="{BB962C8B-B14F-4D97-AF65-F5344CB8AC3E}">
        <p14:creationId xmlns:p14="http://schemas.microsoft.com/office/powerpoint/2010/main" val="7928782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F661E3F-86AE-894F-BEE3-54026CE8DC6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61211" y="0"/>
            <a:ext cx="2821780" cy="2107855"/>
          </a:xfrm>
          <a:prstGeom prst="rect">
            <a:avLst/>
          </a:prstGeom>
        </p:spPr>
      </p:pic>
      <p:pic>
        <p:nvPicPr>
          <p:cNvPr id="12" name="Picture 11">
            <a:extLst>
              <a:ext uri="{FF2B5EF4-FFF2-40B4-BE49-F238E27FC236}">
                <a16:creationId xmlns:a16="http://schemas.microsoft.com/office/drawing/2014/main" id="{B93F3049-41B2-4E04-9FF1-FFEDE6139AD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61211" y="2241464"/>
            <a:ext cx="2821780" cy="2107855"/>
          </a:xfrm>
          <a:prstGeom prst="rect">
            <a:avLst/>
          </a:prstGeom>
        </p:spPr>
      </p:pic>
      <p:pic>
        <p:nvPicPr>
          <p:cNvPr id="14" name="Picture 13">
            <a:extLst>
              <a:ext uri="{FF2B5EF4-FFF2-40B4-BE49-F238E27FC236}">
                <a16:creationId xmlns:a16="http://schemas.microsoft.com/office/drawing/2014/main" id="{D77F5BE5-9A5F-4943-A896-5E198A29D2B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61211" y="4482928"/>
            <a:ext cx="2821780" cy="2375073"/>
          </a:xfrm>
          <a:prstGeom prst="rect">
            <a:avLst/>
          </a:prstGeom>
        </p:spPr>
      </p:pic>
      <p:sp>
        <p:nvSpPr>
          <p:cNvPr id="16" name="Title 1">
            <a:extLst>
              <a:ext uri="{FF2B5EF4-FFF2-40B4-BE49-F238E27FC236}">
                <a16:creationId xmlns:a16="http://schemas.microsoft.com/office/drawing/2014/main" id="{A5F95F5E-2CEF-4158-826F-E8E0630ED28B}"/>
              </a:ext>
            </a:extLst>
          </p:cNvPr>
          <p:cNvSpPr txBox="1">
            <a:spLocks/>
          </p:cNvSpPr>
          <p:nvPr/>
        </p:nvSpPr>
        <p:spPr>
          <a:xfrm>
            <a:off x="3412957" y="2536768"/>
            <a:ext cx="2105026" cy="137186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pPr algn="ctr"/>
            <a:r>
              <a:rPr lang="en-US" sz="3000" dirty="0">
                <a:latin typeface="Arial"/>
                <a:cs typeface="Arial"/>
              </a:rPr>
              <a:t>Be a loving partner</a:t>
            </a:r>
          </a:p>
        </p:txBody>
      </p:sp>
      <p:sp>
        <p:nvSpPr>
          <p:cNvPr id="18" name="Title 1">
            <a:extLst>
              <a:ext uri="{FF2B5EF4-FFF2-40B4-BE49-F238E27FC236}">
                <a16:creationId xmlns:a16="http://schemas.microsoft.com/office/drawing/2014/main" id="{84F0FC8D-CDDA-49A6-935A-AC6FA088A396}"/>
              </a:ext>
            </a:extLst>
          </p:cNvPr>
          <p:cNvSpPr txBox="1">
            <a:spLocks/>
          </p:cNvSpPr>
          <p:nvPr/>
        </p:nvSpPr>
        <p:spPr>
          <a:xfrm>
            <a:off x="3412956" y="4986692"/>
            <a:ext cx="2105025" cy="137687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pPr algn="ctr"/>
            <a:r>
              <a:rPr lang="en-US" sz="3000" dirty="0">
                <a:latin typeface="Arial"/>
                <a:cs typeface="Arial"/>
              </a:rPr>
              <a:t>Be a supportive friend</a:t>
            </a:r>
          </a:p>
        </p:txBody>
      </p:sp>
      <p:cxnSp>
        <p:nvCxnSpPr>
          <p:cNvPr id="19" name="Straight Arrow Connector 18">
            <a:extLst>
              <a:ext uri="{FF2B5EF4-FFF2-40B4-BE49-F238E27FC236}">
                <a16:creationId xmlns:a16="http://schemas.microsoft.com/office/drawing/2014/main" id="{92816267-06A5-4F3E-BA78-8DC510248A0B}"/>
              </a:ext>
            </a:extLst>
          </p:cNvPr>
          <p:cNvCxnSpPr>
            <a:cxnSpLocks/>
          </p:cNvCxnSpPr>
          <p:nvPr/>
        </p:nvCxnSpPr>
        <p:spPr>
          <a:xfrm flipV="1">
            <a:off x="5513471" y="1043902"/>
            <a:ext cx="2753475" cy="19098"/>
          </a:xfrm>
          <a:prstGeom prst="straightConnector1">
            <a:avLst/>
          </a:prstGeom>
          <a:ln w="38100">
            <a:solidFill>
              <a:srgbClr val="36557C"/>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BF5C1066-0E2E-4FA2-BC16-70D9D16E8F67}"/>
              </a:ext>
            </a:extLst>
          </p:cNvPr>
          <p:cNvCxnSpPr>
            <a:cxnSpLocks/>
            <a:stCxn id="16" idx="3"/>
          </p:cNvCxnSpPr>
          <p:nvPr/>
        </p:nvCxnSpPr>
        <p:spPr>
          <a:xfrm>
            <a:off x="5517983" y="3222700"/>
            <a:ext cx="2746958" cy="27573"/>
          </a:xfrm>
          <a:prstGeom prst="straightConnector1">
            <a:avLst/>
          </a:prstGeom>
          <a:ln w="38100">
            <a:solidFill>
              <a:srgbClr val="36557C"/>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93AA124A-8155-49B8-AEB3-78D950C8519C}"/>
              </a:ext>
            </a:extLst>
          </p:cNvPr>
          <p:cNvCxnSpPr>
            <a:cxnSpLocks/>
            <a:stCxn id="18" idx="3"/>
          </p:cNvCxnSpPr>
          <p:nvPr/>
        </p:nvCxnSpPr>
        <p:spPr>
          <a:xfrm>
            <a:off x="5517981" y="5675131"/>
            <a:ext cx="2755485" cy="11943"/>
          </a:xfrm>
          <a:prstGeom prst="straightConnector1">
            <a:avLst/>
          </a:prstGeom>
          <a:ln w="38100">
            <a:solidFill>
              <a:srgbClr val="36557C"/>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4" name="Title 1">
            <a:extLst>
              <a:ext uri="{FF2B5EF4-FFF2-40B4-BE49-F238E27FC236}">
                <a16:creationId xmlns:a16="http://schemas.microsoft.com/office/drawing/2014/main" id="{F5ED2A21-AD1D-4F54-9501-8B5B51422820}"/>
              </a:ext>
            </a:extLst>
          </p:cNvPr>
          <p:cNvSpPr txBox="1">
            <a:spLocks/>
          </p:cNvSpPr>
          <p:nvPr/>
        </p:nvSpPr>
        <p:spPr>
          <a:xfrm>
            <a:off x="8266948" y="230133"/>
            <a:ext cx="3293645" cy="16425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pPr algn="ctr"/>
            <a:r>
              <a:rPr lang="en-US" sz="3000" dirty="0">
                <a:latin typeface="Arial"/>
                <a:cs typeface="Arial"/>
              </a:rPr>
              <a:t>Answering a never-ending stream of “why” questions</a:t>
            </a:r>
          </a:p>
        </p:txBody>
      </p:sp>
      <p:sp>
        <p:nvSpPr>
          <p:cNvPr id="26" name="Title 1">
            <a:extLst>
              <a:ext uri="{FF2B5EF4-FFF2-40B4-BE49-F238E27FC236}">
                <a16:creationId xmlns:a16="http://schemas.microsoft.com/office/drawing/2014/main" id="{C6F42BC8-0FB0-419E-B45B-853B57362340}"/>
              </a:ext>
            </a:extLst>
          </p:cNvPr>
          <p:cNvSpPr txBox="1">
            <a:spLocks/>
          </p:cNvSpPr>
          <p:nvPr/>
        </p:nvSpPr>
        <p:spPr>
          <a:xfrm>
            <a:off x="8266948" y="2474864"/>
            <a:ext cx="3293645" cy="16475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pPr algn="ctr"/>
            <a:r>
              <a:rPr lang="en-US" sz="3000" dirty="0">
                <a:latin typeface="Arial"/>
                <a:cs typeface="Arial"/>
              </a:rPr>
              <a:t>Doing favors that may annoy you</a:t>
            </a:r>
          </a:p>
        </p:txBody>
      </p:sp>
      <p:sp>
        <p:nvSpPr>
          <p:cNvPr id="27" name="Title 1">
            <a:extLst>
              <a:ext uri="{FF2B5EF4-FFF2-40B4-BE49-F238E27FC236}">
                <a16:creationId xmlns:a16="http://schemas.microsoft.com/office/drawing/2014/main" id="{70275F90-AEF1-40BC-9B06-1611ED3E8FB5}"/>
              </a:ext>
            </a:extLst>
          </p:cNvPr>
          <p:cNvSpPr txBox="1">
            <a:spLocks/>
          </p:cNvSpPr>
          <p:nvPr/>
        </p:nvSpPr>
        <p:spPr>
          <a:xfrm>
            <a:off x="8266948" y="4803121"/>
            <a:ext cx="3293645" cy="16425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pPr algn="ctr"/>
            <a:r>
              <a:rPr lang="en-US" sz="3000" dirty="0">
                <a:latin typeface="Arial"/>
                <a:cs typeface="Arial"/>
              </a:rPr>
              <a:t>Showing interest in their passions even if you do not care as much</a:t>
            </a:r>
          </a:p>
        </p:txBody>
      </p:sp>
      <p:sp>
        <p:nvSpPr>
          <p:cNvPr id="17" name="Title 1">
            <a:extLst>
              <a:ext uri="{FF2B5EF4-FFF2-40B4-BE49-F238E27FC236}">
                <a16:creationId xmlns:a16="http://schemas.microsoft.com/office/drawing/2014/main" id="{7988BC4F-689F-45FA-99CC-FA2B9AE9E416}"/>
              </a:ext>
            </a:extLst>
          </p:cNvPr>
          <p:cNvSpPr txBox="1">
            <a:spLocks/>
          </p:cNvSpPr>
          <p:nvPr/>
        </p:nvSpPr>
        <p:spPr>
          <a:xfrm>
            <a:off x="3412956" y="366070"/>
            <a:ext cx="2105026" cy="137186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pPr algn="ctr"/>
            <a:r>
              <a:rPr lang="en-US" sz="3000" dirty="0">
                <a:latin typeface="Arial"/>
                <a:cs typeface="Arial"/>
              </a:rPr>
              <a:t>Be a good parent </a:t>
            </a:r>
            <a:endParaRPr lang="en-US" sz="3000">
              <a:latin typeface="Arial"/>
              <a:cs typeface="Arial"/>
            </a:endParaRPr>
          </a:p>
        </p:txBody>
      </p:sp>
    </p:spTree>
    <p:extLst>
      <p:ext uri="{BB962C8B-B14F-4D97-AF65-F5344CB8AC3E}">
        <p14:creationId xmlns:p14="http://schemas.microsoft.com/office/powerpoint/2010/main" val="20044976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B366C0A7-F090-4933-9B94-08F1C52A72D1}"/>
              </a:ext>
            </a:extLst>
          </p:cNvPr>
          <p:cNvCxnSpPr>
            <a:cxnSpLocks/>
          </p:cNvCxnSpPr>
          <p:nvPr/>
        </p:nvCxnSpPr>
        <p:spPr>
          <a:xfrm>
            <a:off x="1106831" y="974090"/>
            <a:ext cx="9999038" cy="13197"/>
          </a:xfrm>
          <a:prstGeom prst="line">
            <a:avLst/>
          </a:prstGeom>
          <a:ln w="38100">
            <a:solidFill>
              <a:srgbClr val="6D4C5C"/>
            </a:solidFill>
          </a:ln>
        </p:spPr>
        <p:style>
          <a:lnRef idx="1">
            <a:schemeClr val="accent1"/>
          </a:lnRef>
          <a:fillRef idx="0">
            <a:schemeClr val="accent1"/>
          </a:fillRef>
          <a:effectRef idx="0">
            <a:schemeClr val="accent1"/>
          </a:effectRef>
          <a:fontRef idx="minor">
            <a:schemeClr val="tx1"/>
          </a:fontRef>
        </p:style>
      </p:cxnSp>
      <p:sp>
        <p:nvSpPr>
          <p:cNvPr id="20" name="Title 1">
            <a:extLst>
              <a:ext uri="{FF2B5EF4-FFF2-40B4-BE49-F238E27FC236}">
                <a16:creationId xmlns:a16="http://schemas.microsoft.com/office/drawing/2014/main" id="{E0507A63-78D7-467A-9175-8B9DC68632B6}"/>
              </a:ext>
            </a:extLst>
          </p:cNvPr>
          <p:cNvSpPr txBox="1">
            <a:spLocks/>
          </p:cNvSpPr>
          <p:nvPr/>
        </p:nvSpPr>
        <p:spPr>
          <a:xfrm>
            <a:off x="4488821" y="328449"/>
            <a:ext cx="3208122" cy="1304649"/>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rgbClr val="6A4A62"/>
                </a:solidFill>
                <a:latin typeface="Arial"/>
                <a:cs typeface="Arial"/>
              </a:rPr>
              <a:t>Values</a:t>
            </a:r>
          </a:p>
        </p:txBody>
      </p:sp>
      <p:pic>
        <p:nvPicPr>
          <p:cNvPr id="8" name="Picture 7" descr="A view of a rocky mountain&#10;&#10;Description automatically generated">
            <a:extLst>
              <a:ext uri="{FF2B5EF4-FFF2-40B4-BE49-F238E27FC236}">
                <a16:creationId xmlns:a16="http://schemas.microsoft.com/office/drawing/2014/main" id="{F6E2C77F-BE5C-4154-BF00-4D80F8199E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62799" y="1191395"/>
            <a:ext cx="5029199" cy="4788925"/>
          </a:xfrm>
          <a:prstGeom prst="rect">
            <a:avLst/>
          </a:prstGeom>
          <a:effectLst>
            <a:softEdge rad="317500"/>
          </a:effectLst>
        </p:spPr>
      </p:pic>
      <p:pic>
        <p:nvPicPr>
          <p:cNvPr id="10" name="Picture 9" descr="A picture containing outdoor, sport, person, person&#10;&#10;Description automatically generated">
            <a:extLst>
              <a:ext uri="{FF2B5EF4-FFF2-40B4-BE49-F238E27FC236}">
                <a16:creationId xmlns:a16="http://schemas.microsoft.com/office/drawing/2014/main" id="{4A30C102-7750-4F12-A37E-53E328C2AE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725" y="1178257"/>
            <a:ext cx="5029199" cy="4815319"/>
          </a:xfrm>
          <a:prstGeom prst="rect">
            <a:avLst/>
          </a:prstGeom>
          <a:effectLst>
            <a:softEdge rad="317500"/>
          </a:effectLst>
        </p:spPr>
      </p:pic>
      <p:sp>
        <p:nvSpPr>
          <p:cNvPr id="12" name="Rectangle 11">
            <a:extLst>
              <a:ext uri="{FF2B5EF4-FFF2-40B4-BE49-F238E27FC236}">
                <a16:creationId xmlns:a16="http://schemas.microsoft.com/office/drawing/2014/main" id="{A2E4CB80-BB47-4754-92FB-7634D2ECB7BE}"/>
              </a:ext>
            </a:extLst>
          </p:cNvPr>
          <p:cNvSpPr/>
          <p:nvPr/>
        </p:nvSpPr>
        <p:spPr>
          <a:xfrm>
            <a:off x="4440118" y="4579786"/>
            <a:ext cx="2020956" cy="1073681"/>
          </a:xfrm>
          <a:prstGeom prst="rect">
            <a:avLst/>
          </a:prstGeom>
          <a:solidFill>
            <a:schemeClr val="bg1"/>
          </a:solidFill>
          <a:ln w="57150">
            <a:solidFill>
              <a:srgbClr val="36557C"/>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dirty="0">
                <a:solidFill>
                  <a:schemeClr val="tx1"/>
                </a:solidFill>
              </a:rPr>
              <a:t>Value</a:t>
            </a:r>
          </a:p>
        </p:txBody>
      </p:sp>
      <p:sp>
        <p:nvSpPr>
          <p:cNvPr id="14" name="Rectangle 13">
            <a:extLst>
              <a:ext uri="{FF2B5EF4-FFF2-40B4-BE49-F238E27FC236}">
                <a16:creationId xmlns:a16="http://schemas.microsoft.com/office/drawing/2014/main" id="{941B46BA-C2CA-4107-AC52-4C2237732B6F}"/>
              </a:ext>
            </a:extLst>
          </p:cNvPr>
          <p:cNvSpPr/>
          <p:nvPr/>
        </p:nvSpPr>
        <p:spPr>
          <a:xfrm>
            <a:off x="6314140" y="1741898"/>
            <a:ext cx="2020956" cy="1073681"/>
          </a:xfrm>
          <a:prstGeom prst="rect">
            <a:avLst/>
          </a:prstGeom>
          <a:solidFill>
            <a:schemeClr val="bg1"/>
          </a:solidFill>
          <a:ln w="57150">
            <a:solidFill>
              <a:srgbClr val="36557C"/>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dirty="0">
                <a:solidFill>
                  <a:schemeClr val="tx1"/>
                </a:solidFill>
              </a:rPr>
              <a:t>Goal</a:t>
            </a:r>
          </a:p>
        </p:txBody>
      </p:sp>
    </p:spTree>
    <p:extLst>
      <p:ext uri="{BB962C8B-B14F-4D97-AF65-F5344CB8AC3E}">
        <p14:creationId xmlns:p14="http://schemas.microsoft.com/office/powerpoint/2010/main" val="24342187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descr="A picture containing text, indoor, floor&#10;&#10;Description automatically generated">
            <a:extLst>
              <a:ext uri="{FF2B5EF4-FFF2-40B4-BE49-F238E27FC236}">
                <a16:creationId xmlns:a16="http://schemas.microsoft.com/office/drawing/2014/main" id="{D902AC2D-FEE2-440F-A0D4-885BE77DF7F1}"/>
              </a:ext>
            </a:extLst>
          </p:cNvPr>
          <p:cNvPicPr>
            <a:picLocks noChangeAspect="1"/>
          </p:cNvPicPr>
          <p:nvPr/>
        </p:nvPicPr>
        <p:blipFill rotWithShape="1">
          <a:blip r:embed="rId3"/>
          <a:srcRect l="3497" r="5128" b="-331"/>
          <a:stretch/>
        </p:blipFill>
        <p:spPr>
          <a:xfrm>
            <a:off x="6261026" y="15051"/>
            <a:ext cx="2397749" cy="3719495"/>
          </a:xfrm>
          <a:prstGeom prst="rect">
            <a:avLst/>
          </a:prstGeom>
        </p:spPr>
      </p:pic>
      <p:pic>
        <p:nvPicPr>
          <p:cNvPr id="4" name="Picture 4" descr="A picture containing food&#10;&#10;Description automatically generated">
            <a:extLst>
              <a:ext uri="{FF2B5EF4-FFF2-40B4-BE49-F238E27FC236}">
                <a16:creationId xmlns:a16="http://schemas.microsoft.com/office/drawing/2014/main" id="{D8E9A39A-F20C-4850-BBAE-D2EF2D500587}"/>
              </a:ext>
            </a:extLst>
          </p:cNvPr>
          <p:cNvPicPr>
            <a:picLocks noChangeAspect="1"/>
          </p:cNvPicPr>
          <p:nvPr/>
        </p:nvPicPr>
        <p:blipFill rotWithShape="1">
          <a:blip r:embed="rId4"/>
          <a:srcRect t="6843" b="4858"/>
          <a:stretch/>
        </p:blipFill>
        <p:spPr>
          <a:xfrm>
            <a:off x="8918479" y="-313872"/>
            <a:ext cx="3041560" cy="4053524"/>
          </a:xfrm>
          <a:prstGeom prst="rect">
            <a:avLst/>
          </a:prstGeom>
        </p:spPr>
      </p:pic>
      <p:pic>
        <p:nvPicPr>
          <p:cNvPr id="6" name="Picture 6">
            <a:extLst>
              <a:ext uri="{FF2B5EF4-FFF2-40B4-BE49-F238E27FC236}">
                <a16:creationId xmlns:a16="http://schemas.microsoft.com/office/drawing/2014/main" id="{7C88DD99-131F-41CB-92C9-7144EFABF095}"/>
              </a:ext>
            </a:extLst>
          </p:cNvPr>
          <p:cNvPicPr>
            <a:picLocks noChangeAspect="1"/>
          </p:cNvPicPr>
          <p:nvPr/>
        </p:nvPicPr>
        <p:blipFill rotWithShape="1">
          <a:blip r:embed="rId5"/>
          <a:srcRect l="3043" t="4120"/>
          <a:stretch/>
        </p:blipFill>
        <p:spPr>
          <a:xfrm>
            <a:off x="6264528" y="3941605"/>
            <a:ext cx="5692029" cy="3151088"/>
          </a:xfrm>
          <a:prstGeom prst="rect">
            <a:avLst/>
          </a:prstGeom>
        </p:spPr>
      </p:pic>
      <p:pic>
        <p:nvPicPr>
          <p:cNvPr id="2" name="Picture 3" descr="A picture containing food, person, dessert, holding&#10;&#10;Description automatically generated">
            <a:extLst>
              <a:ext uri="{FF2B5EF4-FFF2-40B4-BE49-F238E27FC236}">
                <a16:creationId xmlns:a16="http://schemas.microsoft.com/office/drawing/2014/main" id="{C081F81B-DC52-4AD4-939A-D129A24D0E1F}"/>
              </a:ext>
            </a:extLst>
          </p:cNvPr>
          <p:cNvPicPr>
            <a:picLocks noGrp="1" noChangeAspect="1"/>
          </p:cNvPicPr>
          <p:nvPr>
            <p:ph idx="1"/>
          </p:nvPr>
        </p:nvPicPr>
        <p:blipFill rotWithShape="1">
          <a:blip r:embed="rId6"/>
          <a:srcRect t="8134" r="-132"/>
          <a:stretch/>
        </p:blipFill>
        <p:spPr>
          <a:xfrm>
            <a:off x="562385" y="-297"/>
            <a:ext cx="5452882" cy="7471053"/>
          </a:xfrm>
        </p:spPr>
      </p:pic>
    </p:spTree>
    <p:extLst>
      <p:ext uri="{BB962C8B-B14F-4D97-AF65-F5344CB8AC3E}">
        <p14:creationId xmlns:p14="http://schemas.microsoft.com/office/powerpoint/2010/main" val="17312691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picture containing outdoor, sky, tall, city&#10;&#10;Description automatically generated">
            <a:extLst>
              <a:ext uri="{FF2B5EF4-FFF2-40B4-BE49-F238E27FC236}">
                <a16:creationId xmlns:a16="http://schemas.microsoft.com/office/drawing/2014/main" id="{2259CB5E-6926-4FA9-8E57-3F6E9DF64F73}"/>
              </a:ext>
            </a:extLst>
          </p:cNvPr>
          <p:cNvPicPr>
            <a:picLocks noGrp="1" noChangeAspect="1"/>
          </p:cNvPicPr>
          <p:nvPr>
            <p:ph idx="1"/>
          </p:nvPr>
        </p:nvPicPr>
        <p:blipFill>
          <a:blip r:embed="rId3"/>
          <a:stretch>
            <a:fillRect/>
          </a:stretch>
        </p:blipFill>
        <p:spPr>
          <a:xfrm>
            <a:off x="7604618" y="-298"/>
            <a:ext cx="4586900" cy="6867375"/>
          </a:xfrm>
        </p:spPr>
      </p:pic>
      <p:pic>
        <p:nvPicPr>
          <p:cNvPr id="4" name="Picture 4" descr="A picture containing text&#10;&#10;Description automatically generated">
            <a:extLst>
              <a:ext uri="{FF2B5EF4-FFF2-40B4-BE49-F238E27FC236}">
                <a16:creationId xmlns:a16="http://schemas.microsoft.com/office/drawing/2014/main" id="{FC96E034-2953-4EE1-98E7-538CDBCCC81F}"/>
              </a:ext>
            </a:extLst>
          </p:cNvPr>
          <p:cNvPicPr>
            <a:picLocks noChangeAspect="1"/>
          </p:cNvPicPr>
          <p:nvPr/>
        </p:nvPicPr>
        <p:blipFill>
          <a:blip r:embed="rId4"/>
          <a:stretch>
            <a:fillRect/>
          </a:stretch>
        </p:blipFill>
        <p:spPr>
          <a:xfrm>
            <a:off x="495841" y="-1801590"/>
            <a:ext cx="7107600" cy="10631715"/>
          </a:xfrm>
          <a:prstGeom prst="rect">
            <a:avLst/>
          </a:prstGeom>
        </p:spPr>
      </p:pic>
      <p:pic>
        <p:nvPicPr>
          <p:cNvPr id="5" name="Picture 5">
            <a:extLst>
              <a:ext uri="{FF2B5EF4-FFF2-40B4-BE49-F238E27FC236}">
                <a16:creationId xmlns:a16="http://schemas.microsoft.com/office/drawing/2014/main" id="{EED47009-8750-463C-8D5B-8E924BA5EC50}"/>
              </a:ext>
            </a:extLst>
          </p:cNvPr>
          <p:cNvPicPr>
            <a:picLocks noChangeAspect="1"/>
          </p:cNvPicPr>
          <p:nvPr/>
        </p:nvPicPr>
        <p:blipFill>
          <a:blip r:embed="rId5"/>
          <a:stretch>
            <a:fillRect/>
          </a:stretch>
        </p:blipFill>
        <p:spPr>
          <a:xfrm>
            <a:off x="5148129" y="3607991"/>
            <a:ext cx="4678310" cy="3118819"/>
          </a:xfrm>
          <a:prstGeom prst="rect">
            <a:avLst/>
          </a:prstGeom>
        </p:spPr>
      </p:pic>
    </p:spTree>
    <p:extLst>
      <p:ext uri="{BB962C8B-B14F-4D97-AF65-F5344CB8AC3E}">
        <p14:creationId xmlns:p14="http://schemas.microsoft.com/office/powerpoint/2010/main" val="32370488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EC178BF-4419-4CA3-862C-A1255E8A4738}"/>
              </a:ext>
            </a:extLst>
          </p:cNvPr>
          <p:cNvSpPr/>
          <p:nvPr/>
        </p:nvSpPr>
        <p:spPr>
          <a:xfrm>
            <a:off x="482163" y="2629"/>
            <a:ext cx="11719033" cy="6844859"/>
          </a:xfrm>
          <a:prstGeom prst="rect">
            <a:avLst/>
          </a:prstGeom>
          <a:solidFill>
            <a:srgbClr val="8B8A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720C28-7C73-4C0F-9647-4EFB8D2039DB}"/>
              </a:ext>
            </a:extLst>
          </p:cNvPr>
          <p:cNvSpPr txBox="1">
            <a:spLocks/>
          </p:cNvSpPr>
          <p:nvPr/>
        </p:nvSpPr>
        <p:spPr>
          <a:xfrm>
            <a:off x="953612" y="1184031"/>
            <a:ext cx="4684877" cy="3533223"/>
          </a:xfrm>
          <a:prstGeom prst="rect">
            <a:avLst/>
          </a:prstGeom>
        </p:spPr>
        <p:txBody>
          <a:bodyPr vert="horz" lIns="91440" tIns="45720" rIns="91440" bIns="45720" rtlCol="0" anchor="t">
            <a:normAutofit fontScale="92500"/>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800" b="1" i="0" u="none" strike="noStrike" kern="1200" cap="none" spc="0" normalizeH="0" baseline="0" noProof="0" dirty="0">
                <a:ln>
                  <a:noFill/>
                </a:ln>
                <a:solidFill>
                  <a:schemeClr val="bg1"/>
                </a:solidFill>
                <a:effectLst/>
                <a:uLnTx/>
                <a:uFillTx/>
                <a:latin typeface="Arial"/>
                <a:ea typeface="Calibri"/>
                <a:cs typeface="Calibri"/>
                <a:sym typeface="Calibri"/>
              </a:rPr>
              <a:t>“Someone who has a </a:t>
            </a:r>
            <a:r>
              <a:rPr kumimoji="0" lang="en-US" sz="4800" b="1" i="1" u="none" strike="noStrike" kern="1200" cap="none" spc="0" normalizeH="0" baseline="0" noProof="0" dirty="0" err="1">
                <a:ln>
                  <a:noFill/>
                </a:ln>
                <a:solidFill>
                  <a:schemeClr val="bg1"/>
                </a:solidFill>
                <a:effectLst/>
                <a:uLnTx/>
                <a:uFillTx/>
                <a:latin typeface="Arial"/>
                <a:ea typeface="Calibri"/>
                <a:cs typeface="Calibri"/>
                <a:sym typeface="Calibri"/>
              </a:rPr>
              <a:t>why</a:t>
            </a:r>
            <a:r>
              <a:rPr kumimoji="0" lang="en-US" sz="4800" b="1" i="1" u="none" strike="noStrike" kern="1200" cap="none" spc="0" normalizeH="0" baseline="0" noProof="0" dirty="0">
                <a:ln>
                  <a:noFill/>
                </a:ln>
                <a:solidFill>
                  <a:schemeClr val="bg1"/>
                </a:solidFill>
                <a:effectLst/>
                <a:uLnTx/>
                <a:uFillTx/>
                <a:latin typeface="Arial"/>
                <a:ea typeface="Calibri"/>
                <a:cs typeface="Calibri"/>
                <a:sym typeface="Calibri"/>
              </a:rPr>
              <a:t> </a:t>
            </a:r>
            <a:r>
              <a:rPr kumimoji="0" lang="en-US" sz="4800" b="1" i="0" u="none" strike="noStrike" kern="1200" cap="none" spc="0" normalizeH="0" baseline="0" noProof="0" dirty="0">
                <a:ln>
                  <a:noFill/>
                </a:ln>
                <a:solidFill>
                  <a:schemeClr val="bg1"/>
                </a:solidFill>
                <a:effectLst/>
                <a:uLnTx/>
                <a:uFillTx/>
                <a:latin typeface="Arial"/>
                <a:ea typeface="Calibri"/>
                <a:cs typeface="Calibri"/>
                <a:sym typeface="Calibri"/>
              </a:rPr>
              <a:t>to live can bear almost any </a:t>
            </a:r>
            <a:r>
              <a:rPr kumimoji="0" lang="en-US" sz="4800" b="1" i="1" u="none" strike="noStrike" kern="1200" cap="none" spc="0" normalizeH="0" baseline="0" noProof="0" dirty="0">
                <a:ln>
                  <a:noFill/>
                </a:ln>
                <a:solidFill>
                  <a:schemeClr val="bg1"/>
                </a:solidFill>
                <a:effectLst/>
                <a:uLnTx/>
                <a:uFillTx/>
                <a:latin typeface="Arial"/>
                <a:ea typeface="Calibri"/>
                <a:cs typeface="Calibri"/>
                <a:sym typeface="Calibri"/>
              </a:rPr>
              <a:t>how”</a:t>
            </a:r>
            <a:endParaRPr lang="en-US" sz="4800" b="1" i="1" u="none" strike="noStrike" kern="1200" cap="none" spc="0" normalizeH="0" baseline="0" noProof="0">
              <a:ln>
                <a:noFill/>
              </a:ln>
              <a:solidFill>
                <a:schemeClr val="bg1"/>
              </a:solidFill>
              <a:effectLst/>
              <a:uLnTx/>
              <a:uFillTx/>
              <a:latin typeface="Arial"/>
              <a:ea typeface="Calibri"/>
              <a:cs typeface="Calibri" panose="020F0502020204030204" pitchFamily="34" charset="0"/>
            </a:endParaRPr>
          </a:p>
          <a:p>
            <a:pPr>
              <a:spcAft>
                <a:spcPts val="600"/>
              </a:spcAft>
              <a:defRPr/>
            </a:pPr>
            <a:r>
              <a:rPr lang="en-US" sz="4800" b="1" i="1" dirty="0">
                <a:solidFill>
                  <a:schemeClr val="bg1"/>
                </a:solidFill>
                <a:latin typeface="Arial"/>
                <a:ea typeface="Calibri"/>
                <a:cs typeface="Calibri"/>
                <a:sym typeface="Calibri"/>
              </a:rPr>
              <a:t>      </a:t>
            </a:r>
            <a:r>
              <a:rPr kumimoji="0" lang="en-US" sz="4800" b="1" i="1" u="none" strike="noStrike" kern="1200" cap="none" spc="0" normalizeH="0" baseline="0" noProof="0" dirty="0">
                <a:ln>
                  <a:noFill/>
                </a:ln>
                <a:solidFill>
                  <a:schemeClr val="bg1"/>
                </a:solidFill>
                <a:effectLst/>
                <a:uLnTx/>
                <a:uFillTx/>
                <a:latin typeface="Arial"/>
                <a:ea typeface="Calibri"/>
                <a:cs typeface="Calibri"/>
                <a:sym typeface="Calibri"/>
              </a:rPr>
              <a:t> -- </a:t>
            </a:r>
            <a:r>
              <a:rPr kumimoji="0" lang="en-US" sz="4800" b="1" i="0" u="none" strike="noStrike" kern="1200" cap="none" spc="0" normalizeH="0" baseline="0" noProof="0" dirty="0">
                <a:ln>
                  <a:noFill/>
                </a:ln>
                <a:solidFill>
                  <a:schemeClr val="bg1"/>
                </a:solidFill>
                <a:effectLst/>
                <a:uLnTx/>
                <a:uFillTx/>
                <a:latin typeface="Arial"/>
                <a:ea typeface="Calibri"/>
                <a:cs typeface="Calibri"/>
                <a:sym typeface="Calibri"/>
              </a:rPr>
              <a:t>Nietzsche</a:t>
            </a:r>
            <a:r>
              <a:rPr lang="en-US" sz="4800" b="1" i="1" dirty="0">
                <a:solidFill>
                  <a:schemeClr val="bg1"/>
                </a:solidFill>
                <a:latin typeface="Arial"/>
                <a:ea typeface="Calibri"/>
                <a:cs typeface="Calibri"/>
                <a:sym typeface="Calibri"/>
              </a:rPr>
              <a:t> </a:t>
            </a:r>
            <a:endParaRPr lang="en-US" sz="4800" b="1" i="1" u="none" strike="noStrike" kern="1200" cap="none" spc="0" normalizeH="0" baseline="0" noProof="0" dirty="0">
              <a:ln>
                <a:noFill/>
              </a:ln>
              <a:solidFill>
                <a:schemeClr val="bg1"/>
              </a:solidFill>
              <a:effectLst/>
              <a:uLnTx/>
              <a:uFillTx/>
              <a:latin typeface="Arial"/>
              <a:ea typeface="Calibri"/>
              <a:cs typeface="Calibri"/>
            </a:endParaRPr>
          </a:p>
        </p:txBody>
      </p:sp>
      <p:sp>
        <p:nvSpPr>
          <p:cNvPr id="3" name="Freeform: Shape 2">
            <a:extLst>
              <a:ext uri="{FF2B5EF4-FFF2-40B4-BE49-F238E27FC236}">
                <a16:creationId xmlns:a16="http://schemas.microsoft.com/office/drawing/2014/main" id="{AA3D5C8B-4E0F-4AB4-9AEB-CA3316A8C9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erson wearing a suit and tie looking at the camera&#10;&#10;Description automatically generated">
            <a:extLst>
              <a:ext uri="{FF2B5EF4-FFF2-40B4-BE49-F238E27FC236}">
                <a16:creationId xmlns:a16="http://schemas.microsoft.com/office/drawing/2014/main" id="{64231F16-E411-4163-BC9D-A7ED7D0551AD}"/>
              </a:ext>
            </a:extLst>
          </p:cNvPr>
          <p:cNvPicPr>
            <a:picLocks noChangeAspect="1"/>
          </p:cNvPicPr>
          <p:nvPr/>
        </p:nvPicPr>
        <p:blipFill rotWithShape="1">
          <a:blip r:embed="rId3">
            <a:extLst>
              <a:ext uri="{28A0092B-C50C-407E-A947-70E740481C1C}">
                <a14:useLocalDpi xmlns:a14="http://schemas.microsoft.com/office/drawing/2010/main" val="0"/>
              </a:ext>
            </a:extLst>
          </a:blip>
          <a:srcRect t="7087" r="-2" b="17461"/>
          <a:stretch/>
        </p:blipFill>
        <p:spPr>
          <a:xfrm>
            <a:off x="6021086" y="544777"/>
            <a:ext cx="6170914" cy="6313225"/>
          </a:xfrm>
          <a:custGeom>
            <a:avLst/>
            <a:gdLst/>
            <a:ahLst/>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spTree>
    <p:extLst>
      <p:ext uri="{BB962C8B-B14F-4D97-AF65-F5344CB8AC3E}">
        <p14:creationId xmlns:p14="http://schemas.microsoft.com/office/powerpoint/2010/main" val="19154239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8FF4EF6-B6E3-44B8-8663-A52ADFD39FEE}"/>
              </a:ext>
            </a:extLst>
          </p:cNvPr>
          <p:cNvSpPr>
            <a:spLocks noGrp="1"/>
          </p:cNvSpPr>
          <p:nvPr>
            <p:ph type="title"/>
          </p:nvPr>
        </p:nvSpPr>
        <p:spPr>
          <a:xfrm>
            <a:off x="838200" y="21429"/>
            <a:ext cx="10515600" cy="1325563"/>
          </a:xfrm>
        </p:spPr>
        <p:txBody>
          <a:bodyPr/>
          <a:lstStyle/>
          <a:p>
            <a:r>
              <a:rPr lang="en-US"/>
              <a:t>Delivery &amp; Tailoring Instructions</a:t>
            </a:r>
          </a:p>
        </p:txBody>
      </p:sp>
      <p:sp>
        <p:nvSpPr>
          <p:cNvPr id="5" name="Content Placeholder 4">
            <a:extLst>
              <a:ext uri="{FF2B5EF4-FFF2-40B4-BE49-F238E27FC236}">
                <a16:creationId xmlns:a16="http://schemas.microsoft.com/office/drawing/2014/main" id="{F9E0C6DB-DED4-4A51-95D5-576AF60ABAF4}"/>
              </a:ext>
            </a:extLst>
          </p:cNvPr>
          <p:cNvSpPr>
            <a:spLocks noGrp="1"/>
          </p:cNvSpPr>
          <p:nvPr>
            <p:ph idx="1"/>
          </p:nvPr>
        </p:nvSpPr>
        <p:spPr>
          <a:xfrm>
            <a:off x="524827" y="1174987"/>
            <a:ext cx="10515600" cy="5239545"/>
          </a:xfrm>
        </p:spPr>
        <p:txBody>
          <a:bodyPr vert="horz" lIns="91440" tIns="45720" rIns="91440" bIns="45720" rtlCol="0" anchor="t">
            <a:normAutofit fontScale="77500" lnSpcReduction="20000"/>
          </a:bodyPr>
          <a:lstStyle/>
          <a:p>
            <a:r>
              <a:rPr lang="en-US" dirty="0">
                <a:latin typeface="Calibri"/>
                <a:cs typeface="Calibri"/>
              </a:rPr>
              <a:t>Prior to delivering, get information from audience about their current struggles and needs. Use that information to decide what should be tailored</a:t>
            </a:r>
          </a:p>
          <a:p>
            <a:r>
              <a:rPr lang="en-US" dirty="0">
                <a:latin typeface="Calibri"/>
                <a:cs typeface="Calibri"/>
              </a:rPr>
              <a:t>To tailor, you can change the following:</a:t>
            </a:r>
          </a:p>
          <a:p>
            <a:pPr lvl="1"/>
            <a:r>
              <a:rPr lang="en-US" dirty="0">
                <a:latin typeface="Calibri"/>
                <a:cs typeface="Calibri"/>
              </a:rPr>
              <a:t>Hook &amp; Transition metaphors</a:t>
            </a:r>
          </a:p>
          <a:p>
            <a:pPr lvl="1"/>
            <a:r>
              <a:rPr lang="en-US" dirty="0">
                <a:latin typeface="Calibri"/>
                <a:cs typeface="Calibri"/>
              </a:rPr>
              <a:t>Your “Who I Am” slide &amp; credibility slides (referent, information, positive expert power)</a:t>
            </a:r>
          </a:p>
          <a:p>
            <a:pPr lvl="1"/>
            <a:r>
              <a:rPr lang="en-US" dirty="0">
                <a:latin typeface="Calibri"/>
                <a:cs typeface="Calibri"/>
              </a:rPr>
              <a:t>Any of the background intro slides (if Module 1 has already been delivered)</a:t>
            </a:r>
          </a:p>
          <a:p>
            <a:pPr lvl="1"/>
            <a:r>
              <a:rPr lang="en-US" dirty="0">
                <a:latin typeface="Calibri"/>
                <a:cs typeface="Calibri"/>
              </a:rPr>
              <a:t>The order of the slides (before activities)</a:t>
            </a:r>
          </a:p>
          <a:p>
            <a:pPr lvl="1"/>
            <a:r>
              <a:rPr lang="en-US" dirty="0">
                <a:latin typeface="Calibri"/>
                <a:cs typeface="Calibri"/>
              </a:rPr>
              <a:t>Activities (based on time frame)</a:t>
            </a:r>
          </a:p>
          <a:p>
            <a:pPr lvl="1"/>
            <a:r>
              <a:rPr lang="en-US" dirty="0">
                <a:latin typeface="Calibri"/>
                <a:cs typeface="Calibri"/>
              </a:rPr>
              <a:t>Knowledge Check questions</a:t>
            </a:r>
          </a:p>
          <a:p>
            <a:pPr lvl="1"/>
            <a:r>
              <a:rPr lang="en-US" dirty="0">
                <a:latin typeface="Calibri"/>
                <a:cs typeface="Calibri"/>
              </a:rPr>
              <a:t>Discussion Questions</a:t>
            </a:r>
          </a:p>
          <a:p>
            <a:pPr lvl="1"/>
            <a:endParaRPr lang="en-US" dirty="0"/>
          </a:p>
          <a:p>
            <a:r>
              <a:rPr lang="en-US" dirty="0">
                <a:latin typeface="Calibri"/>
                <a:cs typeface="Calibri"/>
              </a:rPr>
              <a:t>To make changes to the Activities, Knowledge Check Questions, and Discussion Questions, you can:</a:t>
            </a:r>
          </a:p>
          <a:p>
            <a:pPr lvl="1"/>
            <a:r>
              <a:rPr lang="en-US" dirty="0">
                <a:latin typeface="Calibri"/>
                <a:cs typeface="Calibri"/>
              </a:rPr>
              <a:t>Hide the activities you do not want to do</a:t>
            </a:r>
          </a:p>
          <a:p>
            <a:pPr lvl="1"/>
            <a:r>
              <a:rPr lang="en-US" dirty="0">
                <a:latin typeface="Calibri"/>
                <a:cs typeface="Calibri"/>
              </a:rPr>
              <a:t>Replace the knowledge check section of each final activity slide with the proper knowledge check question(s)</a:t>
            </a:r>
          </a:p>
          <a:p>
            <a:pPr lvl="1"/>
            <a:r>
              <a:rPr lang="en-US" dirty="0">
                <a:latin typeface="Calibri"/>
                <a:cs typeface="Calibri"/>
              </a:rPr>
              <a:t>Delete whichever discussion questions you choose not to provide. Make sure these questions are provided in a follow up forum/document/delivered in-person by a member of the healthcare professional team </a:t>
            </a:r>
            <a:r>
              <a:rPr lang="en-US" b="1" dirty="0">
                <a:latin typeface="Calibri"/>
                <a:cs typeface="Calibri"/>
              </a:rPr>
              <a:t>after at least 1 week of practice.</a:t>
            </a:r>
            <a:endParaRPr lang="en-US" dirty="0"/>
          </a:p>
        </p:txBody>
      </p:sp>
    </p:spTree>
    <p:extLst>
      <p:ext uri="{BB962C8B-B14F-4D97-AF65-F5344CB8AC3E}">
        <p14:creationId xmlns:p14="http://schemas.microsoft.com/office/powerpoint/2010/main" val="23790798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7" name="Straight Connector 46">
            <a:extLst>
              <a:ext uri="{FF2B5EF4-FFF2-40B4-BE49-F238E27FC236}">
                <a16:creationId xmlns:a16="http://schemas.microsoft.com/office/drawing/2014/main" id="{187E2602-49CA-415E-81ED-3F8E5273C6C8}"/>
              </a:ext>
            </a:extLst>
          </p:cNvPr>
          <p:cNvCxnSpPr>
            <a:cxnSpLocks/>
          </p:cNvCxnSpPr>
          <p:nvPr/>
        </p:nvCxnSpPr>
        <p:spPr>
          <a:xfrm>
            <a:off x="1106831" y="974090"/>
            <a:ext cx="9999038" cy="13197"/>
          </a:xfrm>
          <a:prstGeom prst="line">
            <a:avLst/>
          </a:prstGeom>
          <a:ln w="38100">
            <a:solidFill>
              <a:srgbClr val="6D4C5C"/>
            </a:solidFill>
          </a:ln>
        </p:spPr>
        <p:style>
          <a:lnRef idx="1">
            <a:schemeClr val="accent1"/>
          </a:lnRef>
          <a:fillRef idx="0">
            <a:schemeClr val="accent1"/>
          </a:fillRef>
          <a:effectRef idx="0">
            <a:schemeClr val="accent1"/>
          </a:effectRef>
          <a:fontRef idx="minor">
            <a:schemeClr val="tx1"/>
          </a:fontRef>
        </p:style>
      </p:cxnSp>
      <p:sp>
        <p:nvSpPr>
          <p:cNvPr id="49" name="Title 1">
            <a:extLst>
              <a:ext uri="{FF2B5EF4-FFF2-40B4-BE49-F238E27FC236}">
                <a16:creationId xmlns:a16="http://schemas.microsoft.com/office/drawing/2014/main" id="{5067A6D3-F513-4494-8614-F679B69D61B2}"/>
              </a:ext>
            </a:extLst>
          </p:cNvPr>
          <p:cNvSpPr txBox="1">
            <a:spLocks/>
          </p:cNvSpPr>
          <p:nvPr/>
        </p:nvSpPr>
        <p:spPr>
          <a:xfrm>
            <a:off x="4491939" y="321766"/>
            <a:ext cx="3208122" cy="1304649"/>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pPr algn="ctr"/>
            <a:r>
              <a:rPr lang="en-US" sz="3200"/>
              <a:t>Values</a:t>
            </a:r>
          </a:p>
        </p:txBody>
      </p:sp>
      <p:pic>
        <p:nvPicPr>
          <p:cNvPr id="51" name="Picture 50">
            <a:extLst>
              <a:ext uri="{FF2B5EF4-FFF2-40B4-BE49-F238E27FC236}">
                <a16:creationId xmlns:a16="http://schemas.microsoft.com/office/drawing/2014/main" id="{B22A986C-4099-4EA2-BC60-323B0C5F9A6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 t="16923" r="3329" b="879"/>
          <a:stretch/>
        </p:blipFill>
        <p:spPr>
          <a:xfrm>
            <a:off x="471572" y="0"/>
            <a:ext cx="11784740" cy="2462653"/>
          </a:xfrm>
          <a:prstGeom prst="rect">
            <a:avLst/>
          </a:prstGeom>
        </p:spPr>
      </p:pic>
      <p:sp>
        <p:nvSpPr>
          <p:cNvPr id="53" name="Rectangle 52">
            <a:extLst>
              <a:ext uri="{FF2B5EF4-FFF2-40B4-BE49-F238E27FC236}">
                <a16:creationId xmlns:a16="http://schemas.microsoft.com/office/drawing/2014/main" id="{63B9C5FA-AAFB-400C-81B3-B165730E1B9D}"/>
              </a:ext>
            </a:extLst>
          </p:cNvPr>
          <p:cNvSpPr/>
          <p:nvPr/>
        </p:nvSpPr>
        <p:spPr>
          <a:xfrm>
            <a:off x="472966" y="2"/>
            <a:ext cx="11705898" cy="2466880"/>
          </a:xfrm>
          <a:prstGeom prst="rect">
            <a:avLst/>
          </a:prstGeom>
          <a:solidFill>
            <a:srgbClr val="6A4A62">
              <a:alpha val="4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43B58E14-2629-4E2F-A87C-115F80F101E8}"/>
              </a:ext>
            </a:extLst>
          </p:cNvPr>
          <p:cNvSpPr txBox="1"/>
          <p:nvPr/>
        </p:nvSpPr>
        <p:spPr>
          <a:xfrm>
            <a:off x="3239429" y="1311165"/>
            <a:ext cx="5603631" cy="707886"/>
          </a:xfrm>
          <a:prstGeom prst="rect">
            <a:avLst/>
          </a:prstGeom>
          <a:noFill/>
        </p:spPr>
        <p:txBody>
          <a:bodyPr wrap="square" rtlCol="0">
            <a:spAutoFit/>
          </a:bodyPr>
          <a:lstStyle/>
          <a:p>
            <a:pPr algn="ctr"/>
            <a:r>
              <a:rPr lang="en-US" sz="4000">
                <a:solidFill>
                  <a:schemeClr val="bg1"/>
                </a:solidFill>
              </a:rPr>
              <a:t>Values Clarification</a:t>
            </a:r>
          </a:p>
        </p:txBody>
      </p:sp>
      <p:sp>
        <p:nvSpPr>
          <p:cNvPr id="57" name="Rectangle: Diagonal Corners Rounded 56">
            <a:extLst>
              <a:ext uri="{FF2B5EF4-FFF2-40B4-BE49-F238E27FC236}">
                <a16:creationId xmlns:a16="http://schemas.microsoft.com/office/drawing/2014/main" id="{66B0417E-DE3F-46B7-9234-1A18019B20C0}"/>
              </a:ext>
            </a:extLst>
          </p:cNvPr>
          <p:cNvSpPr/>
          <p:nvPr/>
        </p:nvSpPr>
        <p:spPr>
          <a:xfrm>
            <a:off x="417988" y="2650830"/>
            <a:ext cx="3317631" cy="3246218"/>
          </a:xfrm>
          <a:prstGeom prst="round2DiagRect">
            <a:avLst/>
          </a:prstGeom>
          <a:gradFill>
            <a:gsLst>
              <a:gs pos="0">
                <a:srgbClr val="6A4A62">
                  <a:alpha val="84000"/>
                </a:srgbClr>
              </a:gs>
              <a:gs pos="50000">
                <a:srgbClr val="6A4A62"/>
              </a:gs>
              <a:gs pos="69000">
                <a:schemeClr val="bg1">
                  <a:lumMod val="95000"/>
                </a:schemeClr>
              </a:gs>
              <a:gs pos="100000">
                <a:schemeClr val="bg1">
                  <a:alpha val="0"/>
                </a:schemeClr>
              </a:gs>
            </a:gsLst>
            <a:lin ang="54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Diagonal Corners Rounded 58">
            <a:extLst>
              <a:ext uri="{FF2B5EF4-FFF2-40B4-BE49-F238E27FC236}">
                <a16:creationId xmlns:a16="http://schemas.microsoft.com/office/drawing/2014/main" id="{0AA5A7BF-1AC3-44C5-AE01-C597E99EB6A5}"/>
              </a:ext>
            </a:extLst>
          </p:cNvPr>
          <p:cNvSpPr/>
          <p:nvPr/>
        </p:nvSpPr>
        <p:spPr>
          <a:xfrm flipH="1">
            <a:off x="8436754" y="2637692"/>
            <a:ext cx="3317631" cy="3246218"/>
          </a:xfrm>
          <a:prstGeom prst="round2DiagRect">
            <a:avLst/>
          </a:prstGeom>
          <a:gradFill>
            <a:gsLst>
              <a:gs pos="0">
                <a:srgbClr val="6A4A62"/>
              </a:gs>
              <a:gs pos="50000">
                <a:srgbClr val="6A4A62"/>
              </a:gs>
              <a:gs pos="69000">
                <a:schemeClr val="bg1">
                  <a:lumMod val="95000"/>
                </a:schemeClr>
              </a:gs>
              <a:gs pos="100000">
                <a:schemeClr val="bg1">
                  <a:alpha val="42000"/>
                </a:schemeClr>
              </a:gs>
            </a:gsLst>
            <a:lin ang="54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75350AB7-B215-4FD7-AA4C-930DEA6A9FAB}"/>
              </a:ext>
            </a:extLst>
          </p:cNvPr>
          <p:cNvSpPr/>
          <p:nvPr/>
        </p:nvSpPr>
        <p:spPr>
          <a:xfrm flipH="1">
            <a:off x="4382430" y="2637692"/>
            <a:ext cx="3317631" cy="3246218"/>
          </a:xfrm>
          <a:prstGeom prst="rect">
            <a:avLst/>
          </a:prstGeom>
          <a:gradFill>
            <a:gsLst>
              <a:gs pos="0">
                <a:srgbClr val="6A4A62"/>
              </a:gs>
              <a:gs pos="50000">
                <a:srgbClr val="6A4A62"/>
              </a:gs>
              <a:gs pos="69000">
                <a:schemeClr val="bg1">
                  <a:lumMod val="95000"/>
                </a:schemeClr>
              </a:gs>
              <a:gs pos="100000">
                <a:schemeClr val="bg1">
                  <a:alpha val="48000"/>
                </a:schemeClr>
              </a:gs>
            </a:gsLst>
            <a:lin ang="54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a:extLst>
              <a:ext uri="{FF2B5EF4-FFF2-40B4-BE49-F238E27FC236}">
                <a16:creationId xmlns:a16="http://schemas.microsoft.com/office/drawing/2014/main" id="{BC7C560B-270C-485D-AAA8-F28EF39281F6}"/>
              </a:ext>
            </a:extLst>
          </p:cNvPr>
          <p:cNvSpPr txBox="1"/>
          <p:nvPr/>
        </p:nvSpPr>
        <p:spPr>
          <a:xfrm>
            <a:off x="702879" y="2989385"/>
            <a:ext cx="2747848" cy="461665"/>
          </a:xfrm>
          <a:prstGeom prst="rect">
            <a:avLst/>
          </a:prstGeom>
          <a:noFill/>
        </p:spPr>
        <p:txBody>
          <a:bodyPr wrap="square" lIns="91440" tIns="45720" rIns="91440" bIns="45720" rtlCol="0" anchor="t">
            <a:spAutoFit/>
          </a:bodyPr>
          <a:lstStyle/>
          <a:p>
            <a:pPr algn="ctr"/>
            <a:r>
              <a:rPr lang="en-US" sz="2400" dirty="0">
                <a:solidFill>
                  <a:schemeClr val="bg1"/>
                </a:solidFill>
              </a:rPr>
              <a:t>Value Domains</a:t>
            </a:r>
            <a:endParaRPr lang="en-US" dirty="0">
              <a:solidFill>
                <a:schemeClr val="bg1"/>
              </a:solidFill>
            </a:endParaRPr>
          </a:p>
        </p:txBody>
      </p:sp>
      <p:sp>
        <p:nvSpPr>
          <p:cNvPr id="65" name="TextBox 64">
            <a:extLst>
              <a:ext uri="{FF2B5EF4-FFF2-40B4-BE49-F238E27FC236}">
                <a16:creationId xmlns:a16="http://schemas.microsoft.com/office/drawing/2014/main" id="{B0F40665-0F13-496B-8516-24309B82E684}"/>
              </a:ext>
            </a:extLst>
          </p:cNvPr>
          <p:cNvSpPr txBox="1"/>
          <p:nvPr/>
        </p:nvSpPr>
        <p:spPr>
          <a:xfrm>
            <a:off x="4753707" y="2974272"/>
            <a:ext cx="2750274" cy="461665"/>
          </a:xfrm>
          <a:prstGeom prst="rect">
            <a:avLst/>
          </a:prstGeom>
          <a:noFill/>
        </p:spPr>
        <p:txBody>
          <a:bodyPr wrap="square" lIns="91440" tIns="45720" rIns="91440" bIns="45720" rtlCol="0" anchor="t">
            <a:spAutoFit/>
          </a:bodyPr>
          <a:lstStyle/>
          <a:p>
            <a:pPr algn="ctr"/>
            <a:r>
              <a:rPr lang="en-US" sz="2400" dirty="0">
                <a:solidFill>
                  <a:schemeClr val="bg1"/>
                </a:solidFill>
              </a:rPr>
              <a:t>Value Statement</a:t>
            </a:r>
            <a:endParaRPr lang="en-US" dirty="0">
              <a:solidFill>
                <a:schemeClr val="bg1"/>
              </a:solidFill>
            </a:endParaRPr>
          </a:p>
        </p:txBody>
      </p:sp>
      <p:sp>
        <p:nvSpPr>
          <p:cNvPr id="67" name="TextBox 66">
            <a:extLst>
              <a:ext uri="{FF2B5EF4-FFF2-40B4-BE49-F238E27FC236}">
                <a16:creationId xmlns:a16="http://schemas.microsoft.com/office/drawing/2014/main" id="{FE1B5BA4-03F8-44A1-A18A-B1DB689DC0B1}"/>
              </a:ext>
            </a:extLst>
          </p:cNvPr>
          <p:cNvSpPr txBox="1"/>
          <p:nvPr/>
        </p:nvSpPr>
        <p:spPr>
          <a:xfrm>
            <a:off x="8724819" y="2989384"/>
            <a:ext cx="2743705" cy="461665"/>
          </a:xfrm>
          <a:prstGeom prst="rect">
            <a:avLst/>
          </a:prstGeom>
          <a:noFill/>
        </p:spPr>
        <p:txBody>
          <a:bodyPr wrap="square" lIns="91440" tIns="45720" rIns="91440" bIns="45720" rtlCol="0" anchor="t">
            <a:spAutoFit/>
          </a:bodyPr>
          <a:lstStyle/>
          <a:p>
            <a:pPr algn="ctr"/>
            <a:r>
              <a:rPr lang="en-US" sz="2400" dirty="0">
                <a:solidFill>
                  <a:schemeClr val="bg1"/>
                </a:solidFill>
              </a:rPr>
              <a:t>Committed Action</a:t>
            </a:r>
            <a:endParaRPr lang="en-US" dirty="0"/>
          </a:p>
        </p:txBody>
      </p:sp>
    </p:spTree>
    <p:extLst>
      <p:ext uri="{BB962C8B-B14F-4D97-AF65-F5344CB8AC3E}">
        <p14:creationId xmlns:p14="http://schemas.microsoft.com/office/powerpoint/2010/main" val="4920238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riangle 3">
            <a:extLst>
              <a:ext uri="{FF2B5EF4-FFF2-40B4-BE49-F238E27FC236}">
                <a16:creationId xmlns:a16="http://schemas.microsoft.com/office/drawing/2014/main" id="{399F1AB2-00DB-41F0-AA53-5E79487F79AB}"/>
              </a:ext>
            </a:extLst>
          </p:cNvPr>
          <p:cNvSpPr/>
          <p:nvPr/>
        </p:nvSpPr>
        <p:spPr>
          <a:xfrm rot="10800000">
            <a:off x="5612022" y="0"/>
            <a:ext cx="967955" cy="503582"/>
          </a:xfrm>
          <a:prstGeom prst="triangle">
            <a:avLst/>
          </a:prstGeom>
          <a:solidFill>
            <a:srgbClr val="365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2F9AD6F-BFD2-4F78-B32D-69D92C71CC3C}"/>
              </a:ext>
            </a:extLst>
          </p:cNvPr>
          <p:cNvSpPr/>
          <p:nvPr/>
        </p:nvSpPr>
        <p:spPr>
          <a:xfrm>
            <a:off x="9132686" y="3817712"/>
            <a:ext cx="1188521" cy="1187029"/>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47AC1F4-0B67-468C-85F5-98313C3A21B0}"/>
              </a:ext>
            </a:extLst>
          </p:cNvPr>
          <p:cNvSpPr/>
          <p:nvPr/>
        </p:nvSpPr>
        <p:spPr>
          <a:xfrm>
            <a:off x="7314404" y="3817713"/>
            <a:ext cx="1193670" cy="1187029"/>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B5447D0A-ED41-406F-9238-D117894BD5C0}"/>
              </a:ext>
            </a:extLst>
          </p:cNvPr>
          <p:cNvSpPr txBox="1"/>
          <p:nvPr/>
        </p:nvSpPr>
        <p:spPr>
          <a:xfrm>
            <a:off x="9132686" y="5044902"/>
            <a:ext cx="1188521" cy="584775"/>
          </a:xfrm>
          <a:prstGeom prst="rect">
            <a:avLst/>
          </a:prstGeom>
          <a:noFill/>
        </p:spPr>
        <p:txBody>
          <a:bodyPr wrap="square" rtlCol="0">
            <a:spAutoFit/>
          </a:bodyPr>
          <a:lstStyle/>
          <a:p>
            <a:pPr algn="ctr"/>
            <a:r>
              <a:rPr lang="en-US" sz="1600"/>
              <a:t>life values inventory</a:t>
            </a:r>
          </a:p>
        </p:txBody>
      </p:sp>
      <p:sp>
        <p:nvSpPr>
          <p:cNvPr id="24" name="TextBox 23">
            <a:extLst>
              <a:ext uri="{FF2B5EF4-FFF2-40B4-BE49-F238E27FC236}">
                <a16:creationId xmlns:a16="http://schemas.microsoft.com/office/drawing/2014/main" id="{0087DD96-0DD5-4F6B-BF1F-E0EC289D6152}"/>
              </a:ext>
            </a:extLst>
          </p:cNvPr>
          <p:cNvSpPr txBox="1"/>
          <p:nvPr/>
        </p:nvSpPr>
        <p:spPr>
          <a:xfrm>
            <a:off x="7314404" y="5047743"/>
            <a:ext cx="1193670" cy="584775"/>
          </a:xfrm>
          <a:prstGeom prst="rect">
            <a:avLst/>
          </a:prstGeom>
          <a:noFill/>
        </p:spPr>
        <p:txBody>
          <a:bodyPr wrap="square" rtlCol="0">
            <a:spAutoFit/>
          </a:bodyPr>
          <a:lstStyle/>
          <a:p>
            <a:pPr algn="ctr"/>
            <a:r>
              <a:rPr lang="en-US" sz="1600"/>
              <a:t>my valued journey</a:t>
            </a:r>
          </a:p>
        </p:txBody>
      </p:sp>
      <p:pic>
        <p:nvPicPr>
          <p:cNvPr id="26" name="Graphic 25" descr="Hike">
            <a:extLst>
              <a:ext uri="{FF2B5EF4-FFF2-40B4-BE49-F238E27FC236}">
                <a16:creationId xmlns:a16="http://schemas.microsoft.com/office/drawing/2014/main" id="{A33329F8-8259-4A7B-8CC6-68FC01841EB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7451464" y="3938582"/>
            <a:ext cx="914400" cy="914400"/>
          </a:xfrm>
          <a:prstGeom prst="rect">
            <a:avLst/>
          </a:prstGeom>
        </p:spPr>
      </p:pic>
      <p:pic>
        <p:nvPicPr>
          <p:cNvPr id="28" name="Graphic 27" descr="List">
            <a:extLst>
              <a:ext uri="{FF2B5EF4-FFF2-40B4-BE49-F238E27FC236}">
                <a16:creationId xmlns:a16="http://schemas.microsoft.com/office/drawing/2014/main" id="{ED2B97F2-0723-4E97-88B4-1D8C656BE3E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9269746" y="3956335"/>
            <a:ext cx="914400" cy="914400"/>
          </a:xfrm>
          <a:prstGeom prst="rect">
            <a:avLst/>
          </a:prstGeom>
        </p:spPr>
      </p:pic>
      <p:sp>
        <p:nvSpPr>
          <p:cNvPr id="30" name="Rectangle 29">
            <a:extLst>
              <a:ext uri="{FF2B5EF4-FFF2-40B4-BE49-F238E27FC236}">
                <a16:creationId xmlns:a16="http://schemas.microsoft.com/office/drawing/2014/main" id="{417D09FC-71B1-4E5E-877E-E15BCE854F51}"/>
              </a:ext>
            </a:extLst>
          </p:cNvPr>
          <p:cNvSpPr/>
          <p:nvPr/>
        </p:nvSpPr>
        <p:spPr>
          <a:xfrm>
            <a:off x="5499272" y="3817713"/>
            <a:ext cx="1188521" cy="1187029"/>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02318F23-6DF9-48FF-B2B1-CFB15ED979AA}"/>
              </a:ext>
            </a:extLst>
          </p:cNvPr>
          <p:cNvSpPr txBox="1"/>
          <p:nvPr/>
        </p:nvSpPr>
        <p:spPr>
          <a:xfrm>
            <a:off x="5500383" y="5050052"/>
            <a:ext cx="1188521" cy="584775"/>
          </a:xfrm>
          <a:prstGeom prst="rect">
            <a:avLst/>
          </a:prstGeom>
          <a:noFill/>
        </p:spPr>
        <p:txBody>
          <a:bodyPr wrap="square" rtlCol="0">
            <a:spAutoFit/>
          </a:bodyPr>
          <a:lstStyle/>
          <a:p>
            <a:pPr algn="ctr"/>
            <a:r>
              <a:rPr lang="en-US" sz="1600"/>
              <a:t>retirement party</a:t>
            </a:r>
          </a:p>
        </p:txBody>
      </p:sp>
      <p:pic>
        <p:nvPicPr>
          <p:cNvPr id="34" name="Graphic 33" descr="Confetti ball">
            <a:extLst>
              <a:ext uri="{FF2B5EF4-FFF2-40B4-BE49-F238E27FC236}">
                <a16:creationId xmlns:a16="http://schemas.microsoft.com/office/drawing/2014/main" id="{BB16A282-E0B9-4F65-B5B3-2C7C074CC9E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5637444" y="3956336"/>
            <a:ext cx="914400" cy="914400"/>
          </a:xfrm>
          <a:prstGeom prst="rect">
            <a:avLst/>
          </a:prstGeom>
        </p:spPr>
      </p:pic>
      <p:sp>
        <p:nvSpPr>
          <p:cNvPr id="36" name="Rectangle 35">
            <a:extLst>
              <a:ext uri="{FF2B5EF4-FFF2-40B4-BE49-F238E27FC236}">
                <a16:creationId xmlns:a16="http://schemas.microsoft.com/office/drawing/2014/main" id="{F4AE4D25-7404-4387-8477-D5EE87A4EB3A}"/>
              </a:ext>
            </a:extLst>
          </p:cNvPr>
          <p:cNvSpPr/>
          <p:nvPr/>
        </p:nvSpPr>
        <p:spPr>
          <a:xfrm>
            <a:off x="1731475" y="3825169"/>
            <a:ext cx="1188521" cy="1192178"/>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3E214E0D-57D9-4798-9113-1DF8ABEF71C9}"/>
              </a:ext>
            </a:extLst>
          </p:cNvPr>
          <p:cNvSpPr txBox="1"/>
          <p:nvPr/>
        </p:nvSpPr>
        <p:spPr>
          <a:xfrm>
            <a:off x="1731475" y="5047742"/>
            <a:ext cx="1188521" cy="338554"/>
          </a:xfrm>
          <a:prstGeom prst="rect">
            <a:avLst/>
          </a:prstGeom>
          <a:noFill/>
        </p:spPr>
        <p:txBody>
          <a:bodyPr wrap="square" rtlCol="0">
            <a:spAutoFit/>
          </a:bodyPr>
          <a:lstStyle/>
          <a:p>
            <a:pPr algn="ctr"/>
            <a:r>
              <a:rPr lang="en-US" sz="1600"/>
              <a:t>true north</a:t>
            </a:r>
          </a:p>
        </p:txBody>
      </p:sp>
      <p:pic>
        <p:nvPicPr>
          <p:cNvPr id="40" name="Graphic 39" descr="Map compass">
            <a:extLst>
              <a:ext uri="{FF2B5EF4-FFF2-40B4-BE49-F238E27FC236}">
                <a16:creationId xmlns:a16="http://schemas.microsoft.com/office/drawing/2014/main" id="{0DD7ED0E-8948-43A7-9C40-CDC3B4C5481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1868535" y="3940890"/>
            <a:ext cx="914400" cy="914400"/>
          </a:xfrm>
          <a:prstGeom prst="rect">
            <a:avLst/>
          </a:prstGeom>
        </p:spPr>
      </p:pic>
      <p:sp>
        <p:nvSpPr>
          <p:cNvPr id="42" name="Rectangle 41">
            <a:extLst>
              <a:ext uri="{FF2B5EF4-FFF2-40B4-BE49-F238E27FC236}">
                <a16:creationId xmlns:a16="http://schemas.microsoft.com/office/drawing/2014/main" id="{BCB43289-0291-4491-8BDE-F68EEA7C0117}"/>
              </a:ext>
            </a:extLst>
          </p:cNvPr>
          <p:cNvSpPr/>
          <p:nvPr/>
        </p:nvSpPr>
        <p:spPr>
          <a:xfrm>
            <a:off x="3545120" y="3825169"/>
            <a:ext cx="1193670" cy="1192178"/>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74992305-35C3-4068-A217-2ADEA1B639AE}"/>
              </a:ext>
            </a:extLst>
          </p:cNvPr>
          <p:cNvSpPr txBox="1"/>
          <p:nvPr/>
        </p:nvSpPr>
        <p:spPr>
          <a:xfrm>
            <a:off x="3545120" y="5047742"/>
            <a:ext cx="1193670" cy="338554"/>
          </a:xfrm>
          <a:prstGeom prst="rect">
            <a:avLst/>
          </a:prstGeom>
          <a:noFill/>
        </p:spPr>
        <p:txBody>
          <a:bodyPr wrap="square" rtlCol="0">
            <a:spAutoFit/>
          </a:bodyPr>
          <a:lstStyle/>
          <a:p>
            <a:pPr algn="ctr"/>
            <a:r>
              <a:rPr lang="en-US" sz="1600"/>
              <a:t>bullseye</a:t>
            </a:r>
          </a:p>
        </p:txBody>
      </p:sp>
      <p:pic>
        <p:nvPicPr>
          <p:cNvPr id="46" name="Graphic 45" descr="Bullseye">
            <a:extLst>
              <a:ext uri="{FF2B5EF4-FFF2-40B4-BE49-F238E27FC236}">
                <a16:creationId xmlns:a16="http://schemas.microsoft.com/office/drawing/2014/main" id="{D987D07B-E3DE-4606-BA77-AA8746F1395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3682182" y="3959176"/>
            <a:ext cx="914400" cy="914400"/>
          </a:xfrm>
          <a:prstGeom prst="rect">
            <a:avLst/>
          </a:prstGeom>
        </p:spPr>
      </p:pic>
      <p:sp>
        <p:nvSpPr>
          <p:cNvPr id="50" name="Rectangle 49">
            <a:extLst>
              <a:ext uri="{FF2B5EF4-FFF2-40B4-BE49-F238E27FC236}">
                <a16:creationId xmlns:a16="http://schemas.microsoft.com/office/drawing/2014/main" id="{F68A6FE5-636A-4675-A69E-44B00B7EC2B1}"/>
              </a:ext>
            </a:extLst>
          </p:cNvPr>
          <p:cNvSpPr/>
          <p:nvPr/>
        </p:nvSpPr>
        <p:spPr>
          <a:xfrm>
            <a:off x="372978" y="1361328"/>
            <a:ext cx="11819021" cy="1842448"/>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Content Placeholder 7" descr="A picture containing table, person, indoor, food&#10;&#10;Description automatically generated">
            <a:extLst>
              <a:ext uri="{FF2B5EF4-FFF2-40B4-BE49-F238E27FC236}">
                <a16:creationId xmlns:a16="http://schemas.microsoft.com/office/drawing/2014/main" id="{BAA9D14E-A069-4953-B46E-B7A594D1E76B}"/>
              </a:ext>
            </a:extLst>
          </p:cNvPr>
          <p:cNvPicPr>
            <a:picLocks noGrp="1" noChangeAspect="1"/>
          </p:cNvPicPr>
          <p:nvPr>
            <p:ph idx="1"/>
          </p:nvPr>
        </p:nvPicPr>
        <p:blipFill rotWithShape="1">
          <a:blip r:embed="rId13">
            <a:extLst>
              <a:ext uri="{28A0092B-C50C-407E-A947-70E740481C1C}">
                <a14:useLocalDpi xmlns:a14="http://schemas.microsoft.com/office/drawing/2010/main" val="0"/>
              </a:ext>
            </a:extLst>
          </a:blip>
          <a:srcRect t="20936" b="36722"/>
          <a:stretch/>
        </p:blipFill>
        <p:spPr>
          <a:xfrm rot="10800000">
            <a:off x="1496703" y="1361328"/>
            <a:ext cx="9198592" cy="1842448"/>
          </a:xfrm>
        </p:spPr>
      </p:pic>
      <p:sp>
        <p:nvSpPr>
          <p:cNvPr id="54" name="Rectangle 53">
            <a:extLst>
              <a:ext uri="{FF2B5EF4-FFF2-40B4-BE49-F238E27FC236}">
                <a16:creationId xmlns:a16="http://schemas.microsoft.com/office/drawing/2014/main" id="{AB4E7E89-7FB5-4251-85BA-B4358F06B9AD}"/>
              </a:ext>
            </a:extLst>
          </p:cNvPr>
          <p:cNvSpPr/>
          <p:nvPr/>
        </p:nvSpPr>
        <p:spPr>
          <a:xfrm>
            <a:off x="1496703" y="1361326"/>
            <a:ext cx="9198593" cy="1842448"/>
          </a:xfrm>
          <a:prstGeom prst="rect">
            <a:avLst/>
          </a:prstGeom>
          <a:solidFill>
            <a:srgbClr val="B2CEE7">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itle 1">
            <a:extLst>
              <a:ext uri="{FF2B5EF4-FFF2-40B4-BE49-F238E27FC236}">
                <a16:creationId xmlns:a16="http://schemas.microsoft.com/office/drawing/2014/main" id="{FBD42AE9-12E9-4690-84E3-2B6E683A615D}"/>
              </a:ext>
            </a:extLst>
          </p:cNvPr>
          <p:cNvSpPr txBox="1">
            <a:spLocks/>
          </p:cNvSpPr>
          <p:nvPr/>
        </p:nvSpPr>
        <p:spPr>
          <a:xfrm>
            <a:off x="2975450" y="411843"/>
            <a:ext cx="6241095" cy="1304649"/>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pPr algn="ctr"/>
            <a:r>
              <a:rPr lang="en-US" dirty="0">
                <a:solidFill>
                  <a:srgbClr val="36557C"/>
                </a:solidFill>
                <a:latin typeface="Arial"/>
                <a:cs typeface="Arial"/>
              </a:rPr>
              <a:t>In-Session Activities</a:t>
            </a:r>
            <a:endParaRPr lang="en-US" dirty="0"/>
          </a:p>
        </p:txBody>
      </p:sp>
    </p:spTree>
    <p:extLst>
      <p:ext uri="{BB962C8B-B14F-4D97-AF65-F5344CB8AC3E}">
        <p14:creationId xmlns:p14="http://schemas.microsoft.com/office/powerpoint/2010/main" val="24080382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8BCDCD4-D900-D247-A4AE-B60F7B472EDE}"/>
              </a:ext>
            </a:extLst>
          </p:cNvPr>
          <p:cNvSpPr/>
          <p:nvPr/>
        </p:nvSpPr>
        <p:spPr>
          <a:xfrm>
            <a:off x="372978" y="1361328"/>
            <a:ext cx="11819021" cy="1842448"/>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7" descr="A picture containing table, person, indoor, food&#10;&#10;Description automatically generated">
            <a:extLst>
              <a:ext uri="{FF2B5EF4-FFF2-40B4-BE49-F238E27FC236}">
                <a16:creationId xmlns:a16="http://schemas.microsoft.com/office/drawing/2014/main" id="{52517A51-2FBE-5247-96C6-B6A2F9BA21A5}"/>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20936" b="36722"/>
          <a:stretch/>
        </p:blipFill>
        <p:spPr>
          <a:xfrm rot="10800000">
            <a:off x="1496703" y="1361328"/>
            <a:ext cx="9198592" cy="1842448"/>
          </a:xfrm>
        </p:spPr>
      </p:pic>
      <p:sp>
        <p:nvSpPr>
          <p:cNvPr id="4" name="Triangle 3">
            <a:extLst>
              <a:ext uri="{FF2B5EF4-FFF2-40B4-BE49-F238E27FC236}">
                <a16:creationId xmlns:a16="http://schemas.microsoft.com/office/drawing/2014/main" id="{4C4E8FCF-4047-404E-AC56-C814F41A53CD}"/>
              </a:ext>
            </a:extLst>
          </p:cNvPr>
          <p:cNvSpPr/>
          <p:nvPr/>
        </p:nvSpPr>
        <p:spPr>
          <a:xfrm rot="10800000">
            <a:off x="5612022" y="0"/>
            <a:ext cx="967955" cy="503582"/>
          </a:xfrm>
          <a:prstGeom prst="triangle">
            <a:avLst/>
          </a:prstGeom>
          <a:solidFill>
            <a:srgbClr val="365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E4621D46-D9E9-E24A-9D4E-8F5B6008C952}"/>
              </a:ext>
            </a:extLst>
          </p:cNvPr>
          <p:cNvSpPr txBox="1">
            <a:spLocks/>
          </p:cNvSpPr>
          <p:nvPr/>
        </p:nvSpPr>
        <p:spPr>
          <a:xfrm>
            <a:off x="2975450" y="411843"/>
            <a:ext cx="6241095" cy="1304649"/>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pPr algn="ctr"/>
            <a:r>
              <a:rPr lang="en-US">
                <a:solidFill>
                  <a:srgbClr val="36557C"/>
                </a:solidFill>
                <a:latin typeface="Arial"/>
                <a:cs typeface="Arial"/>
              </a:rPr>
              <a:t>Recommendations</a:t>
            </a:r>
          </a:p>
        </p:txBody>
      </p:sp>
      <p:sp>
        <p:nvSpPr>
          <p:cNvPr id="9" name="Rectangle 8">
            <a:extLst>
              <a:ext uri="{FF2B5EF4-FFF2-40B4-BE49-F238E27FC236}">
                <a16:creationId xmlns:a16="http://schemas.microsoft.com/office/drawing/2014/main" id="{59E47C46-86AF-B840-A5D2-223EA06A7293}"/>
              </a:ext>
            </a:extLst>
          </p:cNvPr>
          <p:cNvSpPr/>
          <p:nvPr/>
        </p:nvSpPr>
        <p:spPr>
          <a:xfrm>
            <a:off x="1496703" y="1361326"/>
            <a:ext cx="9198593" cy="1842448"/>
          </a:xfrm>
          <a:prstGeom prst="rect">
            <a:avLst/>
          </a:prstGeom>
          <a:solidFill>
            <a:srgbClr val="B2CEE7">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532956" y="3478306"/>
            <a:ext cx="4403770" cy="646331"/>
          </a:xfrm>
          <a:prstGeom prst="rect">
            <a:avLst/>
          </a:prstGeom>
          <a:noFill/>
        </p:spPr>
        <p:txBody>
          <a:bodyPr wrap="none" lIns="91440" tIns="45720" rIns="91440" bIns="45720" rtlCol="0" anchor="t">
            <a:spAutoFit/>
          </a:bodyPr>
          <a:lstStyle/>
          <a:p>
            <a:pPr marL="571500" indent="-571500">
              <a:buFont typeface="Wingdings" panose="05000000000000000000" pitchFamily="2" charset="2"/>
              <a:buChar char="ü"/>
            </a:pPr>
            <a:r>
              <a:rPr lang="en-US" sz="3600" dirty="0">
                <a:solidFill>
                  <a:srgbClr val="36557C"/>
                </a:solidFill>
              </a:rPr>
              <a:t>Complete activity</a:t>
            </a:r>
            <a:endParaRPr lang="en-US" dirty="0"/>
          </a:p>
        </p:txBody>
      </p:sp>
    </p:spTree>
    <p:extLst>
      <p:ext uri="{BB962C8B-B14F-4D97-AF65-F5344CB8AC3E}">
        <p14:creationId xmlns:p14="http://schemas.microsoft.com/office/powerpoint/2010/main" val="13448956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riangle 3">
            <a:extLst>
              <a:ext uri="{FF2B5EF4-FFF2-40B4-BE49-F238E27FC236}">
                <a16:creationId xmlns:a16="http://schemas.microsoft.com/office/drawing/2014/main" id="{4C4E8FCF-4047-404E-AC56-C814F41A53CD}"/>
              </a:ext>
            </a:extLst>
          </p:cNvPr>
          <p:cNvSpPr/>
          <p:nvPr/>
        </p:nvSpPr>
        <p:spPr>
          <a:xfrm rot="10800000">
            <a:off x="5612022" y="0"/>
            <a:ext cx="967955" cy="503582"/>
          </a:xfrm>
          <a:prstGeom prst="triangle">
            <a:avLst/>
          </a:prstGeom>
          <a:solidFill>
            <a:srgbClr val="365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E4621D46-D9E9-E24A-9D4E-8F5B6008C952}"/>
              </a:ext>
            </a:extLst>
          </p:cNvPr>
          <p:cNvSpPr txBox="1">
            <a:spLocks/>
          </p:cNvSpPr>
          <p:nvPr/>
        </p:nvSpPr>
        <p:spPr>
          <a:xfrm>
            <a:off x="2975450" y="411843"/>
            <a:ext cx="6241095" cy="1304649"/>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pPr algn="ctr"/>
            <a:r>
              <a:rPr lang="en-US">
                <a:solidFill>
                  <a:srgbClr val="36557C"/>
                </a:solidFill>
                <a:latin typeface="Arial"/>
                <a:cs typeface="Arial"/>
              </a:rPr>
              <a:t>Recommendations</a:t>
            </a:r>
          </a:p>
        </p:txBody>
      </p:sp>
      <p:sp>
        <p:nvSpPr>
          <p:cNvPr id="7" name="TextBox 6"/>
          <p:cNvSpPr txBox="1"/>
          <p:nvPr/>
        </p:nvSpPr>
        <p:spPr>
          <a:xfrm>
            <a:off x="3532956" y="3478306"/>
            <a:ext cx="4275529" cy="1200329"/>
          </a:xfrm>
          <a:prstGeom prst="rect">
            <a:avLst/>
          </a:prstGeom>
          <a:noFill/>
        </p:spPr>
        <p:txBody>
          <a:bodyPr wrap="none" lIns="91440" tIns="45720" rIns="91440" bIns="45720" rtlCol="0" anchor="t">
            <a:spAutoFit/>
          </a:bodyPr>
          <a:lstStyle/>
          <a:p>
            <a:pPr marL="571500" indent="-571500">
              <a:buFont typeface="Wingdings" panose="05000000000000000000" pitchFamily="2" charset="2"/>
              <a:buChar char="ü"/>
            </a:pPr>
            <a:r>
              <a:rPr lang="en-US" sz="3600" dirty="0">
                <a:solidFill>
                  <a:srgbClr val="36557C"/>
                </a:solidFill>
              </a:rPr>
              <a:t>Complete activity</a:t>
            </a:r>
          </a:p>
          <a:p>
            <a:pPr marL="571500" indent="-571500">
              <a:buFont typeface="Wingdings" panose="05000000000000000000" pitchFamily="2" charset="2"/>
              <a:buChar char="ü"/>
            </a:pPr>
            <a:r>
              <a:rPr lang="en-US" sz="3600" dirty="0">
                <a:solidFill>
                  <a:srgbClr val="36557C"/>
                </a:solidFill>
              </a:rPr>
              <a:t>Teach an activity</a:t>
            </a:r>
          </a:p>
        </p:txBody>
      </p:sp>
      <p:sp>
        <p:nvSpPr>
          <p:cNvPr id="10" name="Rectangle 9">
            <a:extLst>
              <a:ext uri="{FF2B5EF4-FFF2-40B4-BE49-F238E27FC236}">
                <a16:creationId xmlns:a16="http://schemas.microsoft.com/office/drawing/2014/main" id="{9212EEBF-6AA3-4995-8157-8D6BD021EF25}"/>
              </a:ext>
            </a:extLst>
          </p:cNvPr>
          <p:cNvSpPr/>
          <p:nvPr/>
        </p:nvSpPr>
        <p:spPr>
          <a:xfrm>
            <a:off x="372978" y="1361328"/>
            <a:ext cx="11819021" cy="1842448"/>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Content Placeholder 7" descr="A picture containing table, person, indoor, food&#10;&#10;Description automatically generated">
            <a:extLst>
              <a:ext uri="{FF2B5EF4-FFF2-40B4-BE49-F238E27FC236}">
                <a16:creationId xmlns:a16="http://schemas.microsoft.com/office/drawing/2014/main" id="{70082B87-71EE-49BD-955B-A3F57C40146F}"/>
              </a:ext>
            </a:extLst>
          </p:cNvPr>
          <p:cNvPicPr>
            <a:picLocks noChangeAspect="1"/>
          </p:cNvPicPr>
          <p:nvPr/>
        </p:nvPicPr>
        <p:blipFill rotWithShape="1">
          <a:blip r:embed="rId3">
            <a:extLst>
              <a:ext uri="{28A0092B-C50C-407E-A947-70E740481C1C}">
                <a14:useLocalDpi xmlns:a14="http://schemas.microsoft.com/office/drawing/2010/main" val="0"/>
              </a:ext>
            </a:extLst>
          </a:blip>
          <a:srcRect t="20936" b="36722"/>
          <a:stretch/>
        </p:blipFill>
        <p:spPr>
          <a:xfrm rot="10800000">
            <a:off x="1496703" y="1361328"/>
            <a:ext cx="9198592" cy="1842448"/>
          </a:xfrm>
          <a:prstGeom prst="rect">
            <a:avLst/>
          </a:prstGeom>
        </p:spPr>
      </p:pic>
      <p:sp>
        <p:nvSpPr>
          <p:cNvPr id="12" name="Rectangle 11">
            <a:extLst>
              <a:ext uri="{FF2B5EF4-FFF2-40B4-BE49-F238E27FC236}">
                <a16:creationId xmlns:a16="http://schemas.microsoft.com/office/drawing/2014/main" id="{4A0C640E-15AE-4B49-807B-A6E5105BC222}"/>
              </a:ext>
            </a:extLst>
          </p:cNvPr>
          <p:cNvSpPr/>
          <p:nvPr/>
        </p:nvSpPr>
        <p:spPr>
          <a:xfrm>
            <a:off x="1496700" y="1360637"/>
            <a:ext cx="9198593" cy="1842448"/>
          </a:xfrm>
          <a:prstGeom prst="rect">
            <a:avLst/>
          </a:prstGeom>
          <a:solidFill>
            <a:srgbClr val="B2CEE7">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27134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riangle 3">
            <a:extLst>
              <a:ext uri="{FF2B5EF4-FFF2-40B4-BE49-F238E27FC236}">
                <a16:creationId xmlns:a16="http://schemas.microsoft.com/office/drawing/2014/main" id="{4C4E8FCF-4047-404E-AC56-C814F41A53CD}"/>
              </a:ext>
            </a:extLst>
          </p:cNvPr>
          <p:cNvSpPr/>
          <p:nvPr/>
        </p:nvSpPr>
        <p:spPr>
          <a:xfrm rot="10800000">
            <a:off x="5612022" y="0"/>
            <a:ext cx="967955" cy="503582"/>
          </a:xfrm>
          <a:prstGeom prst="triangle">
            <a:avLst/>
          </a:prstGeom>
          <a:solidFill>
            <a:srgbClr val="365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E4621D46-D9E9-E24A-9D4E-8F5B6008C952}"/>
              </a:ext>
            </a:extLst>
          </p:cNvPr>
          <p:cNvSpPr txBox="1">
            <a:spLocks/>
          </p:cNvSpPr>
          <p:nvPr/>
        </p:nvSpPr>
        <p:spPr>
          <a:xfrm>
            <a:off x="2975450" y="411843"/>
            <a:ext cx="6241095" cy="1304649"/>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pPr algn="ctr"/>
            <a:r>
              <a:rPr lang="en-US">
                <a:solidFill>
                  <a:srgbClr val="36557C"/>
                </a:solidFill>
                <a:latin typeface="Arial"/>
                <a:cs typeface="Arial"/>
              </a:rPr>
              <a:t>Recommendations</a:t>
            </a:r>
          </a:p>
        </p:txBody>
      </p:sp>
      <p:sp>
        <p:nvSpPr>
          <p:cNvPr id="7" name="TextBox 6"/>
          <p:cNvSpPr txBox="1"/>
          <p:nvPr/>
        </p:nvSpPr>
        <p:spPr>
          <a:xfrm>
            <a:off x="3532956" y="3478306"/>
            <a:ext cx="6094041" cy="1754326"/>
          </a:xfrm>
          <a:prstGeom prst="rect">
            <a:avLst/>
          </a:prstGeom>
          <a:noFill/>
        </p:spPr>
        <p:txBody>
          <a:bodyPr wrap="none" rtlCol="0">
            <a:spAutoFit/>
          </a:bodyPr>
          <a:lstStyle/>
          <a:p>
            <a:pPr marL="571500" indent="-571500">
              <a:buFont typeface="Wingdings" panose="05000000000000000000" pitchFamily="2" charset="2"/>
              <a:buChar char="ü"/>
            </a:pPr>
            <a:r>
              <a:rPr lang="en-US" sz="3600">
                <a:solidFill>
                  <a:srgbClr val="36557C"/>
                </a:solidFill>
              </a:rPr>
              <a:t>Complete activity</a:t>
            </a:r>
          </a:p>
          <a:p>
            <a:pPr marL="571500" indent="-571500">
              <a:buFont typeface="Wingdings" panose="05000000000000000000" pitchFamily="2" charset="2"/>
              <a:buChar char="ü"/>
            </a:pPr>
            <a:r>
              <a:rPr lang="en-US" sz="3600">
                <a:solidFill>
                  <a:srgbClr val="36557C"/>
                </a:solidFill>
              </a:rPr>
              <a:t>Teach an activity</a:t>
            </a:r>
          </a:p>
          <a:p>
            <a:pPr marL="571500" indent="-571500">
              <a:buFont typeface="Wingdings" panose="05000000000000000000" pitchFamily="2" charset="2"/>
              <a:buChar char="ü"/>
            </a:pPr>
            <a:r>
              <a:rPr lang="en-US" sz="3600">
                <a:solidFill>
                  <a:srgbClr val="36557C"/>
                </a:solidFill>
              </a:rPr>
              <a:t>Create individual action plan</a:t>
            </a:r>
          </a:p>
        </p:txBody>
      </p:sp>
      <p:sp>
        <p:nvSpPr>
          <p:cNvPr id="10" name="Rectangle 9">
            <a:extLst>
              <a:ext uri="{FF2B5EF4-FFF2-40B4-BE49-F238E27FC236}">
                <a16:creationId xmlns:a16="http://schemas.microsoft.com/office/drawing/2014/main" id="{9212EEBF-6AA3-4995-8157-8D6BD021EF25}"/>
              </a:ext>
            </a:extLst>
          </p:cNvPr>
          <p:cNvSpPr/>
          <p:nvPr/>
        </p:nvSpPr>
        <p:spPr>
          <a:xfrm>
            <a:off x="372978" y="1361328"/>
            <a:ext cx="11819021" cy="1842448"/>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Content Placeholder 7" descr="A picture containing table, person, indoor, food&#10;&#10;Description automatically generated">
            <a:extLst>
              <a:ext uri="{FF2B5EF4-FFF2-40B4-BE49-F238E27FC236}">
                <a16:creationId xmlns:a16="http://schemas.microsoft.com/office/drawing/2014/main" id="{70082B87-71EE-49BD-955B-A3F57C40146F}"/>
              </a:ext>
            </a:extLst>
          </p:cNvPr>
          <p:cNvPicPr>
            <a:picLocks noChangeAspect="1"/>
          </p:cNvPicPr>
          <p:nvPr/>
        </p:nvPicPr>
        <p:blipFill rotWithShape="1">
          <a:blip r:embed="rId3">
            <a:extLst>
              <a:ext uri="{28A0092B-C50C-407E-A947-70E740481C1C}">
                <a14:useLocalDpi xmlns:a14="http://schemas.microsoft.com/office/drawing/2010/main" val="0"/>
              </a:ext>
            </a:extLst>
          </a:blip>
          <a:srcRect t="20936" b="36722"/>
          <a:stretch/>
        </p:blipFill>
        <p:spPr>
          <a:xfrm rot="10800000">
            <a:off x="1496703" y="1361328"/>
            <a:ext cx="9198592" cy="1842448"/>
          </a:xfrm>
          <a:prstGeom prst="rect">
            <a:avLst/>
          </a:prstGeom>
        </p:spPr>
      </p:pic>
      <p:sp>
        <p:nvSpPr>
          <p:cNvPr id="12" name="Rectangle 11">
            <a:extLst>
              <a:ext uri="{FF2B5EF4-FFF2-40B4-BE49-F238E27FC236}">
                <a16:creationId xmlns:a16="http://schemas.microsoft.com/office/drawing/2014/main" id="{4A0C640E-15AE-4B49-807B-A6E5105BC222}"/>
              </a:ext>
            </a:extLst>
          </p:cNvPr>
          <p:cNvSpPr/>
          <p:nvPr/>
        </p:nvSpPr>
        <p:spPr>
          <a:xfrm>
            <a:off x="1496700" y="1360637"/>
            <a:ext cx="9198593" cy="1842448"/>
          </a:xfrm>
          <a:prstGeom prst="rect">
            <a:avLst/>
          </a:prstGeom>
          <a:solidFill>
            <a:srgbClr val="B2CEE7">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45346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8FF4EF6-B6E3-44B8-8663-A52ADFD39FEE}"/>
              </a:ext>
            </a:extLst>
          </p:cNvPr>
          <p:cNvSpPr>
            <a:spLocks noGrp="1"/>
          </p:cNvSpPr>
          <p:nvPr>
            <p:ph type="title"/>
          </p:nvPr>
        </p:nvSpPr>
        <p:spPr/>
        <p:txBody>
          <a:bodyPr/>
          <a:lstStyle/>
          <a:p>
            <a:r>
              <a:rPr lang="en-US"/>
              <a:t>Delivery &amp; Tailoring Instructions</a:t>
            </a:r>
          </a:p>
        </p:txBody>
      </p:sp>
      <p:sp>
        <p:nvSpPr>
          <p:cNvPr id="5" name="Content Placeholder 4">
            <a:extLst>
              <a:ext uri="{FF2B5EF4-FFF2-40B4-BE49-F238E27FC236}">
                <a16:creationId xmlns:a16="http://schemas.microsoft.com/office/drawing/2014/main" id="{F9E0C6DB-DED4-4A51-95D5-576AF60ABAF4}"/>
              </a:ext>
            </a:extLst>
          </p:cNvPr>
          <p:cNvSpPr>
            <a:spLocks noGrp="1"/>
          </p:cNvSpPr>
          <p:nvPr>
            <p:ph idx="1"/>
          </p:nvPr>
        </p:nvSpPr>
        <p:spPr/>
        <p:txBody>
          <a:bodyPr>
            <a:normAutofit lnSpcReduction="10000"/>
          </a:bodyPr>
          <a:lstStyle/>
          <a:p>
            <a:r>
              <a:rPr lang="en-US"/>
              <a:t>Make sure the tailoring is done to fit within the appropriate time frame</a:t>
            </a:r>
          </a:p>
          <a:p>
            <a:r>
              <a:rPr lang="en-US"/>
              <a:t>The structure and design of the </a:t>
            </a:r>
            <a:r>
              <a:rPr lang="en-US" err="1"/>
              <a:t>powerpoint</a:t>
            </a:r>
            <a:r>
              <a:rPr lang="en-US"/>
              <a:t> is actually based on a combination of successful </a:t>
            </a:r>
            <a:r>
              <a:rPr lang="en-US" err="1"/>
              <a:t>TedTalks</a:t>
            </a:r>
            <a:r>
              <a:rPr lang="en-US"/>
              <a:t> (that involved audience participation) and research on how to present to adults</a:t>
            </a:r>
          </a:p>
          <a:p>
            <a:pPr lvl="1"/>
            <a:r>
              <a:rPr lang="en-US"/>
              <a:t>This includes the Hook, Transition, Who I Am, and Audience Benefit slides</a:t>
            </a:r>
          </a:p>
          <a:p>
            <a:pPr lvl="1"/>
            <a:r>
              <a:rPr lang="en-US"/>
              <a:t>Limited text</a:t>
            </a:r>
          </a:p>
          <a:p>
            <a:pPr lvl="1"/>
            <a:r>
              <a:rPr lang="en-US"/>
              <a:t>Use of imagery </a:t>
            </a:r>
          </a:p>
          <a:p>
            <a:pPr lvl="1"/>
            <a:r>
              <a:rPr lang="en-US"/>
              <a:t>MINIMIZE reading text on slide; research indicates this actually disrupts audience comprehension</a:t>
            </a:r>
          </a:p>
          <a:p>
            <a:pPr lvl="1"/>
            <a:r>
              <a:rPr lang="en-US"/>
              <a:t>Set expectation for participation at the outset</a:t>
            </a:r>
          </a:p>
        </p:txBody>
      </p:sp>
    </p:spTree>
    <p:extLst>
      <p:ext uri="{BB962C8B-B14F-4D97-AF65-F5344CB8AC3E}">
        <p14:creationId xmlns:p14="http://schemas.microsoft.com/office/powerpoint/2010/main" val="4310812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8FF4EF6-B6E3-44B8-8663-A52ADFD39FEE}"/>
              </a:ext>
            </a:extLst>
          </p:cNvPr>
          <p:cNvSpPr>
            <a:spLocks noGrp="1"/>
          </p:cNvSpPr>
          <p:nvPr>
            <p:ph type="title"/>
          </p:nvPr>
        </p:nvSpPr>
        <p:spPr/>
        <p:txBody>
          <a:bodyPr/>
          <a:lstStyle/>
          <a:p>
            <a:r>
              <a:rPr lang="en-US"/>
              <a:t>Delivery &amp; Tailoring Instructions</a:t>
            </a:r>
          </a:p>
        </p:txBody>
      </p:sp>
      <p:sp>
        <p:nvSpPr>
          <p:cNvPr id="5" name="Content Placeholder 4">
            <a:extLst>
              <a:ext uri="{FF2B5EF4-FFF2-40B4-BE49-F238E27FC236}">
                <a16:creationId xmlns:a16="http://schemas.microsoft.com/office/drawing/2014/main" id="{F9E0C6DB-DED4-4A51-95D5-576AF60ABAF4}"/>
              </a:ext>
            </a:extLst>
          </p:cNvPr>
          <p:cNvSpPr>
            <a:spLocks noGrp="1"/>
          </p:cNvSpPr>
          <p:nvPr>
            <p:ph idx="1"/>
          </p:nvPr>
        </p:nvSpPr>
        <p:spPr/>
        <p:txBody>
          <a:bodyPr>
            <a:normAutofit lnSpcReduction="10000"/>
          </a:bodyPr>
          <a:lstStyle/>
          <a:p>
            <a:r>
              <a:rPr lang="en-US"/>
              <a:t>Things to remember</a:t>
            </a:r>
          </a:p>
          <a:p>
            <a:pPr lvl="1"/>
            <a:r>
              <a:rPr lang="en-US"/>
              <a:t>Expert power can be negative if audience portrays a) you are leveraging your expertise in one domain into another, b) if your expertise appears outdated, c) your expertise is impersonal (i.e., not recognizing the audience’s perspective), and d) if they portray you as having something to gain</a:t>
            </a:r>
          </a:p>
          <a:p>
            <a:pPr lvl="1"/>
            <a:r>
              <a:rPr lang="en-US"/>
              <a:t>What is comfortable for us, the presenter, is maybe not engaging for the audience. </a:t>
            </a:r>
          </a:p>
          <a:p>
            <a:pPr lvl="1"/>
            <a:r>
              <a:rPr lang="en-US"/>
              <a:t>Charismatic power is something; you are acting for your audience and that is encouraged. People will buy-in if you seem bought-in. Find the charisma personality that you can put on confidently.</a:t>
            </a:r>
          </a:p>
          <a:p>
            <a:pPr lvl="1"/>
            <a:r>
              <a:rPr lang="en-US"/>
              <a:t>Sell the “Why”, not the “what” or “how”. Those are ARC and the modules. But the “Why” is most important</a:t>
            </a:r>
          </a:p>
        </p:txBody>
      </p:sp>
    </p:spTree>
    <p:extLst>
      <p:ext uri="{BB962C8B-B14F-4D97-AF65-F5344CB8AC3E}">
        <p14:creationId xmlns:p14="http://schemas.microsoft.com/office/powerpoint/2010/main" val="36236678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3" descr="A person sitting on a bench in front of a building&#10;&#10;Description automatically generated">
            <a:extLst>
              <a:ext uri="{FF2B5EF4-FFF2-40B4-BE49-F238E27FC236}">
                <a16:creationId xmlns:a16="http://schemas.microsoft.com/office/drawing/2014/main" id="{1BF225F9-1403-495F-9BE3-3899BFC79832}"/>
              </a:ext>
            </a:extLst>
          </p:cNvPr>
          <p:cNvPicPr>
            <a:picLocks noChangeAspect="1"/>
          </p:cNvPicPr>
          <p:nvPr/>
        </p:nvPicPr>
        <p:blipFill rotWithShape="1">
          <a:blip r:embed="rId3">
            <a:extLst>
              <a:ext uri="{28A0092B-C50C-407E-A947-70E740481C1C}">
                <a14:useLocalDpi xmlns:a14="http://schemas.microsoft.com/office/drawing/2010/main" val="0"/>
              </a:ext>
            </a:extLst>
          </a:blip>
          <a:srcRect t="9971" b="11358"/>
          <a:stretch/>
        </p:blipFill>
        <p:spPr>
          <a:xfrm>
            <a:off x="-3047" y="10"/>
            <a:ext cx="12191999" cy="6857990"/>
          </a:xfrm>
          <a:prstGeom prst="rect">
            <a:avLst/>
          </a:prstGeom>
        </p:spPr>
      </p:pic>
      <p:sp>
        <p:nvSpPr>
          <p:cNvPr id="23" name="Rectangle 2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9430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able, sitting, small, made&#10;&#10;Description automatically generated">
            <a:extLst>
              <a:ext uri="{FF2B5EF4-FFF2-40B4-BE49-F238E27FC236}">
                <a16:creationId xmlns:a16="http://schemas.microsoft.com/office/drawing/2014/main" id="{1BD89485-C291-43BB-B61E-4EC718DA3B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34930" y="3086100"/>
            <a:ext cx="7161698" cy="4774465"/>
          </a:xfrm>
          <a:prstGeom prst="rect">
            <a:avLst/>
          </a:prstGeom>
        </p:spPr>
      </p:pic>
      <p:pic>
        <p:nvPicPr>
          <p:cNvPr id="6" name="Picture 5" descr="A person standing in front of a stage&#10;&#10;Description automatically generated">
            <a:extLst>
              <a:ext uri="{FF2B5EF4-FFF2-40B4-BE49-F238E27FC236}">
                <a16:creationId xmlns:a16="http://schemas.microsoft.com/office/drawing/2014/main" id="{22245814-FB20-434E-8AB5-2B90FDF238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43462" y="-1812925"/>
            <a:ext cx="7348537" cy="4899025"/>
          </a:xfrm>
          <a:prstGeom prst="rect">
            <a:avLst/>
          </a:prstGeom>
        </p:spPr>
      </p:pic>
      <p:pic>
        <p:nvPicPr>
          <p:cNvPr id="8" name="Picture 7" descr="A person standing in front of shoes&#10;&#10;Description automatically generated">
            <a:extLst>
              <a:ext uri="{FF2B5EF4-FFF2-40B4-BE49-F238E27FC236}">
                <a16:creationId xmlns:a16="http://schemas.microsoft.com/office/drawing/2014/main" id="{3C3EB780-7EE3-448D-9B18-59BBCFAF448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274" r="3203" b="-127"/>
          <a:stretch/>
        </p:blipFill>
        <p:spPr>
          <a:xfrm>
            <a:off x="479673" y="-1067358"/>
            <a:ext cx="4776814" cy="7925376"/>
          </a:xfrm>
          <a:prstGeom prst="rect">
            <a:avLst/>
          </a:prstGeom>
        </p:spPr>
      </p:pic>
    </p:spTree>
    <p:extLst>
      <p:ext uri="{BB962C8B-B14F-4D97-AF65-F5344CB8AC3E}">
        <p14:creationId xmlns:p14="http://schemas.microsoft.com/office/powerpoint/2010/main" val="40070188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3CE87-13EC-45A2-B7D3-A61AB2423B4B}"/>
              </a:ext>
            </a:extLst>
          </p:cNvPr>
          <p:cNvSpPr>
            <a:spLocks noGrp="1"/>
          </p:cNvSpPr>
          <p:nvPr>
            <p:ph type="title"/>
          </p:nvPr>
        </p:nvSpPr>
        <p:spPr>
          <a:xfrm>
            <a:off x="4008373" y="171019"/>
            <a:ext cx="4089946" cy="1325563"/>
          </a:xfrm>
        </p:spPr>
        <p:txBody>
          <a:bodyPr/>
          <a:lstStyle/>
          <a:p>
            <a:r>
              <a:rPr lang="en-US">
                <a:latin typeface="Arial"/>
                <a:cs typeface="Arial"/>
              </a:rPr>
              <a:t>WHO WE ARE</a:t>
            </a:r>
          </a:p>
        </p:txBody>
      </p:sp>
      <p:sp>
        <p:nvSpPr>
          <p:cNvPr id="4" name="Rectangle 3">
            <a:extLst>
              <a:ext uri="{FF2B5EF4-FFF2-40B4-BE49-F238E27FC236}">
                <a16:creationId xmlns:a16="http://schemas.microsoft.com/office/drawing/2014/main" id="{D4274071-ABBA-4F76-B93F-C6A16D341EA5}"/>
              </a:ext>
            </a:extLst>
          </p:cNvPr>
          <p:cNvSpPr/>
          <p:nvPr/>
        </p:nvSpPr>
        <p:spPr>
          <a:xfrm>
            <a:off x="6009875" y="3377003"/>
            <a:ext cx="237566" cy="369332"/>
          </a:xfrm>
          <a:prstGeom prst="rect">
            <a:avLst/>
          </a:prstGeom>
        </p:spPr>
        <p:txBody>
          <a:bodyPr wrap="square">
            <a:spAutoFit/>
          </a:bodyPr>
          <a:lstStyle/>
          <a:p>
            <a:r>
              <a:rPr lang="en-US">
                <a:latin typeface="Arial"/>
                <a:cs typeface="Arial"/>
              </a:rPr>
              <a:t> </a:t>
            </a:r>
          </a:p>
        </p:txBody>
      </p:sp>
      <p:sp>
        <p:nvSpPr>
          <p:cNvPr id="10" name="Rectangle 9">
            <a:extLst>
              <a:ext uri="{FF2B5EF4-FFF2-40B4-BE49-F238E27FC236}">
                <a16:creationId xmlns:a16="http://schemas.microsoft.com/office/drawing/2014/main" id="{38FA71CA-D4D4-E94D-B952-F095E7AC0171}"/>
              </a:ext>
            </a:extLst>
          </p:cNvPr>
          <p:cNvSpPr/>
          <p:nvPr/>
        </p:nvSpPr>
        <p:spPr>
          <a:xfrm>
            <a:off x="744915" y="1493095"/>
            <a:ext cx="5264960" cy="4426183"/>
          </a:xfrm>
          <a:prstGeom prst="rect">
            <a:avLst/>
          </a:prstGeom>
          <a:noFill/>
          <a:ln w="57150">
            <a:solidFill>
              <a:srgbClr val="3655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12" name="Triangle 11">
            <a:extLst>
              <a:ext uri="{FF2B5EF4-FFF2-40B4-BE49-F238E27FC236}">
                <a16:creationId xmlns:a16="http://schemas.microsoft.com/office/drawing/2014/main" id="{205AB0DF-0E3A-5E4B-B4E5-EFCD12B4F859}"/>
              </a:ext>
            </a:extLst>
          </p:cNvPr>
          <p:cNvSpPr/>
          <p:nvPr/>
        </p:nvSpPr>
        <p:spPr>
          <a:xfrm rot="10800000">
            <a:off x="5559544" y="0"/>
            <a:ext cx="982332" cy="503582"/>
          </a:xfrm>
          <a:prstGeom prst="triangle">
            <a:avLst/>
          </a:prstGeom>
          <a:solidFill>
            <a:srgbClr val="6A4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13" name="Rectangle 12">
            <a:extLst>
              <a:ext uri="{FF2B5EF4-FFF2-40B4-BE49-F238E27FC236}">
                <a16:creationId xmlns:a16="http://schemas.microsoft.com/office/drawing/2014/main" id="{B6AD26E9-8143-6547-8D9F-1F02B6B45F62}"/>
              </a:ext>
            </a:extLst>
          </p:cNvPr>
          <p:cNvSpPr/>
          <p:nvPr/>
        </p:nvSpPr>
        <p:spPr>
          <a:xfrm>
            <a:off x="6812502" y="1494753"/>
            <a:ext cx="4081732" cy="4436815"/>
          </a:xfrm>
          <a:prstGeom prst="rect">
            <a:avLst/>
          </a:prstGeom>
          <a:noFill/>
          <a:ln w="57150">
            <a:solidFill>
              <a:srgbClr val="3655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16" name="Rectangle 15">
            <a:extLst>
              <a:ext uri="{FF2B5EF4-FFF2-40B4-BE49-F238E27FC236}">
                <a16:creationId xmlns:a16="http://schemas.microsoft.com/office/drawing/2014/main" id="{B3F53F79-3107-F143-BDD3-0211ACB77C47}"/>
              </a:ext>
            </a:extLst>
          </p:cNvPr>
          <p:cNvSpPr/>
          <p:nvPr/>
        </p:nvSpPr>
        <p:spPr>
          <a:xfrm>
            <a:off x="6903117" y="2933862"/>
            <a:ext cx="3900502" cy="1384995"/>
          </a:xfrm>
          <a:prstGeom prst="rect">
            <a:avLst/>
          </a:prstGeom>
        </p:spPr>
        <p:txBody>
          <a:bodyPr wrap="square" lIns="91440" tIns="45720" rIns="91440" bIns="45720" anchor="t">
            <a:spAutoFit/>
          </a:bodyPr>
          <a:lstStyle/>
          <a:p>
            <a:pPr algn="ctr"/>
            <a:r>
              <a:rPr lang="en-US" sz="2800" b="1" dirty="0">
                <a:latin typeface="Arial"/>
                <a:cs typeface="Arial"/>
              </a:rPr>
              <a:t>Christian Klepper, </a:t>
            </a:r>
            <a:r>
              <a:rPr lang="en-US" sz="2800" b="1">
                <a:latin typeface="Arial"/>
                <a:cs typeface="Arial"/>
              </a:rPr>
              <a:t>PsyD, LP</a:t>
            </a:r>
          </a:p>
          <a:p>
            <a:pPr algn="ctr"/>
            <a:r>
              <a:rPr lang="en-US" sz="2800">
                <a:latin typeface="Arial"/>
                <a:cs typeface="Arial"/>
              </a:rPr>
              <a:t>Faculty Trainer</a:t>
            </a:r>
            <a:endParaRPr lang="en-US" sz="2800" b="1" dirty="0">
              <a:latin typeface="Arial"/>
              <a:cs typeface="Arial"/>
            </a:endParaRPr>
          </a:p>
        </p:txBody>
      </p:sp>
    </p:spTree>
    <p:extLst>
      <p:ext uri="{BB962C8B-B14F-4D97-AF65-F5344CB8AC3E}">
        <p14:creationId xmlns:p14="http://schemas.microsoft.com/office/powerpoint/2010/main" val="27126824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274071-ABBA-4F76-B93F-C6A16D341EA5}"/>
              </a:ext>
            </a:extLst>
          </p:cNvPr>
          <p:cNvSpPr/>
          <p:nvPr/>
        </p:nvSpPr>
        <p:spPr>
          <a:xfrm>
            <a:off x="6009875" y="3377003"/>
            <a:ext cx="237566" cy="369332"/>
          </a:xfrm>
          <a:prstGeom prst="rect">
            <a:avLst/>
          </a:prstGeom>
        </p:spPr>
        <p:txBody>
          <a:bodyPr wrap="none">
            <a:spAutoFit/>
          </a:bodyPr>
          <a:lstStyle/>
          <a:p>
            <a:r>
              <a:rPr lang="en-US"/>
              <a:t> </a:t>
            </a:r>
          </a:p>
        </p:txBody>
      </p:sp>
      <p:sp>
        <p:nvSpPr>
          <p:cNvPr id="10" name="Rectangle 9">
            <a:extLst>
              <a:ext uri="{FF2B5EF4-FFF2-40B4-BE49-F238E27FC236}">
                <a16:creationId xmlns:a16="http://schemas.microsoft.com/office/drawing/2014/main" id="{38FA71CA-D4D4-E94D-B952-F095E7AC0171}"/>
              </a:ext>
            </a:extLst>
          </p:cNvPr>
          <p:cNvSpPr/>
          <p:nvPr/>
        </p:nvSpPr>
        <p:spPr>
          <a:xfrm>
            <a:off x="1050103" y="1500961"/>
            <a:ext cx="4050679" cy="4426376"/>
          </a:xfrm>
          <a:prstGeom prst="rect">
            <a:avLst/>
          </a:prstGeom>
          <a:noFill/>
          <a:ln w="57150">
            <a:solidFill>
              <a:srgbClr val="3655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iangle 11">
            <a:extLst>
              <a:ext uri="{FF2B5EF4-FFF2-40B4-BE49-F238E27FC236}">
                <a16:creationId xmlns:a16="http://schemas.microsoft.com/office/drawing/2014/main" id="{205AB0DF-0E3A-5E4B-B4E5-EFCD12B4F859}"/>
              </a:ext>
            </a:extLst>
          </p:cNvPr>
          <p:cNvSpPr/>
          <p:nvPr/>
        </p:nvSpPr>
        <p:spPr>
          <a:xfrm rot="10800000">
            <a:off x="5573922" y="0"/>
            <a:ext cx="967955" cy="503582"/>
          </a:xfrm>
          <a:prstGeom prst="triangle">
            <a:avLst/>
          </a:prstGeom>
          <a:solidFill>
            <a:srgbClr val="6A4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6AD26E9-8143-6547-8D9F-1F02B6B45F62}"/>
              </a:ext>
            </a:extLst>
          </p:cNvPr>
          <p:cNvSpPr/>
          <p:nvPr/>
        </p:nvSpPr>
        <p:spPr>
          <a:xfrm>
            <a:off x="6002790" y="1494751"/>
            <a:ext cx="4038600" cy="4436815"/>
          </a:xfrm>
          <a:prstGeom prst="rect">
            <a:avLst/>
          </a:prstGeom>
          <a:noFill/>
          <a:ln w="57150">
            <a:solidFill>
              <a:srgbClr val="3655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3F53F79-3107-F143-BDD3-0211ACB77C47}"/>
              </a:ext>
            </a:extLst>
          </p:cNvPr>
          <p:cNvSpPr/>
          <p:nvPr/>
        </p:nvSpPr>
        <p:spPr>
          <a:xfrm>
            <a:off x="6074677" y="2961563"/>
            <a:ext cx="4038600" cy="1384995"/>
          </a:xfrm>
          <a:prstGeom prst="rect">
            <a:avLst/>
          </a:prstGeom>
        </p:spPr>
        <p:txBody>
          <a:bodyPr wrap="square" lIns="91440" tIns="45720" rIns="91440" bIns="45720" anchor="t">
            <a:spAutoFit/>
          </a:bodyPr>
          <a:lstStyle/>
          <a:p>
            <a:pPr algn="ctr"/>
            <a:r>
              <a:rPr lang="en-US" sz="2800" b="1" dirty="0">
                <a:cs typeface="Calibri"/>
              </a:rPr>
              <a:t>Hannah West, </a:t>
            </a:r>
            <a:endParaRPr lang="en-US" sz="2800" dirty="0">
              <a:cs typeface="Calibri"/>
            </a:endParaRPr>
          </a:p>
          <a:p>
            <a:pPr algn="ctr"/>
            <a:r>
              <a:rPr lang="en-US" sz="2800" b="1" dirty="0">
                <a:cs typeface="Calibri"/>
              </a:rPr>
              <a:t>PhD, BCBA</a:t>
            </a:r>
            <a:endParaRPr lang="en-US" sz="2800">
              <a:cs typeface="Calibri"/>
            </a:endParaRPr>
          </a:p>
          <a:p>
            <a:pPr algn="ctr"/>
            <a:r>
              <a:rPr lang="en-US" sz="2800" dirty="0">
                <a:cs typeface="Calibri"/>
              </a:rPr>
              <a:t>Regional Trainer</a:t>
            </a:r>
          </a:p>
        </p:txBody>
      </p:sp>
      <p:sp>
        <p:nvSpPr>
          <p:cNvPr id="6" name="Title 1">
            <a:extLst>
              <a:ext uri="{FF2B5EF4-FFF2-40B4-BE49-F238E27FC236}">
                <a16:creationId xmlns:a16="http://schemas.microsoft.com/office/drawing/2014/main" id="{524674D1-3876-4ACA-A783-480D18780504}"/>
              </a:ext>
            </a:extLst>
          </p:cNvPr>
          <p:cNvSpPr txBox="1">
            <a:spLocks/>
          </p:cNvSpPr>
          <p:nvPr/>
        </p:nvSpPr>
        <p:spPr>
          <a:xfrm>
            <a:off x="4008373" y="171019"/>
            <a:ext cx="408994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r>
              <a:rPr lang="en-US">
                <a:latin typeface="Arial"/>
                <a:cs typeface="Arial"/>
              </a:rPr>
              <a:t>WHO WE ARE</a:t>
            </a:r>
          </a:p>
        </p:txBody>
      </p:sp>
      <p:pic>
        <p:nvPicPr>
          <p:cNvPr id="2" name="Picture 2">
            <a:extLst>
              <a:ext uri="{FF2B5EF4-FFF2-40B4-BE49-F238E27FC236}">
                <a16:creationId xmlns:a16="http://schemas.microsoft.com/office/drawing/2014/main" id="{6E8AAEA5-F8F0-44CE-BD2D-725218CF9FA1}"/>
              </a:ext>
            </a:extLst>
          </p:cNvPr>
          <p:cNvPicPr>
            <a:picLocks noChangeAspect="1"/>
          </p:cNvPicPr>
          <p:nvPr/>
        </p:nvPicPr>
        <p:blipFill>
          <a:blip r:embed="rId3"/>
          <a:stretch>
            <a:fillRect/>
          </a:stretch>
        </p:blipFill>
        <p:spPr>
          <a:xfrm>
            <a:off x="1704109" y="1836683"/>
            <a:ext cx="2743200" cy="3655687"/>
          </a:xfrm>
          <a:prstGeom prst="rect">
            <a:avLst/>
          </a:prstGeom>
        </p:spPr>
      </p:pic>
    </p:spTree>
    <p:extLst>
      <p:ext uri="{BB962C8B-B14F-4D97-AF65-F5344CB8AC3E}">
        <p14:creationId xmlns:p14="http://schemas.microsoft.com/office/powerpoint/2010/main" val="39502937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ose up of a tall building&#10;&#10;Description automatically generated">
            <a:extLst>
              <a:ext uri="{FF2B5EF4-FFF2-40B4-BE49-F238E27FC236}">
                <a16:creationId xmlns:a16="http://schemas.microsoft.com/office/drawing/2014/main" id="{759B294F-BE07-E942-BD56-D22FCD86C546}"/>
              </a:ext>
            </a:extLst>
          </p:cNvPr>
          <p:cNvPicPr>
            <a:picLocks noChangeAspect="1"/>
          </p:cNvPicPr>
          <p:nvPr/>
        </p:nvPicPr>
        <p:blipFill rotWithShape="1">
          <a:blip r:embed="rId3">
            <a:extLst>
              <a:ext uri="{28A0092B-C50C-407E-A947-70E740481C1C}">
                <a14:useLocalDpi xmlns:a14="http://schemas.microsoft.com/office/drawing/2010/main" val="0"/>
              </a:ext>
            </a:extLst>
          </a:blip>
          <a:srcRect t="43207" b="19246"/>
          <a:stretch/>
        </p:blipFill>
        <p:spPr>
          <a:xfrm>
            <a:off x="20" y="10"/>
            <a:ext cx="12191980" cy="6857990"/>
          </a:xfrm>
          <a:prstGeom prst="rect">
            <a:avLst/>
          </a:prstGeom>
        </p:spPr>
      </p:pic>
      <p:sp>
        <p:nvSpPr>
          <p:cNvPr id="2" name="Title 1">
            <a:extLst>
              <a:ext uri="{FF2B5EF4-FFF2-40B4-BE49-F238E27FC236}">
                <a16:creationId xmlns:a16="http://schemas.microsoft.com/office/drawing/2014/main" id="{0C5DE8EC-39D9-45A9-87D6-75983DEA0334}"/>
              </a:ext>
            </a:extLst>
          </p:cNvPr>
          <p:cNvSpPr>
            <a:spLocks noGrp="1"/>
          </p:cNvSpPr>
          <p:nvPr>
            <p:ph type="title"/>
          </p:nvPr>
        </p:nvSpPr>
        <p:spPr>
          <a:xfrm>
            <a:off x="7790794" y="3200400"/>
            <a:ext cx="4062247" cy="1840624"/>
          </a:xfrm>
        </p:spPr>
        <p:txBody>
          <a:bodyPr vert="horz" lIns="91440" tIns="45720" rIns="91440" bIns="45720" rtlCol="0" anchor="b">
            <a:normAutofit fontScale="90000"/>
          </a:bodyPr>
          <a:lstStyle/>
          <a:p>
            <a:pPr algn="ctr"/>
            <a:r>
              <a:rPr lang="en-US" sz="4000" b="1" dirty="0">
                <a:solidFill>
                  <a:schemeClr val="bg1"/>
                </a:solidFill>
                <a:latin typeface="Arial"/>
                <a:cs typeface="Arial"/>
              </a:rPr>
              <a:t>The Adult Resilience Curriculum (ARC)</a:t>
            </a:r>
          </a:p>
        </p:txBody>
      </p:sp>
      <p:cxnSp>
        <p:nvCxnSpPr>
          <p:cNvPr id="19" name="Straight Connector 18">
            <a:extLst>
              <a:ext uri="{FF2B5EF4-FFF2-40B4-BE49-F238E27FC236}">
                <a16:creationId xmlns:a16="http://schemas.microsoft.com/office/drawing/2014/main" id="{2D4C224E-EEE7-164B-BE1A-CC2C8CB2C0E0}"/>
              </a:ext>
            </a:extLst>
          </p:cNvPr>
          <p:cNvCxnSpPr>
            <a:cxnSpLocks/>
          </p:cNvCxnSpPr>
          <p:nvPr/>
        </p:nvCxnSpPr>
        <p:spPr>
          <a:xfrm>
            <a:off x="9448800" y="5105400"/>
            <a:ext cx="1143000" cy="0"/>
          </a:xfrm>
          <a:prstGeom prst="line">
            <a:avLst/>
          </a:prstGeom>
          <a:ln w="53975">
            <a:solidFill>
              <a:srgbClr val="6A4A6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74078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HTTC Presentation Template 2021">
  <a:themeElements>
    <a:clrScheme name="Custom 2">
      <a:dk1>
        <a:sysClr val="windowText" lastClr="000000"/>
      </a:dk1>
      <a:lt1>
        <a:sysClr val="window" lastClr="FFFFFF"/>
      </a:lt1>
      <a:dk2>
        <a:srgbClr val="000000"/>
      </a:dk2>
      <a:lt2>
        <a:srgbClr val="E7E6E6"/>
      </a:lt2>
      <a:accent1>
        <a:srgbClr val="00467F"/>
      </a:accent1>
      <a:accent2>
        <a:srgbClr val="CC4927"/>
      </a:accent2>
      <a:accent3>
        <a:srgbClr val="919195"/>
      </a:accent3>
      <a:accent4>
        <a:srgbClr val="F2E18C"/>
      </a:accent4>
      <a:accent5>
        <a:srgbClr val="B2CEE7"/>
      </a:accent5>
      <a:accent6>
        <a:srgbClr val="94A545"/>
      </a:accent6>
      <a:hlink>
        <a:srgbClr val="0563C1"/>
      </a:hlink>
      <a:folHlink>
        <a:srgbClr val="6A4A62"/>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283</TotalTime>
  <Words>4161</Words>
  <Application>Microsoft Office PowerPoint</Application>
  <PresentationFormat>Widescreen</PresentationFormat>
  <Paragraphs>211</Paragraphs>
  <Slides>24</Slides>
  <Notes>23</Notes>
  <HiddenSlides>3</HiddenSlides>
  <MMClips>0</MMClips>
  <ScaleCrop>false</ScaleCrop>
  <HeadingPairs>
    <vt:vector size="4" baseType="variant">
      <vt:variant>
        <vt:lpstr>Theme</vt:lpstr>
      </vt:variant>
      <vt:variant>
        <vt:i4>2</vt:i4>
      </vt:variant>
      <vt:variant>
        <vt:lpstr>Slide Titles</vt:lpstr>
      </vt:variant>
      <vt:variant>
        <vt:i4>24</vt:i4>
      </vt:variant>
    </vt:vector>
  </HeadingPairs>
  <TitlesOfParts>
    <vt:vector size="26" baseType="lpstr">
      <vt:lpstr>Office Theme</vt:lpstr>
      <vt:lpstr>MHTTC Presentation Template 2021</vt:lpstr>
      <vt:lpstr>Adult Resilience Curriculum (ARC)</vt:lpstr>
      <vt:lpstr>Delivery &amp; Tailoring Instructions</vt:lpstr>
      <vt:lpstr>Delivery &amp; Tailoring Instructions</vt:lpstr>
      <vt:lpstr>Delivery &amp; Tailoring Instructions</vt:lpstr>
      <vt:lpstr>PowerPoint Presentation</vt:lpstr>
      <vt:lpstr>PowerPoint Presentation</vt:lpstr>
      <vt:lpstr>WHO WE ARE</vt:lpstr>
      <vt:lpstr>PowerPoint Presentation</vt:lpstr>
      <vt:lpstr>The Adult Resilience Curriculum (ARC)</vt:lpstr>
      <vt:lpstr>PowerPoint Presentation</vt:lpstr>
      <vt:lpstr>PowerPoint Presentation</vt:lpstr>
      <vt:lpstr>MODULE 3: Clarifying, Aligning with, and  Committing to One’s Values</vt:lpstr>
      <vt:lpstr>Values Components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Thayer</dc:creator>
  <cp:lastModifiedBy>Andrew Thayer</cp:lastModifiedBy>
  <cp:revision>481</cp:revision>
  <dcterms:created xsi:type="dcterms:W3CDTF">2020-09-20T22:01:39Z</dcterms:created>
  <dcterms:modified xsi:type="dcterms:W3CDTF">2022-03-11T23:00:29Z</dcterms:modified>
</cp:coreProperties>
</file>