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29" r:id="rId5"/>
    <p:sldMasterId id="2147483740" r:id="rId6"/>
  </p:sldMasterIdLst>
  <p:notesMasterIdLst>
    <p:notesMasterId r:id="rId59"/>
  </p:notesMasterIdLst>
  <p:handoutMasterIdLst>
    <p:handoutMasterId r:id="rId60"/>
  </p:handoutMasterIdLst>
  <p:sldIdLst>
    <p:sldId id="629" r:id="rId7"/>
    <p:sldId id="569" r:id="rId8"/>
    <p:sldId id="570" r:id="rId9"/>
    <p:sldId id="571" r:id="rId10"/>
    <p:sldId id="684" r:id="rId11"/>
    <p:sldId id="475" r:id="rId12"/>
    <p:sldId id="568" r:id="rId13"/>
    <p:sldId id="651" r:id="rId14"/>
    <p:sldId id="650" r:id="rId15"/>
    <p:sldId id="649" r:id="rId16"/>
    <p:sldId id="648" r:id="rId17"/>
    <p:sldId id="316" r:id="rId18"/>
    <p:sldId id="647" r:id="rId19"/>
    <p:sldId id="586" r:id="rId20"/>
    <p:sldId id="658" r:id="rId21"/>
    <p:sldId id="657" r:id="rId22"/>
    <p:sldId id="324" r:id="rId23"/>
    <p:sldId id="588" r:id="rId24"/>
    <p:sldId id="325" r:id="rId25"/>
    <p:sldId id="659" r:id="rId26"/>
    <p:sldId id="660" r:id="rId27"/>
    <p:sldId id="661" r:id="rId28"/>
    <p:sldId id="662" r:id="rId29"/>
    <p:sldId id="663" r:id="rId30"/>
    <p:sldId id="664" r:id="rId31"/>
    <p:sldId id="666" r:id="rId32"/>
    <p:sldId id="665" r:id="rId33"/>
    <p:sldId id="429" r:id="rId34"/>
    <p:sldId id="667" r:id="rId35"/>
    <p:sldId id="426" r:id="rId36"/>
    <p:sldId id="611" r:id="rId37"/>
    <p:sldId id="672" r:id="rId38"/>
    <p:sldId id="671" r:id="rId39"/>
    <p:sldId id="670" r:id="rId40"/>
    <p:sldId id="669" r:id="rId41"/>
    <p:sldId id="668" r:id="rId42"/>
    <p:sldId id="428" r:id="rId43"/>
    <p:sldId id="673" r:id="rId44"/>
    <p:sldId id="674" r:id="rId45"/>
    <p:sldId id="615" r:id="rId46"/>
    <p:sldId id="576" r:id="rId47"/>
    <p:sldId id="675" r:id="rId48"/>
    <p:sldId id="424" r:id="rId49"/>
    <p:sldId id="680" r:id="rId50"/>
    <p:sldId id="683" r:id="rId51"/>
    <p:sldId id="682" r:id="rId52"/>
    <p:sldId id="681" r:id="rId53"/>
    <p:sldId id="327" r:id="rId54"/>
    <p:sldId id="329" r:id="rId55"/>
    <p:sldId id="679" r:id="rId56"/>
    <p:sldId id="678" r:id="rId57"/>
    <p:sldId id="67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258579-1D6D-4C00-B253-8D326344B03B}">
          <p14:sldIdLst>
            <p14:sldId id="629"/>
            <p14:sldId id="569"/>
            <p14:sldId id="570"/>
            <p14:sldId id="571"/>
            <p14:sldId id="684"/>
            <p14:sldId id="475"/>
            <p14:sldId id="568"/>
            <p14:sldId id="651"/>
            <p14:sldId id="650"/>
            <p14:sldId id="649"/>
            <p14:sldId id="648"/>
            <p14:sldId id="316"/>
            <p14:sldId id="647"/>
            <p14:sldId id="586"/>
            <p14:sldId id="658"/>
            <p14:sldId id="657"/>
            <p14:sldId id="324"/>
            <p14:sldId id="588"/>
            <p14:sldId id="325"/>
            <p14:sldId id="659"/>
            <p14:sldId id="660"/>
            <p14:sldId id="661"/>
            <p14:sldId id="662"/>
            <p14:sldId id="663"/>
            <p14:sldId id="664"/>
            <p14:sldId id="666"/>
            <p14:sldId id="665"/>
            <p14:sldId id="429"/>
            <p14:sldId id="667"/>
            <p14:sldId id="426"/>
            <p14:sldId id="611"/>
            <p14:sldId id="672"/>
            <p14:sldId id="671"/>
            <p14:sldId id="670"/>
            <p14:sldId id="669"/>
            <p14:sldId id="668"/>
            <p14:sldId id="428"/>
            <p14:sldId id="673"/>
            <p14:sldId id="674"/>
            <p14:sldId id="615"/>
            <p14:sldId id="576"/>
            <p14:sldId id="675"/>
            <p14:sldId id="424"/>
            <p14:sldId id="680"/>
            <p14:sldId id="683"/>
            <p14:sldId id="682"/>
            <p14:sldId id="681"/>
            <p14:sldId id="327"/>
            <p14:sldId id="329"/>
            <p14:sldId id="679"/>
            <p14:sldId id="678"/>
            <p14:sldId id="677"/>
          </p14:sldIdLst>
        </p14:section>
        <p14:section name="Untitled Section" id="{905FDC92-8A39-4656-9A3E-8E0AD92C4EFD}">
          <p14:sldIdLst/>
        </p14:section>
      </p14:sectionLst>
    </p:ex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 id="3" name="Franta, Erika R" initials="FR" lastIdx="8" clrIdx="3">
    <p:extLst>
      <p:ext uri="{19B8F6BF-5375-455C-9EA6-DF929625EA0E}">
        <p15:presenceInfo xmlns:p15="http://schemas.microsoft.com/office/powerpoint/2012/main" userId="S::erika.franta@unmc.edu::c7cabbfc-6e31-4e0b-9c60-c52774357d31" providerId="AD"/>
      </p:ext>
    </p:extLst>
  </p:cmAuthor>
  <p:cmAuthor id="4" name="Thayer, Andrew J" initials="TJ" lastIdx="5" clrIdx="4">
    <p:extLst>
      <p:ext uri="{19B8F6BF-5375-455C-9EA6-DF929625EA0E}">
        <p15:presenceInfo xmlns:p15="http://schemas.microsoft.com/office/powerpoint/2012/main" userId="S::jordan.thayer@unmc.edu::ae04d6da-4694-4a7f-945d-93a5ba247a30" providerId="AD"/>
      </p:ext>
    </p:extLst>
  </p:cmAuthor>
  <p:cmAuthor id="5" name="Klepper, Christian N" initials="KN" lastIdx="3" clrIdx="5">
    <p:extLst>
      <p:ext uri="{19B8F6BF-5375-455C-9EA6-DF929625EA0E}">
        <p15:presenceInfo xmlns:p15="http://schemas.microsoft.com/office/powerpoint/2012/main" userId="S::christian.klepper@unmc.edu::2da37a2d-b4cd-4128-843d-bd52557c3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36557C"/>
    <a:srgbClr val="F2E28C"/>
    <a:srgbClr val="8B8A8F"/>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00145-B92A-436F-A643-6D9E13CC5C34}" v="2" dt="2021-06-10T18:15:26.757"/>
    <p1510:client id="{1DB6F607-E1CE-4AD0-A8F2-1F34907E6C4A}" v="124" dt="2021-06-10T18:51:32.156"/>
    <p1510:client id="{2227978A-07C5-4FDF-8808-905A2B53D1FE}" v="7" dt="2021-06-10T18:29:15.418"/>
    <p1510:client id="{22B3BE82-4353-4E64-ACF2-7B4503CE81AF}" v="6" dt="2021-03-08T20:57:01.420"/>
    <p1510:client id="{2FFB8495-9F69-D3DB-3BA1-80AB135177ED}" v="2" dt="2021-02-09T20:13:20.839"/>
    <p1510:client id="{33FB2304-C9F1-D912-382F-E75706ACC36A}" v="1" dt="2021-02-03T21:39:06.759"/>
    <p1510:client id="{458BDA4A-B98E-43B0-BEC6-79E9F6D5C8BD}" v="102" dt="2021-03-11T21:36:54.238"/>
    <p1510:client id="{58896B88-7431-4E7D-B7B8-F96A6125E7FB}" v="9" dt="2021-02-03T21:37:21.576"/>
    <p1510:client id="{6AD4B331-078A-0AFC-E4CA-15084D888C90}" v="6" dt="2021-02-03T21:33:36.233"/>
    <p1510:client id="{747CA184-A1F6-9993-659B-4225C0F2DE6A}" v="18" dt="2021-02-09T20:02:44.702"/>
    <p1510:client id="{7D7FDDF1-0DBD-44E5-B7D0-6B5F5F57522A}" v="26" dt="2021-06-10T08:27:41.733"/>
    <p1510:client id="{7EAB7F8B-CB2E-4ABF-B721-275238632D2A}" v="6" dt="2022-01-06T18:46:35.840"/>
    <p1510:client id="{7F798580-A93A-4BAA-9B57-8D12DD42F4C0}" v="31" dt="2021-03-16T17:46:05.058"/>
    <p1510:client id="{95068F2F-D2CE-45A4-8389-A8E154F2DD27}" v="8" dt="2021-06-10T08:21:55.965"/>
    <p1510:client id="{A02EECEA-54E4-5BE6-5868-E5C36CD95A02}" v="226" dt="2021-02-04T16:26:54.365"/>
    <p1510:client id="{A475C7AA-776B-146E-3E81-BFF55F7A0D56}" v="18" dt="2021-02-11T17:48:42.365"/>
    <p1510:client id="{D009457B-E2B0-3329-D983-918FDCD7D3C6}" v="1" dt="2021-02-04T18:50:23.525"/>
    <p1510:client id="{EEB9470D-35D6-4731-A2B7-CBFD6FCFA071}" v="1086" dt="2021-06-09T18:12:45.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788" autoAdjust="0"/>
  </p:normalViewPr>
  <p:slideViewPr>
    <p:cSldViewPr snapToGrid="0">
      <p:cViewPr varScale="1">
        <p:scale>
          <a:sx n="76" d="100"/>
          <a:sy n="76" d="100"/>
        </p:scale>
        <p:origin x="1902" y="45"/>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ingthwaite, Brenda J" userId="S::b.bassingthwaite@unmc.edu::dabafcea-2515-4cc7-8542-74d5890aae1b" providerId="AD" clId="Web-{30EDFDF4-84D8-7BBD-DE5E-518514E0E44B}"/>
    <pc:docChg chg="modSld">
      <pc:chgData name="Bassingthwaite, Brenda J" userId="S::b.bassingthwaite@unmc.edu::dabafcea-2515-4cc7-8542-74d5890aae1b" providerId="AD" clId="Web-{30EDFDF4-84D8-7BBD-DE5E-518514E0E44B}" dt="2020-11-23T20:24:33.145" v="0" actId="1076"/>
      <pc:docMkLst>
        <pc:docMk/>
      </pc:docMkLst>
      <pc:sldChg chg="modSp">
        <pc:chgData name="Bassingthwaite, Brenda J" userId="S::b.bassingthwaite@unmc.edu::dabafcea-2515-4cc7-8542-74d5890aae1b" providerId="AD" clId="Web-{30EDFDF4-84D8-7BBD-DE5E-518514E0E44B}" dt="2020-11-23T20:24:33.145" v="0" actId="1076"/>
        <pc:sldMkLst>
          <pc:docMk/>
          <pc:sldMk cId="248225499" sldId="625"/>
        </pc:sldMkLst>
        <pc:graphicFrameChg chg="mod">
          <ac:chgData name="Bassingthwaite, Brenda J" userId="S::b.bassingthwaite@unmc.edu::dabafcea-2515-4cc7-8542-74d5890aae1b" providerId="AD" clId="Web-{30EDFDF4-84D8-7BBD-DE5E-518514E0E44B}" dt="2020-11-23T20:24:33.145" v="0" actId="1076"/>
          <ac:graphicFrameMkLst>
            <pc:docMk/>
            <pc:sldMk cId="248225499" sldId="625"/>
            <ac:graphicFrameMk id="6" creationId="{9D60A7FA-583C-4C7C-9D69-EA64CBE6FF1B}"/>
          </ac:graphicFrameMkLst>
        </pc:graphicFrameChg>
      </pc:sldChg>
    </pc:docChg>
  </pc:docChgLst>
  <pc:docChgLst>
    <pc:chgData name="Christian Klepper" clId="Web-{95068F2F-D2CE-45A4-8389-A8E154F2DD27}"/>
    <pc:docChg chg="modSld">
      <pc:chgData name="Christian Klepper" userId="" providerId="" clId="Web-{95068F2F-D2CE-45A4-8389-A8E154F2DD27}" dt="2021-06-10T08:21:50.668" v="6" actId="20577"/>
      <pc:docMkLst>
        <pc:docMk/>
      </pc:docMkLst>
      <pc:sldChg chg="addSp delSp modSp">
        <pc:chgData name="Christian Klepper" userId="" providerId="" clId="Web-{95068F2F-D2CE-45A4-8389-A8E154F2DD27}" dt="2021-06-10T08:21:50.668" v="6" actId="20577"/>
        <pc:sldMkLst>
          <pc:docMk/>
          <pc:sldMk cId="4272546737" sldId="629"/>
        </pc:sldMkLst>
        <pc:spChg chg="del">
          <ac:chgData name="Christian Klepper" userId="" providerId="" clId="Web-{95068F2F-D2CE-45A4-8389-A8E154F2DD27}" dt="2021-06-10T08:21:34.793" v="1"/>
          <ac:spMkLst>
            <pc:docMk/>
            <pc:sldMk cId="4272546737" sldId="629"/>
            <ac:spMk id="2" creationId="{00000000-0000-0000-0000-000000000000}"/>
          </ac:spMkLst>
        </pc:spChg>
        <pc:spChg chg="del">
          <ac:chgData name="Christian Klepper" userId="" providerId="" clId="Web-{95068F2F-D2CE-45A4-8389-A8E154F2DD27}" dt="2021-06-10T08:21:32.856" v="0"/>
          <ac:spMkLst>
            <pc:docMk/>
            <pc:sldMk cId="4272546737" sldId="629"/>
            <ac:spMk id="3" creationId="{00000000-0000-0000-0000-000000000000}"/>
          </ac:spMkLst>
        </pc:spChg>
        <pc:spChg chg="add del mod">
          <ac:chgData name="Christian Klepper" userId="" providerId="" clId="Web-{95068F2F-D2CE-45A4-8389-A8E154F2DD27}" dt="2021-06-10T08:21:36.934" v="2"/>
          <ac:spMkLst>
            <pc:docMk/>
            <pc:sldMk cId="4272546737" sldId="629"/>
            <ac:spMk id="6" creationId="{76EED111-FDCD-427B-B580-02DD037D82DA}"/>
          </ac:spMkLst>
        </pc:spChg>
        <pc:spChg chg="add del mod">
          <ac:chgData name="Christian Klepper" userId="" providerId="" clId="Web-{95068F2F-D2CE-45A4-8389-A8E154F2DD27}" dt="2021-06-10T08:21:41.575" v="3"/>
          <ac:spMkLst>
            <pc:docMk/>
            <pc:sldMk cId="4272546737" sldId="629"/>
            <ac:spMk id="8" creationId="{C3F66C55-653A-4B36-89F2-F605089EE042}"/>
          </ac:spMkLst>
        </pc:spChg>
        <pc:spChg chg="add">
          <ac:chgData name="Christian Klepper" userId="" providerId="" clId="Web-{95068F2F-D2CE-45A4-8389-A8E154F2DD27}" dt="2021-06-10T08:21:42.871" v="4"/>
          <ac:spMkLst>
            <pc:docMk/>
            <pc:sldMk cId="4272546737" sldId="629"/>
            <ac:spMk id="9" creationId="{7BF689D7-E353-4BE6-A88E-3C1A4D5DB8FE}"/>
          </ac:spMkLst>
        </pc:spChg>
        <pc:spChg chg="add mod">
          <ac:chgData name="Christian Klepper" userId="" providerId="" clId="Web-{95068F2F-D2CE-45A4-8389-A8E154F2DD27}" dt="2021-06-10T08:21:50.668" v="6" actId="20577"/>
          <ac:spMkLst>
            <pc:docMk/>
            <pc:sldMk cId="4272546737" sldId="629"/>
            <ac:spMk id="10" creationId="{1FE4A2EA-D9D6-4B35-A8A4-03C5AD4E3269}"/>
          </ac:spMkLst>
        </pc:spChg>
      </pc:sldChg>
    </pc:docChg>
  </pc:docChgLst>
  <pc:docChgLst>
    <pc:chgData name="Thayer, Andrew J" userId="ae04d6da-4694-4a7f-945d-93a5ba247a30" providerId="ADAL" clId="{58896B88-7431-4E7D-B7B8-F96A6125E7FB}"/>
    <pc:docChg chg="modSld">
      <pc:chgData name="Thayer, Andrew J" userId="ae04d6da-4694-4a7f-945d-93a5ba247a30" providerId="ADAL" clId="{58896B88-7431-4E7D-B7B8-F96A6125E7FB}" dt="2021-02-03T21:37:24.810" v="18" actId="1076"/>
      <pc:docMkLst>
        <pc:docMk/>
      </pc:docMkLst>
      <pc:sldChg chg="addSp modSp mod">
        <pc:chgData name="Thayer, Andrew J" userId="ae04d6da-4694-4a7f-945d-93a5ba247a30" providerId="ADAL" clId="{58896B88-7431-4E7D-B7B8-F96A6125E7FB}" dt="2021-02-03T21:37:24.810" v="18" actId="1076"/>
        <pc:sldMkLst>
          <pc:docMk/>
          <pc:sldMk cId="2177719242" sldId="618"/>
        </pc:sldMkLst>
        <pc:spChg chg="add mod">
          <ac:chgData name="Thayer, Andrew J" userId="ae04d6da-4694-4a7f-945d-93a5ba247a30" providerId="ADAL" clId="{58896B88-7431-4E7D-B7B8-F96A6125E7FB}" dt="2021-02-03T21:36:52.829" v="1" actId="1076"/>
          <ac:spMkLst>
            <pc:docMk/>
            <pc:sldMk cId="2177719242" sldId="618"/>
            <ac:spMk id="20" creationId="{E2BD0A5E-B02F-44D7-931F-EB6EDD8923D7}"/>
          </ac:spMkLst>
        </pc:spChg>
        <pc:spChg chg="add mod">
          <ac:chgData name="Thayer, Andrew J" userId="ae04d6da-4694-4a7f-945d-93a5ba247a30" providerId="ADAL" clId="{58896B88-7431-4E7D-B7B8-F96A6125E7FB}" dt="2021-02-03T21:36:59.521" v="4" actId="14100"/>
          <ac:spMkLst>
            <pc:docMk/>
            <pc:sldMk cId="2177719242" sldId="618"/>
            <ac:spMk id="21" creationId="{784D26D5-6B39-4102-9980-FDEE07F47631}"/>
          </ac:spMkLst>
        </pc:spChg>
        <pc:spChg chg="add mod">
          <ac:chgData name="Thayer, Andrew J" userId="ae04d6da-4694-4a7f-945d-93a5ba247a30" providerId="ADAL" clId="{58896B88-7431-4E7D-B7B8-F96A6125E7FB}" dt="2021-02-03T21:37:04.696" v="6" actId="1076"/>
          <ac:spMkLst>
            <pc:docMk/>
            <pc:sldMk cId="2177719242" sldId="618"/>
            <ac:spMk id="22" creationId="{B01BD2B1-32E3-4EDB-82C7-5E54DE1C105B}"/>
          </ac:spMkLst>
        </pc:spChg>
        <pc:spChg chg="add mod">
          <ac:chgData name="Thayer, Andrew J" userId="ae04d6da-4694-4a7f-945d-93a5ba247a30" providerId="ADAL" clId="{58896B88-7431-4E7D-B7B8-F96A6125E7FB}" dt="2021-02-03T21:37:07.859" v="8" actId="1076"/>
          <ac:spMkLst>
            <pc:docMk/>
            <pc:sldMk cId="2177719242" sldId="618"/>
            <ac:spMk id="23" creationId="{4FB7BDCB-EA2F-4BAF-B85C-2F3543A5746B}"/>
          </ac:spMkLst>
        </pc:spChg>
        <pc:spChg chg="add mod">
          <ac:chgData name="Thayer, Andrew J" userId="ae04d6da-4694-4a7f-945d-93a5ba247a30" providerId="ADAL" clId="{58896B88-7431-4E7D-B7B8-F96A6125E7FB}" dt="2021-02-03T21:37:10.839" v="10" actId="1076"/>
          <ac:spMkLst>
            <pc:docMk/>
            <pc:sldMk cId="2177719242" sldId="618"/>
            <ac:spMk id="24" creationId="{CF11E5F7-AAA6-4029-A2F0-6C19DCDAC0D1}"/>
          </ac:spMkLst>
        </pc:spChg>
        <pc:spChg chg="add mod">
          <ac:chgData name="Thayer, Andrew J" userId="ae04d6da-4694-4a7f-945d-93a5ba247a30" providerId="ADAL" clId="{58896B88-7431-4E7D-B7B8-F96A6125E7FB}" dt="2021-02-03T21:37:14.862" v="12" actId="1076"/>
          <ac:spMkLst>
            <pc:docMk/>
            <pc:sldMk cId="2177719242" sldId="618"/>
            <ac:spMk id="25" creationId="{746C0309-75DA-4173-9B67-7102D39E770B}"/>
          </ac:spMkLst>
        </pc:spChg>
        <pc:spChg chg="add mod">
          <ac:chgData name="Thayer, Andrew J" userId="ae04d6da-4694-4a7f-945d-93a5ba247a30" providerId="ADAL" clId="{58896B88-7431-4E7D-B7B8-F96A6125E7FB}" dt="2021-02-03T21:37:17.424" v="14" actId="1076"/>
          <ac:spMkLst>
            <pc:docMk/>
            <pc:sldMk cId="2177719242" sldId="618"/>
            <ac:spMk id="26" creationId="{B81991CB-EF22-4E6D-8FE3-C2BE5C7CAC23}"/>
          </ac:spMkLst>
        </pc:spChg>
        <pc:spChg chg="add mod">
          <ac:chgData name="Thayer, Andrew J" userId="ae04d6da-4694-4a7f-945d-93a5ba247a30" providerId="ADAL" clId="{58896B88-7431-4E7D-B7B8-F96A6125E7FB}" dt="2021-02-03T21:37:21.301" v="16" actId="1076"/>
          <ac:spMkLst>
            <pc:docMk/>
            <pc:sldMk cId="2177719242" sldId="618"/>
            <ac:spMk id="27" creationId="{E3238A08-3AD3-4C9C-9A01-BB09F5FAED6B}"/>
          </ac:spMkLst>
        </pc:spChg>
        <pc:spChg chg="add mod">
          <ac:chgData name="Thayer, Andrew J" userId="ae04d6da-4694-4a7f-945d-93a5ba247a30" providerId="ADAL" clId="{58896B88-7431-4E7D-B7B8-F96A6125E7FB}" dt="2021-02-03T21:37:24.810" v="18" actId="1076"/>
          <ac:spMkLst>
            <pc:docMk/>
            <pc:sldMk cId="2177719242" sldId="618"/>
            <ac:spMk id="28" creationId="{55FB0168-A90B-466E-9BC9-DE3C5AA9A9F8}"/>
          </ac:spMkLst>
        </pc:spChg>
      </pc:sldChg>
    </pc:docChg>
  </pc:docChgLst>
  <pc:docChgLst>
    <pc:chgData name="Klepper, Christian N" userId="S::christian.klepper@unmc.edu::2da37a2d-b4cd-4128-843d-bd52557c3259" providerId="AD" clId="Web-{747CA184-A1F6-9993-659B-4225C0F2DE6A}"/>
    <pc:docChg chg="modSld">
      <pc:chgData name="Klepper, Christian N" userId="S::christian.klepper@unmc.edu::2da37a2d-b4cd-4128-843d-bd52557c3259" providerId="AD" clId="Web-{747CA184-A1F6-9993-659B-4225C0F2DE6A}" dt="2021-02-09T20:02:44.702" v="11" actId="20577"/>
      <pc:docMkLst>
        <pc:docMk/>
      </pc:docMkLst>
      <pc:sldChg chg="modSp addCm">
        <pc:chgData name="Klepper, Christian N" userId="S::christian.klepper@unmc.edu::2da37a2d-b4cd-4128-843d-bd52557c3259" providerId="AD" clId="Web-{747CA184-A1F6-9993-659B-4225C0F2DE6A}" dt="2021-02-09T19:54:48.150" v="10"/>
        <pc:sldMkLst>
          <pc:docMk/>
          <pc:sldMk cId="62586469" sldId="349"/>
        </pc:sldMkLst>
        <pc:spChg chg="mod">
          <ac:chgData name="Klepper, Christian N" userId="S::christian.klepper@unmc.edu::2da37a2d-b4cd-4128-843d-bd52557c3259" providerId="AD" clId="Web-{747CA184-A1F6-9993-659B-4225C0F2DE6A}" dt="2021-02-09T19:54:16.634" v="9" actId="20577"/>
          <ac:spMkLst>
            <pc:docMk/>
            <pc:sldMk cId="62586469" sldId="349"/>
            <ac:spMk id="16" creationId="{B3F53F79-3107-F143-BDD3-0211ACB77C47}"/>
          </ac:spMkLst>
        </pc:spChg>
      </pc:sldChg>
      <pc:sldChg chg="modSp">
        <pc:chgData name="Klepper, Christian N" userId="S::christian.klepper@unmc.edu::2da37a2d-b4cd-4128-843d-bd52557c3259" providerId="AD" clId="Web-{747CA184-A1F6-9993-659B-4225C0F2DE6A}" dt="2021-02-09T20:02:44.702" v="11" actId="20577"/>
        <pc:sldMkLst>
          <pc:docMk/>
          <pc:sldMk cId="2015255872" sldId="588"/>
        </pc:sldMkLst>
        <pc:spChg chg="mod">
          <ac:chgData name="Klepper, Christian N" userId="S::christian.klepper@unmc.edu::2da37a2d-b4cd-4128-843d-bd52557c3259" providerId="AD" clId="Web-{747CA184-A1F6-9993-659B-4225C0F2DE6A}" dt="2021-02-09T20:02:44.702" v="11" actId="20577"/>
          <ac:spMkLst>
            <pc:docMk/>
            <pc:sldMk cId="2015255872" sldId="588"/>
            <ac:spMk id="13" creationId="{62E98B21-4178-B640-A795-74B7D6FC0EE8}"/>
          </ac:spMkLst>
        </pc:spChg>
      </pc:sldChg>
    </pc:docChg>
  </pc:docChgLst>
  <pc:docChgLst>
    <pc:chgData name="Andrew" userId="ae04d6da-4694-4a7f-945d-93a5ba247a30" providerId="ADAL" clId="{8D9E0B9C-A209-4791-AE6C-DD13D1319F19}"/>
    <pc:docChg chg="undo custSel mod addSld delSld modSld sldOrd">
      <pc:chgData name="Andrew" userId="ae04d6da-4694-4a7f-945d-93a5ba247a30" providerId="ADAL" clId="{8D9E0B9C-A209-4791-AE6C-DD13D1319F19}" dt="2020-10-07T19:30:28.645" v="18436" actId="20577"/>
      <pc:docMkLst>
        <pc:docMk/>
      </pc:docMkLst>
      <pc:sldChg chg="modSp add modNotesTx">
        <pc:chgData name="Andrew" userId="ae04d6da-4694-4a7f-945d-93a5ba247a30" providerId="ADAL" clId="{8D9E0B9C-A209-4791-AE6C-DD13D1319F19}" dt="2020-10-07T16:52:29.899" v="4855" actId="20577"/>
        <pc:sldMkLst>
          <pc:docMk/>
          <pc:sldMk cId="2521730239" sldId="317"/>
        </pc:sldMkLst>
        <pc:spChg chg="mod">
          <ac:chgData name="Andrew" userId="ae04d6da-4694-4a7f-945d-93a5ba247a30" providerId="ADAL" clId="{8D9E0B9C-A209-4791-AE6C-DD13D1319F19}" dt="2020-10-07T16:48:00.563" v="3389" actId="20577"/>
          <ac:spMkLst>
            <pc:docMk/>
            <pc:sldMk cId="2521730239" sldId="317"/>
            <ac:spMk id="5" creationId="{B5956B6C-2A30-194B-B5BE-8B7B308ECF94}"/>
          </ac:spMkLst>
        </pc:spChg>
      </pc:sldChg>
      <pc:sldChg chg="add del modNotesTx">
        <pc:chgData name="Andrew" userId="ae04d6da-4694-4a7f-945d-93a5ba247a30" providerId="ADAL" clId="{8D9E0B9C-A209-4791-AE6C-DD13D1319F19}" dt="2020-10-07T17:05:46.499" v="6688" actId="20577"/>
        <pc:sldMkLst>
          <pc:docMk/>
          <pc:sldMk cId="519293596" sldId="318"/>
        </pc:sldMkLst>
      </pc:sldChg>
      <pc:sldChg chg="del">
        <pc:chgData name="Andrew" userId="ae04d6da-4694-4a7f-945d-93a5ba247a30" providerId="ADAL" clId="{8D9E0B9C-A209-4791-AE6C-DD13D1319F19}" dt="2020-10-07T16:52:32.370" v="4856" actId="2696"/>
        <pc:sldMkLst>
          <pc:docMk/>
          <pc:sldMk cId="2454243716" sldId="319"/>
        </pc:sldMkLst>
      </pc:sldChg>
      <pc:sldChg chg="del">
        <pc:chgData name="Andrew" userId="ae04d6da-4694-4a7f-945d-93a5ba247a30" providerId="ADAL" clId="{8D9E0B9C-A209-4791-AE6C-DD13D1319F19}" dt="2020-10-07T15:02:58.810" v="3" actId="2696"/>
        <pc:sldMkLst>
          <pc:docMk/>
          <pc:sldMk cId="1332470200" sldId="320"/>
        </pc:sldMkLst>
      </pc:sldChg>
      <pc:sldChg chg="del">
        <pc:chgData name="Andrew" userId="ae04d6da-4694-4a7f-945d-93a5ba247a30" providerId="ADAL" clId="{8D9E0B9C-A209-4791-AE6C-DD13D1319F19}" dt="2020-10-07T15:04:19.601" v="12" actId="2696"/>
        <pc:sldMkLst>
          <pc:docMk/>
          <pc:sldMk cId="2900952378" sldId="330"/>
        </pc:sldMkLst>
      </pc:sldChg>
      <pc:sldChg chg="add ord modTransition">
        <pc:chgData name="Andrew" userId="ae04d6da-4694-4a7f-945d-93a5ba247a30" providerId="ADAL" clId="{8D9E0B9C-A209-4791-AE6C-DD13D1319F19}" dt="2020-10-07T15:04:30.226" v="14"/>
        <pc:sldMkLst>
          <pc:docMk/>
          <pc:sldMk cId="3796680949" sldId="331"/>
        </pc:sldMkLst>
      </pc:sldChg>
      <pc:sldChg chg="del">
        <pc:chgData name="Andrew" userId="ae04d6da-4694-4a7f-945d-93a5ba247a30" providerId="ADAL" clId="{8D9E0B9C-A209-4791-AE6C-DD13D1319F19}" dt="2020-10-07T16:56:31.187" v="5663" actId="2696"/>
        <pc:sldMkLst>
          <pc:docMk/>
          <pc:sldMk cId="1032963014" sldId="333"/>
        </pc:sldMkLst>
      </pc:sldChg>
      <pc:sldChg chg="add modNotesTx">
        <pc:chgData name="Andrew" userId="ae04d6da-4694-4a7f-945d-93a5ba247a30" providerId="ADAL" clId="{8D9E0B9C-A209-4791-AE6C-DD13D1319F19}" dt="2020-10-07T17:05:26.939" v="6570" actId="20577"/>
        <pc:sldMkLst>
          <pc:docMk/>
          <pc:sldMk cId="3662630784" sldId="334"/>
        </pc:sldMkLst>
      </pc:sldChg>
      <pc:sldChg chg="add modTransition">
        <pc:chgData name="Andrew" userId="ae04d6da-4694-4a7f-945d-93a5ba247a30" providerId="ADAL" clId="{8D9E0B9C-A209-4791-AE6C-DD13D1319F19}" dt="2020-10-07T15:04:04.813" v="10"/>
        <pc:sldMkLst>
          <pc:docMk/>
          <pc:sldMk cId="2991355855" sldId="336"/>
        </pc:sldMkLst>
      </pc:sldChg>
      <pc:sldChg chg="del">
        <pc:chgData name="Andrew" userId="ae04d6da-4694-4a7f-945d-93a5ba247a30" providerId="ADAL" clId="{8D9E0B9C-A209-4791-AE6C-DD13D1319F19}" dt="2020-10-07T15:04:03.164" v="9" actId="2696"/>
        <pc:sldMkLst>
          <pc:docMk/>
          <pc:sldMk cId="3365620666" sldId="337"/>
        </pc:sldMkLst>
      </pc:sldChg>
      <pc:sldChg chg="add modTransition">
        <pc:chgData name="Andrew" userId="ae04d6da-4694-4a7f-945d-93a5ba247a30" providerId="ADAL" clId="{8D9E0B9C-A209-4791-AE6C-DD13D1319F19}" dt="2020-10-07T15:03:47.686" v="7"/>
        <pc:sldMkLst>
          <pc:docMk/>
          <pc:sldMk cId="3550933157" sldId="340"/>
        </pc:sldMkLst>
      </pc:sldChg>
      <pc:sldChg chg="del">
        <pc:chgData name="Andrew" userId="ae04d6da-4694-4a7f-945d-93a5ba247a30" providerId="ADAL" clId="{8D9E0B9C-A209-4791-AE6C-DD13D1319F19}" dt="2020-10-07T15:03:44.715" v="6" actId="2696"/>
        <pc:sldMkLst>
          <pc:docMk/>
          <pc:sldMk cId="3827398503" sldId="341"/>
        </pc:sldMkLst>
      </pc:sldChg>
      <pc:sldChg chg="add modNotesTx">
        <pc:chgData name="Andrew" userId="ae04d6da-4694-4a7f-945d-93a5ba247a30" providerId="ADAL" clId="{8D9E0B9C-A209-4791-AE6C-DD13D1319F19}" dt="2020-10-07T18:50:41.611" v="14150" actId="20577"/>
        <pc:sldMkLst>
          <pc:docMk/>
          <pc:sldMk cId="3815549191" sldId="343"/>
        </pc:sldMkLst>
      </pc:sldChg>
      <pc:sldChg chg="del">
        <pc:chgData name="Andrew" userId="ae04d6da-4694-4a7f-945d-93a5ba247a30" providerId="ADAL" clId="{8D9E0B9C-A209-4791-AE6C-DD13D1319F19}" dt="2020-10-07T18:29:13.061" v="12501" actId="2696"/>
        <pc:sldMkLst>
          <pc:docMk/>
          <pc:sldMk cId="1750150917" sldId="344"/>
        </pc:sldMkLst>
      </pc:sldChg>
      <pc:sldChg chg="del">
        <pc:chgData name="Andrew" userId="ae04d6da-4694-4a7f-945d-93a5ba247a30" providerId="ADAL" clId="{8D9E0B9C-A209-4791-AE6C-DD13D1319F19}" dt="2020-10-07T16:39:03.612" v="1359" actId="2696"/>
        <pc:sldMkLst>
          <pc:docMk/>
          <pc:sldMk cId="1164444811" sldId="359"/>
        </pc:sldMkLst>
      </pc:sldChg>
      <pc:sldChg chg="del">
        <pc:chgData name="Andrew" userId="ae04d6da-4694-4a7f-945d-93a5ba247a30" providerId="ADAL" clId="{8D9E0B9C-A209-4791-AE6C-DD13D1319F19}" dt="2020-10-07T16:58:35.281" v="6108" actId="2696"/>
        <pc:sldMkLst>
          <pc:docMk/>
          <pc:sldMk cId="374849431" sldId="391"/>
        </pc:sldMkLst>
      </pc:sldChg>
      <pc:sldChg chg="del">
        <pc:chgData name="Andrew" userId="ae04d6da-4694-4a7f-945d-93a5ba247a30" providerId="ADAL" clId="{8D9E0B9C-A209-4791-AE6C-DD13D1319F19}" dt="2020-10-07T16:58:35.719" v="6109" actId="2696"/>
        <pc:sldMkLst>
          <pc:docMk/>
          <pc:sldMk cId="2107388918" sldId="395"/>
        </pc:sldMkLst>
      </pc:sldChg>
      <pc:sldChg chg="del">
        <pc:chgData name="Andrew" userId="ae04d6da-4694-4a7f-945d-93a5ba247a30" providerId="ADAL" clId="{8D9E0B9C-A209-4791-AE6C-DD13D1319F19}" dt="2020-10-07T16:58:39.054" v="6112" actId="2696"/>
        <pc:sldMkLst>
          <pc:docMk/>
          <pc:sldMk cId="2423559804" sldId="397"/>
        </pc:sldMkLst>
      </pc:sldChg>
      <pc:sldChg chg="del">
        <pc:chgData name="Andrew" userId="ae04d6da-4694-4a7f-945d-93a5ba247a30" providerId="ADAL" clId="{8D9E0B9C-A209-4791-AE6C-DD13D1319F19}" dt="2020-10-07T16:58:58.514" v="6122" actId="2696"/>
        <pc:sldMkLst>
          <pc:docMk/>
          <pc:sldMk cId="3962815799" sldId="398"/>
        </pc:sldMkLst>
      </pc:sldChg>
      <pc:sldChg chg="del">
        <pc:chgData name="Andrew" userId="ae04d6da-4694-4a7f-945d-93a5ba247a30" providerId="ADAL" clId="{8D9E0B9C-A209-4791-AE6C-DD13D1319F19}" dt="2020-10-07T16:59:02.851" v="6123" actId="2696"/>
        <pc:sldMkLst>
          <pc:docMk/>
          <pc:sldMk cId="809039033" sldId="399"/>
        </pc:sldMkLst>
      </pc:sldChg>
      <pc:sldChg chg="del">
        <pc:chgData name="Andrew" userId="ae04d6da-4694-4a7f-945d-93a5ba247a30" providerId="ADAL" clId="{8D9E0B9C-A209-4791-AE6C-DD13D1319F19}" dt="2020-10-07T18:48:51.168" v="13867" actId="2696"/>
        <pc:sldMkLst>
          <pc:docMk/>
          <pc:sldMk cId="1805314836" sldId="401"/>
        </pc:sldMkLst>
      </pc:sldChg>
      <pc:sldChg chg="del">
        <pc:chgData name="Andrew" userId="ae04d6da-4694-4a7f-945d-93a5ba247a30" providerId="ADAL" clId="{8D9E0B9C-A209-4791-AE6C-DD13D1319F19}" dt="2020-10-07T16:39:08.016" v="1361" actId="2696"/>
        <pc:sldMkLst>
          <pc:docMk/>
          <pc:sldMk cId="312747407" sldId="402"/>
        </pc:sldMkLst>
      </pc:sldChg>
      <pc:sldChg chg="del">
        <pc:chgData name="Andrew" userId="ae04d6da-4694-4a7f-945d-93a5ba247a30" providerId="ADAL" clId="{8D9E0B9C-A209-4791-AE6C-DD13D1319F19}" dt="2020-10-07T16:39:06.315" v="1360" actId="2696"/>
        <pc:sldMkLst>
          <pc:docMk/>
          <pc:sldMk cId="74249804" sldId="403"/>
        </pc:sldMkLst>
      </pc:sldChg>
      <pc:sldChg chg="addSp delSp add del modNotesTx">
        <pc:chgData name="Andrew" userId="ae04d6da-4694-4a7f-945d-93a5ba247a30" providerId="ADAL" clId="{8D9E0B9C-A209-4791-AE6C-DD13D1319F19}" dt="2020-10-07T18:05:03.155" v="8564" actId="2696"/>
        <pc:sldMkLst>
          <pc:docMk/>
          <pc:sldMk cId="3521891905" sldId="404"/>
        </pc:sldMkLst>
        <pc:picChg chg="add del">
          <ac:chgData name="Andrew" userId="ae04d6da-4694-4a7f-945d-93a5ba247a30" providerId="ADAL" clId="{8D9E0B9C-A209-4791-AE6C-DD13D1319F19}" dt="2020-10-07T17:07:44.022" v="6692" actId="478"/>
          <ac:picMkLst>
            <pc:docMk/>
            <pc:sldMk cId="3521891905" sldId="404"/>
            <ac:picMk id="3" creationId="{B0BA57D9-8F9C-44D0-9344-B726F6E46898}"/>
          </ac:picMkLst>
        </pc:picChg>
      </pc:sldChg>
      <pc:sldChg chg="add modNotesTx">
        <pc:chgData name="Andrew" userId="ae04d6da-4694-4a7f-945d-93a5ba247a30" providerId="ADAL" clId="{8D9E0B9C-A209-4791-AE6C-DD13D1319F19}" dt="2020-10-07T18:16:02.372" v="11272" actId="20577"/>
        <pc:sldMkLst>
          <pc:docMk/>
          <pc:sldMk cId="1198863839" sldId="405"/>
        </pc:sldMkLst>
      </pc:sldChg>
      <pc:sldChg chg="add setBg modNotesTx">
        <pc:chgData name="Andrew" userId="ae04d6da-4694-4a7f-945d-93a5ba247a30" providerId="ADAL" clId="{8D9E0B9C-A209-4791-AE6C-DD13D1319F19}" dt="2020-10-07T18:17:23.120" v="11506" actId="20577"/>
        <pc:sldMkLst>
          <pc:docMk/>
          <pc:sldMk cId="2682537603" sldId="411"/>
        </pc:sldMkLst>
      </pc:sldChg>
      <pc:sldChg chg="addSp delSp add del setBg delDesignElem modNotesTx">
        <pc:chgData name="Andrew" userId="ae04d6da-4694-4a7f-945d-93a5ba247a30" providerId="ADAL" clId="{8D9E0B9C-A209-4791-AE6C-DD13D1319F19}" dt="2020-10-07T18:19:56.843" v="12031" actId="20577"/>
        <pc:sldMkLst>
          <pc:docMk/>
          <pc:sldMk cId="3374689111" sldId="412"/>
        </pc:sldMkLst>
        <pc:spChg chg="add del">
          <ac:chgData name="Andrew" userId="ae04d6da-4694-4a7f-945d-93a5ba247a30" providerId="ADAL" clId="{8D9E0B9C-A209-4791-AE6C-DD13D1319F19}" dt="2020-10-07T18:17:50.549" v="11509"/>
          <ac:spMkLst>
            <pc:docMk/>
            <pc:sldMk cId="3374689111" sldId="412"/>
            <ac:spMk id="22" creationId="{BCC55ACC-A2F6-403C-A3A4-D59B3734D45F}"/>
          </ac:spMkLst>
        </pc:spChg>
      </pc:sldChg>
      <pc:sldChg chg="modSp add setBg">
        <pc:chgData name="Andrew" userId="ae04d6da-4694-4a7f-945d-93a5ba247a30" providerId="ADAL" clId="{8D9E0B9C-A209-4791-AE6C-DD13D1319F19}" dt="2020-10-07T17:18:39.334" v="7142" actId="313"/>
        <pc:sldMkLst>
          <pc:docMk/>
          <pc:sldMk cId="3497057399" sldId="427"/>
        </pc:sldMkLst>
        <pc:spChg chg="mod">
          <ac:chgData name="Andrew" userId="ae04d6da-4694-4a7f-945d-93a5ba247a30" providerId="ADAL" clId="{8D9E0B9C-A209-4791-AE6C-DD13D1319F19}" dt="2020-10-07T17:10:24.115" v="6711" actId="20577"/>
          <ac:spMkLst>
            <pc:docMk/>
            <pc:sldMk cId="3497057399" sldId="427"/>
            <ac:spMk id="2" creationId="{656B4A7A-5082-1148-A2B5-EA06DF650E15}"/>
          </ac:spMkLst>
        </pc:spChg>
        <pc:spChg chg="mod">
          <ac:chgData name="Andrew" userId="ae04d6da-4694-4a7f-945d-93a5ba247a30" providerId="ADAL" clId="{8D9E0B9C-A209-4791-AE6C-DD13D1319F19}" dt="2020-10-07T17:18:39.334" v="7142" actId="313"/>
          <ac:spMkLst>
            <pc:docMk/>
            <pc:sldMk cId="3497057399" sldId="427"/>
            <ac:spMk id="17" creationId="{36EE601E-3EAD-4101-8262-E768178F0014}"/>
          </ac:spMkLst>
        </pc:spChg>
        <pc:picChg chg="mod">
          <ac:chgData name="Andrew" userId="ae04d6da-4694-4a7f-945d-93a5ba247a30" providerId="ADAL" clId="{8D9E0B9C-A209-4791-AE6C-DD13D1319F19}" dt="2020-10-07T17:14:09.727" v="6733" actId="14100"/>
          <ac:picMkLst>
            <pc:docMk/>
            <pc:sldMk cId="3497057399" sldId="427"/>
            <ac:picMk id="5" creationId="{37BDE07A-5980-1148-BA1F-5F1785689D91}"/>
          </ac:picMkLst>
        </pc:picChg>
        <pc:picChg chg="mod">
          <ac:chgData name="Andrew" userId="ae04d6da-4694-4a7f-945d-93a5ba247a30" providerId="ADAL" clId="{8D9E0B9C-A209-4791-AE6C-DD13D1319F19}" dt="2020-10-07T17:13:56.823" v="6730" actId="14100"/>
          <ac:picMkLst>
            <pc:docMk/>
            <pc:sldMk cId="3497057399" sldId="427"/>
            <ac:picMk id="7" creationId="{B9367FFE-C549-4846-882F-A850FE3B4D20}"/>
          </ac:picMkLst>
        </pc:picChg>
        <pc:picChg chg="mod">
          <ac:chgData name="Andrew" userId="ae04d6da-4694-4a7f-945d-93a5ba247a30" providerId="ADAL" clId="{8D9E0B9C-A209-4791-AE6C-DD13D1319F19}" dt="2020-10-07T17:12:58.979" v="6718" actId="14100"/>
          <ac:picMkLst>
            <pc:docMk/>
            <pc:sldMk cId="3497057399" sldId="427"/>
            <ac:picMk id="9" creationId="{1F661E3F-86AE-894F-BEE3-54026CE8DC68}"/>
          </ac:picMkLst>
        </pc:picChg>
        <pc:picChg chg="mod">
          <ac:chgData name="Andrew" userId="ae04d6da-4694-4a7f-945d-93a5ba247a30" providerId="ADAL" clId="{8D9E0B9C-A209-4791-AE6C-DD13D1319F19}" dt="2020-10-07T17:13:11.494" v="6721" actId="14100"/>
          <ac:picMkLst>
            <pc:docMk/>
            <pc:sldMk cId="3497057399" sldId="427"/>
            <ac:picMk id="11" creationId="{15CED681-9041-8B44-8086-F63576D2BB3E}"/>
          </ac:picMkLst>
        </pc:picChg>
        <pc:picChg chg="mod">
          <ac:chgData name="Andrew" userId="ae04d6da-4694-4a7f-945d-93a5ba247a30" providerId="ADAL" clId="{8D9E0B9C-A209-4791-AE6C-DD13D1319F19}" dt="2020-10-07T17:13:25.727" v="6724" actId="14100"/>
          <ac:picMkLst>
            <pc:docMk/>
            <pc:sldMk cId="3497057399" sldId="427"/>
            <ac:picMk id="13" creationId="{4B69FCE7-BBFE-5941-91CD-DF88A334A17D}"/>
          </ac:picMkLst>
        </pc:picChg>
      </pc:sldChg>
      <pc:sldChg chg="addSp delSp modSp mod setBg setClrOvrMap modNotesTx">
        <pc:chgData name="Andrew" userId="ae04d6da-4694-4a7f-945d-93a5ba247a30" providerId="ADAL" clId="{8D9E0B9C-A209-4791-AE6C-DD13D1319F19}" dt="2020-10-07T16:38:53.762" v="1358" actId="20577"/>
        <pc:sldMkLst>
          <pc:docMk/>
          <pc:sldMk cId="231943078" sldId="430"/>
        </pc:sldMkLst>
        <pc:spChg chg="add del">
          <ac:chgData name="Andrew" userId="ae04d6da-4694-4a7f-945d-93a5ba247a30" providerId="ADAL" clId="{8D9E0B9C-A209-4791-AE6C-DD13D1319F19}" dt="2020-10-07T16:21:25.326" v="74" actId="26606"/>
          <ac:spMkLst>
            <pc:docMk/>
            <pc:sldMk cId="231943078" sldId="430"/>
            <ac:spMk id="9" creationId="{71B2258F-86CA-4D4D-8270-BC05FCDEBFB3}"/>
          </ac:spMkLst>
        </pc:spChg>
        <pc:spChg chg="add del">
          <ac:chgData name="Andrew" userId="ae04d6da-4694-4a7f-945d-93a5ba247a30" providerId="ADAL" clId="{8D9E0B9C-A209-4791-AE6C-DD13D1319F19}" dt="2020-10-07T16:21:37.587" v="76" actId="26606"/>
          <ac:spMkLst>
            <pc:docMk/>
            <pc:sldMk cId="231943078" sldId="430"/>
            <ac:spMk id="11" creationId="{5A59F003-E00A-43F9-91DC-CC54E3B87466}"/>
          </ac:spMkLst>
        </pc:spChg>
        <pc:spChg chg="add del">
          <ac:chgData name="Andrew" userId="ae04d6da-4694-4a7f-945d-93a5ba247a30" providerId="ADAL" clId="{8D9E0B9C-A209-4791-AE6C-DD13D1319F19}" dt="2020-10-07T16:21:37.587" v="76" actId="26606"/>
          <ac:spMkLst>
            <pc:docMk/>
            <pc:sldMk cId="231943078" sldId="430"/>
            <ac:spMk id="12" creationId="{D74A4382-E3AD-430A-9A1F-DFA3E0E77A7D}"/>
          </ac:spMkLst>
        </pc:spChg>
        <pc:spChg chg="add del">
          <ac:chgData name="Andrew" userId="ae04d6da-4694-4a7f-945d-93a5ba247a30" providerId="ADAL" clId="{8D9E0B9C-A209-4791-AE6C-DD13D1319F19}" dt="2020-10-07T16:21:37.587" v="76" actId="26606"/>
          <ac:spMkLst>
            <pc:docMk/>
            <pc:sldMk cId="231943078" sldId="430"/>
            <ac:spMk id="14" creationId="{79F40191-0F44-4FD1-82CC-ACB507C14BE6}"/>
          </ac:spMkLst>
        </pc:spChg>
        <pc:spChg chg="add">
          <ac:chgData name="Andrew" userId="ae04d6da-4694-4a7f-945d-93a5ba247a30" providerId="ADAL" clId="{8D9E0B9C-A209-4791-AE6C-DD13D1319F19}" dt="2020-10-07T16:21:37.587" v="76" actId="26606"/>
          <ac:spMkLst>
            <pc:docMk/>
            <pc:sldMk cId="231943078" sldId="430"/>
            <ac:spMk id="20" creationId="{C1DD1A8A-57D5-4A81-AD04-532B043C5611}"/>
          </ac:spMkLst>
        </pc:spChg>
        <pc:spChg chg="add">
          <ac:chgData name="Andrew" userId="ae04d6da-4694-4a7f-945d-93a5ba247a30" providerId="ADAL" clId="{8D9E0B9C-A209-4791-AE6C-DD13D1319F19}" dt="2020-10-07T16:21:37.587" v="76" actId="26606"/>
          <ac:spMkLst>
            <pc:docMk/>
            <pc:sldMk cId="231943078" sldId="430"/>
            <ac:spMk id="23" creationId="{007891EC-4501-44ED-A8C8-B11B6DB767AB}"/>
          </ac:spMkLst>
        </pc:spChg>
        <pc:picChg chg="del mod">
          <ac:chgData name="Andrew" userId="ae04d6da-4694-4a7f-945d-93a5ba247a30" providerId="ADAL" clId="{8D9E0B9C-A209-4791-AE6C-DD13D1319F19}" dt="2020-10-07T16:21:01.782" v="71"/>
          <ac:picMkLst>
            <pc:docMk/>
            <pc:sldMk cId="231943078" sldId="430"/>
            <ac:picMk id="3" creationId="{F60C4111-04C1-4DE2-BDD0-85C85C7C3487}"/>
          </ac:picMkLst>
        </pc:picChg>
        <pc:picChg chg="add del">
          <ac:chgData name="Andrew" userId="ae04d6da-4694-4a7f-945d-93a5ba247a30" providerId="ADAL" clId="{8D9E0B9C-A209-4791-AE6C-DD13D1319F19}" dt="2020-10-07T16:20:31.197" v="65"/>
          <ac:picMkLst>
            <pc:docMk/>
            <pc:sldMk cId="231943078" sldId="430"/>
            <ac:picMk id="4" creationId="{F9E60214-E7DB-4AEE-9EB7-AAC1130D140B}"/>
          </ac:picMkLst>
        </pc:picChg>
        <pc:picChg chg="add mod">
          <ac:chgData name="Andrew" userId="ae04d6da-4694-4a7f-945d-93a5ba247a30" providerId="ADAL" clId="{8D9E0B9C-A209-4791-AE6C-DD13D1319F19}" dt="2020-10-07T16:24:44.327" v="510" actId="27614"/>
          <ac:picMkLst>
            <pc:docMk/>
            <pc:sldMk cId="231943078" sldId="430"/>
            <ac:picMk id="5" creationId="{1BF225F9-1403-495F-9BE3-3899BFC79832}"/>
          </ac:picMkLst>
        </pc:picChg>
      </pc:sldChg>
      <pc:sldChg chg="delSp modSp del modNotesTx">
        <pc:chgData name="Andrew" userId="ae04d6da-4694-4a7f-945d-93a5ba247a30" providerId="ADAL" clId="{8D9E0B9C-A209-4791-AE6C-DD13D1319F19}" dt="2020-10-07T16:36:29.842" v="1169" actId="2696"/>
        <pc:sldMkLst>
          <pc:docMk/>
          <pc:sldMk cId="3298506124" sldId="432"/>
        </pc:sldMkLst>
        <pc:spChg chg="del">
          <ac:chgData name="Andrew" userId="ae04d6da-4694-4a7f-945d-93a5ba247a30" providerId="ADAL" clId="{8D9E0B9C-A209-4791-AE6C-DD13D1319F19}" dt="2020-10-07T16:36:12.549" v="1166" actId="478"/>
          <ac:spMkLst>
            <pc:docMk/>
            <pc:sldMk cId="3298506124" sldId="432"/>
            <ac:spMk id="6" creationId="{DBDFB16D-B4B7-40D1-9FDC-1B1F69F511A4}"/>
          </ac:spMkLst>
        </pc:spChg>
        <pc:picChg chg="del mod">
          <ac:chgData name="Andrew" userId="ae04d6da-4694-4a7f-945d-93a5ba247a30" providerId="ADAL" clId="{8D9E0B9C-A209-4791-AE6C-DD13D1319F19}" dt="2020-10-07T16:36:09.074" v="1165" actId="478"/>
          <ac:picMkLst>
            <pc:docMk/>
            <pc:sldMk cId="3298506124" sldId="432"/>
            <ac:picMk id="5" creationId="{FF2190F9-F985-402A-B442-B2A67B627596}"/>
          </ac:picMkLst>
        </pc:picChg>
      </pc:sldChg>
      <pc:sldChg chg="addSp delSp modSp modNotesTx">
        <pc:chgData name="Andrew" userId="ae04d6da-4694-4a7f-945d-93a5ba247a30" providerId="ADAL" clId="{8D9E0B9C-A209-4791-AE6C-DD13D1319F19}" dt="2020-10-07T17:04:12.969" v="6274" actId="207"/>
        <pc:sldMkLst>
          <pc:docMk/>
          <pc:sldMk cId="728402865" sldId="433"/>
        </pc:sldMkLst>
        <pc:spChg chg="add mod">
          <ac:chgData name="Andrew" userId="ae04d6da-4694-4a7f-945d-93a5ba247a30" providerId="ADAL" clId="{8D9E0B9C-A209-4791-AE6C-DD13D1319F19}" dt="2020-10-07T17:04:12.969" v="6274" actId="207"/>
          <ac:spMkLst>
            <pc:docMk/>
            <pc:sldMk cId="728402865" sldId="433"/>
            <ac:spMk id="4" creationId="{1FC61158-4241-4793-B8FA-F14A88F64FCF}"/>
          </ac:spMkLst>
        </pc:spChg>
        <pc:picChg chg="add mod ord">
          <ac:chgData name="Andrew" userId="ae04d6da-4694-4a7f-945d-93a5ba247a30" providerId="ADAL" clId="{8D9E0B9C-A209-4791-AE6C-DD13D1319F19}" dt="2020-10-07T17:03:44.959" v="6246" actId="171"/>
          <ac:picMkLst>
            <pc:docMk/>
            <pc:sldMk cId="728402865" sldId="433"/>
            <ac:picMk id="3" creationId="{869C0B79-75AA-46DA-9110-AF632FB14607}"/>
          </ac:picMkLst>
        </pc:picChg>
        <pc:picChg chg="add del mod ord">
          <ac:chgData name="Andrew" userId="ae04d6da-4694-4a7f-945d-93a5ba247a30" providerId="ADAL" clId="{8D9E0B9C-A209-4791-AE6C-DD13D1319F19}" dt="2020-10-07T17:03:09.378" v="6240" actId="478"/>
          <ac:picMkLst>
            <pc:docMk/>
            <pc:sldMk cId="728402865" sldId="433"/>
            <ac:picMk id="5" creationId="{A93CB8E8-C978-404E-B194-357A90D5AB75}"/>
          </ac:picMkLst>
        </pc:picChg>
      </pc:sldChg>
      <pc:sldChg chg="modNotesTx">
        <pc:chgData name="Andrew" userId="ae04d6da-4694-4a7f-945d-93a5ba247a30" providerId="ADAL" clId="{8D9E0B9C-A209-4791-AE6C-DD13D1319F19}" dt="2020-10-07T19:30:28.645" v="18436" actId="20577"/>
        <pc:sldMkLst>
          <pc:docMk/>
          <pc:sldMk cId="167624509" sldId="434"/>
        </pc:sldMkLst>
      </pc:sldChg>
      <pc:sldChg chg="del">
        <pc:chgData name="Andrew" userId="ae04d6da-4694-4a7f-945d-93a5ba247a30" providerId="ADAL" clId="{8D9E0B9C-A209-4791-AE6C-DD13D1319F19}" dt="2020-10-07T16:39:09.822" v="1362" actId="2696"/>
        <pc:sldMkLst>
          <pc:docMk/>
          <pc:sldMk cId="3680836903" sldId="444"/>
        </pc:sldMkLst>
      </pc:sldChg>
      <pc:sldChg chg="del">
        <pc:chgData name="Andrew" userId="ae04d6da-4694-4a7f-945d-93a5ba247a30" providerId="ADAL" clId="{8D9E0B9C-A209-4791-AE6C-DD13D1319F19}" dt="2020-10-07T16:58:55.514" v="6117" actId="2696"/>
        <pc:sldMkLst>
          <pc:docMk/>
          <pc:sldMk cId="1935738346" sldId="545"/>
        </pc:sldMkLst>
      </pc:sldChg>
      <pc:sldChg chg="del">
        <pc:chgData name="Andrew" userId="ae04d6da-4694-4a7f-945d-93a5ba247a30" providerId="ADAL" clId="{8D9E0B9C-A209-4791-AE6C-DD13D1319F19}" dt="2020-10-07T16:58:36.225" v="6110" actId="2696"/>
        <pc:sldMkLst>
          <pc:docMk/>
          <pc:sldMk cId="2506689143" sldId="546"/>
        </pc:sldMkLst>
      </pc:sldChg>
      <pc:sldChg chg="del">
        <pc:chgData name="Andrew" userId="ae04d6da-4694-4a7f-945d-93a5ba247a30" providerId="ADAL" clId="{8D9E0B9C-A209-4791-AE6C-DD13D1319F19}" dt="2020-10-07T16:58:37.909" v="6111" actId="2696"/>
        <pc:sldMkLst>
          <pc:docMk/>
          <pc:sldMk cId="2575398969" sldId="547"/>
        </pc:sldMkLst>
      </pc:sldChg>
      <pc:sldChg chg="del">
        <pc:chgData name="Andrew" userId="ae04d6da-4694-4a7f-945d-93a5ba247a30" providerId="ADAL" clId="{8D9E0B9C-A209-4791-AE6C-DD13D1319F19}" dt="2020-10-07T16:58:55.914" v="6118" actId="2696"/>
        <pc:sldMkLst>
          <pc:docMk/>
          <pc:sldMk cId="3932912196" sldId="548"/>
        </pc:sldMkLst>
      </pc:sldChg>
      <pc:sldChg chg="del">
        <pc:chgData name="Andrew" userId="ae04d6da-4694-4a7f-945d-93a5ba247a30" providerId="ADAL" clId="{8D9E0B9C-A209-4791-AE6C-DD13D1319F19}" dt="2020-10-07T16:58:56.743" v="6120" actId="2696"/>
        <pc:sldMkLst>
          <pc:docMk/>
          <pc:sldMk cId="1224125977" sldId="549"/>
        </pc:sldMkLst>
      </pc:sldChg>
      <pc:sldChg chg="del">
        <pc:chgData name="Andrew" userId="ae04d6da-4694-4a7f-945d-93a5ba247a30" providerId="ADAL" clId="{8D9E0B9C-A209-4791-AE6C-DD13D1319F19}" dt="2020-10-07T16:58:56.305" v="6119" actId="2696"/>
        <pc:sldMkLst>
          <pc:docMk/>
          <pc:sldMk cId="2827129587" sldId="550"/>
        </pc:sldMkLst>
      </pc:sldChg>
      <pc:sldChg chg="del">
        <pc:chgData name="Andrew" userId="ae04d6da-4694-4a7f-945d-93a5ba247a30" providerId="ADAL" clId="{8D9E0B9C-A209-4791-AE6C-DD13D1319F19}" dt="2020-10-07T16:58:57.510" v="6121" actId="2696"/>
        <pc:sldMkLst>
          <pc:docMk/>
          <pc:sldMk cId="1925289139" sldId="552"/>
        </pc:sldMkLst>
      </pc:sldChg>
      <pc:sldChg chg="del">
        <pc:chgData name="Andrew" userId="ae04d6da-4694-4a7f-945d-93a5ba247a30" providerId="ADAL" clId="{8D9E0B9C-A209-4791-AE6C-DD13D1319F19}" dt="2020-10-07T16:58:39.855" v="6113" actId="2696"/>
        <pc:sldMkLst>
          <pc:docMk/>
          <pc:sldMk cId="972129837" sldId="553"/>
        </pc:sldMkLst>
      </pc:sldChg>
      <pc:sldChg chg="del">
        <pc:chgData name="Andrew" userId="ae04d6da-4694-4a7f-945d-93a5ba247a30" providerId="ADAL" clId="{8D9E0B9C-A209-4791-AE6C-DD13D1319F19}" dt="2020-10-07T16:58:40.662" v="6114" actId="2696"/>
        <pc:sldMkLst>
          <pc:docMk/>
          <pc:sldMk cId="664490774" sldId="554"/>
        </pc:sldMkLst>
      </pc:sldChg>
      <pc:sldChg chg="del">
        <pc:chgData name="Andrew" userId="ae04d6da-4694-4a7f-945d-93a5ba247a30" providerId="ADAL" clId="{8D9E0B9C-A209-4791-AE6C-DD13D1319F19}" dt="2020-10-07T16:58:41.520" v="6115" actId="2696"/>
        <pc:sldMkLst>
          <pc:docMk/>
          <pc:sldMk cId="2579736736" sldId="555"/>
        </pc:sldMkLst>
      </pc:sldChg>
      <pc:sldChg chg="del">
        <pc:chgData name="Andrew" userId="ae04d6da-4694-4a7f-945d-93a5ba247a30" providerId="ADAL" clId="{8D9E0B9C-A209-4791-AE6C-DD13D1319F19}" dt="2020-10-07T16:58:53.763" v="6116" actId="2696"/>
        <pc:sldMkLst>
          <pc:docMk/>
          <pc:sldMk cId="2520565601" sldId="556"/>
        </pc:sldMkLst>
      </pc:sldChg>
      <pc:sldChg chg="del">
        <pc:chgData name="Andrew" userId="ae04d6da-4694-4a7f-945d-93a5ba247a30" providerId="ADAL" clId="{8D9E0B9C-A209-4791-AE6C-DD13D1319F19}" dt="2020-10-07T18:29:08.483" v="12500" actId="2696"/>
        <pc:sldMkLst>
          <pc:docMk/>
          <pc:sldMk cId="3300631947" sldId="557"/>
        </pc:sldMkLst>
      </pc:sldChg>
      <pc:sldChg chg="del">
        <pc:chgData name="Andrew" userId="ae04d6da-4694-4a7f-945d-93a5ba247a30" providerId="ADAL" clId="{8D9E0B9C-A209-4791-AE6C-DD13D1319F19}" dt="2020-10-07T16:39:10.953" v="1363" actId="2696"/>
        <pc:sldMkLst>
          <pc:docMk/>
          <pc:sldMk cId="2214626549" sldId="559"/>
        </pc:sldMkLst>
      </pc:sldChg>
      <pc:sldChg chg="modNotesTx">
        <pc:chgData name="Andrew" userId="ae04d6da-4694-4a7f-945d-93a5ba247a30" providerId="ADAL" clId="{8D9E0B9C-A209-4791-AE6C-DD13D1319F19}" dt="2020-10-07T19:30:23.203" v="18435" actId="20577"/>
        <pc:sldMkLst>
          <pc:docMk/>
          <pc:sldMk cId="2643654776" sldId="567"/>
        </pc:sldMkLst>
      </pc:sldChg>
      <pc:sldChg chg="addSp delSp modSp add ord modNotesTx">
        <pc:chgData name="Andrew" userId="ae04d6da-4694-4a7f-945d-93a5ba247a30" providerId="ADAL" clId="{8D9E0B9C-A209-4791-AE6C-DD13D1319F19}" dt="2020-10-07T16:47:22.827" v="3369" actId="20577"/>
        <pc:sldMkLst>
          <pc:docMk/>
          <pc:sldMk cId="1247760918" sldId="568"/>
        </pc:sldMkLst>
        <pc:spChg chg="del">
          <ac:chgData name="Andrew" userId="ae04d6da-4694-4a7f-945d-93a5ba247a30" providerId="ADAL" clId="{8D9E0B9C-A209-4791-AE6C-DD13D1319F19}" dt="2020-10-07T16:37:36.106" v="1177"/>
          <ac:spMkLst>
            <pc:docMk/>
            <pc:sldMk cId="1247760918" sldId="568"/>
            <ac:spMk id="2" creationId="{36B18EEF-BDBD-4379-808E-8CEF2475DDE8}"/>
          </ac:spMkLst>
        </pc:spChg>
        <pc:spChg chg="del">
          <ac:chgData name="Andrew" userId="ae04d6da-4694-4a7f-945d-93a5ba247a30" providerId="ADAL" clId="{8D9E0B9C-A209-4791-AE6C-DD13D1319F19}" dt="2020-10-07T16:37:36.106" v="1177"/>
          <ac:spMkLst>
            <pc:docMk/>
            <pc:sldMk cId="1247760918" sldId="568"/>
            <ac:spMk id="3" creationId="{B8C97A9C-5E97-4633-AF15-98E0A02E36ED}"/>
          </ac:spMkLst>
        </pc:spChg>
        <pc:picChg chg="add mod">
          <ac:chgData name="Andrew" userId="ae04d6da-4694-4a7f-945d-93a5ba247a30" providerId="ADAL" clId="{8D9E0B9C-A209-4791-AE6C-DD13D1319F19}" dt="2020-10-07T16:39:55.113" v="1371" actId="1076"/>
          <ac:picMkLst>
            <pc:docMk/>
            <pc:sldMk cId="1247760918" sldId="568"/>
            <ac:picMk id="5" creationId="{375E1C8B-ADF8-4EB1-BEC2-5678F84814B6}"/>
          </ac:picMkLst>
        </pc:picChg>
        <pc:picChg chg="add mod">
          <ac:chgData name="Andrew" userId="ae04d6da-4694-4a7f-945d-93a5ba247a30" providerId="ADAL" clId="{8D9E0B9C-A209-4791-AE6C-DD13D1319F19}" dt="2020-10-07T16:40:05.927" v="1374" actId="14100"/>
          <ac:picMkLst>
            <pc:docMk/>
            <pc:sldMk cId="1247760918" sldId="568"/>
            <ac:picMk id="7" creationId="{CBC325D1-6AE9-4710-AB76-914F80F92206}"/>
          </ac:picMkLst>
        </pc:picChg>
        <pc:picChg chg="add mod">
          <ac:chgData name="Andrew" userId="ae04d6da-4694-4a7f-945d-93a5ba247a30" providerId="ADAL" clId="{8D9E0B9C-A209-4791-AE6C-DD13D1319F19}" dt="2020-10-07T16:39:34.219" v="1364" actId="1076"/>
          <ac:picMkLst>
            <pc:docMk/>
            <pc:sldMk cId="1247760918" sldId="568"/>
            <ac:picMk id="9" creationId="{3F81F945-00D2-4FDC-8F2D-5B76C13421FD}"/>
          </ac:picMkLst>
        </pc:picChg>
      </pc:sldChg>
      <pc:sldChg chg="addSp delSp modSp add modNotesTx">
        <pc:chgData name="Andrew" userId="ae04d6da-4694-4a7f-945d-93a5ba247a30" providerId="ADAL" clId="{8D9E0B9C-A209-4791-AE6C-DD13D1319F19}" dt="2020-10-07T18:04:35.068" v="8563" actId="20577"/>
        <pc:sldMkLst>
          <pc:docMk/>
          <pc:sldMk cId="2004497660" sldId="569"/>
        </pc:sldMkLst>
        <pc:spChg chg="mod">
          <ac:chgData name="Andrew" userId="ae04d6da-4694-4a7f-945d-93a5ba247a30" providerId="ADAL" clId="{8D9E0B9C-A209-4791-AE6C-DD13D1319F19}" dt="2020-10-07T17:54:46.406" v="7466" actId="14100"/>
          <ac:spMkLst>
            <pc:docMk/>
            <pc:sldMk cId="2004497660" sldId="569"/>
            <ac:spMk id="2" creationId="{656B4A7A-5082-1148-A2B5-EA06DF650E15}"/>
          </ac:spMkLst>
        </pc:spChg>
        <pc:spChg chg="add del mod">
          <ac:chgData name="Andrew" userId="ae04d6da-4694-4a7f-945d-93a5ba247a30" providerId="ADAL" clId="{8D9E0B9C-A209-4791-AE6C-DD13D1319F19}" dt="2020-10-07T17:19:15.541" v="7165" actId="478"/>
          <ac:spMkLst>
            <pc:docMk/>
            <pc:sldMk cId="2004497660" sldId="569"/>
            <ac:spMk id="4" creationId="{98258F30-9F46-4535-82FA-61528C8A65FD}"/>
          </ac:spMkLst>
        </pc:spChg>
        <pc:spChg chg="add del">
          <ac:chgData name="Andrew" userId="ae04d6da-4694-4a7f-945d-93a5ba247a30" providerId="ADAL" clId="{8D9E0B9C-A209-4791-AE6C-DD13D1319F19}" dt="2020-10-07T17:52:42.533" v="7410"/>
          <ac:spMkLst>
            <pc:docMk/>
            <pc:sldMk cId="2004497660" sldId="569"/>
            <ac:spMk id="6" creationId="{BD3F8DF7-42ED-4ED2-815C-0EEABA5D5A39}"/>
          </ac:spMkLst>
        </pc:spChg>
        <pc:spChg chg="add del mod">
          <ac:chgData name="Andrew" userId="ae04d6da-4694-4a7f-945d-93a5ba247a30" providerId="ADAL" clId="{8D9E0B9C-A209-4791-AE6C-DD13D1319F19}" dt="2020-10-07T17:54:16.508" v="7417"/>
          <ac:spMkLst>
            <pc:docMk/>
            <pc:sldMk cId="2004497660" sldId="569"/>
            <ac:spMk id="8" creationId="{7ACFEE65-B591-4991-8279-5CC71C4AAAA7}"/>
          </ac:spMkLst>
        </pc:spChg>
        <pc:spChg chg="del">
          <ac:chgData name="Andrew" userId="ae04d6da-4694-4a7f-945d-93a5ba247a30" providerId="ADAL" clId="{8D9E0B9C-A209-4791-AE6C-DD13D1319F19}" dt="2020-10-07T17:54:16.507" v="7415" actId="478"/>
          <ac:spMkLst>
            <pc:docMk/>
            <pc:sldMk cId="2004497660" sldId="569"/>
            <ac:spMk id="15" creationId="{09AE6745-E9B2-D949-A797-9C49D1515240}"/>
          </ac:spMkLst>
        </pc:spChg>
        <pc:spChg chg="add mod">
          <ac:chgData name="Andrew" userId="ae04d6da-4694-4a7f-945d-93a5ba247a30" providerId="ADAL" clId="{8D9E0B9C-A209-4791-AE6C-DD13D1319F19}" dt="2020-10-07T18:01:18.288" v="8340" actId="14100"/>
          <ac:spMkLst>
            <pc:docMk/>
            <pc:sldMk cId="2004497660" sldId="569"/>
            <ac:spMk id="16" creationId="{A5F95F5E-2CEF-4158-826F-E8E0630ED28B}"/>
          </ac:spMkLst>
        </pc:spChg>
        <pc:spChg chg="del">
          <ac:chgData name="Andrew" userId="ae04d6da-4694-4a7f-945d-93a5ba247a30" providerId="ADAL" clId="{8D9E0B9C-A209-4791-AE6C-DD13D1319F19}" dt="2020-10-07T17:19:09.210" v="7162" actId="478"/>
          <ac:spMkLst>
            <pc:docMk/>
            <pc:sldMk cId="2004497660" sldId="569"/>
            <ac:spMk id="17" creationId="{36EE601E-3EAD-4101-8262-E768178F0014}"/>
          </ac:spMkLst>
        </pc:spChg>
        <pc:spChg chg="add mod">
          <ac:chgData name="Andrew" userId="ae04d6da-4694-4a7f-945d-93a5ba247a30" providerId="ADAL" clId="{8D9E0B9C-A209-4791-AE6C-DD13D1319F19}" dt="2020-10-07T18:03:56.697" v="8521" actId="1076"/>
          <ac:spMkLst>
            <pc:docMk/>
            <pc:sldMk cId="2004497660" sldId="569"/>
            <ac:spMk id="18" creationId="{84F0FC8D-CDDA-49A6-935A-AC6FA088A396}"/>
          </ac:spMkLst>
        </pc:spChg>
        <pc:spChg chg="add mod">
          <ac:chgData name="Andrew" userId="ae04d6da-4694-4a7f-945d-93a5ba247a30" providerId="ADAL" clId="{8D9E0B9C-A209-4791-AE6C-DD13D1319F19}" dt="2020-10-07T18:00:28.040" v="8335"/>
          <ac:spMkLst>
            <pc:docMk/>
            <pc:sldMk cId="2004497660" sldId="569"/>
            <ac:spMk id="24" creationId="{F5ED2A21-AD1D-4F54-9501-8B5B51422820}"/>
          </ac:spMkLst>
        </pc:spChg>
        <pc:spChg chg="add mod">
          <ac:chgData name="Andrew" userId="ae04d6da-4694-4a7f-945d-93a5ba247a30" providerId="ADAL" clId="{8D9E0B9C-A209-4791-AE6C-DD13D1319F19}" dt="2020-10-07T18:03:30.091" v="8451" actId="20577"/>
          <ac:spMkLst>
            <pc:docMk/>
            <pc:sldMk cId="2004497660" sldId="569"/>
            <ac:spMk id="26" creationId="{C6F42BC8-0FB0-419E-B45B-853B57362340}"/>
          </ac:spMkLst>
        </pc:spChg>
        <pc:spChg chg="add mod">
          <ac:chgData name="Andrew" userId="ae04d6da-4694-4a7f-945d-93a5ba247a30" providerId="ADAL" clId="{8D9E0B9C-A209-4791-AE6C-DD13D1319F19}" dt="2020-10-07T18:03:56.697" v="8521" actId="1076"/>
          <ac:spMkLst>
            <pc:docMk/>
            <pc:sldMk cId="2004497660" sldId="569"/>
            <ac:spMk id="27" creationId="{70275F90-AEF1-40BC-9B06-1611ED3E8FB5}"/>
          </ac:spMkLst>
        </pc:spChg>
        <pc:spChg chg="add mod">
          <ac:chgData name="Andrew" userId="ae04d6da-4694-4a7f-945d-93a5ba247a30" providerId="ADAL" clId="{8D9E0B9C-A209-4791-AE6C-DD13D1319F19}" dt="2020-10-07T18:04:18.689" v="8525" actId="207"/>
          <ac:spMkLst>
            <pc:docMk/>
            <pc:sldMk cId="2004497660" sldId="569"/>
            <ac:spMk id="29" creationId="{FA54253F-69AE-4476-A6D1-FE433637D687}"/>
          </ac:spMkLst>
        </pc:spChg>
        <pc:picChg chg="del">
          <ac:chgData name="Andrew" userId="ae04d6da-4694-4a7f-945d-93a5ba247a30" providerId="ADAL" clId="{8D9E0B9C-A209-4791-AE6C-DD13D1319F19}" dt="2020-10-07T17:19:17.242" v="7167" actId="478"/>
          <ac:picMkLst>
            <pc:docMk/>
            <pc:sldMk cId="2004497660" sldId="569"/>
            <ac:picMk id="5" creationId="{37BDE07A-5980-1148-BA1F-5F1785689D91}"/>
          </ac:picMkLst>
        </pc:picChg>
        <pc:picChg chg="del">
          <ac:chgData name="Andrew" userId="ae04d6da-4694-4a7f-945d-93a5ba247a30" providerId="ADAL" clId="{8D9E0B9C-A209-4791-AE6C-DD13D1319F19}" dt="2020-10-07T17:19:16.722" v="7166" actId="478"/>
          <ac:picMkLst>
            <pc:docMk/>
            <pc:sldMk cId="2004497660" sldId="569"/>
            <ac:picMk id="7" creationId="{B9367FFE-C549-4846-882F-A850FE3B4D20}"/>
          </ac:picMkLst>
        </pc:picChg>
        <pc:picChg chg="add del mod">
          <ac:chgData name="Andrew" userId="ae04d6da-4694-4a7f-945d-93a5ba247a30" providerId="ADAL" clId="{8D9E0B9C-A209-4791-AE6C-DD13D1319F19}" dt="2020-10-07T17:22:58.737" v="7184" actId="1076"/>
          <ac:picMkLst>
            <pc:docMk/>
            <pc:sldMk cId="2004497660" sldId="569"/>
            <ac:picMk id="9" creationId="{1F661E3F-86AE-894F-BEE3-54026CE8DC68}"/>
          </ac:picMkLst>
        </pc:picChg>
        <pc:picChg chg="del mod">
          <ac:chgData name="Andrew" userId="ae04d6da-4694-4a7f-945d-93a5ba247a30" providerId="ADAL" clId="{8D9E0B9C-A209-4791-AE6C-DD13D1319F19}" dt="2020-10-07T17:22:48.858" v="7181" actId="478"/>
          <ac:picMkLst>
            <pc:docMk/>
            <pc:sldMk cId="2004497660" sldId="569"/>
            <ac:picMk id="11" creationId="{15CED681-9041-8B44-8086-F63576D2BB3E}"/>
          </ac:picMkLst>
        </pc:picChg>
        <pc:picChg chg="add mod">
          <ac:chgData name="Andrew" userId="ae04d6da-4694-4a7f-945d-93a5ba247a30" providerId="ADAL" clId="{8D9E0B9C-A209-4791-AE6C-DD13D1319F19}" dt="2020-10-07T17:22:54.146" v="7182" actId="1076"/>
          <ac:picMkLst>
            <pc:docMk/>
            <pc:sldMk cId="2004497660" sldId="569"/>
            <ac:picMk id="12" creationId="{B93F3049-41B2-4E04-9FF1-FFEDE6139AD1}"/>
          </ac:picMkLst>
        </pc:picChg>
        <pc:picChg chg="del">
          <ac:chgData name="Andrew" userId="ae04d6da-4694-4a7f-945d-93a5ba247a30" providerId="ADAL" clId="{8D9E0B9C-A209-4791-AE6C-DD13D1319F19}" dt="2020-10-07T17:23:16.863" v="7187" actId="478"/>
          <ac:picMkLst>
            <pc:docMk/>
            <pc:sldMk cId="2004497660" sldId="569"/>
            <ac:picMk id="13" creationId="{4B69FCE7-BBFE-5941-91CD-DF88A334A17D}"/>
          </ac:picMkLst>
        </pc:picChg>
        <pc:picChg chg="add mod">
          <ac:chgData name="Andrew" userId="ae04d6da-4694-4a7f-945d-93a5ba247a30" providerId="ADAL" clId="{8D9E0B9C-A209-4791-AE6C-DD13D1319F19}" dt="2020-10-07T17:23:23.992" v="7189" actId="14100"/>
          <ac:picMkLst>
            <pc:docMk/>
            <pc:sldMk cId="2004497660" sldId="569"/>
            <ac:picMk id="14" creationId="{D77F5BE5-9A5F-4943-A896-5E198A29D2BC}"/>
          </ac:picMkLst>
        </pc:picChg>
        <pc:cxnChg chg="add mod">
          <ac:chgData name="Andrew" userId="ae04d6da-4694-4a7f-945d-93a5ba247a30" providerId="ADAL" clId="{8D9E0B9C-A209-4791-AE6C-DD13D1319F19}" dt="2020-10-07T18:00:23.943" v="8331" actId="14100"/>
          <ac:cxnSpMkLst>
            <pc:docMk/>
            <pc:sldMk cId="2004497660" sldId="569"/>
            <ac:cxnSpMk id="19" creationId="{92816267-06A5-4F3E-BA78-8DC510248A0B}"/>
          </ac:cxnSpMkLst>
        </pc:cxnChg>
        <pc:cxnChg chg="add mod">
          <ac:chgData name="Andrew" userId="ae04d6da-4694-4a7f-945d-93a5ba247a30" providerId="ADAL" clId="{8D9E0B9C-A209-4791-AE6C-DD13D1319F19}" dt="2020-10-07T18:01:18.288" v="8340" actId="14100"/>
          <ac:cxnSpMkLst>
            <pc:docMk/>
            <pc:sldMk cId="2004497660" sldId="569"/>
            <ac:cxnSpMk id="20" creationId="{BF5C1066-0E2E-4FA2-BC16-70D9D16E8F67}"/>
          </ac:cxnSpMkLst>
        </pc:cxnChg>
        <pc:cxnChg chg="add mod">
          <ac:chgData name="Andrew" userId="ae04d6da-4694-4a7f-945d-93a5ba247a30" providerId="ADAL" clId="{8D9E0B9C-A209-4791-AE6C-DD13D1319F19}" dt="2020-10-07T18:03:56.697" v="8521" actId="1076"/>
          <ac:cxnSpMkLst>
            <pc:docMk/>
            <pc:sldMk cId="2004497660" sldId="569"/>
            <ac:cxnSpMk id="22" creationId="{93AA124A-8155-49B8-AEB3-78D950C8519C}"/>
          </ac:cxnSpMkLst>
        </pc:cxnChg>
      </pc:sldChg>
      <pc:sldChg chg="delSp add modAnim modNotesTx">
        <pc:chgData name="Andrew" userId="ae04d6da-4694-4a7f-945d-93a5ba247a30" providerId="ADAL" clId="{8D9E0B9C-A209-4791-AE6C-DD13D1319F19}" dt="2020-10-07T18:36:22.267" v="13836" actId="20577"/>
        <pc:sldMkLst>
          <pc:docMk/>
          <pc:sldMk cId="3071330920" sldId="570"/>
        </pc:sldMkLst>
        <pc:picChg chg="del">
          <ac:chgData name="Andrew" userId="ae04d6da-4694-4a7f-945d-93a5ba247a30" providerId="ADAL" clId="{8D9E0B9C-A209-4791-AE6C-DD13D1319F19}" dt="2020-10-07T18:28:23.015" v="12496" actId="478"/>
          <ac:picMkLst>
            <pc:docMk/>
            <pc:sldMk cId="3071330920" sldId="570"/>
            <ac:picMk id="12" creationId="{9790EAC8-78B5-AD4D-8778-FB042C4B0C38}"/>
          </ac:picMkLst>
        </pc:picChg>
      </pc:sldChg>
      <pc:sldChg chg="addSp delSp add del setBg delDesignElem">
        <pc:chgData name="Andrew" userId="ae04d6da-4694-4a7f-945d-93a5ba247a30" providerId="ADAL" clId="{8D9E0B9C-A209-4791-AE6C-DD13D1319F19}" dt="2020-10-07T18:20:30.813" v="12034"/>
        <pc:sldMkLst>
          <pc:docMk/>
          <pc:sldMk cId="4233190145" sldId="570"/>
        </pc:sldMkLst>
        <pc:spChg chg="add del">
          <ac:chgData name="Andrew" userId="ae04d6da-4694-4a7f-945d-93a5ba247a30" providerId="ADAL" clId="{8D9E0B9C-A209-4791-AE6C-DD13D1319F19}" dt="2020-10-07T18:20:30.813" v="12034"/>
          <ac:spMkLst>
            <pc:docMk/>
            <pc:sldMk cId="4233190145" sldId="570"/>
            <ac:spMk id="22" creationId="{BCC55ACC-A2F6-403C-A3A4-D59B3734D45F}"/>
          </ac:spMkLst>
        </pc:spChg>
      </pc:sldChg>
      <pc:sldChg chg="addSp delSp modSp add modAnim modNotesTx">
        <pc:chgData name="Andrew" userId="ae04d6da-4694-4a7f-945d-93a5ba247a30" providerId="ADAL" clId="{8D9E0B9C-A209-4791-AE6C-DD13D1319F19}" dt="2020-10-07T18:45:43.331" v="13841" actId="1076"/>
        <pc:sldMkLst>
          <pc:docMk/>
          <pc:sldMk cId="7989846" sldId="571"/>
        </pc:sldMkLst>
        <pc:spChg chg="del mod">
          <ac:chgData name="Andrew" userId="ae04d6da-4694-4a7f-945d-93a5ba247a30" providerId="ADAL" clId="{8D9E0B9C-A209-4791-AE6C-DD13D1319F19}" dt="2020-10-07T18:30:50.675" v="12526" actId="478"/>
          <ac:spMkLst>
            <pc:docMk/>
            <pc:sldMk cId="7989846" sldId="571"/>
            <ac:spMk id="11" creationId="{00AFCA21-EE83-CB49-96FA-02B1012C23E0}"/>
          </ac:spMkLst>
        </pc:spChg>
        <pc:spChg chg="mod">
          <ac:chgData name="Andrew" userId="ae04d6da-4694-4a7f-945d-93a5ba247a30" providerId="ADAL" clId="{8D9E0B9C-A209-4791-AE6C-DD13D1319F19}" dt="2020-10-07T18:32:26.135" v="12890" actId="20577"/>
          <ac:spMkLst>
            <pc:docMk/>
            <pc:sldMk cId="7989846" sldId="571"/>
            <ac:spMk id="14" creationId="{66326A8E-6EFD-6C4D-910D-94EEEBE265F5}"/>
          </ac:spMkLst>
        </pc:spChg>
        <pc:spChg chg="del">
          <ac:chgData name="Andrew" userId="ae04d6da-4694-4a7f-945d-93a5ba247a30" providerId="ADAL" clId="{8D9E0B9C-A209-4791-AE6C-DD13D1319F19}" dt="2020-10-07T18:30:44.331" v="12524" actId="478"/>
          <ac:spMkLst>
            <pc:docMk/>
            <pc:sldMk cId="7989846" sldId="571"/>
            <ac:spMk id="15" creationId="{10CA3B34-3326-8F43-B8D9-8DB9A8DAA677}"/>
          </ac:spMkLst>
        </pc:spChg>
        <pc:spChg chg="add">
          <ac:chgData name="Andrew" userId="ae04d6da-4694-4a7f-945d-93a5ba247a30" providerId="ADAL" clId="{8D9E0B9C-A209-4791-AE6C-DD13D1319F19}" dt="2020-10-07T18:36:42.353" v="13837"/>
          <ac:spMkLst>
            <pc:docMk/>
            <pc:sldMk cId="7989846" sldId="571"/>
            <ac:spMk id="16" creationId="{B207734B-CCC6-4CC4-BD2D-1BDDFFF9A993}"/>
          </ac:spMkLst>
        </pc:spChg>
        <pc:spChg chg="add">
          <ac:chgData name="Andrew" userId="ae04d6da-4694-4a7f-945d-93a5ba247a30" providerId="ADAL" clId="{8D9E0B9C-A209-4791-AE6C-DD13D1319F19}" dt="2020-10-07T18:36:42.353" v="13837"/>
          <ac:spMkLst>
            <pc:docMk/>
            <pc:sldMk cId="7989846" sldId="571"/>
            <ac:spMk id="20" creationId="{792F911E-5F53-4DFC-B480-755E2706B8D5}"/>
          </ac:spMkLst>
        </pc:spChg>
        <pc:grpChg chg="del">
          <ac:chgData name="Andrew" userId="ae04d6da-4694-4a7f-945d-93a5ba247a30" providerId="ADAL" clId="{8D9E0B9C-A209-4791-AE6C-DD13D1319F19}" dt="2020-10-07T18:30:42.030" v="12523" actId="478"/>
          <ac:grpSpMkLst>
            <pc:docMk/>
            <pc:sldMk cId="7989846" sldId="571"/>
            <ac:grpSpMk id="10" creationId="{72CB7580-D824-AB4F-92D4-6F657501E8B7}"/>
          </ac:grpSpMkLst>
        </pc:grpChg>
        <pc:grpChg chg="add">
          <ac:chgData name="Andrew" userId="ae04d6da-4694-4a7f-945d-93a5ba247a30" providerId="ADAL" clId="{8D9E0B9C-A209-4791-AE6C-DD13D1319F19}" dt="2020-10-07T18:36:42.353" v="13837"/>
          <ac:grpSpMkLst>
            <pc:docMk/>
            <pc:sldMk cId="7989846" sldId="571"/>
            <ac:grpSpMk id="17" creationId="{48FFAAB3-0B11-483C-9B1F-5A177452C5A7}"/>
          </ac:grpSpMkLst>
        </pc:grpChg>
        <pc:picChg chg="del">
          <ac:chgData name="Andrew" userId="ae04d6da-4694-4a7f-945d-93a5ba247a30" providerId="ADAL" clId="{8D9E0B9C-A209-4791-AE6C-DD13D1319F19}" dt="2020-10-07T18:30:39.435" v="12522" actId="478"/>
          <ac:picMkLst>
            <pc:docMk/>
            <pc:sldMk cId="7989846" sldId="571"/>
            <ac:picMk id="12" creationId="{9790EAC8-78B5-AD4D-8778-FB042C4B0C38}"/>
          </ac:picMkLst>
        </pc:picChg>
        <pc:picChg chg="add mod">
          <ac:chgData name="Andrew" userId="ae04d6da-4694-4a7f-945d-93a5ba247a30" providerId="ADAL" clId="{8D9E0B9C-A209-4791-AE6C-DD13D1319F19}" dt="2020-10-07T18:45:43.331" v="13841" actId="1076"/>
          <ac:picMkLst>
            <pc:docMk/>
            <pc:sldMk cId="7989846" sldId="571"/>
            <ac:picMk id="21" creationId="{05BBF437-9845-41EA-A125-4E50B73A3E97}"/>
          </ac:picMkLst>
        </pc:picChg>
      </pc:sldChg>
      <pc:sldChg chg="add modNotesTx">
        <pc:chgData name="Andrew" userId="ae04d6da-4694-4a7f-945d-93a5ba247a30" providerId="ADAL" clId="{8D9E0B9C-A209-4791-AE6C-DD13D1319F19}" dt="2020-10-07T18:48:24.122" v="13865" actId="20577"/>
        <pc:sldMkLst>
          <pc:docMk/>
          <pc:sldMk cId="1944053793" sldId="572"/>
        </pc:sldMkLst>
      </pc:sldChg>
      <pc:sldChg chg="addSp delSp modSp add ord modNotesTx">
        <pc:chgData name="Andrew" userId="ae04d6da-4694-4a7f-945d-93a5ba247a30" providerId="ADAL" clId="{8D9E0B9C-A209-4791-AE6C-DD13D1319F19}" dt="2020-10-07T18:55:22.935" v="15397" actId="20577"/>
        <pc:sldMkLst>
          <pc:docMk/>
          <pc:sldMk cId="2590397179" sldId="573"/>
        </pc:sldMkLst>
        <pc:spChg chg="mod">
          <ac:chgData name="Andrew" userId="ae04d6da-4694-4a7f-945d-93a5ba247a30" providerId="ADAL" clId="{8D9E0B9C-A209-4791-AE6C-DD13D1319F19}" dt="2020-10-07T18:52:09.122" v="14420" actId="20577"/>
          <ac:spMkLst>
            <pc:docMk/>
            <pc:sldMk cId="2590397179" sldId="573"/>
            <ac:spMk id="14" creationId="{66326A8E-6EFD-6C4D-910D-94EEEBE265F5}"/>
          </ac:spMkLst>
        </pc:spChg>
        <pc:spChg chg="del">
          <ac:chgData name="Andrew" userId="ae04d6da-4694-4a7f-945d-93a5ba247a30" providerId="ADAL" clId="{8D9E0B9C-A209-4791-AE6C-DD13D1319F19}" dt="2020-10-07T18:46:30.217" v="13846" actId="478"/>
          <ac:spMkLst>
            <pc:docMk/>
            <pc:sldMk cId="2590397179" sldId="573"/>
            <ac:spMk id="16" creationId="{B207734B-CCC6-4CC4-BD2D-1BDDFFF9A993}"/>
          </ac:spMkLst>
        </pc:spChg>
        <pc:spChg chg="del">
          <ac:chgData name="Andrew" userId="ae04d6da-4694-4a7f-945d-93a5ba247a30" providerId="ADAL" clId="{8D9E0B9C-A209-4791-AE6C-DD13D1319F19}" dt="2020-10-07T18:46:30.217" v="13846" actId="478"/>
          <ac:spMkLst>
            <pc:docMk/>
            <pc:sldMk cId="2590397179" sldId="573"/>
            <ac:spMk id="20" creationId="{792F911E-5F53-4DFC-B480-755E2706B8D5}"/>
          </ac:spMkLst>
        </pc:spChg>
        <pc:grpChg chg="del">
          <ac:chgData name="Andrew" userId="ae04d6da-4694-4a7f-945d-93a5ba247a30" providerId="ADAL" clId="{8D9E0B9C-A209-4791-AE6C-DD13D1319F19}" dt="2020-10-07T18:46:30.217" v="13846" actId="478"/>
          <ac:grpSpMkLst>
            <pc:docMk/>
            <pc:sldMk cId="2590397179" sldId="573"/>
            <ac:grpSpMk id="17" creationId="{48FFAAB3-0B11-483C-9B1F-5A177452C5A7}"/>
          </ac:grpSpMkLst>
        </pc:grpChg>
        <pc:picChg chg="add mod">
          <ac:chgData name="Andrew" userId="ae04d6da-4694-4a7f-945d-93a5ba247a30" providerId="ADAL" clId="{8D9E0B9C-A209-4791-AE6C-DD13D1319F19}" dt="2020-10-07T18:52:42.068" v="14425" actId="1076"/>
          <ac:picMkLst>
            <pc:docMk/>
            <pc:sldMk cId="2590397179" sldId="573"/>
            <ac:picMk id="3" creationId="{0C2FD789-3251-448A-A520-FA8CF86064AE}"/>
          </ac:picMkLst>
        </pc:picChg>
        <pc:picChg chg="del">
          <ac:chgData name="Andrew" userId="ae04d6da-4694-4a7f-945d-93a5ba247a30" providerId="ADAL" clId="{8D9E0B9C-A209-4791-AE6C-DD13D1319F19}" dt="2020-10-07T18:46:30.217" v="13846" actId="478"/>
          <ac:picMkLst>
            <pc:docMk/>
            <pc:sldMk cId="2590397179" sldId="573"/>
            <ac:picMk id="13" creationId="{D32D29A1-EDEB-6A4F-AF88-CBEEE3BEC4E7}"/>
          </ac:picMkLst>
        </pc:picChg>
        <pc:picChg chg="del">
          <ac:chgData name="Andrew" userId="ae04d6da-4694-4a7f-945d-93a5ba247a30" providerId="ADAL" clId="{8D9E0B9C-A209-4791-AE6C-DD13D1319F19}" dt="2020-10-07T18:46:30.217" v="13846" actId="478"/>
          <ac:picMkLst>
            <pc:docMk/>
            <pc:sldMk cId="2590397179" sldId="573"/>
            <ac:picMk id="21" creationId="{05BBF437-9845-41EA-A125-4E50B73A3E97}"/>
          </ac:picMkLst>
        </pc:picChg>
      </pc:sldChg>
      <pc:sldChg chg="delSp modSp add modNotesTx">
        <pc:chgData name="Andrew" userId="ae04d6da-4694-4a7f-945d-93a5ba247a30" providerId="ADAL" clId="{8D9E0B9C-A209-4791-AE6C-DD13D1319F19}" dt="2020-10-07T19:01:38.548" v="16812" actId="6549"/>
        <pc:sldMkLst>
          <pc:docMk/>
          <pc:sldMk cId="3764309429" sldId="574"/>
        </pc:sldMkLst>
        <pc:spChg chg="mod">
          <ac:chgData name="Andrew" userId="ae04d6da-4694-4a7f-945d-93a5ba247a30" providerId="ADAL" clId="{8D9E0B9C-A209-4791-AE6C-DD13D1319F19}" dt="2020-10-07T19:01:38.548" v="16812" actId="6549"/>
          <ac:spMkLst>
            <pc:docMk/>
            <pc:sldMk cId="3764309429" sldId="574"/>
            <ac:spMk id="14" creationId="{66326A8E-6EFD-6C4D-910D-94EEEBE265F5}"/>
          </ac:spMkLst>
        </pc:spChg>
        <pc:picChg chg="del">
          <ac:chgData name="Andrew" userId="ae04d6da-4694-4a7f-945d-93a5ba247a30" providerId="ADAL" clId="{8D9E0B9C-A209-4791-AE6C-DD13D1319F19}" dt="2020-10-07T18:57:02.610" v="15420" actId="478"/>
          <ac:picMkLst>
            <pc:docMk/>
            <pc:sldMk cId="3764309429" sldId="574"/>
            <ac:picMk id="3" creationId="{0C2FD789-3251-448A-A520-FA8CF86064AE}"/>
          </ac:picMkLst>
        </pc:picChg>
      </pc:sldChg>
      <pc:sldChg chg="addSp delSp add">
        <pc:chgData name="Andrew" userId="ae04d6da-4694-4a7f-945d-93a5ba247a30" providerId="ADAL" clId="{8D9E0B9C-A209-4791-AE6C-DD13D1319F19}" dt="2020-10-07T19:02:08.283" v="16816"/>
        <pc:sldMkLst>
          <pc:docMk/>
          <pc:sldMk cId="3534281142" sldId="575"/>
        </pc:sldMkLst>
        <pc:spChg chg="add del">
          <ac:chgData name="Andrew" userId="ae04d6da-4694-4a7f-945d-93a5ba247a30" providerId="ADAL" clId="{8D9E0B9C-A209-4791-AE6C-DD13D1319F19}" dt="2020-10-07T19:02:06.355" v="16814"/>
          <ac:spMkLst>
            <pc:docMk/>
            <pc:sldMk cId="3534281142" sldId="575"/>
            <ac:spMk id="12" creationId="{3A2E3A9E-E5AE-44A0-BBC5-D24AB5F61724}"/>
          </ac:spMkLst>
        </pc:spChg>
        <pc:spChg chg="del">
          <ac:chgData name="Andrew" userId="ae04d6da-4694-4a7f-945d-93a5ba247a30" providerId="ADAL" clId="{8D9E0B9C-A209-4791-AE6C-DD13D1319F19}" dt="2020-10-07T19:02:07.469" v="16815" actId="478"/>
          <ac:spMkLst>
            <pc:docMk/>
            <pc:sldMk cId="3534281142" sldId="575"/>
            <ac:spMk id="14" creationId="{66326A8E-6EFD-6C4D-910D-94EEEBE265F5}"/>
          </ac:spMkLst>
        </pc:spChg>
        <pc:spChg chg="add">
          <ac:chgData name="Andrew" userId="ae04d6da-4694-4a7f-945d-93a5ba247a30" providerId="ADAL" clId="{8D9E0B9C-A209-4791-AE6C-DD13D1319F19}" dt="2020-10-07T19:02:08.283" v="16816"/>
          <ac:spMkLst>
            <pc:docMk/>
            <pc:sldMk cId="3534281142" sldId="575"/>
            <ac:spMk id="15" creationId="{30EEA254-993D-4F90-9173-18974F54B6D0}"/>
          </ac:spMkLst>
        </pc:spChg>
      </pc:sldChg>
      <pc:sldChg chg="modSp add modNotesTx">
        <pc:chgData name="Andrew" userId="ae04d6da-4694-4a7f-945d-93a5ba247a30" providerId="ADAL" clId="{8D9E0B9C-A209-4791-AE6C-DD13D1319F19}" dt="2020-10-07T19:25:55.069" v="17835" actId="20577"/>
        <pc:sldMkLst>
          <pc:docMk/>
          <pc:sldMk cId="3354780832" sldId="576"/>
        </pc:sldMkLst>
        <pc:spChg chg="mod">
          <ac:chgData name="Andrew" userId="ae04d6da-4694-4a7f-945d-93a5ba247a30" providerId="ADAL" clId="{8D9E0B9C-A209-4791-AE6C-DD13D1319F19}" dt="2020-10-07T19:25:55.069" v="17835" actId="20577"/>
          <ac:spMkLst>
            <pc:docMk/>
            <pc:sldMk cId="3354780832" sldId="576"/>
            <ac:spMk id="14" creationId="{66326A8E-6EFD-6C4D-910D-94EEEBE265F5}"/>
          </ac:spMkLst>
        </pc:spChg>
      </pc:sldChg>
      <pc:sldChg chg="addSp delSp add">
        <pc:chgData name="Andrew" userId="ae04d6da-4694-4a7f-945d-93a5ba247a30" providerId="ADAL" clId="{8D9E0B9C-A209-4791-AE6C-DD13D1319F19}" dt="2020-10-07T19:26:43.484" v="17837"/>
        <pc:sldMkLst>
          <pc:docMk/>
          <pc:sldMk cId="1040955542" sldId="577"/>
        </pc:sldMkLst>
        <pc:spChg chg="add">
          <ac:chgData name="Andrew" userId="ae04d6da-4694-4a7f-945d-93a5ba247a30" providerId="ADAL" clId="{8D9E0B9C-A209-4791-AE6C-DD13D1319F19}" dt="2020-10-07T19:26:43.484" v="17837"/>
          <ac:spMkLst>
            <pc:docMk/>
            <pc:sldMk cId="1040955542" sldId="577"/>
            <ac:spMk id="12" creationId="{60D5A6DE-C74E-454D-B804-AF80382D2CFA}"/>
          </ac:spMkLst>
        </pc:spChg>
        <pc:spChg chg="del">
          <ac:chgData name="Andrew" userId="ae04d6da-4694-4a7f-945d-93a5ba247a30" providerId="ADAL" clId="{8D9E0B9C-A209-4791-AE6C-DD13D1319F19}" dt="2020-10-07T19:26:42.924" v="17836" actId="478"/>
          <ac:spMkLst>
            <pc:docMk/>
            <pc:sldMk cId="1040955542" sldId="577"/>
            <ac:spMk id="15" creationId="{30EEA254-993D-4F90-9173-18974F54B6D0}"/>
          </ac:spMkLst>
        </pc:spChg>
      </pc:sldChg>
    </pc:docChg>
  </pc:docChgLst>
  <pc:docChgLst>
    <pc:chgData name="Christian Klepper" clId="Web-{7D7FDDF1-0DBD-44E5-B7D0-6B5F5F57522A}"/>
    <pc:docChg chg="modSld">
      <pc:chgData name="Christian Klepper" userId="" providerId="" clId="Web-{7D7FDDF1-0DBD-44E5-B7D0-6B5F5F57522A}" dt="2021-06-10T08:27:41.733" v="25" actId="14100"/>
      <pc:docMkLst>
        <pc:docMk/>
      </pc:docMkLst>
      <pc:sldChg chg="modSp">
        <pc:chgData name="Christian Klepper" userId="" providerId="" clId="Web-{7D7FDDF1-0DBD-44E5-B7D0-6B5F5F57522A}" dt="2021-06-10T08:27:41.733" v="25" actId="14100"/>
        <pc:sldMkLst>
          <pc:docMk/>
          <pc:sldMk cId="2015255872" sldId="588"/>
        </pc:sldMkLst>
        <pc:spChg chg="mod">
          <ac:chgData name="Christian Klepper" userId="" providerId="" clId="Web-{7D7FDDF1-0DBD-44E5-B7D0-6B5F5F57522A}" dt="2021-06-10T08:24:24.486" v="9" actId="1076"/>
          <ac:spMkLst>
            <pc:docMk/>
            <pc:sldMk cId="2015255872" sldId="588"/>
            <ac:spMk id="4" creationId="{580ABB1B-8D11-BE4C-996F-06BC86E310D6}"/>
          </ac:spMkLst>
        </pc:spChg>
        <pc:spChg chg="mod">
          <ac:chgData name="Christian Klepper" userId="" providerId="" clId="Web-{7D7FDDF1-0DBD-44E5-B7D0-6B5F5F57522A}" dt="2021-06-10T08:24:24.502" v="10" actId="1076"/>
          <ac:spMkLst>
            <pc:docMk/>
            <pc:sldMk cId="2015255872" sldId="588"/>
            <ac:spMk id="5" creationId="{59B8F7C8-1DC5-F240-8BEF-BB5BF592FB16}"/>
          </ac:spMkLst>
        </pc:spChg>
        <pc:spChg chg="mod">
          <ac:chgData name="Christian Klepper" userId="" providerId="" clId="Web-{7D7FDDF1-0DBD-44E5-B7D0-6B5F5F57522A}" dt="2021-06-10T08:24:24.517" v="11" actId="1076"/>
          <ac:spMkLst>
            <pc:docMk/>
            <pc:sldMk cId="2015255872" sldId="588"/>
            <ac:spMk id="6" creationId="{8273A405-E523-BC48-A10C-68C650548696}"/>
          </ac:spMkLst>
        </pc:spChg>
        <pc:cxnChg chg="mod">
          <ac:chgData name="Christian Klepper" userId="" providerId="" clId="Web-{7D7FDDF1-0DBD-44E5-B7D0-6B5F5F57522A}" dt="2021-06-10T08:27:41.733" v="25" actId="14100"/>
          <ac:cxnSpMkLst>
            <pc:docMk/>
            <pc:sldMk cId="2015255872" sldId="588"/>
            <ac:cxnSpMk id="27" creationId="{8F713F36-FFF6-6C43-81C7-41FE80954996}"/>
          </ac:cxnSpMkLst>
        </pc:cxnChg>
        <pc:cxnChg chg="mod">
          <ac:chgData name="Christian Klepper" userId="" providerId="" clId="Web-{7D7FDDF1-0DBD-44E5-B7D0-6B5F5F57522A}" dt="2021-06-10T08:26:39.562" v="22" actId="14100"/>
          <ac:cxnSpMkLst>
            <pc:docMk/>
            <pc:sldMk cId="2015255872" sldId="588"/>
            <ac:cxnSpMk id="28" creationId="{4A5769D7-5E90-8E4B-8359-9DF8EFE29854}"/>
          </ac:cxnSpMkLst>
        </pc:cxnChg>
        <pc:cxnChg chg="mod">
          <ac:chgData name="Christian Klepper" userId="" providerId="" clId="Web-{7D7FDDF1-0DBD-44E5-B7D0-6B5F5F57522A}" dt="2021-06-10T08:25:44.563" v="17" actId="14100"/>
          <ac:cxnSpMkLst>
            <pc:docMk/>
            <pc:sldMk cId="2015255872" sldId="588"/>
            <ac:cxnSpMk id="31" creationId="{85A69AE5-A96B-C642-89E9-7E86F50562EE}"/>
          </ac:cxnSpMkLst>
        </pc:cxnChg>
        <pc:cxnChg chg="mod">
          <ac:chgData name="Christian Klepper" userId="" providerId="" clId="Web-{7D7FDDF1-0DBD-44E5-B7D0-6B5F5F57522A}" dt="2021-06-10T08:25:22.423" v="15" actId="14100"/>
          <ac:cxnSpMkLst>
            <pc:docMk/>
            <pc:sldMk cId="2015255872" sldId="588"/>
            <ac:cxnSpMk id="33" creationId="{C4A88EA0-D6A9-0740-AC59-B8F8129A9EA4}"/>
          </ac:cxnSpMkLst>
        </pc:cxnChg>
        <pc:cxnChg chg="mod">
          <ac:chgData name="Christian Klepper" userId="" providerId="" clId="Web-{7D7FDDF1-0DBD-44E5-B7D0-6B5F5F57522A}" dt="2021-06-10T08:24:59.392" v="13" actId="14100"/>
          <ac:cxnSpMkLst>
            <pc:docMk/>
            <pc:sldMk cId="2015255872" sldId="588"/>
            <ac:cxnSpMk id="35" creationId="{50B2BB09-FF8C-D746-B43D-657EEDBDD7A7}"/>
          </ac:cxnSpMkLst>
        </pc:cxnChg>
        <pc:cxnChg chg="mod">
          <ac:chgData name="Christian Klepper" userId="" providerId="" clId="Web-{7D7FDDF1-0DBD-44E5-B7D0-6B5F5F57522A}" dt="2021-06-10T08:25:07.798" v="14" actId="14100"/>
          <ac:cxnSpMkLst>
            <pc:docMk/>
            <pc:sldMk cId="2015255872" sldId="588"/>
            <ac:cxnSpMk id="38" creationId="{B9EC7EAD-87F4-EF4A-B0CF-F5B9EDD9A0AE}"/>
          </ac:cxnSpMkLst>
        </pc:cxnChg>
      </pc:sldChg>
    </pc:docChg>
  </pc:docChgLst>
  <pc:docChgLst>
    <pc:chgData name="Christian Klepper" userId="7eC7QMJic6WujB25aUEySDs5ZUeCB/jsYSEZad2FkXM=" providerId="None" clId="Web-{EEB9470D-35D6-4731-A2B7-CBFD6FCFA071}"/>
    <pc:docChg chg="addSld delSld modSld sldOrd addMainMaster modSection">
      <pc:chgData name="Christian Klepper" userId="7eC7QMJic6WujB25aUEySDs5ZUeCB/jsYSEZad2FkXM=" providerId="None" clId="Web-{EEB9470D-35D6-4731-A2B7-CBFD6FCFA071}" dt="2021-06-09T18:12:45.079" v="1000"/>
      <pc:docMkLst>
        <pc:docMk/>
      </pc:docMkLst>
      <pc:sldChg chg="del ord">
        <pc:chgData name="Christian Klepper" userId="7eC7QMJic6WujB25aUEySDs5ZUeCB/jsYSEZad2FkXM=" providerId="None" clId="Web-{EEB9470D-35D6-4731-A2B7-CBFD6FCFA071}" dt="2021-06-09T16:51:20.535" v="76"/>
        <pc:sldMkLst>
          <pc:docMk/>
          <pc:sldMk cId="3980503105" sldId="315"/>
        </pc:sldMkLst>
      </pc:sldChg>
      <pc:sldChg chg="modSp mod ord modClrScheme chgLayout">
        <pc:chgData name="Christian Klepper" userId="7eC7QMJic6WujB25aUEySDs5ZUeCB/jsYSEZad2FkXM=" providerId="None" clId="Web-{EEB9470D-35D6-4731-A2B7-CBFD6FCFA071}" dt="2021-06-09T16:50:04.301" v="56" actId="1076"/>
        <pc:sldMkLst>
          <pc:docMk/>
          <pc:sldMk cId="3909737020" sldId="316"/>
        </pc:sldMkLst>
        <pc:spChg chg="mod ord">
          <ac:chgData name="Christian Klepper" userId="7eC7QMJic6WujB25aUEySDs5ZUeCB/jsYSEZad2FkXM=" providerId="None" clId="Web-{EEB9470D-35D6-4731-A2B7-CBFD6FCFA071}" dt="2021-06-09T16:50:04.301" v="56" actId="1076"/>
          <ac:spMkLst>
            <pc:docMk/>
            <pc:sldMk cId="3909737020" sldId="316"/>
            <ac:spMk id="2" creationId="{EDEC1F95-C157-4B49-ABC6-E6E97E968A86}"/>
          </ac:spMkLst>
        </pc:spChg>
      </pc:sldChg>
      <pc:sldChg chg="addSp delSp modSp mod ord modClrScheme chgLayout modNotes">
        <pc:chgData name="Christian Klepper" userId="7eC7QMJic6WujB25aUEySDs5ZUeCB/jsYSEZad2FkXM=" providerId="None" clId="Web-{EEB9470D-35D6-4731-A2B7-CBFD6FCFA071}" dt="2021-06-09T17:10:46.210" v="289"/>
        <pc:sldMkLst>
          <pc:docMk/>
          <pc:sldMk cId="1604409384" sldId="324"/>
        </pc:sldMkLst>
        <pc:spChg chg="add del mod ord">
          <ac:chgData name="Christian Klepper" userId="7eC7QMJic6WujB25aUEySDs5ZUeCB/jsYSEZad2FkXM=" providerId="None" clId="Web-{EEB9470D-35D6-4731-A2B7-CBFD6FCFA071}" dt="2021-06-09T17:01:02.872" v="131"/>
          <ac:spMkLst>
            <pc:docMk/>
            <pc:sldMk cId="1604409384" sldId="324"/>
            <ac:spMk id="2" creationId="{3F4CC60B-9631-413E-91C7-C5676EC9810C}"/>
          </ac:spMkLst>
        </pc:spChg>
        <pc:spChg chg="add del mod ord">
          <ac:chgData name="Christian Klepper" userId="7eC7QMJic6WujB25aUEySDs5ZUeCB/jsYSEZad2FkXM=" providerId="None" clId="Web-{EEB9470D-35D6-4731-A2B7-CBFD6FCFA071}" dt="2021-06-09T17:01:04.138" v="132"/>
          <ac:spMkLst>
            <pc:docMk/>
            <pc:sldMk cId="1604409384" sldId="324"/>
            <ac:spMk id="3" creationId="{D77B2B59-36A4-42E6-9038-AA66FFEAE814}"/>
          </ac:spMkLst>
        </pc:spChg>
        <pc:spChg chg="del">
          <ac:chgData name="Christian Klepper" userId="7eC7QMJic6WujB25aUEySDs5ZUeCB/jsYSEZad2FkXM=" providerId="None" clId="Web-{EEB9470D-35D6-4731-A2B7-CBFD6FCFA071}" dt="2021-06-09T17:01:26.060" v="153"/>
          <ac:spMkLst>
            <pc:docMk/>
            <pc:sldMk cId="1604409384" sldId="324"/>
            <ac:spMk id="4" creationId="{580ABB1B-8D11-BE4C-996F-06BC86E310D6}"/>
          </ac:spMkLst>
        </pc:spChg>
        <pc:spChg chg="del">
          <ac:chgData name="Christian Klepper" userId="7eC7QMJic6WujB25aUEySDs5ZUeCB/jsYSEZad2FkXM=" providerId="None" clId="Web-{EEB9470D-35D6-4731-A2B7-CBFD6FCFA071}" dt="2021-06-09T17:01:25.185" v="152"/>
          <ac:spMkLst>
            <pc:docMk/>
            <pc:sldMk cId="1604409384" sldId="324"/>
            <ac:spMk id="5" creationId="{59B8F7C8-1DC5-F240-8BEF-BB5BF592FB16}"/>
          </ac:spMkLst>
        </pc:spChg>
        <pc:spChg chg="del">
          <ac:chgData name="Christian Klepper" userId="7eC7QMJic6WujB25aUEySDs5ZUeCB/jsYSEZad2FkXM=" providerId="None" clId="Web-{EEB9470D-35D6-4731-A2B7-CBFD6FCFA071}" dt="2021-06-09T17:01:24.529" v="151"/>
          <ac:spMkLst>
            <pc:docMk/>
            <pc:sldMk cId="1604409384" sldId="324"/>
            <ac:spMk id="6" creationId="{8273A405-E523-BC48-A10C-68C650548696}"/>
          </ac:spMkLst>
        </pc:spChg>
        <pc:spChg chg="add mod">
          <ac:chgData name="Christian Klepper" userId="7eC7QMJic6WujB25aUEySDs5ZUeCB/jsYSEZad2FkXM=" providerId="None" clId="Web-{EEB9470D-35D6-4731-A2B7-CBFD6FCFA071}" dt="2021-06-09T17:01:17.169" v="138" actId="20577"/>
          <ac:spMkLst>
            <pc:docMk/>
            <pc:sldMk cId="1604409384" sldId="324"/>
            <ac:spMk id="7" creationId="{8AFCD87D-3966-4FB8-ADDA-5EC0058B5F5B}"/>
          </ac:spMkLst>
        </pc:spChg>
        <pc:spChg chg="add mod">
          <ac:chgData name="Christian Klepper" userId="7eC7QMJic6WujB25aUEySDs5ZUeCB/jsYSEZad2FkXM=" providerId="None" clId="Web-{EEB9470D-35D6-4731-A2B7-CBFD6FCFA071}" dt="2021-06-09T17:01:10.138" v="135" actId="20577"/>
          <ac:spMkLst>
            <pc:docMk/>
            <pc:sldMk cId="1604409384" sldId="324"/>
            <ac:spMk id="8" creationId="{F496F49C-3BCC-4418-A85B-66BD756BE057}"/>
          </ac:spMkLst>
        </pc:spChg>
        <pc:spChg chg="add mod">
          <ac:chgData name="Christian Klepper" userId="7eC7QMJic6WujB25aUEySDs5ZUeCB/jsYSEZad2FkXM=" providerId="None" clId="Web-{EEB9470D-35D6-4731-A2B7-CBFD6FCFA071}" dt="2021-06-09T17:01:23.982" v="150" actId="20577"/>
          <ac:spMkLst>
            <pc:docMk/>
            <pc:sldMk cId="1604409384" sldId="324"/>
            <ac:spMk id="9" creationId="{530D7038-70D0-462E-8552-A54624D04AE6}"/>
          </ac:spMkLst>
        </pc:spChg>
        <pc:spChg chg="del">
          <ac:chgData name="Christian Klepper" userId="7eC7QMJic6WujB25aUEySDs5ZUeCB/jsYSEZad2FkXM=" providerId="None" clId="Web-{EEB9470D-35D6-4731-A2B7-CBFD6FCFA071}" dt="2021-06-09T17:01:31.997" v="154"/>
          <ac:spMkLst>
            <pc:docMk/>
            <pc:sldMk cId="1604409384" sldId="324"/>
            <ac:spMk id="12" creationId="{34836310-1702-0C4D-AEC9-F38E4C21F881}"/>
          </ac:spMkLst>
        </pc:spChg>
        <pc:spChg chg="add del">
          <ac:chgData name="Christian Klepper" userId="7eC7QMJic6WujB25aUEySDs5ZUeCB/jsYSEZad2FkXM=" providerId="None" clId="Web-{EEB9470D-35D6-4731-A2B7-CBFD6FCFA071}" dt="2021-06-09T17:01:40.294" v="156"/>
          <ac:spMkLst>
            <pc:docMk/>
            <pc:sldMk cId="1604409384" sldId="324"/>
            <ac:spMk id="13" creationId="{3F90EF2A-0BEB-4D07-9F32-AF64A08F7577}"/>
          </ac:spMkLst>
        </pc:spChg>
        <pc:spChg chg="add del">
          <ac:chgData name="Christian Klepper" userId="7eC7QMJic6WujB25aUEySDs5ZUeCB/jsYSEZad2FkXM=" providerId="None" clId="Web-{EEB9470D-35D6-4731-A2B7-CBFD6FCFA071}" dt="2021-06-09T17:01:46.888" v="158"/>
          <ac:spMkLst>
            <pc:docMk/>
            <pc:sldMk cId="1604409384" sldId="324"/>
            <ac:spMk id="14" creationId="{3F90EF2A-0BEB-4D07-9F32-AF64A08F7577}"/>
          </ac:spMkLst>
        </pc:spChg>
      </pc:sldChg>
      <pc:sldChg chg="addSp delSp modSp mod ord modClrScheme chgLayout modNotes">
        <pc:chgData name="Christian Klepper" userId="7eC7QMJic6WujB25aUEySDs5ZUeCB/jsYSEZad2FkXM=" providerId="None" clId="Web-{EEB9470D-35D6-4731-A2B7-CBFD6FCFA071}" dt="2021-06-09T17:14:49.614" v="357"/>
        <pc:sldMkLst>
          <pc:docMk/>
          <pc:sldMk cId="4162061030" sldId="325"/>
        </pc:sldMkLst>
        <pc:spChg chg="mod ord">
          <ac:chgData name="Christian Klepper" userId="7eC7QMJic6WujB25aUEySDs5ZUeCB/jsYSEZad2FkXM=" providerId="None" clId="Web-{EEB9470D-35D6-4731-A2B7-CBFD6FCFA071}" dt="2021-06-09T17:10:17.085" v="287" actId="14100"/>
          <ac:spMkLst>
            <pc:docMk/>
            <pc:sldMk cId="4162061030" sldId="325"/>
            <ac:spMk id="3" creationId="{A3ED24E0-87FA-2B47-920D-5E78E3DC8439}"/>
          </ac:spMkLst>
        </pc:spChg>
        <pc:spChg chg="add del mod">
          <ac:chgData name="Christian Klepper" userId="7eC7QMJic6WujB25aUEySDs5ZUeCB/jsYSEZad2FkXM=" providerId="None" clId="Web-{EEB9470D-35D6-4731-A2B7-CBFD6FCFA071}" dt="2021-06-09T17:09:38.648" v="279" actId="20577"/>
          <ac:spMkLst>
            <pc:docMk/>
            <pc:sldMk cId="4162061030" sldId="325"/>
            <ac:spMk id="5" creationId="{5913F451-0C0D-A341-9054-3EE66A956335}"/>
          </ac:spMkLst>
        </pc:spChg>
        <pc:spChg chg="add del mod ord">
          <ac:chgData name="Christian Klepper" userId="7eC7QMJic6WujB25aUEySDs5ZUeCB/jsYSEZad2FkXM=" providerId="None" clId="Web-{EEB9470D-35D6-4731-A2B7-CBFD6FCFA071}" dt="2021-06-09T17:09:15.352" v="268"/>
          <ac:spMkLst>
            <pc:docMk/>
            <pc:sldMk cId="4162061030" sldId="325"/>
            <ac:spMk id="7" creationId="{2D23C0C2-8B70-48DE-AE55-4260F19B3B96}"/>
          </ac:spMkLst>
        </pc:spChg>
        <pc:spChg chg="add del">
          <ac:chgData name="Christian Klepper" userId="7eC7QMJic6WujB25aUEySDs5ZUeCB/jsYSEZad2FkXM=" providerId="None" clId="Web-{EEB9470D-35D6-4731-A2B7-CBFD6FCFA071}" dt="2021-06-09T17:09:34.789" v="276"/>
          <ac:spMkLst>
            <pc:docMk/>
            <pc:sldMk cId="4162061030" sldId="325"/>
            <ac:spMk id="11" creationId="{A09E94F0-070F-4598-B340-F11E59127254}"/>
          </ac:spMkLst>
        </pc:spChg>
        <pc:cxnChg chg="add del">
          <ac:chgData name="Christian Klepper" userId="7eC7QMJic6WujB25aUEySDs5ZUeCB/jsYSEZad2FkXM=" providerId="None" clId="Web-{EEB9470D-35D6-4731-A2B7-CBFD6FCFA071}" dt="2021-06-09T17:09:41.445" v="280"/>
          <ac:cxnSpMkLst>
            <pc:docMk/>
            <pc:sldMk cId="4162061030" sldId="325"/>
            <ac:cxnSpMk id="4" creationId="{91D0C1BC-B429-5343-A82E-F713B6364F68}"/>
          </ac:cxnSpMkLst>
        </pc:cxnChg>
        <pc:cxnChg chg="add del">
          <ac:chgData name="Christian Klepper" userId="7eC7QMJic6WujB25aUEySDs5ZUeCB/jsYSEZad2FkXM=" providerId="None" clId="Web-{EEB9470D-35D6-4731-A2B7-CBFD6FCFA071}" dt="2021-06-09T17:09:34.789" v="277"/>
          <ac:cxnSpMkLst>
            <pc:docMk/>
            <pc:sldMk cId="4162061030" sldId="325"/>
            <ac:cxnSpMk id="9" creationId="{175B9DF3-92BC-4382-8C07-4EE166B6813E}"/>
          </ac:cxnSpMkLst>
        </pc:cxnChg>
      </pc:sldChg>
      <pc:sldChg chg="addSp modSp del mod modClrScheme chgLayout">
        <pc:chgData name="Christian Klepper" userId="7eC7QMJic6WujB25aUEySDs5ZUeCB/jsYSEZad2FkXM=" providerId="None" clId="Web-{EEB9470D-35D6-4731-A2B7-CBFD6FCFA071}" dt="2021-06-09T18:12:45.063" v="988"/>
        <pc:sldMkLst>
          <pc:docMk/>
          <pc:sldMk cId="62586469" sldId="349"/>
        </pc:sldMkLst>
        <pc:spChg chg="mod ord">
          <ac:chgData name="Christian Klepper" userId="7eC7QMJic6WujB25aUEySDs5ZUeCB/jsYSEZad2FkXM=" providerId="None" clId="Web-{EEB9470D-35D6-4731-A2B7-CBFD6FCFA071}" dt="2021-06-09T16:44:43.101" v="32"/>
          <ac:spMkLst>
            <pc:docMk/>
            <pc:sldMk cId="62586469" sldId="349"/>
            <ac:spMk id="2" creationId="{BC03CE87-13EC-45A2-B7D3-A61AB2423B4B}"/>
          </ac:spMkLst>
        </pc:spChg>
        <pc:spChg chg="add mod ord">
          <ac:chgData name="Christian Klepper" userId="7eC7QMJic6WujB25aUEySDs5ZUeCB/jsYSEZad2FkXM=" providerId="None" clId="Web-{EEB9470D-35D6-4731-A2B7-CBFD6FCFA071}" dt="2021-06-09T16:44:43.101" v="32"/>
          <ac:spMkLst>
            <pc:docMk/>
            <pc:sldMk cId="62586469" sldId="349"/>
            <ac:spMk id="3" creationId="{D4707EC0-BAE6-440E-931C-288B0AD2A0D2}"/>
          </ac:spMkLst>
        </pc:spChg>
      </pc:sldChg>
      <pc:sldChg chg="del ord">
        <pc:chgData name="Christian Klepper" userId="7eC7QMJic6WujB25aUEySDs5ZUeCB/jsYSEZad2FkXM=" providerId="None" clId="Web-{EEB9470D-35D6-4731-A2B7-CBFD6FCFA071}" dt="2021-06-09T17:17:31.550" v="396"/>
        <pc:sldMkLst>
          <pc:docMk/>
          <pc:sldMk cId="4252786694" sldId="423"/>
        </pc:sldMkLst>
      </pc:sldChg>
      <pc:sldChg chg="addSp delSp modSp mod ord modClrScheme chgLayout modNotes">
        <pc:chgData name="Christian Klepper" userId="7eC7QMJic6WujB25aUEySDs5ZUeCB/jsYSEZad2FkXM=" providerId="None" clId="Web-{EEB9470D-35D6-4731-A2B7-CBFD6FCFA071}" dt="2021-06-09T18:01:59.070" v="858" actId="1076"/>
        <pc:sldMkLst>
          <pc:docMk/>
          <pc:sldMk cId="1300374894" sldId="424"/>
        </pc:sldMkLst>
        <pc:spChg chg="mod ord">
          <ac:chgData name="Christian Klepper" userId="7eC7QMJic6WujB25aUEySDs5ZUeCB/jsYSEZad2FkXM=" providerId="None" clId="Web-{EEB9470D-35D6-4731-A2B7-CBFD6FCFA071}" dt="2021-06-09T18:01:49.992" v="857" actId="1076"/>
          <ac:spMkLst>
            <pc:docMk/>
            <pc:sldMk cId="1300374894" sldId="424"/>
            <ac:spMk id="2" creationId="{C24D92B1-D17A-49B9-B9AD-D37A48608CC3}"/>
          </ac:spMkLst>
        </pc:spChg>
        <pc:spChg chg="mod">
          <ac:chgData name="Christian Klepper" userId="7eC7QMJic6WujB25aUEySDs5ZUeCB/jsYSEZad2FkXM=" providerId="None" clId="Web-{EEB9470D-35D6-4731-A2B7-CBFD6FCFA071}" dt="2021-06-09T18:01:27.601" v="853" actId="1076"/>
          <ac:spMkLst>
            <pc:docMk/>
            <pc:sldMk cId="1300374894" sldId="424"/>
            <ac:spMk id="9" creationId="{5479A366-40F5-5F43-9010-F1AEDDE44B47}"/>
          </ac:spMkLst>
        </pc:spChg>
        <pc:spChg chg="mod">
          <ac:chgData name="Christian Klepper" userId="7eC7QMJic6WujB25aUEySDs5ZUeCB/jsYSEZad2FkXM=" providerId="None" clId="Web-{EEB9470D-35D6-4731-A2B7-CBFD6FCFA071}" dt="2021-06-09T17:58:24.760" v="827" actId="14100"/>
          <ac:spMkLst>
            <pc:docMk/>
            <pc:sldMk cId="1300374894" sldId="424"/>
            <ac:spMk id="10" creationId="{ECA44F76-D0B1-C843-9D0D-D32F15E514C2}"/>
          </ac:spMkLst>
        </pc:spChg>
        <pc:spChg chg="mod">
          <ac:chgData name="Christian Klepper" userId="7eC7QMJic6WujB25aUEySDs5ZUeCB/jsYSEZad2FkXM=" providerId="None" clId="Web-{EEB9470D-35D6-4731-A2B7-CBFD6FCFA071}" dt="2021-06-09T17:59:56.821" v="840" actId="1076"/>
          <ac:spMkLst>
            <pc:docMk/>
            <pc:sldMk cId="1300374894" sldId="424"/>
            <ac:spMk id="11" creationId="{7037D0EA-C692-4F40-B621-F4E68656FD00}"/>
          </ac:spMkLst>
        </pc:spChg>
        <pc:spChg chg="mod">
          <ac:chgData name="Christian Klepper" userId="7eC7QMJic6WujB25aUEySDs5ZUeCB/jsYSEZad2FkXM=" providerId="None" clId="Web-{EEB9470D-35D6-4731-A2B7-CBFD6FCFA071}" dt="2021-06-09T17:58:16.431" v="825" actId="14100"/>
          <ac:spMkLst>
            <pc:docMk/>
            <pc:sldMk cId="1300374894" sldId="424"/>
            <ac:spMk id="12" creationId="{94C38C24-D9BB-4F46-81AF-160E923150E4}"/>
          </ac:spMkLst>
        </pc:spChg>
        <pc:spChg chg="mod">
          <ac:chgData name="Christian Klepper" userId="7eC7QMJic6WujB25aUEySDs5ZUeCB/jsYSEZad2FkXM=" providerId="None" clId="Web-{EEB9470D-35D6-4731-A2B7-CBFD6FCFA071}" dt="2021-06-09T17:59:37.071" v="836" actId="1076"/>
          <ac:spMkLst>
            <pc:docMk/>
            <pc:sldMk cId="1300374894" sldId="424"/>
            <ac:spMk id="13" creationId="{A93A16E5-1BF7-5F4D-97F2-724530A6986E}"/>
          </ac:spMkLst>
        </pc:spChg>
        <pc:spChg chg="mod">
          <ac:chgData name="Christian Klepper" userId="7eC7QMJic6WujB25aUEySDs5ZUeCB/jsYSEZad2FkXM=" providerId="None" clId="Web-{EEB9470D-35D6-4731-A2B7-CBFD6FCFA071}" dt="2021-06-09T17:58:34.181" v="829" actId="1076"/>
          <ac:spMkLst>
            <pc:docMk/>
            <pc:sldMk cId="1300374894" sldId="424"/>
            <ac:spMk id="15" creationId="{856D9FCC-F086-A848-AEC4-950C75ABC8EC}"/>
          </ac:spMkLst>
        </pc:spChg>
        <pc:spChg chg="del">
          <ac:chgData name="Christian Klepper" userId="7eC7QMJic6WujB25aUEySDs5ZUeCB/jsYSEZad2FkXM=" providerId="None" clId="Web-{EEB9470D-35D6-4731-A2B7-CBFD6FCFA071}" dt="2021-06-09T17:56:24.494" v="777"/>
          <ac:spMkLst>
            <pc:docMk/>
            <pc:sldMk cId="1300374894" sldId="424"/>
            <ac:spMk id="18" creationId="{A92EF5E7-45B1-7E4F-BAD4-EC2458E26275}"/>
          </ac:spMkLst>
        </pc:spChg>
        <pc:grpChg chg="add mod">
          <ac:chgData name="Christian Klepper" userId="7eC7QMJic6WujB25aUEySDs5ZUeCB/jsYSEZad2FkXM=" providerId="None" clId="Web-{EEB9470D-35D6-4731-A2B7-CBFD6FCFA071}" dt="2021-06-09T18:01:14.195" v="851" actId="1076"/>
          <ac:grpSpMkLst>
            <pc:docMk/>
            <pc:sldMk cId="1300374894" sldId="424"/>
            <ac:grpSpMk id="3" creationId="{8DA03C9C-9FC1-4954-9E35-7A0B790EBFF7}"/>
          </ac:grpSpMkLst>
        </pc:grpChg>
        <pc:grpChg chg="add mod">
          <ac:chgData name="Christian Klepper" userId="7eC7QMJic6WujB25aUEySDs5ZUeCB/jsYSEZad2FkXM=" providerId="None" clId="Web-{EEB9470D-35D6-4731-A2B7-CBFD6FCFA071}" dt="2021-06-09T18:01:07.711" v="850" actId="1076"/>
          <ac:grpSpMkLst>
            <pc:docMk/>
            <pc:sldMk cId="1300374894" sldId="424"/>
            <ac:grpSpMk id="4" creationId="{CBD86971-3903-438E-B3B9-8C7553F54281}"/>
          </ac:grpSpMkLst>
        </pc:grpChg>
        <pc:grpChg chg="add mod">
          <ac:chgData name="Christian Klepper" userId="7eC7QMJic6WujB25aUEySDs5ZUeCB/jsYSEZad2FkXM=" providerId="None" clId="Web-{EEB9470D-35D6-4731-A2B7-CBFD6FCFA071}" dt="2021-06-09T18:01:39.695" v="854" actId="1076"/>
          <ac:grpSpMkLst>
            <pc:docMk/>
            <pc:sldMk cId="1300374894" sldId="424"/>
            <ac:grpSpMk id="5" creationId="{36A1A634-9EA0-4AE0-AC07-B5537735CB7A}"/>
          </ac:grpSpMkLst>
        </pc:grpChg>
        <pc:grpChg chg="add mod">
          <ac:chgData name="Christian Klepper" userId="7eC7QMJic6WujB25aUEySDs5ZUeCB/jsYSEZad2FkXM=" providerId="None" clId="Web-{EEB9470D-35D6-4731-A2B7-CBFD6FCFA071}" dt="2021-06-09T18:00:11.962" v="842" actId="1076"/>
          <ac:grpSpMkLst>
            <pc:docMk/>
            <pc:sldMk cId="1300374894" sldId="424"/>
            <ac:grpSpMk id="6" creationId="{24086FD9-388C-4F4E-A718-1D5D495375E5}"/>
          </ac:grpSpMkLst>
        </pc:grpChg>
        <pc:grpChg chg="add mod">
          <ac:chgData name="Christian Klepper" userId="7eC7QMJic6WujB25aUEySDs5ZUeCB/jsYSEZad2FkXM=" providerId="None" clId="Web-{EEB9470D-35D6-4731-A2B7-CBFD6FCFA071}" dt="2021-06-09T18:01:59.070" v="858" actId="1076"/>
          <ac:grpSpMkLst>
            <pc:docMk/>
            <pc:sldMk cId="1300374894" sldId="424"/>
            <ac:grpSpMk id="7" creationId="{8FA4A2A7-949E-4B6A-B666-C50F200B3419}"/>
          </ac:grpSpMkLst>
        </pc:grpChg>
        <pc:grpChg chg="add mod">
          <ac:chgData name="Christian Klepper" userId="7eC7QMJic6WujB25aUEySDs5ZUeCB/jsYSEZad2FkXM=" providerId="None" clId="Web-{EEB9470D-35D6-4731-A2B7-CBFD6FCFA071}" dt="2021-06-09T18:00:48.367" v="847" actId="1076"/>
          <ac:grpSpMkLst>
            <pc:docMk/>
            <pc:sldMk cId="1300374894" sldId="424"/>
            <ac:grpSpMk id="8" creationId="{05412B49-78C8-48E7-B59B-BBAD29FA595A}"/>
          </ac:grpSpMkLst>
        </pc:grpChg>
        <pc:picChg chg="mod">
          <ac:chgData name="Christian Klepper" userId="7eC7QMJic6WujB25aUEySDs5ZUeCB/jsYSEZad2FkXM=" providerId="None" clId="Web-{EEB9470D-35D6-4731-A2B7-CBFD6FCFA071}" dt="2021-06-09T17:59:11.806" v="833" actId="1076"/>
          <ac:picMkLst>
            <pc:docMk/>
            <pc:sldMk cId="1300374894" sldId="424"/>
            <ac:picMk id="14" creationId="{61793FF6-94F2-4B4F-8980-CA8380D113A6}"/>
          </ac:picMkLst>
        </pc:picChg>
        <pc:picChg chg="mod">
          <ac:chgData name="Christian Klepper" userId="7eC7QMJic6WujB25aUEySDs5ZUeCB/jsYSEZad2FkXM=" providerId="None" clId="Web-{EEB9470D-35D6-4731-A2B7-CBFD6FCFA071}" dt="2021-06-09T17:59:41.696" v="837" actId="1076"/>
          <ac:picMkLst>
            <pc:docMk/>
            <pc:sldMk cId="1300374894" sldId="424"/>
            <ac:picMk id="19" creationId="{198F67AE-86C7-DF42-A2CE-BD801F561B35}"/>
          </ac:picMkLst>
        </pc:picChg>
        <pc:picChg chg="mod">
          <ac:chgData name="Christian Klepper" userId="7eC7QMJic6WujB25aUEySDs5ZUeCB/jsYSEZad2FkXM=" providerId="None" clId="Web-{EEB9470D-35D6-4731-A2B7-CBFD6FCFA071}" dt="2021-06-09T17:56:41.119" v="812" actId="14100"/>
          <ac:picMkLst>
            <pc:docMk/>
            <pc:sldMk cId="1300374894" sldId="424"/>
            <ac:picMk id="21" creationId="{54C469AC-DD9E-8442-8983-A4989F0B2C5C}"/>
          </ac:picMkLst>
        </pc:picChg>
        <pc:picChg chg="mod">
          <ac:chgData name="Christian Klepper" userId="7eC7QMJic6WujB25aUEySDs5ZUeCB/jsYSEZad2FkXM=" providerId="None" clId="Web-{EEB9470D-35D6-4731-A2B7-CBFD6FCFA071}" dt="2021-06-09T17:56:41.119" v="811" actId="14100"/>
          <ac:picMkLst>
            <pc:docMk/>
            <pc:sldMk cId="1300374894" sldId="424"/>
            <ac:picMk id="26" creationId="{9C2A8B23-1EF9-574F-A29C-F6A6D4556974}"/>
          </ac:picMkLst>
        </pc:picChg>
        <pc:picChg chg="mod">
          <ac:chgData name="Christian Klepper" userId="7eC7QMJic6WujB25aUEySDs5ZUeCB/jsYSEZad2FkXM=" providerId="None" clId="Web-{EEB9470D-35D6-4731-A2B7-CBFD6FCFA071}" dt="2021-06-09T17:59:53.727" v="839" actId="1076"/>
          <ac:picMkLst>
            <pc:docMk/>
            <pc:sldMk cId="1300374894" sldId="424"/>
            <ac:picMk id="28" creationId="{A0D3C1CC-148C-BC4F-87CA-7B835011E624}"/>
          </ac:picMkLst>
        </pc:picChg>
        <pc:picChg chg="mod">
          <ac:chgData name="Christian Klepper" userId="7eC7QMJic6WujB25aUEySDs5ZUeCB/jsYSEZad2FkXM=" providerId="None" clId="Web-{EEB9470D-35D6-4731-A2B7-CBFD6FCFA071}" dt="2021-06-09T17:56:41.119" v="809" actId="14100"/>
          <ac:picMkLst>
            <pc:docMk/>
            <pc:sldMk cId="1300374894" sldId="424"/>
            <ac:picMk id="32" creationId="{07F37753-4724-BF43-8BA0-F92C23147D04}"/>
          </ac:picMkLst>
        </pc:picChg>
      </pc:sldChg>
      <pc:sldChg chg="modSp mod ord modClrScheme chgLayout modNotes">
        <pc:chgData name="Christian Klepper" userId="7eC7QMJic6WujB25aUEySDs5ZUeCB/jsYSEZad2FkXM=" providerId="None" clId="Web-{EEB9470D-35D6-4731-A2B7-CBFD6FCFA071}" dt="2021-06-09T17:30:07.620" v="479"/>
        <pc:sldMkLst>
          <pc:docMk/>
          <pc:sldMk cId="1620350570" sldId="426"/>
        </pc:sldMkLst>
        <pc:spChg chg="mod ord">
          <ac:chgData name="Christian Klepper" userId="7eC7QMJic6WujB25aUEySDs5ZUeCB/jsYSEZad2FkXM=" providerId="None" clId="Web-{EEB9470D-35D6-4731-A2B7-CBFD6FCFA071}" dt="2021-06-09T17:29:09.449" v="472" actId="1076"/>
          <ac:spMkLst>
            <pc:docMk/>
            <pc:sldMk cId="1620350570" sldId="426"/>
            <ac:spMk id="2" creationId="{C24D92B1-D17A-49B9-B9AD-D37A48608CC3}"/>
          </ac:spMkLst>
        </pc:spChg>
        <pc:spChg chg="mod">
          <ac:chgData name="Christian Klepper" userId="7eC7QMJic6WujB25aUEySDs5ZUeCB/jsYSEZad2FkXM=" providerId="None" clId="Web-{EEB9470D-35D6-4731-A2B7-CBFD6FCFA071}" dt="2021-06-09T17:29:44.339" v="477" actId="1076"/>
          <ac:spMkLst>
            <pc:docMk/>
            <pc:sldMk cId="1620350570" sldId="426"/>
            <ac:spMk id="22" creationId="{6E1A26AD-900D-A044-9201-E18F61E83D5F}"/>
          </ac:spMkLst>
        </pc:spChg>
      </pc:sldChg>
      <pc:sldChg chg="del ord delCm">
        <pc:chgData name="Christian Klepper" userId="7eC7QMJic6WujB25aUEySDs5ZUeCB/jsYSEZad2FkXM=" providerId="None" clId="Web-{EEB9470D-35D6-4731-A2B7-CBFD6FCFA071}" dt="2021-06-09T17:34:12.586" v="522"/>
        <pc:sldMkLst>
          <pc:docMk/>
          <pc:sldMk cId="3497057399" sldId="427"/>
        </pc:sldMkLst>
      </pc:sldChg>
      <pc:sldChg chg="addSp delSp modSp mod ord modClrScheme chgLayout modNotes">
        <pc:chgData name="Christian Klepper" userId="7eC7QMJic6WujB25aUEySDs5ZUeCB/jsYSEZad2FkXM=" providerId="None" clId="Web-{EEB9470D-35D6-4731-A2B7-CBFD6FCFA071}" dt="2021-06-09T17:40:20.004" v="607"/>
        <pc:sldMkLst>
          <pc:docMk/>
          <pc:sldMk cId="1979680166" sldId="428"/>
        </pc:sldMkLst>
        <pc:spChg chg="del mod ord">
          <ac:chgData name="Christian Klepper" userId="7eC7QMJic6WujB25aUEySDs5ZUeCB/jsYSEZad2FkXM=" providerId="None" clId="Web-{EEB9470D-35D6-4731-A2B7-CBFD6FCFA071}" dt="2021-06-09T17:37:29.990" v="580"/>
          <ac:spMkLst>
            <pc:docMk/>
            <pc:sldMk cId="1979680166" sldId="428"/>
            <ac:spMk id="2" creationId="{DDF963F8-9A0C-7A46-8DC1-457DA202D586}"/>
          </ac:spMkLst>
        </pc:spChg>
        <pc:spChg chg="add del">
          <ac:chgData name="Christian Klepper" userId="7eC7QMJic6WujB25aUEySDs5ZUeCB/jsYSEZad2FkXM=" providerId="None" clId="Web-{EEB9470D-35D6-4731-A2B7-CBFD6FCFA071}" dt="2021-06-09T17:37:50.115" v="583"/>
          <ac:spMkLst>
            <pc:docMk/>
            <pc:sldMk cId="1979680166" sldId="428"/>
            <ac:spMk id="3" creationId="{089F7D17-8FBD-450C-8146-02D963E15AB0}"/>
          </ac:spMkLst>
        </pc:spChg>
        <pc:spChg chg="del">
          <ac:chgData name="Christian Klepper" userId="7eC7QMJic6WujB25aUEySDs5ZUeCB/jsYSEZad2FkXM=" providerId="None" clId="Web-{EEB9470D-35D6-4731-A2B7-CBFD6FCFA071}" dt="2021-06-09T17:37:31.287" v="581"/>
          <ac:spMkLst>
            <pc:docMk/>
            <pc:sldMk cId="1979680166" sldId="428"/>
            <ac:spMk id="4" creationId="{C43E06A1-F826-684B-BEFC-3387D66A5680}"/>
          </ac:spMkLst>
        </pc:spChg>
        <pc:spChg chg="add mod">
          <ac:chgData name="Christian Klepper" userId="7eC7QMJic6WujB25aUEySDs5ZUeCB/jsYSEZad2FkXM=" providerId="None" clId="Web-{EEB9470D-35D6-4731-A2B7-CBFD6FCFA071}" dt="2021-06-09T17:39:18.005" v="596" actId="1076"/>
          <ac:spMkLst>
            <pc:docMk/>
            <pc:sldMk cId="1979680166" sldId="428"/>
            <ac:spMk id="5" creationId="{07592A5A-B20E-4FEF-98FA-1D8512233951}"/>
          </ac:spMkLst>
        </pc:spChg>
        <pc:spChg chg="add del">
          <ac:chgData name="Christian Klepper" userId="7eC7QMJic6WujB25aUEySDs5ZUeCB/jsYSEZad2FkXM=" providerId="None" clId="Web-{EEB9470D-35D6-4731-A2B7-CBFD6FCFA071}" dt="2021-06-09T17:38:22.506" v="586"/>
          <ac:spMkLst>
            <pc:docMk/>
            <pc:sldMk cId="1979680166" sldId="428"/>
            <ac:spMk id="9" creationId="{31BD836E-79CF-4760-AB4F-BBE8918D91F9}"/>
          </ac:spMkLst>
        </pc:spChg>
        <pc:picChg chg="del">
          <ac:chgData name="Christian Klepper" userId="7eC7QMJic6WujB25aUEySDs5ZUeCB/jsYSEZad2FkXM=" providerId="None" clId="Web-{EEB9470D-35D6-4731-A2B7-CBFD6FCFA071}" dt="2021-06-09T17:39:11.443" v="594"/>
          <ac:picMkLst>
            <pc:docMk/>
            <pc:sldMk cId="1979680166" sldId="428"/>
            <ac:picMk id="6" creationId="{2C447AAE-F0F0-6244-B2B3-04196DEE8FF6}"/>
          </ac:picMkLst>
        </pc:picChg>
        <pc:picChg chg="add del">
          <ac:chgData name="Christian Klepper" userId="7eC7QMJic6WujB25aUEySDs5ZUeCB/jsYSEZad2FkXM=" providerId="None" clId="Web-{EEB9470D-35D6-4731-A2B7-CBFD6FCFA071}" dt="2021-06-09T17:38:56.849" v="592"/>
          <ac:picMkLst>
            <pc:docMk/>
            <pc:sldMk cId="1979680166" sldId="428"/>
            <ac:picMk id="13" creationId="{E479AE62-69A6-4637-8DB3-E228B6C7ED78}"/>
          </ac:picMkLst>
        </pc:picChg>
        <pc:picChg chg="add">
          <ac:chgData name="Christian Klepper" userId="7eC7QMJic6WujB25aUEySDs5ZUeCB/jsYSEZad2FkXM=" providerId="None" clId="Web-{EEB9470D-35D6-4731-A2B7-CBFD6FCFA071}" dt="2021-06-09T17:39:11.927" v="595"/>
          <ac:picMkLst>
            <pc:docMk/>
            <pc:sldMk cId="1979680166" sldId="428"/>
            <ac:picMk id="15" creationId="{C8278095-F0BA-4E35-8DA2-3F6169C7BF44}"/>
          </ac:picMkLst>
        </pc:picChg>
      </pc:sldChg>
      <pc:sldChg chg="addSp delSp modSp mod ord modClrScheme chgLayout modNotes">
        <pc:chgData name="Christian Klepper" userId="7eC7QMJic6WujB25aUEySDs5ZUeCB/jsYSEZad2FkXM=" providerId="None" clId="Web-{EEB9470D-35D6-4731-A2B7-CBFD6FCFA071}" dt="2021-06-09T17:26:53.997" v="465"/>
        <pc:sldMkLst>
          <pc:docMk/>
          <pc:sldMk cId="4006100221" sldId="429"/>
        </pc:sldMkLst>
        <pc:spChg chg="del mod ord">
          <ac:chgData name="Christian Klepper" userId="7eC7QMJic6WujB25aUEySDs5ZUeCB/jsYSEZad2FkXM=" providerId="None" clId="Web-{EEB9470D-35D6-4731-A2B7-CBFD6FCFA071}" dt="2021-06-09T17:22:39.437" v="453"/>
          <ac:spMkLst>
            <pc:docMk/>
            <pc:sldMk cId="4006100221" sldId="429"/>
            <ac:spMk id="3" creationId="{A442C4EA-F799-2440-B2E5-3CE2E7EA4FF5}"/>
          </ac:spMkLst>
        </pc:spChg>
        <pc:spChg chg="del">
          <ac:chgData name="Christian Klepper" userId="7eC7QMJic6WujB25aUEySDs5ZUeCB/jsYSEZad2FkXM=" providerId="None" clId="Web-{EEB9470D-35D6-4731-A2B7-CBFD6FCFA071}" dt="2021-06-09T17:22:36.218" v="451"/>
          <ac:spMkLst>
            <pc:docMk/>
            <pc:sldMk cId="4006100221" sldId="429"/>
            <ac:spMk id="4" creationId="{20652986-2942-914B-AAAF-7C178248CC57}"/>
          </ac:spMkLst>
        </pc:spChg>
        <pc:spChg chg="del">
          <ac:chgData name="Christian Klepper" userId="7eC7QMJic6WujB25aUEySDs5ZUeCB/jsYSEZad2FkXM=" providerId="None" clId="Web-{EEB9470D-35D6-4731-A2B7-CBFD6FCFA071}" dt="2021-06-09T17:22:41.843" v="454"/>
          <ac:spMkLst>
            <pc:docMk/>
            <pc:sldMk cId="4006100221" sldId="429"/>
            <ac:spMk id="5" creationId="{82BE3228-406E-EB40-AA8E-46A135FAA8D7}"/>
          </ac:spMkLst>
        </pc:spChg>
        <pc:spChg chg="mod">
          <ac:chgData name="Christian Klepper" userId="7eC7QMJic6WujB25aUEySDs5ZUeCB/jsYSEZad2FkXM=" providerId="None" clId="Web-{EEB9470D-35D6-4731-A2B7-CBFD6FCFA071}" dt="2021-06-09T17:22:32.812" v="450" actId="14100"/>
          <ac:spMkLst>
            <pc:docMk/>
            <pc:sldMk cId="4006100221" sldId="429"/>
            <ac:spMk id="9" creationId="{EB47D497-43CB-D945-8076-841926813F58}"/>
          </ac:spMkLst>
        </pc:spChg>
        <pc:spChg chg="add mod">
          <ac:chgData name="Christian Klepper" userId="7eC7QMJic6WujB25aUEySDs5ZUeCB/jsYSEZad2FkXM=" providerId="None" clId="Web-{EEB9470D-35D6-4731-A2B7-CBFD6FCFA071}" dt="2021-06-09T17:22:51.625" v="456" actId="14100"/>
          <ac:spMkLst>
            <pc:docMk/>
            <pc:sldMk cId="4006100221" sldId="429"/>
            <ac:spMk id="10" creationId="{D963FBC4-9E50-4256-AB25-122EFEBE3F07}"/>
          </ac:spMkLst>
        </pc:spChg>
        <pc:spChg chg="add">
          <ac:chgData name="Christian Klepper" userId="7eC7QMJic6WujB25aUEySDs5ZUeCB/jsYSEZad2FkXM=" providerId="None" clId="Web-{EEB9470D-35D6-4731-A2B7-CBFD6FCFA071}" dt="2021-06-09T17:22:42.765" v="455"/>
          <ac:spMkLst>
            <pc:docMk/>
            <pc:sldMk cId="4006100221" sldId="429"/>
            <ac:spMk id="11" creationId="{ABE3FE32-A2FB-492B-879D-321B30CF683B}"/>
          </ac:spMkLst>
        </pc:spChg>
        <pc:spChg chg="add">
          <ac:chgData name="Christian Klepper" userId="7eC7QMJic6WujB25aUEySDs5ZUeCB/jsYSEZad2FkXM=" providerId="None" clId="Web-{EEB9470D-35D6-4731-A2B7-CBFD6FCFA071}" dt="2021-06-09T17:22:42.765" v="455"/>
          <ac:spMkLst>
            <pc:docMk/>
            <pc:sldMk cId="4006100221" sldId="429"/>
            <ac:spMk id="12" creationId="{A883C967-858E-43D6-A42A-88BA006BF2C9}"/>
          </ac:spMkLst>
        </pc:spChg>
        <pc:picChg chg="mod">
          <ac:chgData name="Christian Klepper" userId="7eC7QMJic6WujB25aUEySDs5ZUeCB/jsYSEZad2FkXM=" providerId="None" clId="Web-{EEB9470D-35D6-4731-A2B7-CBFD6FCFA071}" dt="2021-06-09T17:22:05.953" v="448" actId="1076"/>
          <ac:picMkLst>
            <pc:docMk/>
            <pc:sldMk cId="4006100221" sldId="429"/>
            <ac:picMk id="8" creationId="{9F4FB2EB-2DDC-6C46-8755-414B87BC0B26}"/>
          </ac:picMkLst>
        </pc:picChg>
      </pc:sldChg>
      <pc:sldChg chg="addSp delSp modSp mod ord modClrScheme chgLayout modNotes">
        <pc:chgData name="Christian Klepper" userId="7eC7QMJic6WujB25aUEySDs5ZUeCB/jsYSEZad2FkXM=" providerId="None" clId="Web-{EEB9470D-35D6-4731-A2B7-CBFD6FCFA071}" dt="2021-06-09T16:46:51.194" v="45"/>
        <pc:sldMkLst>
          <pc:docMk/>
          <pc:sldMk cId="350531563" sldId="475"/>
        </pc:sldMkLst>
        <pc:spChg chg="add del mod ord">
          <ac:chgData name="Christian Klepper" userId="7eC7QMJic6WujB25aUEySDs5ZUeCB/jsYSEZad2FkXM=" providerId="None" clId="Web-{EEB9470D-35D6-4731-A2B7-CBFD6FCFA071}" dt="2021-06-09T16:45:30.882" v="39"/>
          <ac:spMkLst>
            <pc:docMk/>
            <pc:sldMk cId="350531563" sldId="475"/>
            <ac:spMk id="2" creationId="{A5412400-CCBB-480D-8997-C6B62557A499}"/>
          </ac:spMkLst>
        </pc:spChg>
        <pc:spChg chg="add del mod ord">
          <ac:chgData name="Christian Klepper" userId="7eC7QMJic6WujB25aUEySDs5ZUeCB/jsYSEZad2FkXM=" providerId="None" clId="Web-{EEB9470D-35D6-4731-A2B7-CBFD6FCFA071}" dt="2021-06-09T16:45:32.804" v="40"/>
          <ac:spMkLst>
            <pc:docMk/>
            <pc:sldMk cId="350531563" sldId="475"/>
            <ac:spMk id="4" creationId="{B87E31A3-5A19-4A87-B73E-E0B7AAEBD06C}"/>
          </ac:spMkLst>
        </pc:spChg>
      </pc:sldChg>
      <pc:sldChg chg="addSp delSp modSp mod ord modClrScheme delDesignElem chgLayout modNotes">
        <pc:chgData name="Christian Klepper" userId="7eC7QMJic6WujB25aUEySDs5ZUeCB/jsYSEZad2FkXM=" providerId="None" clId="Web-{EEB9470D-35D6-4731-A2B7-CBFD6FCFA071}" dt="2021-06-09T16:47:08.319" v="48"/>
        <pc:sldMkLst>
          <pc:docMk/>
          <pc:sldMk cId="1247760918" sldId="568"/>
        </pc:sldMkLst>
        <pc:spChg chg="add del mod ord">
          <ac:chgData name="Christian Klepper" userId="7eC7QMJic6WujB25aUEySDs5ZUeCB/jsYSEZad2FkXM=" providerId="None" clId="Web-{EEB9470D-35D6-4731-A2B7-CBFD6FCFA071}" dt="2021-06-09T16:45:42.132" v="41"/>
          <ac:spMkLst>
            <pc:docMk/>
            <pc:sldMk cId="1247760918" sldId="568"/>
            <ac:spMk id="2" creationId="{B3A0D7F0-12D7-4EB2-A2BC-C9316BC0F127}"/>
          </ac:spMkLst>
        </pc:spChg>
        <pc:spChg chg="add del mod ord">
          <ac:chgData name="Christian Klepper" userId="7eC7QMJic6WujB25aUEySDs5ZUeCB/jsYSEZad2FkXM=" providerId="None" clId="Web-{EEB9470D-35D6-4731-A2B7-CBFD6FCFA071}" dt="2021-06-09T16:45:43.616" v="42"/>
          <ac:spMkLst>
            <pc:docMk/>
            <pc:sldMk cId="1247760918" sldId="568"/>
            <ac:spMk id="4" creationId="{89FADF45-B947-42D1-881D-D3E3127E6725}"/>
          </ac:spMkLst>
        </pc:spChg>
        <pc:spChg chg="del">
          <ac:chgData name="Christian Klepper" userId="7eC7QMJic6WujB25aUEySDs5ZUeCB/jsYSEZad2FkXM=" providerId="None" clId="Web-{EEB9470D-35D6-4731-A2B7-CBFD6FCFA071}" dt="2021-06-09T16:44:42.929" v="31"/>
          <ac:spMkLst>
            <pc:docMk/>
            <pc:sldMk cId="1247760918" sldId="568"/>
            <ac:spMk id="8" creationId="{A4D1609B-102A-4C77-86A2-ACB29FB96D59}"/>
          </ac:spMkLst>
        </pc:spChg>
        <pc:spChg chg="del">
          <ac:chgData name="Christian Klepper" userId="7eC7QMJic6WujB25aUEySDs5ZUeCB/jsYSEZad2FkXM=" providerId="None" clId="Web-{EEB9470D-35D6-4731-A2B7-CBFD6FCFA071}" dt="2021-06-09T16:44:42.929" v="31"/>
          <ac:spMkLst>
            <pc:docMk/>
            <pc:sldMk cId="1247760918" sldId="568"/>
            <ac:spMk id="10" creationId="{38CA0C41-9332-42E9-BF4A-5DB3363BE15A}"/>
          </ac:spMkLst>
        </pc:spChg>
      </pc:sldChg>
      <pc:sldChg chg="delSp modSp mod ord modClrScheme chgLayout modNotes">
        <pc:chgData name="Christian Klepper" userId="7eC7QMJic6WujB25aUEySDs5ZUeCB/jsYSEZad2FkXM=" providerId="None" clId="Web-{EEB9470D-35D6-4731-A2B7-CBFD6FCFA071}" dt="2021-06-09T17:55:56.057" v="772"/>
        <pc:sldMkLst>
          <pc:docMk/>
          <pc:sldMk cId="3354780832" sldId="576"/>
        </pc:sldMkLst>
        <pc:spChg chg="mod ord">
          <ac:chgData name="Christian Klepper" userId="7eC7QMJic6WujB25aUEySDs5ZUeCB/jsYSEZad2FkXM=" providerId="None" clId="Web-{EEB9470D-35D6-4731-A2B7-CBFD6FCFA071}" dt="2021-06-09T17:54:26.808" v="751" actId="20577"/>
          <ac:spMkLst>
            <pc:docMk/>
            <pc:sldMk cId="3354780832" sldId="576"/>
            <ac:spMk id="10" creationId="{7E2B3566-5154-4F54-A690-D2B6FBCE08CF}"/>
          </ac:spMkLst>
        </pc:spChg>
        <pc:spChg chg="del">
          <ac:chgData name="Christian Klepper" userId="7eC7QMJic6WujB25aUEySDs5ZUeCB/jsYSEZad2FkXM=" providerId="None" clId="Web-{EEB9470D-35D6-4731-A2B7-CBFD6FCFA071}" dt="2021-06-09T17:54:30.542" v="752"/>
          <ac:spMkLst>
            <pc:docMk/>
            <pc:sldMk cId="3354780832" sldId="576"/>
            <ac:spMk id="11" creationId="{8D41A855-ADE0-460C-8D03-C58479ADE7E1}"/>
          </ac:spMkLst>
        </pc:spChg>
      </pc:sldChg>
      <pc:sldChg chg="addSp delSp modSp mod ord modClrScheme chgLayout modNotes">
        <pc:chgData name="Christian Klepper" userId="7eC7QMJic6WujB25aUEySDs5ZUeCB/jsYSEZad2FkXM=" providerId="None" clId="Web-{EEB9470D-35D6-4731-A2B7-CBFD6FCFA071}" dt="2021-06-09T16:59:26.327" v="123"/>
        <pc:sldMkLst>
          <pc:docMk/>
          <pc:sldMk cId="3289682299" sldId="586"/>
        </pc:sldMkLst>
        <pc:spChg chg="mod">
          <ac:chgData name="Christian Klepper" userId="7eC7QMJic6WujB25aUEySDs5ZUeCB/jsYSEZad2FkXM=" providerId="None" clId="Web-{EEB9470D-35D6-4731-A2B7-CBFD6FCFA071}" dt="2021-06-09T16:59:15.217" v="121" actId="1076"/>
          <ac:spMkLst>
            <pc:docMk/>
            <pc:sldMk cId="3289682299" sldId="586"/>
            <ac:spMk id="3" creationId="{00000000-0000-0000-0000-000000000000}"/>
          </ac:spMkLst>
        </pc:spChg>
        <pc:spChg chg="add del mod ord">
          <ac:chgData name="Christian Klepper" userId="7eC7QMJic6WujB25aUEySDs5ZUeCB/jsYSEZad2FkXM=" providerId="None" clId="Web-{EEB9470D-35D6-4731-A2B7-CBFD6FCFA071}" dt="2021-06-09T16:53:05.784" v="93"/>
          <ac:spMkLst>
            <pc:docMk/>
            <pc:sldMk cId="3289682299" sldId="586"/>
            <ac:spMk id="4" creationId="{5193444B-E617-42DF-AA43-413DDFBD2D8E}"/>
          </ac:spMkLst>
        </pc:spChg>
        <pc:spChg chg="add del mod ord">
          <ac:chgData name="Christian Klepper" userId="7eC7QMJic6WujB25aUEySDs5ZUeCB/jsYSEZad2FkXM=" providerId="None" clId="Web-{EEB9470D-35D6-4731-A2B7-CBFD6FCFA071}" dt="2021-06-09T16:53:03.784" v="92"/>
          <ac:spMkLst>
            <pc:docMk/>
            <pc:sldMk cId="3289682299" sldId="586"/>
            <ac:spMk id="5" creationId="{7FAA78BA-C163-4022-A84B-F1A922FCF069}"/>
          </ac:spMkLst>
        </pc:spChg>
        <pc:spChg chg="add mod">
          <ac:chgData name="Christian Klepper" userId="7eC7QMJic6WujB25aUEySDs5ZUeCB/jsYSEZad2FkXM=" providerId="None" clId="Web-{EEB9470D-35D6-4731-A2B7-CBFD6FCFA071}" dt="2021-06-09T16:59:02.296" v="118" actId="20577"/>
          <ac:spMkLst>
            <pc:docMk/>
            <pc:sldMk cId="3289682299" sldId="586"/>
            <ac:spMk id="12" creationId="{D7BBEDBC-7A25-4E83-92A8-33C6EE2B0C3A}"/>
          </ac:spMkLst>
        </pc:spChg>
        <pc:spChg chg="add mod">
          <ac:chgData name="Christian Klepper" userId="7eC7QMJic6WujB25aUEySDs5ZUeCB/jsYSEZad2FkXM=" providerId="None" clId="Web-{EEB9470D-35D6-4731-A2B7-CBFD6FCFA071}" dt="2021-06-09T16:59:04.780" v="120" actId="20577"/>
          <ac:spMkLst>
            <pc:docMk/>
            <pc:sldMk cId="3289682299" sldId="586"/>
            <ac:spMk id="15" creationId="{0EE9940F-EE25-4154-90E4-67A55C68436C}"/>
          </ac:spMkLst>
        </pc:spChg>
        <pc:spChg chg="mod">
          <ac:chgData name="Christian Klepper" userId="7eC7QMJic6WujB25aUEySDs5ZUeCB/jsYSEZad2FkXM=" providerId="None" clId="Web-{EEB9470D-35D6-4731-A2B7-CBFD6FCFA071}" dt="2021-06-09T16:59:21.545" v="122" actId="1076"/>
          <ac:spMkLst>
            <pc:docMk/>
            <pc:sldMk cId="3289682299" sldId="586"/>
            <ac:spMk id="17" creationId="{00000000-0000-0000-0000-000000000000}"/>
          </ac:spMkLst>
        </pc:spChg>
        <pc:spChg chg="del">
          <ac:chgData name="Christian Klepper" userId="7eC7QMJic6WujB25aUEySDs5ZUeCB/jsYSEZad2FkXM=" providerId="None" clId="Web-{EEB9470D-35D6-4731-A2B7-CBFD6FCFA071}" dt="2021-06-09T16:58:28.421" v="98"/>
          <ac:spMkLst>
            <pc:docMk/>
            <pc:sldMk cId="3289682299" sldId="586"/>
            <ac:spMk id="18" creationId="{84F0FC8D-CDDA-49A6-935A-AC6FA088A396}"/>
          </ac:spMkLst>
        </pc:spChg>
        <pc:spChg chg="del">
          <ac:chgData name="Christian Klepper" userId="7eC7QMJic6WujB25aUEySDs5ZUeCB/jsYSEZad2FkXM=" providerId="None" clId="Web-{EEB9470D-35D6-4731-A2B7-CBFD6FCFA071}" dt="2021-06-09T16:58:28.421" v="97"/>
          <ac:spMkLst>
            <pc:docMk/>
            <pc:sldMk cId="3289682299" sldId="586"/>
            <ac:spMk id="27" creationId="{70275F90-AEF1-40BC-9B06-1611ED3E8FB5}"/>
          </ac:spMkLst>
        </pc:spChg>
        <pc:spChg chg="del">
          <ac:chgData name="Christian Klepper" userId="7eC7QMJic6WujB25aUEySDs5ZUeCB/jsYSEZad2FkXM=" providerId="None" clId="Web-{EEB9470D-35D6-4731-A2B7-CBFD6FCFA071}" dt="2021-06-09T16:59:26.327" v="123"/>
          <ac:spMkLst>
            <pc:docMk/>
            <pc:sldMk cId="3289682299" sldId="586"/>
            <ac:spMk id="29" creationId="{FA54253F-69AE-4476-A6D1-FE433637D687}"/>
          </ac:spMkLst>
        </pc:spChg>
        <pc:picChg chg="add mod">
          <ac:chgData name="Christian Klepper" userId="7eC7QMJic6WujB25aUEySDs5ZUeCB/jsYSEZad2FkXM=" providerId="None" clId="Web-{EEB9470D-35D6-4731-A2B7-CBFD6FCFA071}" dt="2021-06-09T16:58:53.280" v="113" actId="1076"/>
          <ac:picMkLst>
            <pc:docMk/>
            <pc:sldMk cId="3289682299" sldId="586"/>
            <ac:picMk id="11" creationId="{5AA1798D-29B0-45C8-B759-EFB469C960BD}"/>
          </ac:picMkLst>
        </pc:picChg>
        <pc:picChg chg="del">
          <ac:chgData name="Christian Klepper" userId="7eC7QMJic6WujB25aUEySDs5ZUeCB/jsYSEZad2FkXM=" providerId="None" clId="Web-{EEB9470D-35D6-4731-A2B7-CBFD6FCFA071}" dt="2021-06-09T16:58:28.421" v="99"/>
          <ac:picMkLst>
            <pc:docMk/>
            <pc:sldMk cId="3289682299" sldId="586"/>
            <ac:picMk id="14" creationId="{D77F5BE5-9A5F-4943-A896-5E198A29D2BC}"/>
          </ac:picMkLst>
        </pc:picChg>
        <pc:cxnChg chg="del">
          <ac:chgData name="Christian Klepper" userId="7eC7QMJic6WujB25aUEySDs5ZUeCB/jsYSEZad2FkXM=" providerId="None" clId="Web-{EEB9470D-35D6-4731-A2B7-CBFD6FCFA071}" dt="2021-06-09T16:58:28.421" v="96"/>
          <ac:cxnSpMkLst>
            <pc:docMk/>
            <pc:sldMk cId="3289682299" sldId="586"/>
            <ac:cxnSpMk id="2" creationId="{DD3106F4-1BE5-4902-B98A-F643B2623EFE}"/>
          </ac:cxnSpMkLst>
        </pc:cxnChg>
        <pc:cxnChg chg="add mod">
          <ac:chgData name="Christian Klepper" userId="7eC7QMJic6WujB25aUEySDs5ZUeCB/jsYSEZad2FkXM=" providerId="None" clId="Web-{EEB9470D-35D6-4731-A2B7-CBFD6FCFA071}" dt="2021-06-09T16:58:53.296" v="115" actId="1076"/>
          <ac:cxnSpMkLst>
            <pc:docMk/>
            <pc:sldMk cId="3289682299" sldId="586"/>
            <ac:cxnSpMk id="13" creationId="{BEA6EE99-92BA-4279-BF05-FA8E543CAED3}"/>
          </ac:cxnSpMkLst>
        </pc:cxnChg>
      </pc:sldChg>
      <pc:sldChg chg="del ord modNotes">
        <pc:chgData name="Christian Klepper" userId="7eC7QMJic6WujB25aUEySDs5ZUeCB/jsYSEZad2FkXM=" providerId="None" clId="Web-{EEB9470D-35D6-4731-A2B7-CBFD6FCFA071}" dt="2021-06-09T17:03:21.527" v="192"/>
        <pc:sldMkLst>
          <pc:docMk/>
          <pc:sldMk cId="1252903017" sldId="587"/>
        </pc:sldMkLst>
      </pc:sldChg>
      <pc:sldChg chg="addSp delSp modSp mod ord modClrScheme chgLayout modNotes">
        <pc:chgData name="Christian Klepper" userId="7eC7QMJic6WujB25aUEySDs5ZUeCB/jsYSEZad2FkXM=" providerId="None" clId="Web-{EEB9470D-35D6-4731-A2B7-CBFD6FCFA071}" dt="2021-06-09T17:10:58.538" v="291"/>
        <pc:sldMkLst>
          <pc:docMk/>
          <pc:sldMk cId="2015255872" sldId="588"/>
        </pc:sldMkLst>
        <pc:spChg chg="add del">
          <ac:chgData name="Christian Klepper" userId="7eC7QMJic6WujB25aUEySDs5ZUeCB/jsYSEZad2FkXM=" providerId="None" clId="Web-{EEB9470D-35D6-4731-A2B7-CBFD6FCFA071}" dt="2021-06-09T17:05:16.354" v="224"/>
          <ac:spMkLst>
            <pc:docMk/>
            <pc:sldMk cId="2015255872" sldId="588"/>
            <ac:spMk id="2" creationId="{2FF204B7-636A-4FB4-A2D5-9B29FBB671EB}"/>
          </ac:spMkLst>
        </pc:spChg>
        <pc:spChg chg="add del">
          <ac:chgData name="Christian Klepper" userId="7eC7QMJic6WujB25aUEySDs5ZUeCB/jsYSEZad2FkXM=" providerId="None" clId="Web-{EEB9470D-35D6-4731-A2B7-CBFD6FCFA071}" dt="2021-06-09T17:05:16.354" v="223"/>
          <ac:spMkLst>
            <pc:docMk/>
            <pc:sldMk cId="2015255872" sldId="588"/>
            <ac:spMk id="3" creationId="{02B2E360-3FFC-4BDD-A1DC-597D919819E9}"/>
          </ac:spMkLst>
        </pc:spChg>
        <pc:spChg chg="mod">
          <ac:chgData name="Christian Klepper" userId="7eC7QMJic6WujB25aUEySDs5ZUeCB/jsYSEZad2FkXM=" providerId="None" clId="Web-{EEB9470D-35D6-4731-A2B7-CBFD6FCFA071}" dt="2021-06-09T17:06:13.463" v="232" actId="14100"/>
          <ac:spMkLst>
            <pc:docMk/>
            <pc:sldMk cId="2015255872" sldId="588"/>
            <ac:spMk id="4" creationId="{580ABB1B-8D11-BE4C-996F-06BC86E310D6}"/>
          </ac:spMkLst>
        </pc:spChg>
        <pc:spChg chg="mod">
          <ac:chgData name="Christian Klepper" userId="7eC7QMJic6WujB25aUEySDs5ZUeCB/jsYSEZad2FkXM=" providerId="None" clId="Web-{EEB9470D-35D6-4731-A2B7-CBFD6FCFA071}" dt="2021-06-09T17:06:13.479" v="233" actId="14100"/>
          <ac:spMkLst>
            <pc:docMk/>
            <pc:sldMk cId="2015255872" sldId="588"/>
            <ac:spMk id="5" creationId="{59B8F7C8-1DC5-F240-8BEF-BB5BF592FB16}"/>
          </ac:spMkLst>
        </pc:spChg>
        <pc:spChg chg="mod">
          <ac:chgData name="Christian Klepper" userId="7eC7QMJic6WujB25aUEySDs5ZUeCB/jsYSEZad2FkXM=" providerId="None" clId="Web-{EEB9470D-35D6-4731-A2B7-CBFD6FCFA071}" dt="2021-06-09T17:06:13.494" v="234" actId="14100"/>
          <ac:spMkLst>
            <pc:docMk/>
            <pc:sldMk cId="2015255872" sldId="588"/>
            <ac:spMk id="6" creationId="{8273A405-E523-BC48-A10C-68C650548696}"/>
          </ac:spMkLst>
        </pc:spChg>
        <pc:spChg chg="add del">
          <ac:chgData name="Christian Klepper" userId="7eC7QMJic6WujB25aUEySDs5ZUeCB/jsYSEZad2FkXM=" providerId="None" clId="Web-{EEB9470D-35D6-4731-A2B7-CBFD6FCFA071}" dt="2021-06-09T17:05:16.354" v="222"/>
          <ac:spMkLst>
            <pc:docMk/>
            <pc:sldMk cId="2015255872" sldId="588"/>
            <ac:spMk id="7" creationId="{CEF8706F-F17D-4EDA-9053-E8179257CE8F}"/>
          </ac:spMkLst>
        </pc:spChg>
        <pc:spChg chg="add del mod ord">
          <ac:chgData name="Christian Klepper" userId="7eC7QMJic6WujB25aUEySDs5ZUeCB/jsYSEZad2FkXM=" providerId="None" clId="Web-{EEB9470D-35D6-4731-A2B7-CBFD6FCFA071}" dt="2021-06-09T17:05:36.432" v="227"/>
          <ac:spMkLst>
            <pc:docMk/>
            <pc:sldMk cId="2015255872" sldId="588"/>
            <ac:spMk id="8" creationId="{8C8BA64A-B89D-4078-A592-8339F3A8B0D1}"/>
          </ac:spMkLst>
        </pc:spChg>
        <pc:spChg chg="add del mod ord">
          <ac:chgData name="Christian Klepper" userId="7eC7QMJic6WujB25aUEySDs5ZUeCB/jsYSEZad2FkXM=" providerId="None" clId="Web-{EEB9470D-35D6-4731-A2B7-CBFD6FCFA071}" dt="2021-06-09T17:05:31.792" v="226"/>
          <ac:spMkLst>
            <pc:docMk/>
            <pc:sldMk cId="2015255872" sldId="588"/>
            <ac:spMk id="9" creationId="{44B00A97-513E-4EA5-988F-5B7592BBA9CC}"/>
          </ac:spMkLst>
        </pc:spChg>
        <pc:spChg chg="del">
          <ac:chgData name="Christian Klepper" userId="7eC7QMJic6WujB25aUEySDs5ZUeCB/jsYSEZad2FkXM=" providerId="None" clId="Web-{EEB9470D-35D6-4731-A2B7-CBFD6FCFA071}" dt="2021-06-09T17:05:38.901" v="228"/>
          <ac:spMkLst>
            <pc:docMk/>
            <pc:sldMk cId="2015255872" sldId="588"/>
            <ac:spMk id="12" creationId="{34836310-1702-0C4D-AEC9-F38E4C21F881}"/>
          </ac:spMkLst>
        </pc:spChg>
        <pc:spChg chg="mod">
          <ac:chgData name="Christian Klepper" userId="7eC7QMJic6WujB25aUEySDs5ZUeCB/jsYSEZad2FkXM=" providerId="None" clId="Web-{EEB9470D-35D6-4731-A2B7-CBFD6FCFA071}" dt="2021-06-09T17:06:39.353" v="241" actId="14100"/>
          <ac:spMkLst>
            <pc:docMk/>
            <pc:sldMk cId="2015255872" sldId="588"/>
            <ac:spMk id="13" creationId="{62E98B21-4178-B640-A795-74B7D6FC0EE8}"/>
          </ac:spMkLst>
        </pc:spChg>
        <pc:spChg chg="mod">
          <ac:chgData name="Christian Klepper" userId="7eC7QMJic6WujB25aUEySDs5ZUeCB/jsYSEZad2FkXM=" providerId="None" clId="Web-{EEB9470D-35D6-4731-A2B7-CBFD6FCFA071}" dt="2021-06-09T17:06:39.369" v="242" actId="14100"/>
          <ac:spMkLst>
            <pc:docMk/>
            <pc:sldMk cId="2015255872" sldId="588"/>
            <ac:spMk id="18" creationId="{1833B404-9DBE-4344-9D50-9D352BA827A9}"/>
          </ac:spMkLst>
        </pc:spChg>
        <pc:spChg chg="mod">
          <ac:chgData name="Christian Klepper" userId="7eC7QMJic6WujB25aUEySDs5ZUeCB/jsYSEZad2FkXM=" providerId="None" clId="Web-{EEB9470D-35D6-4731-A2B7-CBFD6FCFA071}" dt="2021-06-09T17:06:39.385" v="243" actId="14100"/>
          <ac:spMkLst>
            <pc:docMk/>
            <pc:sldMk cId="2015255872" sldId="588"/>
            <ac:spMk id="19" creationId="{D3269CCA-F56E-6844-98C4-45DB3D615264}"/>
          </ac:spMkLst>
        </pc:spChg>
        <pc:spChg chg="mod">
          <ac:chgData name="Christian Klepper" userId="7eC7QMJic6WujB25aUEySDs5ZUeCB/jsYSEZad2FkXM=" providerId="None" clId="Web-{EEB9470D-35D6-4731-A2B7-CBFD6FCFA071}" dt="2021-06-09T17:06:39.400" v="244" actId="14100"/>
          <ac:spMkLst>
            <pc:docMk/>
            <pc:sldMk cId="2015255872" sldId="588"/>
            <ac:spMk id="20" creationId="{C97DCE78-30F5-224E-B006-42FED31F1C1C}"/>
          </ac:spMkLst>
        </pc:spChg>
        <pc:spChg chg="mod">
          <ac:chgData name="Christian Klepper" userId="7eC7QMJic6WujB25aUEySDs5ZUeCB/jsYSEZad2FkXM=" providerId="None" clId="Web-{EEB9470D-35D6-4731-A2B7-CBFD6FCFA071}" dt="2021-06-09T17:07:34.306" v="253" actId="20577"/>
          <ac:spMkLst>
            <pc:docMk/>
            <pc:sldMk cId="2015255872" sldId="588"/>
            <ac:spMk id="21" creationId="{00D37530-4AE4-4C43-923A-58C4E5B5717F}"/>
          </ac:spMkLst>
        </pc:spChg>
        <pc:spChg chg="mod">
          <ac:chgData name="Christian Klepper" userId="7eC7QMJic6WujB25aUEySDs5ZUeCB/jsYSEZad2FkXM=" providerId="None" clId="Web-{EEB9470D-35D6-4731-A2B7-CBFD6FCFA071}" dt="2021-06-09T17:06:39.431" v="246" actId="14100"/>
          <ac:spMkLst>
            <pc:docMk/>
            <pc:sldMk cId="2015255872" sldId="588"/>
            <ac:spMk id="22" creationId="{AB08FDF4-9FCF-7245-9006-16282C4AC97F}"/>
          </ac:spMkLst>
        </pc:spChg>
        <pc:cxnChg chg="mod">
          <ac:chgData name="Christian Klepper" userId="7eC7QMJic6WujB25aUEySDs5ZUeCB/jsYSEZad2FkXM=" providerId="None" clId="Web-{EEB9470D-35D6-4731-A2B7-CBFD6FCFA071}" dt="2021-06-09T17:08:42.696" v="264" actId="14100"/>
          <ac:cxnSpMkLst>
            <pc:docMk/>
            <pc:sldMk cId="2015255872" sldId="588"/>
            <ac:cxnSpMk id="27" creationId="{8F713F36-FFF6-6C43-81C7-41FE80954996}"/>
          </ac:cxnSpMkLst>
        </pc:cxnChg>
        <pc:cxnChg chg="mod">
          <ac:chgData name="Christian Klepper" userId="7eC7QMJic6WujB25aUEySDs5ZUeCB/jsYSEZad2FkXM=" providerId="None" clId="Web-{EEB9470D-35D6-4731-A2B7-CBFD6FCFA071}" dt="2021-06-09T17:07:39.368" v="254" actId="14100"/>
          <ac:cxnSpMkLst>
            <pc:docMk/>
            <pc:sldMk cId="2015255872" sldId="588"/>
            <ac:cxnSpMk id="28" creationId="{4A5769D7-5E90-8E4B-8359-9DF8EFE29854}"/>
          </ac:cxnSpMkLst>
        </pc:cxnChg>
        <pc:cxnChg chg="mod">
          <ac:chgData name="Christian Klepper" userId="7eC7QMJic6WujB25aUEySDs5ZUeCB/jsYSEZad2FkXM=" providerId="None" clId="Web-{EEB9470D-35D6-4731-A2B7-CBFD6FCFA071}" dt="2021-06-09T17:07:50.962" v="256" actId="14100"/>
          <ac:cxnSpMkLst>
            <pc:docMk/>
            <pc:sldMk cId="2015255872" sldId="588"/>
            <ac:cxnSpMk id="31" creationId="{85A69AE5-A96B-C642-89E9-7E86F50562EE}"/>
          </ac:cxnSpMkLst>
        </pc:cxnChg>
        <pc:cxnChg chg="mod">
          <ac:chgData name="Christian Klepper" userId="7eC7QMJic6WujB25aUEySDs5ZUeCB/jsYSEZad2FkXM=" providerId="None" clId="Web-{EEB9470D-35D6-4731-A2B7-CBFD6FCFA071}" dt="2021-06-09T17:08:06.274" v="258" actId="14100"/>
          <ac:cxnSpMkLst>
            <pc:docMk/>
            <pc:sldMk cId="2015255872" sldId="588"/>
            <ac:cxnSpMk id="33" creationId="{C4A88EA0-D6A9-0740-AC59-B8F8129A9EA4}"/>
          </ac:cxnSpMkLst>
        </pc:cxnChg>
        <pc:cxnChg chg="mod">
          <ac:chgData name="Christian Klepper" userId="7eC7QMJic6WujB25aUEySDs5ZUeCB/jsYSEZad2FkXM=" providerId="None" clId="Web-{EEB9470D-35D6-4731-A2B7-CBFD6FCFA071}" dt="2021-06-09T17:08:15.852" v="260" actId="14100"/>
          <ac:cxnSpMkLst>
            <pc:docMk/>
            <pc:sldMk cId="2015255872" sldId="588"/>
            <ac:cxnSpMk id="35" creationId="{50B2BB09-FF8C-D746-B43D-657EEDBDD7A7}"/>
          </ac:cxnSpMkLst>
        </pc:cxnChg>
        <pc:cxnChg chg="mod">
          <ac:chgData name="Christian Klepper" userId="7eC7QMJic6WujB25aUEySDs5ZUeCB/jsYSEZad2FkXM=" providerId="None" clId="Web-{EEB9470D-35D6-4731-A2B7-CBFD6FCFA071}" dt="2021-06-09T17:08:28.946" v="262" actId="14100"/>
          <ac:cxnSpMkLst>
            <pc:docMk/>
            <pc:sldMk cId="2015255872" sldId="588"/>
            <ac:cxnSpMk id="38" creationId="{B9EC7EAD-87F4-EF4A-B0CF-F5B9EDD9A0AE}"/>
          </ac:cxnSpMkLst>
        </pc:cxnChg>
      </pc:sldChg>
      <pc:sldChg chg="modSp del mod ord modClrScheme chgLayout">
        <pc:chgData name="Christian Klepper" userId="7eC7QMJic6WujB25aUEySDs5ZUeCB/jsYSEZad2FkXM=" providerId="None" clId="Web-{EEB9470D-35D6-4731-A2B7-CBFD6FCFA071}" dt="2021-06-09T17:14:22.302" v="351"/>
        <pc:sldMkLst>
          <pc:docMk/>
          <pc:sldMk cId="2057625395" sldId="589"/>
        </pc:sldMkLst>
        <pc:spChg chg="mod ord">
          <ac:chgData name="Christian Klepper" userId="7eC7QMJic6WujB25aUEySDs5ZUeCB/jsYSEZad2FkXM=" providerId="None" clId="Web-{EEB9470D-35D6-4731-A2B7-CBFD6FCFA071}" dt="2021-06-09T17:11:31.850" v="292"/>
          <ac:spMkLst>
            <pc:docMk/>
            <pc:sldMk cId="2057625395" sldId="589"/>
            <ac:spMk id="3" creationId="{A3ED24E0-87FA-2B47-920D-5E78E3DC8439}"/>
          </ac:spMkLst>
        </pc:spChg>
      </pc:sldChg>
      <pc:sldChg chg="del ord">
        <pc:chgData name="Christian Klepper" userId="7eC7QMJic6WujB25aUEySDs5ZUeCB/jsYSEZad2FkXM=" providerId="None" clId="Web-{EEB9470D-35D6-4731-A2B7-CBFD6FCFA071}" dt="2021-06-09T17:14:22.692" v="352"/>
        <pc:sldMkLst>
          <pc:docMk/>
          <pc:sldMk cId="3128962775" sldId="590"/>
        </pc:sldMkLst>
      </pc:sldChg>
      <pc:sldChg chg="del ord">
        <pc:chgData name="Christian Klepper" userId="7eC7QMJic6WujB25aUEySDs5ZUeCB/jsYSEZad2FkXM=" providerId="None" clId="Web-{EEB9470D-35D6-4731-A2B7-CBFD6FCFA071}" dt="2021-06-09T17:14:23.630" v="353"/>
        <pc:sldMkLst>
          <pc:docMk/>
          <pc:sldMk cId="1103271173" sldId="591"/>
        </pc:sldMkLst>
      </pc:sldChg>
      <pc:sldChg chg="del ord">
        <pc:chgData name="Christian Klepper" userId="7eC7QMJic6WujB25aUEySDs5ZUeCB/jsYSEZad2FkXM=" providerId="None" clId="Web-{EEB9470D-35D6-4731-A2B7-CBFD6FCFA071}" dt="2021-06-09T17:16:37.722" v="379"/>
        <pc:sldMkLst>
          <pc:docMk/>
          <pc:sldMk cId="2549789677" sldId="592"/>
        </pc:sldMkLst>
      </pc:sldChg>
      <pc:sldChg chg="del ord">
        <pc:chgData name="Christian Klepper" userId="7eC7QMJic6WujB25aUEySDs5ZUeCB/jsYSEZad2FkXM=" providerId="None" clId="Web-{EEB9470D-35D6-4731-A2B7-CBFD6FCFA071}" dt="2021-06-09T17:17:41.456" v="405"/>
        <pc:sldMkLst>
          <pc:docMk/>
          <pc:sldMk cId="3947233114" sldId="593"/>
        </pc:sldMkLst>
      </pc:sldChg>
      <pc:sldChg chg="del ord">
        <pc:chgData name="Christian Klepper" userId="7eC7QMJic6WujB25aUEySDs5ZUeCB/jsYSEZad2FkXM=" providerId="None" clId="Web-{EEB9470D-35D6-4731-A2B7-CBFD6FCFA071}" dt="2021-06-09T17:16:58.206" v="387"/>
        <pc:sldMkLst>
          <pc:docMk/>
          <pc:sldMk cId="407816012" sldId="594"/>
        </pc:sldMkLst>
      </pc:sldChg>
      <pc:sldChg chg="del mod ord modClrScheme chgLayout">
        <pc:chgData name="Christian Klepper" userId="7eC7QMJic6WujB25aUEySDs5ZUeCB/jsYSEZad2FkXM=" providerId="None" clId="Web-{EEB9470D-35D6-4731-A2B7-CBFD6FCFA071}" dt="2021-06-09T17:17:43.206" v="406"/>
        <pc:sldMkLst>
          <pc:docMk/>
          <pc:sldMk cId="2553361387" sldId="595"/>
        </pc:sldMkLst>
      </pc:sldChg>
      <pc:sldChg chg="delSp del ord">
        <pc:chgData name="Christian Klepper" userId="7eC7QMJic6WujB25aUEySDs5ZUeCB/jsYSEZad2FkXM=" providerId="None" clId="Web-{EEB9470D-35D6-4731-A2B7-CBFD6FCFA071}" dt="2021-06-09T17:27:06.200" v="468"/>
        <pc:sldMkLst>
          <pc:docMk/>
          <pc:sldMk cId="3625984227" sldId="596"/>
        </pc:sldMkLst>
        <pc:spChg chg="del">
          <ac:chgData name="Christian Klepper" userId="7eC7QMJic6WujB25aUEySDs5ZUeCB/jsYSEZad2FkXM=" providerId="None" clId="Web-{EEB9470D-35D6-4731-A2B7-CBFD6FCFA071}" dt="2021-06-09T17:23:11.921" v="458"/>
          <ac:spMkLst>
            <pc:docMk/>
            <pc:sldMk cId="3625984227" sldId="596"/>
            <ac:spMk id="2" creationId="{00000000-0000-0000-0000-000000000000}"/>
          </ac:spMkLst>
        </pc:spChg>
      </pc:sldChg>
      <pc:sldChg chg="del ord modNotes">
        <pc:chgData name="Christian Klepper" userId="7eC7QMJic6WujB25aUEySDs5ZUeCB/jsYSEZad2FkXM=" providerId="None" clId="Web-{EEB9470D-35D6-4731-A2B7-CBFD6FCFA071}" dt="2021-06-09T17:04:30.355" v="214"/>
        <pc:sldMkLst>
          <pc:docMk/>
          <pc:sldMk cId="1576634880" sldId="597"/>
        </pc:sldMkLst>
      </pc:sldChg>
      <pc:sldChg chg="del ord">
        <pc:chgData name="Christian Klepper" userId="7eC7QMJic6WujB25aUEySDs5ZUeCB/jsYSEZad2FkXM=" providerId="None" clId="Web-{EEB9470D-35D6-4731-A2B7-CBFD6FCFA071}" dt="2021-06-09T18:12:33.891" v="982"/>
        <pc:sldMkLst>
          <pc:docMk/>
          <pc:sldMk cId="123691881" sldId="601"/>
        </pc:sldMkLst>
      </pc:sldChg>
      <pc:sldChg chg="del ord">
        <pc:chgData name="Christian Klepper" userId="7eC7QMJic6WujB25aUEySDs5ZUeCB/jsYSEZad2FkXM=" providerId="None" clId="Web-{EEB9470D-35D6-4731-A2B7-CBFD6FCFA071}" dt="2021-06-09T18:10:07.393" v="947"/>
        <pc:sldMkLst>
          <pc:docMk/>
          <pc:sldMk cId="330694222" sldId="602"/>
        </pc:sldMkLst>
      </pc:sldChg>
      <pc:sldChg chg="del ord">
        <pc:chgData name="Christian Klepper" userId="7eC7QMJic6WujB25aUEySDs5ZUeCB/jsYSEZad2FkXM=" providerId="None" clId="Web-{EEB9470D-35D6-4731-A2B7-CBFD6FCFA071}" dt="2021-06-09T18:12:30.813" v="979"/>
        <pc:sldMkLst>
          <pc:docMk/>
          <pc:sldMk cId="3276434617" sldId="604"/>
        </pc:sldMkLst>
      </pc:sldChg>
      <pc:sldChg chg="del ord">
        <pc:chgData name="Christian Klepper" userId="7eC7QMJic6WujB25aUEySDs5ZUeCB/jsYSEZad2FkXM=" providerId="None" clId="Web-{EEB9470D-35D6-4731-A2B7-CBFD6FCFA071}" dt="2021-06-09T18:12:31.845" v="980"/>
        <pc:sldMkLst>
          <pc:docMk/>
          <pc:sldMk cId="1418768031" sldId="605"/>
        </pc:sldMkLst>
      </pc:sldChg>
      <pc:sldChg chg="del ord">
        <pc:chgData name="Christian Klepper" userId="7eC7QMJic6WujB25aUEySDs5ZUeCB/jsYSEZad2FkXM=" providerId="None" clId="Web-{EEB9470D-35D6-4731-A2B7-CBFD6FCFA071}" dt="2021-06-09T18:12:32.985" v="981"/>
        <pc:sldMkLst>
          <pc:docMk/>
          <pc:sldMk cId="3515127375" sldId="606"/>
        </pc:sldMkLst>
      </pc:sldChg>
      <pc:sldChg chg="addSp delSp modSp del mod ord modClrScheme chgLayout">
        <pc:chgData name="Christian Klepper" userId="7eC7QMJic6WujB25aUEySDs5ZUeCB/jsYSEZad2FkXM=" providerId="None" clId="Web-{EEB9470D-35D6-4731-A2B7-CBFD6FCFA071}" dt="2021-06-09T17:35:54.804" v="555"/>
        <pc:sldMkLst>
          <pc:docMk/>
          <pc:sldMk cId="3592808951" sldId="607"/>
        </pc:sldMkLst>
        <pc:spChg chg="del mod ord">
          <ac:chgData name="Christian Klepper" userId="7eC7QMJic6WujB25aUEySDs5ZUeCB/jsYSEZad2FkXM=" providerId="None" clId="Web-{EEB9470D-35D6-4731-A2B7-CBFD6FCFA071}" dt="2021-06-09T17:31:07.463" v="485"/>
          <ac:spMkLst>
            <pc:docMk/>
            <pc:sldMk cId="3592808951" sldId="607"/>
            <ac:spMk id="2" creationId="{656B4A7A-5082-1148-A2B5-EA06DF650E15}"/>
          </ac:spMkLst>
        </pc:spChg>
        <pc:spChg chg="add mod">
          <ac:chgData name="Christian Klepper" userId="7eC7QMJic6WujB25aUEySDs5ZUeCB/jsYSEZad2FkXM=" providerId="None" clId="Web-{EEB9470D-35D6-4731-A2B7-CBFD6FCFA071}" dt="2021-06-09T17:31:35.572" v="489" actId="14100"/>
          <ac:spMkLst>
            <pc:docMk/>
            <pc:sldMk cId="3592808951" sldId="607"/>
            <ac:spMk id="6" creationId="{E02E10A6-4304-4E6A-A447-A5629FD3F52C}"/>
          </ac:spMkLst>
        </pc:spChg>
        <pc:spChg chg="add mod">
          <ac:chgData name="Christian Klepper" userId="7eC7QMJic6WujB25aUEySDs5ZUeCB/jsYSEZad2FkXM=" providerId="None" clId="Web-{EEB9470D-35D6-4731-A2B7-CBFD6FCFA071}" dt="2021-06-09T17:31:24.088" v="488" actId="14100"/>
          <ac:spMkLst>
            <pc:docMk/>
            <pc:sldMk cId="3592808951" sldId="607"/>
            <ac:spMk id="7" creationId="{9C383939-52AE-40E1-B3EA-43C9B861282F}"/>
          </ac:spMkLst>
        </pc:spChg>
        <pc:spChg chg="add">
          <ac:chgData name="Christian Klepper" userId="7eC7QMJic6WujB25aUEySDs5ZUeCB/jsYSEZad2FkXM=" providerId="None" clId="Web-{EEB9470D-35D6-4731-A2B7-CBFD6FCFA071}" dt="2021-06-09T17:31:12.541" v="487"/>
          <ac:spMkLst>
            <pc:docMk/>
            <pc:sldMk cId="3592808951" sldId="607"/>
            <ac:spMk id="8" creationId="{71508435-A2DB-44E9-825A-51F59804C981}"/>
          </ac:spMkLst>
        </pc:spChg>
        <pc:spChg chg="del">
          <ac:chgData name="Christian Klepper" userId="7eC7QMJic6WujB25aUEySDs5ZUeCB/jsYSEZad2FkXM=" providerId="None" clId="Web-{EEB9470D-35D6-4731-A2B7-CBFD6FCFA071}" dt="2021-06-09T17:31:07.448" v="484"/>
          <ac:spMkLst>
            <pc:docMk/>
            <pc:sldMk cId="3592808951" sldId="607"/>
            <ac:spMk id="15" creationId="{09AE6745-E9B2-D949-A797-9C49D1515240}"/>
          </ac:spMkLst>
        </pc:spChg>
        <pc:spChg chg="del mod ord">
          <ac:chgData name="Christian Klepper" userId="7eC7QMJic6WujB25aUEySDs5ZUeCB/jsYSEZad2FkXM=" providerId="None" clId="Web-{EEB9470D-35D6-4731-A2B7-CBFD6FCFA071}" dt="2021-06-09T17:31:11.370" v="486"/>
          <ac:spMkLst>
            <pc:docMk/>
            <pc:sldMk cId="3592808951" sldId="607"/>
            <ac:spMk id="17" creationId="{36EE601E-3EAD-4101-8262-E768178F0014}"/>
          </ac:spMkLst>
        </pc:spChg>
        <pc:picChg chg="add">
          <ac:chgData name="Christian Klepper" userId="7eC7QMJic6WujB25aUEySDs5ZUeCB/jsYSEZad2FkXM=" providerId="None" clId="Web-{EEB9470D-35D6-4731-A2B7-CBFD6FCFA071}" dt="2021-06-09T17:31:12.541" v="487"/>
          <ac:picMkLst>
            <pc:docMk/>
            <pc:sldMk cId="3592808951" sldId="607"/>
            <ac:picMk id="9" creationId="{C90775E2-113C-475C-BF4C-AEB4B2A07953}"/>
          </ac:picMkLst>
        </pc:picChg>
      </pc:sldChg>
      <pc:sldChg chg="del ord">
        <pc:chgData name="Christian Klepper" userId="7eC7QMJic6WujB25aUEySDs5ZUeCB/jsYSEZad2FkXM=" providerId="None" clId="Web-{EEB9470D-35D6-4731-A2B7-CBFD6FCFA071}" dt="2021-06-09T17:35:27.554" v="544"/>
        <pc:sldMkLst>
          <pc:docMk/>
          <pc:sldMk cId="2787288309" sldId="609"/>
        </pc:sldMkLst>
      </pc:sldChg>
      <pc:sldChg chg="addSp delSp modSp mod ord modClrScheme chgLayout modNotes">
        <pc:chgData name="Christian Klepper" userId="7eC7QMJic6WujB25aUEySDs5ZUeCB/jsYSEZad2FkXM=" providerId="None" clId="Web-{EEB9470D-35D6-4731-A2B7-CBFD6FCFA071}" dt="2021-06-09T17:36:49.522" v="569"/>
        <pc:sldMkLst>
          <pc:docMk/>
          <pc:sldMk cId="3821950773" sldId="611"/>
        </pc:sldMkLst>
        <pc:spChg chg="del mod ord">
          <ac:chgData name="Christian Klepper" userId="7eC7QMJic6WujB25aUEySDs5ZUeCB/jsYSEZad2FkXM=" providerId="None" clId="Web-{EEB9470D-35D6-4731-A2B7-CBFD6FCFA071}" dt="2021-06-09T17:32:53.540" v="506"/>
          <ac:spMkLst>
            <pc:docMk/>
            <pc:sldMk cId="3821950773" sldId="611"/>
            <ac:spMk id="2" creationId="{656B4A7A-5082-1148-A2B5-EA06DF650E15}"/>
          </ac:spMkLst>
        </pc:spChg>
        <pc:spChg chg="add mod">
          <ac:chgData name="Christian Klepper" userId="7eC7QMJic6WujB25aUEySDs5ZUeCB/jsYSEZad2FkXM=" providerId="None" clId="Web-{EEB9470D-35D6-4731-A2B7-CBFD6FCFA071}" dt="2021-06-09T17:33:24.774" v="513" actId="14100"/>
          <ac:spMkLst>
            <pc:docMk/>
            <pc:sldMk cId="3821950773" sldId="611"/>
            <ac:spMk id="6" creationId="{5F4FD5B3-7F2A-43DF-ABFC-0452B7F2BA73}"/>
          </ac:spMkLst>
        </pc:spChg>
        <pc:spChg chg="add mod">
          <ac:chgData name="Christian Klepper" userId="7eC7QMJic6WujB25aUEySDs5ZUeCB/jsYSEZad2FkXM=" providerId="None" clId="Web-{EEB9470D-35D6-4731-A2B7-CBFD6FCFA071}" dt="2021-06-09T17:35:43.804" v="551" actId="20577"/>
          <ac:spMkLst>
            <pc:docMk/>
            <pc:sldMk cId="3821950773" sldId="611"/>
            <ac:spMk id="7" creationId="{286316AA-82E8-436C-9AE9-CA0A0BBAC092}"/>
          </ac:spMkLst>
        </pc:spChg>
        <pc:spChg chg="add">
          <ac:chgData name="Christian Klepper" userId="7eC7QMJic6WujB25aUEySDs5ZUeCB/jsYSEZad2FkXM=" providerId="None" clId="Web-{EEB9470D-35D6-4731-A2B7-CBFD6FCFA071}" dt="2021-06-09T17:32:54.446" v="507"/>
          <ac:spMkLst>
            <pc:docMk/>
            <pc:sldMk cId="3821950773" sldId="611"/>
            <ac:spMk id="8" creationId="{CE236924-47AC-448C-8F4C-228441384B84}"/>
          </ac:spMkLst>
        </pc:spChg>
        <pc:spChg chg="del">
          <ac:chgData name="Christian Klepper" userId="7eC7QMJic6WujB25aUEySDs5ZUeCB/jsYSEZad2FkXM=" providerId="None" clId="Web-{EEB9470D-35D6-4731-A2B7-CBFD6FCFA071}" dt="2021-06-09T17:32:53.540" v="504"/>
          <ac:spMkLst>
            <pc:docMk/>
            <pc:sldMk cId="3821950773" sldId="611"/>
            <ac:spMk id="15" creationId="{09AE6745-E9B2-D949-A797-9C49D1515240}"/>
          </ac:spMkLst>
        </pc:spChg>
        <pc:spChg chg="del mod ord">
          <ac:chgData name="Christian Klepper" userId="7eC7QMJic6WujB25aUEySDs5ZUeCB/jsYSEZad2FkXM=" providerId="None" clId="Web-{EEB9470D-35D6-4731-A2B7-CBFD6FCFA071}" dt="2021-06-09T17:32:53.540" v="505"/>
          <ac:spMkLst>
            <pc:docMk/>
            <pc:sldMk cId="3821950773" sldId="611"/>
            <ac:spMk id="17" creationId="{36EE601E-3EAD-4101-8262-E768178F0014}"/>
          </ac:spMkLst>
        </pc:spChg>
        <pc:picChg chg="add del mod">
          <ac:chgData name="Christian Klepper" userId="7eC7QMJic6WujB25aUEySDs5ZUeCB/jsYSEZad2FkXM=" providerId="None" clId="Web-{EEB9470D-35D6-4731-A2B7-CBFD6FCFA071}" dt="2021-06-09T17:34:36.461" v="526"/>
          <ac:picMkLst>
            <pc:docMk/>
            <pc:sldMk cId="3821950773" sldId="611"/>
            <ac:picMk id="3" creationId="{F937852B-976E-46E9-BCCF-09A5D3E19E2D}"/>
          </ac:picMkLst>
        </pc:picChg>
        <pc:picChg chg="add del mod">
          <ac:chgData name="Christian Klepper" userId="7eC7QMJic6WujB25aUEySDs5ZUeCB/jsYSEZad2FkXM=" providerId="None" clId="Web-{EEB9470D-35D6-4731-A2B7-CBFD6FCFA071}" dt="2021-06-09T17:34:56.226" v="534"/>
          <ac:picMkLst>
            <pc:docMk/>
            <pc:sldMk cId="3821950773" sldId="611"/>
            <ac:picMk id="4" creationId="{A323EA19-C013-45FF-B565-F650D1FC54FE}"/>
          </ac:picMkLst>
        </pc:picChg>
        <pc:picChg chg="add del mod">
          <ac:chgData name="Christian Klepper" userId="7eC7QMJic6WujB25aUEySDs5ZUeCB/jsYSEZad2FkXM=" providerId="None" clId="Web-{EEB9470D-35D6-4731-A2B7-CBFD6FCFA071}" dt="2021-06-09T17:35:23.429" v="543"/>
          <ac:picMkLst>
            <pc:docMk/>
            <pc:sldMk cId="3821950773" sldId="611"/>
            <ac:picMk id="5" creationId="{AEF5EB09-228A-4F5B-930C-0C9CAB4FA22E}"/>
          </ac:picMkLst>
        </pc:picChg>
        <pc:picChg chg="add del mod ord">
          <ac:chgData name="Christian Klepper" userId="7eC7QMJic6WujB25aUEySDs5ZUeCB/jsYSEZad2FkXM=" providerId="None" clId="Web-{EEB9470D-35D6-4731-A2B7-CBFD6FCFA071}" dt="2021-06-09T17:35:52.898" v="554"/>
          <ac:picMkLst>
            <pc:docMk/>
            <pc:sldMk cId="3821950773" sldId="611"/>
            <ac:picMk id="10" creationId="{0D8A13EF-8529-41AB-B201-8EE340B854E9}"/>
          </ac:picMkLst>
        </pc:picChg>
        <pc:picChg chg="add mod">
          <ac:chgData name="Christian Klepper" userId="7eC7QMJic6WujB25aUEySDs5ZUeCB/jsYSEZad2FkXM=" providerId="None" clId="Web-{EEB9470D-35D6-4731-A2B7-CBFD6FCFA071}" dt="2021-06-09T17:35:51.413" v="553" actId="1076"/>
          <ac:picMkLst>
            <pc:docMk/>
            <pc:sldMk cId="3821950773" sldId="611"/>
            <ac:picMk id="12" creationId="{79F30DAC-5920-46D4-9B13-0A8CBAFF8C1C}"/>
          </ac:picMkLst>
        </pc:picChg>
        <pc:picChg chg="del mod">
          <ac:chgData name="Christian Klepper" userId="7eC7QMJic6WujB25aUEySDs5ZUeCB/jsYSEZad2FkXM=" providerId="None" clId="Web-{EEB9470D-35D6-4731-A2B7-CBFD6FCFA071}" dt="2021-06-09T17:34:01.540" v="518"/>
          <ac:picMkLst>
            <pc:docMk/>
            <pc:sldMk cId="3821950773" sldId="611"/>
            <ac:picMk id="13" creationId="{4B69FCE7-BBFE-5941-91CD-DF88A334A17D}"/>
          </ac:picMkLst>
        </pc:picChg>
      </pc:sldChg>
      <pc:sldChg chg="del ord">
        <pc:chgData name="Christian Klepper" userId="7eC7QMJic6WujB25aUEySDs5ZUeCB/jsYSEZad2FkXM=" providerId="None" clId="Web-{EEB9470D-35D6-4731-A2B7-CBFD6FCFA071}" dt="2021-06-09T17:39:33.114" v="600"/>
        <pc:sldMkLst>
          <pc:docMk/>
          <pc:sldMk cId="2808848340" sldId="613"/>
        </pc:sldMkLst>
      </pc:sldChg>
      <pc:sldChg chg="del ord">
        <pc:chgData name="Christian Klepper" userId="7eC7QMJic6WujB25aUEySDs5ZUeCB/jsYSEZad2FkXM=" providerId="None" clId="Web-{EEB9470D-35D6-4731-A2B7-CBFD6FCFA071}" dt="2021-06-09T17:40:31.489" v="611"/>
        <pc:sldMkLst>
          <pc:docMk/>
          <pc:sldMk cId="256694488" sldId="614"/>
        </pc:sldMkLst>
      </pc:sldChg>
      <pc:sldChg chg="modSp mod ord modClrScheme chgLayout modNotes">
        <pc:chgData name="Christian Klepper" userId="7eC7QMJic6WujB25aUEySDs5ZUeCB/jsYSEZad2FkXM=" providerId="None" clId="Web-{EEB9470D-35D6-4731-A2B7-CBFD6FCFA071}" dt="2021-06-09T17:54:04.965" v="747"/>
        <pc:sldMkLst>
          <pc:docMk/>
          <pc:sldMk cId="989965495" sldId="615"/>
        </pc:sldMkLst>
        <pc:spChg chg="mod">
          <ac:chgData name="Christian Klepper" userId="7eC7QMJic6WujB25aUEySDs5ZUeCB/jsYSEZad2FkXM=" providerId="None" clId="Web-{EEB9470D-35D6-4731-A2B7-CBFD6FCFA071}" dt="2021-06-09T17:41:38.910" v="616" actId="1076"/>
          <ac:spMkLst>
            <pc:docMk/>
            <pc:sldMk cId="989965495" sldId="615"/>
            <ac:spMk id="4" creationId="{63A56B41-28E2-D64D-BBA1-BDBD5D05F1F1}"/>
          </ac:spMkLst>
        </pc:spChg>
        <pc:spChg chg="mod">
          <ac:chgData name="Christian Klepper" userId="7eC7QMJic6WujB25aUEySDs5ZUeCB/jsYSEZad2FkXM=" providerId="None" clId="Web-{EEB9470D-35D6-4731-A2B7-CBFD6FCFA071}" dt="2021-06-09T17:53:03.121" v="738" actId="1076"/>
          <ac:spMkLst>
            <pc:docMk/>
            <pc:sldMk cId="989965495" sldId="615"/>
            <ac:spMk id="8" creationId="{70B00861-DD37-4B0C-96E2-2A218C36B2A6}"/>
          </ac:spMkLst>
        </pc:spChg>
        <pc:spChg chg="mod">
          <ac:chgData name="Christian Klepper" userId="7eC7QMJic6WujB25aUEySDs5ZUeCB/jsYSEZad2FkXM=" providerId="None" clId="Web-{EEB9470D-35D6-4731-A2B7-CBFD6FCFA071}" dt="2021-06-09T17:52:55.090" v="736" actId="20577"/>
          <ac:spMkLst>
            <pc:docMk/>
            <pc:sldMk cId="989965495" sldId="615"/>
            <ac:spMk id="14" creationId="{66326A8E-6EFD-6C4D-910D-94EEEBE265F5}"/>
          </ac:spMkLst>
        </pc:spChg>
        <pc:picChg chg="mod">
          <ac:chgData name="Christian Klepper" userId="7eC7QMJic6WujB25aUEySDs5ZUeCB/jsYSEZad2FkXM=" providerId="None" clId="Web-{EEB9470D-35D6-4731-A2B7-CBFD6FCFA071}" dt="2021-06-09T17:53:06.371" v="739" actId="1076"/>
          <ac:picMkLst>
            <pc:docMk/>
            <pc:sldMk cId="989965495" sldId="615"/>
            <ac:picMk id="3" creationId="{FE2AD9B1-1CBA-4003-BABE-14013609532E}"/>
          </ac:picMkLst>
        </pc:picChg>
        <pc:picChg chg="mod">
          <ac:chgData name="Christian Klepper" userId="7eC7QMJic6WujB25aUEySDs5ZUeCB/jsYSEZad2FkXM=" providerId="None" clId="Web-{EEB9470D-35D6-4731-A2B7-CBFD6FCFA071}" dt="2021-06-09T17:41:33.535" v="615" actId="1076"/>
          <ac:picMkLst>
            <pc:docMk/>
            <pc:sldMk cId="989965495" sldId="615"/>
            <ac:picMk id="6" creationId="{608B8F5E-AA82-0842-AB7B-9D0DB4DE0560}"/>
          </ac:picMkLst>
        </pc:picChg>
      </pc:sldChg>
      <pc:sldChg chg="addSp delSp modSp del mod ord modClrScheme chgLayout">
        <pc:chgData name="Christian Klepper" userId="7eC7QMJic6WujB25aUEySDs5ZUeCB/jsYSEZad2FkXM=" providerId="None" clId="Web-{EEB9470D-35D6-4731-A2B7-CBFD6FCFA071}" dt="2021-06-09T17:55:31.557" v="770"/>
        <pc:sldMkLst>
          <pc:docMk/>
          <pc:sldMk cId="476948281" sldId="616"/>
        </pc:sldMkLst>
        <pc:spChg chg="add mod">
          <ac:chgData name="Christian Klepper" userId="7eC7QMJic6WujB25aUEySDs5ZUeCB/jsYSEZad2FkXM=" providerId="None" clId="Web-{EEB9470D-35D6-4731-A2B7-CBFD6FCFA071}" dt="2021-06-09T17:53:30.418" v="744" actId="1076"/>
          <ac:spMkLst>
            <pc:docMk/>
            <pc:sldMk cId="476948281" sldId="616"/>
            <ac:spMk id="4" creationId="{2A591A7A-2710-4935-BF94-4F137E597AB2}"/>
          </ac:spMkLst>
        </pc:spChg>
        <pc:spChg chg="del">
          <ac:chgData name="Christian Klepper" userId="7eC7QMJic6WujB25aUEySDs5ZUeCB/jsYSEZad2FkXM=" providerId="None" clId="Web-{EEB9470D-35D6-4731-A2B7-CBFD6FCFA071}" dt="2021-06-09T17:53:25.434" v="743"/>
          <ac:spMkLst>
            <pc:docMk/>
            <pc:sldMk cId="476948281" sldId="616"/>
            <ac:spMk id="8" creationId="{70B00861-DD37-4B0C-96E2-2A218C36B2A6}"/>
          </ac:spMkLst>
        </pc:spChg>
        <pc:spChg chg="add del mod">
          <ac:chgData name="Christian Klepper" userId="7eC7QMJic6WujB25aUEySDs5ZUeCB/jsYSEZad2FkXM=" providerId="None" clId="Web-{EEB9470D-35D6-4731-A2B7-CBFD6FCFA071}" dt="2021-06-09T17:55:06.964" v="757"/>
          <ac:spMkLst>
            <pc:docMk/>
            <pc:sldMk cId="476948281" sldId="616"/>
            <ac:spMk id="9" creationId="{46CEB1B5-7CCA-4A04-B84E-CE63552B7E72}"/>
          </ac:spMkLst>
        </pc:spChg>
        <pc:picChg chg="del">
          <ac:chgData name="Christian Klepper" userId="7eC7QMJic6WujB25aUEySDs5ZUeCB/jsYSEZad2FkXM=" providerId="None" clId="Web-{EEB9470D-35D6-4731-A2B7-CBFD6FCFA071}" dt="2021-06-09T17:53:24.106" v="742"/>
          <ac:picMkLst>
            <pc:docMk/>
            <pc:sldMk cId="476948281" sldId="616"/>
            <ac:picMk id="3" creationId="{FE2AD9B1-1CBA-4003-BABE-14013609532E}"/>
          </ac:picMkLst>
        </pc:picChg>
        <pc:picChg chg="add mod">
          <ac:chgData name="Christian Klepper" userId="7eC7QMJic6WujB25aUEySDs5ZUeCB/jsYSEZad2FkXM=" providerId="None" clId="Web-{EEB9470D-35D6-4731-A2B7-CBFD6FCFA071}" dt="2021-06-09T17:53:30.418" v="745" actId="1076"/>
          <ac:picMkLst>
            <pc:docMk/>
            <pc:sldMk cId="476948281" sldId="616"/>
            <ac:picMk id="6" creationId="{5C5DD03E-930F-4D02-A167-7D64010426EA}"/>
          </ac:picMkLst>
        </pc:picChg>
      </pc:sldChg>
      <pc:sldChg chg="del">
        <pc:chgData name="Christian Klepper" userId="7eC7QMJic6WujB25aUEySDs5ZUeCB/jsYSEZad2FkXM=" providerId="None" clId="Web-{EEB9470D-35D6-4731-A2B7-CBFD6FCFA071}" dt="2021-06-09T18:12:45.048" v="986"/>
        <pc:sldMkLst>
          <pc:docMk/>
          <pc:sldMk cId="1750414797" sldId="617"/>
        </pc:sldMkLst>
      </pc:sldChg>
      <pc:sldChg chg="del">
        <pc:chgData name="Christian Klepper" userId="7eC7QMJic6WujB25aUEySDs5ZUeCB/jsYSEZad2FkXM=" providerId="None" clId="Web-{EEB9470D-35D6-4731-A2B7-CBFD6FCFA071}" dt="2021-06-09T16:49:21.192" v="51"/>
        <pc:sldMkLst>
          <pc:docMk/>
          <pc:sldMk cId="2177719242" sldId="618"/>
        </pc:sldMkLst>
      </pc:sldChg>
      <pc:sldChg chg="del ord">
        <pc:chgData name="Christian Klepper" userId="7eC7QMJic6WujB25aUEySDs5ZUeCB/jsYSEZad2FkXM=" providerId="None" clId="Web-{EEB9470D-35D6-4731-A2B7-CBFD6FCFA071}" dt="2021-06-09T17:35:02.679" v="538"/>
        <pc:sldMkLst>
          <pc:docMk/>
          <pc:sldMk cId="3831814733" sldId="619"/>
        </pc:sldMkLst>
      </pc:sldChg>
      <pc:sldChg chg="del ord">
        <pc:chgData name="Christian Klepper" userId="7eC7QMJic6WujB25aUEySDs5ZUeCB/jsYSEZad2FkXM=" providerId="None" clId="Web-{EEB9470D-35D6-4731-A2B7-CBFD6FCFA071}" dt="2021-06-09T17:34:45.070" v="531"/>
        <pc:sldMkLst>
          <pc:docMk/>
          <pc:sldMk cId="3139975255" sldId="620"/>
        </pc:sldMkLst>
      </pc:sldChg>
      <pc:sldChg chg="modSp del mod modClrScheme chgLayout">
        <pc:chgData name="Christian Klepper" userId="7eC7QMJic6WujB25aUEySDs5ZUeCB/jsYSEZad2FkXM=" providerId="None" clId="Web-{EEB9470D-35D6-4731-A2B7-CBFD6FCFA071}" dt="2021-06-09T18:12:45.063" v="987"/>
        <pc:sldMkLst>
          <pc:docMk/>
          <pc:sldMk cId="3251995994" sldId="624"/>
        </pc:sldMkLst>
        <pc:spChg chg="mod ord">
          <ac:chgData name="Christian Klepper" userId="7eC7QMJic6WujB25aUEySDs5ZUeCB/jsYSEZad2FkXM=" providerId="None" clId="Web-{EEB9470D-35D6-4731-A2B7-CBFD6FCFA071}" dt="2021-06-09T16:44:43.367" v="33"/>
          <ac:spMkLst>
            <pc:docMk/>
            <pc:sldMk cId="3251995994" sldId="624"/>
            <ac:spMk id="2" creationId="{BC03CE87-13EC-45A2-B7D3-A61AB2423B4B}"/>
          </ac:spMkLst>
        </pc:spChg>
        <pc:picChg chg="mod ord">
          <ac:chgData name="Christian Klepper" userId="7eC7QMJic6WujB25aUEySDs5ZUeCB/jsYSEZad2FkXM=" providerId="None" clId="Web-{EEB9470D-35D6-4731-A2B7-CBFD6FCFA071}" dt="2021-06-09T16:44:43.367" v="33"/>
          <ac:picMkLst>
            <pc:docMk/>
            <pc:sldMk cId="3251995994" sldId="624"/>
            <ac:picMk id="7" creationId="{52334022-C982-43E7-A276-66EF5DAFCB0E}"/>
          </ac:picMkLst>
        </pc:picChg>
      </pc:sldChg>
      <pc:sldChg chg="del ord">
        <pc:chgData name="Christian Klepper" userId="7eC7QMJic6WujB25aUEySDs5ZUeCB/jsYSEZad2FkXM=" providerId="None" clId="Web-{EEB9470D-35D6-4731-A2B7-CBFD6FCFA071}" dt="2021-06-09T18:12:34.876" v="983"/>
        <pc:sldMkLst>
          <pc:docMk/>
          <pc:sldMk cId="1478728284" sldId="626"/>
        </pc:sldMkLst>
      </pc:sldChg>
      <pc:sldChg chg="del ord">
        <pc:chgData name="Christian Klepper" userId="7eC7QMJic6WujB25aUEySDs5ZUeCB/jsYSEZad2FkXM=" providerId="None" clId="Web-{EEB9470D-35D6-4731-A2B7-CBFD6FCFA071}" dt="2021-06-09T18:12:36.001" v="984"/>
        <pc:sldMkLst>
          <pc:docMk/>
          <pc:sldMk cId="18857297" sldId="627"/>
        </pc:sldMkLst>
      </pc:sldChg>
      <pc:sldChg chg="modSp mod modClrScheme chgLayout">
        <pc:chgData name="Christian Klepper" userId="7eC7QMJic6WujB25aUEySDs5ZUeCB/jsYSEZad2FkXM=" providerId="None" clId="Web-{EEB9470D-35D6-4731-A2B7-CBFD6FCFA071}" dt="2021-06-09T16:44:13.383" v="30" actId="1076"/>
        <pc:sldMkLst>
          <pc:docMk/>
          <pc:sldMk cId="4272546737" sldId="629"/>
        </pc:sldMkLst>
        <pc:spChg chg="mod ord">
          <ac:chgData name="Christian Klepper" userId="7eC7QMJic6WujB25aUEySDs5ZUeCB/jsYSEZad2FkXM=" providerId="None" clId="Web-{EEB9470D-35D6-4731-A2B7-CBFD6FCFA071}" dt="2021-06-09T16:44:13.383" v="30" actId="1076"/>
          <ac:spMkLst>
            <pc:docMk/>
            <pc:sldMk cId="4272546737" sldId="629"/>
            <ac:spMk id="2" creationId="{00000000-0000-0000-0000-000000000000}"/>
          </ac:spMkLst>
        </pc:spChg>
        <pc:spChg chg="mod ord">
          <ac:chgData name="Christian Klepper" userId="7eC7QMJic6WujB25aUEySDs5ZUeCB/jsYSEZad2FkXM=" providerId="None" clId="Web-{EEB9470D-35D6-4731-A2B7-CBFD6FCFA071}" dt="2021-06-09T16:44:03.039" v="28" actId="1076"/>
          <ac:spMkLst>
            <pc:docMk/>
            <pc:sldMk cId="4272546737" sldId="629"/>
            <ac:spMk id="3" creationId="{00000000-0000-0000-0000-000000000000}"/>
          </ac:spMkLst>
        </pc:spChg>
      </pc:sldChg>
      <pc:sldChg chg="del">
        <pc:chgData name="Christian Klepper" userId="7eC7QMJic6WujB25aUEySDs5ZUeCB/jsYSEZad2FkXM=" providerId="None" clId="Web-{EEB9470D-35D6-4731-A2B7-CBFD6FCFA071}" dt="2021-06-09T16:43:24.962" v="25"/>
        <pc:sldMkLst>
          <pc:docMk/>
          <pc:sldMk cId="160563688" sldId="630"/>
        </pc:sldMkLst>
      </pc:sldChg>
      <pc:sldChg chg="del">
        <pc:chgData name="Christian Klepper" userId="7eC7QMJic6WujB25aUEySDs5ZUeCB/jsYSEZad2FkXM=" providerId="None" clId="Web-{EEB9470D-35D6-4731-A2B7-CBFD6FCFA071}" dt="2021-06-09T16:43:27.290" v="26"/>
        <pc:sldMkLst>
          <pc:docMk/>
          <pc:sldMk cId="4271842360" sldId="631"/>
        </pc:sldMkLst>
      </pc:sldChg>
      <pc:sldChg chg="add del">
        <pc:chgData name="Christian Klepper" userId="7eC7QMJic6WujB25aUEySDs5ZUeCB/jsYSEZad2FkXM=" providerId="None" clId="Web-{EEB9470D-35D6-4731-A2B7-CBFD6FCFA071}" dt="2021-06-09T18:12:45.063" v="989"/>
        <pc:sldMkLst>
          <pc:docMk/>
          <pc:sldMk cId="1226474266" sldId="632"/>
        </pc:sldMkLst>
      </pc:sldChg>
      <pc:sldChg chg="add del">
        <pc:chgData name="Christian Klepper" userId="7eC7QMJic6WujB25aUEySDs5ZUeCB/jsYSEZad2FkXM=" providerId="None" clId="Web-{EEB9470D-35D6-4731-A2B7-CBFD6FCFA071}" dt="2021-06-09T18:12:45.063" v="990"/>
        <pc:sldMkLst>
          <pc:docMk/>
          <pc:sldMk cId="3491955246" sldId="633"/>
        </pc:sldMkLst>
      </pc:sldChg>
      <pc:sldChg chg="add del">
        <pc:chgData name="Christian Klepper" userId="7eC7QMJic6WujB25aUEySDs5ZUeCB/jsYSEZad2FkXM=" providerId="None" clId="Web-{EEB9470D-35D6-4731-A2B7-CBFD6FCFA071}" dt="2021-06-09T18:12:45.063" v="991"/>
        <pc:sldMkLst>
          <pc:docMk/>
          <pc:sldMk cId="2288544217" sldId="634"/>
        </pc:sldMkLst>
      </pc:sldChg>
      <pc:sldChg chg="add del">
        <pc:chgData name="Christian Klepper" userId="7eC7QMJic6WujB25aUEySDs5ZUeCB/jsYSEZad2FkXM=" providerId="None" clId="Web-{EEB9470D-35D6-4731-A2B7-CBFD6FCFA071}" dt="2021-06-09T18:12:45.063" v="992"/>
        <pc:sldMkLst>
          <pc:docMk/>
          <pc:sldMk cId="3914848035" sldId="635"/>
        </pc:sldMkLst>
      </pc:sldChg>
      <pc:sldChg chg="add del">
        <pc:chgData name="Christian Klepper" userId="7eC7QMJic6WujB25aUEySDs5ZUeCB/jsYSEZad2FkXM=" providerId="None" clId="Web-{EEB9470D-35D6-4731-A2B7-CBFD6FCFA071}" dt="2021-06-09T18:12:45.063" v="993"/>
        <pc:sldMkLst>
          <pc:docMk/>
          <pc:sldMk cId="3573013991" sldId="636"/>
        </pc:sldMkLst>
      </pc:sldChg>
      <pc:sldChg chg="add del">
        <pc:chgData name="Christian Klepper" userId="7eC7QMJic6WujB25aUEySDs5ZUeCB/jsYSEZad2FkXM=" providerId="None" clId="Web-{EEB9470D-35D6-4731-A2B7-CBFD6FCFA071}" dt="2021-06-09T18:12:45.063" v="994"/>
        <pc:sldMkLst>
          <pc:docMk/>
          <pc:sldMk cId="942085508" sldId="637"/>
        </pc:sldMkLst>
      </pc:sldChg>
      <pc:sldChg chg="add del">
        <pc:chgData name="Christian Klepper" userId="7eC7QMJic6WujB25aUEySDs5ZUeCB/jsYSEZad2FkXM=" providerId="None" clId="Web-{EEB9470D-35D6-4731-A2B7-CBFD6FCFA071}" dt="2021-06-09T18:12:45.079" v="995"/>
        <pc:sldMkLst>
          <pc:docMk/>
          <pc:sldMk cId="3750207445" sldId="638"/>
        </pc:sldMkLst>
      </pc:sldChg>
      <pc:sldChg chg="add del">
        <pc:chgData name="Christian Klepper" userId="7eC7QMJic6WujB25aUEySDs5ZUeCB/jsYSEZad2FkXM=" providerId="None" clId="Web-{EEB9470D-35D6-4731-A2B7-CBFD6FCFA071}" dt="2021-06-09T18:12:45.079" v="996"/>
        <pc:sldMkLst>
          <pc:docMk/>
          <pc:sldMk cId="2080685076" sldId="639"/>
        </pc:sldMkLst>
      </pc:sldChg>
      <pc:sldChg chg="add del">
        <pc:chgData name="Christian Klepper" userId="7eC7QMJic6WujB25aUEySDs5ZUeCB/jsYSEZad2FkXM=" providerId="None" clId="Web-{EEB9470D-35D6-4731-A2B7-CBFD6FCFA071}" dt="2021-06-09T18:12:45.079" v="997"/>
        <pc:sldMkLst>
          <pc:docMk/>
          <pc:sldMk cId="2737510468" sldId="640"/>
        </pc:sldMkLst>
      </pc:sldChg>
      <pc:sldChg chg="add del">
        <pc:chgData name="Christian Klepper" userId="7eC7QMJic6WujB25aUEySDs5ZUeCB/jsYSEZad2FkXM=" providerId="None" clId="Web-{EEB9470D-35D6-4731-A2B7-CBFD6FCFA071}" dt="2021-06-09T18:12:45.079" v="998"/>
        <pc:sldMkLst>
          <pc:docMk/>
          <pc:sldMk cId="402415173" sldId="641"/>
        </pc:sldMkLst>
      </pc:sldChg>
      <pc:sldChg chg="add del">
        <pc:chgData name="Christian Klepper" userId="7eC7QMJic6WujB25aUEySDs5ZUeCB/jsYSEZad2FkXM=" providerId="None" clId="Web-{EEB9470D-35D6-4731-A2B7-CBFD6FCFA071}" dt="2021-06-09T18:12:45.079" v="999"/>
        <pc:sldMkLst>
          <pc:docMk/>
          <pc:sldMk cId="482576798" sldId="642"/>
        </pc:sldMkLst>
      </pc:sldChg>
      <pc:sldChg chg="add del">
        <pc:chgData name="Christian Klepper" userId="7eC7QMJic6WujB25aUEySDs5ZUeCB/jsYSEZad2FkXM=" providerId="None" clId="Web-{EEB9470D-35D6-4731-A2B7-CBFD6FCFA071}" dt="2021-06-09T18:12:45.079" v="1000"/>
        <pc:sldMkLst>
          <pc:docMk/>
          <pc:sldMk cId="3107402639" sldId="643"/>
        </pc:sldMkLst>
      </pc:sldChg>
      <pc:sldChg chg="add del">
        <pc:chgData name="Christian Klepper" userId="7eC7QMJic6WujB25aUEySDs5ZUeCB/jsYSEZad2FkXM=" providerId="None" clId="Web-{EEB9470D-35D6-4731-A2B7-CBFD6FCFA071}" dt="2021-06-09T18:12:37.423" v="985"/>
        <pc:sldMkLst>
          <pc:docMk/>
          <pc:sldMk cId="3431451999" sldId="644"/>
        </pc:sldMkLst>
      </pc:sldChg>
      <pc:sldChg chg="add del">
        <pc:chgData name="Christian Klepper" userId="7eC7QMJic6WujB25aUEySDs5ZUeCB/jsYSEZad2FkXM=" providerId="None" clId="Web-{EEB9470D-35D6-4731-A2B7-CBFD6FCFA071}" dt="2021-06-09T16:51:26.300" v="78"/>
        <pc:sldMkLst>
          <pc:docMk/>
          <pc:sldMk cId="1310228999" sldId="645"/>
        </pc:sldMkLst>
      </pc:sldChg>
      <pc:sldChg chg="add del">
        <pc:chgData name="Christian Klepper" userId="7eC7QMJic6WujB25aUEySDs5ZUeCB/jsYSEZad2FkXM=" providerId="None" clId="Web-{EEB9470D-35D6-4731-A2B7-CBFD6FCFA071}" dt="2021-06-09T16:51:22.660" v="77"/>
        <pc:sldMkLst>
          <pc:docMk/>
          <pc:sldMk cId="4161898701" sldId="646"/>
        </pc:sldMkLst>
      </pc:sldChg>
      <pc:sldChg chg="modSp add modNotes">
        <pc:chgData name="Christian Klepper" userId="7eC7QMJic6WujB25aUEySDs5ZUeCB/jsYSEZad2FkXM=" providerId="None" clId="Web-{EEB9470D-35D6-4731-A2B7-CBFD6FCFA071}" dt="2021-06-09T16:52:44.690" v="90"/>
        <pc:sldMkLst>
          <pc:docMk/>
          <pc:sldMk cId="1629328410" sldId="647"/>
        </pc:sldMkLst>
        <pc:spChg chg="mod">
          <ac:chgData name="Christian Klepper" userId="7eC7QMJic6WujB25aUEySDs5ZUeCB/jsYSEZad2FkXM=" providerId="None" clId="Web-{EEB9470D-35D6-4731-A2B7-CBFD6FCFA071}" dt="2021-06-09T16:50:31.551" v="61" actId="20577"/>
          <ac:spMkLst>
            <pc:docMk/>
            <pc:sldMk cId="1629328410" sldId="647"/>
            <ac:spMk id="56" creationId="{486DF121-6F13-41F7-89A8-C1735C74B84D}"/>
          </ac:spMkLst>
        </pc:spChg>
        <pc:spChg chg="mod">
          <ac:chgData name="Christian Klepper" userId="7eC7QMJic6WujB25aUEySDs5ZUeCB/jsYSEZad2FkXM=" providerId="None" clId="Web-{EEB9470D-35D6-4731-A2B7-CBFD6FCFA071}" dt="2021-06-09T16:50:46.598" v="70" actId="1076"/>
          <ac:spMkLst>
            <pc:docMk/>
            <pc:sldMk cId="1629328410" sldId="647"/>
            <ac:spMk id="63" creationId="{86AA1A1A-E675-433A-8883-94849C8546AC}"/>
          </ac:spMkLst>
        </pc:spChg>
        <pc:spChg chg="mod">
          <ac:chgData name="Christian Klepper" userId="7eC7QMJic6WujB25aUEySDs5ZUeCB/jsYSEZad2FkXM=" providerId="None" clId="Web-{EEB9470D-35D6-4731-A2B7-CBFD6FCFA071}" dt="2021-06-09T16:51:01.551" v="75" actId="1076"/>
          <ac:spMkLst>
            <pc:docMk/>
            <pc:sldMk cId="1629328410" sldId="647"/>
            <ac:spMk id="70" creationId="{44F2E348-4763-45FB-9DAA-6F5DF345431F}"/>
          </ac:spMkLst>
        </pc:spChg>
        <pc:spChg chg="mod">
          <ac:chgData name="Christian Klepper" userId="7eC7QMJic6WujB25aUEySDs5ZUeCB/jsYSEZad2FkXM=" providerId="None" clId="Web-{EEB9470D-35D6-4731-A2B7-CBFD6FCFA071}" dt="2021-06-09T16:50:23.910" v="59" actId="20577"/>
          <ac:spMkLst>
            <pc:docMk/>
            <pc:sldMk cId="1629328410" sldId="647"/>
            <ac:spMk id="78" creationId="{C11F91BC-A927-4D8B-A09F-026A65C5524B}"/>
          </ac:spMkLst>
        </pc:spChg>
      </pc:sldChg>
      <pc:sldChg chg="add modNotes">
        <pc:chgData name="Christian Klepper" userId="7eC7QMJic6WujB25aUEySDs5ZUeCB/jsYSEZad2FkXM=" providerId="None" clId="Web-{EEB9470D-35D6-4731-A2B7-CBFD6FCFA071}" dt="2021-06-09T16:48:09.084" v="50"/>
        <pc:sldMkLst>
          <pc:docMk/>
          <pc:sldMk cId="741367147" sldId="648"/>
        </pc:sldMkLst>
      </pc:sldChg>
      <pc:sldChg chg="add">
        <pc:chgData name="Christian Klepper" userId="7eC7QMJic6WujB25aUEySDs5ZUeCB/jsYSEZad2FkXM=" providerId="None" clId="Web-{EEB9470D-35D6-4731-A2B7-CBFD6FCFA071}" dt="2021-06-09T16:43:04.556" v="17"/>
        <pc:sldMkLst>
          <pc:docMk/>
          <pc:sldMk cId="740321930" sldId="649"/>
        </pc:sldMkLst>
      </pc:sldChg>
      <pc:sldChg chg="add">
        <pc:chgData name="Christian Klepper" userId="7eC7QMJic6WujB25aUEySDs5ZUeCB/jsYSEZad2FkXM=" providerId="None" clId="Web-{EEB9470D-35D6-4731-A2B7-CBFD6FCFA071}" dt="2021-06-09T16:43:04.852" v="18"/>
        <pc:sldMkLst>
          <pc:docMk/>
          <pc:sldMk cId="148109586" sldId="650"/>
        </pc:sldMkLst>
      </pc:sldChg>
      <pc:sldChg chg="add">
        <pc:chgData name="Christian Klepper" userId="7eC7QMJic6WujB25aUEySDs5ZUeCB/jsYSEZad2FkXM=" providerId="None" clId="Web-{EEB9470D-35D6-4731-A2B7-CBFD6FCFA071}" dt="2021-06-09T16:43:05.024" v="19"/>
        <pc:sldMkLst>
          <pc:docMk/>
          <pc:sldMk cId="3991325213" sldId="651"/>
        </pc:sldMkLst>
      </pc:sldChg>
      <pc:sldChg chg="add del">
        <pc:chgData name="Christian Klepper" userId="7eC7QMJic6WujB25aUEySDs5ZUeCB/jsYSEZad2FkXM=" providerId="None" clId="Web-{EEB9470D-35D6-4731-A2B7-CBFD6FCFA071}" dt="2021-06-09T16:45:23.992" v="38"/>
        <pc:sldMkLst>
          <pc:docMk/>
          <pc:sldMk cId="3259522978" sldId="652"/>
        </pc:sldMkLst>
      </pc:sldChg>
      <pc:sldChg chg="add del">
        <pc:chgData name="Christian Klepper" userId="7eC7QMJic6WujB25aUEySDs5ZUeCB/jsYSEZad2FkXM=" providerId="None" clId="Web-{EEB9470D-35D6-4731-A2B7-CBFD6FCFA071}" dt="2021-06-09T16:45:21.617" v="37"/>
        <pc:sldMkLst>
          <pc:docMk/>
          <pc:sldMk cId="227482438" sldId="653"/>
        </pc:sldMkLst>
      </pc:sldChg>
      <pc:sldChg chg="add">
        <pc:chgData name="Christian Klepper" userId="7eC7QMJic6WujB25aUEySDs5ZUeCB/jsYSEZad2FkXM=" providerId="None" clId="Web-{EEB9470D-35D6-4731-A2B7-CBFD6FCFA071}" dt="2021-06-09T16:43:08.149" v="22"/>
        <pc:sldMkLst>
          <pc:docMk/>
          <pc:sldMk cId="3193567516" sldId="654"/>
        </pc:sldMkLst>
      </pc:sldChg>
      <pc:sldChg chg="add">
        <pc:chgData name="Christian Klepper" userId="7eC7QMJic6WujB25aUEySDs5ZUeCB/jsYSEZad2FkXM=" providerId="None" clId="Web-{EEB9470D-35D6-4731-A2B7-CBFD6FCFA071}" dt="2021-06-09T16:43:08.462" v="23"/>
        <pc:sldMkLst>
          <pc:docMk/>
          <pc:sldMk cId="1047401140" sldId="655"/>
        </pc:sldMkLst>
      </pc:sldChg>
      <pc:sldChg chg="add">
        <pc:chgData name="Christian Klepper" userId="7eC7QMJic6WujB25aUEySDs5ZUeCB/jsYSEZad2FkXM=" providerId="None" clId="Web-{EEB9470D-35D6-4731-A2B7-CBFD6FCFA071}" dt="2021-06-09T16:43:08.743" v="24"/>
        <pc:sldMkLst>
          <pc:docMk/>
          <pc:sldMk cId="1724478488" sldId="656"/>
        </pc:sldMkLst>
      </pc:sldChg>
      <pc:sldChg chg="addSp delSp modSp add replId modNotes">
        <pc:chgData name="Christian Klepper" userId="7eC7QMJic6WujB25aUEySDs5ZUeCB/jsYSEZad2FkXM=" providerId="None" clId="Web-{EEB9470D-35D6-4731-A2B7-CBFD6FCFA071}" dt="2021-06-09T17:04:26.339" v="213" actId="1076"/>
        <pc:sldMkLst>
          <pc:docMk/>
          <pc:sldMk cId="328331788" sldId="657"/>
        </pc:sldMkLst>
        <pc:spChg chg="add mod">
          <ac:chgData name="Christian Klepper" userId="7eC7QMJic6WujB25aUEySDs5ZUeCB/jsYSEZad2FkXM=" providerId="None" clId="Web-{EEB9470D-35D6-4731-A2B7-CBFD6FCFA071}" dt="2021-06-09T17:04:26.339" v="213" actId="1076"/>
          <ac:spMkLst>
            <pc:docMk/>
            <pc:sldMk cId="328331788" sldId="657"/>
            <ac:spMk id="2" creationId="{A61DF644-2201-4745-8C2D-C341086A7B72}"/>
          </ac:spMkLst>
        </pc:spChg>
        <pc:spChg chg="del">
          <ac:chgData name="Christian Klepper" userId="7eC7QMJic6WujB25aUEySDs5ZUeCB/jsYSEZad2FkXM=" providerId="None" clId="Web-{EEB9470D-35D6-4731-A2B7-CBFD6FCFA071}" dt="2021-06-09T17:03:45.324" v="198"/>
          <ac:spMkLst>
            <pc:docMk/>
            <pc:sldMk cId="328331788" sldId="657"/>
            <ac:spMk id="3" creationId="{00000000-0000-0000-0000-000000000000}"/>
          </ac:spMkLst>
        </pc:spChg>
        <pc:spChg chg="add mod">
          <ac:chgData name="Christian Klepper" userId="7eC7QMJic6WujB25aUEySDs5ZUeCB/jsYSEZad2FkXM=" providerId="None" clId="Web-{EEB9470D-35D6-4731-A2B7-CBFD6FCFA071}" dt="2021-06-09T17:03:57.980" v="207" actId="1076"/>
          <ac:spMkLst>
            <pc:docMk/>
            <pc:sldMk cId="328331788" sldId="657"/>
            <ac:spMk id="4" creationId="{8218FD11-C504-416B-A6B4-FFB8B297CBE1}"/>
          </ac:spMkLst>
        </pc:spChg>
        <pc:spChg chg="add mod">
          <ac:chgData name="Christian Klepper" userId="7eC7QMJic6WujB25aUEySDs5ZUeCB/jsYSEZad2FkXM=" providerId="None" clId="Web-{EEB9470D-35D6-4731-A2B7-CBFD6FCFA071}" dt="2021-06-09T17:04:06.246" v="208" actId="1076"/>
          <ac:spMkLst>
            <pc:docMk/>
            <pc:sldMk cId="328331788" sldId="657"/>
            <ac:spMk id="5" creationId="{B22E59E8-70AF-4912-BCA3-08B32764591C}"/>
          </ac:spMkLst>
        </pc:spChg>
        <pc:spChg chg="del">
          <ac:chgData name="Christian Klepper" userId="7eC7QMJic6WujB25aUEySDs5ZUeCB/jsYSEZad2FkXM=" providerId="None" clId="Web-{EEB9470D-35D6-4731-A2B7-CBFD6FCFA071}" dt="2021-06-09T17:03:45.324" v="196"/>
          <ac:spMkLst>
            <pc:docMk/>
            <pc:sldMk cId="328331788" sldId="657"/>
            <ac:spMk id="12" creationId="{D7BBEDBC-7A25-4E83-92A8-33C6EE2B0C3A}"/>
          </ac:spMkLst>
        </pc:spChg>
        <pc:spChg chg="del">
          <ac:chgData name="Christian Klepper" userId="7eC7QMJic6WujB25aUEySDs5ZUeCB/jsYSEZad2FkXM=" providerId="None" clId="Web-{EEB9470D-35D6-4731-A2B7-CBFD6FCFA071}" dt="2021-06-09T17:03:45.308" v="194"/>
          <ac:spMkLst>
            <pc:docMk/>
            <pc:sldMk cId="328331788" sldId="657"/>
            <ac:spMk id="15" creationId="{0EE9940F-EE25-4154-90E4-67A55C68436C}"/>
          </ac:spMkLst>
        </pc:spChg>
        <pc:spChg chg="del">
          <ac:chgData name="Christian Klepper" userId="7eC7QMJic6WujB25aUEySDs5ZUeCB/jsYSEZad2FkXM=" providerId="None" clId="Web-{EEB9470D-35D6-4731-A2B7-CBFD6FCFA071}" dt="2021-06-09T17:03:45.324" v="197"/>
          <ac:spMkLst>
            <pc:docMk/>
            <pc:sldMk cId="328331788" sldId="657"/>
            <ac:spMk id="17" creationId="{00000000-0000-0000-0000-000000000000}"/>
          </ac:spMkLst>
        </pc:spChg>
        <pc:cxnChg chg="add mod">
          <ac:chgData name="Christian Klepper" userId="7eC7QMJic6WujB25aUEySDs5ZUeCB/jsYSEZad2FkXM=" providerId="None" clId="Web-{EEB9470D-35D6-4731-A2B7-CBFD6FCFA071}" dt="2021-06-09T17:04:10.933" v="209" actId="1076"/>
          <ac:cxnSpMkLst>
            <pc:docMk/>
            <pc:sldMk cId="328331788" sldId="657"/>
            <ac:cxnSpMk id="6" creationId="{E9A3A109-162E-4697-8544-E7357AB28FC6}"/>
          </ac:cxnSpMkLst>
        </pc:cxnChg>
        <pc:cxnChg chg="del">
          <ac:chgData name="Christian Klepper" userId="7eC7QMJic6WujB25aUEySDs5ZUeCB/jsYSEZad2FkXM=" providerId="None" clId="Web-{EEB9470D-35D6-4731-A2B7-CBFD6FCFA071}" dt="2021-06-09T17:03:45.324" v="195"/>
          <ac:cxnSpMkLst>
            <pc:docMk/>
            <pc:sldMk cId="328331788" sldId="657"/>
            <ac:cxnSpMk id="13" creationId="{BEA6EE99-92BA-4279-BF05-FA8E543CAED3}"/>
          </ac:cxnSpMkLst>
        </pc:cxnChg>
      </pc:sldChg>
      <pc:sldChg chg="addSp delSp modSp add replId modNotes">
        <pc:chgData name="Christian Klepper" userId="7eC7QMJic6WujB25aUEySDs5ZUeCB/jsYSEZad2FkXM=" providerId="None" clId="Web-{EEB9470D-35D6-4731-A2B7-CBFD6FCFA071}" dt="2021-06-09T17:04:50.526" v="218"/>
        <pc:sldMkLst>
          <pc:docMk/>
          <pc:sldMk cId="3494396876" sldId="658"/>
        </pc:sldMkLst>
        <pc:spChg chg="del">
          <ac:chgData name="Christian Klepper" userId="7eC7QMJic6WujB25aUEySDs5ZUeCB/jsYSEZad2FkXM=" providerId="None" clId="Web-{EEB9470D-35D6-4731-A2B7-CBFD6FCFA071}" dt="2021-06-09T17:02:56.574" v="179"/>
          <ac:spMkLst>
            <pc:docMk/>
            <pc:sldMk cId="3494396876" sldId="658"/>
            <ac:spMk id="3" creationId="{00000000-0000-0000-0000-000000000000}"/>
          </ac:spMkLst>
        </pc:spChg>
        <pc:spChg chg="add del">
          <ac:chgData name="Christian Klepper" userId="7eC7QMJic6WujB25aUEySDs5ZUeCB/jsYSEZad2FkXM=" providerId="None" clId="Web-{EEB9470D-35D6-4731-A2B7-CBFD6FCFA071}" dt="2021-06-09T17:02:48.465" v="173"/>
          <ac:spMkLst>
            <pc:docMk/>
            <pc:sldMk cId="3494396876" sldId="658"/>
            <ac:spMk id="4" creationId="{8AC10151-6F74-45D6-90AB-5CD3D29B6BBD}"/>
          </ac:spMkLst>
        </pc:spChg>
        <pc:spChg chg="add del">
          <ac:chgData name="Christian Klepper" userId="7eC7QMJic6WujB25aUEySDs5ZUeCB/jsYSEZad2FkXM=" providerId="None" clId="Web-{EEB9470D-35D6-4731-A2B7-CBFD6FCFA071}" dt="2021-06-09T17:02:48.465" v="172"/>
          <ac:spMkLst>
            <pc:docMk/>
            <pc:sldMk cId="3494396876" sldId="658"/>
            <ac:spMk id="5" creationId="{29915C97-967D-4D2D-949D-5F4F3741A8B0}"/>
          </ac:spMkLst>
        </pc:spChg>
        <pc:spChg chg="add del mod">
          <ac:chgData name="Christian Klepper" userId="7eC7QMJic6WujB25aUEySDs5ZUeCB/jsYSEZad2FkXM=" providerId="None" clId="Web-{EEB9470D-35D6-4731-A2B7-CBFD6FCFA071}" dt="2021-06-09T17:04:47.933" v="215"/>
          <ac:spMkLst>
            <pc:docMk/>
            <pc:sldMk cId="3494396876" sldId="658"/>
            <ac:spMk id="9" creationId="{8E5FBD67-62A5-4888-A65F-A14D7CEF48B9}"/>
          </ac:spMkLst>
        </pc:spChg>
        <pc:spChg chg="del">
          <ac:chgData name="Christian Klepper" userId="7eC7QMJic6WujB25aUEySDs5ZUeCB/jsYSEZad2FkXM=" providerId="None" clId="Web-{EEB9470D-35D6-4731-A2B7-CBFD6FCFA071}" dt="2021-06-09T17:02:56.574" v="177"/>
          <ac:spMkLst>
            <pc:docMk/>
            <pc:sldMk cId="3494396876" sldId="658"/>
            <ac:spMk id="12" creationId="{D7BBEDBC-7A25-4E83-92A8-33C6EE2B0C3A}"/>
          </ac:spMkLst>
        </pc:spChg>
        <pc:spChg chg="del">
          <ac:chgData name="Christian Klepper" userId="7eC7QMJic6WujB25aUEySDs5ZUeCB/jsYSEZad2FkXM=" providerId="None" clId="Web-{EEB9470D-35D6-4731-A2B7-CBFD6FCFA071}" dt="2021-06-09T17:02:56.574" v="175"/>
          <ac:spMkLst>
            <pc:docMk/>
            <pc:sldMk cId="3494396876" sldId="658"/>
            <ac:spMk id="15" creationId="{0EE9940F-EE25-4154-90E4-67A55C68436C}"/>
          </ac:spMkLst>
        </pc:spChg>
        <pc:spChg chg="del">
          <ac:chgData name="Christian Klepper" userId="7eC7QMJic6WujB25aUEySDs5ZUeCB/jsYSEZad2FkXM=" providerId="None" clId="Web-{EEB9470D-35D6-4731-A2B7-CBFD6FCFA071}" dt="2021-06-09T17:02:56.574" v="178"/>
          <ac:spMkLst>
            <pc:docMk/>
            <pc:sldMk cId="3494396876" sldId="658"/>
            <ac:spMk id="17" creationId="{00000000-0000-0000-0000-000000000000}"/>
          </ac:spMkLst>
        </pc:spChg>
        <pc:spChg chg="add del mod">
          <ac:chgData name="Christian Klepper" userId="7eC7QMJic6WujB25aUEySDs5ZUeCB/jsYSEZad2FkXM=" providerId="None" clId="Web-{EEB9470D-35D6-4731-A2B7-CBFD6FCFA071}" dt="2021-06-09T17:04:49.620" v="216"/>
          <ac:spMkLst>
            <pc:docMk/>
            <pc:sldMk cId="3494396876" sldId="658"/>
            <ac:spMk id="21" creationId="{3985336A-931A-4136-8DE3-C83BC1147F31}"/>
          </ac:spMkLst>
        </pc:spChg>
        <pc:spChg chg="add">
          <ac:chgData name="Christian Klepper" userId="7eC7QMJic6WujB25aUEySDs5ZUeCB/jsYSEZad2FkXM=" providerId="None" clId="Web-{EEB9470D-35D6-4731-A2B7-CBFD6FCFA071}" dt="2021-06-09T17:04:50.511" v="217"/>
          <ac:spMkLst>
            <pc:docMk/>
            <pc:sldMk cId="3494396876" sldId="658"/>
            <ac:spMk id="27" creationId="{731AC457-B93D-4AE8-9491-361FA20F8BDA}"/>
          </ac:spMkLst>
        </pc:spChg>
        <pc:spChg chg="add">
          <ac:chgData name="Christian Klepper" userId="7eC7QMJic6WujB25aUEySDs5ZUeCB/jsYSEZad2FkXM=" providerId="None" clId="Web-{EEB9470D-35D6-4731-A2B7-CBFD6FCFA071}" dt="2021-06-09T17:04:50.526" v="218"/>
          <ac:spMkLst>
            <pc:docMk/>
            <pc:sldMk cId="3494396876" sldId="658"/>
            <ac:spMk id="29" creationId="{A1CFB6B5-CD59-437E-9E54-616D6E268DF7}"/>
          </ac:spMkLst>
        </pc:spChg>
        <pc:picChg chg="add del">
          <ac:chgData name="Christian Klepper" userId="7eC7QMJic6WujB25aUEySDs5ZUeCB/jsYSEZad2FkXM=" providerId="None" clId="Web-{EEB9470D-35D6-4731-A2B7-CBFD6FCFA071}" dt="2021-06-09T17:02:48.465" v="174"/>
          <ac:picMkLst>
            <pc:docMk/>
            <pc:sldMk cId="3494396876" sldId="658"/>
            <ac:picMk id="2" creationId="{F461860E-77DE-4B94-B58B-8D242FF85659}"/>
          </ac:picMkLst>
        </pc:picChg>
        <pc:cxnChg chg="add del">
          <ac:chgData name="Christian Klepper" userId="7eC7QMJic6WujB25aUEySDs5ZUeCB/jsYSEZad2FkXM=" providerId="None" clId="Web-{EEB9470D-35D6-4731-A2B7-CBFD6FCFA071}" dt="2021-06-09T17:02:48.465" v="171"/>
          <ac:cxnSpMkLst>
            <pc:docMk/>
            <pc:sldMk cId="3494396876" sldId="658"/>
            <ac:cxnSpMk id="6" creationId="{0CCD942B-8802-49FC-B3B8-A22D98CAD094}"/>
          </ac:cxnSpMkLst>
        </pc:cxnChg>
        <pc:cxnChg chg="add del">
          <ac:chgData name="Christian Klepper" userId="7eC7QMJic6WujB25aUEySDs5ZUeCB/jsYSEZad2FkXM=" providerId="None" clId="Web-{EEB9470D-35D6-4731-A2B7-CBFD6FCFA071}" dt="2021-06-09T17:02:48.465" v="170"/>
          <ac:cxnSpMkLst>
            <pc:docMk/>
            <pc:sldMk cId="3494396876" sldId="658"/>
            <ac:cxnSpMk id="7" creationId="{43CCE8A4-8A82-4216-B924-C897C9DBC05D}"/>
          </ac:cxnSpMkLst>
        </pc:cxnChg>
        <pc:cxnChg chg="del">
          <ac:chgData name="Christian Klepper" userId="7eC7QMJic6WujB25aUEySDs5ZUeCB/jsYSEZad2FkXM=" providerId="None" clId="Web-{EEB9470D-35D6-4731-A2B7-CBFD6FCFA071}" dt="2021-06-09T17:02:56.574" v="176"/>
          <ac:cxnSpMkLst>
            <pc:docMk/>
            <pc:sldMk cId="3494396876" sldId="658"/>
            <ac:cxnSpMk id="13" creationId="{BEA6EE99-92BA-4279-BF05-FA8E543CAED3}"/>
          </ac:cxnSpMkLst>
        </pc:cxnChg>
        <pc:cxnChg chg="add mod">
          <ac:chgData name="Christian Klepper" userId="7eC7QMJic6WujB25aUEySDs5ZUeCB/jsYSEZad2FkXM=" providerId="None" clId="Web-{EEB9470D-35D6-4731-A2B7-CBFD6FCFA071}" dt="2021-06-09T17:03:02.059" v="186" actId="1076"/>
          <ac:cxnSpMkLst>
            <pc:docMk/>
            <pc:sldMk cId="3494396876" sldId="658"/>
            <ac:cxnSpMk id="23" creationId="{8641884D-E1CC-4592-A086-C6D387D47B87}"/>
          </ac:cxnSpMkLst>
        </pc:cxnChg>
        <pc:cxnChg chg="add mod">
          <ac:chgData name="Christian Klepper" userId="7eC7QMJic6WujB25aUEySDs5ZUeCB/jsYSEZad2FkXM=" providerId="None" clId="Web-{EEB9470D-35D6-4731-A2B7-CBFD6FCFA071}" dt="2021-06-09T17:03:15.199" v="191" actId="1076"/>
          <ac:cxnSpMkLst>
            <pc:docMk/>
            <pc:sldMk cId="3494396876" sldId="658"/>
            <ac:cxnSpMk id="25" creationId="{FFD51101-9613-42E3-BE1C-4A838F61904A}"/>
          </ac:cxnSpMkLst>
        </pc:cxnChg>
      </pc:sldChg>
      <pc:sldChg chg="addSp delSp modSp add replId modNotes">
        <pc:chgData name="Christian Klepper" userId="7eC7QMJic6WujB25aUEySDs5ZUeCB/jsYSEZad2FkXM=" providerId="None" clId="Web-{EEB9470D-35D6-4731-A2B7-CBFD6FCFA071}" dt="2021-06-09T17:14:11.036" v="346"/>
        <pc:sldMkLst>
          <pc:docMk/>
          <pc:sldMk cId="486195487" sldId="659"/>
        </pc:sldMkLst>
        <pc:spChg chg="del">
          <ac:chgData name="Christian Klepper" userId="7eC7QMJic6WujB25aUEySDs5ZUeCB/jsYSEZad2FkXM=" providerId="None" clId="Web-{EEB9470D-35D6-4731-A2B7-CBFD6FCFA071}" dt="2021-06-09T17:12:24.522" v="295"/>
          <ac:spMkLst>
            <pc:docMk/>
            <pc:sldMk cId="486195487" sldId="659"/>
            <ac:spMk id="2" creationId="{A0939E0A-0FB2-1A4A-B393-5265C4FCB3B5}"/>
          </ac:spMkLst>
        </pc:spChg>
        <pc:spChg chg="del">
          <ac:chgData name="Christian Klepper" userId="7eC7QMJic6WujB25aUEySDs5ZUeCB/jsYSEZad2FkXM=" providerId="None" clId="Web-{EEB9470D-35D6-4731-A2B7-CBFD6FCFA071}" dt="2021-06-09T17:12:24.522" v="296"/>
          <ac:spMkLst>
            <pc:docMk/>
            <pc:sldMk cId="486195487" sldId="659"/>
            <ac:spMk id="3" creationId="{A3ED24E0-87FA-2B47-920D-5E78E3DC8439}"/>
          </ac:spMkLst>
        </pc:spChg>
        <pc:spChg chg="mod">
          <ac:chgData name="Christian Klepper" userId="7eC7QMJic6WujB25aUEySDs5ZUeCB/jsYSEZad2FkXM=" providerId="None" clId="Web-{EEB9470D-35D6-4731-A2B7-CBFD6FCFA071}" dt="2021-06-09T17:13:32.130" v="332" actId="1076"/>
          <ac:spMkLst>
            <pc:docMk/>
            <pc:sldMk cId="486195487" sldId="659"/>
            <ac:spMk id="5" creationId="{5913F451-0C0D-A341-9054-3EE66A956335}"/>
          </ac:spMkLst>
        </pc:spChg>
        <pc:spChg chg="del">
          <ac:chgData name="Christian Klepper" userId="7eC7QMJic6WujB25aUEySDs5ZUeCB/jsYSEZad2FkXM=" providerId="None" clId="Web-{EEB9470D-35D6-4731-A2B7-CBFD6FCFA071}" dt="2021-06-09T17:12:24.522" v="294"/>
          <ac:spMkLst>
            <pc:docMk/>
            <pc:sldMk cId="486195487" sldId="659"/>
            <ac:spMk id="6" creationId="{2BE60F32-046B-4C41-83C0-3E404B7EC0EB}"/>
          </ac:spMkLst>
        </pc:spChg>
        <pc:spChg chg="add del mod">
          <ac:chgData name="Christian Klepper" userId="7eC7QMJic6WujB25aUEySDs5ZUeCB/jsYSEZad2FkXM=" providerId="None" clId="Web-{EEB9470D-35D6-4731-A2B7-CBFD6FCFA071}" dt="2021-06-09T17:13:01.037" v="319"/>
          <ac:spMkLst>
            <pc:docMk/>
            <pc:sldMk cId="486195487" sldId="659"/>
            <ac:spMk id="8" creationId="{9557AF6A-D87E-46DB-9F96-8FC5DE63AF18}"/>
          </ac:spMkLst>
        </pc:spChg>
        <pc:spChg chg="add del mod">
          <ac:chgData name="Christian Klepper" userId="7eC7QMJic6WujB25aUEySDs5ZUeCB/jsYSEZad2FkXM=" providerId="None" clId="Web-{EEB9470D-35D6-4731-A2B7-CBFD6FCFA071}" dt="2021-06-09T17:13:01.037" v="318"/>
          <ac:spMkLst>
            <pc:docMk/>
            <pc:sldMk cId="486195487" sldId="659"/>
            <ac:spMk id="10" creationId="{2684E5BF-C4D8-4F7C-9DA9-57DB6CD6A133}"/>
          </ac:spMkLst>
        </pc:spChg>
        <pc:spChg chg="add mod">
          <ac:chgData name="Christian Klepper" userId="7eC7QMJic6WujB25aUEySDs5ZUeCB/jsYSEZad2FkXM=" providerId="None" clId="Web-{EEB9470D-35D6-4731-A2B7-CBFD6FCFA071}" dt="2021-06-09T17:12:36.475" v="309" actId="1076"/>
          <ac:spMkLst>
            <pc:docMk/>
            <pc:sldMk cId="486195487" sldId="659"/>
            <ac:spMk id="12" creationId="{87285461-8737-4B10-8E77-BB59691B853C}"/>
          </ac:spMkLst>
        </pc:spChg>
        <pc:spChg chg="add del">
          <ac:chgData name="Christian Klepper" userId="7eC7QMJic6WujB25aUEySDs5ZUeCB/jsYSEZad2FkXM=" providerId="None" clId="Web-{EEB9470D-35D6-4731-A2B7-CBFD6FCFA071}" dt="2021-06-09T17:13:23.271" v="324"/>
          <ac:spMkLst>
            <pc:docMk/>
            <pc:sldMk cId="486195487" sldId="659"/>
            <ac:spMk id="14" creationId="{34100992-6EEA-4344-9D06-40BE215AC2EB}"/>
          </ac:spMkLst>
        </pc:spChg>
        <pc:spChg chg="add del">
          <ac:chgData name="Christian Klepper" userId="7eC7QMJic6WujB25aUEySDs5ZUeCB/jsYSEZad2FkXM=" providerId="None" clId="Web-{EEB9470D-35D6-4731-A2B7-CBFD6FCFA071}" dt="2021-06-09T17:13:23.271" v="323"/>
          <ac:spMkLst>
            <pc:docMk/>
            <pc:sldMk cId="486195487" sldId="659"/>
            <ac:spMk id="16" creationId="{0EBC875E-20C1-47B6-833B-0DAA58924884}"/>
          </ac:spMkLst>
        </pc:spChg>
        <pc:spChg chg="add del">
          <ac:chgData name="Christian Klepper" userId="7eC7QMJic6WujB25aUEySDs5ZUeCB/jsYSEZad2FkXM=" providerId="None" clId="Web-{EEB9470D-35D6-4731-A2B7-CBFD6FCFA071}" dt="2021-06-09T17:13:23.271" v="322"/>
          <ac:spMkLst>
            <pc:docMk/>
            <pc:sldMk cId="486195487" sldId="659"/>
            <ac:spMk id="18" creationId="{8B4879AE-98BC-4EFC-B226-105CF6854DE8}"/>
          </ac:spMkLst>
        </pc:spChg>
        <pc:spChg chg="add mod">
          <ac:chgData name="Christian Klepper" userId="7eC7QMJic6WujB25aUEySDs5ZUeCB/jsYSEZad2FkXM=" providerId="None" clId="Web-{EEB9470D-35D6-4731-A2B7-CBFD6FCFA071}" dt="2021-06-09T17:12:36.725" v="311" actId="1076"/>
          <ac:spMkLst>
            <pc:docMk/>
            <pc:sldMk cId="486195487" sldId="659"/>
            <ac:spMk id="22" creationId="{26F31056-1435-4FA6-8CC6-EA57F7A07E1B}"/>
          </ac:spMkLst>
        </pc:spChg>
        <pc:spChg chg="add del mod">
          <ac:chgData name="Christian Klepper" userId="7eC7QMJic6WujB25aUEySDs5ZUeCB/jsYSEZad2FkXM=" providerId="None" clId="Web-{EEB9470D-35D6-4731-A2B7-CBFD6FCFA071}" dt="2021-06-09T17:13:01.037" v="317"/>
          <ac:spMkLst>
            <pc:docMk/>
            <pc:sldMk cId="486195487" sldId="659"/>
            <ac:spMk id="24" creationId="{D897740F-384A-439F-8AE1-1B10098399B1}"/>
          </ac:spMkLst>
        </pc:spChg>
        <pc:spChg chg="add del mod">
          <ac:chgData name="Christian Klepper" userId="7eC7QMJic6WujB25aUEySDs5ZUeCB/jsYSEZad2FkXM=" providerId="None" clId="Web-{EEB9470D-35D6-4731-A2B7-CBFD6FCFA071}" dt="2021-06-09T17:13:01.037" v="316"/>
          <ac:spMkLst>
            <pc:docMk/>
            <pc:sldMk cId="486195487" sldId="659"/>
            <ac:spMk id="26" creationId="{FF506EA9-52F8-4A36-9523-29DB6D462A46}"/>
          </ac:spMkLst>
        </pc:spChg>
        <pc:spChg chg="add mod">
          <ac:chgData name="Christian Klepper" userId="7eC7QMJic6WujB25aUEySDs5ZUeCB/jsYSEZad2FkXM=" providerId="None" clId="Web-{EEB9470D-35D6-4731-A2B7-CBFD6FCFA071}" dt="2021-06-09T17:13:27.209" v="328" actId="1076"/>
          <ac:spMkLst>
            <pc:docMk/>
            <pc:sldMk cId="486195487" sldId="659"/>
            <ac:spMk id="28" creationId="{6B0BCE6B-ECFA-4963-90F7-AD5AB6CE9E4E}"/>
          </ac:spMkLst>
        </pc:spChg>
        <pc:spChg chg="add mod">
          <ac:chgData name="Christian Klepper" userId="7eC7QMJic6WujB25aUEySDs5ZUeCB/jsYSEZad2FkXM=" providerId="None" clId="Web-{EEB9470D-35D6-4731-A2B7-CBFD6FCFA071}" dt="2021-06-09T17:13:27.209" v="329" actId="1076"/>
          <ac:spMkLst>
            <pc:docMk/>
            <pc:sldMk cId="486195487" sldId="659"/>
            <ac:spMk id="30" creationId="{1E2EEC9D-2C5A-4602-8E1A-17C695FA4A25}"/>
          </ac:spMkLst>
        </pc:spChg>
        <pc:spChg chg="add mod">
          <ac:chgData name="Christian Klepper" userId="7eC7QMJic6WujB25aUEySDs5ZUeCB/jsYSEZad2FkXM=" providerId="None" clId="Web-{EEB9470D-35D6-4731-A2B7-CBFD6FCFA071}" dt="2021-06-09T17:13:27.224" v="330" actId="1076"/>
          <ac:spMkLst>
            <pc:docMk/>
            <pc:sldMk cId="486195487" sldId="659"/>
            <ac:spMk id="32" creationId="{A51D6AE5-7F3D-4A69-8CA7-9BFD0637FD45}"/>
          </ac:spMkLst>
        </pc:spChg>
        <pc:picChg chg="add mod">
          <ac:chgData name="Christian Klepper" userId="7eC7QMJic6WujB25aUEySDs5ZUeCB/jsYSEZad2FkXM=" providerId="None" clId="Web-{EEB9470D-35D6-4731-A2B7-CBFD6FCFA071}" dt="2021-06-09T17:12:36.725" v="310" actId="1076"/>
          <ac:picMkLst>
            <pc:docMk/>
            <pc:sldMk cId="486195487" sldId="659"/>
            <ac:picMk id="20" creationId="{FA000686-89D4-42BC-8E20-F1E4D0AB4CB0}"/>
          </ac:picMkLst>
        </pc:picChg>
      </pc:sldChg>
      <pc:sldChg chg="addSp delSp add replId modNotes">
        <pc:chgData name="Christian Klepper" userId="7eC7QMJic6WujB25aUEySDs5ZUeCB/jsYSEZad2FkXM=" providerId="None" clId="Web-{EEB9470D-35D6-4731-A2B7-CBFD6FCFA071}" dt="2021-06-09T17:14:18.614" v="348"/>
        <pc:sldMkLst>
          <pc:docMk/>
          <pc:sldMk cId="1153096748" sldId="660"/>
        </pc:sldMkLst>
        <pc:spChg chg="add">
          <ac:chgData name="Christian Klepper" userId="7eC7QMJic6WujB25aUEySDs5ZUeCB/jsYSEZad2FkXM=" providerId="None" clId="Web-{EEB9470D-35D6-4731-A2B7-CBFD6FCFA071}" dt="2021-06-09T17:13:39.318" v="336"/>
          <ac:spMkLst>
            <pc:docMk/>
            <pc:sldMk cId="1153096748" sldId="660"/>
            <ac:spMk id="2" creationId="{94B80337-2793-4C36-A69B-2410DE01ECE0}"/>
          </ac:spMkLst>
        </pc:spChg>
        <pc:spChg chg="add">
          <ac:chgData name="Christian Klepper" userId="7eC7QMJic6WujB25aUEySDs5ZUeCB/jsYSEZad2FkXM=" providerId="None" clId="Web-{EEB9470D-35D6-4731-A2B7-CBFD6FCFA071}" dt="2021-06-09T17:13:39.333" v="337"/>
          <ac:spMkLst>
            <pc:docMk/>
            <pc:sldMk cId="1153096748" sldId="660"/>
            <ac:spMk id="3" creationId="{5A41AF8D-59BC-45AB-8E1A-76497A2830EC}"/>
          </ac:spMkLst>
        </pc:spChg>
        <pc:spChg chg="add">
          <ac:chgData name="Christian Klepper" userId="7eC7QMJic6WujB25aUEySDs5ZUeCB/jsYSEZad2FkXM=" providerId="None" clId="Web-{EEB9470D-35D6-4731-A2B7-CBFD6FCFA071}" dt="2021-06-09T17:13:39.349" v="338"/>
          <ac:spMkLst>
            <pc:docMk/>
            <pc:sldMk cId="1153096748" sldId="660"/>
            <ac:spMk id="6" creationId="{CABA7745-B8D6-46C8-B5EC-9A28122A2A45}"/>
          </ac:spMkLst>
        </pc:spChg>
        <pc:spChg chg="del">
          <ac:chgData name="Christian Klepper" userId="7eC7QMJic6WujB25aUEySDs5ZUeCB/jsYSEZad2FkXM=" providerId="None" clId="Web-{EEB9470D-35D6-4731-A2B7-CBFD6FCFA071}" dt="2021-06-09T17:13:04.037" v="321"/>
          <ac:spMkLst>
            <pc:docMk/>
            <pc:sldMk cId="1153096748" sldId="660"/>
            <ac:spMk id="10" creationId="{2684E5BF-C4D8-4F7C-9DA9-57DB6CD6A133}"/>
          </ac:spMkLst>
        </pc:spChg>
        <pc:spChg chg="del">
          <ac:chgData name="Christian Klepper" userId="7eC7QMJic6WujB25aUEySDs5ZUeCB/jsYSEZad2FkXM=" providerId="None" clId="Web-{EEB9470D-35D6-4731-A2B7-CBFD6FCFA071}" dt="2021-06-09T17:13:38.865" v="335"/>
          <ac:spMkLst>
            <pc:docMk/>
            <pc:sldMk cId="1153096748" sldId="660"/>
            <ac:spMk id="14" creationId="{34100992-6EEA-4344-9D06-40BE215AC2EB}"/>
          </ac:spMkLst>
        </pc:spChg>
        <pc:spChg chg="del">
          <ac:chgData name="Christian Klepper" userId="7eC7QMJic6WujB25aUEySDs5ZUeCB/jsYSEZad2FkXM=" providerId="None" clId="Web-{EEB9470D-35D6-4731-A2B7-CBFD6FCFA071}" dt="2021-06-09T17:13:38.865" v="334"/>
          <ac:spMkLst>
            <pc:docMk/>
            <pc:sldMk cId="1153096748" sldId="660"/>
            <ac:spMk id="16" creationId="{0EBC875E-20C1-47B6-833B-0DAA58924884}"/>
          </ac:spMkLst>
        </pc:spChg>
        <pc:spChg chg="del">
          <ac:chgData name="Christian Klepper" userId="7eC7QMJic6WujB25aUEySDs5ZUeCB/jsYSEZad2FkXM=" providerId="None" clId="Web-{EEB9470D-35D6-4731-A2B7-CBFD6FCFA071}" dt="2021-06-09T17:13:38.865" v="333"/>
          <ac:spMkLst>
            <pc:docMk/>
            <pc:sldMk cId="1153096748" sldId="660"/>
            <ac:spMk id="18" creationId="{8B4879AE-98BC-4EFC-B226-105CF6854DE8}"/>
          </ac:spMkLst>
        </pc:spChg>
        <pc:spChg chg="del">
          <ac:chgData name="Christian Klepper" userId="7eC7QMJic6WujB25aUEySDs5ZUeCB/jsYSEZad2FkXM=" providerId="None" clId="Web-{EEB9470D-35D6-4731-A2B7-CBFD6FCFA071}" dt="2021-06-09T17:13:04.037" v="320"/>
          <ac:spMkLst>
            <pc:docMk/>
            <pc:sldMk cId="1153096748" sldId="660"/>
            <ac:spMk id="24" creationId="{D897740F-384A-439F-8AE1-1B10098399B1}"/>
          </ac:spMkLst>
        </pc:spChg>
      </pc:sldChg>
      <pc:sldChg chg="addSp delSp add replId modNotes">
        <pc:chgData name="Christian Klepper" userId="7eC7QMJic6WujB25aUEySDs5ZUeCB/jsYSEZad2FkXM=" providerId="None" clId="Web-{EEB9470D-35D6-4731-A2B7-CBFD6FCFA071}" dt="2021-06-09T17:14:21.145" v="350"/>
        <pc:sldMkLst>
          <pc:docMk/>
          <pc:sldMk cId="3159506064" sldId="661"/>
        </pc:sldMkLst>
        <pc:spChg chg="add">
          <ac:chgData name="Christian Klepper" userId="7eC7QMJic6WujB25aUEySDs5ZUeCB/jsYSEZad2FkXM=" providerId="None" clId="Web-{EEB9470D-35D6-4731-A2B7-CBFD6FCFA071}" dt="2021-06-09T17:13:44.380" v="342"/>
          <ac:spMkLst>
            <pc:docMk/>
            <pc:sldMk cId="3159506064" sldId="661"/>
            <ac:spMk id="2" creationId="{50641ECF-C125-4F3B-8B41-D59971A955EE}"/>
          </ac:spMkLst>
        </pc:spChg>
        <pc:spChg chg="add">
          <ac:chgData name="Christian Klepper" userId="7eC7QMJic6WujB25aUEySDs5ZUeCB/jsYSEZad2FkXM=" providerId="None" clId="Web-{EEB9470D-35D6-4731-A2B7-CBFD6FCFA071}" dt="2021-06-09T17:13:44.380" v="343"/>
          <ac:spMkLst>
            <pc:docMk/>
            <pc:sldMk cId="3159506064" sldId="661"/>
            <ac:spMk id="3" creationId="{7D47CBD6-D1E5-4C7B-A7DF-D744F06B86A3}"/>
          </ac:spMkLst>
        </pc:spChg>
        <pc:spChg chg="add">
          <ac:chgData name="Christian Klepper" userId="7eC7QMJic6WujB25aUEySDs5ZUeCB/jsYSEZad2FkXM=" providerId="None" clId="Web-{EEB9470D-35D6-4731-A2B7-CBFD6FCFA071}" dt="2021-06-09T17:13:44.396" v="344"/>
          <ac:spMkLst>
            <pc:docMk/>
            <pc:sldMk cId="3159506064" sldId="661"/>
            <ac:spMk id="6" creationId="{6501C306-A62D-440B-AB94-3F49E1797704}"/>
          </ac:spMkLst>
        </pc:spChg>
        <pc:spChg chg="del">
          <ac:chgData name="Christian Klepper" userId="7eC7QMJic6WujB25aUEySDs5ZUeCB/jsYSEZad2FkXM=" providerId="None" clId="Web-{EEB9470D-35D6-4731-A2B7-CBFD6FCFA071}" dt="2021-06-09T17:13:43.333" v="341"/>
          <ac:spMkLst>
            <pc:docMk/>
            <pc:sldMk cId="3159506064" sldId="661"/>
            <ac:spMk id="14" creationId="{34100992-6EEA-4344-9D06-40BE215AC2EB}"/>
          </ac:spMkLst>
        </pc:spChg>
        <pc:spChg chg="del">
          <ac:chgData name="Christian Klepper" userId="7eC7QMJic6WujB25aUEySDs5ZUeCB/jsYSEZad2FkXM=" providerId="None" clId="Web-{EEB9470D-35D6-4731-A2B7-CBFD6FCFA071}" dt="2021-06-09T17:13:43.333" v="340"/>
          <ac:spMkLst>
            <pc:docMk/>
            <pc:sldMk cId="3159506064" sldId="661"/>
            <ac:spMk id="16" creationId="{0EBC875E-20C1-47B6-833B-0DAA58924884}"/>
          </ac:spMkLst>
        </pc:spChg>
        <pc:spChg chg="del">
          <ac:chgData name="Christian Klepper" userId="7eC7QMJic6WujB25aUEySDs5ZUeCB/jsYSEZad2FkXM=" providerId="None" clId="Web-{EEB9470D-35D6-4731-A2B7-CBFD6FCFA071}" dt="2021-06-09T17:13:43.333" v="339"/>
          <ac:spMkLst>
            <pc:docMk/>
            <pc:sldMk cId="3159506064" sldId="661"/>
            <ac:spMk id="18" creationId="{8B4879AE-98BC-4EFC-B226-105CF6854DE8}"/>
          </ac:spMkLst>
        </pc:spChg>
      </pc:sldChg>
      <pc:sldChg chg="delSp add replId modNotes">
        <pc:chgData name="Christian Klepper" userId="7eC7QMJic6WujB25aUEySDs5ZUeCB/jsYSEZad2FkXM=" providerId="None" clId="Web-{EEB9470D-35D6-4731-A2B7-CBFD6FCFA071}" dt="2021-06-09T17:18:25.362" v="408"/>
        <pc:sldMkLst>
          <pc:docMk/>
          <pc:sldMk cId="66787520" sldId="662"/>
        </pc:sldMkLst>
        <pc:spChg chg="del">
          <ac:chgData name="Christian Klepper" userId="7eC7QMJic6WujB25aUEySDs5ZUeCB/jsYSEZad2FkXM=" providerId="None" clId="Web-{EEB9470D-35D6-4731-A2B7-CBFD6FCFA071}" dt="2021-06-09T17:17:38.722" v="404"/>
          <ac:spMkLst>
            <pc:docMk/>
            <pc:sldMk cId="66787520" sldId="662"/>
            <ac:spMk id="7" creationId="{D97FC311-8749-1845-8D9C-A86DFC0EB1BC}"/>
          </ac:spMkLst>
        </pc:spChg>
        <pc:spChg chg="del">
          <ac:chgData name="Christian Klepper" userId="7eC7QMJic6WujB25aUEySDs5ZUeCB/jsYSEZad2FkXM=" providerId="None" clId="Web-{EEB9470D-35D6-4731-A2B7-CBFD6FCFA071}" dt="2021-06-09T17:17:38.722" v="403"/>
          <ac:spMkLst>
            <pc:docMk/>
            <pc:sldMk cId="66787520" sldId="662"/>
            <ac:spMk id="8" creationId="{9CF630BC-378A-C148-B8B6-F722A1A43FC2}"/>
          </ac:spMkLst>
        </pc:spChg>
        <pc:spChg chg="del">
          <ac:chgData name="Christian Klepper" userId="7eC7QMJic6WujB25aUEySDs5ZUeCB/jsYSEZad2FkXM=" providerId="None" clId="Web-{EEB9470D-35D6-4731-A2B7-CBFD6FCFA071}" dt="2021-06-09T17:17:38.722" v="402"/>
          <ac:spMkLst>
            <pc:docMk/>
            <pc:sldMk cId="66787520" sldId="662"/>
            <ac:spMk id="9" creationId="{38789E47-711C-0C4F-A67F-43668F43C72B}"/>
          </ac:spMkLst>
        </pc:spChg>
        <pc:spChg chg="del">
          <ac:chgData name="Christian Klepper" userId="7eC7QMJic6WujB25aUEySDs5ZUeCB/jsYSEZad2FkXM=" providerId="None" clId="Web-{EEB9470D-35D6-4731-A2B7-CBFD6FCFA071}" dt="2021-06-09T17:17:38.722" v="401"/>
          <ac:spMkLst>
            <pc:docMk/>
            <pc:sldMk cId="66787520" sldId="662"/>
            <ac:spMk id="10" creationId="{8F989F79-3358-574C-8004-AFF1FA71CDB1}"/>
          </ac:spMkLst>
        </pc:spChg>
        <pc:spChg chg="del">
          <ac:chgData name="Christian Klepper" userId="7eC7QMJic6WujB25aUEySDs5ZUeCB/jsYSEZad2FkXM=" providerId="None" clId="Web-{EEB9470D-35D6-4731-A2B7-CBFD6FCFA071}" dt="2021-06-09T17:17:38.722" v="398"/>
          <ac:spMkLst>
            <pc:docMk/>
            <pc:sldMk cId="66787520" sldId="662"/>
            <ac:spMk id="21" creationId="{C926010F-1919-8F44-BCE9-02659B29E043}"/>
          </ac:spMkLst>
        </pc:spChg>
        <pc:spChg chg="del">
          <ac:chgData name="Christian Klepper" userId="7eC7QMJic6WujB25aUEySDs5ZUeCB/jsYSEZad2FkXM=" providerId="None" clId="Web-{EEB9470D-35D6-4731-A2B7-CBFD6FCFA071}" dt="2021-06-09T17:17:38.722" v="397"/>
          <ac:spMkLst>
            <pc:docMk/>
            <pc:sldMk cId="66787520" sldId="662"/>
            <ac:spMk id="22" creationId="{1638AF03-D50E-064E-B3E6-68B44A79C25F}"/>
          </ac:spMkLst>
        </pc:spChg>
        <pc:grpChg chg="del">
          <ac:chgData name="Christian Klepper" userId="7eC7QMJic6WujB25aUEySDs5ZUeCB/jsYSEZad2FkXM=" providerId="None" clId="Web-{EEB9470D-35D6-4731-A2B7-CBFD6FCFA071}" dt="2021-06-09T17:17:38.722" v="400"/>
          <ac:grpSpMkLst>
            <pc:docMk/>
            <pc:sldMk cId="66787520" sldId="662"/>
            <ac:grpSpMk id="17" creationId="{E98F402C-5254-2E4E-87B7-7DB3601F1C89}"/>
          </ac:grpSpMkLst>
        </pc:grpChg>
        <pc:grpChg chg="del">
          <ac:chgData name="Christian Klepper" userId="7eC7QMJic6WujB25aUEySDs5ZUeCB/jsYSEZad2FkXM=" providerId="None" clId="Web-{EEB9470D-35D6-4731-A2B7-CBFD6FCFA071}" dt="2021-06-09T17:17:38.722" v="399"/>
          <ac:grpSpMkLst>
            <pc:docMk/>
            <pc:sldMk cId="66787520" sldId="662"/>
            <ac:grpSpMk id="18" creationId="{2AD08BE9-65FF-E54A-9485-49C72ABF4BC1}"/>
          </ac:grpSpMkLst>
        </pc:grpChg>
      </pc:sldChg>
      <pc:sldChg chg="delSp modSp add replId modNotes">
        <pc:chgData name="Christian Klepper" userId="7eC7QMJic6WujB25aUEySDs5ZUeCB/jsYSEZad2FkXM=" providerId="None" clId="Web-{EEB9470D-35D6-4731-A2B7-CBFD6FCFA071}" dt="2021-06-09T17:18:35.987" v="410"/>
        <pc:sldMkLst>
          <pc:docMk/>
          <pc:sldMk cId="2519976886" sldId="663"/>
        </pc:sldMkLst>
        <pc:spChg chg="mod">
          <ac:chgData name="Christian Klepper" userId="7eC7QMJic6WujB25aUEySDs5ZUeCB/jsYSEZad2FkXM=" providerId="None" clId="Web-{EEB9470D-35D6-4731-A2B7-CBFD6FCFA071}" dt="2021-06-09T17:17:27.409" v="395" actId="20577"/>
          <ac:spMkLst>
            <pc:docMk/>
            <pc:sldMk cId="2519976886" sldId="663"/>
            <ac:spMk id="6" creationId="{49663DB0-69D9-1442-87C2-69AF583ABE61}"/>
          </ac:spMkLst>
        </pc:spChg>
        <pc:spChg chg="del">
          <ac:chgData name="Christian Klepper" userId="7eC7QMJic6WujB25aUEySDs5ZUeCB/jsYSEZad2FkXM=" providerId="None" clId="Web-{EEB9470D-35D6-4731-A2B7-CBFD6FCFA071}" dt="2021-06-09T17:17:21.409" v="394"/>
          <ac:spMkLst>
            <pc:docMk/>
            <pc:sldMk cId="2519976886" sldId="663"/>
            <ac:spMk id="7" creationId="{D97FC311-8749-1845-8D9C-A86DFC0EB1BC}"/>
          </ac:spMkLst>
        </pc:spChg>
        <pc:spChg chg="del">
          <ac:chgData name="Christian Klepper" userId="7eC7QMJic6WujB25aUEySDs5ZUeCB/jsYSEZad2FkXM=" providerId="None" clId="Web-{EEB9470D-35D6-4731-A2B7-CBFD6FCFA071}" dt="2021-06-09T17:17:21.409" v="393"/>
          <ac:spMkLst>
            <pc:docMk/>
            <pc:sldMk cId="2519976886" sldId="663"/>
            <ac:spMk id="9" creationId="{38789E47-711C-0C4F-A67F-43668F43C72B}"/>
          </ac:spMkLst>
        </pc:spChg>
        <pc:spChg chg="del">
          <ac:chgData name="Christian Klepper" userId="7eC7QMJic6WujB25aUEySDs5ZUeCB/jsYSEZad2FkXM=" providerId="None" clId="Web-{EEB9470D-35D6-4731-A2B7-CBFD6FCFA071}" dt="2021-06-09T17:17:21.409" v="391"/>
          <ac:spMkLst>
            <pc:docMk/>
            <pc:sldMk cId="2519976886" sldId="663"/>
            <ac:spMk id="21" creationId="{C926010F-1919-8F44-BCE9-02659B29E043}"/>
          </ac:spMkLst>
        </pc:spChg>
        <pc:spChg chg="mod">
          <ac:chgData name="Christian Klepper" userId="7eC7QMJic6WujB25aUEySDs5ZUeCB/jsYSEZad2FkXM=" providerId="None" clId="Web-{EEB9470D-35D6-4731-A2B7-CBFD6FCFA071}" dt="2021-06-09T17:17:18.253" v="390" actId="20577"/>
          <ac:spMkLst>
            <pc:docMk/>
            <pc:sldMk cId="2519976886" sldId="663"/>
            <ac:spMk id="22" creationId="{1638AF03-D50E-064E-B3E6-68B44A79C25F}"/>
          </ac:spMkLst>
        </pc:spChg>
        <pc:grpChg chg="del">
          <ac:chgData name="Christian Klepper" userId="7eC7QMJic6WujB25aUEySDs5ZUeCB/jsYSEZad2FkXM=" providerId="None" clId="Web-{EEB9470D-35D6-4731-A2B7-CBFD6FCFA071}" dt="2021-06-09T17:17:21.409" v="392"/>
          <ac:grpSpMkLst>
            <pc:docMk/>
            <pc:sldMk cId="2519976886" sldId="663"/>
            <ac:grpSpMk id="17" creationId="{E98F402C-5254-2E4E-87B7-7DB3601F1C89}"/>
          </ac:grpSpMkLst>
        </pc:grpChg>
      </pc:sldChg>
      <pc:sldChg chg="modSp add replId modNotes">
        <pc:chgData name="Christian Klepper" userId="7eC7QMJic6WujB25aUEySDs5ZUeCB/jsYSEZad2FkXM=" providerId="None" clId="Web-{EEB9470D-35D6-4731-A2B7-CBFD6FCFA071}" dt="2021-06-09T17:18:56.002" v="412"/>
        <pc:sldMkLst>
          <pc:docMk/>
          <pc:sldMk cId="4130274399" sldId="664"/>
        </pc:sldMkLst>
        <pc:spChg chg="mod">
          <ac:chgData name="Christian Klepper" userId="7eC7QMJic6WujB25aUEySDs5ZUeCB/jsYSEZad2FkXM=" providerId="None" clId="Web-{EEB9470D-35D6-4731-A2B7-CBFD6FCFA071}" dt="2021-06-09T17:16:48.050" v="383" actId="20577"/>
          <ac:spMkLst>
            <pc:docMk/>
            <pc:sldMk cId="4130274399" sldId="664"/>
            <ac:spMk id="21" creationId="{C926010F-1919-8F44-BCE9-02659B29E043}"/>
          </ac:spMkLst>
        </pc:spChg>
        <pc:spChg chg="mod">
          <ac:chgData name="Christian Klepper" userId="7eC7QMJic6WujB25aUEySDs5ZUeCB/jsYSEZad2FkXM=" providerId="None" clId="Web-{EEB9470D-35D6-4731-A2B7-CBFD6FCFA071}" dt="2021-06-09T17:16:52.800" v="386" actId="20577"/>
          <ac:spMkLst>
            <pc:docMk/>
            <pc:sldMk cId="4130274399" sldId="664"/>
            <ac:spMk id="22" creationId="{1638AF03-D50E-064E-B3E6-68B44A79C25F}"/>
          </ac:spMkLst>
        </pc:spChg>
      </pc:sldChg>
      <pc:sldChg chg="add replId modNotes">
        <pc:chgData name="Christian Klepper" userId="7eC7QMJic6WujB25aUEySDs5ZUeCB/jsYSEZad2FkXM=" providerId="None" clId="Web-{EEB9470D-35D6-4731-A2B7-CBFD6FCFA071}" dt="2021-06-09T17:20:43.720" v="420"/>
        <pc:sldMkLst>
          <pc:docMk/>
          <pc:sldMk cId="2211267196" sldId="665"/>
        </pc:sldMkLst>
      </pc:sldChg>
      <pc:sldChg chg="modSp add replId modNotes">
        <pc:chgData name="Christian Klepper" userId="7eC7QMJic6WujB25aUEySDs5ZUeCB/jsYSEZad2FkXM=" providerId="None" clId="Web-{EEB9470D-35D6-4731-A2B7-CBFD6FCFA071}" dt="2021-06-09T17:20:07.454" v="418"/>
        <pc:sldMkLst>
          <pc:docMk/>
          <pc:sldMk cId="3423350399" sldId="666"/>
        </pc:sldMkLst>
        <pc:spChg chg="mod">
          <ac:chgData name="Christian Klepper" userId="7eC7QMJic6WujB25aUEySDs5ZUeCB/jsYSEZad2FkXM=" providerId="None" clId="Web-{EEB9470D-35D6-4731-A2B7-CBFD6FCFA071}" dt="2021-06-09T17:16:27.927" v="373" actId="20577"/>
          <ac:spMkLst>
            <pc:docMk/>
            <pc:sldMk cId="3423350399" sldId="666"/>
            <ac:spMk id="21" creationId="{C926010F-1919-8F44-BCE9-02659B29E043}"/>
          </ac:spMkLst>
        </pc:spChg>
        <pc:spChg chg="mod">
          <ac:chgData name="Christian Klepper" userId="7eC7QMJic6WujB25aUEySDs5ZUeCB/jsYSEZad2FkXM=" providerId="None" clId="Web-{EEB9470D-35D6-4731-A2B7-CBFD6FCFA071}" dt="2021-06-09T17:16:35.410" v="378" actId="20577"/>
          <ac:spMkLst>
            <pc:docMk/>
            <pc:sldMk cId="3423350399" sldId="666"/>
            <ac:spMk id="22" creationId="{1638AF03-D50E-064E-B3E6-68B44A79C25F}"/>
          </ac:spMkLst>
        </pc:spChg>
      </pc:sldChg>
      <pc:sldChg chg="addSp delSp add replId modNotes">
        <pc:chgData name="Christian Klepper" userId="7eC7QMJic6WujB25aUEySDs5ZUeCB/jsYSEZad2FkXM=" providerId="None" clId="Web-{EEB9470D-35D6-4731-A2B7-CBFD6FCFA071}" dt="2021-06-09T17:27:05.138" v="467"/>
        <pc:sldMkLst>
          <pc:docMk/>
          <pc:sldMk cId="490258214" sldId="667"/>
        </pc:sldMkLst>
        <pc:spChg chg="del">
          <ac:chgData name="Christian Klepper" userId="7eC7QMJic6WujB25aUEySDs5ZUeCB/jsYSEZad2FkXM=" providerId="None" clId="Web-{EEB9470D-35D6-4731-A2B7-CBFD6FCFA071}" dt="2021-06-09T17:23:19.734" v="461"/>
          <ac:spMkLst>
            <pc:docMk/>
            <pc:sldMk cId="490258214" sldId="667"/>
            <ac:spMk id="10" creationId="{D963FBC4-9E50-4256-AB25-122EFEBE3F07}"/>
          </ac:spMkLst>
        </pc:spChg>
        <pc:spChg chg="del">
          <ac:chgData name="Christian Klepper" userId="7eC7QMJic6WujB25aUEySDs5ZUeCB/jsYSEZad2FkXM=" providerId="None" clId="Web-{EEB9470D-35D6-4731-A2B7-CBFD6FCFA071}" dt="2021-06-09T17:23:19.734" v="460"/>
          <ac:spMkLst>
            <pc:docMk/>
            <pc:sldMk cId="490258214" sldId="667"/>
            <ac:spMk id="11" creationId="{ABE3FE32-A2FB-492B-879D-321B30CF683B}"/>
          </ac:spMkLst>
        </pc:spChg>
        <pc:spChg chg="del">
          <ac:chgData name="Christian Klepper" userId="7eC7QMJic6WujB25aUEySDs5ZUeCB/jsYSEZad2FkXM=" providerId="None" clId="Web-{EEB9470D-35D6-4731-A2B7-CBFD6FCFA071}" dt="2021-06-09T17:23:19.734" v="459"/>
          <ac:spMkLst>
            <pc:docMk/>
            <pc:sldMk cId="490258214" sldId="667"/>
            <ac:spMk id="12" creationId="{A883C967-858E-43D6-A42A-88BA006BF2C9}"/>
          </ac:spMkLst>
        </pc:spChg>
        <pc:picChg chg="del">
          <ac:chgData name="Christian Klepper" userId="7eC7QMJic6WujB25aUEySDs5ZUeCB/jsYSEZad2FkXM=" providerId="None" clId="Web-{EEB9470D-35D6-4731-A2B7-CBFD6FCFA071}" dt="2021-06-09T17:23:19.734" v="462"/>
          <ac:picMkLst>
            <pc:docMk/>
            <pc:sldMk cId="490258214" sldId="667"/>
            <ac:picMk id="2" creationId="{00000000-0000-0000-0000-000000000000}"/>
          </ac:picMkLst>
        </pc:picChg>
        <pc:picChg chg="add">
          <ac:chgData name="Christian Klepper" userId="7eC7QMJic6WujB25aUEySDs5ZUeCB/jsYSEZad2FkXM=" providerId="None" clId="Web-{EEB9470D-35D6-4731-A2B7-CBFD6FCFA071}" dt="2021-06-09T17:23:20.890" v="463"/>
          <ac:picMkLst>
            <pc:docMk/>
            <pc:sldMk cId="490258214" sldId="667"/>
            <ac:picMk id="3" creationId="{CD536FBF-61F0-470E-A02A-3DED0FB2D78A}"/>
          </ac:picMkLst>
        </pc:picChg>
      </pc:sldChg>
      <pc:sldChg chg="add replId modNotes">
        <pc:chgData name="Christian Klepper" userId="7eC7QMJic6WujB25aUEySDs5ZUeCB/jsYSEZad2FkXM=" providerId="None" clId="Web-{EEB9470D-35D6-4731-A2B7-CBFD6FCFA071}" dt="2021-06-09T17:37:04.756" v="578"/>
        <pc:sldMkLst>
          <pc:docMk/>
          <pc:sldMk cId="2395150982" sldId="668"/>
        </pc:sldMkLst>
      </pc:sldChg>
      <pc:sldChg chg="add replId modNotes">
        <pc:chgData name="Christian Klepper" userId="7eC7QMJic6WujB25aUEySDs5ZUeCB/jsYSEZad2FkXM=" providerId="None" clId="Web-{EEB9470D-35D6-4731-A2B7-CBFD6FCFA071}" dt="2021-06-09T17:37:00.428" v="576"/>
        <pc:sldMkLst>
          <pc:docMk/>
          <pc:sldMk cId="2015228860" sldId="669"/>
        </pc:sldMkLst>
      </pc:sldChg>
      <pc:sldChg chg="add replId modNotes">
        <pc:chgData name="Christian Klepper" userId="7eC7QMJic6WujB25aUEySDs5ZUeCB/jsYSEZad2FkXM=" providerId="None" clId="Web-{EEB9470D-35D6-4731-A2B7-CBFD6FCFA071}" dt="2021-06-09T17:36:56.897" v="574"/>
        <pc:sldMkLst>
          <pc:docMk/>
          <pc:sldMk cId="3811629507" sldId="670"/>
        </pc:sldMkLst>
      </pc:sldChg>
      <pc:sldChg chg="add replId modNotes">
        <pc:chgData name="Christian Klepper" userId="7eC7QMJic6WujB25aUEySDs5ZUeCB/jsYSEZad2FkXM=" providerId="None" clId="Web-{EEB9470D-35D6-4731-A2B7-CBFD6FCFA071}" dt="2021-06-09T17:36:54.913" v="573"/>
        <pc:sldMkLst>
          <pc:docMk/>
          <pc:sldMk cId="40572102" sldId="671"/>
        </pc:sldMkLst>
      </pc:sldChg>
      <pc:sldChg chg="modSp add replId modNotes">
        <pc:chgData name="Christian Klepper" userId="7eC7QMJic6WujB25aUEySDs5ZUeCB/jsYSEZad2FkXM=" providerId="None" clId="Web-{EEB9470D-35D6-4731-A2B7-CBFD6FCFA071}" dt="2021-06-09T17:36:53.038" v="571"/>
        <pc:sldMkLst>
          <pc:docMk/>
          <pc:sldMk cId="1788640597" sldId="672"/>
        </pc:sldMkLst>
        <pc:spChg chg="mod">
          <ac:chgData name="Christian Klepper" userId="7eC7QMJic6WujB25aUEySDs5ZUeCB/jsYSEZad2FkXM=" providerId="None" clId="Web-{EEB9470D-35D6-4731-A2B7-CBFD6FCFA071}" dt="2021-06-09T17:35:38.429" v="549" actId="20577"/>
          <ac:spMkLst>
            <pc:docMk/>
            <pc:sldMk cId="1788640597" sldId="672"/>
            <ac:spMk id="7" creationId="{286316AA-82E8-436C-9AE9-CA0A0BBAC092}"/>
          </ac:spMkLst>
        </pc:spChg>
      </pc:sldChg>
      <pc:sldChg chg="addSp delSp add replId modNotes">
        <pc:chgData name="Christian Klepper" userId="7eC7QMJic6WujB25aUEySDs5ZUeCB/jsYSEZad2FkXM=" providerId="None" clId="Web-{EEB9470D-35D6-4731-A2B7-CBFD6FCFA071}" dt="2021-06-09T17:40:28.364" v="609"/>
        <pc:sldMkLst>
          <pc:docMk/>
          <pc:sldMk cId="972272165" sldId="673"/>
        </pc:sldMkLst>
        <pc:spChg chg="add">
          <ac:chgData name="Christian Klepper" userId="7eC7QMJic6WujB25aUEySDs5ZUeCB/jsYSEZad2FkXM=" providerId="None" clId="Web-{EEB9470D-35D6-4731-A2B7-CBFD6FCFA071}" dt="2021-06-09T17:39:29.271" v="599"/>
          <ac:spMkLst>
            <pc:docMk/>
            <pc:sldMk cId="972272165" sldId="673"/>
            <ac:spMk id="2" creationId="{85F7885A-3255-41EF-8931-DD83FEC8E96E}"/>
          </ac:spMkLst>
        </pc:spChg>
        <pc:picChg chg="del">
          <ac:chgData name="Christian Klepper" userId="7eC7QMJic6WujB25aUEySDs5ZUeCB/jsYSEZad2FkXM=" providerId="None" clId="Web-{EEB9470D-35D6-4731-A2B7-CBFD6FCFA071}" dt="2021-06-09T17:39:28.911" v="598"/>
          <ac:picMkLst>
            <pc:docMk/>
            <pc:sldMk cId="972272165" sldId="673"/>
            <ac:picMk id="10" creationId="{EE6429B9-C22C-4CF3-A1F3-AC41D52FDEE7}"/>
          </ac:picMkLst>
        </pc:picChg>
      </pc:sldChg>
      <pc:sldChg chg="add del replId">
        <pc:chgData name="Christian Klepper" userId="7eC7QMJic6WujB25aUEySDs5ZUeCB/jsYSEZad2FkXM=" providerId="None" clId="Web-{EEB9470D-35D6-4731-A2B7-CBFD6FCFA071}" dt="2021-06-09T17:39:09.333" v="593"/>
        <pc:sldMkLst>
          <pc:docMk/>
          <pc:sldMk cId="3499940849" sldId="673"/>
        </pc:sldMkLst>
      </pc:sldChg>
      <pc:sldChg chg="addSp delSp modSp add replId modNotes">
        <pc:chgData name="Christian Klepper" userId="7eC7QMJic6WujB25aUEySDs5ZUeCB/jsYSEZad2FkXM=" providerId="None" clId="Web-{EEB9470D-35D6-4731-A2B7-CBFD6FCFA071}" dt="2021-06-09T17:40:30.223" v="610"/>
        <pc:sldMkLst>
          <pc:docMk/>
          <pc:sldMk cId="572714833" sldId="674"/>
        </pc:sldMkLst>
        <pc:spChg chg="del">
          <ac:chgData name="Christian Klepper" userId="7eC7QMJic6WujB25aUEySDs5ZUeCB/jsYSEZad2FkXM=" providerId="None" clId="Web-{EEB9470D-35D6-4731-A2B7-CBFD6FCFA071}" dt="2021-06-09T17:39:50.333" v="603"/>
          <ac:spMkLst>
            <pc:docMk/>
            <pc:sldMk cId="572714833" sldId="674"/>
            <ac:spMk id="2" creationId="{85F7885A-3255-41EF-8931-DD83FEC8E96E}"/>
          </ac:spMkLst>
        </pc:spChg>
        <pc:picChg chg="add mod">
          <ac:chgData name="Christian Klepper" userId="7eC7QMJic6WujB25aUEySDs5ZUeCB/jsYSEZad2FkXM=" providerId="None" clId="Web-{EEB9470D-35D6-4731-A2B7-CBFD6FCFA071}" dt="2021-06-09T17:39:59.723" v="605" actId="1076"/>
          <ac:picMkLst>
            <pc:docMk/>
            <pc:sldMk cId="572714833" sldId="674"/>
            <ac:picMk id="3" creationId="{4307A968-2C85-479A-B862-7F5F01EAA6DA}"/>
          </ac:picMkLst>
        </pc:picChg>
        <pc:picChg chg="del">
          <ac:chgData name="Christian Klepper" userId="7eC7QMJic6WujB25aUEySDs5ZUeCB/jsYSEZad2FkXM=" providerId="None" clId="Web-{EEB9470D-35D6-4731-A2B7-CBFD6FCFA071}" dt="2021-06-09T17:39:46.677" v="602"/>
          <ac:picMkLst>
            <pc:docMk/>
            <pc:sldMk cId="572714833" sldId="674"/>
            <ac:picMk id="15" creationId="{C8278095-F0BA-4E35-8DA2-3F6169C7BF44}"/>
          </ac:picMkLst>
        </pc:picChg>
      </pc:sldChg>
      <pc:sldChg chg="addSp delSp modSp add replId modNotes">
        <pc:chgData name="Christian Klepper" userId="7eC7QMJic6WujB25aUEySDs5ZUeCB/jsYSEZad2FkXM=" providerId="None" clId="Web-{EEB9470D-35D6-4731-A2B7-CBFD6FCFA071}" dt="2021-06-09T17:56:01.588" v="775"/>
        <pc:sldMkLst>
          <pc:docMk/>
          <pc:sldMk cId="1504267639" sldId="675"/>
        </pc:sldMkLst>
        <pc:spChg chg="add mod">
          <ac:chgData name="Christian Klepper" userId="7eC7QMJic6WujB25aUEySDs5ZUeCB/jsYSEZad2FkXM=" providerId="None" clId="Web-{EEB9470D-35D6-4731-A2B7-CBFD6FCFA071}" dt="2021-06-09T17:55:19.589" v="767" actId="1076"/>
          <ac:spMkLst>
            <pc:docMk/>
            <pc:sldMk cId="1504267639" sldId="675"/>
            <ac:spMk id="4" creationId="{FA21CBB7-66EB-4C0B-B860-A02F81B6C8AF}"/>
          </ac:spMkLst>
        </pc:spChg>
        <pc:spChg chg="del">
          <ac:chgData name="Christian Klepper" userId="7eC7QMJic6WujB25aUEySDs5ZUeCB/jsYSEZad2FkXM=" providerId="None" clId="Web-{EEB9470D-35D6-4731-A2B7-CBFD6FCFA071}" dt="2021-06-09T17:55:13.214" v="759"/>
          <ac:spMkLst>
            <pc:docMk/>
            <pc:sldMk cId="1504267639" sldId="675"/>
            <ac:spMk id="8" creationId="{70B00861-DD37-4B0C-96E2-2A218C36B2A6}"/>
          </ac:spMkLst>
        </pc:spChg>
        <pc:picChg chg="add mod">
          <ac:chgData name="Christian Klepper" userId="7eC7QMJic6WujB25aUEySDs5ZUeCB/jsYSEZad2FkXM=" providerId="None" clId="Web-{EEB9470D-35D6-4731-A2B7-CBFD6FCFA071}" dt="2021-06-09T17:55:27.542" v="769" actId="1076"/>
          <ac:picMkLst>
            <pc:docMk/>
            <pc:sldMk cId="1504267639" sldId="675"/>
            <ac:picMk id="2" creationId="{250FAFF5-F5C1-4B38-A79C-05796A26DB06}"/>
          </ac:picMkLst>
        </pc:picChg>
        <pc:picChg chg="del">
          <ac:chgData name="Christian Klepper" userId="7eC7QMJic6WujB25aUEySDs5ZUeCB/jsYSEZad2FkXM=" providerId="None" clId="Web-{EEB9470D-35D6-4731-A2B7-CBFD6FCFA071}" dt="2021-06-09T17:55:13.214" v="758"/>
          <ac:picMkLst>
            <pc:docMk/>
            <pc:sldMk cId="1504267639" sldId="675"/>
            <ac:picMk id="3" creationId="{FE2AD9B1-1CBA-4003-BABE-14013609532E}"/>
          </ac:picMkLst>
        </pc:picChg>
        <pc:picChg chg="add mod">
          <ac:chgData name="Christian Klepper" userId="7eC7QMJic6WujB25aUEySDs5ZUeCB/jsYSEZad2FkXM=" providerId="None" clId="Web-{EEB9470D-35D6-4731-A2B7-CBFD6FCFA071}" dt="2021-06-09T17:55:19.589" v="766" actId="1076"/>
          <ac:picMkLst>
            <pc:docMk/>
            <pc:sldMk cId="1504267639" sldId="675"/>
            <ac:picMk id="6" creationId="{38E00C94-3116-43BE-8A68-9DA3916AFB07}"/>
          </ac:picMkLst>
        </pc:picChg>
      </pc:sldChg>
      <pc:sldChg chg="add modNotes">
        <pc:chgData name="Christian Klepper" userId="7eC7QMJic6WujB25aUEySDs5ZUeCB/jsYSEZad2FkXM=" providerId="None" clId="Web-{EEB9470D-35D6-4731-A2B7-CBFD6FCFA071}" dt="2021-06-09T18:12:29.579" v="978"/>
        <pc:sldMkLst>
          <pc:docMk/>
          <pc:sldMk cId="3215435855" sldId="676"/>
        </pc:sldMkLst>
      </pc:sldChg>
      <pc:sldChg chg="add modNotes">
        <pc:chgData name="Christian Klepper" userId="7eC7QMJic6WujB25aUEySDs5ZUeCB/jsYSEZad2FkXM=" providerId="None" clId="Web-{EEB9470D-35D6-4731-A2B7-CBFD6FCFA071}" dt="2021-06-09T18:12:25.141" v="975"/>
        <pc:sldMkLst>
          <pc:docMk/>
          <pc:sldMk cId="4188384928" sldId="677"/>
        </pc:sldMkLst>
      </pc:sldChg>
      <pc:sldChg chg="add modNotes">
        <pc:chgData name="Christian Klepper" userId="7eC7QMJic6WujB25aUEySDs5ZUeCB/jsYSEZad2FkXM=" providerId="None" clId="Web-{EEB9470D-35D6-4731-A2B7-CBFD6FCFA071}" dt="2021-06-09T18:12:20.595" v="972"/>
        <pc:sldMkLst>
          <pc:docMk/>
          <pc:sldMk cId="3874819296" sldId="678"/>
        </pc:sldMkLst>
      </pc:sldChg>
      <pc:sldChg chg="add modNotes">
        <pc:chgData name="Christian Klepper" userId="7eC7QMJic6WujB25aUEySDs5ZUeCB/jsYSEZad2FkXM=" providerId="None" clId="Web-{EEB9470D-35D6-4731-A2B7-CBFD6FCFA071}" dt="2021-06-09T18:12:06.065" v="970"/>
        <pc:sldMkLst>
          <pc:docMk/>
          <pc:sldMk cId="3146687309" sldId="679"/>
        </pc:sldMkLst>
      </pc:sldChg>
      <pc:sldChg chg="addSp delSp modSp add modNotes">
        <pc:chgData name="Christian Klepper" userId="7eC7QMJic6WujB25aUEySDs5ZUeCB/jsYSEZad2FkXM=" providerId="None" clId="Web-{EEB9470D-35D6-4731-A2B7-CBFD6FCFA071}" dt="2021-06-09T18:11:23.111" v="963"/>
        <pc:sldMkLst>
          <pc:docMk/>
          <pc:sldMk cId="3864244852" sldId="680"/>
        </pc:sldMkLst>
        <pc:spChg chg="add del mod">
          <ac:chgData name="Christian Klepper" userId="7eC7QMJic6WujB25aUEySDs5ZUeCB/jsYSEZad2FkXM=" providerId="None" clId="Web-{EEB9470D-35D6-4731-A2B7-CBFD6FCFA071}" dt="2021-06-09T18:08:48.128" v="927"/>
          <ac:spMkLst>
            <pc:docMk/>
            <pc:sldMk cId="3864244852" sldId="680"/>
            <ac:spMk id="2" creationId="{DD0E1280-1397-4321-BD0B-20DB24C8D7BC}"/>
          </ac:spMkLst>
        </pc:spChg>
        <pc:spChg chg="add del mod">
          <ac:chgData name="Christian Klepper" userId="7eC7QMJic6WujB25aUEySDs5ZUeCB/jsYSEZad2FkXM=" providerId="None" clId="Web-{EEB9470D-35D6-4731-A2B7-CBFD6FCFA071}" dt="2021-06-09T18:07:24.457" v="906"/>
          <ac:spMkLst>
            <pc:docMk/>
            <pc:sldMk cId="3864244852" sldId="680"/>
            <ac:spMk id="3" creationId="{4BF55EFC-2E08-43F7-9D04-3EB5872AC0C2}"/>
          </ac:spMkLst>
        </pc:spChg>
        <pc:spChg chg="add del mod">
          <ac:chgData name="Christian Klepper" userId="7eC7QMJic6WujB25aUEySDs5ZUeCB/jsYSEZad2FkXM=" providerId="None" clId="Web-{EEB9470D-35D6-4731-A2B7-CBFD6FCFA071}" dt="2021-06-09T18:09:38.331" v="943"/>
          <ac:spMkLst>
            <pc:docMk/>
            <pc:sldMk cId="3864244852" sldId="680"/>
            <ac:spMk id="4" creationId="{398D3B9E-BB19-4DA3-B3D4-0C103EFF90A0}"/>
          </ac:spMkLst>
        </pc:spChg>
        <pc:spChg chg="add del mod">
          <ac:chgData name="Christian Klepper" userId="7eC7QMJic6WujB25aUEySDs5ZUeCB/jsYSEZad2FkXM=" providerId="None" clId="Web-{EEB9470D-35D6-4731-A2B7-CBFD6FCFA071}" dt="2021-06-09T18:10:51.986" v="960"/>
          <ac:spMkLst>
            <pc:docMk/>
            <pc:sldMk cId="3864244852" sldId="680"/>
            <ac:spMk id="6" creationId="{CA4D9530-B5E5-4E56-BEB7-CFABBCBBB41E}"/>
          </ac:spMkLst>
        </pc:spChg>
        <pc:spChg chg="add mod">
          <ac:chgData name="Christian Klepper" userId="7eC7QMJic6WujB25aUEySDs5ZUeCB/jsYSEZad2FkXM=" providerId="None" clId="Web-{EEB9470D-35D6-4731-A2B7-CBFD6FCFA071}" dt="2021-06-09T18:08:04.472" v="914" actId="14100"/>
          <ac:spMkLst>
            <pc:docMk/>
            <pc:sldMk cId="3864244852" sldId="680"/>
            <ac:spMk id="7" creationId="{5A51A200-8C71-4721-9E0D-EE1A05127D6C}"/>
          </ac:spMkLst>
        </pc:spChg>
        <pc:spChg chg="add del mod">
          <ac:chgData name="Christian Klepper" userId="7eC7QMJic6WujB25aUEySDs5ZUeCB/jsYSEZad2FkXM=" providerId="None" clId="Web-{EEB9470D-35D6-4731-A2B7-CBFD6FCFA071}" dt="2021-06-09T18:10:26.768" v="953"/>
          <ac:spMkLst>
            <pc:docMk/>
            <pc:sldMk cId="3864244852" sldId="680"/>
            <ac:spMk id="8" creationId="{2F3BB6CD-8254-4CDA-9E28-29706EFF50B5}"/>
          </ac:spMkLst>
        </pc:spChg>
        <pc:spChg chg="add del mod">
          <ac:chgData name="Christian Klepper" userId="7eC7QMJic6WujB25aUEySDs5ZUeCB/jsYSEZad2FkXM=" providerId="None" clId="Web-{EEB9470D-35D6-4731-A2B7-CBFD6FCFA071}" dt="2021-06-09T18:09:18.550" v="934"/>
          <ac:spMkLst>
            <pc:docMk/>
            <pc:sldMk cId="3864244852" sldId="680"/>
            <ac:spMk id="12" creationId="{752137B9-74F5-416D-A323-4CB858731548}"/>
          </ac:spMkLst>
        </pc:spChg>
        <pc:spChg chg="add del mod">
          <ac:chgData name="Christian Klepper" userId="7eC7QMJic6WujB25aUEySDs5ZUeCB/jsYSEZad2FkXM=" providerId="None" clId="Web-{EEB9470D-35D6-4731-A2B7-CBFD6FCFA071}" dt="2021-06-09T18:10:38.361" v="957"/>
          <ac:spMkLst>
            <pc:docMk/>
            <pc:sldMk cId="3864244852" sldId="680"/>
            <ac:spMk id="13" creationId="{DCC5BE82-AC26-4578-97E1-796B32E61A0F}"/>
          </ac:spMkLst>
        </pc:spChg>
        <pc:spChg chg="del">
          <ac:chgData name="Christian Klepper" userId="7eC7QMJic6WujB25aUEySDs5ZUeCB/jsYSEZad2FkXM=" providerId="None" clId="Web-{EEB9470D-35D6-4731-A2B7-CBFD6FCFA071}" dt="2021-06-09T18:06:56.129" v="903"/>
          <ac:spMkLst>
            <pc:docMk/>
            <pc:sldMk cId="3864244852" sldId="680"/>
            <ac:spMk id="18" creationId="{62F9AD6F-BFD2-4F78-B32D-69D92C71CC3C}"/>
          </ac:spMkLst>
        </pc:spChg>
        <pc:spChg chg="del">
          <ac:chgData name="Christian Klepper" userId="7eC7QMJic6WujB25aUEySDs5ZUeCB/jsYSEZad2FkXM=" providerId="None" clId="Web-{EEB9470D-35D6-4731-A2B7-CBFD6FCFA071}" dt="2021-06-09T18:06:56.129" v="902"/>
          <ac:spMkLst>
            <pc:docMk/>
            <pc:sldMk cId="3864244852" sldId="680"/>
            <ac:spMk id="20" creationId="{347AC1F4-0B67-468C-85F5-98313C3A21B0}"/>
          </ac:spMkLst>
        </pc:spChg>
        <pc:spChg chg="del">
          <ac:chgData name="Christian Klepper" userId="7eC7QMJic6WujB25aUEySDs5ZUeCB/jsYSEZad2FkXM=" providerId="None" clId="Web-{EEB9470D-35D6-4731-A2B7-CBFD6FCFA071}" dt="2021-06-09T18:06:56.129" v="901"/>
          <ac:spMkLst>
            <pc:docMk/>
            <pc:sldMk cId="3864244852" sldId="680"/>
            <ac:spMk id="22" creationId="{B5447D0A-ED41-406F-9238-D117894BD5C0}"/>
          </ac:spMkLst>
        </pc:spChg>
        <pc:spChg chg="del">
          <ac:chgData name="Christian Klepper" userId="7eC7QMJic6WujB25aUEySDs5ZUeCB/jsYSEZad2FkXM=" providerId="None" clId="Web-{EEB9470D-35D6-4731-A2B7-CBFD6FCFA071}" dt="2021-06-09T18:06:56.129" v="900"/>
          <ac:spMkLst>
            <pc:docMk/>
            <pc:sldMk cId="3864244852" sldId="680"/>
            <ac:spMk id="24" creationId="{0087DD96-0DD5-4F6B-BF1F-E0EC289D6152}"/>
          </ac:spMkLst>
        </pc:spChg>
        <pc:spChg chg="del">
          <ac:chgData name="Christian Klepper" userId="7eC7QMJic6WujB25aUEySDs5ZUeCB/jsYSEZad2FkXM=" providerId="None" clId="Web-{EEB9470D-35D6-4731-A2B7-CBFD6FCFA071}" dt="2021-06-09T18:06:56.114" v="897"/>
          <ac:spMkLst>
            <pc:docMk/>
            <pc:sldMk cId="3864244852" sldId="680"/>
            <ac:spMk id="30" creationId="{417D09FC-71B1-4E5E-877E-E15BCE854F51}"/>
          </ac:spMkLst>
        </pc:spChg>
        <pc:spChg chg="del">
          <ac:chgData name="Christian Klepper" userId="7eC7QMJic6WujB25aUEySDs5ZUeCB/jsYSEZad2FkXM=" providerId="None" clId="Web-{EEB9470D-35D6-4731-A2B7-CBFD6FCFA071}" dt="2021-06-09T18:06:56.114" v="896"/>
          <ac:spMkLst>
            <pc:docMk/>
            <pc:sldMk cId="3864244852" sldId="680"/>
            <ac:spMk id="32" creationId="{02318F23-6DF9-48FF-B2B1-CFB15ED979AA}"/>
          </ac:spMkLst>
        </pc:spChg>
        <pc:spChg chg="del">
          <ac:chgData name="Christian Klepper" userId="7eC7QMJic6WujB25aUEySDs5ZUeCB/jsYSEZad2FkXM=" providerId="None" clId="Web-{EEB9470D-35D6-4731-A2B7-CBFD6FCFA071}" dt="2021-06-09T18:06:56.114" v="894"/>
          <ac:spMkLst>
            <pc:docMk/>
            <pc:sldMk cId="3864244852" sldId="680"/>
            <ac:spMk id="36" creationId="{F4AE4D25-7404-4387-8477-D5EE87A4EB3A}"/>
          </ac:spMkLst>
        </pc:spChg>
        <pc:spChg chg="del">
          <ac:chgData name="Christian Klepper" userId="7eC7QMJic6WujB25aUEySDs5ZUeCB/jsYSEZad2FkXM=" providerId="None" clId="Web-{EEB9470D-35D6-4731-A2B7-CBFD6FCFA071}" dt="2021-06-09T18:06:56.114" v="893"/>
          <ac:spMkLst>
            <pc:docMk/>
            <pc:sldMk cId="3864244852" sldId="680"/>
            <ac:spMk id="38" creationId="{3E214E0D-57D9-4798-9113-1DF8ABEF71C9}"/>
          </ac:spMkLst>
        </pc:spChg>
        <pc:spChg chg="del">
          <ac:chgData name="Christian Klepper" userId="7eC7QMJic6WujB25aUEySDs5ZUeCB/jsYSEZad2FkXM=" providerId="None" clId="Web-{EEB9470D-35D6-4731-A2B7-CBFD6FCFA071}" dt="2021-06-09T18:06:56.114" v="891"/>
          <ac:spMkLst>
            <pc:docMk/>
            <pc:sldMk cId="3864244852" sldId="680"/>
            <ac:spMk id="42" creationId="{BCB43289-0291-4491-8BDE-F68EEA7C0117}"/>
          </ac:spMkLst>
        </pc:spChg>
        <pc:spChg chg="del">
          <ac:chgData name="Christian Klepper" userId="7eC7QMJic6WujB25aUEySDs5ZUeCB/jsYSEZad2FkXM=" providerId="None" clId="Web-{EEB9470D-35D6-4731-A2B7-CBFD6FCFA071}" dt="2021-06-09T18:06:56.114" v="890"/>
          <ac:spMkLst>
            <pc:docMk/>
            <pc:sldMk cId="3864244852" sldId="680"/>
            <ac:spMk id="44" creationId="{74992305-35C3-4068-A217-2ADEA1B639AE}"/>
          </ac:spMkLst>
        </pc:spChg>
        <pc:spChg chg="add del">
          <ac:chgData name="Christian Klepper" userId="7eC7QMJic6WujB25aUEySDs5ZUeCB/jsYSEZad2FkXM=" providerId="None" clId="Web-{EEB9470D-35D6-4731-A2B7-CBFD6FCFA071}" dt="2021-06-09T18:09:38.331" v="942"/>
          <ac:spMkLst>
            <pc:docMk/>
            <pc:sldMk cId="3864244852" sldId="680"/>
            <ac:spMk id="47" creationId="{761B3DBB-4E59-4FBE-9336-F8B6D0A2CDB3}"/>
          </ac:spMkLst>
        </pc:spChg>
        <pc:spChg chg="add del">
          <ac:chgData name="Christian Klepper" userId="7eC7QMJic6WujB25aUEySDs5ZUeCB/jsYSEZad2FkXM=" providerId="None" clId="Web-{EEB9470D-35D6-4731-A2B7-CBFD6FCFA071}" dt="2021-06-09T18:10:24.518" v="952"/>
          <ac:spMkLst>
            <pc:docMk/>
            <pc:sldMk cId="3864244852" sldId="680"/>
            <ac:spMk id="48" creationId="{26BC05FF-CD2A-4A3E-AADC-6E198504A633}"/>
          </ac:spMkLst>
        </pc:spChg>
        <pc:spChg chg="add del">
          <ac:chgData name="Christian Klepper" userId="7eC7QMJic6WujB25aUEySDs5ZUeCB/jsYSEZad2FkXM=" providerId="None" clId="Web-{EEB9470D-35D6-4731-A2B7-CBFD6FCFA071}" dt="2021-06-09T18:09:38.331" v="941"/>
          <ac:spMkLst>
            <pc:docMk/>
            <pc:sldMk cId="3864244852" sldId="680"/>
            <ac:spMk id="49" creationId="{8BF936BE-8713-4C34-91D4-42068DC07507}"/>
          </ac:spMkLst>
        </pc:spChg>
        <pc:spChg chg="add del">
          <ac:chgData name="Christian Klepper" userId="7eC7QMJic6WujB25aUEySDs5ZUeCB/jsYSEZad2FkXM=" providerId="None" clId="Web-{EEB9470D-35D6-4731-A2B7-CBFD6FCFA071}" dt="2021-06-09T18:09:23.362" v="936"/>
          <ac:spMkLst>
            <pc:docMk/>
            <pc:sldMk cId="3864244852" sldId="680"/>
            <ac:spMk id="51" creationId="{BDE71783-F958-4A49-ADA8-CA6BFBE8BDDA}"/>
          </ac:spMkLst>
        </pc:spChg>
        <pc:spChg chg="mod">
          <ac:chgData name="Christian Klepper" userId="7eC7QMJic6WujB25aUEySDs5ZUeCB/jsYSEZad2FkXM=" providerId="None" clId="Web-{EEB9470D-35D6-4731-A2B7-CBFD6FCFA071}" dt="2021-06-09T18:03:50.662" v="888" actId="20577"/>
          <ac:spMkLst>
            <pc:docMk/>
            <pc:sldMk cId="3864244852" sldId="680"/>
            <ac:spMk id="56" creationId="{FBD42AE9-12E9-4690-84E3-2B6E683A615D}"/>
          </ac:spMkLst>
        </pc:spChg>
        <pc:spChg chg="add del">
          <ac:chgData name="Christian Klepper" userId="7eC7QMJic6WujB25aUEySDs5ZUeCB/jsYSEZad2FkXM=" providerId="None" clId="Web-{EEB9470D-35D6-4731-A2B7-CBFD6FCFA071}" dt="2021-06-09T18:10:36.033" v="956"/>
          <ac:spMkLst>
            <pc:docMk/>
            <pc:sldMk cId="3864244852" sldId="680"/>
            <ac:spMk id="57" creationId="{72400CC8-4C8F-4F2C-BC0F-D60552CF3AB3}"/>
          </ac:spMkLst>
        </pc:spChg>
        <pc:spChg chg="add del">
          <ac:chgData name="Christian Klepper" userId="7eC7QMJic6WujB25aUEySDs5ZUeCB/jsYSEZad2FkXM=" providerId="None" clId="Web-{EEB9470D-35D6-4731-A2B7-CBFD6FCFA071}" dt="2021-06-09T18:09:05.425" v="931"/>
          <ac:spMkLst>
            <pc:docMk/>
            <pc:sldMk cId="3864244852" sldId="680"/>
            <ac:spMk id="58" creationId="{171E3AFA-6E01-4D8F-89B9-3D1C764C67E6}"/>
          </ac:spMkLst>
        </pc:spChg>
        <pc:spChg chg="add ord">
          <ac:chgData name="Christian Klepper" userId="7eC7QMJic6WujB25aUEySDs5ZUeCB/jsYSEZad2FkXM=" providerId="None" clId="Web-{EEB9470D-35D6-4731-A2B7-CBFD6FCFA071}" dt="2021-06-09T18:07:37.566" v="910"/>
          <ac:spMkLst>
            <pc:docMk/>
            <pc:sldMk cId="3864244852" sldId="680"/>
            <ac:spMk id="60" creationId="{C836F855-73C0-4850-A56A-C24C2C6BEBC8}"/>
          </ac:spMkLst>
        </pc:spChg>
        <pc:spChg chg="add del">
          <ac:chgData name="Christian Klepper" userId="7eC7QMJic6WujB25aUEySDs5ZUeCB/jsYSEZad2FkXM=" providerId="None" clId="Web-{EEB9470D-35D6-4731-A2B7-CBFD6FCFA071}" dt="2021-06-09T18:07:44.441" v="912"/>
          <ac:spMkLst>
            <pc:docMk/>
            <pc:sldMk cId="3864244852" sldId="680"/>
            <ac:spMk id="61" creationId="{0FBF79CD-24A6-49C0-851C-A31A6DE2924E}"/>
          </ac:spMkLst>
        </pc:spChg>
        <pc:spChg chg="add del ord">
          <ac:chgData name="Christian Klepper" userId="7eC7QMJic6WujB25aUEySDs5ZUeCB/jsYSEZad2FkXM=" providerId="None" clId="Web-{EEB9470D-35D6-4731-A2B7-CBFD6FCFA071}" dt="2021-06-09T18:10:53.908" v="961"/>
          <ac:spMkLst>
            <pc:docMk/>
            <pc:sldMk cId="3864244852" sldId="680"/>
            <ac:spMk id="63" creationId="{5634B548-7AF3-49D6-8AB7-1FBF415F2B42}"/>
          </ac:spMkLst>
        </pc:spChg>
        <pc:spChg chg="add del">
          <ac:chgData name="Christian Klepper" userId="7eC7QMJic6WujB25aUEySDs5ZUeCB/jsYSEZad2FkXM=" providerId="None" clId="Web-{EEB9470D-35D6-4731-A2B7-CBFD6FCFA071}" dt="2021-06-09T18:08:33.691" v="922"/>
          <ac:spMkLst>
            <pc:docMk/>
            <pc:sldMk cId="3864244852" sldId="680"/>
            <ac:spMk id="64" creationId="{FDA4A960-850C-4061-BB66-AA04332C5C08}"/>
          </ac:spMkLst>
        </pc:spChg>
        <pc:grpChg chg="add del mod">
          <ac:chgData name="Christian Klepper" userId="7eC7QMJic6WujB25aUEySDs5ZUeCB/jsYSEZad2FkXM=" providerId="None" clId="Web-{EEB9470D-35D6-4731-A2B7-CBFD6FCFA071}" dt="2021-06-09T18:10:18.596" v="950"/>
          <ac:grpSpMkLst>
            <pc:docMk/>
            <pc:sldMk cId="3864244852" sldId="680"/>
            <ac:grpSpMk id="15" creationId="{F7DBFD44-C016-44DA-9C8B-935159B0075B}"/>
          </ac:grpSpMkLst>
        </pc:grpChg>
        <pc:picChg chg="add del mod ord">
          <ac:chgData name="Christian Klepper" userId="7eC7QMJic6WujB25aUEySDs5ZUeCB/jsYSEZad2FkXM=" providerId="None" clId="Web-{EEB9470D-35D6-4731-A2B7-CBFD6FCFA071}" dt="2021-06-09T18:10:22.393" v="951"/>
          <ac:picMkLst>
            <pc:docMk/>
            <pc:sldMk cId="3864244852" sldId="680"/>
            <ac:picMk id="9" creationId="{CD031C41-4C70-4C2D-AC92-184AAB78BD0C}"/>
          </ac:picMkLst>
        </pc:picChg>
        <pc:picChg chg="add mod">
          <ac:chgData name="Christian Klepper" userId="7eC7QMJic6WujB25aUEySDs5ZUeCB/jsYSEZad2FkXM=" providerId="None" clId="Web-{EEB9470D-35D6-4731-A2B7-CBFD6FCFA071}" dt="2021-06-09T18:07:40.926" v="911" actId="1076"/>
          <ac:picMkLst>
            <pc:docMk/>
            <pc:sldMk cId="3864244852" sldId="680"/>
            <ac:picMk id="10" creationId="{6178047C-A566-46D2-9918-3A23831BEEF0}"/>
          </ac:picMkLst>
        </pc:picChg>
        <pc:picChg chg="add del mod">
          <ac:chgData name="Christian Klepper" userId="7eC7QMJic6WujB25aUEySDs5ZUeCB/jsYSEZad2FkXM=" providerId="None" clId="Web-{EEB9470D-35D6-4731-A2B7-CBFD6FCFA071}" dt="2021-06-09T18:10:46.517" v="959"/>
          <ac:picMkLst>
            <pc:docMk/>
            <pc:sldMk cId="3864244852" sldId="680"/>
            <ac:picMk id="11" creationId="{FB379132-8AE2-48CC-90BD-A53EB2E79619}"/>
          </ac:picMkLst>
        </pc:picChg>
        <pc:picChg chg="add del mod ord">
          <ac:chgData name="Christian Klepper" userId="7eC7QMJic6WujB25aUEySDs5ZUeCB/jsYSEZad2FkXM=" providerId="None" clId="Web-{EEB9470D-35D6-4731-A2B7-CBFD6FCFA071}" dt="2021-06-09T18:10:34.408" v="955"/>
          <ac:picMkLst>
            <pc:docMk/>
            <pc:sldMk cId="3864244852" sldId="680"/>
            <ac:picMk id="14" creationId="{37B44758-B462-4965-9660-E74D5C221444}"/>
          </ac:picMkLst>
        </pc:picChg>
        <pc:picChg chg="del">
          <ac:chgData name="Christian Klepper" userId="7eC7QMJic6WujB25aUEySDs5ZUeCB/jsYSEZad2FkXM=" providerId="None" clId="Web-{EEB9470D-35D6-4731-A2B7-CBFD6FCFA071}" dt="2021-06-09T18:06:56.129" v="899"/>
          <ac:picMkLst>
            <pc:docMk/>
            <pc:sldMk cId="3864244852" sldId="680"/>
            <ac:picMk id="26" creationId="{A33329F8-8259-4A7B-8CC6-68FC01841EB5}"/>
          </ac:picMkLst>
        </pc:picChg>
        <pc:picChg chg="del">
          <ac:chgData name="Christian Klepper" userId="7eC7QMJic6WujB25aUEySDs5ZUeCB/jsYSEZad2FkXM=" providerId="None" clId="Web-{EEB9470D-35D6-4731-A2B7-CBFD6FCFA071}" dt="2021-06-09T18:06:56.114" v="898"/>
          <ac:picMkLst>
            <pc:docMk/>
            <pc:sldMk cId="3864244852" sldId="680"/>
            <ac:picMk id="28" creationId="{ED2B97F2-0723-4E97-88B4-1D8C656BE3E4}"/>
          </ac:picMkLst>
        </pc:picChg>
        <pc:picChg chg="del">
          <ac:chgData name="Christian Klepper" userId="7eC7QMJic6WujB25aUEySDs5ZUeCB/jsYSEZad2FkXM=" providerId="None" clId="Web-{EEB9470D-35D6-4731-A2B7-CBFD6FCFA071}" dt="2021-06-09T18:06:56.114" v="895"/>
          <ac:picMkLst>
            <pc:docMk/>
            <pc:sldMk cId="3864244852" sldId="680"/>
            <ac:picMk id="34" creationId="{BB16A282-E0B9-4F65-B5B3-2C7C074CC9E9}"/>
          </ac:picMkLst>
        </pc:picChg>
        <pc:picChg chg="del">
          <ac:chgData name="Christian Klepper" userId="7eC7QMJic6WujB25aUEySDs5ZUeCB/jsYSEZad2FkXM=" providerId="None" clId="Web-{EEB9470D-35D6-4731-A2B7-CBFD6FCFA071}" dt="2021-06-09T18:06:56.114" v="892"/>
          <ac:picMkLst>
            <pc:docMk/>
            <pc:sldMk cId="3864244852" sldId="680"/>
            <ac:picMk id="40" creationId="{0DD7ED0E-8948-43A7-9C40-CDC3B4C54811}"/>
          </ac:picMkLst>
        </pc:picChg>
        <pc:picChg chg="del">
          <ac:chgData name="Christian Klepper" userId="7eC7QMJic6WujB25aUEySDs5ZUeCB/jsYSEZad2FkXM=" providerId="None" clId="Web-{EEB9470D-35D6-4731-A2B7-CBFD6FCFA071}" dt="2021-06-09T18:06:56.114" v="889"/>
          <ac:picMkLst>
            <pc:docMk/>
            <pc:sldMk cId="3864244852" sldId="680"/>
            <ac:picMk id="46" creationId="{D987D07B-E3DE-4606-BA77-AA8746F1395B}"/>
          </ac:picMkLst>
        </pc:picChg>
        <pc:picChg chg="add del">
          <ac:chgData name="Christian Klepper" userId="7eC7QMJic6WujB25aUEySDs5ZUeCB/jsYSEZad2FkXM=" providerId="None" clId="Web-{EEB9470D-35D6-4731-A2B7-CBFD6FCFA071}" dt="2021-06-09T18:09:21.768" v="935"/>
          <ac:picMkLst>
            <pc:docMk/>
            <pc:sldMk cId="3864244852" sldId="680"/>
            <ac:picMk id="53" creationId="{AD5DDCAE-6E0C-418A-905F-30191E1749A6}"/>
          </ac:picMkLst>
        </pc:picChg>
        <pc:picChg chg="add del">
          <ac:chgData name="Christian Klepper" userId="7eC7QMJic6WujB25aUEySDs5ZUeCB/jsYSEZad2FkXM=" providerId="None" clId="Web-{EEB9470D-35D6-4731-A2B7-CBFD6FCFA071}" dt="2021-06-09T18:09:38.331" v="940"/>
          <ac:picMkLst>
            <pc:docMk/>
            <pc:sldMk cId="3864244852" sldId="680"/>
            <ac:picMk id="55" creationId="{A5CCCEE9-397F-453F-A3D1-3741A38E2CB9}"/>
          </ac:picMkLst>
        </pc:picChg>
        <pc:picChg chg="add del">
          <ac:chgData name="Christian Klepper" userId="7eC7QMJic6WujB25aUEySDs5ZUeCB/jsYSEZad2FkXM=" providerId="None" clId="Web-{EEB9470D-35D6-4731-A2B7-CBFD6FCFA071}" dt="2021-06-09T18:09:03.847" v="930"/>
          <ac:picMkLst>
            <pc:docMk/>
            <pc:sldMk cId="3864244852" sldId="680"/>
            <ac:picMk id="59" creationId="{ECD44D08-5314-4E38-AE8F-4A2802B03C09}"/>
          </ac:picMkLst>
        </pc:picChg>
        <pc:picChg chg="add del">
          <ac:chgData name="Christian Klepper" userId="7eC7QMJic6WujB25aUEySDs5ZUeCB/jsYSEZad2FkXM=" providerId="None" clId="Web-{EEB9470D-35D6-4731-A2B7-CBFD6FCFA071}" dt="2021-06-09T18:07:26.707" v="907"/>
          <ac:picMkLst>
            <pc:docMk/>
            <pc:sldMk cId="3864244852" sldId="680"/>
            <ac:picMk id="62" creationId="{5F4FA0D6-85E1-4755-814C-17748869D70C}"/>
          </ac:picMkLst>
        </pc:picChg>
        <pc:picChg chg="add del">
          <ac:chgData name="Christian Klepper" userId="7eC7QMJic6WujB25aUEySDs5ZUeCB/jsYSEZad2FkXM=" providerId="None" clId="Web-{EEB9470D-35D6-4731-A2B7-CBFD6FCFA071}" dt="2021-06-09T18:08:34.503" v="923"/>
          <ac:picMkLst>
            <pc:docMk/>
            <pc:sldMk cId="3864244852" sldId="680"/>
            <ac:picMk id="65" creationId="{DA41A038-7F60-4A73-95A7-D359324EF056}"/>
          </ac:picMkLst>
        </pc:picChg>
      </pc:sldChg>
      <pc:sldChg chg="add replId modNotes">
        <pc:chgData name="Christian Klepper" userId="7eC7QMJic6WujB25aUEySDs5ZUeCB/jsYSEZad2FkXM=" providerId="None" clId="Web-{EEB9470D-35D6-4731-A2B7-CBFD6FCFA071}" dt="2021-06-09T18:11:44.142" v="969"/>
        <pc:sldMkLst>
          <pc:docMk/>
          <pc:sldMk cId="3519567869" sldId="681"/>
        </pc:sldMkLst>
      </pc:sldChg>
      <pc:sldChg chg="add replId modNotes">
        <pc:chgData name="Christian Klepper" userId="7eC7QMJic6WujB25aUEySDs5ZUeCB/jsYSEZad2FkXM=" providerId="None" clId="Web-{EEB9470D-35D6-4731-A2B7-CBFD6FCFA071}" dt="2021-06-09T18:11:39.298" v="967"/>
        <pc:sldMkLst>
          <pc:docMk/>
          <pc:sldMk cId="2182869838" sldId="682"/>
        </pc:sldMkLst>
      </pc:sldChg>
      <pc:sldChg chg="add replId modNotes">
        <pc:chgData name="Christian Klepper" userId="7eC7QMJic6WujB25aUEySDs5ZUeCB/jsYSEZad2FkXM=" providerId="None" clId="Web-{EEB9470D-35D6-4731-A2B7-CBFD6FCFA071}" dt="2021-06-09T18:11:31.845" v="965"/>
        <pc:sldMkLst>
          <pc:docMk/>
          <pc:sldMk cId="860250264" sldId="683"/>
        </pc:sldMkLst>
      </pc:sldChg>
      <pc:sldMasterChg chg="add addSldLayout">
        <pc:chgData name="Christian Klepper" userId="7eC7QMJic6WujB25aUEySDs5ZUeCB/jsYSEZad2FkXM=" providerId="None" clId="Web-{EEB9470D-35D6-4731-A2B7-CBFD6FCFA071}" dt="2021-06-09T16:42:53.274" v="0"/>
        <pc:sldMasterMkLst>
          <pc:docMk/>
          <pc:sldMasterMk cId="4059922365" sldId="2147483729"/>
        </pc:sldMasterMkLst>
        <pc:sldLayoutChg chg="add">
          <pc:chgData name="Christian Klepper" userId="7eC7QMJic6WujB25aUEySDs5ZUeCB/jsYSEZad2FkXM=" providerId="None" clId="Web-{EEB9470D-35D6-4731-A2B7-CBFD6FCFA071}" dt="2021-06-09T16:42:53.274" v="0"/>
          <pc:sldLayoutMkLst>
            <pc:docMk/>
            <pc:sldMasterMk cId="4059922365" sldId="2147483729"/>
            <pc:sldLayoutMk cId="2348451925" sldId="2147483684"/>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2656776805" sldId="2147483730"/>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2632381110" sldId="2147483731"/>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396947106" sldId="2147483732"/>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260074798" sldId="2147483733"/>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3659193739" sldId="2147483734"/>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3622153411" sldId="2147483735"/>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4121419621" sldId="2147483736"/>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2084645764" sldId="2147483737"/>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510468603" sldId="2147483738"/>
          </pc:sldLayoutMkLst>
        </pc:sldLayoutChg>
        <pc:sldLayoutChg chg="add">
          <pc:chgData name="Christian Klepper" userId="7eC7QMJic6WujB25aUEySDs5ZUeCB/jsYSEZad2FkXM=" providerId="None" clId="Web-{EEB9470D-35D6-4731-A2B7-CBFD6FCFA071}" dt="2021-06-09T16:42:53.274" v="0"/>
          <pc:sldLayoutMkLst>
            <pc:docMk/>
            <pc:sldMasterMk cId="4059922365" sldId="2147483729"/>
            <pc:sldLayoutMk cId="1757389234" sldId="2147483739"/>
          </pc:sldLayoutMkLst>
        </pc:sldLayoutChg>
      </pc:sldMasterChg>
      <pc:sldMasterChg chg="add addSldLayout">
        <pc:chgData name="Christian Klepper" userId="7eC7QMJic6WujB25aUEySDs5ZUeCB/jsYSEZad2FkXM=" providerId="None" clId="Web-{EEB9470D-35D6-4731-A2B7-CBFD6FCFA071}" dt="2021-06-09T16:42:59.227" v="10"/>
        <pc:sldMasterMkLst>
          <pc:docMk/>
          <pc:sldMasterMk cId="2256480700" sldId="2147483740"/>
        </pc:sldMasterMkLst>
        <pc:sldLayoutChg chg="add">
          <pc:chgData name="Christian Klepper" userId="7eC7QMJic6WujB25aUEySDs5ZUeCB/jsYSEZad2FkXM=" providerId="None" clId="Web-{EEB9470D-35D6-4731-A2B7-CBFD6FCFA071}" dt="2021-06-09T16:42:59.227" v="10"/>
          <pc:sldLayoutMkLst>
            <pc:docMk/>
            <pc:sldMasterMk cId="2256480700" sldId="2147483740"/>
            <pc:sldLayoutMk cId="3441561186" sldId="2147483741"/>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1432860496" sldId="2147483742"/>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1572813492" sldId="2147483743"/>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3691609336" sldId="2147483744"/>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649850789" sldId="2147483745"/>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3105873741" sldId="2147483746"/>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3885061815" sldId="2147483747"/>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375295588" sldId="2147483748"/>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3845343822" sldId="2147483749"/>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1982442333" sldId="2147483750"/>
          </pc:sldLayoutMkLst>
        </pc:sldLayoutChg>
        <pc:sldLayoutChg chg="add">
          <pc:chgData name="Christian Klepper" userId="7eC7QMJic6WujB25aUEySDs5ZUeCB/jsYSEZad2FkXM=" providerId="None" clId="Web-{EEB9470D-35D6-4731-A2B7-CBFD6FCFA071}" dt="2021-06-09T16:42:59.227" v="10"/>
          <pc:sldLayoutMkLst>
            <pc:docMk/>
            <pc:sldMasterMk cId="2256480700" sldId="2147483740"/>
            <pc:sldLayoutMk cId="1787184166" sldId="2147483751"/>
          </pc:sldLayoutMkLst>
        </pc:sldLayoutChg>
      </pc:sldMasterChg>
    </pc:docChg>
  </pc:docChgLst>
  <pc:docChgLst>
    <pc:chgData name="Andrew" userId="ae04d6da-4694-4a7f-945d-93a5ba247a30" providerId="ADAL" clId="{BFC823FB-8CAB-4B4B-8FF0-67D24D9CC68D}"/>
    <pc:docChg chg="undo custSel mod addSld delSld modSld sldOrd">
      <pc:chgData name="Andrew" userId="ae04d6da-4694-4a7f-945d-93a5ba247a30" providerId="ADAL" clId="{BFC823FB-8CAB-4B4B-8FF0-67D24D9CC68D}" dt="2020-10-15T21:55:43.279" v="20614" actId="478"/>
      <pc:docMkLst>
        <pc:docMk/>
      </pc:docMkLst>
      <pc:sldChg chg="modSp add modNotesTx">
        <pc:chgData name="Andrew" userId="ae04d6da-4694-4a7f-945d-93a5ba247a30" providerId="ADAL" clId="{BFC823FB-8CAB-4B4B-8FF0-67D24D9CC68D}" dt="2020-10-15T20:58:03.858" v="7117" actId="20577"/>
        <pc:sldMkLst>
          <pc:docMk/>
          <pc:sldMk cId="3980503105" sldId="315"/>
        </pc:sldMkLst>
        <pc:spChg chg="mod">
          <ac:chgData name="Andrew" userId="ae04d6da-4694-4a7f-945d-93a5ba247a30" providerId="ADAL" clId="{BFC823FB-8CAB-4B4B-8FF0-67D24D9CC68D}" dt="2020-10-14T15:05:36.557" v="25" actId="20577"/>
          <ac:spMkLst>
            <pc:docMk/>
            <pc:sldMk cId="3980503105" sldId="315"/>
            <ac:spMk id="5" creationId="{B5956B6C-2A30-194B-B5BE-8B7B308ECF94}"/>
          </ac:spMkLst>
        </pc:spChg>
      </pc:sldChg>
      <pc:sldChg chg="add modNotesTx">
        <pc:chgData name="Andrew" userId="ae04d6da-4694-4a7f-945d-93a5ba247a30" providerId="ADAL" clId="{BFC823FB-8CAB-4B4B-8FF0-67D24D9CC68D}" dt="2020-10-15T21:00:56.363" v="8119" actId="20577"/>
        <pc:sldMkLst>
          <pc:docMk/>
          <pc:sldMk cId="3909737020" sldId="316"/>
        </pc:sldMkLst>
      </pc:sldChg>
      <pc:sldChg chg="add del">
        <pc:chgData name="Andrew" userId="ae04d6da-4694-4a7f-945d-93a5ba247a30" providerId="ADAL" clId="{BFC823FB-8CAB-4B4B-8FF0-67D24D9CC68D}" dt="2020-10-14T15:05:45.778" v="26" actId="2696"/>
        <pc:sldMkLst>
          <pc:docMk/>
          <pc:sldMk cId="2521730239" sldId="317"/>
        </pc:sldMkLst>
      </pc:sldChg>
      <pc:sldChg chg="del">
        <pc:chgData name="Andrew" userId="ae04d6da-4694-4a7f-945d-93a5ba247a30" providerId="ADAL" clId="{BFC823FB-8CAB-4B4B-8FF0-67D24D9CC68D}" dt="2020-10-14T15:04:20.744" v="0" actId="2696"/>
        <pc:sldMkLst>
          <pc:docMk/>
          <pc:sldMk cId="519293596" sldId="318"/>
        </pc:sldMkLst>
      </pc:sldChg>
      <pc:sldChg chg="add del modNotesTx">
        <pc:chgData name="Andrew" userId="ae04d6da-4694-4a7f-945d-93a5ba247a30" providerId="ADAL" clId="{BFC823FB-8CAB-4B4B-8FF0-67D24D9CC68D}" dt="2020-10-14T15:08:00.837" v="518" actId="20577"/>
        <pc:sldMkLst>
          <pc:docMk/>
          <pc:sldMk cId="1604409384" sldId="324"/>
        </pc:sldMkLst>
      </pc:sldChg>
      <pc:sldChg chg="add modNotesTx">
        <pc:chgData name="Andrew" userId="ae04d6da-4694-4a7f-945d-93a5ba247a30" providerId="ADAL" clId="{BFC823FB-8CAB-4B4B-8FF0-67D24D9CC68D}" dt="2020-10-15T21:08:07.987" v="10526" actId="20577"/>
        <pc:sldMkLst>
          <pc:docMk/>
          <pc:sldMk cId="4162061030" sldId="325"/>
        </pc:sldMkLst>
      </pc:sldChg>
      <pc:sldChg chg="delSp add modNotesTx">
        <pc:chgData name="Andrew" userId="ae04d6da-4694-4a7f-945d-93a5ba247a30" providerId="ADAL" clId="{BFC823FB-8CAB-4B4B-8FF0-67D24D9CC68D}" dt="2020-10-15T21:55:43.279" v="20614" actId="478"/>
        <pc:sldMkLst>
          <pc:docMk/>
          <pc:sldMk cId="2423513216" sldId="326"/>
        </pc:sldMkLst>
        <pc:spChg chg="del">
          <ac:chgData name="Andrew" userId="ae04d6da-4694-4a7f-945d-93a5ba247a30" providerId="ADAL" clId="{BFC823FB-8CAB-4B4B-8FF0-67D24D9CC68D}" dt="2020-10-15T21:55:43.279" v="20614" actId="478"/>
          <ac:spMkLst>
            <pc:docMk/>
            <pc:sldMk cId="2423513216" sldId="326"/>
            <ac:spMk id="7" creationId="{20333239-3639-C743-BA3F-E006C3942093}"/>
          </ac:spMkLst>
        </pc:spChg>
        <pc:spChg chg="del">
          <ac:chgData name="Andrew" userId="ae04d6da-4694-4a7f-945d-93a5ba247a30" providerId="ADAL" clId="{BFC823FB-8CAB-4B4B-8FF0-67D24D9CC68D}" dt="2020-10-15T21:55:39.722" v="20611" actId="478"/>
          <ac:spMkLst>
            <pc:docMk/>
            <pc:sldMk cId="2423513216" sldId="326"/>
            <ac:spMk id="11" creationId="{00AFCA21-EE83-CB49-96FA-02B1012C23E0}"/>
          </ac:spMkLst>
        </pc:spChg>
        <pc:grpChg chg="del">
          <ac:chgData name="Andrew" userId="ae04d6da-4694-4a7f-945d-93a5ba247a30" providerId="ADAL" clId="{BFC823FB-8CAB-4B4B-8FF0-67D24D9CC68D}" dt="2020-10-15T21:55:40.406" v="20612" actId="478"/>
          <ac:grpSpMkLst>
            <pc:docMk/>
            <pc:sldMk cId="2423513216" sldId="326"/>
            <ac:grpSpMk id="10" creationId="{72CB7580-D824-AB4F-92D4-6F657501E8B7}"/>
          </ac:grpSpMkLst>
        </pc:grpChg>
        <pc:picChg chg="del">
          <ac:chgData name="Andrew" userId="ae04d6da-4694-4a7f-945d-93a5ba247a30" providerId="ADAL" clId="{BFC823FB-8CAB-4B4B-8FF0-67D24D9CC68D}" dt="2020-10-15T21:55:42.615" v="20613" actId="478"/>
          <ac:picMkLst>
            <pc:docMk/>
            <pc:sldMk cId="2423513216" sldId="326"/>
            <ac:picMk id="13" creationId="{D32D29A1-EDEB-6A4F-AF88-CBEEE3BEC4E7}"/>
          </ac:picMkLst>
        </pc:picChg>
      </pc:sldChg>
      <pc:sldChg chg="add modTransition">
        <pc:chgData name="Andrew" userId="ae04d6da-4694-4a7f-945d-93a5ba247a30" providerId="ADAL" clId="{BFC823FB-8CAB-4B4B-8FF0-67D24D9CC68D}" dt="2020-10-14T15:10:47.515" v="534"/>
        <pc:sldMkLst>
          <pc:docMk/>
          <pc:sldMk cId="3683796133" sldId="327"/>
        </pc:sldMkLst>
      </pc:sldChg>
      <pc:sldChg chg="addSp modSp add modTransition">
        <pc:chgData name="Andrew" userId="ae04d6da-4694-4a7f-945d-93a5ba247a30" providerId="ADAL" clId="{BFC823FB-8CAB-4B4B-8FF0-67D24D9CC68D}" dt="2020-10-14T21:54:27.022" v="1355" actId="1076"/>
        <pc:sldMkLst>
          <pc:docMk/>
          <pc:sldMk cId="3360211451" sldId="328"/>
        </pc:sldMkLst>
        <pc:spChg chg="mod">
          <ac:chgData name="Andrew" userId="ae04d6da-4694-4a7f-945d-93a5ba247a30" providerId="ADAL" clId="{BFC823FB-8CAB-4B4B-8FF0-67D24D9CC68D}" dt="2020-10-14T21:53:06.649" v="1286" actId="1076"/>
          <ac:spMkLst>
            <pc:docMk/>
            <pc:sldMk cId="3360211451" sldId="328"/>
            <ac:spMk id="9" creationId="{59E47C46-86AF-B840-A5D2-223EA06A7293}"/>
          </ac:spMkLst>
        </pc:spChg>
        <pc:spChg chg="mod">
          <ac:chgData name="Andrew" userId="ae04d6da-4694-4a7f-945d-93a5ba247a30" providerId="ADAL" clId="{BFC823FB-8CAB-4B4B-8FF0-67D24D9CC68D}" dt="2020-10-14T21:53:06.649" v="1286" actId="1076"/>
          <ac:spMkLst>
            <pc:docMk/>
            <pc:sldMk cId="3360211451" sldId="328"/>
            <ac:spMk id="11" creationId="{40655B8D-614D-4141-BBA8-09F5F6286FD8}"/>
          </ac:spMkLst>
        </pc:spChg>
        <pc:spChg chg="mod">
          <ac:chgData name="Andrew" userId="ae04d6da-4694-4a7f-945d-93a5ba247a30" providerId="ADAL" clId="{BFC823FB-8CAB-4B4B-8FF0-67D24D9CC68D}" dt="2020-10-14T21:53:24.045" v="1288" actId="1076"/>
          <ac:spMkLst>
            <pc:docMk/>
            <pc:sldMk cId="3360211451" sldId="328"/>
            <ac:spMk id="12" creationId="{5B406DF5-D1F4-E444-A731-93D08049426E}"/>
          </ac:spMkLst>
        </pc:spChg>
        <pc:spChg chg="mod">
          <ac:chgData name="Andrew" userId="ae04d6da-4694-4a7f-945d-93a5ba247a30" providerId="ADAL" clId="{BFC823FB-8CAB-4B4B-8FF0-67D24D9CC68D}" dt="2020-10-14T21:53:06.649" v="1286" actId="1076"/>
          <ac:spMkLst>
            <pc:docMk/>
            <pc:sldMk cId="3360211451" sldId="328"/>
            <ac:spMk id="14" creationId="{07BD7121-4F87-D745-9F21-C619F1E17348}"/>
          </ac:spMkLst>
        </pc:spChg>
        <pc:spChg chg="mod">
          <ac:chgData name="Andrew" userId="ae04d6da-4694-4a7f-945d-93a5ba247a30" providerId="ADAL" clId="{BFC823FB-8CAB-4B4B-8FF0-67D24D9CC68D}" dt="2020-10-14T21:53:24.045" v="1288" actId="1076"/>
          <ac:spMkLst>
            <pc:docMk/>
            <pc:sldMk cId="3360211451" sldId="328"/>
            <ac:spMk id="15" creationId="{9A9B5C3E-36C6-A14A-A1CA-EC4325572573}"/>
          </ac:spMkLst>
        </pc:spChg>
        <pc:spChg chg="add mod">
          <ac:chgData name="Andrew" userId="ae04d6da-4694-4a7f-945d-93a5ba247a30" providerId="ADAL" clId="{BFC823FB-8CAB-4B4B-8FF0-67D24D9CC68D}" dt="2020-10-14T21:53:15.808" v="1287" actId="1076"/>
          <ac:spMkLst>
            <pc:docMk/>
            <pc:sldMk cId="3360211451" sldId="328"/>
            <ac:spMk id="16" creationId="{41027307-1D4A-4B41-BBF0-66CB167F2D23}"/>
          </ac:spMkLst>
        </pc:spChg>
        <pc:spChg chg="add mod">
          <ac:chgData name="Andrew" userId="ae04d6da-4694-4a7f-945d-93a5ba247a30" providerId="ADAL" clId="{BFC823FB-8CAB-4B4B-8FF0-67D24D9CC68D}" dt="2020-10-14T21:54:27.022" v="1355" actId="1076"/>
          <ac:spMkLst>
            <pc:docMk/>
            <pc:sldMk cId="3360211451" sldId="328"/>
            <ac:spMk id="17" creationId="{AC8DADE9-D695-48ED-9756-0378C089BC16}"/>
          </ac:spMkLst>
        </pc:spChg>
        <pc:picChg chg="mod">
          <ac:chgData name="Andrew" userId="ae04d6da-4694-4a7f-945d-93a5ba247a30" providerId="ADAL" clId="{BFC823FB-8CAB-4B4B-8FF0-67D24D9CC68D}" dt="2020-10-14T21:53:24.045" v="1288" actId="1076"/>
          <ac:picMkLst>
            <pc:docMk/>
            <pc:sldMk cId="3360211451" sldId="328"/>
            <ac:picMk id="18" creationId="{40F0E81F-28AB-B942-9420-9B888C9FC83E}"/>
          </ac:picMkLst>
        </pc:picChg>
        <pc:picChg chg="add mod">
          <ac:chgData name="Andrew" userId="ae04d6da-4694-4a7f-945d-93a5ba247a30" providerId="ADAL" clId="{BFC823FB-8CAB-4B4B-8FF0-67D24D9CC68D}" dt="2020-10-14T21:54:02.818" v="1289" actId="14826"/>
          <ac:picMkLst>
            <pc:docMk/>
            <pc:sldMk cId="3360211451" sldId="328"/>
            <ac:picMk id="19" creationId="{6BD9D667-862C-4F1F-ACDD-03B0583FC5EF}"/>
          </ac:picMkLst>
        </pc:picChg>
        <pc:picChg chg="mod">
          <ac:chgData name="Andrew" userId="ae04d6da-4694-4a7f-945d-93a5ba247a30" providerId="ADAL" clId="{BFC823FB-8CAB-4B4B-8FF0-67D24D9CC68D}" dt="2020-10-14T21:53:06.649" v="1286" actId="1076"/>
          <ac:picMkLst>
            <pc:docMk/>
            <pc:sldMk cId="3360211451" sldId="328"/>
            <ac:picMk id="20" creationId="{AF5E89F3-5267-674C-8144-507FEC593A25}"/>
          </ac:picMkLst>
        </pc:picChg>
      </pc:sldChg>
      <pc:sldChg chg="add modTransition">
        <pc:chgData name="Andrew" userId="ae04d6da-4694-4a7f-945d-93a5ba247a30" providerId="ADAL" clId="{BFC823FB-8CAB-4B4B-8FF0-67D24D9CC68D}" dt="2020-10-14T15:11:27.215" v="539"/>
        <pc:sldMkLst>
          <pc:docMk/>
          <pc:sldMk cId="273483488" sldId="329"/>
        </pc:sldMkLst>
      </pc:sldChg>
      <pc:sldChg chg="del">
        <pc:chgData name="Andrew" userId="ae04d6da-4694-4a7f-945d-93a5ba247a30" providerId="ADAL" clId="{BFC823FB-8CAB-4B4B-8FF0-67D24D9CC68D}" dt="2020-10-14T15:11:28.357" v="540" actId="2696"/>
        <pc:sldMkLst>
          <pc:docMk/>
          <pc:sldMk cId="3796680949" sldId="331"/>
        </pc:sldMkLst>
      </pc:sldChg>
      <pc:sldChg chg="add del">
        <pc:chgData name="Andrew" userId="ae04d6da-4694-4a7f-945d-93a5ba247a30" providerId="ADAL" clId="{BFC823FB-8CAB-4B4B-8FF0-67D24D9CC68D}" dt="2020-10-14T15:08:03.825" v="519" actId="2696"/>
        <pc:sldMkLst>
          <pc:docMk/>
          <pc:sldMk cId="3662630784" sldId="334"/>
        </pc:sldMkLst>
      </pc:sldChg>
      <pc:sldChg chg="del">
        <pc:chgData name="Andrew" userId="ae04d6da-4694-4a7f-945d-93a5ba247a30" providerId="ADAL" clId="{BFC823FB-8CAB-4B4B-8FF0-67D24D9CC68D}" dt="2020-10-14T15:10:58.243" v="536" actId="2696"/>
        <pc:sldMkLst>
          <pc:docMk/>
          <pc:sldMk cId="2991355855" sldId="336"/>
        </pc:sldMkLst>
      </pc:sldChg>
      <pc:sldChg chg="del">
        <pc:chgData name="Andrew" userId="ae04d6da-4694-4a7f-945d-93a5ba247a30" providerId="ADAL" clId="{BFC823FB-8CAB-4B4B-8FF0-67D24D9CC68D}" dt="2020-10-14T15:10:44.753" v="533" actId="2696"/>
        <pc:sldMkLst>
          <pc:docMk/>
          <pc:sldMk cId="3550933157" sldId="340"/>
        </pc:sldMkLst>
      </pc:sldChg>
      <pc:sldChg chg="del">
        <pc:chgData name="Andrew" userId="ae04d6da-4694-4a7f-945d-93a5ba247a30" providerId="ADAL" clId="{BFC823FB-8CAB-4B4B-8FF0-67D24D9CC68D}" dt="2020-10-14T21:49:29.714" v="687" actId="2696"/>
        <pc:sldMkLst>
          <pc:docMk/>
          <pc:sldMk cId="3815549191" sldId="343"/>
        </pc:sldMkLst>
      </pc:sldChg>
      <pc:sldChg chg="del">
        <pc:chgData name="Andrew" userId="ae04d6da-4694-4a7f-945d-93a5ba247a30" providerId="ADAL" clId="{BFC823FB-8CAB-4B4B-8FF0-67D24D9CC68D}" dt="2020-10-14T15:08:24.428" v="523" actId="2696"/>
        <pc:sldMkLst>
          <pc:docMk/>
          <pc:sldMk cId="1198863839" sldId="405"/>
        </pc:sldMkLst>
      </pc:sldChg>
      <pc:sldChg chg="del">
        <pc:chgData name="Andrew" userId="ae04d6da-4694-4a7f-945d-93a5ba247a30" providerId="ADAL" clId="{BFC823FB-8CAB-4B4B-8FF0-67D24D9CC68D}" dt="2020-10-14T15:08:27.104" v="525" actId="2696"/>
        <pc:sldMkLst>
          <pc:docMk/>
          <pc:sldMk cId="2682537603" sldId="411"/>
        </pc:sldMkLst>
      </pc:sldChg>
      <pc:sldChg chg="del">
        <pc:chgData name="Andrew" userId="ae04d6da-4694-4a7f-945d-93a5ba247a30" providerId="ADAL" clId="{BFC823FB-8CAB-4B4B-8FF0-67D24D9CC68D}" dt="2020-10-14T15:08:26.228" v="524" actId="2696"/>
        <pc:sldMkLst>
          <pc:docMk/>
          <pc:sldMk cId="3374689111" sldId="412"/>
        </pc:sldMkLst>
      </pc:sldChg>
      <pc:sldChg chg="add modNotesTx">
        <pc:chgData name="Andrew" userId="ae04d6da-4694-4a7f-945d-93a5ba247a30" providerId="ADAL" clId="{BFC823FB-8CAB-4B4B-8FF0-67D24D9CC68D}" dt="2020-10-15T21:18:29.772" v="13706" actId="20577"/>
        <pc:sldMkLst>
          <pc:docMk/>
          <pc:sldMk cId="4252786694" sldId="423"/>
        </pc:sldMkLst>
      </pc:sldChg>
      <pc:sldChg chg="add modNotesTx">
        <pc:chgData name="Andrew" userId="ae04d6da-4694-4a7f-945d-93a5ba247a30" providerId="ADAL" clId="{BFC823FB-8CAB-4B4B-8FF0-67D24D9CC68D}" dt="2020-10-15T21:22:36.445" v="15334" actId="20577"/>
        <pc:sldMkLst>
          <pc:docMk/>
          <pc:sldMk cId="1300374894" sldId="424"/>
        </pc:sldMkLst>
      </pc:sldChg>
      <pc:sldChg chg="add modNotesTx">
        <pc:chgData name="Andrew" userId="ae04d6da-4694-4a7f-945d-93a5ba247a30" providerId="ADAL" clId="{BFC823FB-8CAB-4B4B-8FF0-67D24D9CC68D}" dt="2020-10-15T21:27:33.037" v="16671" actId="20577"/>
        <pc:sldMkLst>
          <pc:docMk/>
          <pc:sldMk cId="1620350570" sldId="426"/>
        </pc:sldMkLst>
      </pc:sldChg>
      <pc:sldChg chg="add del setBg modNotesTx">
        <pc:chgData name="Andrew" userId="ae04d6da-4694-4a7f-945d-93a5ba247a30" providerId="ADAL" clId="{BFC823FB-8CAB-4B4B-8FF0-67D24D9CC68D}" dt="2020-10-15T21:31:02.077" v="17768" actId="20577"/>
        <pc:sldMkLst>
          <pc:docMk/>
          <pc:sldMk cId="3497057399" sldId="427"/>
        </pc:sldMkLst>
      </pc:sldChg>
      <pc:sldChg chg="add modNotesTx">
        <pc:chgData name="Andrew" userId="ae04d6da-4694-4a7f-945d-93a5ba247a30" providerId="ADAL" clId="{BFC823FB-8CAB-4B4B-8FF0-67D24D9CC68D}" dt="2020-10-15T21:36:46.358" v="19465" actId="20577"/>
        <pc:sldMkLst>
          <pc:docMk/>
          <pc:sldMk cId="1979680166" sldId="428"/>
        </pc:sldMkLst>
      </pc:sldChg>
      <pc:sldChg chg="add ord modNotesTx">
        <pc:chgData name="Andrew" userId="ae04d6da-4694-4a7f-945d-93a5ba247a30" providerId="ADAL" clId="{BFC823FB-8CAB-4B4B-8FF0-67D24D9CC68D}" dt="2020-10-15T21:34:03.350" v="18633" actId="20577"/>
        <pc:sldMkLst>
          <pc:docMk/>
          <pc:sldMk cId="4006100221" sldId="429"/>
        </pc:sldMkLst>
      </pc:sldChg>
      <pc:sldChg chg="addSp delSp modSp del delDesignElem">
        <pc:chgData name="Andrew" userId="ae04d6da-4694-4a7f-945d-93a5ba247a30" providerId="ADAL" clId="{BFC823FB-8CAB-4B4B-8FF0-67D24D9CC68D}" dt="2020-10-15T19:56:19.467" v="1384" actId="2696"/>
        <pc:sldMkLst>
          <pc:docMk/>
          <pc:sldMk cId="231943078" sldId="430"/>
        </pc:sldMkLst>
        <pc:spChg chg="add del mod">
          <ac:chgData name="Andrew" userId="ae04d6da-4694-4a7f-945d-93a5ba247a30" providerId="ADAL" clId="{BFC823FB-8CAB-4B4B-8FF0-67D24D9CC68D}" dt="2020-10-15T19:45:23.955" v="1359" actId="478"/>
          <ac:spMkLst>
            <pc:docMk/>
            <pc:sldMk cId="231943078" sldId="430"/>
            <ac:spMk id="2" creationId="{234352FD-788E-403E-9E2F-FF532740DB68}"/>
          </ac:spMkLst>
        </pc:spChg>
        <pc:spChg chg="add del mod">
          <ac:chgData name="Andrew" userId="ae04d6da-4694-4a7f-945d-93a5ba247a30" providerId="ADAL" clId="{BFC823FB-8CAB-4B4B-8FF0-67D24D9CC68D}" dt="2020-10-15T19:45:27.173" v="1360" actId="478"/>
          <ac:spMkLst>
            <pc:docMk/>
            <pc:sldMk cId="231943078" sldId="430"/>
            <ac:spMk id="3" creationId="{71FE0A01-4E5F-4348-94B8-B08D55E2F77E}"/>
          </ac:spMkLst>
        </pc:spChg>
        <pc:spChg chg="del">
          <ac:chgData name="Andrew" userId="ae04d6da-4694-4a7f-945d-93a5ba247a30" providerId="ADAL" clId="{BFC823FB-8CAB-4B4B-8FF0-67D24D9CC68D}" dt="2020-10-15T19:45:21.811" v="1358"/>
          <ac:spMkLst>
            <pc:docMk/>
            <pc:sldMk cId="231943078" sldId="430"/>
            <ac:spMk id="20" creationId="{C1DD1A8A-57D5-4A81-AD04-532B043C5611}"/>
          </ac:spMkLst>
        </pc:spChg>
        <pc:spChg chg="del">
          <ac:chgData name="Andrew" userId="ae04d6da-4694-4a7f-945d-93a5ba247a30" providerId="ADAL" clId="{BFC823FB-8CAB-4B4B-8FF0-67D24D9CC68D}" dt="2020-10-15T19:45:21.811" v="1358"/>
          <ac:spMkLst>
            <pc:docMk/>
            <pc:sldMk cId="231943078" sldId="430"/>
            <ac:spMk id="23" creationId="{007891EC-4501-44ED-A8C8-B11B6DB767AB}"/>
          </ac:spMkLst>
        </pc:spChg>
        <pc:picChg chg="del">
          <ac:chgData name="Andrew" userId="ae04d6da-4694-4a7f-945d-93a5ba247a30" providerId="ADAL" clId="{BFC823FB-8CAB-4B4B-8FF0-67D24D9CC68D}" dt="2020-10-15T19:45:18.484" v="1356" actId="478"/>
          <ac:picMkLst>
            <pc:docMk/>
            <pc:sldMk cId="231943078" sldId="430"/>
            <ac:picMk id="5" creationId="{1BF225F9-1403-495F-9BE3-3899BFC79832}"/>
          </ac:picMkLst>
        </pc:picChg>
        <pc:picChg chg="add mod">
          <ac:chgData name="Andrew" userId="ae04d6da-4694-4a7f-945d-93a5ba247a30" providerId="ADAL" clId="{BFC823FB-8CAB-4B4B-8FF0-67D24D9CC68D}" dt="2020-10-15T19:46:02.210" v="1367" actId="962"/>
          <ac:picMkLst>
            <pc:docMk/>
            <pc:sldMk cId="231943078" sldId="430"/>
            <ac:picMk id="6" creationId="{6DFF8F1F-6C42-478A-B766-FBB87326C61D}"/>
          </ac:picMkLst>
        </pc:picChg>
        <pc:picChg chg="add mod">
          <ac:chgData name="Andrew" userId="ae04d6da-4694-4a7f-945d-93a5ba247a30" providerId="ADAL" clId="{BFC823FB-8CAB-4B4B-8FF0-67D24D9CC68D}" dt="2020-10-15T19:46:02.210" v="1367" actId="962"/>
          <ac:picMkLst>
            <pc:docMk/>
            <pc:sldMk cId="231943078" sldId="430"/>
            <ac:picMk id="8" creationId="{C94B2B6E-D032-4B7F-86E9-19E004805571}"/>
          </ac:picMkLst>
        </pc:picChg>
        <pc:picChg chg="add mod">
          <ac:chgData name="Andrew" userId="ae04d6da-4694-4a7f-945d-93a5ba247a30" providerId="ADAL" clId="{BFC823FB-8CAB-4B4B-8FF0-67D24D9CC68D}" dt="2020-10-15T19:46:02.210" v="1367" actId="962"/>
          <ac:picMkLst>
            <pc:docMk/>
            <pc:sldMk cId="231943078" sldId="430"/>
            <ac:picMk id="10" creationId="{D224D6E4-B0C1-446C-B9C6-EDFD22FEB362}"/>
          </ac:picMkLst>
        </pc:picChg>
      </pc:sldChg>
      <pc:sldChg chg="addSp delSp modSp modNotesTx">
        <pc:chgData name="Andrew" userId="ae04d6da-4694-4a7f-945d-93a5ba247a30" providerId="ADAL" clId="{BFC823FB-8CAB-4B4B-8FF0-67D24D9CC68D}" dt="2020-10-14T21:48:27.448" v="684" actId="20577"/>
        <pc:sldMkLst>
          <pc:docMk/>
          <pc:sldMk cId="728402865" sldId="433"/>
        </pc:sldMkLst>
        <pc:spChg chg="add del mod ord">
          <ac:chgData name="Andrew" userId="ae04d6da-4694-4a7f-945d-93a5ba247a30" providerId="ADAL" clId="{BFC823FB-8CAB-4B4B-8FF0-67D24D9CC68D}" dt="2020-10-14T21:48:21.146" v="683" actId="1076"/>
          <ac:spMkLst>
            <pc:docMk/>
            <pc:sldMk cId="728402865" sldId="433"/>
            <ac:spMk id="4" creationId="{1FC61158-4241-4793-B8FA-F14A88F64FCF}"/>
          </ac:spMkLst>
        </pc:spChg>
        <pc:spChg chg="ord">
          <ac:chgData name="Andrew" userId="ae04d6da-4694-4a7f-945d-93a5ba247a30" providerId="ADAL" clId="{BFC823FB-8CAB-4B4B-8FF0-67D24D9CC68D}" dt="2020-10-14T21:48:18.958" v="682" actId="166"/>
          <ac:spMkLst>
            <pc:docMk/>
            <pc:sldMk cId="728402865" sldId="433"/>
            <ac:spMk id="6" creationId="{714190FA-2FC3-4A10-BD46-E58D5E0AEFD0}"/>
          </ac:spMkLst>
        </pc:spChg>
        <pc:picChg chg="add del mod ord">
          <ac:chgData name="Andrew" userId="ae04d6da-4694-4a7f-945d-93a5ba247a30" providerId="ADAL" clId="{BFC823FB-8CAB-4B4B-8FF0-67D24D9CC68D}" dt="2020-10-14T21:48:10.393" v="678" actId="167"/>
          <ac:picMkLst>
            <pc:docMk/>
            <pc:sldMk cId="728402865" sldId="433"/>
            <ac:picMk id="3" creationId="{869C0B79-75AA-46DA-9110-AF632FB14607}"/>
          </ac:picMkLst>
        </pc:picChg>
      </pc:sldChg>
      <pc:sldChg chg="delSp modSp add modNotesTx">
        <pc:chgData name="Andrew" userId="ae04d6da-4694-4a7f-945d-93a5ba247a30" providerId="ADAL" clId="{BFC823FB-8CAB-4B4B-8FF0-67D24D9CC68D}" dt="2020-10-15T20:10:43.660" v="4057" actId="20577"/>
        <pc:sldMkLst>
          <pc:docMk/>
          <pc:sldMk cId="350531563" sldId="475"/>
        </pc:sldMkLst>
        <pc:spChg chg="del">
          <ac:chgData name="Andrew" userId="ae04d6da-4694-4a7f-945d-93a5ba247a30" providerId="ADAL" clId="{BFC823FB-8CAB-4B4B-8FF0-67D24D9CC68D}" dt="2020-10-15T19:55:48.871" v="1380" actId="478"/>
          <ac:spMkLst>
            <pc:docMk/>
            <pc:sldMk cId="350531563" sldId="475"/>
            <ac:spMk id="10" creationId="{86C647E0-C0EB-F544-839D-E9A0BF095752}"/>
          </ac:spMkLst>
        </pc:spChg>
        <pc:spChg chg="del">
          <ac:chgData name="Andrew" userId="ae04d6da-4694-4a7f-945d-93a5ba247a30" providerId="ADAL" clId="{BFC823FB-8CAB-4B4B-8FF0-67D24D9CC68D}" dt="2020-10-15T19:55:51.061" v="1381" actId="478"/>
          <ac:spMkLst>
            <pc:docMk/>
            <pc:sldMk cId="350531563" sldId="475"/>
            <ac:spMk id="12" creationId="{34836310-1702-0C4D-AEC9-F38E4C21F881}"/>
          </ac:spMkLst>
        </pc:spChg>
        <pc:picChg chg="mod">
          <ac:chgData name="Andrew" userId="ae04d6da-4694-4a7f-945d-93a5ba247a30" providerId="ADAL" clId="{BFC823FB-8CAB-4B4B-8FF0-67D24D9CC68D}" dt="2020-10-15T19:55:58.974" v="1382" actId="1076"/>
          <ac:picMkLst>
            <pc:docMk/>
            <pc:sldMk cId="350531563" sldId="475"/>
            <ac:picMk id="3" creationId="{DB821573-0A04-4B91-A3EA-4785AEA121EB}"/>
          </ac:picMkLst>
        </pc:picChg>
        <pc:picChg chg="mod">
          <ac:chgData name="Andrew" userId="ae04d6da-4694-4a7f-945d-93a5ba247a30" providerId="ADAL" clId="{BFC823FB-8CAB-4B4B-8FF0-67D24D9CC68D}" dt="2020-10-15T19:55:58.974" v="1382" actId="1076"/>
          <ac:picMkLst>
            <pc:docMk/>
            <pc:sldMk cId="350531563" sldId="475"/>
            <ac:picMk id="5" creationId="{5F09BA12-9B56-4051-8046-3B7D33646451}"/>
          </ac:picMkLst>
        </pc:picChg>
        <pc:picChg chg="mod">
          <ac:chgData name="Andrew" userId="ae04d6da-4694-4a7f-945d-93a5ba247a30" providerId="ADAL" clId="{BFC823FB-8CAB-4B4B-8FF0-67D24D9CC68D}" dt="2020-10-15T19:55:58.974" v="1382" actId="1076"/>
          <ac:picMkLst>
            <pc:docMk/>
            <pc:sldMk cId="350531563" sldId="475"/>
            <ac:picMk id="7" creationId="{0D722498-207C-43E3-BFD2-66E6480AB21C}"/>
          </ac:picMkLst>
        </pc:picChg>
      </pc:sldChg>
      <pc:sldChg chg="modTransition">
        <pc:chgData name="Andrew" userId="ae04d6da-4694-4a7f-945d-93a5ba247a30" providerId="ADAL" clId="{BFC823FB-8CAB-4B4B-8FF0-67D24D9CC68D}" dt="2020-10-14T15:04:39.277" v="2"/>
        <pc:sldMkLst>
          <pc:docMk/>
          <pc:sldMk cId="233578895" sldId="564"/>
        </pc:sldMkLst>
      </pc:sldChg>
      <pc:sldChg chg="modTransition">
        <pc:chgData name="Andrew" userId="ae04d6da-4694-4a7f-945d-93a5ba247a30" providerId="ADAL" clId="{BFC823FB-8CAB-4B4B-8FF0-67D24D9CC68D}" dt="2020-10-14T15:04:39.277" v="2"/>
        <pc:sldMkLst>
          <pc:docMk/>
          <pc:sldMk cId="272892031" sldId="565"/>
        </pc:sldMkLst>
      </pc:sldChg>
      <pc:sldChg chg="modTransition">
        <pc:chgData name="Andrew" userId="ae04d6da-4694-4a7f-945d-93a5ba247a30" providerId="ADAL" clId="{BFC823FB-8CAB-4B4B-8FF0-67D24D9CC68D}" dt="2020-10-14T15:04:39.277" v="2"/>
        <pc:sldMkLst>
          <pc:docMk/>
          <pc:sldMk cId="2717667943" sldId="566"/>
        </pc:sldMkLst>
      </pc:sldChg>
      <pc:sldChg chg="addSp delSp modSp mod setBg modNotesTx">
        <pc:chgData name="Andrew" userId="ae04d6da-4694-4a7f-945d-93a5ba247a30" providerId="ADAL" clId="{BFC823FB-8CAB-4B4B-8FF0-67D24D9CC68D}" dt="2020-10-15T20:56:01.970" v="6500" actId="20577"/>
        <pc:sldMkLst>
          <pc:docMk/>
          <pc:sldMk cId="1247760918" sldId="568"/>
        </pc:sldMkLst>
        <pc:spChg chg="add">
          <ac:chgData name="Andrew" userId="ae04d6da-4694-4a7f-945d-93a5ba247a30" providerId="ADAL" clId="{BFC823FB-8CAB-4B4B-8FF0-67D24D9CC68D}" dt="2020-10-15T20:11:46.678" v="4227" actId="26606"/>
          <ac:spMkLst>
            <pc:docMk/>
            <pc:sldMk cId="1247760918" sldId="568"/>
            <ac:spMk id="8" creationId="{A4D1609B-102A-4C77-86A2-ACB29FB96D59}"/>
          </ac:spMkLst>
        </pc:spChg>
        <pc:spChg chg="add">
          <ac:chgData name="Andrew" userId="ae04d6da-4694-4a7f-945d-93a5ba247a30" providerId="ADAL" clId="{BFC823FB-8CAB-4B4B-8FF0-67D24D9CC68D}" dt="2020-10-15T20:11:46.678" v="4227" actId="26606"/>
          <ac:spMkLst>
            <pc:docMk/>
            <pc:sldMk cId="1247760918" sldId="568"/>
            <ac:spMk id="10" creationId="{38CA0C41-9332-42E9-BF4A-5DB3363BE15A}"/>
          </ac:spMkLst>
        </pc:spChg>
        <pc:picChg chg="add mod">
          <ac:chgData name="Andrew" userId="ae04d6da-4694-4a7f-945d-93a5ba247a30" providerId="ADAL" clId="{BFC823FB-8CAB-4B4B-8FF0-67D24D9CC68D}" dt="2020-10-15T20:11:46.678" v="4227" actId="26606"/>
          <ac:picMkLst>
            <pc:docMk/>
            <pc:sldMk cId="1247760918" sldId="568"/>
            <ac:picMk id="3" creationId="{E01E2F4B-2EAA-4077-9877-8DA380155AFD}"/>
          </ac:picMkLst>
        </pc:picChg>
        <pc:picChg chg="del">
          <ac:chgData name="Andrew" userId="ae04d6da-4694-4a7f-945d-93a5ba247a30" providerId="ADAL" clId="{BFC823FB-8CAB-4B4B-8FF0-67D24D9CC68D}" dt="2020-10-15T20:11:01.339" v="4119" actId="478"/>
          <ac:picMkLst>
            <pc:docMk/>
            <pc:sldMk cId="1247760918" sldId="568"/>
            <ac:picMk id="5" creationId="{375E1C8B-ADF8-4EB1-BEC2-5678F84814B6}"/>
          </ac:picMkLst>
        </pc:picChg>
        <pc:picChg chg="del">
          <ac:chgData name="Andrew" userId="ae04d6da-4694-4a7f-945d-93a5ba247a30" providerId="ADAL" clId="{BFC823FB-8CAB-4B4B-8FF0-67D24D9CC68D}" dt="2020-10-15T20:11:02.783" v="4121" actId="478"/>
          <ac:picMkLst>
            <pc:docMk/>
            <pc:sldMk cId="1247760918" sldId="568"/>
            <ac:picMk id="7" creationId="{CBC325D1-6AE9-4710-AB76-914F80F92206}"/>
          </ac:picMkLst>
        </pc:picChg>
        <pc:picChg chg="del mod">
          <ac:chgData name="Andrew" userId="ae04d6da-4694-4a7f-945d-93a5ba247a30" providerId="ADAL" clId="{BFC823FB-8CAB-4B4B-8FF0-67D24D9CC68D}" dt="2020-10-15T20:11:03.324" v="4122" actId="478"/>
          <ac:picMkLst>
            <pc:docMk/>
            <pc:sldMk cId="1247760918" sldId="568"/>
            <ac:picMk id="9" creationId="{3F81F945-00D2-4FDC-8F2D-5B76C13421FD}"/>
          </ac:picMkLst>
        </pc:picChg>
      </pc:sldChg>
      <pc:sldChg chg="del">
        <pc:chgData name="Andrew" userId="ae04d6da-4694-4a7f-945d-93a5ba247a30" providerId="ADAL" clId="{BFC823FB-8CAB-4B4B-8FF0-67D24D9CC68D}" dt="2020-10-14T15:08:22.862" v="522" actId="2696"/>
        <pc:sldMkLst>
          <pc:docMk/>
          <pc:sldMk cId="2004497660" sldId="569"/>
        </pc:sldMkLst>
      </pc:sldChg>
      <pc:sldChg chg="del">
        <pc:chgData name="Andrew" userId="ae04d6da-4694-4a7f-945d-93a5ba247a30" providerId="ADAL" clId="{BFC823FB-8CAB-4B4B-8FF0-67D24D9CC68D}" dt="2020-10-14T21:49:30.376" v="688" actId="2696"/>
        <pc:sldMkLst>
          <pc:docMk/>
          <pc:sldMk cId="3071330920" sldId="570"/>
        </pc:sldMkLst>
      </pc:sldChg>
      <pc:sldChg chg="del">
        <pc:chgData name="Andrew" userId="ae04d6da-4694-4a7f-945d-93a5ba247a30" providerId="ADAL" clId="{BFC823FB-8CAB-4B4B-8FF0-67D24D9CC68D}" dt="2020-10-14T21:49:33.131" v="689" actId="2696"/>
        <pc:sldMkLst>
          <pc:docMk/>
          <pc:sldMk cId="7989846" sldId="571"/>
        </pc:sldMkLst>
      </pc:sldChg>
      <pc:sldChg chg="del">
        <pc:chgData name="Andrew" userId="ae04d6da-4694-4a7f-945d-93a5ba247a30" providerId="ADAL" clId="{BFC823FB-8CAB-4B4B-8FF0-67D24D9CC68D}" dt="2020-10-14T21:49:28.820" v="686" actId="2696"/>
        <pc:sldMkLst>
          <pc:docMk/>
          <pc:sldMk cId="1944053793" sldId="572"/>
        </pc:sldMkLst>
      </pc:sldChg>
      <pc:sldChg chg="del">
        <pc:chgData name="Andrew" userId="ae04d6da-4694-4a7f-945d-93a5ba247a30" providerId="ADAL" clId="{BFC823FB-8CAB-4B4B-8FF0-67D24D9CC68D}" dt="2020-10-14T21:49:28.189" v="685" actId="2696"/>
        <pc:sldMkLst>
          <pc:docMk/>
          <pc:sldMk cId="2590397179" sldId="573"/>
        </pc:sldMkLst>
      </pc:sldChg>
      <pc:sldChg chg="modSp modNotesTx">
        <pc:chgData name="Andrew" userId="ae04d6da-4694-4a7f-945d-93a5ba247a30" providerId="ADAL" clId="{BFC823FB-8CAB-4B4B-8FF0-67D24D9CC68D}" dt="2020-10-15T21:39:02.462" v="19470" actId="115"/>
        <pc:sldMkLst>
          <pc:docMk/>
          <pc:sldMk cId="3764309429" sldId="574"/>
        </pc:sldMkLst>
        <pc:spChg chg="mod">
          <ac:chgData name="Andrew" userId="ae04d6da-4694-4a7f-945d-93a5ba247a30" providerId="ADAL" clId="{BFC823FB-8CAB-4B4B-8FF0-67D24D9CC68D}" dt="2020-10-14T21:52:30.360" v="1247" actId="1076"/>
          <ac:spMkLst>
            <pc:docMk/>
            <pc:sldMk cId="3764309429" sldId="574"/>
            <ac:spMk id="14" creationId="{66326A8E-6EFD-6C4D-910D-94EEEBE265F5}"/>
          </ac:spMkLst>
        </pc:spChg>
      </pc:sldChg>
      <pc:sldChg chg="del">
        <pc:chgData name="Andrew" userId="ae04d6da-4694-4a7f-945d-93a5ba247a30" providerId="ADAL" clId="{BFC823FB-8CAB-4B4B-8FF0-67D24D9CC68D}" dt="2020-10-15T21:37:23.203" v="19468" actId="2696"/>
        <pc:sldMkLst>
          <pc:docMk/>
          <pc:sldMk cId="3534281142" sldId="575"/>
        </pc:sldMkLst>
      </pc:sldChg>
      <pc:sldChg chg="modSp modNotesTx">
        <pc:chgData name="Andrew" userId="ae04d6da-4694-4a7f-945d-93a5ba247a30" providerId="ADAL" clId="{BFC823FB-8CAB-4B4B-8FF0-67D24D9CC68D}" dt="2020-10-15T21:43:50.175" v="19945" actId="6549"/>
        <pc:sldMkLst>
          <pc:docMk/>
          <pc:sldMk cId="3354780832" sldId="576"/>
        </pc:sldMkLst>
        <pc:spChg chg="mod">
          <ac:chgData name="Andrew" userId="ae04d6da-4694-4a7f-945d-93a5ba247a30" providerId="ADAL" clId="{BFC823FB-8CAB-4B4B-8FF0-67D24D9CC68D}" dt="2020-10-15T21:43:50.175" v="19945" actId="6549"/>
          <ac:spMkLst>
            <pc:docMk/>
            <pc:sldMk cId="3354780832" sldId="576"/>
            <ac:spMk id="14" creationId="{66326A8E-6EFD-6C4D-910D-94EEEBE265F5}"/>
          </ac:spMkLst>
        </pc:spChg>
      </pc:sldChg>
      <pc:sldChg chg="del">
        <pc:chgData name="Andrew" userId="ae04d6da-4694-4a7f-945d-93a5ba247a30" providerId="ADAL" clId="{BFC823FB-8CAB-4B4B-8FF0-67D24D9CC68D}" dt="2020-10-15T21:44:36.693" v="19950" actId="2696"/>
        <pc:sldMkLst>
          <pc:docMk/>
          <pc:sldMk cId="1040955542" sldId="577"/>
        </pc:sldMkLst>
      </pc:sldChg>
      <pc:sldChg chg="addSp modSp add">
        <pc:chgData name="Andrew" userId="ae04d6da-4694-4a7f-945d-93a5ba247a30" providerId="ADAL" clId="{BFC823FB-8CAB-4B4B-8FF0-67D24D9CC68D}" dt="2020-10-15T21:39:57.809" v="19474"/>
        <pc:sldMkLst>
          <pc:docMk/>
          <pc:sldMk cId="3663941394" sldId="578"/>
        </pc:sldMkLst>
        <pc:spChg chg="add mod">
          <ac:chgData name="Andrew" userId="ae04d6da-4694-4a7f-945d-93a5ba247a30" providerId="ADAL" clId="{BFC823FB-8CAB-4B4B-8FF0-67D24D9CC68D}" dt="2020-10-15T21:39:57.809" v="19474"/>
          <ac:spMkLst>
            <pc:docMk/>
            <pc:sldMk cId="3663941394" sldId="578"/>
            <ac:spMk id="7" creationId="{D6FF9135-C7BB-41E2-829F-42CCCD379C2D}"/>
          </ac:spMkLst>
        </pc:spChg>
        <pc:spChg chg="mod">
          <ac:chgData name="Andrew" userId="ae04d6da-4694-4a7f-945d-93a5ba247a30" providerId="ADAL" clId="{BFC823FB-8CAB-4B4B-8FF0-67D24D9CC68D}" dt="2020-10-15T21:39:20.748" v="19472"/>
          <ac:spMkLst>
            <pc:docMk/>
            <pc:sldMk cId="3663941394" sldId="578"/>
            <ac:spMk id="9" creationId="{6EC4EDD1-1173-4B88-8769-C236A3556F5D}"/>
          </ac:spMkLst>
        </pc:spChg>
        <pc:spChg chg="add">
          <ac:chgData name="Andrew" userId="ae04d6da-4694-4a7f-945d-93a5ba247a30" providerId="ADAL" clId="{BFC823FB-8CAB-4B4B-8FF0-67D24D9CC68D}" dt="2020-10-15T21:37:08.122" v="19467"/>
          <ac:spMkLst>
            <pc:docMk/>
            <pc:sldMk cId="3663941394" sldId="578"/>
            <ac:spMk id="11" creationId="{16F6A30E-1CB7-4217-B2F5-E0E04C4252C0}"/>
          </ac:spMkLst>
        </pc:spChg>
        <pc:grpChg chg="add">
          <ac:chgData name="Andrew" userId="ae04d6da-4694-4a7f-945d-93a5ba247a30" providerId="ADAL" clId="{BFC823FB-8CAB-4B4B-8FF0-67D24D9CC68D}" dt="2020-10-15T21:37:08.122" v="19467"/>
          <ac:grpSpMkLst>
            <pc:docMk/>
            <pc:sldMk cId="3663941394" sldId="578"/>
            <ac:grpSpMk id="8" creationId="{F402789F-429E-4CBF-9E64-643B0460AEBA}"/>
          </ac:grpSpMkLst>
        </pc:grpChg>
        <pc:picChg chg="add">
          <ac:chgData name="Andrew" userId="ae04d6da-4694-4a7f-945d-93a5ba247a30" providerId="ADAL" clId="{BFC823FB-8CAB-4B4B-8FF0-67D24D9CC68D}" dt="2020-10-15T21:37:08.122" v="19467"/>
          <ac:picMkLst>
            <pc:docMk/>
            <pc:sldMk cId="3663941394" sldId="578"/>
            <ac:picMk id="5" creationId="{07394C83-D095-428E-89D7-8639D77DC2E4}"/>
          </ac:picMkLst>
        </pc:picChg>
        <pc:picChg chg="add">
          <ac:chgData name="Andrew" userId="ae04d6da-4694-4a7f-945d-93a5ba247a30" providerId="ADAL" clId="{BFC823FB-8CAB-4B4B-8FF0-67D24D9CC68D}" dt="2020-10-15T21:37:08.122" v="19467"/>
          <ac:picMkLst>
            <pc:docMk/>
            <pc:sldMk cId="3663941394" sldId="578"/>
            <ac:picMk id="12" creationId="{7B2C4870-B19D-4FCF-8F31-E1ED00D4ED6B}"/>
          </ac:picMkLst>
        </pc:picChg>
      </pc:sldChg>
      <pc:sldChg chg="addSp delSp add">
        <pc:chgData name="Andrew" userId="ae04d6da-4694-4a7f-945d-93a5ba247a30" providerId="ADAL" clId="{BFC823FB-8CAB-4B4B-8FF0-67D24D9CC68D}" dt="2020-10-15T21:44:20.264" v="19949"/>
        <pc:sldMkLst>
          <pc:docMk/>
          <pc:sldMk cId="1622568882" sldId="579"/>
        </pc:sldMkLst>
        <pc:spChg chg="add del">
          <ac:chgData name="Andrew" userId="ae04d6da-4694-4a7f-945d-93a5ba247a30" providerId="ADAL" clId="{BFC823FB-8CAB-4B4B-8FF0-67D24D9CC68D}" dt="2020-10-15T21:44:14.537" v="19948"/>
          <ac:spMkLst>
            <pc:docMk/>
            <pc:sldMk cId="1622568882" sldId="579"/>
            <ac:spMk id="5" creationId="{1C11AD1F-F270-4C06-A72C-391F0B4FE088}"/>
          </ac:spMkLst>
        </pc:spChg>
        <pc:spChg chg="add del">
          <ac:chgData name="Andrew" userId="ae04d6da-4694-4a7f-945d-93a5ba247a30" providerId="ADAL" clId="{BFC823FB-8CAB-4B4B-8FF0-67D24D9CC68D}" dt="2020-10-15T21:44:14.537" v="19948"/>
          <ac:spMkLst>
            <pc:docMk/>
            <pc:sldMk cId="1622568882" sldId="579"/>
            <ac:spMk id="10" creationId="{70D4C67C-695C-4454-B2A6-52293E451AC0}"/>
          </ac:spMkLst>
        </pc:spChg>
        <pc:spChg chg="add">
          <ac:chgData name="Andrew" userId="ae04d6da-4694-4a7f-945d-93a5ba247a30" providerId="ADAL" clId="{BFC823FB-8CAB-4B4B-8FF0-67D24D9CC68D}" dt="2020-10-15T21:44:20.264" v="19949"/>
          <ac:spMkLst>
            <pc:docMk/>
            <pc:sldMk cId="1622568882" sldId="579"/>
            <ac:spMk id="12" creationId="{348480DF-0217-41B1-917E-1B3BFF9639EF}"/>
          </ac:spMkLst>
        </pc:spChg>
        <pc:spChg chg="add">
          <ac:chgData name="Andrew" userId="ae04d6da-4694-4a7f-945d-93a5ba247a30" providerId="ADAL" clId="{BFC823FB-8CAB-4B4B-8FF0-67D24D9CC68D}" dt="2020-10-15T21:44:20.264" v="19949"/>
          <ac:spMkLst>
            <pc:docMk/>
            <pc:sldMk cId="1622568882" sldId="579"/>
            <ac:spMk id="17" creationId="{076E4535-B787-4ECD-9DA5-AEA023B998FF}"/>
          </ac:spMkLst>
        </pc:spChg>
        <pc:grpChg chg="add del">
          <ac:chgData name="Andrew" userId="ae04d6da-4694-4a7f-945d-93a5ba247a30" providerId="ADAL" clId="{BFC823FB-8CAB-4B4B-8FF0-67D24D9CC68D}" dt="2020-10-15T21:44:14.537" v="19948"/>
          <ac:grpSpMkLst>
            <pc:docMk/>
            <pc:sldMk cId="1622568882" sldId="579"/>
            <ac:grpSpMk id="7" creationId="{548C34ED-405E-44F8-A7EA-2595AAEB7B11}"/>
          </ac:grpSpMkLst>
        </pc:grpChg>
        <pc:grpChg chg="add">
          <ac:chgData name="Andrew" userId="ae04d6da-4694-4a7f-945d-93a5ba247a30" providerId="ADAL" clId="{BFC823FB-8CAB-4B4B-8FF0-67D24D9CC68D}" dt="2020-10-15T21:44:20.264" v="19949"/>
          <ac:grpSpMkLst>
            <pc:docMk/>
            <pc:sldMk cId="1622568882" sldId="579"/>
            <ac:grpSpMk id="13" creationId="{E3A0CA07-FB33-413C-9F3C-4980E5956CCC}"/>
          </ac:grpSpMkLst>
        </pc:grpChg>
        <pc:picChg chg="add del">
          <ac:chgData name="Andrew" userId="ae04d6da-4694-4a7f-945d-93a5ba247a30" providerId="ADAL" clId="{BFC823FB-8CAB-4B4B-8FF0-67D24D9CC68D}" dt="2020-10-15T21:44:14.537" v="19948"/>
          <ac:picMkLst>
            <pc:docMk/>
            <pc:sldMk cId="1622568882" sldId="579"/>
            <ac:picMk id="11" creationId="{38A55E6B-F213-410A-A1D2-704F005DB4C0}"/>
          </ac:picMkLst>
        </pc:picChg>
        <pc:picChg chg="add">
          <ac:chgData name="Andrew" userId="ae04d6da-4694-4a7f-945d-93a5ba247a30" providerId="ADAL" clId="{BFC823FB-8CAB-4B4B-8FF0-67D24D9CC68D}" dt="2020-10-15T21:44:20.264" v="19949"/>
          <ac:picMkLst>
            <pc:docMk/>
            <pc:sldMk cId="1622568882" sldId="579"/>
            <ac:picMk id="18" creationId="{8B0821DB-A29E-4A65-A812-DF233A2BA648}"/>
          </ac:picMkLst>
        </pc:picChg>
      </pc:sldChg>
      <pc:sldChg chg="modSp add modNotesTx">
        <pc:chgData name="Andrew" userId="ae04d6da-4694-4a7f-945d-93a5ba247a30" providerId="ADAL" clId="{BFC823FB-8CAB-4B4B-8FF0-67D24D9CC68D}" dt="2020-10-15T21:46:56.456" v="20568" actId="6549"/>
        <pc:sldMkLst>
          <pc:docMk/>
          <pc:sldMk cId="4245739990" sldId="580"/>
        </pc:sldMkLst>
        <pc:spChg chg="mod">
          <ac:chgData name="Andrew" userId="ae04d6da-4694-4a7f-945d-93a5ba247a30" providerId="ADAL" clId="{BFC823FB-8CAB-4B4B-8FF0-67D24D9CC68D}" dt="2020-10-15T21:46:56.456" v="20568" actId="6549"/>
          <ac:spMkLst>
            <pc:docMk/>
            <pc:sldMk cId="4245739990" sldId="580"/>
            <ac:spMk id="14" creationId="{66326A8E-6EFD-6C4D-910D-94EEEBE265F5}"/>
          </ac:spMkLst>
        </pc:spChg>
      </pc:sldChg>
      <pc:sldChg chg="add del">
        <pc:chgData name="Andrew" userId="ae04d6da-4694-4a7f-945d-93a5ba247a30" providerId="ADAL" clId="{BFC823FB-8CAB-4B4B-8FF0-67D24D9CC68D}" dt="2020-10-15T21:47:19.256" v="20571" actId="2696"/>
        <pc:sldMkLst>
          <pc:docMk/>
          <pc:sldMk cId="2843160967" sldId="581"/>
        </pc:sldMkLst>
      </pc:sldChg>
      <pc:sldChg chg="addSp add">
        <pc:chgData name="Andrew" userId="ae04d6da-4694-4a7f-945d-93a5ba247a30" providerId="ADAL" clId="{BFC823FB-8CAB-4B4B-8FF0-67D24D9CC68D}" dt="2020-10-15T21:47:14.019" v="20570"/>
        <pc:sldMkLst>
          <pc:docMk/>
          <pc:sldMk cId="2987003102" sldId="582"/>
        </pc:sldMkLst>
        <pc:spChg chg="add">
          <ac:chgData name="Andrew" userId="ae04d6da-4694-4a7f-945d-93a5ba247a30" providerId="ADAL" clId="{BFC823FB-8CAB-4B4B-8FF0-67D24D9CC68D}" dt="2020-10-15T21:47:14.019" v="20570"/>
          <ac:spMkLst>
            <pc:docMk/>
            <pc:sldMk cId="2987003102" sldId="582"/>
            <ac:spMk id="5" creationId="{09E8DB1A-EC81-4C30-AA12-5810C59C6532}"/>
          </ac:spMkLst>
        </pc:spChg>
        <pc:spChg chg="add">
          <ac:chgData name="Andrew" userId="ae04d6da-4694-4a7f-945d-93a5ba247a30" providerId="ADAL" clId="{BFC823FB-8CAB-4B4B-8FF0-67D24D9CC68D}" dt="2020-10-15T21:47:14.019" v="20570"/>
          <ac:spMkLst>
            <pc:docMk/>
            <pc:sldMk cId="2987003102" sldId="582"/>
            <ac:spMk id="10" creationId="{811DFE24-CEBF-44F7-9AC1-6954C39DF375}"/>
          </ac:spMkLst>
        </pc:spChg>
        <pc:grpChg chg="add">
          <ac:chgData name="Andrew" userId="ae04d6da-4694-4a7f-945d-93a5ba247a30" providerId="ADAL" clId="{BFC823FB-8CAB-4B4B-8FF0-67D24D9CC68D}" dt="2020-10-15T21:47:14.019" v="20570"/>
          <ac:grpSpMkLst>
            <pc:docMk/>
            <pc:sldMk cId="2987003102" sldId="582"/>
            <ac:grpSpMk id="7" creationId="{579B82C0-9D93-4144-810F-58F84FFF713D}"/>
          </ac:grpSpMkLst>
        </pc:grpChg>
        <pc:picChg chg="add">
          <ac:chgData name="Andrew" userId="ae04d6da-4694-4a7f-945d-93a5ba247a30" providerId="ADAL" clId="{BFC823FB-8CAB-4B4B-8FF0-67D24D9CC68D}" dt="2020-10-15T21:47:14.019" v="20570"/>
          <ac:picMkLst>
            <pc:docMk/>
            <pc:sldMk cId="2987003102" sldId="582"/>
            <ac:picMk id="11" creationId="{A6222844-9C44-45A3-990E-604CD8816B5B}"/>
          </ac:picMkLst>
        </pc:picChg>
      </pc:sldChg>
      <pc:sldChg chg="add del">
        <pc:chgData name="Andrew" userId="ae04d6da-4694-4a7f-945d-93a5ba247a30" providerId="ADAL" clId="{BFC823FB-8CAB-4B4B-8FF0-67D24D9CC68D}" dt="2020-10-15T21:51:09.054" v="20573" actId="2696"/>
        <pc:sldMkLst>
          <pc:docMk/>
          <pc:sldMk cId="1477859864" sldId="583"/>
        </pc:sldMkLst>
      </pc:sldChg>
      <pc:sldChg chg="add modNotesTx">
        <pc:chgData name="Andrew" userId="ae04d6da-4694-4a7f-945d-93a5ba247a30" providerId="ADAL" clId="{BFC823FB-8CAB-4B4B-8FF0-67D24D9CC68D}" dt="2020-10-15T21:51:22.983" v="20592" actId="20577"/>
        <pc:sldMkLst>
          <pc:docMk/>
          <pc:sldMk cId="2308046699" sldId="583"/>
        </pc:sldMkLst>
      </pc:sldChg>
    </pc:docChg>
  </pc:docChgLst>
  <pc:docChgLst>
    <pc:chgData name="Aria E Fiat" userId="d352dcc2-77e0-46ba-8182-897954ed3962" providerId="ADAL" clId="{56ED43F9-0E2E-0A4A-977A-8387EDA26E6B}"/>
    <pc:docChg chg="undo custSel mod addSld delSld modSld sldOrd modMainMaster">
      <pc:chgData name="Aria E Fiat" userId="d352dcc2-77e0-46ba-8182-897954ed3962" providerId="ADAL" clId="{56ED43F9-0E2E-0A4A-977A-8387EDA26E6B}" dt="2020-08-10T18:59:35.023" v="23115" actId="20577"/>
      <pc:docMkLst>
        <pc:docMk/>
      </pc:docMkLst>
      <pc:sldChg chg="delSp delDesignElem">
        <pc:chgData name="Aria E Fiat" userId="d352dcc2-77e0-46ba-8182-897954ed3962" providerId="ADAL" clId="{56ED43F9-0E2E-0A4A-977A-8387EDA26E6B}" dt="2020-08-09T13:45:06.841" v="9"/>
        <pc:sldMkLst>
          <pc:docMk/>
          <pc:sldMk cId="109857222" sldId="256"/>
        </pc:sldMkLst>
        <pc:spChg chg="del">
          <ac:chgData name="Aria E Fiat" userId="d352dcc2-77e0-46ba-8182-897954ed3962" providerId="ADAL" clId="{56ED43F9-0E2E-0A4A-977A-8387EDA26E6B}" dt="2020-08-09T13:45:06.841" v="9"/>
          <ac:spMkLst>
            <pc:docMk/>
            <pc:sldMk cId="109857222" sldId="256"/>
            <ac:spMk id="9" creationId="{2644B391-9BFE-445C-A9EC-F544BB85FBC7}"/>
          </ac:spMkLst>
        </pc:spChg>
        <pc:spChg chg="del">
          <ac:chgData name="Aria E Fiat" userId="d352dcc2-77e0-46ba-8182-897954ed3962" providerId="ADAL" clId="{56ED43F9-0E2E-0A4A-977A-8387EDA26E6B}" dt="2020-08-09T13:45:06.841" v="9"/>
          <ac:spMkLst>
            <pc:docMk/>
            <pc:sldMk cId="109857222" sldId="256"/>
            <ac:spMk id="11" creationId="{D58B5B03-F558-411B-B23E-B65754A89089}"/>
          </ac:spMkLst>
        </pc:spChg>
        <pc:spChg chg="del">
          <ac:chgData name="Aria E Fiat" userId="d352dcc2-77e0-46ba-8182-897954ed3962" providerId="ADAL" clId="{56ED43F9-0E2E-0A4A-977A-8387EDA26E6B}" dt="2020-08-09T13:45:06.841" v="9"/>
          <ac:spMkLst>
            <pc:docMk/>
            <pc:sldMk cId="109857222" sldId="256"/>
            <ac:spMk id="13" creationId="{80F26E69-87D9-4655-AE7B-280A87AA3CAD}"/>
          </ac:spMkLst>
        </pc:spChg>
        <pc:spChg chg="del">
          <ac:chgData name="Aria E Fiat" userId="d352dcc2-77e0-46ba-8182-897954ed3962" providerId="ADAL" clId="{56ED43F9-0E2E-0A4A-977A-8387EDA26E6B}" dt="2020-08-09T13:45:06.841" v="9"/>
          <ac:spMkLst>
            <pc:docMk/>
            <pc:sldMk cId="109857222" sldId="256"/>
            <ac:spMk id="15" creationId="{E96F2174-E60F-47D9-9BF3-8B9E7EF54BA1}"/>
          </ac:spMkLst>
        </pc:spChg>
      </pc:sldChg>
      <pc:sldChg chg="modSp add del mod">
        <pc:chgData name="Aria E Fiat" userId="d352dcc2-77e0-46ba-8182-897954ed3962" providerId="ADAL" clId="{56ED43F9-0E2E-0A4A-977A-8387EDA26E6B}" dt="2020-08-09T13:47:06.327" v="30" actId="2696"/>
        <pc:sldMkLst>
          <pc:docMk/>
          <pc:sldMk cId="621722884" sldId="257"/>
        </pc:sldMkLst>
        <pc:spChg chg="mod">
          <ac:chgData name="Aria E Fiat" userId="d352dcc2-77e0-46ba-8182-897954ed3962" providerId="ADAL" clId="{56ED43F9-0E2E-0A4A-977A-8387EDA26E6B}" dt="2020-08-09T13:45:13.183" v="13"/>
          <ac:spMkLst>
            <pc:docMk/>
            <pc:sldMk cId="621722884" sldId="257"/>
            <ac:spMk id="2" creationId="{49C320AD-7786-9545-99A8-D4FDFE6155D4}"/>
          </ac:spMkLst>
        </pc:spChg>
        <pc:spChg chg="mod">
          <ac:chgData name="Aria E Fiat" userId="d352dcc2-77e0-46ba-8182-897954ed3962" providerId="ADAL" clId="{56ED43F9-0E2E-0A4A-977A-8387EDA26E6B}" dt="2020-08-09T13:45:13.183" v="13"/>
          <ac:spMkLst>
            <pc:docMk/>
            <pc:sldMk cId="621722884" sldId="257"/>
            <ac:spMk id="3" creationId="{9CCFF796-CA45-D14F-A7F0-2F97A47F6813}"/>
          </ac:spMkLst>
        </pc:spChg>
      </pc:sldChg>
      <pc:sldChg chg="addSp delSp modSp add del mod setBg setClrOvrMap modNotes">
        <pc:chgData name="Aria E Fiat" userId="d352dcc2-77e0-46ba-8182-897954ed3962" providerId="ADAL" clId="{56ED43F9-0E2E-0A4A-977A-8387EDA26E6B}" dt="2020-08-10T00:48:00.649" v="6302" actId="2696"/>
        <pc:sldMkLst>
          <pc:docMk/>
          <pc:sldMk cId="3474084534" sldId="264"/>
        </pc:sldMkLst>
        <pc:spChg chg="del mod">
          <ac:chgData name="Aria E Fiat" userId="d352dcc2-77e0-46ba-8182-897954ed3962" providerId="ADAL" clId="{56ED43F9-0E2E-0A4A-977A-8387EDA26E6B}" dt="2020-08-10T00:45:58.957" v="6275" actId="478"/>
          <ac:spMkLst>
            <pc:docMk/>
            <pc:sldMk cId="3474084534" sldId="264"/>
            <ac:spMk id="243" creationId="{00000000-0000-0000-0000-000000000000}"/>
          </ac:spMkLst>
        </pc:spChg>
        <pc:spChg chg="mod ord">
          <ac:chgData name="Aria E Fiat" userId="d352dcc2-77e0-46ba-8182-897954ed3962" providerId="ADAL" clId="{56ED43F9-0E2E-0A4A-977A-8387EDA26E6B}" dt="2020-08-10T00:46:31.448" v="6279" actId="26606"/>
          <ac:spMkLst>
            <pc:docMk/>
            <pc:sldMk cId="3474084534" sldId="264"/>
            <ac:spMk id="245" creationId="{00000000-0000-0000-0000-000000000000}"/>
          </ac:spMkLst>
        </pc:spChg>
        <pc:picChg chg="add mod">
          <ac:chgData name="Aria E Fiat" userId="d352dcc2-77e0-46ba-8182-897954ed3962" providerId="ADAL" clId="{56ED43F9-0E2E-0A4A-977A-8387EDA26E6B}" dt="2020-08-10T00:46:56.597" v="6284" actId="1076"/>
          <ac:picMkLst>
            <pc:docMk/>
            <pc:sldMk cId="3474084534" sldId="264"/>
            <ac:picMk id="3" creationId="{B4F92A3B-89A7-0B45-9B93-F63D2415ADA2}"/>
          </ac:picMkLst>
        </pc:picChg>
        <pc:picChg chg="del mod">
          <ac:chgData name="Aria E Fiat" userId="d352dcc2-77e0-46ba-8182-897954ed3962" providerId="ADAL" clId="{56ED43F9-0E2E-0A4A-977A-8387EDA26E6B}" dt="2020-08-10T00:45:58.408" v="6274" actId="478"/>
          <ac:picMkLst>
            <pc:docMk/>
            <pc:sldMk cId="3474084534" sldId="264"/>
            <ac:picMk id="244" creationId="{00000000-0000-0000-0000-000000000000}"/>
          </ac:picMkLst>
        </pc:picChg>
      </pc:sldChg>
      <pc:sldChg chg="add del setBg modNotes">
        <pc:chgData name="Aria E Fiat" userId="d352dcc2-77e0-46ba-8182-897954ed3962" providerId="ADAL" clId="{56ED43F9-0E2E-0A4A-977A-8387EDA26E6B}" dt="2020-08-10T17:38:11.620" v="20515" actId="2696"/>
        <pc:sldMkLst>
          <pc:docMk/>
          <pc:sldMk cId="4087802534" sldId="278"/>
        </pc:sldMkLst>
      </pc:sldChg>
      <pc:sldChg chg="add del setBg modNotes">
        <pc:chgData name="Aria E Fiat" userId="d352dcc2-77e0-46ba-8182-897954ed3962" providerId="ADAL" clId="{56ED43F9-0E2E-0A4A-977A-8387EDA26E6B}" dt="2020-08-10T17:36:46.831" v="20494" actId="2696"/>
        <pc:sldMkLst>
          <pc:docMk/>
          <pc:sldMk cId="3134905862" sldId="279"/>
        </pc:sldMkLst>
      </pc:sldChg>
      <pc:sldChg chg="add del setBg modNotes">
        <pc:chgData name="Aria E Fiat" userId="d352dcc2-77e0-46ba-8182-897954ed3962" providerId="ADAL" clId="{56ED43F9-0E2E-0A4A-977A-8387EDA26E6B}" dt="2020-08-10T17:39:49.126" v="20539" actId="2696"/>
        <pc:sldMkLst>
          <pc:docMk/>
          <pc:sldMk cId="776603820" sldId="280"/>
        </pc:sldMkLst>
      </pc:sldChg>
      <pc:sldChg chg="add del setBg modNotes">
        <pc:chgData name="Aria E Fiat" userId="d352dcc2-77e0-46ba-8182-897954ed3962" providerId="ADAL" clId="{56ED43F9-0E2E-0A4A-977A-8387EDA26E6B}" dt="2020-08-10T17:42:31.522" v="20561" actId="2696"/>
        <pc:sldMkLst>
          <pc:docMk/>
          <pc:sldMk cId="3685939868" sldId="281"/>
        </pc:sldMkLst>
      </pc:sldChg>
      <pc:sldChg chg="add del setBg modNotes">
        <pc:chgData name="Aria E Fiat" userId="d352dcc2-77e0-46ba-8182-897954ed3962" providerId="ADAL" clId="{56ED43F9-0E2E-0A4A-977A-8387EDA26E6B}" dt="2020-08-10T17:44:19.627" v="20586" actId="2696"/>
        <pc:sldMkLst>
          <pc:docMk/>
          <pc:sldMk cId="1077196080" sldId="282"/>
        </pc:sldMkLst>
      </pc:sldChg>
      <pc:sldChg chg="add del setBg modNotes">
        <pc:chgData name="Aria E Fiat" userId="d352dcc2-77e0-46ba-8182-897954ed3962" providerId="ADAL" clId="{56ED43F9-0E2E-0A4A-977A-8387EDA26E6B}" dt="2020-08-10T16:18:12.483" v="19043" actId="2696"/>
        <pc:sldMkLst>
          <pc:docMk/>
          <pc:sldMk cId="1246689448" sldId="284"/>
        </pc:sldMkLst>
      </pc:sldChg>
      <pc:sldChg chg="modSp add del mod">
        <pc:chgData name="Aria E Fiat" userId="d352dcc2-77e0-46ba-8182-897954ed3962" providerId="ADAL" clId="{56ED43F9-0E2E-0A4A-977A-8387EDA26E6B}" dt="2020-08-09T13:47:04.284" v="28" actId="2696"/>
        <pc:sldMkLst>
          <pc:docMk/>
          <pc:sldMk cId="3225600415" sldId="302"/>
        </pc:sldMkLst>
        <pc:spChg chg="mod">
          <ac:chgData name="Aria E Fiat" userId="d352dcc2-77e0-46ba-8182-897954ed3962" providerId="ADAL" clId="{56ED43F9-0E2E-0A4A-977A-8387EDA26E6B}" dt="2020-08-09T13:45:09.565" v="12" actId="27636"/>
          <ac:spMkLst>
            <pc:docMk/>
            <pc:sldMk cId="3225600415" sldId="302"/>
            <ac:spMk id="3" creationId="{062F7E16-7738-EF42-A3D2-3F9CD0B69911}"/>
          </ac:spMkLst>
        </pc:spChg>
      </pc:sldChg>
      <pc:sldChg chg="addSp delSp modSp mod ord">
        <pc:chgData name="Aria E Fiat" userId="d352dcc2-77e0-46ba-8182-897954ed3962" providerId="ADAL" clId="{56ED43F9-0E2E-0A4A-977A-8387EDA26E6B}" dt="2020-08-09T20:38:05.870" v="3699" actId="1076"/>
        <pc:sldMkLst>
          <pc:docMk/>
          <pc:sldMk cId="2490059903" sldId="303"/>
        </pc:sldMkLst>
        <pc:spChg chg="mod">
          <ac:chgData name="Aria E Fiat" userId="d352dcc2-77e0-46ba-8182-897954ed3962" providerId="ADAL" clId="{56ED43F9-0E2E-0A4A-977A-8387EDA26E6B}" dt="2020-08-09T14:48:40.811" v="1174" actId="1076"/>
          <ac:spMkLst>
            <pc:docMk/>
            <pc:sldMk cId="2490059903" sldId="303"/>
            <ac:spMk id="2" creationId="{FC440E74-A654-4362-B182-944EC923E4FC}"/>
          </ac:spMkLst>
        </pc:spChg>
        <pc:spChg chg="mod">
          <ac:chgData name="Aria E Fiat" userId="d352dcc2-77e0-46ba-8182-897954ed3962" providerId="ADAL" clId="{56ED43F9-0E2E-0A4A-977A-8387EDA26E6B}" dt="2020-08-09T20:38:05.103" v="3698" actId="1076"/>
          <ac:spMkLst>
            <pc:docMk/>
            <pc:sldMk cId="2490059903" sldId="303"/>
            <ac:spMk id="3" creationId="{808C925A-84E8-476D-AF66-097F124E1850}"/>
          </ac:spMkLst>
        </pc:spChg>
        <pc:spChg chg="add del">
          <ac:chgData name="Aria E Fiat" userId="d352dcc2-77e0-46ba-8182-897954ed3962" providerId="ADAL" clId="{56ED43F9-0E2E-0A4A-977A-8387EDA26E6B}" dt="2020-08-09T14:46:01.207" v="1130" actId="478"/>
          <ac:spMkLst>
            <pc:docMk/>
            <pc:sldMk cId="2490059903" sldId="303"/>
            <ac:spMk id="4" creationId="{34B9607C-FE3A-0543-B4E4-A16D79E4130F}"/>
          </ac:spMkLst>
        </pc:spChg>
        <pc:spChg chg="add mod">
          <ac:chgData name="Aria E Fiat" userId="d352dcc2-77e0-46ba-8182-897954ed3962" providerId="ADAL" clId="{56ED43F9-0E2E-0A4A-977A-8387EDA26E6B}" dt="2020-08-09T20:38:05.870" v="3699" actId="1076"/>
          <ac:spMkLst>
            <pc:docMk/>
            <pc:sldMk cId="2490059903" sldId="303"/>
            <ac:spMk id="5" creationId="{F71CDA6D-07B5-BF4A-9FEE-5FCA00597C79}"/>
          </ac:spMkLst>
        </pc:spChg>
        <pc:spChg chg="add mod">
          <ac:chgData name="Aria E Fiat" userId="d352dcc2-77e0-46ba-8182-897954ed3962" providerId="ADAL" clId="{56ED43F9-0E2E-0A4A-977A-8387EDA26E6B}" dt="2020-08-09T14:47:27.940" v="1146" actId="167"/>
          <ac:spMkLst>
            <pc:docMk/>
            <pc:sldMk cId="2490059903" sldId="303"/>
            <ac:spMk id="6" creationId="{5569FD71-6732-604B-B07E-621108DD3DCA}"/>
          </ac:spMkLst>
        </pc:spChg>
        <pc:picChg chg="add del mod">
          <ac:chgData name="Aria E Fiat" userId="d352dcc2-77e0-46ba-8182-897954ed3962" providerId="ADAL" clId="{56ED43F9-0E2E-0A4A-977A-8387EDA26E6B}" dt="2020-08-09T15:50:43.290" v="1227" actId="478"/>
          <ac:picMkLst>
            <pc:docMk/>
            <pc:sldMk cId="2490059903" sldId="303"/>
            <ac:picMk id="12" creationId="{CBBECCE3-A3A1-7541-908D-192E39035D40}"/>
          </ac:picMkLst>
        </pc:picChg>
        <pc:picChg chg="add mod modCrop">
          <ac:chgData name="Aria E Fiat" userId="d352dcc2-77e0-46ba-8182-897954ed3962" providerId="ADAL" clId="{56ED43F9-0E2E-0A4A-977A-8387EDA26E6B}" dt="2020-08-09T15:52:22.860" v="1244" actId="732"/>
          <ac:picMkLst>
            <pc:docMk/>
            <pc:sldMk cId="2490059903" sldId="303"/>
            <ac:picMk id="14" creationId="{5924E295-3F07-5B43-B0E8-33C1FC4055FE}"/>
          </ac:picMkLst>
        </pc:picChg>
        <pc:cxnChg chg="add mod">
          <ac:chgData name="Aria E Fiat" userId="d352dcc2-77e0-46ba-8182-897954ed3962" providerId="ADAL" clId="{56ED43F9-0E2E-0A4A-977A-8387EDA26E6B}" dt="2020-08-09T14:49:22.140" v="1181" actId="1076"/>
          <ac:cxnSpMkLst>
            <pc:docMk/>
            <pc:sldMk cId="2490059903" sldId="303"/>
            <ac:cxnSpMk id="8" creationId="{AB5F642D-4BE0-2C4D-8480-7CF4889AFC46}"/>
          </ac:cxnSpMkLst>
        </pc:cxnChg>
        <pc:cxnChg chg="add del mod">
          <ac:chgData name="Aria E Fiat" userId="d352dcc2-77e0-46ba-8182-897954ed3962" providerId="ADAL" clId="{56ED43F9-0E2E-0A4A-977A-8387EDA26E6B}" dt="2020-08-09T14:49:39.467" v="1185" actId="478"/>
          <ac:cxnSpMkLst>
            <pc:docMk/>
            <pc:sldMk cId="2490059903" sldId="303"/>
            <ac:cxnSpMk id="9" creationId="{5829377B-513E-9E4C-A9BF-473BCFD28344}"/>
          </ac:cxnSpMkLst>
        </pc:cxnChg>
      </pc:sldChg>
      <pc:sldChg chg="addSp delSp modSp add del mod">
        <pc:chgData name="Aria E Fiat" userId="d352dcc2-77e0-46ba-8182-897954ed3962" providerId="ADAL" clId="{56ED43F9-0E2E-0A4A-977A-8387EDA26E6B}" dt="2020-08-09T13:58:14.816" v="114" actId="2696"/>
        <pc:sldMkLst>
          <pc:docMk/>
          <pc:sldMk cId="1715584456" sldId="304"/>
        </pc:sldMkLst>
        <pc:spChg chg="del">
          <ac:chgData name="Aria E Fiat" userId="d352dcc2-77e0-46ba-8182-897954ed3962" providerId="ADAL" clId="{56ED43F9-0E2E-0A4A-977A-8387EDA26E6B}" dt="2020-08-09T13:46:24.963" v="17" actId="478"/>
          <ac:spMkLst>
            <pc:docMk/>
            <pc:sldMk cId="1715584456" sldId="304"/>
            <ac:spMk id="2" creationId="{9FBA86B8-5FB0-7E4A-88E2-7EC3BC98D7DD}"/>
          </ac:spMkLst>
        </pc:spChg>
        <pc:spChg chg="del">
          <ac:chgData name="Aria E Fiat" userId="d352dcc2-77e0-46ba-8182-897954ed3962" providerId="ADAL" clId="{56ED43F9-0E2E-0A4A-977A-8387EDA26E6B}" dt="2020-08-09T13:46:23.094" v="16" actId="478"/>
          <ac:spMkLst>
            <pc:docMk/>
            <pc:sldMk cId="1715584456" sldId="304"/>
            <ac:spMk id="3" creationId="{2ACC48CB-CFF6-074A-A46D-E8387BAD7009}"/>
          </ac:spMkLst>
        </pc:spChg>
        <pc:picChg chg="add mod">
          <ac:chgData name="Aria E Fiat" userId="d352dcc2-77e0-46ba-8182-897954ed3962" providerId="ADAL" clId="{56ED43F9-0E2E-0A4A-977A-8387EDA26E6B}" dt="2020-08-09T13:49:22.745" v="33" actId="14100"/>
          <ac:picMkLst>
            <pc:docMk/>
            <pc:sldMk cId="1715584456" sldId="304"/>
            <ac:picMk id="4" creationId="{FD291EFE-B1F1-534A-B2E7-8E5765584FD0}"/>
          </ac:picMkLst>
        </pc:picChg>
        <pc:picChg chg="add mod">
          <ac:chgData name="Aria E Fiat" userId="d352dcc2-77e0-46ba-8182-897954ed3962" providerId="ADAL" clId="{56ED43F9-0E2E-0A4A-977A-8387EDA26E6B}" dt="2020-08-09T13:49:32.783" v="42" actId="1036"/>
          <ac:picMkLst>
            <pc:docMk/>
            <pc:sldMk cId="1715584456" sldId="304"/>
            <ac:picMk id="5" creationId="{CD40569A-2D4A-3741-A448-5AF57DF06AE1}"/>
          </ac:picMkLst>
        </pc:picChg>
      </pc:sldChg>
      <pc:sldChg chg="add del">
        <pc:chgData name="Aria E Fiat" userId="d352dcc2-77e0-46ba-8182-897954ed3962" providerId="ADAL" clId="{56ED43F9-0E2E-0A4A-977A-8387EDA26E6B}" dt="2020-08-09T13:49:53.938" v="44" actId="2696"/>
        <pc:sldMkLst>
          <pc:docMk/>
          <pc:sldMk cId="1824556298" sldId="305"/>
        </pc:sldMkLst>
      </pc:sldChg>
      <pc:sldChg chg="addSp delSp modSp add mod modNotesTx">
        <pc:chgData name="Aria E Fiat" userId="d352dcc2-77e0-46ba-8182-897954ed3962" providerId="ADAL" clId="{56ED43F9-0E2E-0A4A-977A-8387EDA26E6B}" dt="2020-08-09T18:58:38.172" v="2407" actId="20577"/>
        <pc:sldMkLst>
          <pc:docMk/>
          <pc:sldMk cId="3580868866" sldId="305"/>
        </pc:sldMkLst>
        <pc:spChg chg="mod">
          <ac:chgData name="Aria E Fiat" userId="d352dcc2-77e0-46ba-8182-897954ed3962" providerId="ADAL" clId="{56ED43F9-0E2E-0A4A-977A-8387EDA26E6B}" dt="2020-08-09T16:38:55.713" v="1357" actId="20577"/>
          <ac:spMkLst>
            <pc:docMk/>
            <pc:sldMk cId="3580868866" sldId="305"/>
            <ac:spMk id="2" creationId="{CCA5CF13-3B21-454B-A06B-A2266C5A54EE}"/>
          </ac:spMkLst>
        </pc:spChg>
        <pc:spChg chg="del mod">
          <ac:chgData name="Aria E Fiat" userId="d352dcc2-77e0-46ba-8182-897954ed3962" providerId="ADAL" clId="{56ED43F9-0E2E-0A4A-977A-8387EDA26E6B}" dt="2020-08-09T14:32:04.870" v="974" actId="478"/>
          <ac:spMkLst>
            <pc:docMk/>
            <pc:sldMk cId="3580868866" sldId="305"/>
            <ac:spMk id="3" creationId="{51E23351-9F12-1644-AB36-50B94954FFC5}"/>
          </ac:spMkLst>
        </pc:spChg>
        <pc:spChg chg="add del">
          <ac:chgData name="Aria E Fiat" userId="d352dcc2-77e0-46ba-8182-897954ed3962" providerId="ADAL" clId="{56ED43F9-0E2E-0A4A-977A-8387EDA26E6B}" dt="2020-08-09T14:18:34.303" v="657" actId="478"/>
          <ac:spMkLst>
            <pc:docMk/>
            <pc:sldMk cId="3580868866" sldId="305"/>
            <ac:spMk id="4" creationId="{1ABF5E4F-B08E-4B44-90F7-B44DA27470F9}"/>
          </ac:spMkLst>
        </pc:spChg>
        <pc:spChg chg="add mod">
          <ac:chgData name="Aria E Fiat" userId="d352dcc2-77e0-46ba-8182-897954ed3962" providerId="ADAL" clId="{56ED43F9-0E2E-0A4A-977A-8387EDA26E6B}" dt="2020-08-09T14:19:29.927" v="690"/>
          <ac:spMkLst>
            <pc:docMk/>
            <pc:sldMk cId="3580868866" sldId="305"/>
            <ac:spMk id="5" creationId="{B5956B6C-2A30-194B-B5BE-8B7B308ECF94}"/>
          </ac:spMkLst>
        </pc:spChg>
        <pc:spChg chg="add mod">
          <ac:chgData name="Aria E Fiat" userId="d352dcc2-77e0-46ba-8182-897954ed3962" providerId="ADAL" clId="{56ED43F9-0E2E-0A4A-977A-8387EDA26E6B}" dt="2020-08-09T14:22:07.006" v="722" actId="20577"/>
          <ac:spMkLst>
            <pc:docMk/>
            <pc:sldMk cId="3580868866" sldId="305"/>
            <ac:spMk id="6" creationId="{0A5A160B-9BF8-D441-A3CD-638055F24309}"/>
          </ac:spMkLst>
        </pc:spChg>
        <pc:spChg chg="add mod">
          <ac:chgData name="Aria E Fiat" userId="d352dcc2-77e0-46ba-8182-897954ed3962" providerId="ADAL" clId="{56ED43F9-0E2E-0A4A-977A-8387EDA26E6B}" dt="2020-08-09T14:20:58.905" v="705" actId="164"/>
          <ac:spMkLst>
            <pc:docMk/>
            <pc:sldMk cId="3580868866" sldId="305"/>
            <ac:spMk id="7" creationId="{E15C4491-5A26-6249-8108-9565687FA90F}"/>
          </ac:spMkLst>
        </pc:spChg>
        <pc:spChg chg="add mod">
          <ac:chgData name="Aria E Fiat" userId="d352dcc2-77e0-46ba-8182-897954ed3962" providerId="ADAL" clId="{56ED43F9-0E2E-0A4A-977A-8387EDA26E6B}" dt="2020-08-09T14:20:58.905" v="705" actId="164"/>
          <ac:spMkLst>
            <pc:docMk/>
            <pc:sldMk cId="3580868866" sldId="305"/>
            <ac:spMk id="8" creationId="{4ACDFFFB-A08E-264F-A3F0-6E7F7BAAA393}"/>
          </ac:spMkLst>
        </pc:spChg>
        <pc:spChg chg="mod">
          <ac:chgData name="Aria E Fiat" userId="d352dcc2-77e0-46ba-8182-897954ed3962" providerId="ADAL" clId="{56ED43F9-0E2E-0A4A-977A-8387EDA26E6B}" dt="2020-08-09T14:21:10.415" v="709"/>
          <ac:spMkLst>
            <pc:docMk/>
            <pc:sldMk cId="3580868866" sldId="305"/>
            <ac:spMk id="11" creationId="{641ECD38-3676-0F4F-876D-C074D2E5BB28}"/>
          </ac:spMkLst>
        </pc:spChg>
        <pc:spChg chg="mod">
          <ac:chgData name="Aria E Fiat" userId="d352dcc2-77e0-46ba-8182-897954ed3962" providerId="ADAL" clId="{56ED43F9-0E2E-0A4A-977A-8387EDA26E6B}" dt="2020-08-09T14:21:10.415" v="709"/>
          <ac:spMkLst>
            <pc:docMk/>
            <pc:sldMk cId="3580868866" sldId="305"/>
            <ac:spMk id="12" creationId="{0E961321-5F40-374C-B619-1D4F0F8BE4AB}"/>
          </ac:spMkLst>
        </pc:spChg>
        <pc:spChg chg="mod">
          <ac:chgData name="Aria E Fiat" userId="d352dcc2-77e0-46ba-8182-897954ed3962" providerId="ADAL" clId="{56ED43F9-0E2E-0A4A-977A-8387EDA26E6B}" dt="2020-08-09T14:21:10.415" v="709"/>
          <ac:spMkLst>
            <pc:docMk/>
            <pc:sldMk cId="3580868866" sldId="305"/>
            <ac:spMk id="13" creationId="{373F9387-DC7C-5249-9EC9-BD20C284230A}"/>
          </ac:spMkLst>
        </pc:spChg>
        <pc:spChg chg="mod">
          <ac:chgData name="Aria E Fiat" userId="d352dcc2-77e0-46ba-8182-897954ed3962" providerId="ADAL" clId="{56ED43F9-0E2E-0A4A-977A-8387EDA26E6B}" dt="2020-08-09T14:21:17.536" v="711"/>
          <ac:spMkLst>
            <pc:docMk/>
            <pc:sldMk cId="3580868866" sldId="305"/>
            <ac:spMk id="15" creationId="{E62B389E-6B63-F84C-8A2D-810F932B9524}"/>
          </ac:spMkLst>
        </pc:spChg>
        <pc:spChg chg="mod">
          <ac:chgData name="Aria E Fiat" userId="d352dcc2-77e0-46ba-8182-897954ed3962" providerId="ADAL" clId="{56ED43F9-0E2E-0A4A-977A-8387EDA26E6B}" dt="2020-08-09T14:21:17.536" v="711"/>
          <ac:spMkLst>
            <pc:docMk/>
            <pc:sldMk cId="3580868866" sldId="305"/>
            <ac:spMk id="16" creationId="{F6555FA4-2800-2F4F-9BD0-9A8F0CC8CCAC}"/>
          </ac:spMkLst>
        </pc:spChg>
        <pc:spChg chg="mod">
          <ac:chgData name="Aria E Fiat" userId="d352dcc2-77e0-46ba-8182-897954ed3962" providerId="ADAL" clId="{56ED43F9-0E2E-0A4A-977A-8387EDA26E6B}" dt="2020-08-09T14:21:17.536" v="711"/>
          <ac:spMkLst>
            <pc:docMk/>
            <pc:sldMk cId="3580868866" sldId="305"/>
            <ac:spMk id="17" creationId="{F642E287-2755-1643-A75C-60FDDCF670B2}"/>
          </ac:spMkLst>
        </pc:spChg>
        <pc:spChg chg="add mod">
          <ac:chgData name="Aria E Fiat" userId="d352dcc2-77e0-46ba-8182-897954ed3962" providerId="ADAL" clId="{56ED43F9-0E2E-0A4A-977A-8387EDA26E6B}" dt="2020-08-09T18:58:36.470" v="2406" actId="20577"/>
          <ac:spMkLst>
            <pc:docMk/>
            <pc:sldMk cId="3580868866" sldId="305"/>
            <ac:spMk id="18" creationId="{0AA1D351-4AFE-4148-9A09-B2BA5769F503}"/>
          </ac:spMkLst>
        </pc:spChg>
        <pc:spChg chg="add mod">
          <ac:chgData name="Aria E Fiat" userId="d352dcc2-77e0-46ba-8182-897954ed3962" providerId="ADAL" clId="{56ED43F9-0E2E-0A4A-977A-8387EDA26E6B}" dt="2020-08-09T18:58:38.172" v="2407" actId="20577"/>
          <ac:spMkLst>
            <pc:docMk/>
            <pc:sldMk cId="3580868866" sldId="305"/>
            <ac:spMk id="19" creationId="{EBE96CF9-C8E7-4240-8BB2-77EB1EF008A6}"/>
          </ac:spMkLst>
        </pc:spChg>
        <pc:spChg chg="add mod">
          <ac:chgData name="Aria E Fiat" userId="d352dcc2-77e0-46ba-8182-897954ed3962" providerId="ADAL" clId="{56ED43F9-0E2E-0A4A-977A-8387EDA26E6B}" dt="2020-08-09T14:31:40.058" v="969" actId="164"/>
          <ac:spMkLst>
            <pc:docMk/>
            <pc:sldMk cId="3580868866" sldId="305"/>
            <ac:spMk id="20" creationId="{0C41A5BD-32D1-1C4C-902A-16D3AA12C648}"/>
          </ac:spMkLst>
        </pc:spChg>
        <pc:grpChg chg="add mod">
          <ac:chgData name="Aria E Fiat" userId="d352dcc2-77e0-46ba-8182-897954ed3962" providerId="ADAL" clId="{56ED43F9-0E2E-0A4A-977A-8387EDA26E6B}" dt="2020-08-09T14:31:21.283" v="967" actId="164"/>
          <ac:grpSpMkLst>
            <pc:docMk/>
            <pc:sldMk cId="3580868866" sldId="305"/>
            <ac:grpSpMk id="9" creationId="{55B89C9F-C3E3-0A46-8F25-7A268D2BAD1A}"/>
          </ac:grpSpMkLst>
        </pc:grpChg>
        <pc:grpChg chg="add mod">
          <ac:chgData name="Aria E Fiat" userId="d352dcc2-77e0-46ba-8182-897954ed3962" providerId="ADAL" clId="{56ED43F9-0E2E-0A4A-977A-8387EDA26E6B}" dt="2020-08-09T14:31:30.333" v="968" actId="164"/>
          <ac:grpSpMkLst>
            <pc:docMk/>
            <pc:sldMk cId="3580868866" sldId="305"/>
            <ac:grpSpMk id="10" creationId="{ED5FD4F2-AD79-7C45-B17D-2E5399887143}"/>
          </ac:grpSpMkLst>
        </pc:grpChg>
        <pc:grpChg chg="add mod">
          <ac:chgData name="Aria E Fiat" userId="d352dcc2-77e0-46ba-8182-897954ed3962" providerId="ADAL" clId="{56ED43F9-0E2E-0A4A-977A-8387EDA26E6B}" dt="2020-08-09T14:31:40.058" v="969" actId="164"/>
          <ac:grpSpMkLst>
            <pc:docMk/>
            <pc:sldMk cId="3580868866" sldId="305"/>
            <ac:grpSpMk id="14" creationId="{63B6C802-B30B-D242-B7EC-5F265C6E9457}"/>
          </ac:grpSpMkLst>
        </pc:grpChg>
        <pc:grpChg chg="add mod">
          <ac:chgData name="Aria E Fiat" userId="d352dcc2-77e0-46ba-8182-897954ed3962" providerId="ADAL" clId="{56ED43F9-0E2E-0A4A-977A-8387EDA26E6B}" dt="2020-08-09T14:31:50.417" v="970" actId="1076"/>
          <ac:grpSpMkLst>
            <pc:docMk/>
            <pc:sldMk cId="3580868866" sldId="305"/>
            <ac:grpSpMk id="21" creationId="{C6623CE6-665D-8B43-8250-6A964DFC437D}"/>
          </ac:grpSpMkLst>
        </pc:grpChg>
        <pc:grpChg chg="add mod">
          <ac:chgData name="Aria E Fiat" userId="d352dcc2-77e0-46ba-8182-897954ed3962" providerId="ADAL" clId="{56ED43F9-0E2E-0A4A-977A-8387EDA26E6B}" dt="2020-08-09T14:31:50.417" v="970" actId="1076"/>
          <ac:grpSpMkLst>
            <pc:docMk/>
            <pc:sldMk cId="3580868866" sldId="305"/>
            <ac:grpSpMk id="22" creationId="{6B25E367-314A-3F4C-9663-02F44BBE8556}"/>
          </ac:grpSpMkLst>
        </pc:grpChg>
        <pc:grpChg chg="add mod">
          <ac:chgData name="Aria E Fiat" userId="d352dcc2-77e0-46ba-8182-897954ed3962" providerId="ADAL" clId="{56ED43F9-0E2E-0A4A-977A-8387EDA26E6B}" dt="2020-08-09T14:31:50.417" v="970" actId="1076"/>
          <ac:grpSpMkLst>
            <pc:docMk/>
            <pc:sldMk cId="3580868866" sldId="305"/>
            <ac:grpSpMk id="23" creationId="{F18DE158-E0CF-0A4B-AFE4-122B5FF3B9E0}"/>
          </ac:grpSpMkLst>
        </pc:grpChg>
        <pc:cxnChg chg="add mod">
          <ac:chgData name="Aria E Fiat" userId="d352dcc2-77e0-46ba-8182-897954ed3962" providerId="ADAL" clId="{56ED43F9-0E2E-0A4A-977A-8387EDA26E6B}" dt="2020-08-09T14:33:41.320" v="986" actId="14100"/>
          <ac:cxnSpMkLst>
            <pc:docMk/>
            <pc:sldMk cId="3580868866" sldId="305"/>
            <ac:cxnSpMk id="25" creationId="{91E7C3C7-378E-9F48-9F8D-5DDCC1B56C88}"/>
          </ac:cxnSpMkLst>
        </pc:cxnChg>
      </pc:sldChg>
      <pc:sldChg chg="add del">
        <pc:chgData name="Aria E Fiat" userId="d352dcc2-77e0-46ba-8182-897954ed3962" providerId="ADAL" clId="{56ED43F9-0E2E-0A4A-977A-8387EDA26E6B}" dt="2020-08-09T14:04:29.091" v="171" actId="2696"/>
        <pc:sldMkLst>
          <pc:docMk/>
          <pc:sldMk cId="1563684511" sldId="306"/>
        </pc:sldMkLst>
      </pc:sldChg>
      <pc:sldChg chg="addSp delSp modSp add mod ord modNotesTx">
        <pc:chgData name="Aria E Fiat" userId="d352dcc2-77e0-46ba-8182-897954ed3962" providerId="ADAL" clId="{56ED43F9-0E2E-0A4A-977A-8387EDA26E6B}" dt="2020-08-09T18:59:30.052" v="2408" actId="1076"/>
        <pc:sldMkLst>
          <pc:docMk/>
          <pc:sldMk cId="3385973483" sldId="306"/>
        </pc:sldMkLst>
        <pc:spChg chg="del">
          <ac:chgData name="Aria E Fiat" userId="d352dcc2-77e0-46ba-8182-897954ed3962" providerId="ADAL" clId="{56ED43F9-0E2E-0A4A-977A-8387EDA26E6B}" dt="2020-08-09T16:35:33.451" v="1313" actId="478"/>
          <ac:spMkLst>
            <pc:docMk/>
            <pc:sldMk cId="3385973483" sldId="306"/>
            <ac:spMk id="2" creationId="{83BCE464-3030-2E49-863B-6AAA038EA09D}"/>
          </ac:spMkLst>
        </pc:spChg>
        <pc:spChg chg="del">
          <ac:chgData name="Aria E Fiat" userId="d352dcc2-77e0-46ba-8182-897954ed3962" providerId="ADAL" clId="{56ED43F9-0E2E-0A4A-977A-8387EDA26E6B}" dt="2020-08-09T16:00:29.678" v="1245" actId="478"/>
          <ac:spMkLst>
            <pc:docMk/>
            <pc:sldMk cId="3385973483" sldId="306"/>
            <ac:spMk id="3" creationId="{AE6F564B-8658-B944-9D75-66D96B725776}"/>
          </ac:spMkLst>
        </pc:spChg>
        <pc:spChg chg="add mod">
          <ac:chgData name="Aria E Fiat" userId="d352dcc2-77e0-46ba-8182-897954ed3962" providerId="ADAL" clId="{56ED43F9-0E2E-0A4A-977A-8387EDA26E6B}" dt="2020-08-09T18:59:30.052" v="2408" actId="1076"/>
          <ac:spMkLst>
            <pc:docMk/>
            <pc:sldMk cId="3385973483" sldId="306"/>
            <ac:spMk id="4" creationId="{580ABB1B-8D11-BE4C-996F-06BC86E310D6}"/>
          </ac:spMkLst>
        </pc:spChg>
        <pc:spChg chg="add mod">
          <ac:chgData name="Aria E Fiat" userId="d352dcc2-77e0-46ba-8182-897954ed3962" providerId="ADAL" clId="{56ED43F9-0E2E-0A4A-977A-8387EDA26E6B}" dt="2020-08-09T18:59:30.052" v="2408" actId="1076"/>
          <ac:spMkLst>
            <pc:docMk/>
            <pc:sldMk cId="3385973483" sldId="306"/>
            <ac:spMk id="5" creationId="{59B8F7C8-1DC5-F240-8BEF-BB5BF592FB16}"/>
          </ac:spMkLst>
        </pc:spChg>
        <pc:spChg chg="add mod">
          <ac:chgData name="Aria E Fiat" userId="d352dcc2-77e0-46ba-8182-897954ed3962" providerId="ADAL" clId="{56ED43F9-0E2E-0A4A-977A-8387EDA26E6B}" dt="2020-08-09T18:59:30.052" v="2408" actId="1076"/>
          <ac:spMkLst>
            <pc:docMk/>
            <pc:sldMk cId="3385973483" sldId="306"/>
            <ac:spMk id="6" creationId="{8273A405-E523-BC48-A10C-68C650548696}"/>
          </ac:spMkLst>
        </pc:spChg>
        <pc:spChg chg="add del mod">
          <ac:chgData name="Aria E Fiat" userId="d352dcc2-77e0-46ba-8182-897954ed3962" providerId="ADAL" clId="{56ED43F9-0E2E-0A4A-977A-8387EDA26E6B}" dt="2020-08-09T16:42:27.476" v="1471" actId="478"/>
          <ac:spMkLst>
            <pc:docMk/>
            <pc:sldMk cId="3385973483" sldId="306"/>
            <ac:spMk id="7" creationId="{FCA0A7C5-3F44-BD49-BF94-1A4D1FC94FE8}"/>
          </ac:spMkLst>
        </pc:spChg>
        <pc:spChg chg="add del mod">
          <ac:chgData name="Aria E Fiat" userId="d352dcc2-77e0-46ba-8182-897954ed3962" providerId="ADAL" clId="{56ED43F9-0E2E-0A4A-977A-8387EDA26E6B}" dt="2020-08-09T16:42:27.476" v="1471" actId="478"/>
          <ac:spMkLst>
            <pc:docMk/>
            <pc:sldMk cId="3385973483" sldId="306"/>
            <ac:spMk id="8" creationId="{5BF73B1A-A3B0-2B4F-B755-0C4DEA1A8823}"/>
          </ac:spMkLst>
        </pc:spChg>
        <pc:spChg chg="add mod">
          <ac:chgData name="Aria E Fiat" userId="d352dcc2-77e0-46ba-8182-897954ed3962" providerId="ADAL" clId="{56ED43F9-0E2E-0A4A-977A-8387EDA26E6B}" dt="2020-08-09T16:39:42.306" v="1395" actId="20577"/>
          <ac:spMkLst>
            <pc:docMk/>
            <pc:sldMk cId="3385973483" sldId="306"/>
            <ac:spMk id="10" creationId="{86C647E0-C0EB-F544-839D-E9A0BF095752}"/>
          </ac:spMkLst>
        </pc:spChg>
        <pc:spChg chg="add del">
          <ac:chgData name="Aria E Fiat" userId="d352dcc2-77e0-46ba-8182-897954ed3962" providerId="ADAL" clId="{56ED43F9-0E2E-0A4A-977A-8387EDA26E6B}" dt="2020-08-09T16:37:32.426" v="1326" actId="478"/>
          <ac:spMkLst>
            <pc:docMk/>
            <pc:sldMk cId="3385973483" sldId="306"/>
            <ac:spMk id="11" creationId="{5496CBB0-AE3F-2541-8E14-2B89ADCA5C64}"/>
          </ac:spMkLst>
        </pc:spChg>
        <pc:spChg chg="add mod">
          <ac:chgData name="Aria E Fiat" userId="d352dcc2-77e0-46ba-8182-897954ed3962" providerId="ADAL" clId="{56ED43F9-0E2E-0A4A-977A-8387EDA26E6B}" dt="2020-08-09T16:37:54.780" v="1332" actId="207"/>
          <ac:spMkLst>
            <pc:docMk/>
            <pc:sldMk cId="3385973483" sldId="306"/>
            <ac:spMk id="12" creationId="{34836310-1702-0C4D-AEC9-F38E4C21F881}"/>
          </ac:spMkLst>
        </pc:spChg>
        <pc:spChg chg="add mod">
          <ac:chgData name="Aria E Fiat" userId="d352dcc2-77e0-46ba-8182-897954ed3962" providerId="ADAL" clId="{56ED43F9-0E2E-0A4A-977A-8387EDA26E6B}" dt="2020-08-09T18:59:30.052" v="2408" actId="1076"/>
          <ac:spMkLst>
            <pc:docMk/>
            <pc:sldMk cId="3385973483" sldId="306"/>
            <ac:spMk id="13" creationId="{62E98B21-4178-B640-A795-74B7D6FC0EE8}"/>
          </ac:spMkLst>
        </pc:spChg>
        <pc:spChg chg="add del mod">
          <ac:chgData name="Aria E Fiat" userId="d352dcc2-77e0-46ba-8182-897954ed3962" providerId="ADAL" clId="{56ED43F9-0E2E-0A4A-977A-8387EDA26E6B}" dt="2020-08-09T16:43:47.116" v="1507" actId="478"/>
          <ac:spMkLst>
            <pc:docMk/>
            <pc:sldMk cId="3385973483" sldId="306"/>
            <ac:spMk id="14" creationId="{44BF61E2-8FCB-5D46-BA93-6DAB3E6D4608}"/>
          </ac:spMkLst>
        </pc:spChg>
        <pc:spChg chg="add del mod">
          <ac:chgData name="Aria E Fiat" userId="d352dcc2-77e0-46ba-8182-897954ed3962" providerId="ADAL" clId="{56ED43F9-0E2E-0A4A-977A-8387EDA26E6B}" dt="2020-08-09T16:43:47.116" v="1507" actId="478"/>
          <ac:spMkLst>
            <pc:docMk/>
            <pc:sldMk cId="3385973483" sldId="306"/>
            <ac:spMk id="15" creationId="{BDADD351-0B30-0B4E-A92E-873A417EF0A8}"/>
          </ac:spMkLst>
        </pc:spChg>
        <pc:spChg chg="add del mod">
          <ac:chgData name="Aria E Fiat" userId="d352dcc2-77e0-46ba-8182-897954ed3962" providerId="ADAL" clId="{56ED43F9-0E2E-0A4A-977A-8387EDA26E6B}" dt="2020-08-09T16:43:47.116" v="1507" actId="478"/>
          <ac:spMkLst>
            <pc:docMk/>
            <pc:sldMk cId="3385973483" sldId="306"/>
            <ac:spMk id="16" creationId="{A263B8BD-D138-AE4A-9127-EEE7E525E166}"/>
          </ac:spMkLst>
        </pc:spChg>
        <pc:spChg chg="add del mod">
          <ac:chgData name="Aria E Fiat" userId="d352dcc2-77e0-46ba-8182-897954ed3962" providerId="ADAL" clId="{56ED43F9-0E2E-0A4A-977A-8387EDA26E6B}" dt="2020-08-09T16:43:47.116" v="1507" actId="478"/>
          <ac:spMkLst>
            <pc:docMk/>
            <pc:sldMk cId="3385973483" sldId="306"/>
            <ac:spMk id="17" creationId="{B63809BC-B598-1B44-B32F-09C7EF94CF4C}"/>
          </ac:spMkLst>
        </pc:spChg>
        <pc:spChg chg="add mod">
          <ac:chgData name="Aria E Fiat" userId="d352dcc2-77e0-46ba-8182-897954ed3962" providerId="ADAL" clId="{56ED43F9-0E2E-0A4A-977A-8387EDA26E6B}" dt="2020-08-09T18:59:30.052" v="2408" actId="1076"/>
          <ac:spMkLst>
            <pc:docMk/>
            <pc:sldMk cId="3385973483" sldId="306"/>
            <ac:spMk id="18" creationId="{1833B404-9DBE-4344-9D50-9D352BA827A9}"/>
          </ac:spMkLst>
        </pc:spChg>
        <pc:spChg chg="add mod">
          <ac:chgData name="Aria E Fiat" userId="d352dcc2-77e0-46ba-8182-897954ed3962" providerId="ADAL" clId="{56ED43F9-0E2E-0A4A-977A-8387EDA26E6B}" dt="2020-08-09T16:44:39.144" v="1536" actId="20577"/>
          <ac:spMkLst>
            <pc:docMk/>
            <pc:sldMk cId="3385973483" sldId="306"/>
            <ac:spMk id="19" creationId="{D3269CCA-F56E-6844-98C4-45DB3D615264}"/>
          </ac:spMkLst>
        </pc:spChg>
        <pc:spChg chg="add mod">
          <ac:chgData name="Aria E Fiat" userId="d352dcc2-77e0-46ba-8182-897954ed3962" providerId="ADAL" clId="{56ED43F9-0E2E-0A4A-977A-8387EDA26E6B}" dt="2020-08-09T16:44:53.263" v="1553" actId="20577"/>
          <ac:spMkLst>
            <pc:docMk/>
            <pc:sldMk cId="3385973483" sldId="306"/>
            <ac:spMk id="20" creationId="{C97DCE78-30F5-224E-B006-42FED31F1C1C}"/>
          </ac:spMkLst>
        </pc:spChg>
        <pc:spChg chg="add mod">
          <ac:chgData name="Aria E Fiat" userId="d352dcc2-77e0-46ba-8182-897954ed3962" providerId="ADAL" clId="{56ED43F9-0E2E-0A4A-977A-8387EDA26E6B}" dt="2020-08-09T16:45:05.672" v="1563" actId="20577"/>
          <ac:spMkLst>
            <pc:docMk/>
            <pc:sldMk cId="3385973483" sldId="306"/>
            <ac:spMk id="21" creationId="{00D37530-4AE4-4C43-923A-58C4E5B5717F}"/>
          </ac:spMkLst>
        </pc:spChg>
        <pc:spChg chg="add mod">
          <ac:chgData name="Aria E Fiat" userId="d352dcc2-77e0-46ba-8182-897954ed3962" providerId="ADAL" clId="{56ED43F9-0E2E-0A4A-977A-8387EDA26E6B}" dt="2020-08-09T16:45:11.544" v="1569" actId="20577"/>
          <ac:spMkLst>
            <pc:docMk/>
            <pc:sldMk cId="3385973483" sldId="306"/>
            <ac:spMk id="22" creationId="{AB08FDF4-9FCF-7245-9006-16282C4AC97F}"/>
          </ac:spMkLst>
        </pc:spChg>
        <pc:spChg chg="mod">
          <ac:chgData name="Aria E Fiat" userId="d352dcc2-77e0-46ba-8182-897954ed3962" providerId="ADAL" clId="{56ED43F9-0E2E-0A4A-977A-8387EDA26E6B}" dt="2020-08-09T18:59:30.052" v="2408" actId="1076"/>
          <ac:spMkLst>
            <pc:docMk/>
            <pc:sldMk cId="3385973483" sldId="306"/>
            <ac:spMk id="23" creationId="{B859AD46-2E67-456F-B64A-77AF9FE09907}"/>
          </ac:spMkLst>
        </pc:spChg>
        <pc:spChg chg="mod">
          <ac:chgData name="Aria E Fiat" userId="d352dcc2-77e0-46ba-8182-897954ed3962" providerId="ADAL" clId="{56ED43F9-0E2E-0A4A-977A-8387EDA26E6B}" dt="2020-08-09T18:59:30.052" v="2408" actId="1076"/>
          <ac:spMkLst>
            <pc:docMk/>
            <pc:sldMk cId="3385973483" sldId="306"/>
            <ac:spMk id="24" creationId="{FCDE5B29-5BB3-4FD5-95D1-15778C276B8E}"/>
          </ac:spMkLst>
        </pc:spChg>
        <pc:spChg chg="add del">
          <ac:chgData name="Aria E Fiat" userId="d352dcc2-77e0-46ba-8182-897954ed3962" providerId="ADAL" clId="{56ED43F9-0E2E-0A4A-977A-8387EDA26E6B}" dt="2020-08-09T16:46:10.224" v="1574" actId="478"/>
          <ac:spMkLst>
            <pc:docMk/>
            <pc:sldMk cId="3385973483" sldId="306"/>
            <ac:spMk id="25" creationId="{220F5775-5AD2-5646-8E31-70527874B123}"/>
          </ac:spMkLst>
        </pc:spChg>
        <pc:cxnChg chg="add del mod">
          <ac:chgData name="Aria E Fiat" userId="d352dcc2-77e0-46ba-8182-897954ed3962" providerId="ADAL" clId="{56ED43F9-0E2E-0A4A-977A-8387EDA26E6B}" dt="2020-08-09T16:37:18.474" v="1324" actId="478"/>
          <ac:cxnSpMkLst>
            <pc:docMk/>
            <pc:sldMk cId="3385973483" sldId="306"/>
            <ac:cxnSpMk id="9" creationId="{44EC0A8F-295A-734E-A99F-C2C207ADEEF1}"/>
          </ac:cxnSpMkLst>
        </pc:cxnChg>
        <pc:cxnChg chg="add del">
          <ac:chgData name="Aria E Fiat" userId="d352dcc2-77e0-46ba-8182-897954ed3962" providerId="ADAL" clId="{56ED43F9-0E2E-0A4A-977A-8387EDA26E6B}" dt="2020-08-09T16:45:50.561" v="1572" actId="478"/>
          <ac:cxnSpMkLst>
            <pc:docMk/>
            <pc:sldMk cId="3385973483" sldId="306"/>
            <ac:cxnSpMk id="24" creationId="{1B5E33B4-D32C-9B47-9E86-46DC8CBE25B6}"/>
          </ac:cxnSpMkLst>
        </pc:cxnChg>
        <pc:cxnChg chg="add mod">
          <ac:chgData name="Aria E Fiat" userId="d352dcc2-77e0-46ba-8182-897954ed3962" providerId="ADAL" clId="{56ED43F9-0E2E-0A4A-977A-8387EDA26E6B}" dt="2020-08-09T16:47:14.647" v="1579" actId="1582"/>
          <ac:cxnSpMkLst>
            <pc:docMk/>
            <pc:sldMk cId="3385973483" sldId="306"/>
            <ac:cxnSpMk id="27" creationId="{8F713F36-FFF6-6C43-81C7-41FE80954996}"/>
          </ac:cxnSpMkLst>
        </pc:cxnChg>
        <pc:cxnChg chg="add mod">
          <ac:chgData name="Aria E Fiat" userId="d352dcc2-77e0-46ba-8182-897954ed3962" providerId="ADAL" clId="{56ED43F9-0E2E-0A4A-977A-8387EDA26E6B}" dt="2020-08-09T16:47:25.831" v="1582" actId="14100"/>
          <ac:cxnSpMkLst>
            <pc:docMk/>
            <pc:sldMk cId="3385973483" sldId="306"/>
            <ac:cxnSpMk id="28" creationId="{4A5769D7-5E90-8E4B-8359-9DF8EFE29854}"/>
          </ac:cxnSpMkLst>
        </pc:cxnChg>
        <pc:cxnChg chg="add mod">
          <ac:chgData name="Aria E Fiat" userId="d352dcc2-77e0-46ba-8182-897954ed3962" providerId="ADAL" clId="{56ED43F9-0E2E-0A4A-977A-8387EDA26E6B}" dt="2020-08-09T16:47:30.871" v="1584" actId="14100"/>
          <ac:cxnSpMkLst>
            <pc:docMk/>
            <pc:sldMk cId="3385973483" sldId="306"/>
            <ac:cxnSpMk id="31" creationId="{85A69AE5-A96B-C642-89E9-7E86F50562EE}"/>
          </ac:cxnSpMkLst>
        </pc:cxnChg>
        <pc:cxnChg chg="add mod">
          <ac:chgData name="Aria E Fiat" userId="d352dcc2-77e0-46ba-8182-897954ed3962" providerId="ADAL" clId="{56ED43F9-0E2E-0A4A-977A-8387EDA26E6B}" dt="2020-08-09T16:47:38.384" v="1586" actId="14100"/>
          <ac:cxnSpMkLst>
            <pc:docMk/>
            <pc:sldMk cId="3385973483" sldId="306"/>
            <ac:cxnSpMk id="33" creationId="{C4A88EA0-D6A9-0740-AC59-B8F8129A9EA4}"/>
          </ac:cxnSpMkLst>
        </pc:cxnChg>
        <pc:cxnChg chg="add mod">
          <ac:chgData name="Aria E Fiat" userId="d352dcc2-77e0-46ba-8182-897954ed3962" providerId="ADAL" clId="{56ED43F9-0E2E-0A4A-977A-8387EDA26E6B}" dt="2020-08-09T18:59:30.052" v="2408" actId="1076"/>
          <ac:cxnSpMkLst>
            <pc:docMk/>
            <pc:sldMk cId="3385973483" sldId="306"/>
            <ac:cxnSpMk id="35" creationId="{50B2BB09-FF8C-D746-B43D-657EEDBDD7A7}"/>
          </ac:cxnSpMkLst>
        </pc:cxnChg>
        <pc:cxnChg chg="add mod">
          <ac:chgData name="Aria E Fiat" userId="d352dcc2-77e0-46ba-8182-897954ed3962" providerId="ADAL" clId="{56ED43F9-0E2E-0A4A-977A-8387EDA26E6B}" dt="2020-08-09T18:59:30.052" v="2408" actId="1076"/>
          <ac:cxnSpMkLst>
            <pc:docMk/>
            <pc:sldMk cId="3385973483" sldId="306"/>
            <ac:cxnSpMk id="38" creationId="{B9EC7EAD-87F4-EF4A-B0CF-F5B9EDD9A0AE}"/>
          </ac:cxnSpMkLst>
        </pc:cxnChg>
      </pc:sldChg>
      <pc:sldChg chg="addSp delSp modSp add del mod ord modNotesTx">
        <pc:chgData name="Aria E Fiat" userId="d352dcc2-77e0-46ba-8182-897954ed3962" providerId="ADAL" clId="{56ED43F9-0E2E-0A4A-977A-8387EDA26E6B}" dt="2020-08-10T02:19:35.963" v="8661" actId="2696"/>
        <pc:sldMkLst>
          <pc:docMk/>
          <pc:sldMk cId="1386849859" sldId="307"/>
        </pc:sldMkLst>
        <pc:spChg chg="del">
          <ac:chgData name="Aria E Fiat" userId="d352dcc2-77e0-46ba-8182-897954ed3962" providerId="ADAL" clId="{56ED43F9-0E2E-0A4A-977A-8387EDA26E6B}" dt="2020-08-09T16:36:55.155" v="1322" actId="478"/>
          <ac:spMkLst>
            <pc:docMk/>
            <pc:sldMk cId="1386849859" sldId="307"/>
            <ac:spMk id="2" creationId="{CBDED566-B0FF-5F46-A51E-5EE57CC14F43}"/>
          </ac:spMkLst>
        </pc:spChg>
        <pc:spChg chg="add mod">
          <ac:chgData name="Aria E Fiat" userId="d352dcc2-77e0-46ba-8182-897954ed3962" providerId="ADAL" clId="{56ED43F9-0E2E-0A4A-977A-8387EDA26E6B}" dt="2020-08-09T16:36:55.579" v="1323"/>
          <ac:spMkLst>
            <pc:docMk/>
            <pc:sldMk cId="1386849859" sldId="307"/>
            <ac:spMk id="5" creationId="{5913F451-0C0D-A341-9054-3EE66A956335}"/>
          </ac:spMkLst>
        </pc:spChg>
        <pc:cxnChg chg="add mod">
          <ac:chgData name="Aria E Fiat" userId="d352dcc2-77e0-46ba-8182-897954ed3962" providerId="ADAL" clId="{56ED43F9-0E2E-0A4A-977A-8387EDA26E6B}" dt="2020-08-09T16:36:55.579" v="1323"/>
          <ac:cxnSpMkLst>
            <pc:docMk/>
            <pc:sldMk cId="1386849859" sldId="307"/>
            <ac:cxnSpMk id="4" creationId="{91D0C1BC-B429-5343-A82E-F713B6364F68}"/>
          </ac:cxnSpMkLst>
        </pc:cxnChg>
      </pc:sldChg>
      <pc:sldChg chg="addSp delSp modSp add mod ord modNotesTx">
        <pc:chgData name="Aria E Fiat" userId="d352dcc2-77e0-46ba-8182-897954ed3962" providerId="ADAL" clId="{56ED43F9-0E2E-0A4A-977A-8387EDA26E6B}" dt="2020-08-10T11:12:15.647" v="12460" actId="1076"/>
        <pc:sldMkLst>
          <pc:docMk/>
          <pc:sldMk cId="2470400222" sldId="308"/>
        </pc:sldMkLst>
        <pc:spChg chg="del">
          <ac:chgData name="Aria E Fiat" userId="d352dcc2-77e0-46ba-8182-897954ed3962" providerId="ADAL" clId="{56ED43F9-0E2E-0A4A-977A-8387EDA26E6B}" dt="2020-08-09T17:17:51.249" v="2059" actId="478"/>
          <ac:spMkLst>
            <pc:docMk/>
            <pc:sldMk cId="2470400222" sldId="308"/>
            <ac:spMk id="2" creationId="{4788BBE6-EB81-BE4B-BFB9-1782277CCA4D}"/>
          </ac:spMkLst>
        </pc:spChg>
        <pc:spChg chg="del mod">
          <ac:chgData name="Aria E Fiat" userId="d352dcc2-77e0-46ba-8182-897954ed3962" providerId="ADAL" clId="{56ED43F9-0E2E-0A4A-977A-8387EDA26E6B}" dt="2020-08-09T17:20:00.313" v="2096"/>
          <ac:spMkLst>
            <pc:docMk/>
            <pc:sldMk cId="2470400222" sldId="308"/>
            <ac:spMk id="3" creationId="{A23E6F51-5687-1342-B2A1-7B5A78A899A3}"/>
          </ac:spMkLst>
        </pc:spChg>
        <pc:spChg chg="add mod">
          <ac:chgData name="Aria E Fiat" userId="d352dcc2-77e0-46ba-8182-897954ed3962" providerId="ADAL" clId="{56ED43F9-0E2E-0A4A-977A-8387EDA26E6B}" dt="2020-08-09T17:39:14.627" v="2343" actId="207"/>
          <ac:spMkLst>
            <pc:docMk/>
            <pc:sldMk cId="2470400222" sldId="308"/>
            <ac:spMk id="4" creationId="{4C4E8FCF-4047-404E-AC56-C814F41A53CD}"/>
          </ac:spMkLst>
        </pc:spChg>
        <pc:spChg chg="add mod">
          <ac:chgData name="Aria E Fiat" userId="d352dcc2-77e0-46ba-8182-897954ed3962" providerId="ADAL" clId="{56ED43F9-0E2E-0A4A-977A-8387EDA26E6B}" dt="2020-08-09T17:39:04.528" v="2342" actId="207"/>
          <ac:spMkLst>
            <pc:docMk/>
            <pc:sldMk cId="2470400222" sldId="308"/>
            <ac:spMk id="5" creationId="{E4621D46-D9E9-E24A-9D4E-8F5B6008C952}"/>
          </ac:spMkLst>
        </pc:spChg>
        <pc:spChg chg="add mod">
          <ac:chgData name="Aria E Fiat" userId="d352dcc2-77e0-46ba-8182-897954ed3962" providerId="ADAL" clId="{56ED43F9-0E2E-0A4A-977A-8387EDA26E6B}" dt="2020-08-09T17:22:03.225" v="2185" actId="207"/>
          <ac:spMkLst>
            <pc:docMk/>
            <pc:sldMk cId="2470400222" sldId="308"/>
            <ac:spMk id="6" creationId="{E8BCDCD4-D900-D247-A4AE-B60F7B472EDE}"/>
          </ac:spMkLst>
        </pc:spChg>
        <pc:spChg chg="add mod">
          <ac:chgData name="Aria E Fiat" userId="d352dcc2-77e0-46ba-8182-897954ed3962" providerId="ADAL" clId="{56ED43F9-0E2E-0A4A-977A-8387EDA26E6B}" dt="2020-08-09T17:22:13.332" v="2224" actId="207"/>
          <ac:spMkLst>
            <pc:docMk/>
            <pc:sldMk cId="2470400222" sldId="308"/>
            <ac:spMk id="9" creationId="{59E47C46-86AF-B840-A5D2-223EA06A7293}"/>
          </ac:spMkLst>
        </pc:spChg>
        <pc:spChg chg="add mod">
          <ac:chgData name="Aria E Fiat" userId="d352dcc2-77e0-46ba-8182-897954ed3962" providerId="ADAL" clId="{56ED43F9-0E2E-0A4A-977A-8387EDA26E6B}" dt="2020-08-10T11:08:12.726" v="12422" actId="1076"/>
          <ac:spMkLst>
            <pc:docMk/>
            <pc:sldMk cId="2470400222" sldId="308"/>
            <ac:spMk id="10" creationId="{3DD471C4-4F6A-BB48-8E48-1C6AE514B32A}"/>
          </ac:spMkLst>
        </pc:spChg>
        <pc:spChg chg="add mod">
          <ac:chgData name="Aria E Fiat" userId="d352dcc2-77e0-46ba-8182-897954ed3962" providerId="ADAL" clId="{56ED43F9-0E2E-0A4A-977A-8387EDA26E6B}" dt="2020-08-10T11:08:12.726" v="12422" actId="1076"/>
          <ac:spMkLst>
            <pc:docMk/>
            <pc:sldMk cId="2470400222" sldId="308"/>
            <ac:spMk id="11" creationId="{40655B8D-614D-4141-BBA8-09F5F6286FD8}"/>
          </ac:spMkLst>
        </pc:spChg>
        <pc:spChg chg="add mod">
          <ac:chgData name="Aria E Fiat" userId="d352dcc2-77e0-46ba-8182-897954ed3962" providerId="ADAL" clId="{56ED43F9-0E2E-0A4A-977A-8387EDA26E6B}" dt="2020-08-09T17:34:22.852" v="2238"/>
          <ac:spMkLst>
            <pc:docMk/>
            <pc:sldMk cId="2470400222" sldId="308"/>
            <ac:spMk id="12" creationId="{5B406DF5-D1F4-E444-A731-93D08049426E}"/>
          </ac:spMkLst>
        </pc:spChg>
        <pc:spChg chg="add mod">
          <ac:chgData name="Aria E Fiat" userId="d352dcc2-77e0-46ba-8182-897954ed3962" providerId="ADAL" clId="{56ED43F9-0E2E-0A4A-977A-8387EDA26E6B}" dt="2020-08-10T11:08:12.726" v="12422" actId="1076"/>
          <ac:spMkLst>
            <pc:docMk/>
            <pc:sldMk cId="2470400222" sldId="308"/>
            <ac:spMk id="13" creationId="{75DBA0B4-D86C-404E-A8F3-123A53B2D5EA}"/>
          </ac:spMkLst>
        </pc:spChg>
        <pc:spChg chg="add mod">
          <ac:chgData name="Aria E Fiat" userId="d352dcc2-77e0-46ba-8182-897954ed3962" providerId="ADAL" clId="{56ED43F9-0E2E-0A4A-977A-8387EDA26E6B}" dt="2020-08-10T11:08:12.726" v="12422" actId="1076"/>
          <ac:spMkLst>
            <pc:docMk/>
            <pc:sldMk cId="2470400222" sldId="308"/>
            <ac:spMk id="14" creationId="{07BD7121-4F87-D745-9F21-C619F1E17348}"/>
          </ac:spMkLst>
        </pc:spChg>
        <pc:spChg chg="add mod">
          <ac:chgData name="Aria E Fiat" userId="d352dcc2-77e0-46ba-8182-897954ed3962" providerId="ADAL" clId="{56ED43F9-0E2E-0A4A-977A-8387EDA26E6B}" dt="2020-08-09T17:35:41.774" v="2310" actId="20577"/>
          <ac:spMkLst>
            <pc:docMk/>
            <pc:sldMk cId="2470400222" sldId="308"/>
            <ac:spMk id="15" creationId="{9A9B5C3E-36C6-A14A-A1CA-EC4325572573}"/>
          </ac:spMkLst>
        </pc:spChg>
        <pc:spChg chg="add del mod">
          <ac:chgData name="Aria E Fiat" userId="d352dcc2-77e0-46ba-8182-897954ed3962" providerId="ADAL" clId="{56ED43F9-0E2E-0A4A-977A-8387EDA26E6B}" dt="2020-08-09T17:36:06.401" v="2333" actId="478"/>
          <ac:spMkLst>
            <pc:docMk/>
            <pc:sldMk cId="2470400222" sldId="308"/>
            <ac:spMk id="16" creationId="{7887CF68-5722-4548-9C86-E1A385FCFDBC}"/>
          </ac:spMkLst>
        </pc:spChg>
        <pc:spChg chg="add mod">
          <ac:chgData name="Aria E Fiat" userId="d352dcc2-77e0-46ba-8182-897954ed3962" providerId="ADAL" clId="{56ED43F9-0E2E-0A4A-977A-8387EDA26E6B}" dt="2020-08-10T11:12:15.647" v="12460" actId="1076"/>
          <ac:spMkLst>
            <pc:docMk/>
            <pc:sldMk cId="2470400222" sldId="308"/>
            <ac:spMk id="23" creationId="{BB2666C6-7B4E-6E42-A263-2CE4BF2AB10F}"/>
          </ac:spMkLst>
        </pc:spChg>
        <pc:spChg chg="add mod">
          <ac:chgData name="Aria E Fiat" userId="d352dcc2-77e0-46ba-8182-897954ed3962" providerId="ADAL" clId="{56ED43F9-0E2E-0A4A-977A-8387EDA26E6B}" dt="2020-08-10T11:12:15.647" v="12460" actId="1076"/>
          <ac:spMkLst>
            <pc:docMk/>
            <pc:sldMk cId="2470400222" sldId="308"/>
            <ac:spMk id="24" creationId="{06AD98FC-FEA4-1A47-9C31-D2C9AD79406A}"/>
          </ac:spMkLst>
        </pc:spChg>
        <pc:picChg chg="add mod modCrop">
          <ac:chgData name="Aria E Fiat" userId="d352dcc2-77e0-46ba-8182-897954ed3962" providerId="ADAL" clId="{56ED43F9-0E2E-0A4A-977A-8387EDA26E6B}" dt="2020-08-09T17:21:00.686" v="2111" actId="1076"/>
          <ac:picMkLst>
            <pc:docMk/>
            <pc:sldMk cId="2470400222" sldId="308"/>
            <ac:picMk id="8" creationId="{52517A51-2FBE-5247-96C6-B6A2F9BA21A5}"/>
          </ac:picMkLst>
        </pc:picChg>
        <pc:picChg chg="add mod">
          <ac:chgData name="Aria E Fiat" userId="d352dcc2-77e0-46ba-8182-897954ed3962" providerId="ADAL" clId="{56ED43F9-0E2E-0A4A-977A-8387EDA26E6B}" dt="2020-08-09T17:36:27.524" v="2337" actId="14100"/>
          <ac:picMkLst>
            <pc:docMk/>
            <pc:sldMk cId="2470400222" sldId="308"/>
            <ac:picMk id="18" creationId="{40F0E81F-28AB-B942-9420-9B888C9FC83E}"/>
          </ac:picMkLst>
        </pc:picChg>
        <pc:picChg chg="add mod">
          <ac:chgData name="Aria E Fiat" userId="d352dcc2-77e0-46ba-8182-897954ed3962" providerId="ADAL" clId="{56ED43F9-0E2E-0A4A-977A-8387EDA26E6B}" dt="2020-08-10T11:08:12.726" v="12422" actId="1076"/>
          <ac:picMkLst>
            <pc:docMk/>
            <pc:sldMk cId="2470400222" sldId="308"/>
            <ac:picMk id="20" creationId="{AF5E89F3-5267-674C-8144-507FEC593A25}"/>
          </ac:picMkLst>
        </pc:picChg>
        <pc:picChg chg="add mod">
          <ac:chgData name="Aria E Fiat" userId="d352dcc2-77e0-46ba-8182-897954ed3962" providerId="ADAL" clId="{56ED43F9-0E2E-0A4A-977A-8387EDA26E6B}" dt="2020-08-10T11:08:12.726" v="12422" actId="1076"/>
          <ac:picMkLst>
            <pc:docMk/>
            <pc:sldMk cId="2470400222" sldId="308"/>
            <ac:picMk id="22" creationId="{A658C0F5-AD0F-EB40-ADBB-B10A67191D9E}"/>
          </ac:picMkLst>
        </pc:picChg>
        <pc:picChg chg="add del mod">
          <ac:chgData name="Aria E Fiat" userId="d352dcc2-77e0-46ba-8182-897954ed3962" providerId="ADAL" clId="{56ED43F9-0E2E-0A4A-977A-8387EDA26E6B}" dt="2020-08-10T11:11:29.631" v="12457" actId="478"/>
          <ac:picMkLst>
            <pc:docMk/>
            <pc:sldMk cId="2470400222" sldId="308"/>
            <ac:picMk id="25" creationId="{EEAACC6E-E206-7A45-8648-4759BCA430EA}"/>
          </ac:picMkLst>
        </pc:picChg>
        <pc:picChg chg="add mod">
          <ac:chgData name="Aria E Fiat" userId="d352dcc2-77e0-46ba-8182-897954ed3962" providerId="ADAL" clId="{56ED43F9-0E2E-0A4A-977A-8387EDA26E6B}" dt="2020-08-10T11:12:15.647" v="12460" actId="1076"/>
          <ac:picMkLst>
            <pc:docMk/>
            <pc:sldMk cId="2470400222" sldId="308"/>
            <ac:picMk id="27" creationId="{360E2A2B-2910-A343-A7F1-7D6623B70BAD}"/>
          </ac:picMkLst>
        </pc:picChg>
      </pc:sldChg>
      <pc:sldChg chg="add del modNotesTx">
        <pc:chgData name="Aria E Fiat" userId="d352dcc2-77e0-46ba-8182-897954ed3962" providerId="ADAL" clId="{56ED43F9-0E2E-0A4A-977A-8387EDA26E6B}" dt="2020-08-09T20:03:06.605" v="3383" actId="2696"/>
        <pc:sldMkLst>
          <pc:docMk/>
          <pc:sldMk cId="2908346713" sldId="309"/>
        </pc:sldMkLst>
      </pc:sldChg>
      <pc:sldChg chg="addSp delSp modSp add del mod ord modNotesTx">
        <pc:chgData name="Aria E Fiat" userId="d352dcc2-77e0-46ba-8182-897954ed3962" providerId="ADAL" clId="{56ED43F9-0E2E-0A4A-977A-8387EDA26E6B}" dt="2020-08-09T19:22:43.780" v="2900" actId="2696"/>
        <pc:sldMkLst>
          <pc:docMk/>
          <pc:sldMk cId="3561215397" sldId="310"/>
        </pc:sldMkLst>
        <pc:spChg chg="del">
          <ac:chgData name="Aria E Fiat" userId="d352dcc2-77e0-46ba-8182-897954ed3962" providerId="ADAL" clId="{56ED43F9-0E2E-0A4A-977A-8387EDA26E6B}" dt="2020-08-09T16:51:06.365" v="1592" actId="478"/>
          <ac:spMkLst>
            <pc:docMk/>
            <pc:sldMk cId="3561215397" sldId="310"/>
            <ac:spMk id="2" creationId="{48E4C1F4-E9E9-6D40-BCE7-56B7623AFE74}"/>
          </ac:spMkLst>
        </pc:spChg>
        <pc:spChg chg="del">
          <ac:chgData name="Aria E Fiat" userId="d352dcc2-77e0-46ba-8182-897954ed3962" providerId="ADAL" clId="{56ED43F9-0E2E-0A4A-977A-8387EDA26E6B}" dt="2020-08-09T16:51:09.177" v="1593" actId="478"/>
          <ac:spMkLst>
            <pc:docMk/>
            <pc:sldMk cId="3561215397" sldId="310"/>
            <ac:spMk id="3" creationId="{587DA451-2760-E44B-A35D-869FE18706E2}"/>
          </ac:spMkLst>
        </pc:spChg>
        <pc:spChg chg="add mod">
          <ac:chgData name="Aria E Fiat" userId="d352dcc2-77e0-46ba-8182-897954ed3962" providerId="ADAL" clId="{56ED43F9-0E2E-0A4A-977A-8387EDA26E6B}" dt="2020-08-09T17:04:16.990" v="1891" actId="1076"/>
          <ac:spMkLst>
            <pc:docMk/>
            <pc:sldMk cId="3561215397" sldId="310"/>
            <ac:spMk id="4" creationId="{63A56B41-28E2-D64D-BBA1-BDBD5D05F1F1}"/>
          </ac:spMkLst>
        </pc:spChg>
        <pc:spChg chg="add mod">
          <ac:chgData name="Aria E Fiat" userId="d352dcc2-77e0-46ba-8182-897954ed3962" providerId="ADAL" clId="{56ED43F9-0E2E-0A4A-977A-8387EDA26E6B}" dt="2020-08-09T17:05:42.795" v="1904" actId="404"/>
          <ac:spMkLst>
            <pc:docMk/>
            <pc:sldMk cId="3561215397" sldId="310"/>
            <ac:spMk id="7" creationId="{20333239-3639-C743-BA3F-E006C3942093}"/>
          </ac:spMkLst>
        </pc:spChg>
        <pc:spChg chg="add mod">
          <ac:chgData name="Aria E Fiat" userId="d352dcc2-77e0-46ba-8182-897954ed3962" providerId="ADAL" clId="{56ED43F9-0E2E-0A4A-977A-8387EDA26E6B}" dt="2020-08-09T16:57:01.710" v="1761" actId="164"/>
          <ac:spMkLst>
            <pc:docMk/>
            <pc:sldMk cId="3561215397" sldId="310"/>
            <ac:spMk id="8" creationId="{824950E7-C1E6-9D43-ADC3-0D171F722AF5}"/>
          </ac:spMkLst>
        </pc:spChg>
        <pc:spChg chg="add mod">
          <ac:chgData name="Aria E Fiat" userId="d352dcc2-77e0-46ba-8182-897954ed3962" providerId="ADAL" clId="{56ED43F9-0E2E-0A4A-977A-8387EDA26E6B}" dt="2020-08-09T16:57:51.091" v="1792" actId="20577"/>
          <ac:spMkLst>
            <pc:docMk/>
            <pc:sldMk cId="3561215397" sldId="310"/>
            <ac:spMk id="9" creationId="{9E740229-E7E8-2D4B-B43C-5F528C7327B5}"/>
          </ac:spMkLst>
        </pc:spChg>
        <pc:spChg chg="add mod">
          <ac:chgData name="Aria E Fiat" userId="d352dcc2-77e0-46ba-8182-897954ed3962" providerId="ADAL" clId="{56ED43F9-0E2E-0A4A-977A-8387EDA26E6B}" dt="2020-08-09T16:57:24.114" v="1766" actId="207"/>
          <ac:spMkLst>
            <pc:docMk/>
            <pc:sldMk cId="3561215397" sldId="310"/>
            <ac:spMk id="11" creationId="{00AFCA21-EE83-CB49-96FA-02B1012C23E0}"/>
          </ac:spMkLst>
        </pc:spChg>
        <pc:spChg chg="add mod">
          <ac:chgData name="Aria E Fiat" userId="d352dcc2-77e0-46ba-8182-897954ed3962" providerId="ADAL" clId="{56ED43F9-0E2E-0A4A-977A-8387EDA26E6B}" dt="2020-08-09T17:02:35.291" v="1889" actId="20577"/>
          <ac:spMkLst>
            <pc:docMk/>
            <pc:sldMk cId="3561215397" sldId="310"/>
            <ac:spMk id="14" creationId="{66326A8E-6EFD-6C4D-910D-94EEEBE265F5}"/>
          </ac:spMkLst>
        </pc:spChg>
        <pc:grpChg chg="add mod">
          <ac:chgData name="Aria E Fiat" userId="d352dcc2-77e0-46ba-8182-897954ed3962" providerId="ADAL" clId="{56ED43F9-0E2E-0A4A-977A-8387EDA26E6B}" dt="2020-08-09T16:57:32.391" v="1767" actId="1076"/>
          <ac:grpSpMkLst>
            <pc:docMk/>
            <pc:sldMk cId="3561215397" sldId="310"/>
            <ac:grpSpMk id="10" creationId="{72CB7580-D824-AB4F-92D4-6F657501E8B7}"/>
          </ac:grpSpMkLst>
        </pc:grpChg>
        <pc:picChg chg="add mod modCrop">
          <ac:chgData name="Aria E Fiat" userId="d352dcc2-77e0-46ba-8182-897954ed3962" providerId="ADAL" clId="{56ED43F9-0E2E-0A4A-977A-8387EDA26E6B}" dt="2020-08-09T16:54:18.997" v="1710" actId="14100"/>
          <ac:picMkLst>
            <pc:docMk/>
            <pc:sldMk cId="3561215397" sldId="310"/>
            <ac:picMk id="6" creationId="{608B8F5E-AA82-0842-AB7B-9D0DB4DE0560}"/>
          </ac:picMkLst>
        </pc:picChg>
        <pc:picChg chg="add mod">
          <ac:chgData name="Aria E Fiat" userId="d352dcc2-77e0-46ba-8182-897954ed3962" providerId="ADAL" clId="{56ED43F9-0E2E-0A4A-977A-8387EDA26E6B}" dt="2020-08-09T16:58:22.057" v="1800" actId="1076"/>
          <ac:picMkLst>
            <pc:docMk/>
            <pc:sldMk cId="3561215397" sldId="310"/>
            <ac:picMk id="13" creationId="{D32D29A1-EDEB-6A4F-AF88-CBEEE3BEC4E7}"/>
          </ac:picMkLst>
        </pc:picChg>
      </pc:sldChg>
      <pc:sldChg chg="addSp delSp modSp add mod ord modNotesTx">
        <pc:chgData name="Aria E Fiat" userId="d352dcc2-77e0-46ba-8182-897954ed3962" providerId="ADAL" clId="{56ED43F9-0E2E-0A4A-977A-8387EDA26E6B}" dt="2020-08-09T17:26:05.157" v="2225"/>
        <pc:sldMkLst>
          <pc:docMk/>
          <pc:sldMk cId="4195550978" sldId="311"/>
        </pc:sldMkLst>
        <pc:spChg chg="del">
          <ac:chgData name="Aria E Fiat" userId="d352dcc2-77e0-46ba-8182-897954ed3962" providerId="ADAL" clId="{56ED43F9-0E2E-0A4A-977A-8387EDA26E6B}" dt="2020-08-09T17:08:00.188" v="1906" actId="478"/>
          <ac:spMkLst>
            <pc:docMk/>
            <pc:sldMk cId="4195550978" sldId="311"/>
            <ac:spMk id="2" creationId="{C28836E5-6924-004A-8EAB-0EA9637F547F}"/>
          </ac:spMkLst>
        </pc:spChg>
        <pc:spChg chg="del">
          <ac:chgData name="Aria E Fiat" userId="d352dcc2-77e0-46ba-8182-897954ed3962" providerId="ADAL" clId="{56ED43F9-0E2E-0A4A-977A-8387EDA26E6B}" dt="2020-08-09T17:07:58.391" v="1905" actId="478"/>
          <ac:spMkLst>
            <pc:docMk/>
            <pc:sldMk cId="4195550978" sldId="311"/>
            <ac:spMk id="3" creationId="{DF6F9EBE-B06E-6448-AA86-FBC5B42BF116}"/>
          </ac:spMkLst>
        </pc:spChg>
        <pc:spChg chg="add mod">
          <ac:chgData name="Aria E Fiat" userId="d352dcc2-77e0-46ba-8182-897954ed3962" providerId="ADAL" clId="{56ED43F9-0E2E-0A4A-977A-8387EDA26E6B}" dt="2020-08-09T17:10:04.483" v="1980" actId="20577"/>
          <ac:spMkLst>
            <pc:docMk/>
            <pc:sldMk cId="4195550978" sldId="311"/>
            <ac:spMk id="4" creationId="{347D8F79-0BA4-074A-A40C-58D5AAED962D}"/>
          </ac:spMkLst>
        </pc:spChg>
        <pc:spChg chg="add mod">
          <ac:chgData name="Aria E Fiat" userId="d352dcc2-77e0-46ba-8182-897954ed3962" providerId="ADAL" clId="{56ED43F9-0E2E-0A4A-977A-8387EDA26E6B}" dt="2020-08-09T17:09:06.105" v="1927" actId="207"/>
          <ac:spMkLst>
            <pc:docMk/>
            <pc:sldMk cId="4195550978" sldId="311"/>
            <ac:spMk id="5" creationId="{68569A49-BD41-0449-B88D-E973A43AF1B9}"/>
          </ac:spMkLst>
        </pc:spChg>
        <pc:spChg chg="add mod">
          <ac:chgData name="Aria E Fiat" userId="d352dcc2-77e0-46ba-8182-897954ed3962" providerId="ADAL" clId="{56ED43F9-0E2E-0A4A-977A-8387EDA26E6B}" dt="2020-08-09T17:15:25.758" v="2053" actId="1076"/>
          <ac:spMkLst>
            <pc:docMk/>
            <pc:sldMk cId="4195550978" sldId="311"/>
            <ac:spMk id="8" creationId="{CBFF2423-7327-AD4F-973D-C0573BD1B21C}"/>
          </ac:spMkLst>
        </pc:spChg>
        <pc:spChg chg="add mod">
          <ac:chgData name="Aria E Fiat" userId="d352dcc2-77e0-46ba-8182-897954ed3962" providerId="ADAL" clId="{56ED43F9-0E2E-0A4A-977A-8387EDA26E6B}" dt="2020-08-09T17:16:28.584" v="2056" actId="1076"/>
          <ac:spMkLst>
            <pc:docMk/>
            <pc:sldMk cId="4195550978" sldId="311"/>
            <ac:spMk id="9" creationId="{15E0F1F6-4458-264E-A10F-AB8D39632973}"/>
          </ac:spMkLst>
        </pc:spChg>
        <pc:spChg chg="add mod">
          <ac:chgData name="Aria E Fiat" userId="d352dcc2-77e0-46ba-8182-897954ed3962" providerId="ADAL" clId="{56ED43F9-0E2E-0A4A-977A-8387EDA26E6B}" dt="2020-08-09T17:15:25.758" v="2053" actId="1076"/>
          <ac:spMkLst>
            <pc:docMk/>
            <pc:sldMk cId="4195550978" sldId="311"/>
            <ac:spMk id="10" creationId="{F49CE955-35C3-3749-A801-3FF931006431}"/>
          </ac:spMkLst>
        </pc:spChg>
        <pc:spChg chg="add mod">
          <ac:chgData name="Aria E Fiat" userId="d352dcc2-77e0-46ba-8182-897954ed3962" providerId="ADAL" clId="{56ED43F9-0E2E-0A4A-977A-8387EDA26E6B}" dt="2020-08-09T17:15:25.758" v="2053" actId="1076"/>
          <ac:spMkLst>
            <pc:docMk/>
            <pc:sldMk cId="4195550978" sldId="311"/>
            <ac:spMk id="11" creationId="{67334990-6AE0-B14C-A0BA-6D4E87D3A0F8}"/>
          </ac:spMkLst>
        </pc:spChg>
        <pc:spChg chg="add mod">
          <ac:chgData name="Aria E Fiat" userId="d352dcc2-77e0-46ba-8182-897954ed3962" providerId="ADAL" clId="{56ED43F9-0E2E-0A4A-977A-8387EDA26E6B}" dt="2020-08-09T17:15:25.758" v="2053" actId="1076"/>
          <ac:spMkLst>
            <pc:docMk/>
            <pc:sldMk cId="4195550978" sldId="311"/>
            <ac:spMk id="12" creationId="{11E96463-22AE-2943-9D97-5C65A0633D65}"/>
          </ac:spMkLst>
        </pc:spChg>
        <pc:spChg chg="add mod">
          <ac:chgData name="Aria E Fiat" userId="d352dcc2-77e0-46ba-8182-897954ed3962" providerId="ADAL" clId="{56ED43F9-0E2E-0A4A-977A-8387EDA26E6B}" dt="2020-08-09T17:15:25.758" v="2053" actId="1076"/>
          <ac:spMkLst>
            <pc:docMk/>
            <pc:sldMk cId="4195550978" sldId="311"/>
            <ac:spMk id="13" creationId="{41043744-C532-974E-9946-617A3604E224}"/>
          </ac:spMkLst>
        </pc:spChg>
        <pc:spChg chg="add mod">
          <ac:chgData name="Aria E Fiat" userId="d352dcc2-77e0-46ba-8182-897954ed3962" providerId="ADAL" clId="{56ED43F9-0E2E-0A4A-977A-8387EDA26E6B}" dt="2020-08-09T17:16:08.634" v="2054" actId="1076"/>
          <ac:spMkLst>
            <pc:docMk/>
            <pc:sldMk cId="4195550978" sldId="311"/>
            <ac:spMk id="14" creationId="{1BBA554A-78DF-B242-86BF-E84C0184EC7A}"/>
          </ac:spMkLst>
        </pc:spChg>
        <pc:spChg chg="add mod">
          <ac:chgData name="Aria E Fiat" userId="d352dcc2-77e0-46ba-8182-897954ed3962" providerId="ADAL" clId="{56ED43F9-0E2E-0A4A-977A-8387EDA26E6B}" dt="2020-08-09T17:16:08.634" v="2054" actId="1076"/>
          <ac:spMkLst>
            <pc:docMk/>
            <pc:sldMk cId="4195550978" sldId="311"/>
            <ac:spMk id="15" creationId="{07ABA6E0-1B3C-B844-B3AA-178192640589}"/>
          </ac:spMkLst>
        </pc:spChg>
        <pc:spChg chg="add mod">
          <ac:chgData name="Aria E Fiat" userId="d352dcc2-77e0-46ba-8182-897954ed3962" providerId="ADAL" clId="{56ED43F9-0E2E-0A4A-977A-8387EDA26E6B}" dt="2020-08-09T17:16:22.883" v="2055" actId="1076"/>
          <ac:spMkLst>
            <pc:docMk/>
            <pc:sldMk cId="4195550978" sldId="311"/>
            <ac:spMk id="16" creationId="{082388C6-164F-A148-939D-DA41589DB519}"/>
          </ac:spMkLst>
        </pc:spChg>
        <pc:spChg chg="add mod">
          <ac:chgData name="Aria E Fiat" userId="d352dcc2-77e0-46ba-8182-897954ed3962" providerId="ADAL" clId="{56ED43F9-0E2E-0A4A-977A-8387EDA26E6B}" dt="2020-08-09T17:16:22.883" v="2055" actId="1076"/>
          <ac:spMkLst>
            <pc:docMk/>
            <pc:sldMk cId="4195550978" sldId="311"/>
            <ac:spMk id="17" creationId="{734E9732-4578-F946-ABDE-457FFFBBEADC}"/>
          </ac:spMkLst>
        </pc:spChg>
        <pc:picChg chg="add mod">
          <ac:chgData name="Aria E Fiat" userId="d352dcc2-77e0-46ba-8182-897954ed3962" providerId="ADAL" clId="{56ED43F9-0E2E-0A4A-977A-8387EDA26E6B}" dt="2020-08-09T17:10:44.588" v="1984" actId="1076"/>
          <ac:picMkLst>
            <pc:docMk/>
            <pc:sldMk cId="4195550978" sldId="311"/>
            <ac:picMk id="7" creationId="{5C455B9D-2F18-0C4A-9821-ADAFB97447DE}"/>
          </ac:picMkLst>
        </pc:picChg>
      </pc:sldChg>
      <pc:sldChg chg="delSp add del mod modNotesTx">
        <pc:chgData name="Aria E Fiat" userId="d352dcc2-77e0-46ba-8182-897954ed3962" providerId="ADAL" clId="{56ED43F9-0E2E-0A4A-977A-8387EDA26E6B}" dt="2020-08-09T20:03:09.841" v="3385" actId="2696"/>
        <pc:sldMkLst>
          <pc:docMk/>
          <pc:sldMk cId="2487174041" sldId="312"/>
        </pc:sldMkLst>
        <pc:spChg chg="del">
          <ac:chgData name="Aria E Fiat" userId="d352dcc2-77e0-46ba-8182-897954ed3962" providerId="ADAL" clId="{56ED43F9-0E2E-0A4A-977A-8387EDA26E6B}" dt="2020-08-09T19:46:37.515" v="3094" actId="478"/>
          <ac:spMkLst>
            <pc:docMk/>
            <pc:sldMk cId="2487174041" sldId="312"/>
            <ac:spMk id="2" creationId="{91E3E952-D4DA-384A-85E6-CA209A9EF509}"/>
          </ac:spMkLst>
        </pc:spChg>
        <pc:spChg chg="del">
          <ac:chgData name="Aria E Fiat" userId="d352dcc2-77e0-46ba-8182-897954ed3962" providerId="ADAL" clId="{56ED43F9-0E2E-0A4A-977A-8387EDA26E6B}" dt="2020-08-09T19:46:39.121" v="3095" actId="478"/>
          <ac:spMkLst>
            <pc:docMk/>
            <pc:sldMk cId="2487174041" sldId="312"/>
            <ac:spMk id="3" creationId="{B0DD4890-1441-C848-9CCD-EC72933B4A65}"/>
          </ac:spMkLst>
        </pc:spChg>
      </pc:sldChg>
      <pc:sldChg chg="add del modNotesTx">
        <pc:chgData name="Aria E Fiat" userId="d352dcc2-77e0-46ba-8182-897954ed3962" providerId="ADAL" clId="{56ED43F9-0E2E-0A4A-977A-8387EDA26E6B}" dt="2020-08-09T20:03:08.441" v="3384" actId="2696"/>
        <pc:sldMkLst>
          <pc:docMk/>
          <pc:sldMk cId="1245821004" sldId="313"/>
        </pc:sldMkLst>
      </pc:sldChg>
      <pc:sldChg chg="addSp delSp modSp mod delCm">
        <pc:chgData name="Aria E Fiat" userId="d352dcc2-77e0-46ba-8182-897954ed3962" providerId="ADAL" clId="{56ED43F9-0E2E-0A4A-977A-8387EDA26E6B}" dt="2020-08-10T11:04:34.338" v="12419" actId="1592"/>
        <pc:sldMkLst>
          <pc:docMk/>
          <pc:sldMk cId="412500758" sldId="314"/>
        </pc:sldMkLst>
        <pc:spChg chg="mod">
          <ac:chgData name="Aria E Fiat" userId="d352dcc2-77e0-46ba-8182-897954ed3962" providerId="ADAL" clId="{56ED43F9-0E2E-0A4A-977A-8387EDA26E6B}" dt="2020-08-09T14:43:37.538" v="1123" actId="1076"/>
          <ac:spMkLst>
            <pc:docMk/>
            <pc:sldMk cId="412500758" sldId="314"/>
            <ac:spMk id="2" creationId="{EDEC1F95-C157-4B49-ABC6-E6E97E968A86}"/>
          </ac:spMkLst>
        </pc:spChg>
        <pc:spChg chg="del">
          <ac:chgData name="Aria E Fiat" userId="d352dcc2-77e0-46ba-8182-897954ed3962" providerId="ADAL" clId="{56ED43F9-0E2E-0A4A-977A-8387EDA26E6B}" dt="2020-08-09T14:39:05.582" v="1051" actId="478"/>
          <ac:spMkLst>
            <pc:docMk/>
            <pc:sldMk cId="412500758" sldId="314"/>
            <ac:spMk id="3" creationId="{D5E5B079-A3D1-4493-A831-49C81847824B}"/>
          </ac:spMkLst>
        </pc:spChg>
        <pc:spChg chg="add mod">
          <ac:chgData name="Aria E Fiat" userId="d352dcc2-77e0-46ba-8182-897954ed3962" providerId="ADAL" clId="{56ED43F9-0E2E-0A4A-977A-8387EDA26E6B}" dt="2020-08-09T14:44:09.586" v="1128" actId="14100"/>
          <ac:spMkLst>
            <pc:docMk/>
            <pc:sldMk cId="412500758" sldId="314"/>
            <ac:spMk id="4" creationId="{4AAA1099-1040-A74C-A726-400BF0138DA1}"/>
          </ac:spMkLst>
        </pc:spChg>
        <pc:spChg chg="add mod">
          <ac:chgData name="Aria E Fiat" userId="d352dcc2-77e0-46ba-8182-897954ed3962" providerId="ADAL" clId="{56ED43F9-0E2E-0A4A-977A-8387EDA26E6B}" dt="2020-08-09T14:43:01.047" v="1115" actId="2085"/>
          <ac:spMkLst>
            <pc:docMk/>
            <pc:sldMk cId="412500758" sldId="314"/>
            <ac:spMk id="5" creationId="{75B9056D-899C-0940-8BB1-19E65CD455BB}"/>
          </ac:spMkLst>
        </pc:spChg>
        <pc:picChg chg="mod">
          <ac:chgData name="Aria E Fiat" userId="d352dcc2-77e0-46ba-8182-897954ed3962" providerId="ADAL" clId="{56ED43F9-0E2E-0A4A-977A-8387EDA26E6B}" dt="2020-08-09T14:43:24.761" v="1120" actId="166"/>
          <ac:picMkLst>
            <pc:docMk/>
            <pc:sldMk cId="412500758" sldId="314"/>
            <ac:picMk id="3" creationId="{F60C4111-04C1-4DE2-BDD0-85C85C7C3487}"/>
          </ac:picMkLst>
        </pc:picChg>
      </pc:sldChg>
      <pc:sldChg chg="modSp mod">
        <pc:chgData name="Aria E Fiat" userId="d352dcc2-77e0-46ba-8182-897954ed3962" providerId="ADAL" clId="{56ED43F9-0E2E-0A4A-977A-8387EDA26E6B}" dt="2020-08-09T19:01:38.324" v="2429" actId="20577"/>
        <pc:sldMkLst>
          <pc:docMk/>
          <pc:sldMk cId="2521730239" sldId="317"/>
        </pc:sldMkLst>
        <pc:spChg chg="mod">
          <ac:chgData name="Aria E Fiat" userId="d352dcc2-77e0-46ba-8182-897954ed3962" providerId="ADAL" clId="{56ED43F9-0E2E-0A4A-977A-8387EDA26E6B}" dt="2020-08-09T19:01:34.118" v="2427" actId="20577"/>
          <ac:spMkLst>
            <pc:docMk/>
            <pc:sldMk cId="2521730239" sldId="317"/>
            <ac:spMk id="18" creationId="{0AA1D351-4AFE-4148-9A09-B2BA5769F503}"/>
          </ac:spMkLst>
        </pc:spChg>
        <pc:spChg chg="mod">
          <ac:chgData name="Aria E Fiat" userId="d352dcc2-77e0-46ba-8182-897954ed3962" providerId="ADAL" clId="{56ED43F9-0E2E-0A4A-977A-8387EDA26E6B}" dt="2020-08-09T19:01:36.631" v="2428" actId="20577"/>
          <ac:spMkLst>
            <pc:docMk/>
            <pc:sldMk cId="2521730239" sldId="317"/>
            <ac:spMk id="19" creationId="{EBE96CF9-C8E7-4240-8BB2-77EB1EF008A6}"/>
          </ac:spMkLst>
        </pc:spChg>
        <pc:spChg chg="mod">
          <ac:chgData name="Aria E Fiat" userId="d352dcc2-77e0-46ba-8182-897954ed3962" providerId="ADAL" clId="{56ED43F9-0E2E-0A4A-977A-8387EDA26E6B}" dt="2020-08-09T19:01:38.324" v="2429" actId="20577"/>
          <ac:spMkLst>
            <pc:docMk/>
            <pc:sldMk cId="2521730239" sldId="317"/>
            <ac:spMk id="20" creationId="{0C41A5BD-32D1-1C4C-902A-16D3AA12C648}"/>
          </ac:spMkLst>
        </pc:spChg>
      </pc:sldChg>
      <pc:sldChg chg="modSp mod modNotesTx">
        <pc:chgData name="Aria E Fiat" userId="d352dcc2-77e0-46ba-8182-897954ed3962" providerId="ADAL" clId="{56ED43F9-0E2E-0A4A-977A-8387EDA26E6B}" dt="2020-08-10T02:10:03.567" v="8580" actId="20577"/>
        <pc:sldMkLst>
          <pc:docMk/>
          <pc:sldMk cId="519293596" sldId="318"/>
        </pc:sldMkLst>
        <pc:spChg chg="mod">
          <ac:chgData name="Aria E Fiat" userId="d352dcc2-77e0-46ba-8182-897954ed3962" providerId="ADAL" clId="{56ED43F9-0E2E-0A4A-977A-8387EDA26E6B}" dt="2020-08-09T19:01:22.518" v="2426" actId="20577"/>
          <ac:spMkLst>
            <pc:docMk/>
            <pc:sldMk cId="519293596" sldId="318"/>
            <ac:spMk id="2" creationId="{EDEC1F95-C157-4B49-ABC6-E6E97E968A86}"/>
          </ac:spMkLst>
        </pc:spChg>
      </pc:sldChg>
      <pc:sldChg chg="modSp mod">
        <pc:chgData name="Aria E Fiat" userId="d352dcc2-77e0-46ba-8182-897954ed3962" providerId="ADAL" clId="{56ED43F9-0E2E-0A4A-977A-8387EDA26E6B}" dt="2020-08-09T19:00:19.566" v="2417" actId="20577"/>
        <pc:sldMkLst>
          <pc:docMk/>
          <pc:sldMk cId="2454243716" sldId="319"/>
        </pc:sldMkLst>
        <pc:spChg chg="mod">
          <ac:chgData name="Aria E Fiat" userId="d352dcc2-77e0-46ba-8182-897954ed3962" providerId="ADAL" clId="{56ED43F9-0E2E-0A4A-977A-8387EDA26E6B}" dt="2020-08-09T19:00:15.311" v="2415" actId="20577"/>
          <ac:spMkLst>
            <pc:docMk/>
            <pc:sldMk cId="2454243716" sldId="319"/>
            <ac:spMk id="18" creationId="{0AA1D351-4AFE-4148-9A09-B2BA5769F503}"/>
          </ac:spMkLst>
        </pc:spChg>
        <pc:spChg chg="mod">
          <ac:chgData name="Aria E Fiat" userId="d352dcc2-77e0-46ba-8182-897954ed3962" providerId="ADAL" clId="{56ED43F9-0E2E-0A4A-977A-8387EDA26E6B}" dt="2020-08-09T19:00:17.464" v="2416" actId="20577"/>
          <ac:spMkLst>
            <pc:docMk/>
            <pc:sldMk cId="2454243716" sldId="319"/>
            <ac:spMk id="19" creationId="{EBE96CF9-C8E7-4240-8BB2-77EB1EF008A6}"/>
          </ac:spMkLst>
        </pc:spChg>
        <pc:spChg chg="mod">
          <ac:chgData name="Aria E Fiat" userId="d352dcc2-77e0-46ba-8182-897954ed3962" providerId="ADAL" clId="{56ED43F9-0E2E-0A4A-977A-8387EDA26E6B}" dt="2020-08-09T19:00:19.566" v="2417" actId="20577"/>
          <ac:spMkLst>
            <pc:docMk/>
            <pc:sldMk cId="2454243716" sldId="319"/>
            <ac:spMk id="20" creationId="{0C41A5BD-32D1-1C4C-902A-16D3AA12C648}"/>
          </ac:spMkLst>
        </pc:spChg>
      </pc:sldChg>
      <pc:sldChg chg="modNotesTx">
        <pc:chgData name="Aria E Fiat" userId="d352dcc2-77e0-46ba-8182-897954ed3962" providerId="ADAL" clId="{56ED43F9-0E2E-0A4A-977A-8387EDA26E6B}" dt="2020-08-10T02:10:16.884" v="8591" actId="20577"/>
        <pc:sldMkLst>
          <pc:docMk/>
          <pc:sldMk cId="1332470200" sldId="320"/>
        </pc:sldMkLst>
      </pc:sldChg>
      <pc:sldChg chg="add del">
        <pc:chgData name="Aria E Fiat" userId="d352dcc2-77e0-46ba-8182-897954ed3962" providerId="ADAL" clId="{56ED43F9-0E2E-0A4A-977A-8387EDA26E6B}" dt="2020-08-09T17:39:54.417" v="2345" actId="2696"/>
        <pc:sldMkLst>
          <pc:docMk/>
          <pc:sldMk cId="2243122655" sldId="321"/>
        </pc:sldMkLst>
      </pc:sldChg>
      <pc:sldChg chg="addSp delSp modSp add mod ord modNotesTx">
        <pc:chgData name="Aria E Fiat" userId="d352dcc2-77e0-46ba-8182-897954ed3962" providerId="ADAL" clId="{56ED43F9-0E2E-0A4A-977A-8387EDA26E6B}" dt="2020-08-10T14:57:41.566" v="17928" actId="20577"/>
        <pc:sldMkLst>
          <pc:docMk/>
          <pc:sldMk cId="3212589256" sldId="321"/>
        </pc:sldMkLst>
        <pc:spChg chg="mod">
          <ac:chgData name="Aria E Fiat" userId="d352dcc2-77e0-46ba-8182-897954ed3962" providerId="ADAL" clId="{56ED43F9-0E2E-0A4A-977A-8387EDA26E6B}" dt="2020-08-09T18:59:57.969" v="2414" actId="20577"/>
          <ac:spMkLst>
            <pc:docMk/>
            <pc:sldMk cId="3212589256" sldId="321"/>
            <ac:spMk id="4" creationId="{347D8F79-0BA4-074A-A40C-58D5AAED962D}"/>
          </ac:spMkLst>
        </pc:spChg>
        <pc:picChg chg="add del mod modCrop">
          <ac:chgData name="Aria E Fiat" userId="d352dcc2-77e0-46ba-8182-897954ed3962" providerId="ADAL" clId="{56ED43F9-0E2E-0A4A-977A-8387EDA26E6B}" dt="2020-08-09T17:43:56.521" v="2399" actId="478"/>
          <ac:picMkLst>
            <pc:docMk/>
            <pc:sldMk cId="3212589256" sldId="321"/>
            <ac:picMk id="3" creationId="{D1B07404-17B6-884D-82E9-07C73EBA4BE5}"/>
          </ac:picMkLst>
        </pc:picChg>
        <pc:picChg chg="add del">
          <ac:chgData name="Aria E Fiat" userId="d352dcc2-77e0-46ba-8182-897954ed3962" providerId="ADAL" clId="{56ED43F9-0E2E-0A4A-977A-8387EDA26E6B}" dt="2020-08-09T18:59:56.570" v="2413" actId="478"/>
          <ac:picMkLst>
            <pc:docMk/>
            <pc:sldMk cId="3212589256" sldId="321"/>
            <ac:picMk id="6" creationId="{9AE9F646-7941-47E4-BEAF-325A940E2E07}"/>
          </ac:picMkLst>
        </pc:picChg>
        <pc:picChg chg="del">
          <ac:chgData name="Aria E Fiat" userId="d352dcc2-77e0-46ba-8182-897954ed3962" providerId="ADAL" clId="{56ED43F9-0E2E-0A4A-977A-8387EDA26E6B}" dt="2020-08-09T17:40:22.060" v="2381" actId="478"/>
          <ac:picMkLst>
            <pc:docMk/>
            <pc:sldMk cId="3212589256" sldId="321"/>
            <ac:picMk id="7" creationId="{5C455B9D-2F18-0C4A-9821-ADAFB97447DE}"/>
          </ac:picMkLst>
        </pc:picChg>
      </pc:sldChg>
      <pc:sldChg chg="modSp mod modNotesTx">
        <pc:chgData name="Aria E Fiat" userId="d352dcc2-77e0-46ba-8182-897954ed3962" providerId="ADAL" clId="{56ED43F9-0E2E-0A4A-977A-8387EDA26E6B}" dt="2020-08-10T02:10:48.275" v="8612" actId="20577"/>
        <pc:sldMkLst>
          <pc:docMk/>
          <pc:sldMk cId="3535604524" sldId="322"/>
        </pc:sldMkLst>
        <pc:spChg chg="mod">
          <ac:chgData name="Aria E Fiat" userId="d352dcc2-77e0-46ba-8182-897954ed3962" providerId="ADAL" clId="{56ED43F9-0E2E-0A4A-977A-8387EDA26E6B}" dt="2020-08-09T19:04:09.767" v="2457" actId="242"/>
          <ac:spMkLst>
            <pc:docMk/>
            <pc:sldMk cId="3535604524" sldId="322"/>
            <ac:spMk id="2" creationId="{EDEC1F95-C157-4B49-ABC6-E6E97E968A86}"/>
          </ac:spMkLst>
        </pc:spChg>
      </pc:sldChg>
      <pc:sldChg chg="addSp modSp mod modNotesTx">
        <pc:chgData name="Aria E Fiat" userId="d352dcc2-77e0-46ba-8182-897954ed3962" providerId="ADAL" clId="{56ED43F9-0E2E-0A4A-977A-8387EDA26E6B}" dt="2020-08-10T12:40:58.982" v="14283" actId="404"/>
        <pc:sldMkLst>
          <pc:docMk/>
          <pc:sldMk cId="4162061030" sldId="325"/>
        </pc:sldMkLst>
        <pc:spChg chg="add mod">
          <ac:chgData name="Aria E Fiat" userId="d352dcc2-77e0-46ba-8182-897954ed3962" providerId="ADAL" clId="{56ED43F9-0E2E-0A4A-977A-8387EDA26E6B}" dt="2020-08-10T11:42:12.700" v="13387" actId="1076"/>
          <ac:spMkLst>
            <pc:docMk/>
            <pc:sldMk cId="4162061030" sldId="325"/>
            <ac:spMk id="2" creationId="{A0939E0A-0FB2-1A4A-B393-5265C4FCB3B5}"/>
          </ac:spMkLst>
        </pc:spChg>
        <pc:spChg chg="mod">
          <ac:chgData name="Aria E Fiat" userId="d352dcc2-77e0-46ba-8182-897954ed3962" providerId="ADAL" clId="{56ED43F9-0E2E-0A4A-977A-8387EDA26E6B}" dt="2020-08-10T12:40:58.982" v="14283" actId="404"/>
          <ac:spMkLst>
            <pc:docMk/>
            <pc:sldMk cId="4162061030" sldId="325"/>
            <ac:spMk id="3" creationId="{A3ED24E0-87FA-2B47-920D-5E78E3DC8439}"/>
          </ac:spMkLst>
        </pc:spChg>
        <pc:spChg chg="mod">
          <ac:chgData name="Aria E Fiat" userId="d352dcc2-77e0-46ba-8182-897954ed3962" providerId="ADAL" clId="{56ED43F9-0E2E-0A4A-977A-8387EDA26E6B}" dt="2020-08-10T11:42:04.120" v="13386" actId="1076"/>
          <ac:spMkLst>
            <pc:docMk/>
            <pc:sldMk cId="4162061030" sldId="325"/>
            <ac:spMk id="5" creationId="{5913F451-0C0D-A341-9054-3EE66A956335}"/>
          </ac:spMkLst>
        </pc:spChg>
        <pc:spChg chg="add mod">
          <ac:chgData name="Aria E Fiat" userId="d352dcc2-77e0-46ba-8182-897954ed3962" providerId="ADAL" clId="{56ED43F9-0E2E-0A4A-977A-8387EDA26E6B}" dt="2020-08-10T11:42:12.700" v="13387" actId="1076"/>
          <ac:spMkLst>
            <pc:docMk/>
            <pc:sldMk cId="4162061030" sldId="325"/>
            <ac:spMk id="6" creationId="{2BE60F32-046B-4C41-83C0-3E404B7EC0EB}"/>
          </ac:spMkLst>
        </pc:spChg>
        <pc:spChg chg="add mod">
          <ac:chgData name="Aria E Fiat" userId="d352dcc2-77e0-46ba-8182-897954ed3962" providerId="ADAL" clId="{56ED43F9-0E2E-0A4A-977A-8387EDA26E6B}" dt="2020-08-10T11:41:37.093" v="13380" actId="1076"/>
          <ac:spMkLst>
            <pc:docMk/>
            <pc:sldMk cId="4162061030" sldId="325"/>
            <ac:spMk id="9" creationId="{61D99D11-70D3-0949-B4CB-B52BA13E444E}"/>
          </ac:spMkLst>
        </pc:spChg>
        <pc:spChg chg="add mod">
          <ac:chgData name="Aria E Fiat" userId="d352dcc2-77e0-46ba-8182-897954ed3962" providerId="ADAL" clId="{56ED43F9-0E2E-0A4A-977A-8387EDA26E6B}" dt="2020-08-10T11:41:56.413" v="13384" actId="1076"/>
          <ac:spMkLst>
            <pc:docMk/>
            <pc:sldMk cId="4162061030" sldId="325"/>
            <ac:spMk id="10" creationId="{E1DA51B0-E0CC-2B4C-996D-10AC53C0B47A}"/>
          </ac:spMkLst>
        </pc:spChg>
        <pc:spChg chg="add mod">
          <ac:chgData name="Aria E Fiat" userId="d352dcc2-77e0-46ba-8182-897954ed3962" providerId="ADAL" clId="{56ED43F9-0E2E-0A4A-977A-8387EDA26E6B}" dt="2020-08-10T11:41:40.020" v="13381" actId="1076"/>
          <ac:spMkLst>
            <pc:docMk/>
            <pc:sldMk cId="4162061030" sldId="325"/>
            <ac:spMk id="11" creationId="{003D833F-260E-474D-A4B5-D0E8D763D978}"/>
          </ac:spMkLst>
        </pc:spChg>
        <pc:spChg chg="add mod">
          <ac:chgData name="Aria E Fiat" userId="d352dcc2-77e0-46ba-8182-897954ed3962" providerId="ADAL" clId="{56ED43F9-0E2E-0A4A-977A-8387EDA26E6B}" dt="2020-08-10T11:48:36.648" v="13420" actId="167"/>
          <ac:spMkLst>
            <pc:docMk/>
            <pc:sldMk cId="4162061030" sldId="325"/>
            <ac:spMk id="12" creationId="{D23EF2C1-4D89-194C-BBD1-7E1504F824F8}"/>
          </ac:spMkLst>
        </pc:spChg>
        <pc:spChg chg="add mod">
          <ac:chgData name="Aria E Fiat" userId="d352dcc2-77e0-46ba-8182-897954ed3962" providerId="ADAL" clId="{56ED43F9-0E2E-0A4A-977A-8387EDA26E6B}" dt="2020-08-10T11:48:18.212" v="13414" actId="1076"/>
          <ac:spMkLst>
            <pc:docMk/>
            <pc:sldMk cId="4162061030" sldId="325"/>
            <ac:spMk id="13" creationId="{8416C8E2-7D92-EE4A-A2F7-3E65615146CB}"/>
          </ac:spMkLst>
        </pc:spChg>
        <pc:spChg chg="add mod">
          <ac:chgData name="Aria E Fiat" userId="d352dcc2-77e0-46ba-8182-897954ed3962" providerId="ADAL" clId="{56ED43F9-0E2E-0A4A-977A-8387EDA26E6B}" dt="2020-08-10T11:48:26.788" v="13417" actId="167"/>
          <ac:spMkLst>
            <pc:docMk/>
            <pc:sldMk cId="4162061030" sldId="325"/>
            <ac:spMk id="14" creationId="{D81052A6-66FA-0342-A6EE-0687D42488DD}"/>
          </ac:spMkLst>
        </pc:spChg>
        <pc:picChg chg="add mod modCrop">
          <ac:chgData name="Aria E Fiat" userId="d352dcc2-77e0-46ba-8182-897954ed3962" providerId="ADAL" clId="{56ED43F9-0E2E-0A4A-977A-8387EDA26E6B}" dt="2020-08-10T11:43:35.909" v="13409" actId="1076"/>
          <ac:picMkLst>
            <pc:docMk/>
            <pc:sldMk cId="4162061030" sldId="325"/>
            <ac:picMk id="8" creationId="{E159970D-3A92-6740-9FC0-05DB0DD933F6}"/>
          </ac:picMkLst>
        </pc:picChg>
      </pc:sldChg>
      <pc:sldChg chg="modSp mod">
        <pc:chgData name="Aria E Fiat" userId="d352dcc2-77e0-46ba-8182-897954ed3962" providerId="ADAL" clId="{56ED43F9-0E2E-0A4A-977A-8387EDA26E6B}" dt="2020-08-09T19:21:29.472" v="2891" actId="242"/>
        <pc:sldMkLst>
          <pc:docMk/>
          <pc:sldMk cId="2423513216" sldId="326"/>
        </pc:sldMkLst>
        <pc:spChg chg="mod">
          <ac:chgData name="Aria E Fiat" userId="d352dcc2-77e0-46ba-8182-897954ed3962" providerId="ADAL" clId="{56ED43F9-0E2E-0A4A-977A-8387EDA26E6B}" dt="2020-08-09T19:21:29.472" v="2891" actId="242"/>
          <ac:spMkLst>
            <pc:docMk/>
            <pc:sldMk cId="2423513216" sldId="326"/>
            <ac:spMk id="7" creationId="{20333239-3639-C743-BA3F-E006C3942093}"/>
          </ac:spMkLst>
        </pc:spChg>
        <pc:spChg chg="mod">
          <ac:chgData name="Aria E Fiat" userId="d352dcc2-77e0-46ba-8182-897954ed3962" providerId="ADAL" clId="{56ED43F9-0E2E-0A4A-977A-8387EDA26E6B}" dt="2020-08-09T19:20:42.109" v="2879" actId="122"/>
          <ac:spMkLst>
            <pc:docMk/>
            <pc:sldMk cId="2423513216" sldId="326"/>
            <ac:spMk id="8" creationId="{824950E7-C1E6-9D43-ADC3-0D171F722AF5}"/>
          </ac:spMkLst>
        </pc:spChg>
        <pc:spChg chg="mod">
          <ac:chgData name="Aria E Fiat" userId="d352dcc2-77e0-46ba-8182-897954ed3962" providerId="ADAL" clId="{56ED43F9-0E2E-0A4A-977A-8387EDA26E6B}" dt="2020-08-09T19:19:11.116" v="2870" actId="114"/>
          <ac:spMkLst>
            <pc:docMk/>
            <pc:sldMk cId="2423513216" sldId="326"/>
            <ac:spMk id="14" creationId="{66326A8E-6EFD-6C4D-910D-94EEEBE265F5}"/>
          </ac:spMkLst>
        </pc:spChg>
      </pc:sldChg>
      <pc:sldChg chg="modSp mod">
        <pc:chgData name="Aria E Fiat" userId="d352dcc2-77e0-46ba-8182-897954ed3962" providerId="ADAL" clId="{56ED43F9-0E2E-0A4A-977A-8387EDA26E6B}" dt="2020-08-09T19:06:40.833" v="2479" actId="207"/>
        <pc:sldMkLst>
          <pc:docMk/>
          <pc:sldMk cId="273483488" sldId="329"/>
        </pc:sldMkLst>
        <pc:spChg chg="mod">
          <ac:chgData name="Aria E Fiat" userId="d352dcc2-77e0-46ba-8182-897954ed3962" providerId="ADAL" clId="{56ED43F9-0E2E-0A4A-977A-8387EDA26E6B}" dt="2020-08-09T19:06:40.833" v="2479" actId="207"/>
          <ac:spMkLst>
            <pc:docMk/>
            <pc:sldMk cId="273483488" sldId="329"/>
            <ac:spMk id="4" creationId="{347D8F79-0BA4-074A-A40C-58D5AAED962D}"/>
          </ac:spMkLst>
        </pc:spChg>
        <pc:spChg chg="mod">
          <ac:chgData name="Aria E Fiat" userId="d352dcc2-77e0-46ba-8182-897954ed3962" providerId="ADAL" clId="{56ED43F9-0E2E-0A4A-977A-8387EDA26E6B}" dt="2020-08-09T19:06:37.735" v="2478" actId="207"/>
          <ac:spMkLst>
            <pc:docMk/>
            <pc:sldMk cId="273483488" sldId="329"/>
            <ac:spMk id="5" creationId="{68569A49-BD41-0449-B88D-E973A43AF1B9}"/>
          </ac:spMkLst>
        </pc:spChg>
        <pc:spChg chg="mod">
          <ac:chgData name="Aria E Fiat" userId="d352dcc2-77e0-46ba-8182-897954ed3962" providerId="ADAL" clId="{56ED43F9-0E2E-0A4A-977A-8387EDA26E6B}" dt="2020-08-09T19:06:28.385" v="2477" actId="207"/>
          <ac:spMkLst>
            <pc:docMk/>
            <pc:sldMk cId="273483488" sldId="329"/>
            <ac:spMk id="8" creationId="{CBFF2423-7327-AD4F-973D-C0573BD1B21C}"/>
          </ac:spMkLst>
        </pc:spChg>
        <pc:spChg chg="mod">
          <ac:chgData name="Aria E Fiat" userId="d352dcc2-77e0-46ba-8182-897954ed3962" providerId="ADAL" clId="{56ED43F9-0E2E-0A4A-977A-8387EDA26E6B}" dt="2020-08-09T19:06:28.385" v="2477" actId="207"/>
          <ac:spMkLst>
            <pc:docMk/>
            <pc:sldMk cId="273483488" sldId="329"/>
            <ac:spMk id="10" creationId="{F49CE955-35C3-3749-A801-3FF931006431}"/>
          </ac:spMkLst>
        </pc:spChg>
        <pc:spChg chg="mod">
          <ac:chgData name="Aria E Fiat" userId="d352dcc2-77e0-46ba-8182-897954ed3962" providerId="ADAL" clId="{56ED43F9-0E2E-0A4A-977A-8387EDA26E6B}" dt="2020-08-09T19:06:28.385" v="2477" actId="207"/>
          <ac:spMkLst>
            <pc:docMk/>
            <pc:sldMk cId="273483488" sldId="329"/>
            <ac:spMk id="12" creationId="{11E96463-22AE-2943-9D97-5C65A0633D65}"/>
          </ac:spMkLst>
        </pc:spChg>
        <pc:spChg chg="mod">
          <ac:chgData name="Aria E Fiat" userId="d352dcc2-77e0-46ba-8182-897954ed3962" providerId="ADAL" clId="{56ED43F9-0E2E-0A4A-977A-8387EDA26E6B}" dt="2020-08-09T19:06:28.385" v="2477" actId="207"/>
          <ac:spMkLst>
            <pc:docMk/>
            <pc:sldMk cId="273483488" sldId="329"/>
            <ac:spMk id="14" creationId="{1BBA554A-78DF-B242-86BF-E84C0184EC7A}"/>
          </ac:spMkLst>
        </pc:spChg>
        <pc:spChg chg="mod">
          <ac:chgData name="Aria E Fiat" userId="d352dcc2-77e0-46ba-8182-897954ed3962" providerId="ADAL" clId="{56ED43F9-0E2E-0A4A-977A-8387EDA26E6B}" dt="2020-08-09T19:06:28.385" v="2477" actId="207"/>
          <ac:spMkLst>
            <pc:docMk/>
            <pc:sldMk cId="273483488" sldId="329"/>
            <ac:spMk id="16" creationId="{082388C6-164F-A148-939D-DA41589DB519}"/>
          </ac:spMkLst>
        </pc:spChg>
      </pc:sldChg>
      <pc:sldChg chg="modSp mod">
        <pc:chgData name="Aria E Fiat" userId="d352dcc2-77e0-46ba-8182-897954ed3962" providerId="ADAL" clId="{56ED43F9-0E2E-0A4A-977A-8387EDA26E6B}" dt="2020-08-09T18:56:44.336" v="2404" actId="20577"/>
        <pc:sldMkLst>
          <pc:docMk/>
          <pc:sldMk cId="2900952378" sldId="330"/>
        </pc:sldMkLst>
        <pc:spChg chg="mod">
          <ac:chgData name="Aria E Fiat" userId="d352dcc2-77e0-46ba-8182-897954ed3962" providerId="ADAL" clId="{56ED43F9-0E2E-0A4A-977A-8387EDA26E6B}" dt="2020-08-09T18:56:44.336" v="2404" actId="20577"/>
          <ac:spMkLst>
            <pc:docMk/>
            <pc:sldMk cId="2900952378" sldId="330"/>
            <ac:spMk id="4" creationId="{347D8F79-0BA4-074A-A40C-58D5AAED962D}"/>
          </ac:spMkLst>
        </pc:spChg>
      </pc:sldChg>
      <pc:sldChg chg="addSp delSp modSp mod">
        <pc:chgData name="Aria E Fiat" userId="d352dcc2-77e0-46ba-8182-897954ed3962" providerId="ADAL" clId="{56ED43F9-0E2E-0A4A-977A-8387EDA26E6B}" dt="2020-08-10T00:42:47.892" v="6184" actId="1076"/>
        <pc:sldMkLst>
          <pc:docMk/>
          <pc:sldMk cId="3796680949" sldId="331"/>
        </pc:sldMkLst>
        <pc:spChg chg="add del mod">
          <ac:chgData name="Aria E Fiat" userId="d352dcc2-77e0-46ba-8182-897954ed3962" providerId="ADAL" clId="{56ED43F9-0E2E-0A4A-977A-8387EDA26E6B}" dt="2020-08-10T00:42:29.743" v="6180"/>
          <ac:spMkLst>
            <pc:docMk/>
            <pc:sldMk cId="3796680949" sldId="331"/>
            <ac:spMk id="2" creationId="{6FF1FAC4-359F-D548-B2D2-B7ED86A0C100}"/>
          </ac:spMkLst>
        </pc:spChg>
        <pc:spChg chg="mod">
          <ac:chgData name="Aria E Fiat" userId="d352dcc2-77e0-46ba-8182-897954ed3962" providerId="ADAL" clId="{56ED43F9-0E2E-0A4A-977A-8387EDA26E6B}" dt="2020-08-09T19:02:20.932" v="2438" actId="20577"/>
          <ac:spMkLst>
            <pc:docMk/>
            <pc:sldMk cId="3796680949" sldId="331"/>
            <ac:spMk id="4" creationId="{347D8F79-0BA4-074A-A40C-58D5AAED962D}"/>
          </ac:spMkLst>
        </pc:spChg>
        <pc:spChg chg="mod">
          <ac:chgData name="Aria E Fiat" userId="d352dcc2-77e0-46ba-8182-897954ed3962" providerId="ADAL" clId="{56ED43F9-0E2E-0A4A-977A-8387EDA26E6B}" dt="2020-08-10T00:42:47.892" v="6184" actId="1076"/>
          <ac:spMkLst>
            <pc:docMk/>
            <pc:sldMk cId="3796680949" sldId="331"/>
            <ac:spMk id="8" creationId="{CBFF2423-7327-AD4F-973D-C0573BD1B21C}"/>
          </ac:spMkLst>
        </pc:spChg>
        <pc:spChg chg="mod">
          <ac:chgData name="Aria E Fiat" userId="d352dcc2-77e0-46ba-8182-897954ed3962" providerId="ADAL" clId="{56ED43F9-0E2E-0A4A-977A-8387EDA26E6B}" dt="2020-08-10T00:42:47.892" v="6184" actId="1076"/>
          <ac:spMkLst>
            <pc:docMk/>
            <pc:sldMk cId="3796680949" sldId="331"/>
            <ac:spMk id="9" creationId="{15E0F1F6-4458-264E-A10F-AB8D39632973}"/>
          </ac:spMkLst>
        </pc:spChg>
        <pc:spChg chg="mod">
          <ac:chgData name="Aria E Fiat" userId="d352dcc2-77e0-46ba-8182-897954ed3962" providerId="ADAL" clId="{56ED43F9-0E2E-0A4A-977A-8387EDA26E6B}" dt="2020-08-10T00:42:47.892" v="6184" actId="1076"/>
          <ac:spMkLst>
            <pc:docMk/>
            <pc:sldMk cId="3796680949" sldId="331"/>
            <ac:spMk id="10" creationId="{F49CE955-35C3-3749-A801-3FF931006431}"/>
          </ac:spMkLst>
        </pc:spChg>
        <pc:spChg chg="mod">
          <ac:chgData name="Aria E Fiat" userId="d352dcc2-77e0-46ba-8182-897954ed3962" providerId="ADAL" clId="{56ED43F9-0E2E-0A4A-977A-8387EDA26E6B}" dt="2020-08-10T00:42:47.892" v="6184" actId="1076"/>
          <ac:spMkLst>
            <pc:docMk/>
            <pc:sldMk cId="3796680949" sldId="331"/>
            <ac:spMk id="11" creationId="{67334990-6AE0-B14C-A0BA-6D4E87D3A0F8}"/>
          </ac:spMkLst>
        </pc:spChg>
        <pc:spChg chg="mod">
          <ac:chgData name="Aria E Fiat" userId="d352dcc2-77e0-46ba-8182-897954ed3962" providerId="ADAL" clId="{56ED43F9-0E2E-0A4A-977A-8387EDA26E6B}" dt="2020-08-10T00:42:47.892" v="6184" actId="1076"/>
          <ac:spMkLst>
            <pc:docMk/>
            <pc:sldMk cId="3796680949" sldId="331"/>
            <ac:spMk id="12" creationId="{11E96463-22AE-2943-9D97-5C65A0633D65}"/>
          </ac:spMkLst>
        </pc:spChg>
        <pc:spChg chg="mod">
          <ac:chgData name="Aria E Fiat" userId="d352dcc2-77e0-46ba-8182-897954ed3962" providerId="ADAL" clId="{56ED43F9-0E2E-0A4A-977A-8387EDA26E6B}" dt="2020-08-10T00:42:47.892" v="6184" actId="1076"/>
          <ac:spMkLst>
            <pc:docMk/>
            <pc:sldMk cId="3796680949" sldId="331"/>
            <ac:spMk id="13" creationId="{41043744-C532-974E-9946-617A3604E224}"/>
          </ac:spMkLst>
        </pc:spChg>
        <pc:spChg chg="mod">
          <ac:chgData name="Aria E Fiat" userId="d352dcc2-77e0-46ba-8182-897954ed3962" providerId="ADAL" clId="{56ED43F9-0E2E-0A4A-977A-8387EDA26E6B}" dt="2020-08-10T00:42:47.892" v="6184" actId="1076"/>
          <ac:spMkLst>
            <pc:docMk/>
            <pc:sldMk cId="3796680949" sldId="331"/>
            <ac:spMk id="14" creationId="{1BBA554A-78DF-B242-86BF-E84C0184EC7A}"/>
          </ac:spMkLst>
        </pc:spChg>
        <pc:spChg chg="mod">
          <ac:chgData name="Aria E Fiat" userId="d352dcc2-77e0-46ba-8182-897954ed3962" providerId="ADAL" clId="{56ED43F9-0E2E-0A4A-977A-8387EDA26E6B}" dt="2020-08-10T00:42:47.892" v="6184" actId="1076"/>
          <ac:spMkLst>
            <pc:docMk/>
            <pc:sldMk cId="3796680949" sldId="331"/>
            <ac:spMk id="15" creationId="{07ABA6E0-1B3C-B844-B3AA-178192640589}"/>
          </ac:spMkLst>
        </pc:spChg>
        <pc:spChg chg="del">
          <ac:chgData name="Aria E Fiat" userId="d352dcc2-77e0-46ba-8182-897954ed3962" providerId="ADAL" clId="{56ED43F9-0E2E-0A4A-977A-8387EDA26E6B}" dt="2020-08-10T00:42:26.742" v="6178" actId="478"/>
          <ac:spMkLst>
            <pc:docMk/>
            <pc:sldMk cId="3796680949" sldId="331"/>
            <ac:spMk id="16" creationId="{945A4515-77DB-4D2A-A48E-899CC85D4A7C}"/>
          </ac:spMkLst>
        </pc:spChg>
        <pc:spChg chg="del">
          <ac:chgData name="Aria E Fiat" userId="d352dcc2-77e0-46ba-8182-897954ed3962" providerId="ADAL" clId="{56ED43F9-0E2E-0A4A-977A-8387EDA26E6B}" dt="2020-08-10T00:42:26.742" v="6178" actId="478"/>
          <ac:spMkLst>
            <pc:docMk/>
            <pc:sldMk cId="3796680949" sldId="331"/>
            <ac:spMk id="17" creationId="{FF7B06CA-0F89-43FC-B14C-4EDDD301A9EB}"/>
          </ac:spMkLst>
        </pc:spChg>
      </pc:sldChg>
      <pc:sldChg chg="modSp mod setBg">
        <pc:chgData name="Aria E Fiat" userId="d352dcc2-77e0-46ba-8182-897954ed3962" providerId="ADAL" clId="{56ED43F9-0E2E-0A4A-977A-8387EDA26E6B}" dt="2020-08-09T19:06:10.415" v="2474" actId="207"/>
        <pc:sldMkLst>
          <pc:docMk/>
          <pc:sldMk cId="2097730700" sldId="332"/>
        </pc:sldMkLst>
        <pc:spChg chg="mod">
          <ac:chgData name="Aria E Fiat" userId="d352dcc2-77e0-46ba-8182-897954ed3962" providerId="ADAL" clId="{56ED43F9-0E2E-0A4A-977A-8387EDA26E6B}" dt="2020-08-09T19:05:50.833" v="2469" actId="207"/>
          <ac:spMkLst>
            <pc:docMk/>
            <pc:sldMk cId="2097730700" sldId="332"/>
            <ac:spMk id="4" creationId="{347D8F79-0BA4-074A-A40C-58D5AAED962D}"/>
          </ac:spMkLst>
        </pc:spChg>
        <pc:spChg chg="mod">
          <ac:chgData name="Aria E Fiat" userId="d352dcc2-77e0-46ba-8182-897954ed3962" providerId="ADAL" clId="{56ED43F9-0E2E-0A4A-977A-8387EDA26E6B}" dt="2020-08-09T19:05:55.821" v="2470" actId="207"/>
          <ac:spMkLst>
            <pc:docMk/>
            <pc:sldMk cId="2097730700" sldId="332"/>
            <ac:spMk id="5" creationId="{68569A49-BD41-0449-B88D-E973A43AF1B9}"/>
          </ac:spMkLst>
        </pc:spChg>
        <pc:spChg chg="mod">
          <ac:chgData name="Aria E Fiat" userId="d352dcc2-77e0-46ba-8182-897954ed3962" providerId="ADAL" clId="{56ED43F9-0E2E-0A4A-977A-8387EDA26E6B}" dt="2020-08-09T19:06:10.415" v="2474" actId="207"/>
          <ac:spMkLst>
            <pc:docMk/>
            <pc:sldMk cId="2097730700" sldId="332"/>
            <ac:spMk id="8" creationId="{CBFF2423-7327-AD4F-973D-C0573BD1B21C}"/>
          </ac:spMkLst>
        </pc:spChg>
        <pc:spChg chg="mod">
          <ac:chgData name="Aria E Fiat" userId="d352dcc2-77e0-46ba-8182-897954ed3962" providerId="ADAL" clId="{56ED43F9-0E2E-0A4A-977A-8387EDA26E6B}" dt="2020-08-09T19:06:07.369" v="2473" actId="207"/>
          <ac:spMkLst>
            <pc:docMk/>
            <pc:sldMk cId="2097730700" sldId="332"/>
            <ac:spMk id="10" creationId="{F49CE955-35C3-3749-A801-3FF931006431}"/>
          </ac:spMkLst>
        </pc:spChg>
        <pc:spChg chg="mod">
          <ac:chgData name="Aria E Fiat" userId="d352dcc2-77e0-46ba-8182-897954ed3962" providerId="ADAL" clId="{56ED43F9-0E2E-0A4A-977A-8387EDA26E6B}" dt="2020-08-09T19:06:02.532" v="2472" actId="207"/>
          <ac:spMkLst>
            <pc:docMk/>
            <pc:sldMk cId="2097730700" sldId="332"/>
            <ac:spMk id="12" creationId="{11E96463-22AE-2943-9D97-5C65A0633D65}"/>
          </ac:spMkLst>
        </pc:spChg>
        <pc:spChg chg="mod">
          <ac:chgData name="Aria E Fiat" userId="d352dcc2-77e0-46ba-8182-897954ed3962" providerId="ADAL" clId="{56ED43F9-0E2E-0A4A-977A-8387EDA26E6B}" dt="2020-08-09T19:05:58.875" v="2471" actId="207"/>
          <ac:spMkLst>
            <pc:docMk/>
            <pc:sldMk cId="2097730700" sldId="332"/>
            <ac:spMk id="14" creationId="{1BBA554A-78DF-B242-86BF-E84C0184EC7A}"/>
          </ac:spMkLst>
        </pc:spChg>
      </pc:sldChg>
      <pc:sldChg chg="modSp mod">
        <pc:chgData name="Aria E Fiat" userId="d352dcc2-77e0-46ba-8182-897954ed3962" providerId="ADAL" clId="{56ED43F9-0E2E-0A4A-977A-8387EDA26E6B}" dt="2020-08-09T19:02:04.834" v="2434" actId="20577"/>
        <pc:sldMkLst>
          <pc:docMk/>
          <pc:sldMk cId="2991355855" sldId="336"/>
        </pc:sldMkLst>
        <pc:spChg chg="mod">
          <ac:chgData name="Aria E Fiat" userId="d352dcc2-77e0-46ba-8182-897954ed3962" providerId="ADAL" clId="{56ED43F9-0E2E-0A4A-977A-8387EDA26E6B}" dt="2020-08-09T19:01:59.521" v="2430" actId="20577"/>
          <ac:spMkLst>
            <pc:docMk/>
            <pc:sldMk cId="2991355855" sldId="336"/>
            <ac:spMk id="19" creationId="{86FAE83D-62E1-4292-9EDF-51828AA12128}"/>
          </ac:spMkLst>
        </pc:spChg>
        <pc:spChg chg="mod">
          <ac:chgData name="Aria E Fiat" userId="d352dcc2-77e0-46ba-8182-897954ed3962" providerId="ADAL" clId="{56ED43F9-0E2E-0A4A-977A-8387EDA26E6B}" dt="2020-08-09T19:02:04.834" v="2434" actId="20577"/>
          <ac:spMkLst>
            <pc:docMk/>
            <pc:sldMk cId="2991355855" sldId="336"/>
            <ac:spMk id="24" creationId="{23180F78-38DE-49C3-A709-8812CB990950}"/>
          </ac:spMkLst>
        </pc:spChg>
      </pc:sldChg>
      <pc:sldChg chg="modSp mod">
        <pc:chgData name="Aria E Fiat" userId="d352dcc2-77e0-46ba-8182-897954ed3962" providerId="ADAL" clId="{56ED43F9-0E2E-0A4A-977A-8387EDA26E6B}" dt="2020-08-09T19:01:01.054" v="2419" actId="20577"/>
        <pc:sldMkLst>
          <pc:docMk/>
          <pc:sldMk cId="3365620666" sldId="337"/>
        </pc:sldMkLst>
        <pc:spChg chg="mod">
          <ac:chgData name="Aria E Fiat" userId="d352dcc2-77e0-46ba-8182-897954ed3962" providerId="ADAL" clId="{56ED43F9-0E2E-0A4A-977A-8387EDA26E6B}" dt="2020-08-09T19:00:54.727" v="2418" actId="1076"/>
          <ac:spMkLst>
            <pc:docMk/>
            <pc:sldMk cId="3365620666" sldId="337"/>
            <ac:spMk id="10" creationId="{3DD471C4-4F6A-BB48-8E48-1C6AE514B32A}"/>
          </ac:spMkLst>
        </pc:spChg>
        <pc:spChg chg="mod">
          <ac:chgData name="Aria E Fiat" userId="d352dcc2-77e0-46ba-8182-897954ed3962" providerId="ADAL" clId="{56ED43F9-0E2E-0A4A-977A-8387EDA26E6B}" dt="2020-08-09T19:00:54.727" v="2418" actId="1076"/>
          <ac:spMkLst>
            <pc:docMk/>
            <pc:sldMk cId="3365620666" sldId="337"/>
            <ac:spMk id="11" creationId="{40655B8D-614D-4141-BBA8-09F5F6286FD8}"/>
          </ac:spMkLst>
        </pc:spChg>
        <pc:spChg chg="mod">
          <ac:chgData name="Aria E Fiat" userId="d352dcc2-77e0-46ba-8182-897954ed3962" providerId="ADAL" clId="{56ED43F9-0E2E-0A4A-977A-8387EDA26E6B}" dt="2020-08-09T19:01:01.054" v="2419" actId="20577"/>
          <ac:spMkLst>
            <pc:docMk/>
            <pc:sldMk cId="3365620666" sldId="337"/>
            <ac:spMk id="13" creationId="{75DBA0B4-D86C-404E-A8F3-123A53B2D5EA}"/>
          </ac:spMkLst>
        </pc:spChg>
        <pc:spChg chg="mod">
          <ac:chgData name="Aria E Fiat" userId="d352dcc2-77e0-46ba-8182-897954ed3962" providerId="ADAL" clId="{56ED43F9-0E2E-0A4A-977A-8387EDA26E6B}" dt="2020-08-09T19:00:54.727" v="2418" actId="1076"/>
          <ac:spMkLst>
            <pc:docMk/>
            <pc:sldMk cId="3365620666" sldId="337"/>
            <ac:spMk id="14" creationId="{07BD7121-4F87-D745-9F21-C619F1E17348}"/>
          </ac:spMkLst>
        </pc:spChg>
        <pc:spChg chg="mod">
          <ac:chgData name="Aria E Fiat" userId="d352dcc2-77e0-46ba-8182-897954ed3962" providerId="ADAL" clId="{56ED43F9-0E2E-0A4A-977A-8387EDA26E6B}" dt="2020-08-09T19:00:54.727" v="2418" actId="1076"/>
          <ac:spMkLst>
            <pc:docMk/>
            <pc:sldMk cId="3365620666" sldId="337"/>
            <ac:spMk id="15" creationId="{D66EC710-FD01-4726-892F-1D3939778377}"/>
          </ac:spMkLst>
        </pc:spChg>
        <pc:spChg chg="mod">
          <ac:chgData name="Aria E Fiat" userId="d352dcc2-77e0-46ba-8182-897954ed3962" providerId="ADAL" clId="{56ED43F9-0E2E-0A4A-977A-8387EDA26E6B}" dt="2020-08-09T19:00:54.727" v="2418" actId="1076"/>
          <ac:spMkLst>
            <pc:docMk/>
            <pc:sldMk cId="3365620666" sldId="337"/>
            <ac:spMk id="16" creationId="{4D5DC316-F517-4802-B3F7-E5EDBC0090F9}"/>
          </ac:spMkLst>
        </pc:spChg>
        <pc:spChg chg="mod">
          <ac:chgData name="Aria E Fiat" userId="d352dcc2-77e0-46ba-8182-897954ed3962" providerId="ADAL" clId="{56ED43F9-0E2E-0A4A-977A-8387EDA26E6B}" dt="2020-08-09T19:00:54.727" v="2418" actId="1076"/>
          <ac:spMkLst>
            <pc:docMk/>
            <pc:sldMk cId="3365620666" sldId="337"/>
            <ac:spMk id="18" creationId="{0FA16990-05B0-49C5-989D-2CEE383D9B2D}"/>
          </ac:spMkLst>
        </pc:spChg>
        <pc:spChg chg="mod">
          <ac:chgData name="Aria E Fiat" userId="d352dcc2-77e0-46ba-8182-897954ed3962" providerId="ADAL" clId="{56ED43F9-0E2E-0A4A-977A-8387EDA26E6B}" dt="2020-08-09T19:00:54.727" v="2418" actId="1076"/>
          <ac:spMkLst>
            <pc:docMk/>
            <pc:sldMk cId="3365620666" sldId="337"/>
            <ac:spMk id="19" creationId="{86FAE83D-62E1-4292-9EDF-51828AA12128}"/>
          </ac:spMkLst>
        </pc:spChg>
        <pc:picChg chg="mod">
          <ac:chgData name="Aria E Fiat" userId="d352dcc2-77e0-46ba-8182-897954ed3962" providerId="ADAL" clId="{56ED43F9-0E2E-0A4A-977A-8387EDA26E6B}" dt="2020-08-09T19:00:54.727" v="2418" actId="1076"/>
          <ac:picMkLst>
            <pc:docMk/>
            <pc:sldMk cId="3365620666" sldId="337"/>
            <ac:picMk id="17" creationId="{21719F27-4AD6-435F-952C-626FC595C9F5}"/>
          </ac:picMkLst>
        </pc:picChg>
        <pc:picChg chg="mod">
          <ac:chgData name="Aria E Fiat" userId="d352dcc2-77e0-46ba-8182-897954ed3962" providerId="ADAL" clId="{56ED43F9-0E2E-0A4A-977A-8387EDA26E6B}" dt="2020-08-09T19:00:54.727" v="2418" actId="1076"/>
          <ac:picMkLst>
            <pc:docMk/>
            <pc:sldMk cId="3365620666" sldId="337"/>
            <ac:picMk id="20" creationId="{AF5E89F3-5267-674C-8144-507FEC593A25}"/>
          </ac:picMkLst>
        </pc:picChg>
        <pc:picChg chg="mod">
          <ac:chgData name="Aria E Fiat" userId="d352dcc2-77e0-46ba-8182-897954ed3962" providerId="ADAL" clId="{56ED43F9-0E2E-0A4A-977A-8387EDA26E6B}" dt="2020-08-09T19:00:54.727" v="2418" actId="1076"/>
          <ac:picMkLst>
            <pc:docMk/>
            <pc:sldMk cId="3365620666" sldId="337"/>
            <ac:picMk id="21" creationId="{8CF94DAC-4750-4768-94A6-D863469B8411}"/>
          </ac:picMkLst>
        </pc:picChg>
        <pc:picChg chg="mod">
          <ac:chgData name="Aria E Fiat" userId="d352dcc2-77e0-46ba-8182-897954ed3962" providerId="ADAL" clId="{56ED43F9-0E2E-0A4A-977A-8387EDA26E6B}" dt="2020-08-09T19:00:54.727" v="2418" actId="1076"/>
          <ac:picMkLst>
            <pc:docMk/>
            <pc:sldMk cId="3365620666" sldId="337"/>
            <ac:picMk id="22" creationId="{A658C0F5-AD0F-EB40-ADBB-B10A67191D9E}"/>
          </ac:picMkLst>
        </pc:picChg>
      </pc:sldChg>
      <pc:sldChg chg="modSp mod">
        <pc:chgData name="Aria E Fiat" userId="d352dcc2-77e0-46ba-8182-897954ed3962" providerId="ADAL" clId="{56ED43F9-0E2E-0A4A-977A-8387EDA26E6B}" dt="2020-08-10T00:41:59.414" v="6176" actId="14100"/>
        <pc:sldMkLst>
          <pc:docMk/>
          <pc:sldMk cId="877028645" sldId="338"/>
        </pc:sldMkLst>
        <pc:spChg chg="mod">
          <ac:chgData name="Aria E Fiat" userId="d352dcc2-77e0-46ba-8182-897954ed3962" providerId="ADAL" clId="{56ED43F9-0E2E-0A4A-977A-8387EDA26E6B}" dt="2020-08-09T19:03:03.302" v="2445" actId="1076"/>
          <ac:spMkLst>
            <pc:docMk/>
            <pc:sldMk cId="877028645" sldId="338"/>
            <ac:spMk id="4" creationId="{4C4E8FCF-4047-404E-AC56-C814F41A53CD}"/>
          </ac:spMkLst>
        </pc:spChg>
        <pc:spChg chg="mod">
          <ac:chgData name="Aria E Fiat" userId="d352dcc2-77e0-46ba-8182-897954ed3962" providerId="ADAL" clId="{56ED43F9-0E2E-0A4A-977A-8387EDA26E6B}" dt="2020-08-10T00:41:59.414" v="6176" actId="14100"/>
          <ac:spMkLst>
            <pc:docMk/>
            <pc:sldMk cId="877028645" sldId="338"/>
            <ac:spMk id="13" creationId="{75DBA0B4-D86C-404E-A8F3-123A53B2D5EA}"/>
          </ac:spMkLst>
        </pc:spChg>
        <pc:spChg chg="mod">
          <ac:chgData name="Aria E Fiat" userId="d352dcc2-77e0-46ba-8182-897954ed3962" providerId="ADAL" clId="{56ED43F9-0E2E-0A4A-977A-8387EDA26E6B}" dt="2020-08-10T00:41:49.285" v="6172" actId="20577"/>
          <ac:spMkLst>
            <pc:docMk/>
            <pc:sldMk cId="877028645" sldId="338"/>
            <ac:spMk id="14" creationId="{07BD7121-4F87-D745-9F21-C619F1E17348}"/>
          </ac:spMkLst>
        </pc:spChg>
      </pc:sldChg>
      <pc:sldChg chg="delSp modSp add mod ord">
        <pc:chgData name="Aria E Fiat" userId="d352dcc2-77e0-46ba-8182-897954ed3962" providerId="ADAL" clId="{56ED43F9-0E2E-0A4A-977A-8387EDA26E6B}" dt="2020-08-09T19:10:57.558" v="2493" actId="1076"/>
        <pc:sldMkLst>
          <pc:docMk/>
          <pc:sldMk cId="1200965458" sldId="339"/>
        </pc:sldMkLst>
        <pc:spChg chg="mod">
          <ac:chgData name="Aria E Fiat" userId="d352dcc2-77e0-46ba-8182-897954ed3962" providerId="ADAL" clId="{56ED43F9-0E2E-0A4A-977A-8387EDA26E6B}" dt="2020-08-09T19:10:57.558" v="2493" actId="1076"/>
          <ac:spMkLst>
            <pc:docMk/>
            <pc:sldMk cId="1200965458" sldId="339"/>
            <ac:spMk id="8" creationId="{CBFF2423-7327-AD4F-973D-C0573BD1B21C}"/>
          </ac:spMkLst>
        </pc:spChg>
        <pc:spChg chg="mod">
          <ac:chgData name="Aria E Fiat" userId="d352dcc2-77e0-46ba-8182-897954ed3962" providerId="ADAL" clId="{56ED43F9-0E2E-0A4A-977A-8387EDA26E6B}" dt="2020-08-09T19:10:57.558" v="2493" actId="1076"/>
          <ac:spMkLst>
            <pc:docMk/>
            <pc:sldMk cId="1200965458" sldId="339"/>
            <ac:spMk id="9" creationId="{15E0F1F6-4458-264E-A10F-AB8D39632973}"/>
          </ac:spMkLst>
        </pc:spChg>
        <pc:spChg chg="mod">
          <ac:chgData name="Aria E Fiat" userId="d352dcc2-77e0-46ba-8182-897954ed3962" providerId="ADAL" clId="{56ED43F9-0E2E-0A4A-977A-8387EDA26E6B}" dt="2020-08-09T19:10:57.558" v="2493" actId="1076"/>
          <ac:spMkLst>
            <pc:docMk/>
            <pc:sldMk cId="1200965458" sldId="339"/>
            <ac:spMk id="10" creationId="{F49CE955-35C3-3749-A801-3FF931006431}"/>
          </ac:spMkLst>
        </pc:spChg>
        <pc:spChg chg="mod">
          <ac:chgData name="Aria E Fiat" userId="d352dcc2-77e0-46ba-8182-897954ed3962" providerId="ADAL" clId="{56ED43F9-0E2E-0A4A-977A-8387EDA26E6B}" dt="2020-08-09T19:10:57.558" v="2493" actId="1076"/>
          <ac:spMkLst>
            <pc:docMk/>
            <pc:sldMk cId="1200965458" sldId="339"/>
            <ac:spMk id="11" creationId="{67334990-6AE0-B14C-A0BA-6D4E87D3A0F8}"/>
          </ac:spMkLst>
        </pc:spChg>
        <pc:spChg chg="mod">
          <ac:chgData name="Aria E Fiat" userId="d352dcc2-77e0-46ba-8182-897954ed3962" providerId="ADAL" clId="{56ED43F9-0E2E-0A4A-977A-8387EDA26E6B}" dt="2020-08-09T19:10:57.558" v="2493" actId="1076"/>
          <ac:spMkLst>
            <pc:docMk/>
            <pc:sldMk cId="1200965458" sldId="339"/>
            <ac:spMk id="12" creationId="{11E96463-22AE-2943-9D97-5C65A0633D65}"/>
          </ac:spMkLst>
        </pc:spChg>
        <pc:spChg chg="mod">
          <ac:chgData name="Aria E Fiat" userId="d352dcc2-77e0-46ba-8182-897954ed3962" providerId="ADAL" clId="{56ED43F9-0E2E-0A4A-977A-8387EDA26E6B}" dt="2020-08-09T19:10:57.558" v="2493" actId="1076"/>
          <ac:spMkLst>
            <pc:docMk/>
            <pc:sldMk cId="1200965458" sldId="339"/>
            <ac:spMk id="13" creationId="{41043744-C532-974E-9946-617A3604E224}"/>
          </ac:spMkLst>
        </pc:spChg>
        <pc:spChg chg="mod">
          <ac:chgData name="Aria E Fiat" userId="d352dcc2-77e0-46ba-8182-897954ed3962" providerId="ADAL" clId="{56ED43F9-0E2E-0A4A-977A-8387EDA26E6B}" dt="2020-08-09T19:10:57.558" v="2493" actId="1076"/>
          <ac:spMkLst>
            <pc:docMk/>
            <pc:sldMk cId="1200965458" sldId="339"/>
            <ac:spMk id="14" creationId="{1BBA554A-78DF-B242-86BF-E84C0184EC7A}"/>
          </ac:spMkLst>
        </pc:spChg>
        <pc:spChg chg="mod">
          <ac:chgData name="Aria E Fiat" userId="d352dcc2-77e0-46ba-8182-897954ed3962" providerId="ADAL" clId="{56ED43F9-0E2E-0A4A-977A-8387EDA26E6B}" dt="2020-08-09T19:10:57.558" v="2493" actId="1076"/>
          <ac:spMkLst>
            <pc:docMk/>
            <pc:sldMk cId="1200965458" sldId="339"/>
            <ac:spMk id="15" creationId="{07ABA6E0-1B3C-B844-B3AA-178192640589}"/>
          </ac:spMkLst>
        </pc:spChg>
        <pc:spChg chg="del">
          <ac:chgData name="Aria E Fiat" userId="d352dcc2-77e0-46ba-8182-897954ed3962" providerId="ADAL" clId="{56ED43F9-0E2E-0A4A-977A-8387EDA26E6B}" dt="2020-08-09T19:10:38.908" v="2492" actId="478"/>
          <ac:spMkLst>
            <pc:docMk/>
            <pc:sldMk cId="1200965458" sldId="339"/>
            <ac:spMk id="16" creationId="{082388C6-164F-A148-939D-DA41589DB519}"/>
          </ac:spMkLst>
        </pc:spChg>
        <pc:spChg chg="del">
          <ac:chgData name="Aria E Fiat" userId="d352dcc2-77e0-46ba-8182-897954ed3962" providerId="ADAL" clId="{56ED43F9-0E2E-0A4A-977A-8387EDA26E6B}" dt="2020-08-09T19:10:38.908" v="2492" actId="478"/>
          <ac:spMkLst>
            <pc:docMk/>
            <pc:sldMk cId="1200965458" sldId="339"/>
            <ac:spMk id="17" creationId="{734E9732-4578-F946-ABDE-457FFFBBEADC}"/>
          </ac:spMkLst>
        </pc:spChg>
      </pc:sldChg>
      <pc:sldChg chg="modSp add mod ord">
        <pc:chgData name="Aria E Fiat" userId="d352dcc2-77e0-46ba-8182-897954ed3962" providerId="ADAL" clId="{56ED43F9-0E2E-0A4A-977A-8387EDA26E6B}" dt="2020-08-10T00:41:06.050" v="6161" actId="1076"/>
        <pc:sldMkLst>
          <pc:docMk/>
          <pc:sldMk cId="1548380285" sldId="342"/>
        </pc:sldMkLst>
        <pc:spChg chg="mod">
          <ac:chgData name="Aria E Fiat" userId="d352dcc2-77e0-46ba-8182-897954ed3962" providerId="ADAL" clId="{56ED43F9-0E2E-0A4A-977A-8387EDA26E6B}" dt="2020-08-10T00:33:21.883" v="5609" actId="14100"/>
          <ac:spMkLst>
            <pc:docMk/>
            <pc:sldMk cId="1548380285" sldId="342"/>
            <ac:spMk id="7" creationId="{20333239-3639-C743-BA3F-E006C3942093}"/>
          </ac:spMkLst>
        </pc:spChg>
        <pc:spChg chg="mod">
          <ac:chgData name="Aria E Fiat" userId="d352dcc2-77e0-46ba-8182-897954ed3962" providerId="ADAL" clId="{56ED43F9-0E2E-0A4A-977A-8387EDA26E6B}" dt="2020-08-10T00:32:35.795" v="5602" actId="20577"/>
          <ac:spMkLst>
            <pc:docMk/>
            <pc:sldMk cId="1548380285" sldId="342"/>
            <ac:spMk id="8" creationId="{824950E7-C1E6-9D43-ADC3-0D171F722AF5}"/>
          </ac:spMkLst>
        </pc:spChg>
        <pc:spChg chg="mod">
          <ac:chgData name="Aria E Fiat" userId="d352dcc2-77e0-46ba-8182-897954ed3962" providerId="ADAL" clId="{56ED43F9-0E2E-0A4A-977A-8387EDA26E6B}" dt="2020-08-10T00:41:06.050" v="6161" actId="1076"/>
          <ac:spMkLst>
            <pc:docMk/>
            <pc:sldMk cId="1548380285" sldId="342"/>
            <ac:spMk id="14" creationId="{66326A8E-6EFD-6C4D-910D-94EEEBE265F5}"/>
          </ac:spMkLst>
        </pc:spChg>
      </pc:sldChg>
      <pc:sldChg chg="addSp delSp modSp add mod ord modAnim modNotesTx">
        <pc:chgData name="Aria E Fiat" userId="d352dcc2-77e0-46ba-8182-897954ed3962" providerId="ADAL" clId="{56ED43F9-0E2E-0A4A-977A-8387EDA26E6B}" dt="2020-08-10T00:30:15.324" v="5587" actId="167"/>
        <pc:sldMkLst>
          <pc:docMk/>
          <pc:sldMk cId="3815549191" sldId="343"/>
        </pc:sldMkLst>
        <pc:spChg chg="del mod">
          <ac:chgData name="Aria E Fiat" userId="d352dcc2-77e0-46ba-8182-897954ed3962" providerId="ADAL" clId="{56ED43F9-0E2E-0A4A-977A-8387EDA26E6B}" dt="2020-08-10T00:28:48.564" v="5579" actId="478"/>
          <ac:spMkLst>
            <pc:docMk/>
            <pc:sldMk cId="3815549191" sldId="343"/>
            <ac:spMk id="7" creationId="{20333239-3639-C743-BA3F-E006C3942093}"/>
          </ac:spMkLst>
        </pc:spChg>
        <pc:spChg chg="mod">
          <ac:chgData name="Aria E Fiat" userId="d352dcc2-77e0-46ba-8182-897954ed3962" providerId="ADAL" clId="{56ED43F9-0E2E-0A4A-977A-8387EDA26E6B}" dt="2020-08-10T00:23:52.413" v="5559"/>
          <ac:spMkLst>
            <pc:docMk/>
            <pc:sldMk cId="3815549191" sldId="343"/>
            <ac:spMk id="8" creationId="{824950E7-C1E6-9D43-ADC3-0D171F722AF5}"/>
          </ac:spMkLst>
        </pc:spChg>
        <pc:spChg chg="mod">
          <ac:chgData name="Aria E Fiat" userId="d352dcc2-77e0-46ba-8182-897954ed3962" providerId="ADAL" clId="{56ED43F9-0E2E-0A4A-977A-8387EDA26E6B}" dt="2020-08-10T00:20:09.126" v="5545" actId="20577"/>
          <ac:spMkLst>
            <pc:docMk/>
            <pc:sldMk cId="3815549191" sldId="343"/>
            <ac:spMk id="14" creationId="{66326A8E-6EFD-6C4D-910D-94EEEBE265F5}"/>
          </ac:spMkLst>
        </pc:spChg>
        <pc:spChg chg="add mod">
          <ac:chgData name="Aria E Fiat" userId="d352dcc2-77e0-46ba-8182-897954ed3962" providerId="ADAL" clId="{56ED43F9-0E2E-0A4A-977A-8387EDA26E6B}" dt="2020-08-10T00:30:15.324" v="5587" actId="167"/>
          <ac:spMkLst>
            <pc:docMk/>
            <pc:sldMk cId="3815549191" sldId="343"/>
            <ac:spMk id="15" creationId="{10CA3B34-3326-8F43-B8D9-8DB9A8DAA677}"/>
          </ac:spMkLst>
        </pc:spChg>
        <pc:picChg chg="add mod">
          <ac:chgData name="Aria E Fiat" userId="d352dcc2-77e0-46ba-8182-897954ed3962" providerId="ADAL" clId="{56ED43F9-0E2E-0A4A-977A-8387EDA26E6B}" dt="2020-08-10T00:29:13.271" v="5584" actId="1076"/>
          <ac:picMkLst>
            <pc:docMk/>
            <pc:sldMk cId="3815549191" sldId="343"/>
            <ac:picMk id="12" creationId="{9790EAC8-78B5-AD4D-8778-FB042C4B0C38}"/>
          </ac:picMkLst>
        </pc:picChg>
      </pc:sldChg>
      <pc:sldChg chg="modSp add mod ord">
        <pc:chgData name="Aria E Fiat" userId="d352dcc2-77e0-46ba-8182-897954ed3962" providerId="ADAL" clId="{56ED43F9-0E2E-0A4A-977A-8387EDA26E6B}" dt="2020-08-10T00:13:05.491" v="5190" actId="20577"/>
        <pc:sldMkLst>
          <pc:docMk/>
          <pc:sldMk cId="1750150917" sldId="344"/>
        </pc:sldMkLst>
        <pc:spChg chg="mod">
          <ac:chgData name="Aria E Fiat" userId="d352dcc2-77e0-46ba-8182-897954ed3962" providerId="ADAL" clId="{56ED43F9-0E2E-0A4A-977A-8387EDA26E6B}" dt="2020-08-10T00:09:27.464" v="4795" actId="20577"/>
          <ac:spMkLst>
            <pc:docMk/>
            <pc:sldMk cId="1750150917" sldId="344"/>
            <ac:spMk id="7" creationId="{20333239-3639-C743-BA3F-E006C3942093}"/>
          </ac:spMkLst>
        </pc:spChg>
        <pc:spChg chg="mod">
          <ac:chgData name="Aria E Fiat" userId="d352dcc2-77e0-46ba-8182-897954ed3962" providerId="ADAL" clId="{56ED43F9-0E2E-0A4A-977A-8387EDA26E6B}" dt="2020-08-10T00:08:35.047" v="4777"/>
          <ac:spMkLst>
            <pc:docMk/>
            <pc:sldMk cId="1750150917" sldId="344"/>
            <ac:spMk id="8" creationId="{824950E7-C1E6-9D43-ADC3-0D171F722AF5}"/>
          </ac:spMkLst>
        </pc:spChg>
        <pc:spChg chg="mod">
          <ac:chgData name="Aria E Fiat" userId="d352dcc2-77e0-46ba-8182-897954ed3962" providerId="ADAL" clId="{56ED43F9-0E2E-0A4A-977A-8387EDA26E6B}" dt="2020-08-10T00:13:05.491" v="5190" actId="20577"/>
          <ac:spMkLst>
            <pc:docMk/>
            <pc:sldMk cId="1750150917" sldId="344"/>
            <ac:spMk id="14" creationId="{66326A8E-6EFD-6C4D-910D-94EEEBE265F5}"/>
          </ac:spMkLst>
        </pc:spChg>
      </pc:sldChg>
      <pc:sldChg chg="addSp modSp add mod ord">
        <pc:chgData name="Aria E Fiat" userId="d352dcc2-77e0-46ba-8182-897954ed3962" providerId="ADAL" clId="{56ED43F9-0E2E-0A4A-977A-8387EDA26E6B}" dt="2020-08-10T13:16:23.508" v="16019" actId="207"/>
        <pc:sldMkLst>
          <pc:docMk/>
          <pc:sldMk cId="3979721160" sldId="345"/>
        </pc:sldMkLst>
        <pc:spChg chg="add mod">
          <ac:chgData name="Aria E Fiat" userId="d352dcc2-77e0-46ba-8182-897954ed3962" providerId="ADAL" clId="{56ED43F9-0E2E-0A4A-977A-8387EDA26E6B}" dt="2020-08-09T19:33:26.365" v="3093" actId="1076"/>
          <ac:spMkLst>
            <pc:docMk/>
            <pc:sldMk cId="3979721160" sldId="345"/>
            <ac:spMk id="3" creationId="{D603C81A-1F44-6244-AB6E-8972ADE36CFD}"/>
          </ac:spMkLst>
        </pc:spChg>
        <pc:spChg chg="mod">
          <ac:chgData name="Aria E Fiat" userId="d352dcc2-77e0-46ba-8182-897954ed3962" providerId="ADAL" clId="{56ED43F9-0E2E-0A4A-977A-8387EDA26E6B}" dt="2020-08-09T19:25:51.083" v="2913" actId="20577"/>
          <ac:spMkLst>
            <pc:docMk/>
            <pc:sldMk cId="3979721160" sldId="345"/>
            <ac:spMk id="7" creationId="{20333239-3639-C743-BA3F-E006C3942093}"/>
          </ac:spMkLst>
        </pc:spChg>
        <pc:spChg chg="mod">
          <ac:chgData name="Aria E Fiat" userId="d352dcc2-77e0-46ba-8182-897954ed3962" providerId="ADAL" clId="{56ED43F9-0E2E-0A4A-977A-8387EDA26E6B}" dt="2020-08-10T13:16:23.508" v="16019" actId="207"/>
          <ac:spMkLst>
            <pc:docMk/>
            <pc:sldMk cId="3979721160" sldId="345"/>
            <ac:spMk id="8" creationId="{824950E7-C1E6-9D43-ADC3-0D171F722AF5}"/>
          </ac:spMkLst>
        </pc:spChg>
        <pc:spChg chg="mod">
          <ac:chgData name="Aria E Fiat" userId="d352dcc2-77e0-46ba-8182-897954ed3962" providerId="ADAL" clId="{56ED43F9-0E2E-0A4A-977A-8387EDA26E6B}" dt="2020-08-09T19:32:47.458" v="3087" actId="20577"/>
          <ac:spMkLst>
            <pc:docMk/>
            <pc:sldMk cId="3979721160" sldId="345"/>
            <ac:spMk id="14" creationId="{66326A8E-6EFD-6C4D-910D-94EEEBE265F5}"/>
          </ac:spMkLst>
        </pc:spChg>
        <pc:graphicFrameChg chg="add mod modGraphic">
          <ac:chgData name="Aria E Fiat" userId="d352dcc2-77e0-46ba-8182-897954ed3962" providerId="ADAL" clId="{56ED43F9-0E2E-0A4A-977A-8387EDA26E6B}" dt="2020-08-09T19:32:53.356" v="3088" actId="1076"/>
          <ac:graphicFrameMkLst>
            <pc:docMk/>
            <pc:sldMk cId="3979721160" sldId="345"/>
            <ac:graphicFrameMk id="2" creationId="{9868DE78-4115-5746-89B8-A2671ABBE913}"/>
          </ac:graphicFrameMkLst>
        </pc:graphicFrameChg>
      </pc:sldChg>
      <pc:sldChg chg="addSp delSp modSp add del mod">
        <pc:chgData name="Aria E Fiat" userId="d352dcc2-77e0-46ba-8182-897954ed3962" providerId="ADAL" clId="{56ED43F9-0E2E-0A4A-977A-8387EDA26E6B}" dt="2020-08-10T02:17:57.867" v="8653" actId="2696"/>
        <pc:sldMkLst>
          <pc:docMk/>
          <pc:sldMk cId="1598343840" sldId="347"/>
        </pc:sldMkLst>
        <pc:spChg chg="del">
          <ac:chgData name="Aria E Fiat" userId="d352dcc2-77e0-46ba-8182-897954ed3962" providerId="ADAL" clId="{56ED43F9-0E2E-0A4A-977A-8387EDA26E6B}" dt="2020-08-09T19:47:01.170" v="3098" actId="478"/>
          <ac:spMkLst>
            <pc:docMk/>
            <pc:sldMk cId="1598343840" sldId="347"/>
            <ac:spMk id="2" creationId="{59F30644-2F2C-4D0D-BA64-8AE3C210C6D4}"/>
          </ac:spMkLst>
        </pc:spChg>
        <pc:spChg chg="del">
          <ac:chgData name="Aria E Fiat" userId="d352dcc2-77e0-46ba-8182-897954ed3962" providerId="ADAL" clId="{56ED43F9-0E2E-0A4A-977A-8387EDA26E6B}" dt="2020-08-09T19:46:56.707" v="3096" actId="478"/>
          <ac:spMkLst>
            <pc:docMk/>
            <pc:sldMk cId="1598343840" sldId="347"/>
            <ac:spMk id="3" creationId="{7188DB54-6935-4D98-BA98-A33590706645}"/>
          </ac:spMkLst>
        </pc:spChg>
        <pc:spChg chg="add del mod">
          <ac:chgData name="Aria E Fiat" userId="d352dcc2-77e0-46ba-8182-897954ed3962" providerId="ADAL" clId="{56ED43F9-0E2E-0A4A-977A-8387EDA26E6B}" dt="2020-08-09T19:46:58.810" v="3097" actId="478"/>
          <ac:spMkLst>
            <pc:docMk/>
            <pc:sldMk cId="1598343840" sldId="347"/>
            <ac:spMk id="5" creationId="{57AA37BF-02B2-6545-8F5D-27ED5CC43A16}"/>
          </ac:spMkLst>
        </pc:spChg>
        <pc:spChg chg="add del mod">
          <ac:chgData name="Aria E Fiat" userId="d352dcc2-77e0-46ba-8182-897954ed3962" providerId="ADAL" clId="{56ED43F9-0E2E-0A4A-977A-8387EDA26E6B}" dt="2020-08-09T19:47:02.556" v="3099" actId="478"/>
          <ac:spMkLst>
            <pc:docMk/>
            <pc:sldMk cId="1598343840" sldId="347"/>
            <ac:spMk id="7" creationId="{C14BD722-2E57-3842-B9D2-2B3A335A6C78}"/>
          </ac:spMkLst>
        </pc:spChg>
        <pc:spChg chg="add mod">
          <ac:chgData name="Aria E Fiat" userId="d352dcc2-77e0-46ba-8182-897954ed3962" providerId="ADAL" clId="{56ED43F9-0E2E-0A4A-977A-8387EDA26E6B}" dt="2020-08-09T19:47:09.667" v="3101" actId="207"/>
          <ac:spMkLst>
            <pc:docMk/>
            <pc:sldMk cId="1598343840" sldId="347"/>
            <ac:spMk id="8" creationId="{B830FED2-AB8C-BA42-87EF-14D2E2BCB2D0}"/>
          </ac:spMkLst>
        </pc:spChg>
        <pc:spChg chg="add mod">
          <ac:chgData name="Aria E Fiat" userId="d352dcc2-77e0-46ba-8182-897954ed3962" providerId="ADAL" clId="{56ED43F9-0E2E-0A4A-977A-8387EDA26E6B}" dt="2020-08-09T19:47:38.656" v="3128" actId="1076"/>
          <ac:spMkLst>
            <pc:docMk/>
            <pc:sldMk cId="1598343840" sldId="347"/>
            <ac:spMk id="9" creationId="{A53EF343-B00F-2B4D-80B8-CA4BE36DCCDB}"/>
          </ac:spMkLst>
        </pc:spChg>
        <pc:spChg chg="add mod">
          <ac:chgData name="Aria E Fiat" userId="d352dcc2-77e0-46ba-8182-897954ed3962" providerId="ADAL" clId="{56ED43F9-0E2E-0A4A-977A-8387EDA26E6B}" dt="2020-08-09T19:50:03.628" v="3159" actId="166"/>
          <ac:spMkLst>
            <pc:docMk/>
            <pc:sldMk cId="1598343840" sldId="347"/>
            <ac:spMk id="10" creationId="{5979C299-0D18-784F-9339-5315E865B88E}"/>
          </ac:spMkLst>
        </pc:spChg>
        <pc:spChg chg="add mod">
          <ac:chgData name="Aria E Fiat" userId="d352dcc2-77e0-46ba-8182-897954ed3962" providerId="ADAL" clId="{56ED43F9-0E2E-0A4A-977A-8387EDA26E6B}" dt="2020-08-09T19:55:23.583" v="3318" actId="170"/>
          <ac:spMkLst>
            <pc:docMk/>
            <pc:sldMk cId="1598343840" sldId="347"/>
            <ac:spMk id="11" creationId="{F71394E7-E59F-2F40-BC33-8F85D5B65B2C}"/>
          </ac:spMkLst>
        </pc:spChg>
        <pc:spChg chg="add mod">
          <ac:chgData name="Aria E Fiat" userId="d352dcc2-77e0-46ba-8182-897954ed3962" providerId="ADAL" clId="{56ED43F9-0E2E-0A4A-977A-8387EDA26E6B}" dt="2020-08-09T19:49:12.090" v="3146" actId="164"/>
          <ac:spMkLst>
            <pc:docMk/>
            <pc:sldMk cId="1598343840" sldId="347"/>
            <ac:spMk id="12" creationId="{8D54DD39-8883-CA47-9874-92027655D065}"/>
          </ac:spMkLst>
        </pc:spChg>
        <pc:spChg chg="add mod">
          <ac:chgData name="Aria E Fiat" userId="d352dcc2-77e0-46ba-8182-897954ed3962" providerId="ADAL" clId="{56ED43F9-0E2E-0A4A-977A-8387EDA26E6B}" dt="2020-08-09T19:49:24.674" v="3150" actId="164"/>
          <ac:spMkLst>
            <pc:docMk/>
            <pc:sldMk cId="1598343840" sldId="347"/>
            <ac:spMk id="13" creationId="{38A5E201-663E-E042-B5BA-DB004B265C5D}"/>
          </ac:spMkLst>
        </pc:spChg>
        <pc:spChg chg="mod">
          <ac:chgData name="Aria E Fiat" userId="d352dcc2-77e0-46ba-8182-897954ed3962" providerId="ADAL" clId="{56ED43F9-0E2E-0A4A-977A-8387EDA26E6B}" dt="2020-08-09T19:54:55.969" v="3312" actId="166"/>
          <ac:spMkLst>
            <pc:docMk/>
            <pc:sldMk cId="1598343840" sldId="347"/>
            <ac:spMk id="16" creationId="{7CFF71F4-14C9-1640-8B5C-D9AA7C070BEE}"/>
          </ac:spMkLst>
        </pc:spChg>
        <pc:spChg chg="mod">
          <ac:chgData name="Aria E Fiat" userId="d352dcc2-77e0-46ba-8182-897954ed3962" providerId="ADAL" clId="{56ED43F9-0E2E-0A4A-977A-8387EDA26E6B}" dt="2020-08-09T19:49:39.902" v="3154"/>
          <ac:spMkLst>
            <pc:docMk/>
            <pc:sldMk cId="1598343840" sldId="347"/>
            <ac:spMk id="17" creationId="{AEC06F6C-B9B0-6344-A881-B9A0F1885577}"/>
          </ac:spMkLst>
        </pc:spChg>
        <pc:spChg chg="mod">
          <ac:chgData name="Aria E Fiat" userId="d352dcc2-77e0-46ba-8182-897954ed3962" providerId="ADAL" clId="{56ED43F9-0E2E-0A4A-977A-8387EDA26E6B}" dt="2020-08-09T19:49:25.571" v="3151"/>
          <ac:spMkLst>
            <pc:docMk/>
            <pc:sldMk cId="1598343840" sldId="347"/>
            <ac:spMk id="20" creationId="{CA894CA8-B5B9-6541-A370-6362DD72AAD7}"/>
          </ac:spMkLst>
        </pc:spChg>
        <pc:spChg chg="mod">
          <ac:chgData name="Aria E Fiat" userId="d352dcc2-77e0-46ba-8182-897954ed3962" providerId="ADAL" clId="{56ED43F9-0E2E-0A4A-977A-8387EDA26E6B}" dt="2020-08-09T19:49:25.571" v="3151"/>
          <ac:spMkLst>
            <pc:docMk/>
            <pc:sldMk cId="1598343840" sldId="347"/>
            <ac:spMk id="21" creationId="{60261EDA-ED39-E843-AEF6-56E86143A572}"/>
          </ac:spMkLst>
        </pc:spChg>
        <pc:spChg chg="add del mod">
          <ac:chgData name="Aria E Fiat" userId="d352dcc2-77e0-46ba-8182-897954ed3962" providerId="ADAL" clId="{56ED43F9-0E2E-0A4A-977A-8387EDA26E6B}" dt="2020-08-09T19:49:42.758" v="3155" actId="478"/>
          <ac:spMkLst>
            <pc:docMk/>
            <pc:sldMk cId="1598343840" sldId="347"/>
            <ac:spMk id="22" creationId="{1A78EE35-9840-F04C-AFD6-658316413C99}"/>
          </ac:spMkLst>
        </pc:spChg>
        <pc:spChg chg="mod">
          <ac:chgData name="Aria E Fiat" userId="d352dcc2-77e0-46ba-8182-897954ed3962" providerId="ADAL" clId="{56ED43F9-0E2E-0A4A-977A-8387EDA26E6B}" dt="2020-08-09T19:49:44.579" v="3156"/>
          <ac:spMkLst>
            <pc:docMk/>
            <pc:sldMk cId="1598343840" sldId="347"/>
            <ac:spMk id="24" creationId="{D5D412DC-BC15-6F4A-ADBD-03324E641AD3}"/>
          </ac:spMkLst>
        </pc:spChg>
        <pc:spChg chg="mod">
          <ac:chgData name="Aria E Fiat" userId="d352dcc2-77e0-46ba-8182-897954ed3962" providerId="ADAL" clId="{56ED43F9-0E2E-0A4A-977A-8387EDA26E6B}" dt="2020-08-09T19:49:44.579" v="3156"/>
          <ac:spMkLst>
            <pc:docMk/>
            <pc:sldMk cId="1598343840" sldId="347"/>
            <ac:spMk id="25" creationId="{5DAB7417-1AFF-FE41-B566-E325EEC67E04}"/>
          </ac:spMkLst>
        </pc:spChg>
        <pc:spChg chg="add mod">
          <ac:chgData name="Aria E Fiat" userId="d352dcc2-77e0-46ba-8182-897954ed3962" providerId="ADAL" clId="{56ED43F9-0E2E-0A4A-977A-8387EDA26E6B}" dt="2020-08-09T19:50:22.350" v="3165" actId="164"/>
          <ac:spMkLst>
            <pc:docMk/>
            <pc:sldMk cId="1598343840" sldId="347"/>
            <ac:spMk id="26" creationId="{2E891618-4758-C240-94D3-6156197B7C1C}"/>
          </ac:spMkLst>
        </pc:spChg>
        <pc:spChg chg="add mod">
          <ac:chgData name="Aria E Fiat" userId="d352dcc2-77e0-46ba-8182-897954ed3962" providerId="ADAL" clId="{56ED43F9-0E2E-0A4A-977A-8387EDA26E6B}" dt="2020-08-09T19:54:05.700" v="3307" actId="164"/>
          <ac:spMkLst>
            <pc:docMk/>
            <pc:sldMk cId="1598343840" sldId="347"/>
            <ac:spMk id="28" creationId="{275704F9-1F8C-F445-B8DC-117A986432EB}"/>
          </ac:spMkLst>
        </pc:spChg>
        <pc:spChg chg="add mod">
          <ac:chgData name="Aria E Fiat" userId="d352dcc2-77e0-46ba-8182-897954ed3962" providerId="ADAL" clId="{56ED43F9-0E2E-0A4A-977A-8387EDA26E6B}" dt="2020-08-09T19:54:11.947" v="3308" actId="164"/>
          <ac:spMkLst>
            <pc:docMk/>
            <pc:sldMk cId="1598343840" sldId="347"/>
            <ac:spMk id="29" creationId="{841CDF7B-FFCE-1449-82EF-8CD4B23248F3}"/>
          </ac:spMkLst>
        </pc:spChg>
        <pc:spChg chg="add mod">
          <ac:chgData name="Aria E Fiat" userId="d352dcc2-77e0-46ba-8182-897954ed3962" providerId="ADAL" clId="{56ED43F9-0E2E-0A4A-977A-8387EDA26E6B}" dt="2020-08-09T19:57:58.656" v="3347" actId="1076"/>
          <ac:spMkLst>
            <pc:docMk/>
            <pc:sldMk cId="1598343840" sldId="347"/>
            <ac:spMk id="30" creationId="{C9AC0E7B-53EF-1144-A3FB-788989FDF677}"/>
          </ac:spMkLst>
        </pc:spChg>
        <pc:spChg chg="add mod">
          <ac:chgData name="Aria E Fiat" userId="d352dcc2-77e0-46ba-8182-897954ed3962" providerId="ADAL" clId="{56ED43F9-0E2E-0A4A-977A-8387EDA26E6B}" dt="2020-08-09T19:54:24.291" v="3310" actId="164"/>
          <ac:spMkLst>
            <pc:docMk/>
            <pc:sldMk cId="1598343840" sldId="347"/>
            <ac:spMk id="31" creationId="{7E496DB4-D768-534A-9F2F-0B2D2AD1BA25}"/>
          </ac:spMkLst>
        </pc:spChg>
        <pc:spChg chg="mod">
          <ac:chgData name="Aria E Fiat" userId="d352dcc2-77e0-46ba-8182-897954ed3962" providerId="ADAL" clId="{56ED43F9-0E2E-0A4A-977A-8387EDA26E6B}" dt="2020-08-09T19:55:59.727" v="3329" actId="571"/>
          <ac:spMkLst>
            <pc:docMk/>
            <pc:sldMk cId="1598343840" sldId="347"/>
            <ac:spMk id="38" creationId="{C9B72A71-4B2D-EC46-BFA3-5909DB6C5A16}"/>
          </ac:spMkLst>
        </pc:spChg>
        <pc:spChg chg="mod">
          <ac:chgData name="Aria E Fiat" userId="d352dcc2-77e0-46ba-8182-897954ed3962" providerId="ADAL" clId="{56ED43F9-0E2E-0A4A-977A-8387EDA26E6B}" dt="2020-08-09T19:55:59.727" v="3329" actId="571"/>
          <ac:spMkLst>
            <pc:docMk/>
            <pc:sldMk cId="1598343840" sldId="347"/>
            <ac:spMk id="40" creationId="{76FB44B1-DBC3-7D41-8A85-907BF0BDCAE5}"/>
          </ac:spMkLst>
        </pc:spChg>
        <pc:spChg chg="mod">
          <ac:chgData name="Aria E Fiat" userId="d352dcc2-77e0-46ba-8182-897954ed3962" providerId="ADAL" clId="{56ED43F9-0E2E-0A4A-977A-8387EDA26E6B}" dt="2020-08-09T19:55:59.727" v="3329" actId="571"/>
          <ac:spMkLst>
            <pc:docMk/>
            <pc:sldMk cId="1598343840" sldId="347"/>
            <ac:spMk id="41" creationId="{AB158F12-A751-DF4C-993F-38029A6A6493}"/>
          </ac:spMkLst>
        </pc:spChg>
        <pc:spChg chg="mod">
          <ac:chgData name="Aria E Fiat" userId="d352dcc2-77e0-46ba-8182-897954ed3962" providerId="ADAL" clId="{56ED43F9-0E2E-0A4A-977A-8387EDA26E6B}" dt="2020-08-09T19:55:59.727" v="3329" actId="571"/>
          <ac:spMkLst>
            <pc:docMk/>
            <pc:sldMk cId="1598343840" sldId="347"/>
            <ac:spMk id="42" creationId="{712BE921-9C41-9948-AB0F-8B211F0BAB8A}"/>
          </ac:spMkLst>
        </pc:spChg>
        <pc:grpChg chg="add mod">
          <ac:chgData name="Aria E Fiat" userId="d352dcc2-77e0-46ba-8182-897954ed3962" providerId="ADAL" clId="{56ED43F9-0E2E-0A4A-977A-8387EDA26E6B}" dt="2020-08-09T19:50:22.350" v="3165" actId="164"/>
          <ac:grpSpMkLst>
            <pc:docMk/>
            <pc:sldMk cId="1598343840" sldId="347"/>
            <ac:grpSpMk id="14" creationId="{2E6E4EE1-51A6-1140-AF85-4FEE21ED19B0}"/>
          </ac:grpSpMkLst>
        </pc:grpChg>
        <pc:grpChg chg="add mod">
          <ac:chgData name="Aria E Fiat" userId="d352dcc2-77e0-46ba-8182-897954ed3962" providerId="ADAL" clId="{56ED43F9-0E2E-0A4A-977A-8387EDA26E6B}" dt="2020-08-09T19:54:20.675" v="3309" actId="164"/>
          <ac:grpSpMkLst>
            <pc:docMk/>
            <pc:sldMk cId="1598343840" sldId="347"/>
            <ac:grpSpMk id="15" creationId="{A9365BA0-8C5E-1843-95B7-C42EBD670D2B}"/>
          </ac:grpSpMkLst>
        </pc:grpChg>
        <pc:grpChg chg="add mod">
          <ac:chgData name="Aria E Fiat" userId="d352dcc2-77e0-46ba-8182-897954ed3962" providerId="ADAL" clId="{56ED43F9-0E2E-0A4A-977A-8387EDA26E6B}" dt="2020-08-09T19:54:11.947" v="3308" actId="164"/>
          <ac:grpSpMkLst>
            <pc:docMk/>
            <pc:sldMk cId="1598343840" sldId="347"/>
            <ac:grpSpMk id="18" creationId="{1CFE0434-259E-5647-A955-0A2E2DCD3647}"/>
          </ac:grpSpMkLst>
        </pc:grpChg>
        <pc:grpChg chg="add mod">
          <ac:chgData name="Aria E Fiat" userId="d352dcc2-77e0-46ba-8182-897954ed3962" providerId="ADAL" clId="{56ED43F9-0E2E-0A4A-977A-8387EDA26E6B}" dt="2020-08-09T19:54:24.291" v="3310" actId="164"/>
          <ac:grpSpMkLst>
            <pc:docMk/>
            <pc:sldMk cId="1598343840" sldId="347"/>
            <ac:grpSpMk id="19" creationId="{B9CF31A0-D86D-5142-AE05-10CE8BA52580}"/>
          </ac:grpSpMkLst>
        </pc:grpChg>
        <pc:grpChg chg="add del mod">
          <ac:chgData name="Aria E Fiat" userId="d352dcc2-77e0-46ba-8182-897954ed3962" providerId="ADAL" clId="{56ED43F9-0E2E-0A4A-977A-8387EDA26E6B}" dt="2020-08-09T19:53:52.954" v="3304" actId="478"/>
          <ac:grpSpMkLst>
            <pc:docMk/>
            <pc:sldMk cId="1598343840" sldId="347"/>
            <ac:grpSpMk id="23" creationId="{9AB51AEB-6230-534F-B2F6-282F021AF3EE}"/>
          </ac:grpSpMkLst>
        </pc:grpChg>
        <pc:grpChg chg="add mod">
          <ac:chgData name="Aria E Fiat" userId="d352dcc2-77e0-46ba-8182-897954ed3962" providerId="ADAL" clId="{56ED43F9-0E2E-0A4A-977A-8387EDA26E6B}" dt="2020-08-09T19:54:05.700" v="3307" actId="164"/>
          <ac:grpSpMkLst>
            <pc:docMk/>
            <pc:sldMk cId="1598343840" sldId="347"/>
            <ac:grpSpMk id="27" creationId="{1B4C74DA-C0FF-5346-B3AD-8A8CE28403EB}"/>
          </ac:grpSpMkLst>
        </pc:grpChg>
        <pc:grpChg chg="add mod">
          <ac:chgData name="Aria E Fiat" userId="d352dcc2-77e0-46ba-8182-897954ed3962" providerId="ADAL" clId="{56ED43F9-0E2E-0A4A-977A-8387EDA26E6B}" dt="2020-08-09T19:56:33.312" v="3336" actId="1076"/>
          <ac:grpSpMkLst>
            <pc:docMk/>
            <pc:sldMk cId="1598343840" sldId="347"/>
            <ac:grpSpMk id="32" creationId="{F85F7E99-AF7C-5847-80A5-4B5A8E0F83EA}"/>
          </ac:grpSpMkLst>
        </pc:grpChg>
        <pc:grpChg chg="add mod">
          <ac:chgData name="Aria E Fiat" userId="d352dcc2-77e0-46ba-8182-897954ed3962" providerId="ADAL" clId="{56ED43F9-0E2E-0A4A-977A-8387EDA26E6B}" dt="2020-08-09T19:56:33.312" v="3336" actId="1076"/>
          <ac:grpSpMkLst>
            <pc:docMk/>
            <pc:sldMk cId="1598343840" sldId="347"/>
            <ac:grpSpMk id="33" creationId="{0F03E73C-DB74-A945-BA3D-1EDC5D37862C}"/>
          </ac:grpSpMkLst>
        </pc:grpChg>
        <pc:grpChg chg="add mod">
          <ac:chgData name="Aria E Fiat" userId="d352dcc2-77e0-46ba-8182-897954ed3962" providerId="ADAL" clId="{56ED43F9-0E2E-0A4A-977A-8387EDA26E6B}" dt="2020-08-09T19:56:33.312" v="3336" actId="1076"/>
          <ac:grpSpMkLst>
            <pc:docMk/>
            <pc:sldMk cId="1598343840" sldId="347"/>
            <ac:grpSpMk id="34" creationId="{3F4ECBB5-6A98-B54B-B751-B0D4128B16DE}"/>
          </ac:grpSpMkLst>
        </pc:grpChg>
        <pc:grpChg chg="add mod">
          <ac:chgData name="Aria E Fiat" userId="d352dcc2-77e0-46ba-8182-897954ed3962" providerId="ADAL" clId="{56ED43F9-0E2E-0A4A-977A-8387EDA26E6B}" dt="2020-08-09T19:59:10.963" v="3358" actId="1076"/>
          <ac:grpSpMkLst>
            <pc:docMk/>
            <pc:sldMk cId="1598343840" sldId="347"/>
            <ac:grpSpMk id="35" creationId="{9C90FCBE-C592-C343-B7E0-73BB5D66E52B}"/>
          </ac:grpSpMkLst>
        </pc:grpChg>
        <pc:grpChg chg="add del mod">
          <ac:chgData name="Aria E Fiat" userId="d352dcc2-77e0-46ba-8182-897954ed3962" providerId="ADAL" clId="{56ED43F9-0E2E-0A4A-977A-8387EDA26E6B}" dt="2020-08-09T19:56:08.771" v="3332" actId="478"/>
          <ac:grpSpMkLst>
            <pc:docMk/>
            <pc:sldMk cId="1598343840" sldId="347"/>
            <ac:grpSpMk id="36" creationId="{63406199-D639-1841-8EDB-2F229933ED59}"/>
          </ac:grpSpMkLst>
        </pc:grpChg>
        <pc:grpChg chg="mod">
          <ac:chgData name="Aria E Fiat" userId="d352dcc2-77e0-46ba-8182-897954ed3962" providerId="ADAL" clId="{56ED43F9-0E2E-0A4A-977A-8387EDA26E6B}" dt="2020-08-09T19:55:59.727" v="3329" actId="571"/>
          <ac:grpSpMkLst>
            <pc:docMk/>
            <pc:sldMk cId="1598343840" sldId="347"/>
            <ac:grpSpMk id="37" creationId="{69FAFDA1-7C6D-F449-BD4E-86E1DC44632F}"/>
          </ac:grpSpMkLst>
        </pc:grpChg>
        <pc:grpChg chg="mod">
          <ac:chgData name="Aria E Fiat" userId="d352dcc2-77e0-46ba-8182-897954ed3962" providerId="ADAL" clId="{56ED43F9-0E2E-0A4A-977A-8387EDA26E6B}" dt="2020-08-09T19:55:59.727" v="3329" actId="571"/>
          <ac:grpSpMkLst>
            <pc:docMk/>
            <pc:sldMk cId="1598343840" sldId="347"/>
            <ac:grpSpMk id="39" creationId="{FEF49B10-27B0-F24F-B8C6-17637D5935D4}"/>
          </ac:grpSpMkLst>
        </pc:grpChg>
        <pc:grpChg chg="add mod">
          <ac:chgData name="Aria E Fiat" userId="d352dcc2-77e0-46ba-8182-897954ed3962" providerId="ADAL" clId="{56ED43F9-0E2E-0A4A-977A-8387EDA26E6B}" dt="2020-08-09T20:00:04.958" v="3368" actId="1076"/>
          <ac:grpSpMkLst>
            <pc:docMk/>
            <pc:sldMk cId="1598343840" sldId="347"/>
            <ac:grpSpMk id="57" creationId="{06A95DB3-8F8F-FC49-AF5B-EB8339985311}"/>
          </ac:grpSpMkLst>
        </pc:grpChg>
        <pc:picChg chg="add mod">
          <ac:chgData name="Aria E Fiat" userId="d352dcc2-77e0-46ba-8182-897954ed3962" providerId="ADAL" clId="{56ED43F9-0E2E-0A4A-977A-8387EDA26E6B}" dt="2020-08-09T19:57:05.832" v="3339" actId="207"/>
          <ac:picMkLst>
            <pc:docMk/>
            <pc:sldMk cId="1598343840" sldId="347"/>
            <ac:picMk id="44" creationId="{885C9CB7-94C5-B545-85A1-83700D7ED513}"/>
          </ac:picMkLst>
        </pc:picChg>
        <pc:picChg chg="add mod">
          <ac:chgData name="Aria E Fiat" userId="d352dcc2-77e0-46ba-8182-897954ed3962" providerId="ADAL" clId="{56ED43F9-0E2E-0A4A-977A-8387EDA26E6B}" dt="2020-08-09T19:57:24.756" v="3342" actId="1076"/>
          <ac:picMkLst>
            <pc:docMk/>
            <pc:sldMk cId="1598343840" sldId="347"/>
            <ac:picMk id="46" creationId="{02F9F159-FA80-9F4F-9A46-DBEBEBC6BC68}"/>
          </ac:picMkLst>
        </pc:picChg>
        <pc:picChg chg="add mod">
          <ac:chgData name="Aria E Fiat" userId="d352dcc2-77e0-46ba-8182-897954ed3962" providerId="ADAL" clId="{56ED43F9-0E2E-0A4A-977A-8387EDA26E6B}" dt="2020-08-09T19:58:10.306" v="3349" actId="1076"/>
          <ac:picMkLst>
            <pc:docMk/>
            <pc:sldMk cId="1598343840" sldId="347"/>
            <ac:picMk id="48" creationId="{3ADF8870-1C4B-154F-8AD3-C07276FC865D}"/>
          </ac:picMkLst>
        </pc:picChg>
        <pc:picChg chg="add del mod">
          <ac:chgData name="Aria E Fiat" userId="d352dcc2-77e0-46ba-8182-897954ed3962" providerId="ADAL" clId="{56ED43F9-0E2E-0A4A-977A-8387EDA26E6B}" dt="2020-08-09T20:00:08.209" v="3369" actId="478"/>
          <ac:picMkLst>
            <pc:docMk/>
            <pc:sldMk cId="1598343840" sldId="347"/>
            <ac:picMk id="50" creationId="{ABB01A38-EBD6-AF40-BCDC-391B726E45AD}"/>
          </ac:picMkLst>
        </pc:picChg>
        <pc:cxnChg chg="add mod">
          <ac:chgData name="Aria E Fiat" userId="d352dcc2-77e0-46ba-8182-897954ed3962" providerId="ADAL" clId="{56ED43F9-0E2E-0A4A-977A-8387EDA26E6B}" dt="2020-08-09T19:59:50.796" v="3365" actId="164"/>
          <ac:cxnSpMkLst>
            <pc:docMk/>
            <pc:sldMk cId="1598343840" sldId="347"/>
            <ac:cxnSpMk id="52" creationId="{723D6B44-D643-8F4A-A78B-0C67BC193FFA}"/>
          </ac:cxnSpMkLst>
        </pc:cxnChg>
        <pc:cxnChg chg="add mod">
          <ac:chgData name="Aria E Fiat" userId="d352dcc2-77e0-46ba-8182-897954ed3962" providerId="ADAL" clId="{56ED43F9-0E2E-0A4A-977A-8387EDA26E6B}" dt="2020-08-09T19:59:50.796" v="3365" actId="164"/>
          <ac:cxnSpMkLst>
            <pc:docMk/>
            <pc:sldMk cId="1598343840" sldId="347"/>
            <ac:cxnSpMk id="56" creationId="{35E28ED3-449F-DB45-9526-0CD658164BCB}"/>
          </ac:cxnSpMkLst>
        </pc:cxnChg>
        <pc:cxnChg chg="add mod">
          <ac:chgData name="Aria E Fiat" userId="d352dcc2-77e0-46ba-8182-897954ed3962" providerId="ADAL" clId="{56ED43F9-0E2E-0A4A-977A-8387EDA26E6B}" dt="2020-08-09T20:00:32.063" v="3373" actId="692"/>
          <ac:cxnSpMkLst>
            <pc:docMk/>
            <pc:sldMk cId="1598343840" sldId="347"/>
            <ac:cxnSpMk id="59" creationId="{9923CAD7-4AF5-B349-AA24-6AF5DCA0D670}"/>
          </ac:cxnSpMkLst>
        </pc:cxnChg>
      </pc:sldChg>
      <pc:sldChg chg="addSp modSp mod">
        <pc:chgData name="Aria E Fiat" userId="d352dcc2-77e0-46ba-8182-897954ed3962" providerId="ADAL" clId="{56ED43F9-0E2E-0A4A-977A-8387EDA26E6B}" dt="2020-08-09T20:40:30.533" v="3720" actId="207"/>
        <pc:sldMkLst>
          <pc:docMk/>
          <pc:sldMk cId="2038620198" sldId="348"/>
        </pc:sldMkLst>
        <pc:spChg chg="mod">
          <ac:chgData name="Aria E Fiat" userId="d352dcc2-77e0-46ba-8182-897954ed3962" providerId="ADAL" clId="{56ED43F9-0E2E-0A4A-977A-8387EDA26E6B}" dt="2020-08-09T20:40:05.209" v="3715" actId="1076"/>
          <ac:spMkLst>
            <pc:docMk/>
            <pc:sldMk cId="2038620198" sldId="348"/>
            <ac:spMk id="2" creationId="{8D7A05F6-C115-4F9D-904B-14339A3A5148}"/>
          </ac:spMkLst>
        </pc:spChg>
        <pc:spChg chg="mod">
          <ac:chgData name="Aria E Fiat" userId="d352dcc2-77e0-46ba-8182-897954ed3962" providerId="ADAL" clId="{56ED43F9-0E2E-0A4A-977A-8387EDA26E6B}" dt="2020-08-09T20:40:30.533" v="3720" actId="207"/>
          <ac:spMkLst>
            <pc:docMk/>
            <pc:sldMk cId="2038620198" sldId="348"/>
            <ac:spMk id="3" creationId="{BE022BA8-AA79-4CCD-BB0B-98FE0C2AD1C7}"/>
          </ac:spMkLst>
        </pc:spChg>
        <pc:spChg chg="add mod">
          <ac:chgData name="Aria E Fiat" userId="d352dcc2-77e0-46ba-8182-897954ed3962" providerId="ADAL" clId="{56ED43F9-0E2E-0A4A-977A-8387EDA26E6B}" dt="2020-08-09T20:38:51.544" v="3705" actId="207"/>
          <ac:spMkLst>
            <pc:docMk/>
            <pc:sldMk cId="2038620198" sldId="348"/>
            <ac:spMk id="6" creationId="{3F1AA9C3-130C-D64F-BF5F-E871752A92D7}"/>
          </ac:spMkLst>
        </pc:spChg>
        <pc:spChg chg="add mod">
          <ac:chgData name="Aria E Fiat" userId="d352dcc2-77e0-46ba-8182-897954ed3962" providerId="ADAL" clId="{56ED43F9-0E2E-0A4A-977A-8387EDA26E6B}" dt="2020-08-09T20:40:07.002" v="3716" actId="1076"/>
          <ac:spMkLst>
            <pc:docMk/>
            <pc:sldMk cId="2038620198" sldId="348"/>
            <ac:spMk id="7" creationId="{0E38C6F7-3F33-6E4F-B2B3-BB50922F2440}"/>
          </ac:spMkLst>
        </pc:spChg>
        <pc:picChg chg="add mod modCrop">
          <ac:chgData name="Aria E Fiat" userId="d352dcc2-77e0-46ba-8182-897954ed3962" providerId="ADAL" clId="{56ED43F9-0E2E-0A4A-977A-8387EDA26E6B}" dt="2020-08-09T20:39:01.547" v="3706" actId="1076"/>
          <ac:picMkLst>
            <pc:docMk/>
            <pc:sldMk cId="2038620198" sldId="348"/>
            <ac:picMk id="5" creationId="{C0816A30-A79B-FD4D-AB35-4BEF1D5FB613}"/>
          </ac:picMkLst>
        </pc:picChg>
      </pc:sldChg>
      <pc:sldChg chg="addSp delSp modSp mod">
        <pc:chgData name="Aria E Fiat" userId="d352dcc2-77e0-46ba-8182-897954ed3962" providerId="ADAL" clId="{56ED43F9-0E2E-0A4A-977A-8387EDA26E6B}" dt="2020-08-09T21:13:36.129" v="4414" actId="1076"/>
        <pc:sldMkLst>
          <pc:docMk/>
          <pc:sldMk cId="62586469" sldId="349"/>
        </pc:sldMkLst>
        <pc:spChg chg="mod">
          <ac:chgData name="Aria E Fiat" userId="d352dcc2-77e0-46ba-8182-897954ed3962" providerId="ADAL" clId="{56ED43F9-0E2E-0A4A-977A-8387EDA26E6B}" dt="2020-08-09T21:04:33.487" v="4083" actId="1076"/>
          <ac:spMkLst>
            <pc:docMk/>
            <pc:sldMk cId="62586469" sldId="349"/>
            <ac:spMk id="2" creationId="{BC03CE87-13EC-45A2-B7D3-A61AB2423B4B}"/>
          </ac:spMkLst>
        </pc:spChg>
        <pc:spChg chg="del">
          <ac:chgData name="Aria E Fiat" userId="d352dcc2-77e0-46ba-8182-897954ed3962" providerId="ADAL" clId="{56ED43F9-0E2E-0A4A-977A-8387EDA26E6B}" dt="2020-08-09T20:59:44.801" v="4018"/>
          <ac:spMkLst>
            <pc:docMk/>
            <pc:sldMk cId="62586469" sldId="349"/>
            <ac:spMk id="3" creationId="{F0EB2C41-B71D-4D36-BF4D-934119AC0887}"/>
          </ac:spMkLst>
        </pc:spChg>
        <pc:spChg chg="mod">
          <ac:chgData name="Aria E Fiat" userId="d352dcc2-77e0-46ba-8182-897954ed3962" providerId="ADAL" clId="{56ED43F9-0E2E-0A4A-977A-8387EDA26E6B}" dt="2020-08-09T21:10:42.330" v="4399" actId="1076"/>
          <ac:spMkLst>
            <pc:docMk/>
            <pc:sldMk cId="62586469" sldId="349"/>
            <ac:spMk id="4" creationId="{D4274071-ABBA-4F76-B93F-C6A16D341EA5}"/>
          </ac:spMkLst>
        </pc:spChg>
        <pc:spChg chg="add del mod">
          <ac:chgData name="Aria E Fiat" userId="d352dcc2-77e0-46ba-8182-897954ed3962" providerId="ADAL" clId="{56ED43F9-0E2E-0A4A-977A-8387EDA26E6B}" dt="2020-08-09T21:01:23.039" v="4038" actId="478"/>
          <ac:spMkLst>
            <pc:docMk/>
            <pc:sldMk cId="62586469" sldId="349"/>
            <ac:spMk id="7" creationId="{F3D741C2-7462-EA4B-85EA-9E23E42B0C54}"/>
          </ac:spMkLst>
        </pc:spChg>
        <pc:spChg chg="add del mod">
          <ac:chgData name="Aria E Fiat" userId="d352dcc2-77e0-46ba-8182-897954ed3962" providerId="ADAL" clId="{56ED43F9-0E2E-0A4A-977A-8387EDA26E6B}" dt="2020-08-09T21:01:24.518" v="4039" actId="478"/>
          <ac:spMkLst>
            <pc:docMk/>
            <pc:sldMk cId="62586469" sldId="349"/>
            <ac:spMk id="8" creationId="{558E25C8-E9DF-7C4F-B8C3-471AB5972A24}"/>
          </ac:spMkLst>
        </pc:spChg>
        <pc:spChg chg="add mod">
          <ac:chgData name="Aria E Fiat" userId="d352dcc2-77e0-46ba-8182-897954ed3962" providerId="ADAL" clId="{56ED43F9-0E2E-0A4A-977A-8387EDA26E6B}" dt="2020-08-09T21:10:42.330" v="4399" actId="1076"/>
          <ac:spMkLst>
            <pc:docMk/>
            <pc:sldMk cId="62586469" sldId="349"/>
            <ac:spMk id="10" creationId="{38FA71CA-D4D4-E94D-B952-F095E7AC0171}"/>
          </ac:spMkLst>
        </pc:spChg>
        <pc:spChg chg="add mod">
          <ac:chgData name="Aria E Fiat" userId="d352dcc2-77e0-46ba-8182-897954ed3962" providerId="ADAL" clId="{56ED43F9-0E2E-0A4A-977A-8387EDA26E6B}" dt="2020-08-09T21:10:42.330" v="4399" actId="1076"/>
          <ac:spMkLst>
            <pc:docMk/>
            <pc:sldMk cId="62586469" sldId="349"/>
            <ac:spMk id="11" creationId="{A1DAF7CA-4E82-E64F-B5B9-FD0377CB768F}"/>
          </ac:spMkLst>
        </pc:spChg>
        <pc:spChg chg="add mod">
          <ac:chgData name="Aria E Fiat" userId="d352dcc2-77e0-46ba-8182-897954ed3962" providerId="ADAL" clId="{56ED43F9-0E2E-0A4A-977A-8387EDA26E6B}" dt="2020-08-09T21:04:28.223" v="4082" actId="1076"/>
          <ac:spMkLst>
            <pc:docMk/>
            <pc:sldMk cId="62586469" sldId="349"/>
            <ac:spMk id="12" creationId="{205AB0DF-0E3A-5E4B-B4E5-EFCD12B4F859}"/>
          </ac:spMkLst>
        </pc:spChg>
        <pc:spChg chg="add mod">
          <ac:chgData name="Aria E Fiat" userId="d352dcc2-77e0-46ba-8182-897954ed3962" providerId="ADAL" clId="{56ED43F9-0E2E-0A4A-977A-8387EDA26E6B}" dt="2020-08-09T21:10:42.330" v="4399" actId="1076"/>
          <ac:spMkLst>
            <pc:docMk/>
            <pc:sldMk cId="62586469" sldId="349"/>
            <ac:spMk id="13" creationId="{B6AD26E9-8143-6547-8D9F-1F02B6B45F62}"/>
          </ac:spMkLst>
        </pc:spChg>
        <pc:spChg chg="add mod">
          <ac:chgData name="Aria E Fiat" userId="d352dcc2-77e0-46ba-8182-897954ed3962" providerId="ADAL" clId="{56ED43F9-0E2E-0A4A-977A-8387EDA26E6B}" dt="2020-08-09T21:10:42.330" v="4399" actId="1076"/>
          <ac:spMkLst>
            <pc:docMk/>
            <pc:sldMk cId="62586469" sldId="349"/>
            <ac:spMk id="14" creationId="{53B346D2-C448-5440-BE62-80BD4DFD208E}"/>
          </ac:spMkLst>
        </pc:spChg>
        <pc:spChg chg="add del mod">
          <ac:chgData name="Aria E Fiat" userId="d352dcc2-77e0-46ba-8182-897954ed3962" providerId="ADAL" clId="{56ED43F9-0E2E-0A4A-977A-8387EDA26E6B}" dt="2020-08-09T21:07:12.277" v="4101"/>
          <ac:spMkLst>
            <pc:docMk/>
            <pc:sldMk cId="62586469" sldId="349"/>
            <ac:spMk id="15" creationId="{6E673148-8948-D84D-8A93-C6A6D187D212}"/>
          </ac:spMkLst>
        </pc:spChg>
        <pc:spChg chg="add mod">
          <ac:chgData name="Aria E Fiat" userId="d352dcc2-77e0-46ba-8182-897954ed3962" providerId="ADAL" clId="{56ED43F9-0E2E-0A4A-977A-8387EDA26E6B}" dt="2020-08-09T21:10:42.330" v="4399" actId="1076"/>
          <ac:spMkLst>
            <pc:docMk/>
            <pc:sldMk cId="62586469" sldId="349"/>
            <ac:spMk id="16" creationId="{B3F53F79-3107-F143-BDD3-0211ACB77C47}"/>
          </ac:spMkLst>
        </pc:spChg>
        <pc:spChg chg="add mod">
          <ac:chgData name="Aria E Fiat" userId="d352dcc2-77e0-46ba-8182-897954ed3962" providerId="ADAL" clId="{56ED43F9-0E2E-0A4A-977A-8387EDA26E6B}" dt="2020-08-09T21:10:42.330" v="4399" actId="1076"/>
          <ac:spMkLst>
            <pc:docMk/>
            <pc:sldMk cId="62586469" sldId="349"/>
            <ac:spMk id="17" creationId="{1BEA0DC8-C90E-2B4B-8D3D-B06EA362DA83}"/>
          </ac:spMkLst>
        </pc:spChg>
        <pc:picChg chg="add mod modCrop">
          <ac:chgData name="Aria E Fiat" userId="d352dcc2-77e0-46ba-8182-897954ed3962" providerId="ADAL" clId="{56ED43F9-0E2E-0A4A-977A-8387EDA26E6B}" dt="2020-08-09T21:10:42.330" v="4399" actId="1076"/>
          <ac:picMkLst>
            <pc:docMk/>
            <pc:sldMk cId="62586469" sldId="349"/>
            <ac:picMk id="6" creationId="{F80EB03E-9789-E248-8D9C-D48661B0736E}"/>
          </ac:picMkLst>
        </pc:picChg>
        <pc:picChg chg="add del mod">
          <ac:chgData name="Aria E Fiat" userId="d352dcc2-77e0-46ba-8182-897954ed3962" providerId="ADAL" clId="{56ED43F9-0E2E-0A4A-977A-8387EDA26E6B}" dt="2020-08-09T21:13:21.459" v="4412" actId="478"/>
          <ac:picMkLst>
            <pc:docMk/>
            <pc:sldMk cId="62586469" sldId="349"/>
            <ac:picMk id="9" creationId="{40B66569-0628-574C-A034-E58782F636EC}"/>
          </ac:picMkLst>
        </pc:picChg>
        <pc:picChg chg="add mod modCrop">
          <ac:chgData name="Aria E Fiat" userId="d352dcc2-77e0-46ba-8182-897954ed3962" providerId="ADAL" clId="{56ED43F9-0E2E-0A4A-977A-8387EDA26E6B}" dt="2020-08-09T21:13:36.129" v="4414" actId="1076"/>
          <ac:picMkLst>
            <pc:docMk/>
            <pc:sldMk cId="62586469" sldId="349"/>
            <ac:picMk id="19" creationId="{66472240-2063-AE4D-99D3-FEF97BA7F6E7}"/>
          </ac:picMkLst>
        </pc:picChg>
      </pc:sldChg>
      <pc:sldChg chg="addSp delSp modSp mod setBg setClrOvrMap addCm delCm">
        <pc:chgData name="Aria E Fiat" userId="d352dcc2-77e0-46ba-8182-897954ed3962" providerId="ADAL" clId="{56ED43F9-0E2E-0A4A-977A-8387EDA26E6B}" dt="2020-08-10T01:59:19.275" v="8554" actId="1589"/>
        <pc:sldMkLst>
          <pc:docMk/>
          <pc:sldMk cId="3592465913" sldId="350"/>
        </pc:sldMkLst>
        <pc:spChg chg="mod ord">
          <ac:chgData name="Aria E Fiat" userId="d352dcc2-77e0-46ba-8182-897954ed3962" providerId="ADAL" clId="{56ED43F9-0E2E-0A4A-977A-8387EDA26E6B}" dt="2020-08-10T01:59:02.191" v="8553" actId="20577"/>
          <ac:spMkLst>
            <pc:docMk/>
            <pc:sldMk cId="3592465913" sldId="350"/>
            <ac:spMk id="2" creationId="{B3C8979C-9680-4F63-A278-4B851B6AEF01}"/>
          </ac:spMkLst>
        </pc:spChg>
        <pc:spChg chg="add del mod">
          <ac:chgData name="Aria E Fiat" userId="d352dcc2-77e0-46ba-8182-897954ed3962" providerId="ADAL" clId="{56ED43F9-0E2E-0A4A-977A-8387EDA26E6B}" dt="2020-08-10T00:53:34.876" v="6415"/>
          <ac:spMkLst>
            <pc:docMk/>
            <pc:sldMk cId="3592465913" sldId="350"/>
            <ac:spMk id="6" creationId="{E3652B21-BC96-924F-A779-19187FAE52D4}"/>
          </ac:spMkLst>
        </pc:spChg>
        <pc:spChg chg="add del">
          <ac:chgData name="Aria E Fiat" userId="d352dcc2-77e0-46ba-8182-897954ed3962" providerId="ADAL" clId="{56ED43F9-0E2E-0A4A-977A-8387EDA26E6B}" dt="2020-08-10T00:54:49.943" v="6605" actId="26606"/>
          <ac:spMkLst>
            <pc:docMk/>
            <pc:sldMk cId="3592465913" sldId="350"/>
            <ac:spMk id="12" creationId="{C475749F-F487-4EFB-ABC7-C1359590EB76}"/>
          </ac:spMkLst>
        </pc:spChg>
        <pc:spChg chg="add del">
          <ac:chgData name="Aria E Fiat" userId="d352dcc2-77e0-46ba-8182-897954ed3962" providerId="ADAL" clId="{56ED43F9-0E2E-0A4A-977A-8387EDA26E6B}" dt="2020-08-10T00:53:27.819" v="6413" actId="26606"/>
          <ac:spMkLst>
            <pc:docMk/>
            <pc:sldMk cId="3592465913" sldId="350"/>
            <ac:spMk id="13" creationId="{B0354608-2C0B-45C8-8C8B-8E3ED2EF58E4}"/>
          </ac:spMkLst>
        </pc:spChg>
        <pc:spChg chg="add del">
          <ac:chgData name="Aria E Fiat" userId="d352dcc2-77e0-46ba-8182-897954ed3962" providerId="ADAL" clId="{56ED43F9-0E2E-0A4A-977A-8387EDA26E6B}" dt="2020-08-10T00:55:10.341" v="6610" actId="26606"/>
          <ac:spMkLst>
            <pc:docMk/>
            <pc:sldMk cId="3592465913" sldId="350"/>
            <ac:spMk id="14" creationId="{53D76161-68CA-442E-95D6-8E2D5008C52E}"/>
          </ac:spMkLst>
        </pc:spChg>
        <pc:spChg chg="add del">
          <ac:chgData name="Aria E Fiat" userId="d352dcc2-77e0-46ba-8182-897954ed3962" providerId="ADAL" clId="{56ED43F9-0E2E-0A4A-977A-8387EDA26E6B}" dt="2020-08-10T00:53:27.819" v="6413" actId="26606"/>
          <ac:spMkLst>
            <pc:docMk/>
            <pc:sldMk cId="3592465913" sldId="350"/>
            <ac:spMk id="15" creationId="{A69EB637-CEDE-43AD-8B65-DDD63C08FB34}"/>
          </ac:spMkLst>
        </pc:spChg>
        <pc:spChg chg="add del">
          <ac:chgData name="Aria E Fiat" userId="d352dcc2-77e0-46ba-8182-897954ed3962" providerId="ADAL" clId="{56ED43F9-0E2E-0A4A-977A-8387EDA26E6B}" dt="2020-08-10T00:55:10.341" v="6610" actId="26606"/>
          <ac:spMkLst>
            <pc:docMk/>
            <pc:sldMk cId="3592465913" sldId="350"/>
            <ac:spMk id="16" creationId="{D3119A50-ED07-427F-833E-774E126695D7}"/>
          </ac:spMkLst>
        </pc:spChg>
        <pc:spChg chg="add del">
          <ac:chgData name="Aria E Fiat" userId="d352dcc2-77e0-46ba-8182-897954ed3962" providerId="ADAL" clId="{56ED43F9-0E2E-0A4A-977A-8387EDA26E6B}" dt="2020-08-10T00:53:27.819" v="6413" actId="26606"/>
          <ac:spMkLst>
            <pc:docMk/>
            <pc:sldMk cId="3592465913" sldId="350"/>
            <ac:spMk id="17" creationId="{CDD7DB09-290B-4A1F-BFC1-51ED7C978ED6}"/>
          </ac:spMkLst>
        </pc:spChg>
        <pc:spChg chg="add del">
          <ac:chgData name="Aria E Fiat" userId="d352dcc2-77e0-46ba-8182-897954ed3962" providerId="ADAL" clId="{56ED43F9-0E2E-0A4A-977A-8387EDA26E6B}" dt="2020-08-10T00:53:27.819" v="6413" actId="26606"/>
          <ac:spMkLst>
            <pc:docMk/>
            <pc:sldMk cId="3592465913" sldId="350"/>
            <ac:spMk id="19" creationId="{B0FAED46-1BF7-48DB-980D-571CD2A30DC4}"/>
          </ac:spMkLst>
        </pc:spChg>
        <pc:spChg chg="add del">
          <ac:chgData name="Aria E Fiat" userId="d352dcc2-77e0-46ba-8182-897954ed3962" providerId="ADAL" clId="{56ED43F9-0E2E-0A4A-977A-8387EDA26E6B}" dt="2020-08-10T00:55:10.341" v="6610" actId="26606"/>
          <ac:spMkLst>
            <pc:docMk/>
            <pc:sldMk cId="3592465913" sldId="350"/>
            <ac:spMk id="21" creationId="{6B41E46E-4187-4BC4-B66E-3FC5B75F6E05}"/>
          </ac:spMkLst>
        </pc:spChg>
        <pc:spChg chg="add del">
          <ac:chgData name="Aria E Fiat" userId="d352dcc2-77e0-46ba-8182-897954ed3962" providerId="ADAL" clId="{56ED43F9-0E2E-0A4A-977A-8387EDA26E6B}" dt="2020-08-10T00:52:43.360" v="6399" actId="26606"/>
          <ac:spMkLst>
            <pc:docMk/>
            <pc:sldMk cId="3592465913" sldId="350"/>
            <ac:spMk id="23" creationId="{68D77C50-982E-4E66-A40D-90BB902A2F1F}"/>
          </ac:spMkLst>
        </pc:spChg>
        <pc:spChg chg="add">
          <ac:chgData name="Aria E Fiat" userId="d352dcc2-77e0-46ba-8182-897954ed3962" providerId="ADAL" clId="{56ED43F9-0E2E-0A4A-977A-8387EDA26E6B}" dt="2020-08-10T00:55:10.341" v="6610" actId="26606"/>
          <ac:spMkLst>
            <pc:docMk/>
            <pc:sldMk cId="3592465913" sldId="350"/>
            <ac:spMk id="24" creationId="{B0354608-2C0B-45C8-8C8B-8E3ED2EF58E4}"/>
          </ac:spMkLst>
        </pc:spChg>
        <pc:spChg chg="add">
          <ac:chgData name="Aria E Fiat" userId="d352dcc2-77e0-46ba-8182-897954ed3962" providerId="ADAL" clId="{56ED43F9-0E2E-0A4A-977A-8387EDA26E6B}" dt="2020-08-10T00:55:10.341" v="6610" actId="26606"/>
          <ac:spMkLst>
            <pc:docMk/>
            <pc:sldMk cId="3592465913" sldId="350"/>
            <ac:spMk id="25" creationId="{A69EB637-CEDE-43AD-8B65-DDD63C08FB34}"/>
          </ac:spMkLst>
        </pc:spChg>
        <pc:spChg chg="add del">
          <ac:chgData name="Aria E Fiat" userId="d352dcc2-77e0-46ba-8182-897954ed3962" providerId="ADAL" clId="{56ED43F9-0E2E-0A4A-977A-8387EDA26E6B}" dt="2020-08-10T00:52:43.360" v="6399" actId="26606"/>
          <ac:spMkLst>
            <pc:docMk/>
            <pc:sldMk cId="3592465913" sldId="350"/>
            <ac:spMk id="26" creationId="{5E8D2E83-FB3A-40E7-A9E5-7AB389D612B4}"/>
          </ac:spMkLst>
        </pc:spChg>
        <pc:spChg chg="add del">
          <ac:chgData name="Aria E Fiat" userId="d352dcc2-77e0-46ba-8182-897954ed3962" providerId="ADAL" clId="{56ED43F9-0E2E-0A4A-977A-8387EDA26E6B}" dt="2020-08-10T00:53:22.227" v="6405" actId="26606"/>
          <ac:spMkLst>
            <pc:docMk/>
            <pc:sldMk cId="3592465913" sldId="350"/>
            <ac:spMk id="28" creationId="{7394B08B-0D26-44FB-A628-537E42BF29CB}"/>
          </ac:spMkLst>
        </pc:spChg>
        <pc:spChg chg="add">
          <ac:chgData name="Aria E Fiat" userId="d352dcc2-77e0-46ba-8182-897954ed3962" providerId="ADAL" clId="{56ED43F9-0E2E-0A4A-977A-8387EDA26E6B}" dt="2020-08-10T00:55:10.341" v="6610" actId="26606"/>
          <ac:spMkLst>
            <pc:docMk/>
            <pc:sldMk cId="3592465913" sldId="350"/>
            <ac:spMk id="30" creationId="{CDD7DB09-290B-4A1F-BFC1-51ED7C978ED6}"/>
          </ac:spMkLst>
        </pc:spChg>
        <pc:spChg chg="add">
          <ac:chgData name="Aria E Fiat" userId="d352dcc2-77e0-46ba-8182-897954ed3962" providerId="ADAL" clId="{56ED43F9-0E2E-0A4A-977A-8387EDA26E6B}" dt="2020-08-10T00:55:10.341" v="6610" actId="26606"/>
          <ac:spMkLst>
            <pc:docMk/>
            <pc:sldMk cId="3592465913" sldId="350"/>
            <ac:spMk id="32" creationId="{B0FAED46-1BF7-48DB-980D-571CD2A30DC4}"/>
          </ac:spMkLst>
        </pc:spChg>
        <pc:picChg chg="del mod">
          <ac:chgData name="Aria E Fiat" userId="d352dcc2-77e0-46ba-8182-897954ed3962" providerId="ADAL" clId="{56ED43F9-0E2E-0A4A-977A-8387EDA26E6B}" dt="2020-08-10T00:51:53.058" v="6355" actId="478"/>
          <ac:picMkLst>
            <pc:docMk/>
            <pc:sldMk cId="3592465913" sldId="350"/>
            <ac:picMk id="4" creationId="{01CAADA6-F76C-4E71-86B5-E941D1558585}"/>
          </ac:picMkLst>
        </pc:picChg>
        <pc:picChg chg="add del mod ord">
          <ac:chgData name="Aria E Fiat" userId="d352dcc2-77e0-46ba-8182-897954ed3962" providerId="ADAL" clId="{56ED43F9-0E2E-0A4A-977A-8387EDA26E6B}" dt="2020-08-10T00:53:29.460" v="6414"/>
          <ac:picMkLst>
            <pc:docMk/>
            <pc:sldMk cId="3592465913" sldId="350"/>
            <ac:picMk id="8" creationId="{518A08F9-D995-4244-8B12-B28ED9F4B630}"/>
          </ac:picMkLst>
        </pc:picChg>
        <pc:picChg chg="add mod">
          <ac:chgData name="Aria E Fiat" userId="d352dcc2-77e0-46ba-8182-897954ed3962" providerId="ADAL" clId="{56ED43F9-0E2E-0A4A-977A-8387EDA26E6B}" dt="2020-08-10T00:55:10.341" v="6610" actId="26606"/>
          <ac:picMkLst>
            <pc:docMk/>
            <pc:sldMk cId="3592465913" sldId="350"/>
            <ac:picMk id="10" creationId="{C12C585D-28F2-A841-A7C8-AD636A127F12}"/>
          </ac:picMkLst>
        </pc:picChg>
        <pc:cxnChg chg="add del">
          <ac:chgData name="Aria E Fiat" userId="d352dcc2-77e0-46ba-8182-897954ed3962" providerId="ADAL" clId="{56ED43F9-0E2E-0A4A-977A-8387EDA26E6B}" dt="2020-08-10T00:53:22.227" v="6405" actId="26606"/>
          <ac:cxnSpMkLst>
            <pc:docMk/>
            <pc:sldMk cId="3592465913" sldId="350"/>
            <ac:cxnSpMk id="29" creationId="{A7F400EE-A8A5-48AF-B4D6-291B52C6F0B0}"/>
          </ac:cxnSpMkLst>
        </pc:cxnChg>
      </pc:sldChg>
      <pc:sldChg chg="addSp delSp modSp mod">
        <pc:chgData name="Aria E Fiat" userId="d352dcc2-77e0-46ba-8182-897954ed3962" providerId="ADAL" clId="{56ED43F9-0E2E-0A4A-977A-8387EDA26E6B}" dt="2020-08-09T20:56:54.086" v="3891" actId="20577"/>
        <pc:sldMkLst>
          <pc:docMk/>
          <pc:sldMk cId="1352100841" sldId="351"/>
        </pc:sldMkLst>
        <pc:spChg chg="del">
          <ac:chgData name="Aria E Fiat" userId="d352dcc2-77e0-46ba-8182-897954ed3962" providerId="ADAL" clId="{56ED43F9-0E2E-0A4A-977A-8387EDA26E6B}" dt="2020-08-09T20:52:02.088" v="3721" actId="478"/>
          <ac:spMkLst>
            <pc:docMk/>
            <pc:sldMk cId="1352100841" sldId="351"/>
            <ac:spMk id="2" creationId="{0AA777F2-1BB9-40D4-B4D8-955B51AC543E}"/>
          </ac:spMkLst>
        </pc:spChg>
        <pc:spChg chg="del">
          <ac:chgData name="Aria E Fiat" userId="d352dcc2-77e0-46ba-8182-897954ed3962" providerId="ADAL" clId="{56ED43F9-0E2E-0A4A-977A-8387EDA26E6B}" dt="2020-08-09T20:52:56.838" v="3765" actId="478"/>
          <ac:spMkLst>
            <pc:docMk/>
            <pc:sldMk cId="1352100841" sldId="351"/>
            <ac:spMk id="3" creationId="{648DB6BA-CBBD-41F3-9490-B548C2AEFB0B}"/>
          </ac:spMkLst>
        </pc:spChg>
        <pc:spChg chg="add del mod">
          <ac:chgData name="Aria E Fiat" userId="d352dcc2-77e0-46ba-8182-897954ed3962" providerId="ADAL" clId="{56ED43F9-0E2E-0A4A-977A-8387EDA26E6B}" dt="2020-08-09T20:52:05.187" v="3723" actId="478"/>
          <ac:spMkLst>
            <pc:docMk/>
            <pc:sldMk cId="1352100841" sldId="351"/>
            <ac:spMk id="5" creationId="{8869121D-B6C9-9C48-9973-9B170EA1E7AC}"/>
          </ac:spMkLst>
        </pc:spChg>
        <pc:spChg chg="add mod">
          <ac:chgData name="Aria E Fiat" userId="d352dcc2-77e0-46ba-8182-897954ed3962" providerId="ADAL" clId="{56ED43F9-0E2E-0A4A-977A-8387EDA26E6B}" dt="2020-08-09T20:53:51.934" v="3803" actId="20577"/>
          <ac:spMkLst>
            <pc:docMk/>
            <pc:sldMk cId="1352100841" sldId="351"/>
            <ac:spMk id="7" creationId="{31C8191A-FF2C-8E4B-8CB8-E3809F0D9ACB}"/>
          </ac:spMkLst>
        </pc:spChg>
        <pc:spChg chg="add mod">
          <ac:chgData name="Aria E Fiat" userId="d352dcc2-77e0-46ba-8182-897954ed3962" providerId="ADAL" clId="{56ED43F9-0E2E-0A4A-977A-8387EDA26E6B}" dt="2020-08-09T20:53:47.039" v="3800" actId="1076"/>
          <ac:spMkLst>
            <pc:docMk/>
            <pc:sldMk cId="1352100841" sldId="351"/>
            <ac:spMk id="11" creationId="{519B06C4-9E67-AB45-8198-012C7BEE765E}"/>
          </ac:spMkLst>
        </pc:spChg>
        <pc:spChg chg="add mod">
          <ac:chgData name="Aria E Fiat" userId="d352dcc2-77e0-46ba-8182-897954ed3962" providerId="ADAL" clId="{56ED43F9-0E2E-0A4A-977A-8387EDA26E6B}" dt="2020-08-09T20:55:52.741" v="3831" actId="404"/>
          <ac:spMkLst>
            <pc:docMk/>
            <pc:sldMk cId="1352100841" sldId="351"/>
            <ac:spMk id="12" creationId="{3DE69069-22D6-F047-A724-CC8097107E0E}"/>
          </ac:spMkLst>
        </pc:spChg>
        <pc:spChg chg="add mod">
          <ac:chgData name="Aria E Fiat" userId="d352dcc2-77e0-46ba-8182-897954ed3962" providerId="ADAL" clId="{56ED43F9-0E2E-0A4A-977A-8387EDA26E6B}" dt="2020-08-09T20:56:11.339" v="3839" actId="20577"/>
          <ac:spMkLst>
            <pc:docMk/>
            <pc:sldMk cId="1352100841" sldId="351"/>
            <ac:spMk id="13" creationId="{0BBB9D25-9AE6-874D-BCCD-4E852B3408D9}"/>
          </ac:spMkLst>
        </pc:spChg>
        <pc:spChg chg="add mod">
          <ac:chgData name="Aria E Fiat" userId="d352dcc2-77e0-46ba-8182-897954ed3962" providerId="ADAL" clId="{56ED43F9-0E2E-0A4A-977A-8387EDA26E6B}" dt="2020-08-09T20:56:23.004" v="3847" actId="20577"/>
          <ac:spMkLst>
            <pc:docMk/>
            <pc:sldMk cId="1352100841" sldId="351"/>
            <ac:spMk id="14" creationId="{2C7447ED-578B-A142-8446-12758681F957}"/>
          </ac:spMkLst>
        </pc:spChg>
        <pc:spChg chg="add mod">
          <ac:chgData name="Aria E Fiat" userId="d352dcc2-77e0-46ba-8182-897954ed3962" providerId="ADAL" clId="{56ED43F9-0E2E-0A4A-977A-8387EDA26E6B}" dt="2020-08-09T20:56:31.638" v="3854" actId="20577"/>
          <ac:spMkLst>
            <pc:docMk/>
            <pc:sldMk cId="1352100841" sldId="351"/>
            <ac:spMk id="15" creationId="{F30F1EE1-73E1-0E4F-BB7F-4E72FD49C72E}"/>
          </ac:spMkLst>
        </pc:spChg>
        <pc:spChg chg="add mod">
          <ac:chgData name="Aria E Fiat" userId="d352dcc2-77e0-46ba-8182-897954ed3962" providerId="ADAL" clId="{56ED43F9-0E2E-0A4A-977A-8387EDA26E6B}" dt="2020-08-09T20:55:35.755" v="3823" actId="207"/>
          <ac:spMkLst>
            <pc:docMk/>
            <pc:sldMk cId="1352100841" sldId="351"/>
            <ac:spMk id="17" creationId="{1D8FE0CE-46AA-2845-A7D1-94F4AAB82266}"/>
          </ac:spMkLst>
        </pc:spChg>
        <pc:spChg chg="add mod">
          <ac:chgData name="Aria E Fiat" userId="d352dcc2-77e0-46ba-8182-897954ed3962" providerId="ADAL" clId="{56ED43F9-0E2E-0A4A-977A-8387EDA26E6B}" dt="2020-08-09T20:55:35.755" v="3823" actId="207"/>
          <ac:spMkLst>
            <pc:docMk/>
            <pc:sldMk cId="1352100841" sldId="351"/>
            <ac:spMk id="18" creationId="{CB0EC28C-FF2D-6B49-9ECF-18C523D02C12}"/>
          </ac:spMkLst>
        </pc:spChg>
        <pc:spChg chg="add mod">
          <ac:chgData name="Aria E Fiat" userId="d352dcc2-77e0-46ba-8182-897954ed3962" providerId="ADAL" clId="{56ED43F9-0E2E-0A4A-977A-8387EDA26E6B}" dt="2020-08-09T20:56:54.086" v="3891" actId="20577"/>
          <ac:spMkLst>
            <pc:docMk/>
            <pc:sldMk cId="1352100841" sldId="351"/>
            <ac:spMk id="19" creationId="{6B4A6EDA-6F45-FD4F-9801-C680964C1E48}"/>
          </ac:spMkLst>
        </pc:spChg>
        <pc:spChg chg="add mod">
          <ac:chgData name="Aria E Fiat" userId="d352dcc2-77e0-46ba-8182-897954ed3962" providerId="ADAL" clId="{56ED43F9-0E2E-0A4A-977A-8387EDA26E6B}" dt="2020-08-09T20:56:46.961" v="3879" actId="20577"/>
          <ac:spMkLst>
            <pc:docMk/>
            <pc:sldMk cId="1352100841" sldId="351"/>
            <ac:spMk id="20" creationId="{82BF912C-D820-324B-8937-61E369B6492D}"/>
          </ac:spMkLst>
        </pc:spChg>
        <pc:cxnChg chg="add del mod">
          <ac:chgData name="Aria E Fiat" userId="d352dcc2-77e0-46ba-8182-897954ed3962" providerId="ADAL" clId="{56ED43F9-0E2E-0A4A-977A-8387EDA26E6B}" dt="2020-08-09T20:53:15.842" v="3770" actId="478"/>
          <ac:cxnSpMkLst>
            <pc:docMk/>
            <pc:sldMk cId="1352100841" sldId="351"/>
            <ac:cxnSpMk id="6" creationId="{B8ACFC86-EF27-B843-A5DA-EF2DD0DC82F4}"/>
          </ac:cxnSpMkLst>
        </pc:cxnChg>
        <pc:cxnChg chg="add mod">
          <ac:chgData name="Aria E Fiat" userId="d352dcc2-77e0-46ba-8182-897954ed3962" providerId="ADAL" clId="{56ED43F9-0E2E-0A4A-977A-8387EDA26E6B}" dt="2020-08-09T20:54:34.598" v="3813" actId="14100"/>
          <ac:cxnSpMkLst>
            <pc:docMk/>
            <pc:sldMk cId="1352100841" sldId="351"/>
            <ac:cxnSpMk id="8" creationId="{2B24FD5A-AFD1-9A4A-8102-C350908F3F8C}"/>
          </ac:cxnSpMkLst>
        </pc:cxnChg>
      </pc:sldChg>
      <pc:sldChg chg="del">
        <pc:chgData name="Aria E Fiat" userId="d352dcc2-77e0-46ba-8182-897954ed3962" providerId="ADAL" clId="{56ED43F9-0E2E-0A4A-977A-8387EDA26E6B}" dt="2020-08-09T20:57:37.642" v="3893" actId="2696"/>
        <pc:sldMkLst>
          <pc:docMk/>
          <pc:sldMk cId="1724834505" sldId="352"/>
        </pc:sldMkLst>
      </pc:sldChg>
      <pc:sldChg chg="addSp delSp modSp mod modNotesTx">
        <pc:chgData name="Aria E Fiat" userId="d352dcc2-77e0-46ba-8182-897954ed3962" providerId="ADAL" clId="{56ED43F9-0E2E-0A4A-977A-8387EDA26E6B}" dt="2020-08-10T02:11:35.672" v="8626" actId="20577"/>
        <pc:sldMkLst>
          <pc:docMk/>
          <pc:sldMk cId="331027115" sldId="353"/>
        </pc:sldMkLst>
        <pc:spChg chg="mod">
          <ac:chgData name="Aria E Fiat" userId="d352dcc2-77e0-46ba-8182-897954ed3962" providerId="ADAL" clId="{56ED43F9-0E2E-0A4A-977A-8387EDA26E6B}" dt="2020-08-09T21:25:53.202" v="4596" actId="207"/>
          <ac:spMkLst>
            <pc:docMk/>
            <pc:sldMk cId="331027115" sldId="353"/>
            <ac:spMk id="2" creationId="{DFDCC1DD-8A69-495A-8BFD-4FF43C55BCCB}"/>
          </ac:spMkLst>
        </pc:spChg>
        <pc:spChg chg="del">
          <ac:chgData name="Aria E Fiat" userId="d352dcc2-77e0-46ba-8182-897954ed3962" providerId="ADAL" clId="{56ED43F9-0E2E-0A4A-977A-8387EDA26E6B}" dt="2020-08-09T21:22:16.693" v="4511" actId="478"/>
          <ac:spMkLst>
            <pc:docMk/>
            <pc:sldMk cId="331027115" sldId="353"/>
            <ac:spMk id="3" creationId="{7D742449-647F-4EBE-8886-7F562ABE2C75}"/>
          </ac:spMkLst>
        </pc:spChg>
        <pc:spChg chg="add del">
          <ac:chgData name="Aria E Fiat" userId="d352dcc2-77e0-46ba-8182-897954ed3962" providerId="ADAL" clId="{56ED43F9-0E2E-0A4A-977A-8387EDA26E6B}" dt="2020-08-09T21:22:24.040" v="4513" actId="478"/>
          <ac:spMkLst>
            <pc:docMk/>
            <pc:sldMk cId="331027115" sldId="353"/>
            <ac:spMk id="4" creationId="{DDAA3FFB-F071-E342-A0F0-CA234BAC068B}"/>
          </ac:spMkLst>
        </pc:spChg>
        <pc:spChg chg="add mod">
          <ac:chgData name="Aria E Fiat" userId="d352dcc2-77e0-46ba-8182-897954ed3962" providerId="ADAL" clId="{56ED43F9-0E2E-0A4A-977A-8387EDA26E6B}" dt="2020-08-09T21:25:49.118" v="4595" actId="207"/>
          <ac:spMkLst>
            <pc:docMk/>
            <pc:sldMk cId="331027115" sldId="353"/>
            <ac:spMk id="5" creationId="{AC4D610F-6C1F-2149-B4E5-3FB9F2C34CE5}"/>
          </ac:spMkLst>
        </pc:spChg>
        <pc:spChg chg="add mod">
          <ac:chgData name="Aria E Fiat" userId="d352dcc2-77e0-46ba-8182-897954ed3962" providerId="ADAL" clId="{56ED43F9-0E2E-0A4A-977A-8387EDA26E6B}" dt="2020-08-09T21:25:14.775" v="4592" actId="207"/>
          <ac:spMkLst>
            <pc:docMk/>
            <pc:sldMk cId="331027115" sldId="353"/>
            <ac:spMk id="6" creationId="{735ED334-E5FE-EB4E-A70C-CD66132E4973}"/>
          </ac:spMkLst>
        </pc:spChg>
        <pc:picChg chg="add mod modCrop">
          <ac:chgData name="Aria E Fiat" userId="d352dcc2-77e0-46ba-8182-897954ed3962" providerId="ADAL" clId="{56ED43F9-0E2E-0A4A-977A-8387EDA26E6B}" dt="2020-08-09T21:36:48.731" v="4766" actId="732"/>
          <ac:picMkLst>
            <pc:docMk/>
            <pc:sldMk cId="331027115" sldId="353"/>
            <ac:picMk id="8" creationId="{E5D1FE1F-1808-2A4D-9DF7-D74C568967A7}"/>
          </ac:picMkLst>
        </pc:picChg>
      </pc:sldChg>
      <pc:sldChg chg="addSp delSp modSp mod">
        <pc:chgData name="Aria E Fiat" userId="d352dcc2-77e0-46ba-8182-897954ed3962" providerId="ADAL" clId="{56ED43F9-0E2E-0A4A-977A-8387EDA26E6B}" dt="2020-08-10T00:49:15.362" v="6354" actId="14100"/>
        <pc:sldMkLst>
          <pc:docMk/>
          <pc:sldMk cId="993983151" sldId="354"/>
        </pc:sldMkLst>
        <pc:spChg chg="del">
          <ac:chgData name="Aria E Fiat" userId="d352dcc2-77e0-46ba-8182-897954ed3962" providerId="ADAL" clId="{56ED43F9-0E2E-0A4A-977A-8387EDA26E6B}" dt="2020-08-09T21:14:36.264" v="4415" actId="478"/>
          <ac:spMkLst>
            <pc:docMk/>
            <pc:sldMk cId="993983151" sldId="354"/>
            <ac:spMk id="3" creationId="{56519C82-8B02-48F8-8AEA-495D8D0CEFC9}"/>
          </ac:spMkLst>
        </pc:spChg>
        <pc:spChg chg="add mod">
          <ac:chgData name="Aria E Fiat" userId="d352dcc2-77e0-46ba-8182-897954ed3962" providerId="ADAL" clId="{56ED43F9-0E2E-0A4A-977A-8387EDA26E6B}" dt="2020-08-10T00:48:41.261" v="6346" actId="1076"/>
          <ac:spMkLst>
            <pc:docMk/>
            <pc:sldMk cId="993983151" sldId="354"/>
            <ac:spMk id="4" creationId="{0345B335-D31D-4F47-8629-EF9D27CACEFF}"/>
          </ac:spMkLst>
        </pc:spChg>
        <pc:spChg chg="add mod">
          <ac:chgData name="Aria E Fiat" userId="d352dcc2-77e0-46ba-8182-897954ed3962" providerId="ADAL" clId="{56ED43F9-0E2E-0A4A-977A-8387EDA26E6B}" dt="2020-08-10T00:48:46.114" v="6347" actId="1076"/>
          <ac:spMkLst>
            <pc:docMk/>
            <pc:sldMk cId="993983151" sldId="354"/>
            <ac:spMk id="5" creationId="{D89B89A3-F20A-CF41-9FAA-53BFA9D7A829}"/>
          </ac:spMkLst>
        </pc:spChg>
        <pc:cxnChg chg="add mod">
          <ac:chgData name="Aria E Fiat" userId="d352dcc2-77e0-46ba-8182-897954ed3962" providerId="ADAL" clId="{56ED43F9-0E2E-0A4A-977A-8387EDA26E6B}" dt="2020-08-10T00:48:52.403" v="6349" actId="14100"/>
          <ac:cxnSpMkLst>
            <pc:docMk/>
            <pc:sldMk cId="993983151" sldId="354"/>
            <ac:cxnSpMk id="6" creationId="{8E46CE7A-3562-4C4C-9AA6-B3C1638B08EE}"/>
          </ac:cxnSpMkLst>
        </pc:cxnChg>
        <pc:cxnChg chg="add mod">
          <ac:chgData name="Aria E Fiat" userId="d352dcc2-77e0-46ba-8182-897954ed3962" providerId="ADAL" clId="{56ED43F9-0E2E-0A4A-977A-8387EDA26E6B}" dt="2020-08-10T00:49:15.362" v="6354" actId="14100"/>
          <ac:cxnSpMkLst>
            <pc:docMk/>
            <pc:sldMk cId="993983151" sldId="354"/>
            <ac:cxnSpMk id="7" creationId="{D5C6E37B-FCC2-024E-821C-874C1CC19CBF}"/>
          </ac:cxnSpMkLst>
        </pc:cxnChg>
      </pc:sldChg>
      <pc:sldChg chg="addSp delSp modSp del mod">
        <pc:chgData name="Aria E Fiat" userId="d352dcc2-77e0-46ba-8182-897954ed3962" providerId="ADAL" clId="{56ED43F9-0E2E-0A4A-977A-8387EDA26E6B}" dt="2020-08-10T00:48:24.800" v="6345" actId="2696"/>
        <pc:sldMkLst>
          <pc:docMk/>
          <pc:sldMk cId="3326328520" sldId="355"/>
        </pc:sldMkLst>
        <pc:spChg chg="del">
          <ac:chgData name="Aria E Fiat" userId="d352dcc2-77e0-46ba-8182-897954ed3962" providerId="ADAL" clId="{56ED43F9-0E2E-0A4A-977A-8387EDA26E6B}" dt="2020-08-10T00:47:14.647" v="6287" actId="478"/>
          <ac:spMkLst>
            <pc:docMk/>
            <pc:sldMk cId="3326328520" sldId="355"/>
            <ac:spMk id="2" creationId="{5CF6792E-2DEC-463A-96AE-6E48F7A94822}"/>
          </ac:spMkLst>
        </pc:spChg>
        <pc:spChg chg="del mod">
          <ac:chgData name="Aria E Fiat" userId="d352dcc2-77e0-46ba-8182-897954ed3962" providerId="ADAL" clId="{56ED43F9-0E2E-0A4A-977A-8387EDA26E6B}" dt="2020-08-10T00:47:20.147" v="6291" actId="478"/>
          <ac:spMkLst>
            <pc:docMk/>
            <pc:sldMk cId="3326328520" sldId="355"/>
            <ac:spMk id="3" creationId="{A8AEA7AE-6A3B-4AC5-96CF-C1FAC793B3A6}"/>
          </ac:spMkLst>
        </pc:spChg>
        <pc:spChg chg="add del mod">
          <ac:chgData name="Aria E Fiat" userId="d352dcc2-77e0-46ba-8182-897954ed3962" providerId="ADAL" clId="{56ED43F9-0E2E-0A4A-977A-8387EDA26E6B}" dt="2020-08-10T00:47:17.596" v="6289" actId="478"/>
          <ac:spMkLst>
            <pc:docMk/>
            <pc:sldMk cId="3326328520" sldId="355"/>
            <ac:spMk id="5" creationId="{41F0806F-4C7D-5A46-8C34-C3CA66EAF6C5}"/>
          </ac:spMkLst>
        </pc:spChg>
        <pc:spChg chg="add mod">
          <ac:chgData name="Aria E Fiat" userId="d352dcc2-77e0-46ba-8182-897954ed3962" providerId="ADAL" clId="{56ED43F9-0E2E-0A4A-977A-8387EDA26E6B}" dt="2020-08-10T00:47:34.097" v="6296" actId="255"/>
          <ac:spMkLst>
            <pc:docMk/>
            <pc:sldMk cId="3326328520" sldId="355"/>
            <ac:spMk id="6" creationId="{B6E0E517-F08B-6644-BB0D-549080BCDC8C}"/>
          </ac:spMkLst>
        </pc:spChg>
        <pc:picChg chg="add mod">
          <ac:chgData name="Aria E Fiat" userId="d352dcc2-77e0-46ba-8182-897954ed3962" providerId="ADAL" clId="{56ED43F9-0E2E-0A4A-977A-8387EDA26E6B}" dt="2020-08-10T00:48:02.912" v="6304" actId="1076"/>
          <ac:picMkLst>
            <pc:docMk/>
            <pc:sldMk cId="3326328520" sldId="355"/>
            <ac:picMk id="8" creationId="{7F5F2C5E-3665-0D44-932F-8588E97E1992}"/>
          </ac:picMkLst>
        </pc:picChg>
      </pc:sldChg>
      <pc:sldChg chg="addSp delSp modSp mod setBg setClrOvrMap">
        <pc:chgData name="Aria E Fiat" userId="d352dcc2-77e0-46ba-8182-897954ed3962" providerId="ADAL" clId="{56ED43F9-0E2E-0A4A-977A-8387EDA26E6B}" dt="2020-08-10T01:58:38.473" v="8551"/>
        <pc:sldMkLst>
          <pc:docMk/>
          <pc:sldMk cId="1466850676" sldId="356"/>
        </pc:sldMkLst>
        <pc:spChg chg="mod ord">
          <ac:chgData name="Aria E Fiat" userId="d352dcc2-77e0-46ba-8182-897954ed3962" providerId="ADAL" clId="{56ED43F9-0E2E-0A4A-977A-8387EDA26E6B}" dt="2020-08-10T00:45:36.405" v="6269" actId="26606"/>
          <ac:spMkLst>
            <pc:docMk/>
            <pc:sldMk cId="1466850676" sldId="356"/>
            <ac:spMk id="2" creationId="{DBF21A37-29B0-4040-99F7-F31D07265535}"/>
          </ac:spMkLst>
        </pc:spChg>
        <pc:spChg chg="del">
          <ac:chgData name="Aria E Fiat" userId="d352dcc2-77e0-46ba-8182-897954ed3962" providerId="ADAL" clId="{56ED43F9-0E2E-0A4A-977A-8387EDA26E6B}" dt="2020-08-10T00:44:33.199" v="6187"/>
          <ac:spMkLst>
            <pc:docMk/>
            <pc:sldMk cId="1466850676" sldId="356"/>
            <ac:spMk id="3" creationId="{5EDE73FE-B0F7-44D2-9657-85A7F356BECF}"/>
          </ac:spMkLst>
        </pc:spChg>
        <pc:spChg chg="add del mod">
          <ac:chgData name="Aria E Fiat" userId="d352dcc2-77e0-46ba-8182-897954ed3962" providerId="ADAL" clId="{56ED43F9-0E2E-0A4A-977A-8387EDA26E6B}" dt="2020-08-10T00:45:44.106" v="6272"/>
          <ac:spMkLst>
            <pc:docMk/>
            <pc:sldMk cId="1466850676" sldId="356"/>
            <ac:spMk id="6" creationId="{5C4AD052-E48E-E648-86DE-FDF04B6D9F1A}"/>
          </ac:spMkLst>
        </pc:spChg>
        <pc:spChg chg="add del">
          <ac:chgData name="Aria E Fiat" userId="d352dcc2-77e0-46ba-8182-897954ed3962" providerId="ADAL" clId="{56ED43F9-0E2E-0A4A-977A-8387EDA26E6B}" dt="2020-08-10T00:45:21.901" v="6268" actId="478"/>
          <ac:spMkLst>
            <pc:docMk/>
            <pc:sldMk cId="1466850676" sldId="356"/>
            <ac:spMk id="9" creationId="{9A87DC02-8FDD-4BA6-84C9-FBDCCF98D4A8}"/>
          </ac:spMkLst>
        </pc:spChg>
        <pc:spChg chg="add del">
          <ac:chgData name="Aria E Fiat" userId="d352dcc2-77e0-46ba-8182-897954ed3962" providerId="ADAL" clId="{56ED43F9-0E2E-0A4A-977A-8387EDA26E6B}" dt="2020-08-10T00:45:36.405" v="6269" actId="26606"/>
          <ac:spMkLst>
            <pc:docMk/>
            <pc:sldMk cId="1466850676" sldId="356"/>
            <ac:spMk id="12" creationId="{C5E6CFF1-2F42-4E10-9A97-F116F46F53FE}"/>
          </ac:spMkLst>
        </pc:spChg>
        <pc:spChg chg="add mod">
          <ac:chgData name="Aria E Fiat" userId="d352dcc2-77e0-46ba-8182-897954ed3962" providerId="ADAL" clId="{56ED43F9-0E2E-0A4A-977A-8387EDA26E6B}" dt="2020-08-10T01:58:38.473" v="8551"/>
          <ac:spMkLst>
            <pc:docMk/>
            <pc:sldMk cId="1466850676" sldId="356"/>
            <ac:spMk id="15" creationId="{F8A9DA8F-1631-1144-B504-2A7646C02DB2}"/>
          </ac:spMkLst>
        </pc:spChg>
        <pc:spChg chg="add">
          <ac:chgData name="Aria E Fiat" userId="d352dcc2-77e0-46ba-8182-897954ed3962" providerId="ADAL" clId="{56ED43F9-0E2E-0A4A-977A-8387EDA26E6B}" dt="2020-08-10T00:45:36.405" v="6269" actId="26606"/>
          <ac:spMkLst>
            <pc:docMk/>
            <pc:sldMk cId="1466850676" sldId="356"/>
            <ac:spMk id="19" creationId="{0671A8AE-40A1-4631-A6B8-581AFF065482}"/>
          </ac:spMkLst>
        </pc:spChg>
        <pc:spChg chg="add">
          <ac:chgData name="Aria E Fiat" userId="d352dcc2-77e0-46ba-8182-897954ed3962" providerId="ADAL" clId="{56ED43F9-0E2E-0A4A-977A-8387EDA26E6B}" dt="2020-08-10T00:45:36.405" v="6269" actId="26606"/>
          <ac:spMkLst>
            <pc:docMk/>
            <pc:sldMk cId="1466850676" sldId="356"/>
            <ac:spMk id="21" creationId="{AB58EF07-17C2-48CF-ABB0-EEF1F17CB8F0}"/>
          </ac:spMkLst>
        </pc:spChg>
        <pc:spChg chg="add">
          <ac:chgData name="Aria E Fiat" userId="d352dcc2-77e0-46ba-8182-897954ed3962" providerId="ADAL" clId="{56ED43F9-0E2E-0A4A-977A-8387EDA26E6B}" dt="2020-08-10T00:45:36.405" v="6269" actId="26606"/>
          <ac:spMkLst>
            <pc:docMk/>
            <pc:sldMk cId="1466850676" sldId="356"/>
            <ac:spMk id="23" creationId="{AF2F604E-43BE-4DC3-B983-E071523364F8}"/>
          </ac:spMkLst>
        </pc:spChg>
        <pc:spChg chg="add">
          <ac:chgData name="Aria E Fiat" userId="d352dcc2-77e0-46ba-8182-897954ed3962" providerId="ADAL" clId="{56ED43F9-0E2E-0A4A-977A-8387EDA26E6B}" dt="2020-08-10T00:45:36.405" v="6269" actId="26606"/>
          <ac:spMkLst>
            <pc:docMk/>
            <pc:sldMk cId="1466850676" sldId="356"/>
            <ac:spMk id="25" creationId="{08C9B587-E65E-4B52-B37C-ABEBB6E87928}"/>
          </ac:spMkLst>
        </pc:spChg>
        <pc:picChg chg="add mod">
          <ac:chgData name="Aria E Fiat" userId="d352dcc2-77e0-46ba-8182-897954ed3962" providerId="ADAL" clId="{56ED43F9-0E2E-0A4A-977A-8387EDA26E6B}" dt="2020-08-10T00:45:36.405" v="6269" actId="26606"/>
          <ac:picMkLst>
            <pc:docMk/>
            <pc:sldMk cId="1466850676" sldId="356"/>
            <ac:picMk id="5" creationId="{8B1B057C-2F91-8D4E-B243-0DCAC0B71729}"/>
          </ac:picMkLst>
        </pc:picChg>
        <pc:cxnChg chg="add del">
          <ac:chgData name="Aria E Fiat" userId="d352dcc2-77e0-46ba-8182-897954ed3962" providerId="ADAL" clId="{56ED43F9-0E2E-0A4A-977A-8387EDA26E6B}" dt="2020-08-10T00:45:36.405" v="6269" actId="26606"/>
          <ac:cxnSpMkLst>
            <pc:docMk/>
            <pc:sldMk cId="1466850676" sldId="356"/>
            <ac:cxnSpMk id="14" creationId="{96A8629B-8289-498B-939B-1CA0C106182C}"/>
          </ac:cxnSpMkLst>
        </pc:cxnChg>
      </pc:sldChg>
      <pc:sldChg chg="addSp delSp modSp mod delAnim modAnim modNotesTx">
        <pc:chgData name="Aria E Fiat" userId="d352dcc2-77e0-46ba-8182-897954ed3962" providerId="ADAL" clId="{56ED43F9-0E2E-0A4A-977A-8387EDA26E6B}" dt="2020-08-10T02:01:19.394" v="8567"/>
        <pc:sldMkLst>
          <pc:docMk/>
          <pc:sldMk cId="1784525653" sldId="357"/>
        </pc:sldMkLst>
        <pc:spChg chg="mod">
          <ac:chgData name="Aria E Fiat" userId="d352dcc2-77e0-46ba-8182-897954ed3962" providerId="ADAL" clId="{56ED43F9-0E2E-0A4A-977A-8387EDA26E6B}" dt="2020-08-10T01:01:23.322" v="6674" actId="1076"/>
          <ac:spMkLst>
            <pc:docMk/>
            <pc:sldMk cId="1784525653" sldId="357"/>
            <ac:spMk id="2" creationId="{C24D92B1-D17A-49B9-B9AD-D37A48608CC3}"/>
          </ac:spMkLst>
        </pc:spChg>
        <pc:spChg chg="del">
          <ac:chgData name="Aria E Fiat" userId="d352dcc2-77e0-46ba-8182-897954ed3962" providerId="ADAL" clId="{56ED43F9-0E2E-0A4A-977A-8387EDA26E6B}" dt="2020-08-10T00:56:54.782" v="6613" actId="478"/>
          <ac:spMkLst>
            <pc:docMk/>
            <pc:sldMk cId="1784525653" sldId="357"/>
            <ac:spMk id="3" creationId="{CBBDFAD5-E375-441F-9DF7-1F8210BBC80F}"/>
          </ac:spMkLst>
        </pc:spChg>
        <pc:spChg chg="add mod">
          <ac:chgData name="Aria E Fiat" userId="d352dcc2-77e0-46ba-8182-897954ed3962" providerId="ADAL" clId="{56ED43F9-0E2E-0A4A-977A-8387EDA26E6B}" dt="2020-08-10T01:01:18.671" v="6673" actId="1076"/>
          <ac:spMkLst>
            <pc:docMk/>
            <pc:sldMk cId="1784525653" sldId="357"/>
            <ac:spMk id="9" creationId="{5479A366-40F5-5F43-9010-F1AEDDE44B47}"/>
          </ac:spMkLst>
        </pc:spChg>
        <pc:spChg chg="add mod">
          <ac:chgData name="Aria E Fiat" userId="d352dcc2-77e0-46ba-8182-897954ed3962" providerId="ADAL" clId="{56ED43F9-0E2E-0A4A-977A-8387EDA26E6B}" dt="2020-08-10T01:01:18.671" v="6673" actId="1076"/>
          <ac:spMkLst>
            <pc:docMk/>
            <pc:sldMk cId="1784525653" sldId="357"/>
            <ac:spMk id="10" creationId="{ECA44F76-D0B1-C843-9D0D-D32F15E514C2}"/>
          </ac:spMkLst>
        </pc:spChg>
        <pc:spChg chg="add mod">
          <ac:chgData name="Aria E Fiat" userId="d352dcc2-77e0-46ba-8182-897954ed3962" providerId="ADAL" clId="{56ED43F9-0E2E-0A4A-977A-8387EDA26E6B}" dt="2020-08-10T01:01:18.671" v="6673" actId="1076"/>
          <ac:spMkLst>
            <pc:docMk/>
            <pc:sldMk cId="1784525653" sldId="357"/>
            <ac:spMk id="11" creationId="{7037D0EA-C692-4F40-B621-F4E68656FD00}"/>
          </ac:spMkLst>
        </pc:spChg>
        <pc:spChg chg="add mod">
          <ac:chgData name="Aria E Fiat" userId="d352dcc2-77e0-46ba-8182-897954ed3962" providerId="ADAL" clId="{56ED43F9-0E2E-0A4A-977A-8387EDA26E6B}" dt="2020-08-10T01:01:18.671" v="6673" actId="1076"/>
          <ac:spMkLst>
            <pc:docMk/>
            <pc:sldMk cId="1784525653" sldId="357"/>
            <ac:spMk id="12" creationId="{94C38C24-D9BB-4F46-81AF-160E923150E4}"/>
          </ac:spMkLst>
        </pc:spChg>
        <pc:spChg chg="add mod">
          <ac:chgData name="Aria E Fiat" userId="d352dcc2-77e0-46ba-8182-897954ed3962" providerId="ADAL" clId="{56ED43F9-0E2E-0A4A-977A-8387EDA26E6B}" dt="2020-08-10T01:01:18.671" v="6673" actId="1076"/>
          <ac:spMkLst>
            <pc:docMk/>
            <pc:sldMk cId="1784525653" sldId="357"/>
            <ac:spMk id="13" creationId="{A93A16E5-1BF7-5F4D-97F2-724530A6986E}"/>
          </ac:spMkLst>
        </pc:spChg>
        <pc:spChg chg="add mod">
          <ac:chgData name="Aria E Fiat" userId="d352dcc2-77e0-46ba-8182-897954ed3962" providerId="ADAL" clId="{56ED43F9-0E2E-0A4A-977A-8387EDA26E6B}" dt="2020-08-10T01:01:18.671" v="6673" actId="1076"/>
          <ac:spMkLst>
            <pc:docMk/>
            <pc:sldMk cId="1784525653" sldId="357"/>
            <ac:spMk id="15" creationId="{856D9FCC-F086-A848-AEC4-950C75ABC8EC}"/>
          </ac:spMkLst>
        </pc:spChg>
        <pc:spChg chg="add mod">
          <ac:chgData name="Aria E Fiat" userId="d352dcc2-77e0-46ba-8182-897954ed3962" providerId="ADAL" clId="{56ED43F9-0E2E-0A4A-977A-8387EDA26E6B}" dt="2020-08-10T01:01:44.374" v="6678" actId="1076"/>
          <ac:spMkLst>
            <pc:docMk/>
            <pc:sldMk cId="1784525653" sldId="357"/>
            <ac:spMk id="18" creationId="{A92EF5E7-45B1-7E4F-BAD4-EC2458E26275}"/>
          </ac:spMkLst>
        </pc:spChg>
        <pc:picChg chg="add mod">
          <ac:chgData name="Aria E Fiat" userId="d352dcc2-77e0-46ba-8182-897954ed3962" providerId="ADAL" clId="{56ED43F9-0E2E-0A4A-977A-8387EDA26E6B}" dt="2020-08-10T01:01:18.671" v="6673" actId="1076"/>
          <ac:picMkLst>
            <pc:docMk/>
            <pc:sldMk cId="1784525653" sldId="357"/>
            <ac:picMk id="4" creationId="{A851AE4E-E32A-F243-8F43-6E615C23DF62}"/>
          </ac:picMkLst>
        </pc:picChg>
        <pc:picChg chg="add mod">
          <ac:chgData name="Aria E Fiat" userId="d352dcc2-77e0-46ba-8182-897954ed3962" providerId="ADAL" clId="{56ED43F9-0E2E-0A4A-977A-8387EDA26E6B}" dt="2020-08-10T01:01:18.671" v="6673" actId="1076"/>
          <ac:picMkLst>
            <pc:docMk/>
            <pc:sldMk cId="1784525653" sldId="357"/>
            <ac:picMk id="5" creationId="{2F246F22-8196-9844-8A1C-0098A1A95092}"/>
          </ac:picMkLst>
        </pc:picChg>
        <pc:picChg chg="add mod">
          <ac:chgData name="Aria E Fiat" userId="d352dcc2-77e0-46ba-8182-897954ed3962" providerId="ADAL" clId="{56ED43F9-0E2E-0A4A-977A-8387EDA26E6B}" dt="2020-08-10T01:01:18.671" v="6673" actId="1076"/>
          <ac:picMkLst>
            <pc:docMk/>
            <pc:sldMk cId="1784525653" sldId="357"/>
            <ac:picMk id="6" creationId="{E0250F62-650A-C049-873C-C640CE8A1819}"/>
          </ac:picMkLst>
        </pc:picChg>
        <pc:picChg chg="add mod">
          <ac:chgData name="Aria E Fiat" userId="d352dcc2-77e0-46ba-8182-897954ed3962" providerId="ADAL" clId="{56ED43F9-0E2E-0A4A-977A-8387EDA26E6B}" dt="2020-08-10T01:01:18.671" v="6673" actId="1076"/>
          <ac:picMkLst>
            <pc:docMk/>
            <pc:sldMk cId="1784525653" sldId="357"/>
            <ac:picMk id="7" creationId="{3D80A11B-691A-7A46-B26C-A54FA05DFE5C}"/>
          </ac:picMkLst>
        </pc:picChg>
        <pc:picChg chg="add mod">
          <ac:chgData name="Aria E Fiat" userId="d352dcc2-77e0-46ba-8182-897954ed3962" providerId="ADAL" clId="{56ED43F9-0E2E-0A4A-977A-8387EDA26E6B}" dt="2020-08-10T01:01:18.671" v="6673" actId="1076"/>
          <ac:picMkLst>
            <pc:docMk/>
            <pc:sldMk cId="1784525653" sldId="357"/>
            <ac:picMk id="8" creationId="{B7135F30-3B7C-3140-85D5-6E217EE57B28}"/>
          </ac:picMkLst>
        </pc:picChg>
        <pc:picChg chg="add del mod">
          <ac:chgData name="Aria E Fiat" userId="d352dcc2-77e0-46ba-8182-897954ed3962" providerId="ADAL" clId="{56ED43F9-0E2E-0A4A-977A-8387EDA26E6B}" dt="2020-08-10T01:00:20.820" v="6665" actId="478"/>
          <ac:picMkLst>
            <pc:docMk/>
            <pc:sldMk cId="1784525653" sldId="357"/>
            <ac:picMk id="14" creationId="{4255215A-5B99-7541-9DCB-4DE572B3B3C7}"/>
          </ac:picMkLst>
        </pc:picChg>
        <pc:picChg chg="add mod">
          <ac:chgData name="Aria E Fiat" userId="d352dcc2-77e0-46ba-8182-897954ed3962" providerId="ADAL" clId="{56ED43F9-0E2E-0A4A-977A-8387EDA26E6B}" dt="2020-08-10T01:01:18.671" v="6673" actId="1076"/>
          <ac:picMkLst>
            <pc:docMk/>
            <pc:sldMk cId="1784525653" sldId="357"/>
            <ac:picMk id="17" creationId="{6004CCEA-C786-D44B-BC10-41F1C907B9FD}"/>
          </ac:picMkLst>
        </pc:picChg>
      </pc:sldChg>
      <pc:sldChg chg="addSp delSp modSp mod setBg modAnim">
        <pc:chgData name="Aria E Fiat" userId="d352dcc2-77e0-46ba-8182-897954ed3962" providerId="ADAL" clId="{56ED43F9-0E2E-0A4A-977A-8387EDA26E6B}" dt="2020-08-10T03:45:50.816" v="12418"/>
        <pc:sldMkLst>
          <pc:docMk/>
          <pc:sldMk cId="657514744" sldId="358"/>
        </pc:sldMkLst>
        <pc:spChg chg="del">
          <ac:chgData name="Aria E Fiat" userId="d352dcc2-77e0-46ba-8182-897954ed3962" providerId="ADAL" clId="{56ED43F9-0E2E-0A4A-977A-8387EDA26E6B}" dt="2020-08-10T01:04:09.224" v="6713" actId="478"/>
          <ac:spMkLst>
            <pc:docMk/>
            <pc:sldMk cId="657514744" sldId="358"/>
            <ac:spMk id="3" creationId="{3FC6A32F-9134-4724-B7DE-27B44A1AA5F9}"/>
          </ac:spMkLst>
        </pc:spChg>
        <pc:spChg chg="add del">
          <ac:chgData name="Aria E Fiat" userId="d352dcc2-77e0-46ba-8182-897954ed3962" providerId="ADAL" clId="{56ED43F9-0E2E-0A4A-977A-8387EDA26E6B}" dt="2020-08-10T01:05:55.868" v="6721" actId="478"/>
          <ac:spMkLst>
            <pc:docMk/>
            <pc:sldMk cId="657514744" sldId="358"/>
            <ac:spMk id="5" creationId="{7855D326-F582-5247-A362-2362740F2C0E}"/>
          </ac:spMkLst>
        </pc:spChg>
        <pc:spChg chg="add mod">
          <ac:chgData name="Aria E Fiat" userId="d352dcc2-77e0-46ba-8182-897954ed3962" providerId="ADAL" clId="{56ED43F9-0E2E-0A4A-977A-8387EDA26E6B}" dt="2020-08-10T01:10:04.722" v="7065" actId="20577"/>
          <ac:spMkLst>
            <pc:docMk/>
            <pc:sldMk cId="657514744" sldId="358"/>
            <ac:spMk id="6" creationId="{9E38C8ED-1172-264A-9EC1-99D913FE6D0D}"/>
          </ac:spMkLst>
        </pc:spChg>
        <pc:spChg chg="add mod">
          <ac:chgData name="Aria E Fiat" userId="d352dcc2-77e0-46ba-8182-897954ed3962" providerId="ADAL" clId="{56ED43F9-0E2E-0A4A-977A-8387EDA26E6B}" dt="2020-08-10T01:06:55.415" v="6753" actId="207"/>
          <ac:spMkLst>
            <pc:docMk/>
            <pc:sldMk cId="657514744" sldId="358"/>
            <ac:spMk id="7" creationId="{3D93B4AB-97BB-9049-86B1-1DFA6B9A4F1C}"/>
          </ac:spMkLst>
        </pc:spChg>
        <pc:spChg chg="add mod">
          <ac:chgData name="Aria E Fiat" userId="d352dcc2-77e0-46ba-8182-897954ed3962" providerId="ADAL" clId="{56ED43F9-0E2E-0A4A-977A-8387EDA26E6B}" dt="2020-08-10T01:10:26.262" v="7070" actId="1076"/>
          <ac:spMkLst>
            <pc:docMk/>
            <pc:sldMk cId="657514744" sldId="358"/>
            <ac:spMk id="10" creationId="{E5E1B50F-366C-AB40-9532-F551BA1AB133}"/>
          </ac:spMkLst>
        </pc:spChg>
        <pc:picChg chg="add mod">
          <ac:chgData name="Aria E Fiat" userId="d352dcc2-77e0-46ba-8182-897954ed3962" providerId="ADAL" clId="{56ED43F9-0E2E-0A4A-977A-8387EDA26E6B}" dt="2020-08-10T01:05:38.427" v="6718" actId="1076"/>
          <ac:picMkLst>
            <pc:docMk/>
            <pc:sldMk cId="657514744" sldId="358"/>
            <ac:picMk id="4" creationId="{F45A08FB-34EC-BC46-A81E-943C5A6CE354}"/>
          </ac:picMkLst>
        </pc:picChg>
        <pc:cxnChg chg="add mod">
          <ac:chgData name="Aria E Fiat" userId="d352dcc2-77e0-46ba-8182-897954ed3962" providerId="ADAL" clId="{56ED43F9-0E2E-0A4A-977A-8387EDA26E6B}" dt="2020-08-10T01:09:46.505" v="7064" actId="1076"/>
          <ac:cxnSpMkLst>
            <pc:docMk/>
            <pc:sldMk cId="657514744" sldId="358"/>
            <ac:cxnSpMk id="9" creationId="{0FDEC1D7-7E97-9F47-9C91-C45BBD02DE01}"/>
          </ac:cxnSpMkLst>
        </pc:cxnChg>
      </pc:sldChg>
      <pc:sldChg chg="addSp delSp modSp mod">
        <pc:chgData name="Aria E Fiat" userId="d352dcc2-77e0-46ba-8182-897954ed3962" providerId="ADAL" clId="{56ED43F9-0E2E-0A4A-977A-8387EDA26E6B}" dt="2020-08-10T01:21:39.880" v="7625" actId="1076"/>
        <pc:sldMkLst>
          <pc:docMk/>
          <pc:sldMk cId="1164444811" sldId="359"/>
        </pc:sldMkLst>
        <pc:spChg chg="mod">
          <ac:chgData name="Aria E Fiat" userId="d352dcc2-77e0-46ba-8182-897954ed3962" providerId="ADAL" clId="{56ED43F9-0E2E-0A4A-977A-8387EDA26E6B}" dt="2020-08-10T01:20:02.899" v="7609" actId="14100"/>
          <ac:spMkLst>
            <pc:docMk/>
            <pc:sldMk cId="1164444811" sldId="359"/>
            <ac:spMk id="2" creationId="{DA120815-7473-4B3D-B3C0-34D6989946F7}"/>
          </ac:spMkLst>
        </pc:spChg>
        <pc:spChg chg="del mod">
          <ac:chgData name="Aria E Fiat" userId="d352dcc2-77e0-46ba-8182-897954ed3962" providerId="ADAL" clId="{56ED43F9-0E2E-0A4A-977A-8387EDA26E6B}" dt="2020-08-10T01:11:41.355" v="7109" actId="478"/>
          <ac:spMkLst>
            <pc:docMk/>
            <pc:sldMk cId="1164444811" sldId="359"/>
            <ac:spMk id="3" creationId="{5BBC1F84-F1F1-484C-86DC-1C5C0E36C12B}"/>
          </ac:spMkLst>
        </pc:spChg>
        <pc:spChg chg="add mod">
          <ac:chgData name="Aria E Fiat" userId="d352dcc2-77e0-46ba-8182-897954ed3962" providerId="ADAL" clId="{56ED43F9-0E2E-0A4A-977A-8387EDA26E6B}" dt="2020-08-10T01:11:30.148" v="7106"/>
          <ac:spMkLst>
            <pc:docMk/>
            <pc:sldMk cId="1164444811" sldId="359"/>
            <ac:spMk id="4" creationId="{83F0FD8D-11F8-7947-B899-FA8AF286E23E}"/>
          </ac:spMkLst>
        </pc:spChg>
        <pc:spChg chg="add mod">
          <ac:chgData name="Aria E Fiat" userId="d352dcc2-77e0-46ba-8182-897954ed3962" providerId="ADAL" clId="{56ED43F9-0E2E-0A4A-977A-8387EDA26E6B}" dt="2020-08-10T01:18:03.461" v="7502" actId="1076"/>
          <ac:spMkLst>
            <pc:docMk/>
            <pc:sldMk cId="1164444811" sldId="359"/>
            <ac:spMk id="5" creationId="{CBE81355-8E9F-6241-9578-F557E5082066}"/>
          </ac:spMkLst>
        </pc:spChg>
        <pc:spChg chg="add mod">
          <ac:chgData name="Aria E Fiat" userId="d352dcc2-77e0-46ba-8182-897954ed3962" providerId="ADAL" clId="{56ED43F9-0E2E-0A4A-977A-8387EDA26E6B}" dt="2020-08-10T01:20:28.527" v="7611" actId="688"/>
          <ac:spMkLst>
            <pc:docMk/>
            <pc:sldMk cId="1164444811" sldId="359"/>
            <ac:spMk id="6" creationId="{02041C0E-8FD1-6E4D-9B88-D1C2061ECF8C}"/>
          </ac:spMkLst>
        </pc:spChg>
        <pc:spChg chg="add del mod">
          <ac:chgData name="Aria E Fiat" userId="d352dcc2-77e0-46ba-8182-897954ed3962" providerId="ADAL" clId="{56ED43F9-0E2E-0A4A-977A-8387EDA26E6B}" dt="2020-08-10T01:20:45.629" v="7612" actId="478"/>
          <ac:spMkLst>
            <pc:docMk/>
            <pc:sldMk cId="1164444811" sldId="359"/>
            <ac:spMk id="7" creationId="{C01BDFFE-A8B8-6B42-AB3F-B581B6BA1DC9}"/>
          </ac:spMkLst>
        </pc:spChg>
        <pc:spChg chg="add mod">
          <ac:chgData name="Aria E Fiat" userId="d352dcc2-77e0-46ba-8182-897954ed3962" providerId="ADAL" clId="{56ED43F9-0E2E-0A4A-977A-8387EDA26E6B}" dt="2020-08-10T01:20:51.824" v="7614" actId="1076"/>
          <ac:spMkLst>
            <pc:docMk/>
            <pc:sldMk cId="1164444811" sldId="359"/>
            <ac:spMk id="8" creationId="{7BD5AF54-0E71-6D46-A633-8A99798C4EB9}"/>
          </ac:spMkLst>
        </pc:spChg>
        <pc:spChg chg="add del mod">
          <ac:chgData name="Aria E Fiat" userId="d352dcc2-77e0-46ba-8182-897954ed3962" providerId="ADAL" clId="{56ED43F9-0E2E-0A4A-977A-8387EDA26E6B}" dt="2020-08-10T01:20:45.629" v="7612" actId="478"/>
          <ac:spMkLst>
            <pc:docMk/>
            <pc:sldMk cId="1164444811" sldId="359"/>
            <ac:spMk id="9" creationId="{4DB568D8-7704-AB43-9853-A3B6BEB58B81}"/>
          </ac:spMkLst>
        </pc:spChg>
        <pc:spChg chg="add mod">
          <ac:chgData name="Aria E Fiat" userId="d352dcc2-77e0-46ba-8182-897954ed3962" providerId="ADAL" clId="{56ED43F9-0E2E-0A4A-977A-8387EDA26E6B}" dt="2020-08-10T01:21:39.880" v="7625" actId="1076"/>
          <ac:spMkLst>
            <pc:docMk/>
            <pc:sldMk cId="1164444811" sldId="359"/>
            <ac:spMk id="10" creationId="{FA05219A-A9D6-9E40-A89C-598D3526F07C}"/>
          </ac:spMkLst>
        </pc:spChg>
        <pc:spChg chg="add mod">
          <ac:chgData name="Aria E Fiat" userId="d352dcc2-77e0-46ba-8182-897954ed3962" providerId="ADAL" clId="{56ED43F9-0E2E-0A4A-977A-8387EDA26E6B}" dt="2020-08-10T01:21:39.880" v="7625" actId="1076"/>
          <ac:spMkLst>
            <pc:docMk/>
            <pc:sldMk cId="1164444811" sldId="359"/>
            <ac:spMk id="11" creationId="{1A1972D7-C193-9C4B-A083-1E247817A3B9}"/>
          </ac:spMkLst>
        </pc:spChg>
        <pc:spChg chg="add del mod">
          <ac:chgData name="Aria E Fiat" userId="d352dcc2-77e0-46ba-8182-897954ed3962" providerId="ADAL" clId="{56ED43F9-0E2E-0A4A-977A-8387EDA26E6B}" dt="2020-08-10T01:20:45.629" v="7612" actId="478"/>
          <ac:spMkLst>
            <pc:docMk/>
            <pc:sldMk cId="1164444811" sldId="359"/>
            <ac:spMk id="12" creationId="{D76FF518-D822-A441-85FF-1120BBDC6929}"/>
          </ac:spMkLst>
        </pc:spChg>
        <pc:spChg chg="add del mod">
          <ac:chgData name="Aria E Fiat" userId="d352dcc2-77e0-46ba-8182-897954ed3962" providerId="ADAL" clId="{56ED43F9-0E2E-0A4A-977A-8387EDA26E6B}" dt="2020-08-10T01:20:45.629" v="7612" actId="478"/>
          <ac:spMkLst>
            <pc:docMk/>
            <pc:sldMk cId="1164444811" sldId="359"/>
            <ac:spMk id="13" creationId="{0C53DC34-1502-DE44-BAE5-4CA14837CB8E}"/>
          </ac:spMkLst>
        </pc:spChg>
        <pc:spChg chg="add del mod">
          <ac:chgData name="Aria E Fiat" userId="d352dcc2-77e0-46ba-8182-897954ed3962" providerId="ADAL" clId="{56ED43F9-0E2E-0A4A-977A-8387EDA26E6B}" dt="2020-08-10T01:20:45.629" v="7612" actId="478"/>
          <ac:spMkLst>
            <pc:docMk/>
            <pc:sldMk cId="1164444811" sldId="359"/>
            <ac:spMk id="14" creationId="{BE51006A-4B6D-794A-99C6-809BF313AB9F}"/>
          </ac:spMkLst>
        </pc:spChg>
        <pc:spChg chg="add del mod">
          <ac:chgData name="Aria E Fiat" userId="d352dcc2-77e0-46ba-8182-897954ed3962" providerId="ADAL" clId="{56ED43F9-0E2E-0A4A-977A-8387EDA26E6B}" dt="2020-08-10T01:20:45.629" v="7612" actId="478"/>
          <ac:spMkLst>
            <pc:docMk/>
            <pc:sldMk cId="1164444811" sldId="359"/>
            <ac:spMk id="15" creationId="{2FE530C5-CEC7-8D43-B678-30126FB9F353}"/>
          </ac:spMkLst>
        </pc:spChg>
        <pc:spChg chg="add del mod">
          <ac:chgData name="Aria E Fiat" userId="d352dcc2-77e0-46ba-8182-897954ed3962" providerId="ADAL" clId="{56ED43F9-0E2E-0A4A-977A-8387EDA26E6B}" dt="2020-08-10T01:21:31.329" v="7624" actId="478"/>
          <ac:spMkLst>
            <pc:docMk/>
            <pc:sldMk cId="1164444811" sldId="359"/>
            <ac:spMk id="16" creationId="{FC2EE48B-5C3F-8E4F-81CD-1E79BB7CE4A4}"/>
          </ac:spMkLst>
        </pc:spChg>
      </pc:sldChg>
      <pc:sldChg chg="addSp delSp modSp mod ord setBg modAnim setClrOvrMap">
        <pc:chgData name="Aria E Fiat" userId="d352dcc2-77e0-46ba-8182-897954ed3962" providerId="ADAL" clId="{56ED43F9-0E2E-0A4A-977A-8387EDA26E6B}" dt="2020-08-10T02:01:42.312" v="8571"/>
        <pc:sldMkLst>
          <pc:docMk/>
          <pc:sldMk cId="2416657780" sldId="360"/>
        </pc:sldMkLst>
        <pc:spChg chg="del mod">
          <ac:chgData name="Aria E Fiat" userId="d352dcc2-77e0-46ba-8182-897954ed3962" providerId="ADAL" clId="{56ED43F9-0E2E-0A4A-977A-8387EDA26E6B}" dt="2020-08-10T01:34:08.689" v="7788" actId="478"/>
          <ac:spMkLst>
            <pc:docMk/>
            <pc:sldMk cId="2416657780" sldId="360"/>
            <ac:spMk id="2" creationId="{F8719D17-AE9D-4C52-9660-DCA0C1D6F423}"/>
          </ac:spMkLst>
        </pc:spChg>
        <pc:spChg chg="del mod">
          <ac:chgData name="Aria E Fiat" userId="d352dcc2-77e0-46ba-8182-897954ed3962" providerId="ADAL" clId="{56ED43F9-0E2E-0A4A-977A-8387EDA26E6B}" dt="2020-08-10T01:34:04.132" v="7786" actId="478"/>
          <ac:spMkLst>
            <pc:docMk/>
            <pc:sldMk cId="2416657780" sldId="360"/>
            <ac:spMk id="3" creationId="{165EE842-3BB8-4DDD-B0D6-D6907A0D4085}"/>
          </ac:spMkLst>
        </pc:spChg>
        <pc:spChg chg="add del mod">
          <ac:chgData name="Aria E Fiat" userId="d352dcc2-77e0-46ba-8182-897954ed3962" providerId="ADAL" clId="{56ED43F9-0E2E-0A4A-977A-8387EDA26E6B}" dt="2020-08-10T01:34:18.082" v="7791" actId="478"/>
          <ac:spMkLst>
            <pc:docMk/>
            <pc:sldMk cId="2416657780" sldId="360"/>
            <ac:spMk id="6" creationId="{BF78B611-4193-8A41-991F-EFA0C9F15A73}"/>
          </ac:spMkLst>
        </pc:spChg>
        <pc:spChg chg="add del">
          <ac:chgData name="Aria E Fiat" userId="d352dcc2-77e0-46ba-8182-897954ed3962" providerId="ADAL" clId="{56ED43F9-0E2E-0A4A-977A-8387EDA26E6B}" dt="2020-08-10T01:30:06.973" v="7766" actId="26606"/>
          <ac:spMkLst>
            <pc:docMk/>
            <pc:sldMk cId="2416657780" sldId="360"/>
            <ac:spMk id="10" creationId="{6F40FBDA-CEB1-40F0-9AB9-BD9C402D70FE}"/>
          </ac:spMkLst>
        </pc:spChg>
        <pc:spChg chg="add del">
          <ac:chgData name="Aria E Fiat" userId="d352dcc2-77e0-46ba-8182-897954ed3962" providerId="ADAL" clId="{56ED43F9-0E2E-0A4A-977A-8387EDA26E6B}" dt="2020-08-10T01:30:06.973" v="7766" actId="26606"/>
          <ac:spMkLst>
            <pc:docMk/>
            <pc:sldMk cId="2416657780" sldId="360"/>
            <ac:spMk id="12" creationId="{0344D4FE-ABEF-4230-9E4E-AD5782FC78AC}"/>
          </ac:spMkLst>
        </pc:spChg>
        <pc:spChg chg="add del mod">
          <ac:chgData name="Aria E Fiat" userId="d352dcc2-77e0-46ba-8182-897954ed3962" providerId="ADAL" clId="{56ED43F9-0E2E-0A4A-977A-8387EDA26E6B}" dt="2020-08-10T01:34:05.534" v="7787" actId="478"/>
          <ac:spMkLst>
            <pc:docMk/>
            <pc:sldMk cId="2416657780" sldId="360"/>
            <ac:spMk id="13" creationId="{2AD382B1-5F44-7C42-BF82-1745D39CEE07}"/>
          </ac:spMkLst>
        </pc:spChg>
        <pc:spChg chg="add del">
          <ac:chgData name="Aria E Fiat" userId="d352dcc2-77e0-46ba-8182-897954ed3962" providerId="ADAL" clId="{56ED43F9-0E2E-0A4A-977A-8387EDA26E6B}" dt="2020-08-10T01:30:06.973" v="7766" actId="26606"/>
          <ac:spMkLst>
            <pc:docMk/>
            <pc:sldMk cId="2416657780" sldId="360"/>
            <ac:spMk id="14" creationId="{9325F979-D3F9-4926-81B7-7ACCB31A501B}"/>
          </ac:spMkLst>
        </pc:spChg>
        <pc:spChg chg="add del mod">
          <ac:chgData name="Aria E Fiat" userId="d352dcc2-77e0-46ba-8182-897954ed3962" providerId="ADAL" clId="{56ED43F9-0E2E-0A4A-977A-8387EDA26E6B}" dt="2020-08-10T01:34:10.082" v="7789" actId="478"/>
          <ac:spMkLst>
            <pc:docMk/>
            <pc:sldMk cId="2416657780" sldId="360"/>
            <ac:spMk id="16" creationId="{E474CEC3-764B-D544-92C5-AB9AA148D659}"/>
          </ac:spMkLst>
        </pc:spChg>
        <pc:spChg chg="add mod">
          <ac:chgData name="Aria E Fiat" userId="d352dcc2-77e0-46ba-8182-897954ed3962" providerId="ADAL" clId="{56ED43F9-0E2E-0A4A-977A-8387EDA26E6B}" dt="2020-08-10T01:50:02.240" v="8094"/>
          <ac:spMkLst>
            <pc:docMk/>
            <pc:sldMk cId="2416657780" sldId="360"/>
            <ac:spMk id="19" creationId="{6F9F09C6-D1D3-714D-BB0E-FFD4E727661C}"/>
          </ac:spMkLst>
        </pc:spChg>
        <pc:spChg chg="add mod">
          <ac:chgData name="Aria E Fiat" userId="d352dcc2-77e0-46ba-8182-897954ed3962" providerId="ADAL" clId="{56ED43F9-0E2E-0A4A-977A-8387EDA26E6B}" dt="2020-08-10T01:53:29.769" v="8300" actId="1076"/>
          <ac:spMkLst>
            <pc:docMk/>
            <pc:sldMk cId="2416657780" sldId="360"/>
            <ac:spMk id="20" creationId="{F475ADF8-9CE8-0744-8E43-D6AC56C7A413}"/>
          </ac:spMkLst>
        </pc:spChg>
        <pc:spChg chg="add mod">
          <ac:chgData name="Aria E Fiat" userId="d352dcc2-77e0-46ba-8182-897954ed3962" providerId="ADAL" clId="{56ED43F9-0E2E-0A4A-977A-8387EDA26E6B}" dt="2020-08-10T01:58:20.524" v="8550" actId="1076"/>
          <ac:spMkLst>
            <pc:docMk/>
            <pc:sldMk cId="2416657780" sldId="360"/>
            <ac:spMk id="21" creationId="{A37C1755-5AA0-1B45-8898-0B3598BAD77C}"/>
          </ac:spMkLst>
        </pc:spChg>
        <pc:spChg chg="add mod">
          <ac:chgData name="Aria E Fiat" userId="d352dcc2-77e0-46ba-8182-897954ed3962" providerId="ADAL" clId="{56ED43F9-0E2E-0A4A-977A-8387EDA26E6B}" dt="2020-08-10T01:55:58.666" v="8430" actId="164"/>
          <ac:spMkLst>
            <pc:docMk/>
            <pc:sldMk cId="2416657780" sldId="360"/>
            <ac:spMk id="22" creationId="{8239BFCA-0BCF-6642-A1AB-11682732333E}"/>
          </ac:spMkLst>
        </pc:spChg>
        <pc:spChg chg="add mod">
          <ac:chgData name="Aria E Fiat" userId="d352dcc2-77e0-46ba-8182-897954ed3962" providerId="ADAL" clId="{56ED43F9-0E2E-0A4A-977A-8387EDA26E6B}" dt="2020-08-10T01:55:58.666" v="8430" actId="164"/>
          <ac:spMkLst>
            <pc:docMk/>
            <pc:sldMk cId="2416657780" sldId="360"/>
            <ac:spMk id="23" creationId="{016D37BF-732F-D948-8464-F4D9AA5C78E2}"/>
          </ac:spMkLst>
        </pc:spChg>
        <pc:spChg chg="mod">
          <ac:chgData name="Aria E Fiat" userId="d352dcc2-77e0-46ba-8182-897954ed3962" providerId="ADAL" clId="{56ED43F9-0E2E-0A4A-977A-8387EDA26E6B}" dt="2020-08-10T01:56:05.167" v="8433" actId="20577"/>
          <ac:spMkLst>
            <pc:docMk/>
            <pc:sldMk cId="2416657780" sldId="360"/>
            <ac:spMk id="26" creationId="{990A588E-1B3E-4842-9A6B-DB28D6945441}"/>
          </ac:spMkLst>
        </pc:spChg>
        <pc:spChg chg="mod">
          <ac:chgData name="Aria E Fiat" userId="d352dcc2-77e0-46ba-8182-897954ed3962" providerId="ADAL" clId="{56ED43F9-0E2E-0A4A-977A-8387EDA26E6B}" dt="2020-08-10T01:56:21.361" v="8468" actId="20577"/>
          <ac:spMkLst>
            <pc:docMk/>
            <pc:sldMk cId="2416657780" sldId="360"/>
            <ac:spMk id="27" creationId="{415C6ED4-57E1-A64F-BACF-8A86969C150B}"/>
          </ac:spMkLst>
        </pc:spChg>
        <pc:spChg chg="mod">
          <ac:chgData name="Aria E Fiat" userId="d352dcc2-77e0-46ba-8182-897954ed3962" providerId="ADAL" clId="{56ED43F9-0E2E-0A4A-977A-8387EDA26E6B}" dt="2020-08-10T01:57:53.174" v="8544" actId="20577"/>
          <ac:spMkLst>
            <pc:docMk/>
            <pc:sldMk cId="2416657780" sldId="360"/>
            <ac:spMk id="29" creationId="{E25ECAAE-9445-AF4B-AB92-A46E4E7A8CE5}"/>
          </ac:spMkLst>
        </pc:spChg>
        <pc:spChg chg="mod">
          <ac:chgData name="Aria E Fiat" userId="d352dcc2-77e0-46ba-8182-897954ed3962" providerId="ADAL" clId="{56ED43F9-0E2E-0A4A-977A-8387EDA26E6B}" dt="2020-08-10T01:58:03.831" v="8548" actId="20577"/>
          <ac:spMkLst>
            <pc:docMk/>
            <pc:sldMk cId="2416657780" sldId="360"/>
            <ac:spMk id="30" creationId="{BE766548-F16A-A542-9625-EFE703DE1770}"/>
          </ac:spMkLst>
        </pc:spChg>
        <pc:spChg chg="mod">
          <ac:chgData name="Aria E Fiat" userId="d352dcc2-77e0-46ba-8182-897954ed3962" providerId="ADAL" clId="{56ED43F9-0E2E-0A4A-977A-8387EDA26E6B}" dt="2020-08-10T01:57:59.713" v="8547" actId="20577"/>
          <ac:spMkLst>
            <pc:docMk/>
            <pc:sldMk cId="2416657780" sldId="360"/>
            <ac:spMk id="32" creationId="{ABA8E88C-2728-C740-A9F3-AE87A8FCF9E1}"/>
          </ac:spMkLst>
        </pc:spChg>
        <pc:spChg chg="mod">
          <ac:chgData name="Aria E Fiat" userId="d352dcc2-77e0-46ba-8182-897954ed3962" providerId="ADAL" clId="{56ED43F9-0E2E-0A4A-977A-8387EDA26E6B}" dt="2020-08-10T01:57:31.718" v="8540" actId="20577"/>
          <ac:spMkLst>
            <pc:docMk/>
            <pc:sldMk cId="2416657780" sldId="360"/>
            <ac:spMk id="33" creationId="{3E313428-7537-4C43-AFA3-A513293123BD}"/>
          </ac:spMkLst>
        </pc:spChg>
        <pc:grpChg chg="add mod">
          <ac:chgData name="Aria E Fiat" userId="d352dcc2-77e0-46ba-8182-897954ed3962" providerId="ADAL" clId="{56ED43F9-0E2E-0A4A-977A-8387EDA26E6B}" dt="2020-08-10T01:56:58.173" v="8474" actId="1076"/>
          <ac:grpSpMkLst>
            <pc:docMk/>
            <pc:sldMk cId="2416657780" sldId="360"/>
            <ac:grpSpMk id="24" creationId="{E95DFE62-1C78-B747-8871-09F0C5F8A490}"/>
          </ac:grpSpMkLst>
        </pc:grpChg>
        <pc:grpChg chg="add mod">
          <ac:chgData name="Aria E Fiat" userId="d352dcc2-77e0-46ba-8182-897954ed3962" providerId="ADAL" clId="{56ED43F9-0E2E-0A4A-977A-8387EDA26E6B}" dt="2020-08-10T01:57:44.723" v="8543" actId="1076"/>
          <ac:grpSpMkLst>
            <pc:docMk/>
            <pc:sldMk cId="2416657780" sldId="360"/>
            <ac:grpSpMk id="25" creationId="{61DD84C0-06FA-2846-B581-4519B3AE8ABF}"/>
          </ac:grpSpMkLst>
        </pc:grpChg>
        <pc:grpChg chg="add mod">
          <ac:chgData name="Aria E Fiat" userId="d352dcc2-77e0-46ba-8182-897954ed3962" providerId="ADAL" clId="{56ED43F9-0E2E-0A4A-977A-8387EDA26E6B}" dt="2020-08-10T01:58:10.986" v="8549" actId="1076"/>
          <ac:grpSpMkLst>
            <pc:docMk/>
            <pc:sldMk cId="2416657780" sldId="360"/>
            <ac:grpSpMk id="28" creationId="{BCE6978C-24EA-D344-A48E-6DE4975AD012}"/>
          </ac:grpSpMkLst>
        </pc:grpChg>
        <pc:grpChg chg="add mod">
          <ac:chgData name="Aria E Fiat" userId="d352dcc2-77e0-46ba-8182-897954ed3962" providerId="ADAL" clId="{56ED43F9-0E2E-0A4A-977A-8387EDA26E6B}" dt="2020-08-10T01:57:41.973" v="8542" actId="1076"/>
          <ac:grpSpMkLst>
            <pc:docMk/>
            <pc:sldMk cId="2416657780" sldId="360"/>
            <ac:grpSpMk id="31" creationId="{96E2FA37-58E5-DE46-B4F4-7C52FBDCA0C5}"/>
          </ac:grpSpMkLst>
        </pc:grpChg>
        <pc:picChg chg="add del mod ord modCrop">
          <ac:chgData name="Aria E Fiat" userId="d352dcc2-77e0-46ba-8182-897954ed3962" providerId="ADAL" clId="{56ED43F9-0E2E-0A4A-977A-8387EDA26E6B}" dt="2020-08-10T01:34:00.582" v="7785" actId="478"/>
          <ac:picMkLst>
            <pc:docMk/>
            <pc:sldMk cId="2416657780" sldId="360"/>
            <ac:picMk id="5" creationId="{C014EF41-1445-444E-8CF6-01D4FA4DC760}"/>
          </ac:picMkLst>
        </pc:picChg>
        <pc:picChg chg="add del mod modCrop">
          <ac:chgData name="Aria E Fiat" userId="d352dcc2-77e0-46ba-8182-897954ed3962" providerId="ADAL" clId="{56ED43F9-0E2E-0A4A-977A-8387EDA26E6B}" dt="2020-08-10T01:36:06.634" v="7843" actId="478"/>
          <ac:picMkLst>
            <pc:docMk/>
            <pc:sldMk cId="2416657780" sldId="360"/>
            <ac:picMk id="8" creationId="{8E144784-7A0D-D940-B178-0776AF3DB3F1}"/>
          </ac:picMkLst>
        </pc:picChg>
        <pc:picChg chg="add mod">
          <ac:chgData name="Aria E Fiat" userId="d352dcc2-77e0-46ba-8182-897954ed3962" providerId="ADAL" clId="{56ED43F9-0E2E-0A4A-977A-8387EDA26E6B}" dt="2020-08-10T01:31:34.509" v="7779"/>
          <ac:picMkLst>
            <pc:docMk/>
            <pc:sldMk cId="2416657780" sldId="360"/>
            <ac:picMk id="11" creationId="{136E5745-65C9-FC4E-AF04-363BCE0260C5}"/>
          </ac:picMkLst>
        </pc:picChg>
        <pc:picChg chg="add mod">
          <ac:chgData name="Aria E Fiat" userId="d352dcc2-77e0-46ba-8182-897954ed3962" providerId="ADAL" clId="{56ED43F9-0E2E-0A4A-977A-8387EDA26E6B}" dt="2020-08-10T01:51:55.876" v="8184" actId="1076"/>
          <ac:picMkLst>
            <pc:docMk/>
            <pc:sldMk cId="2416657780" sldId="360"/>
            <ac:picMk id="18" creationId="{E7617C61-D32E-3645-982F-A1FDA77BB982}"/>
          </ac:picMkLst>
        </pc:picChg>
      </pc:sldChg>
      <pc:sldChg chg="addSp delSp modSp mod setBg setClrOvrMap modNotesTx">
        <pc:chgData name="Aria E Fiat" userId="d352dcc2-77e0-46ba-8182-897954ed3962" providerId="ADAL" clId="{56ED43F9-0E2E-0A4A-977A-8387EDA26E6B}" dt="2020-08-10T14:13:04.566" v="17276" actId="20577"/>
        <pc:sldMkLst>
          <pc:docMk/>
          <pc:sldMk cId="2073090122" sldId="361"/>
        </pc:sldMkLst>
        <pc:spChg chg="mod ord">
          <ac:chgData name="Aria E Fiat" userId="d352dcc2-77e0-46ba-8182-897954ed3962" providerId="ADAL" clId="{56ED43F9-0E2E-0A4A-977A-8387EDA26E6B}" dt="2020-08-10T01:58:45.287" v="8552" actId="113"/>
          <ac:spMkLst>
            <pc:docMk/>
            <pc:sldMk cId="2073090122" sldId="361"/>
            <ac:spMk id="2" creationId="{F7DD9558-6290-4CF8-A823-182738817BA1}"/>
          </ac:spMkLst>
        </pc:spChg>
        <pc:spChg chg="del">
          <ac:chgData name="Aria E Fiat" userId="d352dcc2-77e0-46ba-8182-897954ed3962" providerId="ADAL" clId="{56ED43F9-0E2E-0A4A-977A-8387EDA26E6B}" dt="2020-08-10T01:34:23.298" v="7793" actId="478"/>
          <ac:spMkLst>
            <pc:docMk/>
            <pc:sldMk cId="2073090122" sldId="361"/>
            <ac:spMk id="3" creationId="{82414F22-B8D2-4934-8D17-F9E71CF8BF64}"/>
          </ac:spMkLst>
        </pc:spChg>
        <pc:spChg chg="add mod">
          <ac:chgData name="Aria E Fiat" userId="d352dcc2-77e0-46ba-8182-897954ed3962" providerId="ADAL" clId="{56ED43F9-0E2E-0A4A-977A-8387EDA26E6B}" dt="2020-08-10T01:48:38.890" v="8076" actId="207"/>
          <ac:spMkLst>
            <pc:docMk/>
            <pc:sldMk cId="2073090122" sldId="361"/>
            <ac:spMk id="6" creationId="{BDDE224F-DE88-2A41-9C59-7EE8538FC2E6}"/>
          </ac:spMkLst>
        </pc:spChg>
        <pc:spChg chg="add">
          <ac:chgData name="Aria E Fiat" userId="d352dcc2-77e0-46ba-8182-897954ed3962" providerId="ADAL" clId="{56ED43F9-0E2E-0A4A-977A-8387EDA26E6B}" dt="2020-08-10T01:47:47.349" v="8000" actId="26606"/>
          <ac:spMkLst>
            <pc:docMk/>
            <pc:sldMk cId="2073090122" sldId="361"/>
            <ac:spMk id="10" creationId="{0671A8AE-40A1-4631-A6B8-581AFF065482}"/>
          </ac:spMkLst>
        </pc:spChg>
        <pc:spChg chg="add">
          <ac:chgData name="Aria E Fiat" userId="d352dcc2-77e0-46ba-8182-897954ed3962" providerId="ADAL" clId="{56ED43F9-0E2E-0A4A-977A-8387EDA26E6B}" dt="2020-08-10T01:47:47.349" v="8000" actId="26606"/>
          <ac:spMkLst>
            <pc:docMk/>
            <pc:sldMk cId="2073090122" sldId="361"/>
            <ac:spMk id="12" creationId="{AB58EF07-17C2-48CF-ABB0-EEF1F17CB8F0}"/>
          </ac:spMkLst>
        </pc:spChg>
        <pc:spChg chg="add">
          <ac:chgData name="Aria E Fiat" userId="d352dcc2-77e0-46ba-8182-897954ed3962" providerId="ADAL" clId="{56ED43F9-0E2E-0A4A-977A-8387EDA26E6B}" dt="2020-08-10T01:47:47.349" v="8000" actId="26606"/>
          <ac:spMkLst>
            <pc:docMk/>
            <pc:sldMk cId="2073090122" sldId="361"/>
            <ac:spMk id="14" creationId="{AF2F604E-43BE-4DC3-B983-E071523364F8}"/>
          </ac:spMkLst>
        </pc:spChg>
        <pc:spChg chg="add">
          <ac:chgData name="Aria E Fiat" userId="d352dcc2-77e0-46ba-8182-897954ed3962" providerId="ADAL" clId="{56ED43F9-0E2E-0A4A-977A-8387EDA26E6B}" dt="2020-08-10T01:47:47.349" v="8000" actId="26606"/>
          <ac:spMkLst>
            <pc:docMk/>
            <pc:sldMk cId="2073090122" sldId="361"/>
            <ac:spMk id="16" creationId="{08C9B587-E65E-4B52-B37C-ABEBB6E87928}"/>
          </ac:spMkLst>
        </pc:spChg>
        <pc:picChg chg="add del mod modCrop">
          <ac:chgData name="Aria E Fiat" userId="d352dcc2-77e0-46ba-8182-897954ed3962" providerId="ADAL" clId="{56ED43F9-0E2E-0A4A-977A-8387EDA26E6B}" dt="2020-08-10T01:46:52.074" v="7993" actId="478"/>
          <ac:picMkLst>
            <pc:docMk/>
            <pc:sldMk cId="2073090122" sldId="361"/>
            <ac:picMk id="4" creationId="{4684AD94-F4E1-AC42-9F05-0268B6AE8F96}"/>
          </ac:picMkLst>
        </pc:picChg>
        <pc:picChg chg="add mod">
          <ac:chgData name="Aria E Fiat" userId="d352dcc2-77e0-46ba-8182-897954ed3962" providerId="ADAL" clId="{56ED43F9-0E2E-0A4A-977A-8387EDA26E6B}" dt="2020-08-10T01:47:47.349" v="8000" actId="26606"/>
          <ac:picMkLst>
            <pc:docMk/>
            <pc:sldMk cId="2073090122" sldId="361"/>
            <ac:picMk id="5" creationId="{6BEA7A58-82E2-A444-8841-7266A01FEE66}"/>
          </ac:picMkLst>
        </pc:picChg>
      </pc:sldChg>
      <pc:sldChg chg="addSp delSp modSp mod modNotesTx">
        <pc:chgData name="Aria E Fiat" userId="d352dcc2-77e0-46ba-8182-897954ed3962" providerId="ADAL" clId="{56ED43F9-0E2E-0A4A-977A-8387EDA26E6B}" dt="2020-08-10T18:59:35.023" v="23115" actId="20577"/>
        <pc:sldMkLst>
          <pc:docMk/>
          <pc:sldMk cId="987702372" sldId="362"/>
        </pc:sldMkLst>
        <pc:spChg chg="del">
          <ac:chgData name="Aria E Fiat" userId="d352dcc2-77e0-46ba-8182-897954ed3962" providerId="ADAL" clId="{56ED43F9-0E2E-0A4A-977A-8387EDA26E6B}" dt="2020-08-10T18:40:24.528" v="22718" actId="478"/>
          <ac:spMkLst>
            <pc:docMk/>
            <pc:sldMk cId="987702372" sldId="362"/>
            <ac:spMk id="2" creationId="{5D929E3B-E79D-4F49-80F1-BE674AF9305F}"/>
          </ac:spMkLst>
        </pc:spChg>
        <pc:spChg chg="mod">
          <ac:chgData name="Aria E Fiat" userId="d352dcc2-77e0-46ba-8182-897954ed3962" providerId="ADAL" clId="{56ED43F9-0E2E-0A4A-977A-8387EDA26E6B}" dt="2020-08-10T18:41:05.421" v="22724" actId="122"/>
          <ac:spMkLst>
            <pc:docMk/>
            <pc:sldMk cId="987702372" sldId="362"/>
            <ac:spMk id="3" creationId="{35749453-7FED-4912-AE64-E3379A29F740}"/>
          </ac:spMkLst>
        </pc:spChg>
        <pc:spChg chg="add mod">
          <ac:chgData name="Aria E Fiat" userId="d352dcc2-77e0-46ba-8182-897954ed3962" providerId="ADAL" clId="{56ED43F9-0E2E-0A4A-977A-8387EDA26E6B}" dt="2020-08-10T18:40:47.527" v="22721" actId="14100"/>
          <ac:spMkLst>
            <pc:docMk/>
            <pc:sldMk cId="987702372" sldId="362"/>
            <ac:spMk id="6" creationId="{81A23691-9691-6242-9B87-B047E9229BAB}"/>
          </ac:spMkLst>
        </pc:spChg>
        <pc:spChg chg="add del mod">
          <ac:chgData name="Aria E Fiat" userId="d352dcc2-77e0-46ba-8182-897954ed3962" providerId="ADAL" clId="{56ED43F9-0E2E-0A4A-977A-8387EDA26E6B}" dt="2020-08-10T18:40:27.361" v="22719" actId="478"/>
          <ac:spMkLst>
            <pc:docMk/>
            <pc:sldMk cId="987702372" sldId="362"/>
            <ac:spMk id="8" creationId="{F620FABF-BCB7-D64C-BA95-860CD702F477}"/>
          </ac:spMkLst>
        </pc:spChg>
        <pc:picChg chg="add mod">
          <ac:chgData name="Aria E Fiat" userId="d352dcc2-77e0-46ba-8182-897954ed3962" providerId="ADAL" clId="{56ED43F9-0E2E-0A4A-977A-8387EDA26E6B}" dt="2020-08-10T18:39:44.562" v="22704" actId="1076"/>
          <ac:picMkLst>
            <pc:docMk/>
            <pc:sldMk cId="987702372" sldId="362"/>
            <ac:picMk id="5" creationId="{24D24610-8339-A948-9B58-11A95238FC0E}"/>
          </ac:picMkLst>
        </pc:picChg>
      </pc:sldChg>
      <pc:sldChg chg="del modNotesTx">
        <pc:chgData name="Aria E Fiat" userId="d352dcc2-77e0-46ba-8182-897954ed3962" providerId="ADAL" clId="{56ED43F9-0E2E-0A4A-977A-8387EDA26E6B}" dt="2020-08-10T18:34:40.271" v="22487" actId="2696"/>
        <pc:sldMkLst>
          <pc:docMk/>
          <pc:sldMk cId="2559194500" sldId="363"/>
        </pc:sldMkLst>
      </pc:sldChg>
      <pc:sldChg chg="addSp delSp modSp add mod ord">
        <pc:chgData name="Aria E Fiat" userId="d352dcc2-77e0-46ba-8182-897954ed3962" providerId="ADAL" clId="{56ED43F9-0E2E-0A4A-977A-8387EDA26E6B}" dt="2020-08-10T02:16:30.737" v="8647"/>
        <pc:sldMkLst>
          <pc:docMk/>
          <pc:sldMk cId="337231798" sldId="364"/>
        </pc:sldMkLst>
        <pc:spChg chg="mod">
          <ac:chgData name="Aria E Fiat" userId="d352dcc2-77e0-46ba-8182-897954ed3962" providerId="ADAL" clId="{56ED43F9-0E2E-0A4A-977A-8387EDA26E6B}" dt="2020-08-09T20:05:41.293" v="3390" actId="1076"/>
          <ac:spMkLst>
            <pc:docMk/>
            <pc:sldMk cId="337231798" sldId="364"/>
            <ac:spMk id="20" creationId="{CA894CA8-B5B9-6541-A370-6362DD72AAD7}"/>
          </ac:spMkLst>
        </pc:spChg>
        <pc:spChg chg="mod">
          <ac:chgData name="Aria E Fiat" userId="d352dcc2-77e0-46ba-8182-897954ed3962" providerId="ADAL" clId="{56ED43F9-0E2E-0A4A-977A-8387EDA26E6B}" dt="2020-08-09T20:05:54.863" v="3432" actId="20577"/>
          <ac:spMkLst>
            <pc:docMk/>
            <pc:sldMk cId="337231798" sldId="364"/>
            <ac:spMk id="31" creationId="{7E496DB4-D768-534A-9F2F-0B2D2AD1BA25}"/>
          </ac:spMkLst>
        </pc:spChg>
        <pc:grpChg chg="del">
          <ac:chgData name="Aria E Fiat" userId="d352dcc2-77e0-46ba-8182-897954ed3962" providerId="ADAL" clId="{56ED43F9-0E2E-0A4A-977A-8387EDA26E6B}" dt="2020-08-09T20:05:16.346" v="3386" actId="478"/>
          <ac:grpSpMkLst>
            <pc:docMk/>
            <pc:sldMk cId="337231798" sldId="364"/>
            <ac:grpSpMk id="32" creationId="{F85F7E99-AF7C-5847-80A5-4B5A8E0F83EA}"/>
          </ac:grpSpMkLst>
        </pc:grpChg>
        <pc:grpChg chg="del">
          <ac:chgData name="Aria E Fiat" userId="d352dcc2-77e0-46ba-8182-897954ed3962" providerId="ADAL" clId="{56ED43F9-0E2E-0A4A-977A-8387EDA26E6B}" dt="2020-08-09T20:05:16.346" v="3386" actId="478"/>
          <ac:grpSpMkLst>
            <pc:docMk/>
            <pc:sldMk cId="337231798" sldId="364"/>
            <ac:grpSpMk id="33" creationId="{0F03E73C-DB74-A945-BA3D-1EDC5D37862C}"/>
          </ac:grpSpMkLst>
        </pc:grpChg>
        <pc:grpChg chg="mod">
          <ac:chgData name="Aria E Fiat" userId="d352dcc2-77e0-46ba-8182-897954ed3962" providerId="ADAL" clId="{56ED43F9-0E2E-0A4A-977A-8387EDA26E6B}" dt="2020-08-09T20:05:30.971" v="3388" actId="1076"/>
          <ac:grpSpMkLst>
            <pc:docMk/>
            <pc:sldMk cId="337231798" sldId="364"/>
            <ac:grpSpMk id="34" creationId="{3F4ECBB5-6A98-B54B-B751-B0D4128B16DE}"/>
          </ac:grpSpMkLst>
        </pc:grpChg>
        <pc:grpChg chg="mod">
          <ac:chgData name="Aria E Fiat" userId="d352dcc2-77e0-46ba-8182-897954ed3962" providerId="ADAL" clId="{56ED43F9-0E2E-0A4A-977A-8387EDA26E6B}" dt="2020-08-09T20:05:30.971" v="3388" actId="1076"/>
          <ac:grpSpMkLst>
            <pc:docMk/>
            <pc:sldMk cId="337231798" sldId="364"/>
            <ac:grpSpMk id="35" creationId="{9C90FCBE-C592-C343-B7E0-73BB5D66E52B}"/>
          </ac:grpSpMkLst>
        </pc:grpChg>
        <pc:grpChg chg="del mod">
          <ac:chgData name="Aria E Fiat" userId="d352dcc2-77e0-46ba-8182-897954ed3962" providerId="ADAL" clId="{56ED43F9-0E2E-0A4A-977A-8387EDA26E6B}" dt="2020-08-09T20:06:53.480" v="3435" actId="478"/>
          <ac:grpSpMkLst>
            <pc:docMk/>
            <pc:sldMk cId="337231798" sldId="364"/>
            <ac:grpSpMk id="57" creationId="{06A95DB3-8F8F-FC49-AF5B-EB8339985311}"/>
          </ac:grpSpMkLst>
        </pc:grpChg>
        <pc:picChg chg="add mod">
          <ac:chgData name="Aria E Fiat" userId="d352dcc2-77e0-46ba-8182-897954ed3962" providerId="ADAL" clId="{56ED43F9-0E2E-0A4A-977A-8387EDA26E6B}" dt="2020-08-09T20:07:05.802" v="3439" actId="1076"/>
          <ac:picMkLst>
            <pc:docMk/>
            <pc:sldMk cId="337231798" sldId="364"/>
            <ac:picMk id="3" creationId="{982980F4-D76E-2747-A306-8536CC961787}"/>
          </ac:picMkLst>
        </pc:picChg>
        <pc:picChg chg="del">
          <ac:chgData name="Aria E Fiat" userId="d352dcc2-77e0-46ba-8182-897954ed3962" providerId="ADAL" clId="{56ED43F9-0E2E-0A4A-977A-8387EDA26E6B}" dt="2020-08-09T20:05:18.149" v="3387" actId="478"/>
          <ac:picMkLst>
            <pc:docMk/>
            <pc:sldMk cId="337231798" sldId="364"/>
            <ac:picMk id="46" creationId="{02F9F159-FA80-9F4F-9A46-DBEBEBC6BC68}"/>
          </ac:picMkLst>
        </pc:picChg>
        <pc:picChg chg="mod">
          <ac:chgData name="Aria E Fiat" userId="d352dcc2-77e0-46ba-8182-897954ed3962" providerId="ADAL" clId="{56ED43F9-0E2E-0A4A-977A-8387EDA26E6B}" dt="2020-08-09T20:05:30.971" v="3388" actId="1076"/>
          <ac:picMkLst>
            <pc:docMk/>
            <pc:sldMk cId="337231798" sldId="364"/>
            <ac:picMk id="48" creationId="{3ADF8870-1C4B-154F-8AD3-C07276FC865D}"/>
          </ac:picMkLst>
        </pc:picChg>
        <pc:cxnChg chg="del mod">
          <ac:chgData name="Aria E Fiat" userId="d352dcc2-77e0-46ba-8182-897954ed3962" providerId="ADAL" clId="{56ED43F9-0E2E-0A4A-977A-8387EDA26E6B}" dt="2020-08-09T20:06:56.308" v="3436" actId="478"/>
          <ac:cxnSpMkLst>
            <pc:docMk/>
            <pc:sldMk cId="337231798" sldId="364"/>
            <ac:cxnSpMk id="59" creationId="{9923CAD7-4AF5-B349-AA24-6AF5DCA0D670}"/>
          </ac:cxnSpMkLst>
        </pc:cxnChg>
      </pc:sldChg>
      <pc:sldChg chg="addSp delSp modSp mod">
        <pc:chgData name="Aria E Fiat" userId="d352dcc2-77e0-46ba-8182-897954ed3962" providerId="ADAL" clId="{56ED43F9-0E2E-0A4A-977A-8387EDA26E6B}" dt="2020-08-10T18:34:27.738" v="22486" actId="1076"/>
        <pc:sldMkLst>
          <pc:docMk/>
          <pc:sldMk cId="1228567355" sldId="365"/>
        </pc:sldMkLst>
        <pc:spChg chg="del">
          <ac:chgData name="Aria E Fiat" userId="d352dcc2-77e0-46ba-8182-897954ed3962" providerId="ADAL" clId="{56ED43F9-0E2E-0A4A-977A-8387EDA26E6B}" dt="2020-08-10T18:28:51.845" v="22343" actId="478"/>
          <ac:spMkLst>
            <pc:docMk/>
            <pc:sldMk cId="1228567355" sldId="365"/>
            <ac:spMk id="2" creationId="{16633488-4034-4993-9469-4B06E57EBC36}"/>
          </ac:spMkLst>
        </pc:spChg>
        <pc:spChg chg="del">
          <ac:chgData name="Aria E Fiat" userId="d352dcc2-77e0-46ba-8182-897954ed3962" providerId="ADAL" clId="{56ED43F9-0E2E-0A4A-977A-8387EDA26E6B}" dt="2020-08-10T18:28:15.621" v="22337" actId="478"/>
          <ac:spMkLst>
            <pc:docMk/>
            <pc:sldMk cId="1228567355" sldId="365"/>
            <ac:spMk id="3" creationId="{A609A1F4-F611-4D78-845B-1675F4E9CB6E}"/>
          </ac:spMkLst>
        </pc:spChg>
        <pc:spChg chg="add mod">
          <ac:chgData name="Aria E Fiat" userId="d352dcc2-77e0-46ba-8182-897954ed3962" providerId="ADAL" clId="{56ED43F9-0E2E-0A4A-977A-8387EDA26E6B}" dt="2020-08-10T18:32:34.169" v="22450" actId="20577"/>
          <ac:spMkLst>
            <pc:docMk/>
            <pc:sldMk cId="1228567355" sldId="365"/>
            <ac:spMk id="4" creationId="{4437B5A7-42D2-F641-BBCF-D9902CDBB35F}"/>
          </ac:spMkLst>
        </pc:spChg>
        <pc:spChg chg="add mod">
          <ac:chgData name="Aria E Fiat" userId="d352dcc2-77e0-46ba-8182-897954ed3962" providerId="ADAL" clId="{56ED43F9-0E2E-0A4A-977A-8387EDA26E6B}" dt="2020-08-10T18:32:39.919" v="22454" actId="404"/>
          <ac:spMkLst>
            <pc:docMk/>
            <pc:sldMk cId="1228567355" sldId="365"/>
            <ac:spMk id="5" creationId="{FF68A121-AD8E-C742-B785-300353B43374}"/>
          </ac:spMkLst>
        </pc:spChg>
        <pc:spChg chg="add mod">
          <ac:chgData name="Aria E Fiat" userId="d352dcc2-77e0-46ba-8182-897954ed3962" providerId="ADAL" clId="{56ED43F9-0E2E-0A4A-977A-8387EDA26E6B}" dt="2020-08-10T18:32:17.395" v="22439" actId="404"/>
          <ac:spMkLst>
            <pc:docMk/>
            <pc:sldMk cId="1228567355" sldId="365"/>
            <ac:spMk id="6" creationId="{059CA74D-3ADB-DC4B-AA7E-A63DAF382ED3}"/>
          </ac:spMkLst>
        </pc:spChg>
        <pc:spChg chg="add mod">
          <ac:chgData name="Aria E Fiat" userId="d352dcc2-77e0-46ba-8182-897954ed3962" providerId="ADAL" clId="{56ED43F9-0E2E-0A4A-977A-8387EDA26E6B}" dt="2020-08-10T18:32:37.130" v="22452" actId="404"/>
          <ac:spMkLst>
            <pc:docMk/>
            <pc:sldMk cId="1228567355" sldId="365"/>
            <ac:spMk id="7" creationId="{4E63671C-CBC3-9645-8755-7CED08F6159F}"/>
          </ac:spMkLst>
        </pc:spChg>
        <pc:spChg chg="add mod">
          <ac:chgData name="Aria E Fiat" userId="d352dcc2-77e0-46ba-8182-897954ed3962" providerId="ADAL" clId="{56ED43F9-0E2E-0A4A-977A-8387EDA26E6B}" dt="2020-08-10T18:32:15.111" v="22437" actId="404"/>
          <ac:spMkLst>
            <pc:docMk/>
            <pc:sldMk cId="1228567355" sldId="365"/>
            <ac:spMk id="8" creationId="{7E6AF17D-1FA5-8D47-8F5F-B1C6328C3126}"/>
          </ac:spMkLst>
        </pc:spChg>
        <pc:spChg chg="add del mod">
          <ac:chgData name="Aria E Fiat" userId="d352dcc2-77e0-46ba-8182-897954ed3962" providerId="ADAL" clId="{56ED43F9-0E2E-0A4A-977A-8387EDA26E6B}" dt="2020-08-10T18:28:54.917" v="22345" actId="478"/>
          <ac:spMkLst>
            <pc:docMk/>
            <pc:sldMk cId="1228567355" sldId="365"/>
            <ac:spMk id="10" creationId="{3A12C996-BA57-BE49-900C-1CCB5E5B0EE1}"/>
          </ac:spMkLst>
        </pc:spChg>
        <pc:spChg chg="add mod">
          <ac:chgData name="Aria E Fiat" userId="d352dcc2-77e0-46ba-8182-897954ed3962" providerId="ADAL" clId="{56ED43F9-0E2E-0A4A-977A-8387EDA26E6B}" dt="2020-08-10T18:32:11.571" v="22435" actId="403"/>
          <ac:spMkLst>
            <pc:docMk/>
            <pc:sldMk cId="1228567355" sldId="365"/>
            <ac:spMk id="11" creationId="{31187BFA-063D-A74A-93B6-472EE8E5B87E}"/>
          </ac:spMkLst>
        </pc:spChg>
        <pc:spChg chg="add mod">
          <ac:chgData name="Aria E Fiat" userId="d352dcc2-77e0-46ba-8182-897954ed3962" providerId="ADAL" clId="{56ED43F9-0E2E-0A4A-977A-8387EDA26E6B}" dt="2020-08-10T18:34:27.738" v="22486" actId="1076"/>
          <ac:spMkLst>
            <pc:docMk/>
            <pc:sldMk cId="1228567355" sldId="365"/>
            <ac:spMk id="12" creationId="{12213DEA-166B-584C-A278-42CE2EF55CCC}"/>
          </ac:spMkLst>
        </pc:spChg>
      </pc:sldChg>
      <pc:sldChg chg="addSp delSp modSp add mod ord">
        <pc:chgData name="Aria E Fiat" userId="d352dcc2-77e0-46ba-8182-897954ed3962" providerId="ADAL" clId="{56ED43F9-0E2E-0A4A-977A-8387EDA26E6B}" dt="2020-08-09T20:14:12.273" v="3580" actId="14100"/>
        <pc:sldMkLst>
          <pc:docMk/>
          <pc:sldMk cId="1043206762" sldId="366"/>
        </pc:sldMkLst>
        <pc:spChg chg="mod">
          <ac:chgData name="Aria E Fiat" userId="d352dcc2-77e0-46ba-8182-897954ed3962" providerId="ADAL" clId="{56ED43F9-0E2E-0A4A-977A-8387EDA26E6B}" dt="2020-08-09T20:08:40.320" v="3455" actId="20577"/>
          <ac:spMkLst>
            <pc:docMk/>
            <pc:sldMk cId="1043206762" sldId="366"/>
            <ac:spMk id="28" creationId="{275704F9-1F8C-F445-B8DC-117A986432EB}"/>
          </ac:spMkLst>
        </pc:spChg>
        <pc:spChg chg="mod">
          <ac:chgData name="Aria E Fiat" userId="d352dcc2-77e0-46ba-8182-897954ed3962" providerId="ADAL" clId="{56ED43F9-0E2E-0A4A-977A-8387EDA26E6B}" dt="2020-08-09T20:10:09.108" v="3498" actId="1076"/>
          <ac:spMkLst>
            <pc:docMk/>
            <pc:sldMk cId="1043206762" sldId="366"/>
            <ac:spMk id="29" creationId="{841CDF7B-FFCE-1449-82EF-8CD4B23248F3}"/>
          </ac:spMkLst>
        </pc:spChg>
        <pc:spChg chg="mod">
          <ac:chgData name="Aria E Fiat" userId="d352dcc2-77e0-46ba-8182-897954ed3962" providerId="ADAL" clId="{56ED43F9-0E2E-0A4A-977A-8387EDA26E6B}" dt="2020-08-09T20:10:59.647" v="3527" actId="20577"/>
          <ac:spMkLst>
            <pc:docMk/>
            <pc:sldMk cId="1043206762" sldId="366"/>
            <ac:spMk id="30" creationId="{C9AC0E7B-53EF-1144-A3FB-788989FDF677}"/>
          </ac:spMkLst>
        </pc:spChg>
        <pc:spChg chg="mod">
          <ac:chgData name="Aria E Fiat" userId="d352dcc2-77e0-46ba-8182-897954ed3962" providerId="ADAL" clId="{56ED43F9-0E2E-0A4A-977A-8387EDA26E6B}" dt="2020-08-09T20:11:10.357" v="3550" actId="20577"/>
          <ac:spMkLst>
            <pc:docMk/>
            <pc:sldMk cId="1043206762" sldId="366"/>
            <ac:spMk id="31" creationId="{7E496DB4-D768-534A-9F2F-0B2D2AD1BA25}"/>
          </ac:spMkLst>
        </pc:spChg>
        <pc:grpChg chg="mod">
          <ac:chgData name="Aria E Fiat" userId="d352dcc2-77e0-46ba-8182-897954ed3962" providerId="ADAL" clId="{56ED43F9-0E2E-0A4A-977A-8387EDA26E6B}" dt="2020-08-09T20:10:45.904" v="3500" actId="1076"/>
          <ac:grpSpMkLst>
            <pc:docMk/>
            <pc:sldMk cId="1043206762" sldId="366"/>
            <ac:grpSpMk id="34" creationId="{3F4ECBB5-6A98-B54B-B751-B0D4128B16DE}"/>
          </ac:grpSpMkLst>
        </pc:grpChg>
        <pc:grpChg chg="del">
          <ac:chgData name="Aria E Fiat" userId="d352dcc2-77e0-46ba-8182-897954ed3962" providerId="ADAL" clId="{56ED43F9-0E2E-0A4A-977A-8387EDA26E6B}" dt="2020-08-09T20:11:49.184" v="3554" actId="478"/>
          <ac:grpSpMkLst>
            <pc:docMk/>
            <pc:sldMk cId="1043206762" sldId="366"/>
            <ac:grpSpMk id="57" creationId="{06A95DB3-8F8F-FC49-AF5B-EB8339985311}"/>
          </ac:grpSpMkLst>
        </pc:grpChg>
        <pc:picChg chg="add mod">
          <ac:chgData name="Aria E Fiat" userId="d352dcc2-77e0-46ba-8182-897954ed3962" providerId="ADAL" clId="{56ED43F9-0E2E-0A4A-977A-8387EDA26E6B}" dt="2020-08-09T20:13:51.957" v="3579" actId="14100"/>
          <ac:picMkLst>
            <pc:docMk/>
            <pc:sldMk cId="1043206762" sldId="366"/>
            <ac:picMk id="3" creationId="{68391C92-345F-2E43-A00F-F9AE39A8E47B}"/>
          </ac:picMkLst>
        </pc:picChg>
        <pc:picChg chg="add mod">
          <ac:chgData name="Aria E Fiat" userId="d352dcc2-77e0-46ba-8182-897954ed3962" providerId="ADAL" clId="{56ED43F9-0E2E-0A4A-977A-8387EDA26E6B}" dt="2020-08-09T20:12:19.806" v="3564" actId="1076"/>
          <ac:picMkLst>
            <pc:docMk/>
            <pc:sldMk cId="1043206762" sldId="366"/>
            <ac:picMk id="5" creationId="{97D2C585-A1C6-3F4F-965C-CA3521692B82}"/>
          </ac:picMkLst>
        </pc:picChg>
        <pc:picChg chg="add mod">
          <ac:chgData name="Aria E Fiat" userId="d352dcc2-77e0-46ba-8182-897954ed3962" providerId="ADAL" clId="{56ED43F9-0E2E-0A4A-977A-8387EDA26E6B}" dt="2020-08-09T20:12:22.459" v="3565" actId="1076"/>
          <ac:picMkLst>
            <pc:docMk/>
            <pc:sldMk cId="1043206762" sldId="366"/>
            <ac:picMk id="7" creationId="{92BDAED2-5A1F-5D47-B398-7283CF5A2B93}"/>
          </ac:picMkLst>
        </pc:picChg>
        <pc:picChg chg="add mod">
          <ac:chgData name="Aria E Fiat" userId="d352dcc2-77e0-46ba-8182-897954ed3962" providerId="ADAL" clId="{56ED43F9-0E2E-0A4A-977A-8387EDA26E6B}" dt="2020-08-09T20:13:02.106" v="3574" actId="1076"/>
          <ac:picMkLst>
            <pc:docMk/>
            <pc:sldMk cId="1043206762" sldId="366"/>
            <ac:picMk id="23" creationId="{3F97CCC0-A004-3C49-8778-44C41DDC7E95}"/>
          </ac:picMkLst>
        </pc:picChg>
        <pc:picChg chg="add mod">
          <ac:chgData name="Aria E Fiat" userId="d352dcc2-77e0-46ba-8182-897954ed3962" providerId="ADAL" clId="{56ED43F9-0E2E-0A4A-977A-8387EDA26E6B}" dt="2020-08-09T20:14:12.273" v="3580" actId="14100"/>
          <ac:picMkLst>
            <pc:docMk/>
            <pc:sldMk cId="1043206762" sldId="366"/>
            <ac:picMk id="25" creationId="{0B05BFEC-BF62-BD44-897E-B90323B23D79}"/>
          </ac:picMkLst>
        </pc:picChg>
        <pc:picChg chg="del">
          <ac:chgData name="Aria E Fiat" userId="d352dcc2-77e0-46ba-8182-897954ed3962" providerId="ADAL" clId="{56ED43F9-0E2E-0A4A-977A-8387EDA26E6B}" dt="2020-08-09T20:09:01.019" v="3458" actId="478"/>
          <ac:picMkLst>
            <pc:docMk/>
            <pc:sldMk cId="1043206762" sldId="366"/>
            <ac:picMk id="44" creationId="{885C9CB7-94C5-B545-85A1-83700D7ED513}"/>
          </ac:picMkLst>
        </pc:picChg>
        <pc:picChg chg="del">
          <ac:chgData name="Aria E Fiat" userId="d352dcc2-77e0-46ba-8182-897954ed3962" providerId="ADAL" clId="{56ED43F9-0E2E-0A4A-977A-8387EDA26E6B}" dt="2020-08-09T20:13:38.707" v="3577" actId="478"/>
          <ac:picMkLst>
            <pc:docMk/>
            <pc:sldMk cId="1043206762" sldId="366"/>
            <ac:picMk id="46" creationId="{02F9F159-FA80-9F4F-9A46-DBEBEBC6BC68}"/>
          </ac:picMkLst>
        </pc:picChg>
        <pc:picChg chg="del">
          <ac:chgData name="Aria E Fiat" userId="d352dcc2-77e0-46ba-8182-897954ed3962" providerId="ADAL" clId="{56ED43F9-0E2E-0A4A-977A-8387EDA26E6B}" dt="2020-08-09T20:12:46.017" v="3568" actId="478"/>
          <ac:picMkLst>
            <pc:docMk/>
            <pc:sldMk cId="1043206762" sldId="366"/>
            <ac:picMk id="48" creationId="{3ADF8870-1C4B-154F-8AD3-C07276FC865D}"/>
          </ac:picMkLst>
        </pc:picChg>
        <pc:cxnChg chg="del">
          <ac:chgData name="Aria E Fiat" userId="d352dcc2-77e0-46ba-8182-897954ed3962" providerId="ADAL" clId="{56ED43F9-0E2E-0A4A-977A-8387EDA26E6B}" dt="2020-08-09T20:11:51.079" v="3555" actId="478"/>
          <ac:cxnSpMkLst>
            <pc:docMk/>
            <pc:sldMk cId="1043206762" sldId="366"/>
            <ac:cxnSpMk id="59" creationId="{9923CAD7-4AF5-B349-AA24-6AF5DCA0D670}"/>
          </ac:cxnSpMkLst>
        </pc:cxnChg>
      </pc:sldChg>
      <pc:sldChg chg="addSp delSp modSp mod ord">
        <pc:chgData name="Aria E Fiat" userId="d352dcc2-77e0-46ba-8182-897954ed3962" providerId="ADAL" clId="{56ED43F9-0E2E-0A4A-977A-8387EDA26E6B}" dt="2020-08-10T18:52:55.254" v="22989" actId="114"/>
        <pc:sldMkLst>
          <pc:docMk/>
          <pc:sldMk cId="2499151113" sldId="367"/>
        </pc:sldMkLst>
        <pc:spChg chg="mod">
          <ac:chgData name="Aria E Fiat" userId="d352dcc2-77e0-46ba-8182-897954ed3962" providerId="ADAL" clId="{56ED43F9-0E2E-0A4A-977A-8387EDA26E6B}" dt="2020-08-10T18:52:55.254" v="22989" actId="114"/>
          <ac:spMkLst>
            <pc:docMk/>
            <pc:sldMk cId="2499151113" sldId="367"/>
            <ac:spMk id="2" creationId="{EB9888F7-892D-439E-9F5B-D49F13B286DB}"/>
          </ac:spMkLst>
        </pc:spChg>
        <pc:spChg chg="del">
          <ac:chgData name="Aria E Fiat" userId="d352dcc2-77e0-46ba-8182-897954ed3962" providerId="ADAL" clId="{56ED43F9-0E2E-0A4A-977A-8387EDA26E6B}" dt="2020-08-10T13:26:50.079" v="16023" actId="478"/>
          <ac:spMkLst>
            <pc:docMk/>
            <pc:sldMk cId="2499151113" sldId="367"/>
            <ac:spMk id="3" creationId="{A363C37F-0DE8-4BAA-B683-89BF801953CA}"/>
          </ac:spMkLst>
        </pc:spChg>
        <pc:spChg chg="add mod">
          <ac:chgData name="Aria E Fiat" userId="d352dcc2-77e0-46ba-8182-897954ed3962" providerId="ADAL" clId="{56ED43F9-0E2E-0A4A-977A-8387EDA26E6B}" dt="2020-08-10T18:45:07.093" v="22926" actId="1076"/>
          <ac:spMkLst>
            <pc:docMk/>
            <pc:sldMk cId="2499151113" sldId="367"/>
            <ac:spMk id="17" creationId="{3FC94D8B-66C3-5941-9C97-0E255A7E2EBA}"/>
          </ac:spMkLst>
        </pc:spChg>
        <pc:grpChg chg="add mod">
          <ac:chgData name="Aria E Fiat" userId="d352dcc2-77e0-46ba-8182-897954ed3962" providerId="ADAL" clId="{56ED43F9-0E2E-0A4A-977A-8387EDA26E6B}" dt="2020-08-10T18:46:07.756" v="22972" actId="1076"/>
          <ac:grpSpMkLst>
            <pc:docMk/>
            <pc:sldMk cId="2499151113" sldId="367"/>
            <ac:grpSpMk id="14" creationId="{268EE232-8BAB-CC44-93CD-7FA2EFACB198}"/>
          </ac:grpSpMkLst>
        </pc:grpChg>
        <pc:picChg chg="add mod">
          <ac:chgData name="Aria E Fiat" userId="d352dcc2-77e0-46ba-8182-897954ed3962" providerId="ADAL" clId="{56ED43F9-0E2E-0A4A-977A-8387EDA26E6B}" dt="2020-08-10T18:46:03.219" v="22971" actId="1076"/>
          <ac:picMkLst>
            <pc:docMk/>
            <pc:sldMk cId="2499151113" sldId="367"/>
            <ac:picMk id="5" creationId="{A2F4FF33-C669-7D4A-B95E-C46F952DAF8A}"/>
          </ac:picMkLst>
        </pc:picChg>
        <pc:picChg chg="add mod">
          <ac:chgData name="Aria E Fiat" userId="d352dcc2-77e0-46ba-8182-897954ed3962" providerId="ADAL" clId="{56ED43F9-0E2E-0A4A-977A-8387EDA26E6B}" dt="2020-08-10T13:30:04.506" v="16054" actId="164"/>
          <ac:picMkLst>
            <pc:docMk/>
            <pc:sldMk cId="2499151113" sldId="367"/>
            <ac:picMk id="7" creationId="{410E2E18-4879-B245-919A-F032BA019F9F}"/>
          </ac:picMkLst>
        </pc:picChg>
        <pc:picChg chg="add mod">
          <ac:chgData name="Aria E Fiat" userId="d352dcc2-77e0-46ba-8182-897954ed3962" providerId="ADAL" clId="{56ED43F9-0E2E-0A4A-977A-8387EDA26E6B}" dt="2020-08-10T18:46:27.957" v="22976" actId="1076"/>
          <ac:picMkLst>
            <pc:docMk/>
            <pc:sldMk cId="2499151113" sldId="367"/>
            <ac:picMk id="16" creationId="{DBD29F33-1D29-FE43-B9AE-C33BA1D72612}"/>
          </ac:picMkLst>
        </pc:picChg>
        <pc:picChg chg="add mod">
          <ac:chgData name="Aria E Fiat" userId="d352dcc2-77e0-46ba-8182-897954ed3962" providerId="ADAL" clId="{56ED43F9-0E2E-0A4A-977A-8387EDA26E6B}" dt="2020-08-10T18:46:18.860" v="22974" actId="1076"/>
          <ac:picMkLst>
            <pc:docMk/>
            <pc:sldMk cId="2499151113" sldId="367"/>
            <ac:picMk id="19" creationId="{A3E2AE68-8DB5-F54E-8A45-06DB8ADC7CB6}"/>
          </ac:picMkLst>
        </pc:picChg>
        <pc:inkChg chg="add del">
          <ac:chgData name="Aria E Fiat" userId="d352dcc2-77e0-46ba-8182-897954ed3962" providerId="ADAL" clId="{56ED43F9-0E2E-0A4A-977A-8387EDA26E6B}" dt="2020-08-10T13:28:36.393" v="16040" actId="9405"/>
          <ac:inkMkLst>
            <pc:docMk/>
            <pc:sldMk cId="2499151113" sldId="367"/>
            <ac:inkMk id="8" creationId="{AC35C2BD-AD76-6048-A16C-84A40A75955A}"/>
          </ac:inkMkLst>
        </pc:inkChg>
        <pc:inkChg chg="add del">
          <ac:chgData name="Aria E Fiat" userId="d352dcc2-77e0-46ba-8182-897954ed3962" providerId="ADAL" clId="{56ED43F9-0E2E-0A4A-977A-8387EDA26E6B}" dt="2020-08-10T13:29:04.372" v="16044" actId="9405"/>
          <ac:inkMkLst>
            <pc:docMk/>
            <pc:sldMk cId="2499151113" sldId="367"/>
            <ac:inkMk id="9" creationId="{811BCCFA-473D-BA41-BDC6-852254B4F02F}"/>
          </ac:inkMkLst>
        </pc:inkChg>
        <pc:inkChg chg="add del">
          <ac:chgData name="Aria E Fiat" userId="d352dcc2-77e0-46ba-8182-897954ed3962" providerId="ADAL" clId="{56ED43F9-0E2E-0A4A-977A-8387EDA26E6B}" dt="2020-08-10T13:29:02.830" v="16043" actId="9405"/>
          <ac:inkMkLst>
            <pc:docMk/>
            <pc:sldMk cId="2499151113" sldId="367"/>
            <ac:inkMk id="10" creationId="{92EAC4C0-DDDC-1946-91AE-982FDC6A3A87}"/>
          </ac:inkMkLst>
        </pc:inkChg>
        <pc:inkChg chg="add del">
          <ac:chgData name="Aria E Fiat" userId="d352dcc2-77e0-46ba-8182-897954ed3962" providerId="ADAL" clId="{56ED43F9-0E2E-0A4A-977A-8387EDA26E6B}" dt="2020-08-10T13:29:13.553" v="16046" actId="9405"/>
          <ac:inkMkLst>
            <pc:docMk/>
            <pc:sldMk cId="2499151113" sldId="367"/>
            <ac:inkMk id="11" creationId="{63E168A1-8EF8-EF41-B50D-ECE11793A5F9}"/>
          </ac:inkMkLst>
        </pc:inkChg>
        <pc:inkChg chg="add del">
          <ac:chgData name="Aria E Fiat" userId="d352dcc2-77e0-46ba-8182-897954ed3962" providerId="ADAL" clId="{56ED43F9-0E2E-0A4A-977A-8387EDA26E6B}" dt="2020-08-10T13:29:21.268" v="16048" actId="9405"/>
          <ac:inkMkLst>
            <pc:docMk/>
            <pc:sldMk cId="2499151113" sldId="367"/>
            <ac:inkMk id="12" creationId="{45BA94F7-E21B-224F-AA84-C5AF116EB3EF}"/>
          </ac:inkMkLst>
        </pc:inkChg>
        <pc:inkChg chg="add mod">
          <ac:chgData name="Aria E Fiat" userId="d352dcc2-77e0-46ba-8182-897954ed3962" providerId="ADAL" clId="{56ED43F9-0E2E-0A4A-977A-8387EDA26E6B}" dt="2020-08-10T13:30:04.506" v="16054" actId="164"/>
          <ac:inkMkLst>
            <pc:docMk/>
            <pc:sldMk cId="2499151113" sldId="367"/>
            <ac:inkMk id="13" creationId="{1A9843AD-5D28-C344-986A-8F225545C140}"/>
          </ac:inkMkLst>
        </pc:inkChg>
      </pc:sldChg>
      <pc:sldChg chg="addSp delSp modSp mod">
        <pc:chgData name="Aria E Fiat" userId="d352dcc2-77e0-46ba-8182-897954ed3962" providerId="ADAL" clId="{56ED43F9-0E2E-0A4A-977A-8387EDA26E6B}" dt="2020-08-10T18:43:33.371" v="22867" actId="1076"/>
        <pc:sldMkLst>
          <pc:docMk/>
          <pc:sldMk cId="3056143259" sldId="368"/>
        </pc:sldMkLst>
        <pc:spChg chg="del">
          <ac:chgData name="Aria E Fiat" userId="d352dcc2-77e0-46ba-8182-897954ed3962" providerId="ADAL" clId="{56ED43F9-0E2E-0A4A-977A-8387EDA26E6B}" dt="2020-08-10T18:41:23.338" v="22725" actId="478"/>
          <ac:spMkLst>
            <pc:docMk/>
            <pc:sldMk cId="3056143259" sldId="368"/>
            <ac:spMk id="3" creationId="{ADF062DD-13BA-4209-AAB5-48389BA38DDD}"/>
          </ac:spMkLst>
        </pc:spChg>
        <pc:spChg chg="add mod">
          <ac:chgData name="Aria E Fiat" userId="d352dcc2-77e0-46ba-8182-897954ed3962" providerId="ADAL" clId="{56ED43F9-0E2E-0A4A-977A-8387EDA26E6B}" dt="2020-08-10T18:42:42.223" v="22744" actId="1076"/>
          <ac:spMkLst>
            <pc:docMk/>
            <pc:sldMk cId="3056143259" sldId="368"/>
            <ac:spMk id="5" creationId="{A96E230E-720A-2D42-B613-85AFE4035C4C}"/>
          </ac:spMkLst>
        </pc:spChg>
        <pc:spChg chg="add mod">
          <ac:chgData name="Aria E Fiat" userId="d352dcc2-77e0-46ba-8182-897954ed3962" providerId="ADAL" clId="{56ED43F9-0E2E-0A4A-977A-8387EDA26E6B}" dt="2020-08-10T18:43:33.371" v="22867" actId="1076"/>
          <ac:spMkLst>
            <pc:docMk/>
            <pc:sldMk cId="3056143259" sldId="368"/>
            <ac:spMk id="6" creationId="{5002DA79-AB47-3743-BA65-1460031E0D24}"/>
          </ac:spMkLst>
        </pc:spChg>
        <pc:picChg chg="add mod">
          <ac:chgData name="Aria E Fiat" userId="d352dcc2-77e0-46ba-8182-897954ed3962" providerId="ADAL" clId="{56ED43F9-0E2E-0A4A-977A-8387EDA26E6B}" dt="2020-08-10T18:41:42.922" v="22731" actId="1076"/>
          <ac:picMkLst>
            <pc:docMk/>
            <pc:sldMk cId="3056143259" sldId="368"/>
            <ac:picMk id="4" creationId="{A414150E-58AC-E642-9C29-45AFCFC0AAE2}"/>
          </ac:picMkLst>
        </pc:picChg>
      </pc:sldChg>
      <pc:sldChg chg="add ord">
        <pc:chgData name="Aria E Fiat" userId="d352dcc2-77e0-46ba-8182-897954ed3962" providerId="ADAL" clId="{56ED43F9-0E2E-0A4A-977A-8387EDA26E6B}" dt="2020-08-09T20:02:49.575" v="3380"/>
        <pc:sldMkLst>
          <pc:docMk/>
          <pc:sldMk cId="2686692184" sldId="369"/>
        </pc:sldMkLst>
      </pc:sldChg>
      <pc:sldChg chg="addSp delSp modSp mod delCm">
        <pc:chgData name="Aria E Fiat" userId="d352dcc2-77e0-46ba-8182-897954ed3962" providerId="ADAL" clId="{56ED43F9-0E2E-0A4A-977A-8387EDA26E6B}" dt="2020-08-10T17:51:41.299" v="20915" actId="14100"/>
        <pc:sldMkLst>
          <pc:docMk/>
          <pc:sldMk cId="2416130723" sldId="370"/>
        </pc:sldMkLst>
        <pc:spChg chg="del">
          <ac:chgData name="Aria E Fiat" userId="d352dcc2-77e0-46ba-8182-897954ed3962" providerId="ADAL" clId="{56ED43F9-0E2E-0A4A-977A-8387EDA26E6B}" dt="2020-08-10T17:46:27.881" v="20588" actId="478"/>
          <ac:spMkLst>
            <pc:docMk/>
            <pc:sldMk cId="2416130723" sldId="370"/>
            <ac:spMk id="2" creationId="{C0A43885-89DB-4291-8256-45D570FF9D68}"/>
          </ac:spMkLst>
        </pc:spChg>
        <pc:spChg chg="del">
          <ac:chgData name="Aria E Fiat" userId="d352dcc2-77e0-46ba-8182-897954ed3962" providerId="ADAL" clId="{56ED43F9-0E2E-0A4A-977A-8387EDA26E6B}" dt="2020-08-10T17:46:39.161" v="20592"/>
          <ac:spMkLst>
            <pc:docMk/>
            <pc:sldMk cId="2416130723" sldId="370"/>
            <ac:spMk id="3" creationId="{65434245-C7A7-4F39-B4C2-5DFF39FEEC76}"/>
          </ac:spMkLst>
        </pc:spChg>
        <pc:spChg chg="add del mod">
          <ac:chgData name="Aria E Fiat" userId="d352dcc2-77e0-46ba-8182-897954ed3962" providerId="ADAL" clId="{56ED43F9-0E2E-0A4A-977A-8387EDA26E6B}" dt="2020-08-10T17:46:29.069" v="20589" actId="478"/>
          <ac:spMkLst>
            <pc:docMk/>
            <pc:sldMk cId="2416130723" sldId="370"/>
            <ac:spMk id="5" creationId="{E8FF9E6B-80CB-1E4C-84DF-0E2EDF6F1EF0}"/>
          </ac:spMkLst>
        </pc:spChg>
        <pc:spChg chg="add mod">
          <ac:chgData name="Aria E Fiat" userId="d352dcc2-77e0-46ba-8182-897954ed3962" providerId="ADAL" clId="{56ED43F9-0E2E-0A4A-977A-8387EDA26E6B}" dt="2020-08-10T17:47:25.125" v="20601" actId="1076"/>
          <ac:spMkLst>
            <pc:docMk/>
            <pc:sldMk cId="2416130723" sldId="370"/>
            <ac:spMk id="8" creationId="{841A7227-4FD3-6A46-B475-E9A1FEBABAA1}"/>
          </ac:spMkLst>
        </pc:spChg>
        <pc:spChg chg="add mod">
          <ac:chgData name="Aria E Fiat" userId="d352dcc2-77e0-46ba-8182-897954ed3962" providerId="ADAL" clId="{56ED43F9-0E2E-0A4A-977A-8387EDA26E6B}" dt="2020-08-10T17:51:41.299" v="20915" actId="14100"/>
          <ac:spMkLst>
            <pc:docMk/>
            <pc:sldMk cId="2416130723" sldId="370"/>
            <ac:spMk id="9" creationId="{763A41E7-EE29-E144-9079-D1713B4FDF58}"/>
          </ac:spMkLst>
        </pc:spChg>
        <pc:picChg chg="add mod modCrop">
          <ac:chgData name="Aria E Fiat" userId="d352dcc2-77e0-46ba-8182-897954ed3962" providerId="ADAL" clId="{56ED43F9-0E2E-0A4A-977A-8387EDA26E6B}" dt="2020-08-10T17:47:10.651" v="20598" actId="732"/>
          <ac:picMkLst>
            <pc:docMk/>
            <pc:sldMk cId="2416130723" sldId="370"/>
            <ac:picMk id="7" creationId="{0E52E587-AAB3-754E-BFEE-6A1BA4F2CE55}"/>
          </ac:picMkLst>
        </pc:picChg>
      </pc:sldChg>
      <pc:sldChg chg="add ord">
        <pc:chgData name="Aria E Fiat" userId="d352dcc2-77e0-46ba-8182-897954ed3962" providerId="ADAL" clId="{56ED43F9-0E2E-0A4A-977A-8387EDA26E6B}" dt="2020-08-09T20:02:55.559" v="3382"/>
        <pc:sldMkLst>
          <pc:docMk/>
          <pc:sldMk cId="3647868457" sldId="371"/>
        </pc:sldMkLst>
      </pc:sldChg>
      <pc:sldChg chg="addSp delSp modSp mod setBg modNotesTx">
        <pc:chgData name="Aria E Fiat" userId="d352dcc2-77e0-46ba-8182-897954ed3962" providerId="ADAL" clId="{56ED43F9-0E2E-0A4A-977A-8387EDA26E6B}" dt="2020-08-10T16:09:16.009" v="19007" actId="20577"/>
        <pc:sldMkLst>
          <pc:docMk/>
          <pc:sldMk cId="567407854" sldId="372"/>
        </pc:sldMkLst>
        <pc:spChg chg="add del mod ord">
          <ac:chgData name="Aria E Fiat" userId="d352dcc2-77e0-46ba-8182-897954ed3962" providerId="ADAL" clId="{56ED43F9-0E2E-0A4A-977A-8387EDA26E6B}" dt="2020-08-10T15:16:55.968" v="18268" actId="1076"/>
          <ac:spMkLst>
            <pc:docMk/>
            <pc:sldMk cId="567407854" sldId="372"/>
            <ac:spMk id="2" creationId="{0C5DE8EC-39D9-45A9-87D6-75983DEA0334}"/>
          </ac:spMkLst>
        </pc:spChg>
        <pc:spChg chg="del">
          <ac:chgData name="Aria E Fiat" userId="d352dcc2-77e0-46ba-8182-897954ed3962" providerId="ADAL" clId="{56ED43F9-0E2E-0A4A-977A-8387EDA26E6B}" dt="2020-08-10T15:12:12.583" v="18229" actId="478"/>
          <ac:spMkLst>
            <pc:docMk/>
            <pc:sldMk cId="567407854" sldId="372"/>
            <ac:spMk id="3" creationId="{CEDE8C6D-B7E8-4F2A-8A19-C34D2083E966}"/>
          </ac:spMkLst>
        </pc:spChg>
        <pc:spChg chg="add del mod">
          <ac:chgData name="Aria E Fiat" userId="d352dcc2-77e0-46ba-8182-897954ed3962" providerId="ADAL" clId="{56ED43F9-0E2E-0A4A-977A-8387EDA26E6B}" dt="2020-08-10T15:12:09.814" v="18228" actId="478"/>
          <ac:spMkLst>
            <pc:docMk/>
            <pc:sldMk cId="567407854" sldId="372"/>
            <ac:spMk id="5" creationId="{DD8845D1-62C0-7B4E-A1C9-86212289D9CA}"/>
          </ac:spMkLst>
        </pc:spChg>
        <pc:spChg chg="add del">
          <ac:chgData name="Aria E Fiat" userId="d352dcc2-77e0-46ba-8182-897954ed3962" providerId="ADAL" clId="{56ED43F9-0E2E-0A4A-977A-8387EDA26E6B}" dt="2020-08-10T15:14:39.565" v="18244" actId="26606"/>
          <ac:spMkLst>
            <pc:docMk/>
            <pc:sldMk cId="567407854" sldId="372"/>
            <ac:spMk id="12" creationId="{6CCA5F87-1D1E-45CB-8D83-FC7EEFAD9935}"/>
          </ac:spMkLst>
        </pc:spChg>
        <pc:spChg chg="add del">
          <ac:chgData name="Aria E Fiat" userId="d352dcc2-77e0-46ba-8182-897954ed3962" providerId="ADAL" clId="{56ED43F9-0E2E-0A4A-977A-8387EDA26E6B}" dt="2020-08-10T15:14:39.565" v="18244" actId="26606"/>
          <ac:spMkLst>
            <pc:docMk/>
            <pc:sldMk cId="567407854" sldId="372"/>
            <ac:spMk id="14" creationId="{7CCFC2C6-6238-4A2F-93DE-2ADF74AF635E}"/>
          </ac:spMkLst>
        </pc:spChg>
        <pc:spChg chg="add">
          <ac:chgData name="Aria E Fiat" userId="d352dcc2-77e0-46ba-8182-897954ed3962" providerId="ADAL" clId="{56ED43F9-0E2E-0A4A-977A-8387EDA26E6B}" dt="2020-08-10T15:16:29.418" v="18265" actId="26606"/>
          <ac:spMkLst>
            <pc:docMk/>
            <pc:sldMk cId="567407854" sldId="372"/>
            <ac:spMk id="15" creationId="{87CC2527-562A-4F69-B487-4371E5B243E7}"/>
          </ac:spMkLst>
        </pc:spChg>
        <pc:spChg chg="add del">
          <ac:chgData name="Aria E Fiat" userId="d352dcc2-77e0-46ba-8182-897954ed3962" providerId="ADAL" clId="{56ED43F9-0E2E-0A4A-977A-8387EDA26E6B}" dt="2020-08-10T15:14:39.565" v="18244" actId="26606"/>
          <ac:spMkLst>
            <pc:docMk/>
            <pc:sldMk cId="567407854" sldId="372"/>
            <ac:spMk id="16" creationId="{AF2F604E-43BE-4DC3-B983-E071523364F8}"/>
          </ac:spMkLst>
        </pc:spChg>
        <pc:spChg chg="add del">
          <ac:chgData name="Aria E Fiat" userId="d352dcc2-77e0-46ba-8182-897954ed3962" providerId="ADAL" clId="{56ED43F9-0E2E-0A4A-977A-8387EDA26E6B}" dt="2020-08-10T15:14:39.565" v="18244" actId="26606"/>
          <ac:spMkLst>
            <pc:docMk/>
            <pc:sldMk cId="567407854" sldId="372"/>
            <ac:spMk id="18" creationId="{08C9B587-E65E-4B52-B37C-ABEBB6E87928}"/>
          </ac:spMkLst>
        </pc:spChg>
        <pc:picChg chg="add del mod">
          <ac:chgData name="Aria E Fiat" userId="d352dcc2-77e0-46ba-8182-897954ed3962" providerId="ADAL" clId="{56ED43F9-0E2E-0A4A-977A-8387EDA26E6B}" dt="2020-08-10T15:14:41.315" v="18245" actId="478"/>
          <ac:picMkLst>
            <pc:docMk/>
            <pc:sldMk cId="567407854" sldId="372"/>
            <ac:picMk id="7" creationId="{32018CA8-5C6B-654C-AB8A-9AE5AA851F7E}"/>
          </ac:picMkLst>
        </pc:picChg>
        <pc:picChg chg="add del">
          <ac:chgData name="Aria E Fiat" userId="d352dcc2-77e0-46ba-8182-897954ed3962" providerId="ADAL" clId="{56ED43F9-0E2E-0A4A-977A-8387EDA26E6B}" dt="2020-08-10T15:14:53.166" v="18249" actId="478"/>
          <ac:picMkLst>
            <pc:docMk/>
            <pc:sldMk cId="567407854" sldId="372"/>
            <ac:picMk id="8" creationId="{001FD477-0AF3-B54A-B898-B6EADED094CE}"/>
          </ac:picMkLst>
        </pc:picChg>
        <pc:picChg chg="add mod modCrop">
          <ac:chgData name="Aria E Fiat" userId="d352dcc2-77e0-46ba-8182-897954ed3962" providerId="ADAL" clId="{56ED43F9-0E2E-0A4A-977A-8387EDA26E6B}" dt="2020-08-10T15:16:29.418" v="18265" actId="26606"/>
          <ac:picMkLst>
            <pc:docMk/>
            <pc:sldMk cId="567407854" sldId="372"/>
            <ac:picMk id="10" creationId="{759B294F-BE07-E942-BD56-D22FCD86C546}"/>
          </ac:picMkLst>
        </pc:picChg>
        <pc:picChg chg="add del mod">
          <ac:chgData name="Aria E Fiat" userId="d352dcc2-77e0-46ba-8182-897954ed3962" providerId="ADAL" clId="{56ED43F9-0E2E-0A4A-977A-8387EDA26E6B}" dt="2020-08-10T15:14:48.077" v="18247"/>
          <ac:picMkLst>
            <pc:docMk/>
            <pc:sldMk cId="567407854" sldId="372"/>
            <ac:picMk id="13" creationId="{BF61EC1C-8AAB-B64E-A646-907944E86C54}"/>
          </ac:picMkLst>
        </pc:picChg>
        <pc:cxnChg chg="add">
          <ac:chgData name="Aria E Fiat" userId="d352dcc2-77e0-46ba-8182-897954ed3962" providerId="ADAL" clId="{56ED43F9-0E2E-0A4A-977A-8387EDA26E6B}" dt="2020-08-10T15:16:29.418" v="18265" actId="26606"/>
          <ac:cxnSpMkLst>
            <pc:docMk/>
            <pc:sldMk cId="567407854" sldId="372"/>
            <ac:cxnSpMk id="17" creationId="{BCDAEC91-5BCE-4B55-9CC0-43EF94CB734B}"/>
          </ac:cxnSpMkLst>
        </pc:cxnChg>
        <pc:cxnChg chg="add mod">
          <ac:chgData name="Aria E Fiat" userId="d352dcc2-77e0-46ba-8182-897954ed3962" providerId="ADAL" clId="{56ED43F9-0E2E-0A4A-977A-8387EDA26E6B}" dt="2020-08-10T15:17:27.977" v="18282" actId="692"/>
          <ac:cxnSpMkLst>
            <pc:docMk/>
            <pc:sldMk cId="567407854" sldId="372"/>
            <ac:cxnSpMk id="19" creationId="{2D4C224E-EEE7-164B-BE1A-CC2C8CB2C0E0}"/>
          </ac:cxnSpMkLst>
        </pc:cxnChg>
      </pc:sldChg>
      <pc:sldChg chg="addSp delSp modSp mod modAnim modNotesTx">
        <pc:chgData name="Aria E Fiat" userId="d352dcc2-77e0-46ba-8182-897954ed3962" providerId="ADAL" clId="{56ED43F9-0E2E-0A4A-977A-8387EDA26E6B}" dt="2020-08-10T16:18:45.845" v="19048" actId="1076"/>
        <pc:sldMkLst>
          <pc:docMk/>
          <pc:sldMk cId="3050220505" sldId="373"/>
        </pc:sldMkLst>
        <pc:spChg chg="mod">
          <ac:chgData name="Aria E Fiat" userId="d352dcc2-77e0-46ba-8182-897954ed3962" providerId="ADAL" clId="{56ED43F9-0E2E-0A4A-977A-8387EDA26E6B}" dt="2020-08-10T16:18:45.845" v="19048" actId="1076"/>
          <ac:spMkLst>
            <pc:docMk/>
            <pc:sldMk cId="3050220505" sldId="373"/>
            <ac:spMk id="2" creationId="{A5026070-72F2-481A-9C67-FACEEB9CFC35}"/>
          </ac:spMkLst>
        </pc:spChg>
        <pc:spChg chg="del">
          <ac:chgData name="Aria E Fiat" userId="d352dcc2-77e0-46ba-8182-897954ed3962" providerId="ADAL" clId="{56ED43F9-0E2E-0A4A-977A-8387EDA26E6B}" dt="2020-08-10T16:16:37.464" v="19011" actId="478"/>
          <ac:spMkLst>
            <pc:docMk/>
            <pc:sldMk cId="3050220505" sldId="373"/>
            <ac:spMk id="3" creationId="{9A7C0F71-F9A3-413F-A68E-7386F213C57E}"/>
          </ac:spMkLst>
        </pc:spChg>
        <pc:spChg chg="add mod">
          <ac:chgData name="Aria E Fiat" userId="d352dcc2-77e0-46ba-8182-897954ed3962" providerId="ADAL" clId="{56ED43F9-0E2E-0A4A-977A-8387EDA26E6B}" dt="2020-08-10T16:18:42.146" v="19047" actId="1076"/>
          <ac:spMkLst>
            <pc:docMk/>
            <pc:sldMk cId="3050220505" sldId="373"/>
            <ac:spMk id="4" creationId="{CACDE584-62B7-B84E-A2F5-BA8071CE8B94}"/>
          </ac:spMkLst>
        </pc:spChg>
        <pc:spChg chg="add mod">
          <ac:chgData name="Aria E Fiat" userId="d352dcc2-77e0-46ba-8182-897954ed3962" providerId="ADAL" clId="{56ED43F9-0E2E-0A4A-977A-8387EDA26E6B}" dt="2020-08-10T16:18:42.146" v="19047" actId="1076"/>
          <ac:spMkLst>
            <pc:docMk/>
            <pc:sldMk cId="3050220505" sldId="373"/>
            <ac:spMk id="5" creationId="{7F193055-DAC9-D04D-BDD7-4B6924F76044}"/>
          </ac:spMkLst>
        </pc:spChg>
        <pc:spChg chg="add mod">
          <ac:chgData name="Aria E Fiat" userId="d352dcc2-77e0-46ba-8182-897954ed3962" providerId="ADAL" clId="{56ED43F9-0E2E-0A4A-977A-8387EDA26E6B}" dt="2020-08-10T16:18:42.146" v="19047" actId="1076"/>
          <ac:spMkLst>
            <pc:docMk/>
            <pc:sldMk cId="3050220505" sldId="373"/>
            <ac:spMk id="6" creationId="{AC80B3CA-F824-534F-AE01-40AC36D30F6A}"/>
          </ac:spMkLst>
        </pc:spChg>
        <pc:spChg chg="add mod">
          <ac:chgData name="Aria E Fiat" userId="d352dcc2-77e0-46ba-8182-897954ed3962" providerId="ADAL" clId="{56ED43F9-0E2E-0A4A-977A-8387EDA26E6B}" dt="2020-08-10T16:18:42.146" v="19047" actId="1076"/>
          <ac:spMkLst>
            <pc:docMk/>
            <pc:sldMk cId="3050220505" sldId="373"/>
            <ac:spMk id="7" creationId="{5CDAC46B-8726-5547-A140-083644410AB2}"/>
          </ac:spMkLst>
        </pc:spChg>
        <pc:spChg chg="add mod">
          <ac:chgData name="Aria E Fiat" userId="d352dcc2-77e0-46ba-8182-897954ed3962" providerId="ADAL" clId="{56ED43F9-0E2E-0A4A-977A-8387EDA26E6B}" dt="2020-08-10T16:18:42.146" v="19047" actId="1076"/>
          <ac:spMkLst>
            <pc:docMk/>
            <pc:sldMk cId="3050220505" sldId="373"/>
            <ac:spMk id="8" creationId="{89186A58-5686-994A-9776-CC0AFBEF2434}"/>
          </ac:spMkLst>
        </pc:spChg>
        <pc:spChg chg="add mod">
          <ac:chgData name="Aria E Fiat" userId="d352dcc2-77e0-46ba-8182-897954ed3962" providerId="ADAL" clId="{56ED43F9-0E2E-0A4A-977A-8387EDA26E6B}" dt="2020-08-10T16:18:42.146" v="19047" actId="1076"/>
          <ac:spMkLst>
            <pc:docMk/>
            <pc:sldMk cId="3050220505" sldId="373"/>
            <ac:spMk id="9" creationId="{07C933B0-2AEB-B34F-ADEB-D1156D4A378E}"/>
          </ac:spMkLst>
        </pc:spChg>
        <pc:spChg chg="add mod">
          <ac:chgData name="Aria E Fiat" userId="d352dcc2-77e0-46ba-8182-897954ed3962" providerId="ADAL" clId="{56ED43F9-0E2E-0A4A-977A-8387EDA26E6B}" dt="2020-08-10T16:18:42.146" v="19047" actId="1076"/>
          <ac:spMkLst>
            <pc:docMk/>
            <pc:sldMk cId="3050220505" sldId="373"/>
            <ac:spMk id="19" creationId="{DC7EE97F-066E-F64C-AA5F-F4C485342DA4}"/>
          </ac:spMkLst>
        </pc:spChg>
        <pc:spChg chg="add mod">
          <ac:chgData name="Aria E Fiat" userId="d352dcc2-77e0-46ba-8182-897954ed3962" providerId="ADAL" clId="{56ED43F9-0E2E-0A4A-977A-8387EDA26E6B}" dt="2020-08-10T16:18:42.146" v="19047" actId="1076"/>
          <ac:spMkLst>
            <pc:docMk/>
            <pc:sldMk cId="3050220505" sldId="373"/>
            <ac:spMk id="26" creationId="{8F3E0429-A432-284E-809A-2C91F1BA0DDE}"/>
          </ac:spMkLst>
        </pc:spChg>
        <pc:spChg chg="add mod">
          <ac:chgData name="Aria E Fiat" userId="d352dcc2-77e0-46ba-8182-897954ed3962" providerId="ADAL" clId="{56ED43F9-0E2E-0A4A-977A-8387EDA26E6B}" dt="2020-08-10T16:18:42.146" v="19047" actId="1076"/>
          <ac:spMkLst>
            <pc:docMk/>
            <pc:sldMk cId="3050220505" sldId="373"/>
            <ac:spMk id="27" creationId="{DD3AD1C7-6714-B944-8CC7-F9770C868DE7}"/>
          </ac:spMkLst>
        </pc:spChg>
        <pc:spChg chg="add mod">
          <ac:chgData name="Aria E Fiat" userId="d352dcc2-77e0-46ba-8182-897954ed3962" providerId="ADAL" clId="{56ED43F9-0E2E-0A4A-977A-8387EDA26E6B}" dt="2020-08-10T16:18:42.146" v="19047" actId="1076"/>
          <ac:spMkLst>
            <pc:docMk/>
            <pc:sldMk cId="3050220505" sldId="373"/>
            <ac:spMk id="28" creationId="{08768AFE-915F-624E-AC6A-40ACAC1B4BD6}"/>
          </ac:spMkLst>
        </pc:spChg>
        <pc:spChg chg="add mod">
          <ac:chgData name="Aria E Fiat" userId="d352dcc2-77e0-46ba-8182-897954ed3962" providerId="ADAL" clId="{56ED43F9-0E2E-0A4A-977A-8387EDA26E6B}" dt="2020-08-10T16:18:42.146" v="19047" actId="1076"/>
          <ac:spMkLst>
            <pc:docMk/>
            <pc:sldMk cId="3050220505" sldId="373"/>
            <ac:spMk id="29" creationId="{CDD8D186-7189-9645-8D1F-32B837AE23E7}"/>
          </ac:spMkLst>
        </pc:spChg>
        <pc:spChg chg="add mod">
          <ac:chgData name="Aria E Fiat" userId="d352dcc2-77e0-46ba-8182-897954ed3962" providerId="ADAL" clId="{56ED43F9-0E2E-0A4A-977A-8387EDA26E6B}" dt="2020-08-10T16:18:42.146" v="19047" actId="1076"/>
          <ac:spMkLst>
            <pc:docMk/>
            <pc:sldMk cId="3050220505" sldId="373"/>
            <ac:spMk id="30" creationId="{33C9A9EA-0893-4A41-9A34-BCBF55304817}"/>
          </ac:spMkLst>
        </pc:spChg>
        <pc:spChg chg="add mod">
          <ac:chgData name="Aria E Fiat" userId="d352dcc2-77e0-46ba-8182-897954ed3962" providerId="ADAL" clId="{56ED43F9-0E2E-0A4A-977A-8387EDA26E6B}" dt="2020-08-10T16:18:42.146" v="19047" actId="1076"/>
          <ac:spMkLst>
            <pc:docMk/>
            <pc:sldMk cId="3050220505" sldId="373"/>
            <ac:spMk id="31" creationId="{34A271E4-3A64-C440-8A44-90AC406B5B88}"/>
          </ac:spMkLst>
        </pc:spChg>
        <pc:spChg chg="add mod">
          <ac:chgData name="Aria E Fiat" userId="d352dcc2-77e0-46ba-8182-897954ed3962" providerId="ADAL" clId="{56ED43F9-0E2E-0A4A-977A-8387EDA26E6B}" dt="2020-08-10T16:18:42.146" v="19047" actId="1076"/>
          <ac:spMkLst>
            <pc:docMk/>
            <pc:sldMk cId="3050220505" sldId="373"/>
            <ac:spMk id="32" creationId="{9F22F57A-C651-C348-8253-E9E363BF2CA6}"/>
          </ac:spMkLst>
        </pc:spChg>
        <pc:spChg chg="mod">
          <ac:chgData name="Aria E Fiat" userId="d352dcc2-77e0-46ba-8182-897954ed3962" providerId="ADAL" clId="{56ED43F9-0E2E-0A4A-977A-8387EDA26E6B}" dt="2020-08-10T16:16:33.931" v="19010"/>
          <ac:spMkLst>
            <pc:docMk/>
            <pc:sldMk cId="3050220505" sldId="373"/>
            <ac:spMk id="34" creationId="{6E02CDA0-4DD2-A649-8796-0FFB7BC437E9}"/>
          </ac:spMkLst>
        </pc:spChg>
        <pc:spChg chg="mod">
          <ac:chgData name="Aria E Fiat" userId="d352dcc2-77e0-46ba-8182-897954ed3962" providerId="ADAL" clId="{56ED43F9-0E2E-0A4A-977A-8387EDA26E6B}" dt="2020-08-10T16:16:33.931" v="19010"/>
          <ac:spMkLst>
            <pc:docMk/>
            <pc:sldMk cId="3050220505" sldId="373"/>
            <ac:spMk id="35" creationId="{AAB30B1B-0411-8B4C-8895-274CBE7FF8BA}"/>
          </ac:spMkLst>
        </pc:spChg>
        <pc:spChg chg="mod">
          <ac:chgData name="Aria E Fiat" userId="d352dcc2-77e0-46ba-8182-897954ed3962" providerId="ADAL" clId="{56ED43F9-0E2E-0A4A-977A-8387EDA26E6B}" dt="2020-08-10T16:16:33.931" v="19010"/>
          <ac:spMkLst>
            <pc:docMk/>
            <pc:sldMk cId="3050220505" sldId="373"/>
            <ac:spMk id="36" creationId="{AC1D0526-A957-A24E-A06D-201AC6BA34B9}"/>
          </ac:spMkLst>
        </pc:spChg>
        <pc:spChg chg="mod">
          <ac:chgData name="Aria E Fiat" userId="d352dcc2-77e0-46ba-8182-897954ed3962" providerId="ADAL" clId="{56ED43F9-0E2E-0A4A-977A-8387EDA26E6B}" dt="2020-08-10T16:16:33.931" v="19010"/>
          <ac:spMkLst>
            <pc:docMk/>
            <pc:sldMk cId="3050220505" sldId="373"/>
            <ac:spMk id="37" creationId="{B8223C81-5B06-6C4D-B593-435BF3AFCEA0}"/>
          </ac:spMkLst>
        </pc:spChg>
        <pc:spChg chg="mod">
          <ac:chgData name="Aria E Fiat" userId="d352dcc2-77e0-46ba-8182-897954ed3962" providerId="ADAL" clId="{56ED43F9-0E2E-0A4A-977A-8387EDA26E6B}" dt="2020-08-10T16:16:33.931" v="19010"/>
          <ac:spMkLst>
            <pc:docMk/>
            <pc:sldMk cId="3050220505" sldId="373"/>
            <ac:spMk id="40" creationId="{A41D62F0-46C4-A84F-BA74-45F317755639}"/>
          </ac:spMkLst>
        </pc:spChg>
        <pc:spChg chg="add mod">
          <ac:chgData name="Aria E Fiat" userId="d352dcc2-77e0-46ba-8182-897954ed3962" providerId="ADAL" clId="{56ED43F9-0E2E-0A4A-977A-8387EDA26E6B}" dt="2020-08-10T16:18:42.146" v="19047" actId="1076"/>
          <ac:spMkLst>
            <pc:docMk/>
            <pc:sldMk cId="3050220505" sldId="373"/>
            <ac:spMk id="41" creationId="{FA2C13EC-00A5-0140-924C-6CAB30EF84DE}"/>
          </ac:spMkLst>
        </pc:spChg>
        <pc:spChg chg="add mod">
          <ac:chgData name="Aria E Fiat" userId="d352dcc2-77e0-46ba-8182-897954ed3962" providerId="ADAL" clId="{56ED43F9-0E2E-0A4A-977A-8387EDA26E6B}" dt="2020-08-10T16:18:42.146" v="19047" actId="1076"/>
          <ac:spMkLst>
            <pc:docMk/>
            <pc:sldMk cId="3050220505" sldId="373"/>
            <ac:spMk id="42" creationId="{84EBD4BC-A859-FB49-A435-6F4DC0EE5A2A}"/>
          </ac:spMkLst>
        </pc:spChg>
        <pc:spChg chg="add mod">
          <ac:chgData name="Aria E Fiat" userId="d352dcc2-77e0-46ba-8182-897954ed3962" providerId="ADAL" clId="{56ED43F9-0E2E-0A4A-977A-8387EDA26E6B}" dt="2020-08-10T16:18:24.828" v="19045"/>
          <ac:spMkLst>
            <pc:docMk/>
            <pc:sldMk cId="3050220505" sldId="373"/>
            <ac:spMk id="43" creationId="{4DFD9CB8-39D7-934A-952D-D80991A63B2C}"/>
          </ac:spMkLst>
        </pc:spChg>
        <pc:grpChg chg="add mod">
          <ac:chgData name="Aria E Fiat" userId="d352dcc2-77e0-46ba-8182-897954ed3962" providerId="ADAL" clId="{56ED43F9-0E2E-0A4A-977A-8387EDA26E6B}" dt="2020-08-10T16:18:42.146" v="19047" actId="1076"/>
          <ac:grpSpMkLst>
            <pc:docMk/>
            <pc:sldMk cId="3050220505" sldId="373"/>
            <ac:grpSpMk id="33" creationId="{71669C7F-8CDE-6C4A-A782-525365844349}"/>
          </ac:grpSpMkLst>
        </pc:grpChg>
        <pc:cxnChg chg="add mod">
          <ac:chgData name="Aria E Fiat" userId="d352dcc2-77e0-46ba-8182-897954ed3962" providerId="ADAL" clId="{56ED43F9-0E2E-0A4A-977A-8387EDA26E6B}" dt="2020-08-10T16:18:42.146" v="19047" actId="1076"/>
          <ac:cxnSpMkLst>
            <pc:docMk/>
            <pc:sldMk cId="3050220505" sldId="373"/>
            <ac:cxnSpMk id="10" creationId="{EF1DB970-DC5D-014A-83A3-4A532C867D71}"/>
          </ac:cxnSpMkLst>
        </pc:cxnChg>
        <pc:cxnChg chg="add mod">
          <ac:chgData name="Aria E Fiat" userId="d352dcc2-77e0-46ba-8182-897954ed3962" providerId="ADAL" clId="{56ED43F9-0E2E-0A4A-977A-8387EDA26E6B}" dt="2020-08-10T16:18:42.146" v="19047" actId="1076"/>
          <ac:cxnSpMkLst>
            <pc:docMk/>
            <pc:sldMk cId="3050220505" sldId="373"/>
            <ac:cxnSpMk id="11" creationId="{19F1FC7B-A731-6649-B1F0-3FF4EE2F7AA3}"/>
          </ac:cxnSpMkLst>
        </pc:cxnChg>
        <pc:cxnChg chg="add mod">
          <ac:chgData name="Aria E Fiat" userId="d352dcc2-77e0-46ba-8182-897954ed3962" providerId="ADAL" clId="{56ED43F9-0E2E-0A4A-977A-8387EDA26E6B}" dt="2020-08-10T16:18:42.146" v="19047" actId="1076"/>
          <ac:cxnSpMkLst>
            <pc:docMk/>
            <pc:sldMk cId="3050220505" sldId="373"/>
            <ac:cxnSpMk id="12" creationId="{F1E9E3B6-E088-EC44-85B7-B74CA63900A4}"/>
          </ac:cxnSpMkLst>
        </pc:cxnChg>
        <pc:cxnChg chg="add mod">
          <ac:chgData name="Aria E Fiat" userId="d352dcc2-77e0-46ba-8182-897954ed3962" providerId="ADAL" clId="{56ED43F9-0E2E-0A4A-977A-8387EDA26E6B}" dt="2020-08-10T16:18:42.146" v="19047" actId="1076"/>
          <ac:cxnSpMkLst>
            <pc:docMk/>
            <pc:sldMk cId="3050220505" sldId="373"/>
            <ac:cxnSpMk id="13" creationId="{C8BE42DC-9F3D-6748-99D7-2C514CE7E659}"/>
          </ac:cxnSpMkLst>
        </pc:cxnChg>
        <pc:cxnChg chg="add mod">
          <ac:chgData name="Aria E Fiat" userId="d352dcc2-77e0-46ba-8182-897954ed3962" providerId="ADAL" clId="{56ED43F9-0E2E-0A4A-977A-8387EDA26E6B}" dt="2020-08-10T16:18:42.146" v="19047" actId="1076"/>
          <ac:cxnSpMkLst>
            <pc:docMk/>
            <pc:sldMk cId="3050220505" sldId="373"/>
            <ac:cxnSpMk id="14" creationId="{10D23514-0C78-EF4A-A932-8B9C6E0CC543}"/>
          </ac:cxnSpMkLst>
        </pc:cxnChg>
        <pc:cxnChg chg="add mod">
          <ac:chgData name="Aria E Fiat" userId="d352dcc2-77e0-46ba-8182-897954ed3962" providerId="ADAL" clId="{56ED43F9-0E2E-0A4A-977A-8387EDA26E6B}" dt="2020-08-10T16:18:42.146" v="19047" actId="1076"/>
          <ac:cxnSpMkLst>
            <pc:docMk/>
            <pc:sldMk cId="3050220505" sldId="373"/>
            <ac:cxnSpMk id="15" creationId="{018282DE-27C8-044F-9188-9677E41BF98F}"/>
          </ac:cxnSpMkLst>
        </pc:cxnChg>
        <pc:cxnChg chg="add mod">
          <ac:chgData name="Aria E Fiat" userId="d352dcc2-77e0-46ba-8182-897954ed3962" providerId="ADAL" clId="{56ED43F9-0E2E-0A4A-977A-8387EDA26E6B}" dt="2020-08-10T16:18:42.146" v="19047" actId="1076"/>
          <ac:cxnSpMkLst>
            <pc:docMk/>
            <pc:sldMk cId="3050220505" sldId="373"/>
            <ac:cxnSpMk id="16" creationId="{083C000E-6D30-1A41-8D3D-CE1B07213D22}"/>
          </ac:cxnSpMkLst>
        </pc:cxnChg>
        <pc:cxnChg chg="add mod">
          <ac:chgData name="Aria E Fiat" userId="d352dcc2-77e0-46ba-8182-897954ed3962" providerId="ADAL" clId="{56ED43F9-0E2E-0A4A-977A-8387EDA26E6B}" dt="2020-08-10T16:18:42.146" v="19047" actId="1076"/>
          <ac:cxnSpMkLst>
            <pc:docMk/>
            <pc:sldMk cId="3050220505" sldId="373"/>
            <ac:cxnSpMk id="17" creationId="{7F86575B-091E-8E44-A64B-9AA558D528D0}"/>
          </ac:cxnSpMkLst>
        </pc:cxnChg>
        <pc:cxnChg chg="add mod">
          <ac:chgData name="Aria E Fiat" userId="d352dcc2-77e0-46ba-8182-897954ed3962" providerId="ADAL" clId="{56ED43F9-0E2E-0A4A-977A-8387EDA26E6B}" dt="2020-08-10T16:18:42.146" v="19047" actId="1076"/>
          <ac:cxnSpMkLst>
            <pc:docMk/>
            <pc:sldMk cId="3050220505" sldId="373"/>
            <ac:cxnSpMk id="18" creationId="{C71B11FA-7B43-EF45-AEBD-67F7A9272550}"/>
          </ac:cxnSpMkLst>
        </pc:cxnChg>
        <pc:cxnChg chg="add mod">
          <ac:chgData name="Aria E Fiat" userId="d352dcc2-77e0-46ba-8182-897954ed3962" providerId="ADAL" clId="{56ED43F9-0E2E-0A4A-977A-8387EDA26E6B}" dt="2020-08-10T16:18:42.146" v="19047" actId="1076"/>
          <ac:cxnSpMkLst>
            <pc:docMk/>
            <pc:sldMk cId="3050220505" sldId="373"/>
            <ac:cxnSpMk id="20" creationId="{C8620890-7D9E-0746-A467-A387D65D17A8}"/>
          </ac:cxnSpMkLst>
        </pc:cxnChg>
        <pc:cxnChg chg="add mod">
          <ac:chgData name="Aria E Fiat" userId="d352dcc2-77e0-46ba-8182-897954ed3962" providerId="ADAL" clId="{56ED43F9-0E2E-0A4A-977A-8387EDA26E6B}" dt="2020-08-10T16:18:42.146" v="19047" actId="1076"/>
          <ac:cxnSpMkLst>
            <pc:docMk/>
            <pc:sldMk cId="3050220505" sldId="373"/>
            <ac:cxnSpMk id="21" creationId="{EE9500E4-4A8D-5A43-A0FF-375431411525}"/>
          </ac:cxnSpMkLst>
        </pc:cxnChg>
        <pc:cxnChg chg="add mod">
          <ac:chgData name="Aria E Fiat" userId="d352dcc2-77e0-46ba-8182-897954ed3962" providerId="ADAL" clId="{56ED43F9-0E2E-0A4A-977A-8387EDA26E6B}" dt="2020-08-10T16:18:42.146" v="19047" actId="1076"/>
          <ac:cxnSpMkLst>
            <pc:docMk/>
            <pc:sldMk cId="3050220505" sldId="373"/>
            <ac:cxnSpMk id="22" creationId="{20D45EC5-4A7C-1741-834A-59A76745AB9D}"/>
          </ac:cxnSpMkLst>
        </pc:cxnChg>
        <pc:cxnChg chg="add mod">
          <ac:chgData name="Aria E Fiat" userId="d352dcc2-77e0-46ba-8182-897954ed3962" providerId="ADAL" clId="{56ED43F9-0E2E-0A4A-977A-8387EDA26E6B}" dt="2020-08-10T16:18:42.146" v="19047" actId="1076"/>
          <ac:cxnSpMkLst>
            <pc:docMk/>
            <pc:sldMk cId="3050220505" sldId="373"/>
            <ac:cxnSpMk id="23" creationId="{653B8146-CC3D-0042-ADE4-97CAF6BB592C}"/>
          </ac:cxnSpMkLst>
        </pc:cxnChg>
        <pc:cxnChg chg="add mod">
          <ac:chgData name="Aria E Fiat" userId="d352dcc2-77e0-46ba-8182-897954ed3962" providerId="ADAL" clId="{56ED43F9-0E2E-0A4A-977A-8387EDA26E6B}" dt="2020-08-10T16:18:42.146" v="19047" actId="1076"/>
          <ac:cxnSpMkLst>
            <pc:docMk/>
            <pc:sldMk cId="3050220505" sldId="373"/>
            <ac:cxnSpMk id="24" creationId="{18830906-AAA7-3343-A3D9-D3ECEB3C0582}"/>
          </ac:cxnSpMkLst>
        </pc:cxnChg>
        <pc:cxnChg chg="add mod">
          <ac:chgData name="Aria E Fiat" userId="d352dcc2-77e0-46ba-8182-897954ed3962" providerId="ADAL" clId="{56ED43F9-0E2E-0A4A-977A-8387EDA26E6B}" dt="2020-08-10T16:18:42.146" v="19047" actId="1076"/>
          <ac:cxnSpMkLst>
            <pc:docMk/>
            <pc:sldMk cId="3050220505" sldId="373"/>
            <ac:cxnSpMk id="25" creationId="{6A912A11-19D0-0446-B556-0ED06BCFAF7F}"/>
          </ac:cxnSpMkLst>
        </pc:cxnChg>
        <pc:cxnChg chg="mod">
          <ac:chgData name="Aria E Fiat" userId="d352dcc2-77e0-46ba-8182-897954ed3962" providerId="ADAL" clId="{56ED43F9-0E2E-0A4A-977A-8387EDA26E6B}" dt="2020-08-10T16:16:33.931" v="19010"/>
          <ac:cxnSpMkLst>
            <pc:docMk/>
            <pc:sldMk cId="3050220505" sldId="373"/>
            <ac:cxnSpMk id="38" creationId="{7253CE48-F7E7-F94F-9940-03719ECE5604}"/>
          </ac:cxnSpMkLst>
        </pc:cxnChg>
        <pc:cxnChg chg="mod">
          <ac:chgData name="Aria E Fiat" userId="d352dcc2-77e0-46ba-8182-897954ed3962" providerId="ADAL" clId="{56ED43F9-0E2E-0A4A-977A-8387EDA26E6B}" dt="2020-08-10T16:16:33.931" v="19010"/>
          <ac:cxnSpMkLst>
            <pc:docMk/>
            <pc:sldMk cId="3050220505" sldId="373"/>
            <ac:cxnSpMk id="39" creationId="{6D7396E2-7BE9-C448-B9B3-17936A4760A8}"/>
          </ac:cxnSpMkLst>
        </pc:cxnChg>
      </pc:sldChg>
      <pc:sldChg chg="addSp delSp modSp mod modNotesTx">
        <pc:chgData name="Aria E Fiat" userId="d352dcc2-77e0-46ba-8182-897954ed3962" providerId="ADAL" clId="{56ED43F9-0E2E-0A4A-977A-8387EDA26E6B}" dt="2020-08-10T17:33:26.135" v="20463" actId="20577"/>
        <pc:sldMkLst>
          <pc:docMk/>
          <pc:sldMk cId="3769711315" sldId="374"/>
        </pc:sldMkLst>
        <pc:spChg chg="del">
          <ac:chgData name="Aria E Fiat" userId="d352dcc2-77e0-46ba-8182-897954ed3962" providerId="ADAL" clId="{56ED43F9-0E2E-0A4A-977A-8387EDA26E6B}" dt="2020-08-10T17:11:34.687" v="19246" actId="478"/>
          <ac:spMkLst>
            <pc:docMk/>
            <pc:sldMk cId="3769711315" sldId="374"/>
            <ac:spMk id="2" creationId="{8A2FDCF9-3F0C-45D8-BB73-A4BF07C111CF}"/>
          </ac:spMkLst>
        </pc:spChg>
        <pc:spChg chg="del">
          <ac:chgData name="Aria E Fiat" userId="d352dcc2-77e0-46ba-8182-897954ed3962" providerId="ADAL" clId="{56ED43F9-0E2E-0A4A-977A-8387EDA26E6B}" dt="2020-08-10T17:08:17.619" v="19049" actId="478"/>
          <ac:spMkLst>
            <pc:docMk/>
            <pc:sldMk cId="3769711315" sldId="374"/>
            <ac:spMk id="3" creationId="{83641A68-6146-464C-A2BB-B2BC2EDA840F}"/>
          </ac:spMkLst>
        </pc:spChg>
        <pc:spChg chg="add mod">
          <ac:chgData name="Aria E Fiat" userId="d352dcc2-77e0-46ba-8182-897954ed3962" providerId="ADAL" clId="{56ED43F9-0E2E-0A4A-977A-8387EDA26E6B}" dt="2020-08-10T17:17:08.779" v="19487" actId="20577"/>
          <ac:spMkLst>
            <pc:docMk/>
            <pc:sldMk cId="3769711315" sldId="374"/>
            <ac:spMk id="4" creationId="{917C738F-EAD1-D64B-BC7D-1C3C22479B7C}"/>
          </ac:spMkLst>
        </pc:spChg>
        <pc:spChg chg="add mod">
          <ac:chgData name="Aria E Fiat" userId="d352dcc2-77e0-46ba-8182-897954ed3962" providerId="ADAL" clId="{56ED43F9-0E2E-0A4A-977A-8387EDA26E6B}" dt="2020-08-10T17:17:01.240" v="19475" actId="20577"/>
          <ac:spMkLst>
            <pc:docMk/>
            <pc:sldMk cId="3769711315" sldId="374"/>
            <ac:spMk id="5" creationId="{223E06DA-652D-A84E-99DE-1E01DDE524B1}"/>
          </ac:spMkLst>
        </pc:spChg>
        <pc:spChg chg="add mod">
          <ac:chgData name="Aria E Fiat" userId="d352dcc2-77e0-46ba-8182-897954ed3962" providerId="ADAL" clId="{56ED43F9-0E2E-0A4A-977A-8387EDA26E6B}" dt="2020-08-10T17:18:05.984" v="19499" actId="20577"/>
          <ac:spMkLst>
            <pc:docMk/>
            <pc:sldMk cId="3769711315" sldId="374"/>
            <ac:spMk id="6" creationId="{057B6FA0-B04A-1040-88CD-8C14F2C5BD2F}"/>
          </ac:spMkLst>
        </pc:spChg>
        <pc:spChg chg="add mod">
          <ac:chgData name="Aria E Fiat" userId="d352dcc2-77e0-46ba-8182-897954ed3962" providerId="ADAL" clId="{56ED43F9-0E2E-0A4A-977A-8387EDA26E6B}" dt="2020-08-10T17:17:05.089" v="19481" actId="20577"/>
          <ac:spMkLst>
            <pc:docMk/>
            <pc:sldMk cId="3769711315" sldId="374"/>
            <ac:spMk id="7" creationId="{EF59CB4B-81FE-3443-AE62-6CC5D853BE84}"/>
          </ac:spMkLst>
        </pc:spChg>
        <pc:spChg chg="add del mod">
          <ac:chgData name="Aria E Fiat" userId="d352dcc2-77e0-46ba-8182-897954ed3962" providerId="ADAL" clId="{56ED43F9-0E2E-0A4A-977A-8387EDA26E6B}" dt="2020-08-10T17:11:36.913" v="19248" actId="478"/>
          <ac:spMkLst>
            <pc:docMk/>
            <pc:sldMk cId="3769711315" sldId="374"/>
            <ac:spMk id="9" creationId="{BCF8E602-0D78-644B-9C4B-4914E6E6D5D6}"/>
          </ac:spMkLst>
        </pc:spChg>
        <pc:spChg chg="add mod">
          <ac:chgData name="Aria E Fiat" userId="d352dcc2-77e0-46ba-8182-897954ed3962" providerId="ADAL" clId="{56ED43F9-0E2E-0A4A-977A-8387EDA26E6B}" dt="2020-08-10T17:30:38.626" v="20075" actId="20577"/>
          <ac:spMkLst>
            <pc:docMk/>
            <pc:sldMk cId="3769711315" sldId="374"/>
            <ac:spMk id="10" creationId="{0C71B27A-2701-D14A-885F-EACA23B8B1C0}"/>
          </ac:spMkLst>
        </pc:spChg>
        <pc:spChg chg="add mod">
          <ac:chgData name="Aria E Fiat" userId="d352dcc2-77e0-46ba-8182-897954ed3962" providerId="ADAL" clId="{56ED43F9-0E2E-0A4A-977A-8387EDA26E6B}" dt="2020-08-10T17:11:35.184" v="19247"/>
          <ac:spMkLst>
            <pc:docMk/>
            <pc:sldMk cId="3769711315" sldId="374"/>
            <ac:spMk id="11" creationId="{F1B0E7F1-FD05-894F-A54F-422334F1D779}"/>
          </ac:spMkLst>
        </pc:spChg>
        <pc:spChg chg="add mod">
          <ac:chgData name="Aria E Fiat" userId="d352dcc2-77e0-46ba-8182-897954ed3962" providerId="ADAL" clId="{56ED43F9-0E2E-0A4A-977A-8387EDA26E6B}" dt="2020-08-10T17:32:13.528" v="20306" actId="1076"/>
          <ac:spMkLst>
            <pc:docMk/>
            <pc:sldMk cId="3769711315" sldId="374"/>
            <ac:spMk id="12" creationId="{58B83F9A-61EA-1D4A-BCF2-9E04ABE977D9}"/>
          </ac:spMkLst>
        </pc:spChg>
      </pc:sldChg>
      <pc:sldChg chg="addSp delSp modSp mod modNotesTx">
        <pc:chgData name="Aria E Fiat" userId="d352dcc2-77e0-46ba-8182-897954ed3962" providerId="ADAL" clId="{56ED43F9-0E2E-0A4A-977A-8387EDA26E6B}" dt="2020-08-10T17:25:22.161" v="20048" actId="20577"/>
        <pc:sldMkLst>
          <pc:docMk/>
          <pc:sldMk cId="1403626285" sldId="375"/>
        </pc:sldMkLst>
        <pc:spChg chg="mod">
          <ac:chgData name="Aria E Fiat" userId="d352dcc2-77e0-46ba-8182-897954ed3962" providerId="ADAL" clId="{56ED43F9-0E2E-0A4A-977A-8387EDA26E6B}" dt="2020-08-10T17:22:15.682" v="19599" actId="1076"/>
          <ac:spMkLst>
            <pc:docMk/>
            <pc:sldMk cId="1403626285" sldId="375"/>
            <ac:spMk id="2" creationId="{ED4E25D2-5931-4F53-BD10-C88E3A30E53C}"/>
          </ac:spMkLst>
        </pc:spChg>
        <pc:spChg chg="del">
          <ac:chgData name="Aria E Fiat" userId="d352dcc2-77e0-46ba-8182-897954ed3962" providerId="ADAL" clId="{56ED43F9-0E2E-0A4A-977A-8387EDA26E6B}" dt="2020-08-10T17:19:13.535" v="19503" actId="478"/>
          <ac:spMkLst>
            <pc:docMk/>
            <pc:sldMk cId="1403626285" sldId="375"/>
            <ac:spMk id="3" creationId="{1902C7DF-21EB-4162-A463-A422AD3F6D4F}"/>
          </ac:spMkLst>
        </pc:spChg>
        <pc:spChg chg="add mod">
          <ac:chgData name="Aria E Fiat" userId="d352dcc2-77e0-46ba-8182-897954ed3962" providerId="ADAL" clId="{56ED43F9-0E2E-0A4A-977A-8387EDA26E6B}" dt="2020-08-10T17:22:12.760" v="19598" actId="1076"/>
          <ac:spMkLst>
            <pc:docMk/>
            <pc:sldMk cId="1403626285" sldId="375"/>
            <ac:spMk id="4" creationId="{D336D375-8F00-4941-BA09-F94B9298DC5A}"/>
          </ac:spMkLst>
        </pc:spChg>
        <pc:spChg chg="add del mod">
          <ac:chgData name="Aria E Fiat" userId="d352dcc2-77e0-46ba-8182-897954ed3962" providerId="ADAL" clId="{56ED43F9-0E2E-0A4A-977A-8387EDA26E6B}" dt="2020-08-10T17:19:23.588" v="19505" actId="478"/>
          <ac:spMkLst>
            <pc:docMk/>
            <pc:sldMk cId="1403626285" sldId="375"/>
            <ac:spMk id="5" creationId="{0DF28ACC-5E09-784F-B3B7-389495DB0CC1}"/>
          </ac:spMkLst>
        </pc:spChg>
        <pc:spChg chg="add del mod">
          <ac:chgData name="Aria E Fiat" userId="d352dcc2-77e0-46ba-8182-897954ed3962" providerId="ADAL" clId="{56ED43F9-0E2E-0A4A-977A-8387EDA26E6B}" dt="2020-08-10T17:19:28.696" v="19507" actId="478"/>
          <ac:spMkLst>
            <pc:docMk/>
            <pc:sldMk cId="1403626285" sldId="375"/>
            <ac:spMk id="6" creationId="{1AABED09-E52E-8642-A739-3C2025563CF0}"/>
          </ac:spMkLst>
        </pc:spChg>
        <pc:spChg chg="add mod">
          <ac:chgData name="Aria E Fiat" userId="d352dcc2-77e0-46ba-8182-897954ed3962" providerId="ADAL" clId="{56ED43F9-0E2E-0A4A-977A-8387EDA26E6B}" dt="2020-08-10T17:21:11.980" v="19577" actId="207"/>
          <ac:spMkLst>
            <pc:docMk/>
            <pc:sldMk cId="1403626285" sldId="375"/>
            <ac:spMk id="7" creationId="{455F015C-206A-7346-A0D8-1517A4915808}"/>
          </ac:spMkLst>
        </pc:spChg>
        <pc:spChg chg="add mod">
          <ac:chgData name="Aria E Fiat" userId="d352dcc2-77e0-46ba-8182-897954ed3962" providerId="ADAL" clId="{56ED43F9-0E2E-0A4A-977A-8387EDA26E6B}" dt="2020-08-10T17:21:51.317" v="19590" actId="1036"/>
          <ac:spMkLst>
            <pc:docMk/>
            <pc:sldMk cId="1403626285" sldId="375"/>
            <ac:spMk id="8" creationId="{CDE9CAF0-C619-4844-9CF2-F693A63F3BC6}"/>
          </ac:spMkLst>
        </pc:spChg>
        <pc:spChg chg="add mod">
          <ac:chgData name="Aria E Fiat" userId="d352dcc2-77e0-46ba-8182-897954ed3962" providerId="ADAL" clId="{56ED43F9-0E2E-0A4A-977A-8387EDA26E6B}" dt="2020-08-10T17:21:54.568" v="19591" actId="1036"/>
          <ac:spMkLst>
            <pc:docMk/>
            <pc:sldMk cId="1403626285" sldId="375"/>
            <ac:spMk id="9" creationId="{981FDA3D-EF11-9D40-8FE1-C095A450DD79}"/>
          </ac:spMkLst>
        </pc:spChg>
        <pc:spChg chg="add mod">
          <ac:chgData name="Aria E Fiat" userId="d352dcc2-77e0-46ba-8182-897954ed3962" providerId="ADAL" clId="{56ED43F9-0E2E-0A4A-977A-8387EDA26E6B}" dt="2020-08-10T17:21:56.365" v="19592" actId="1036"/>
          <ac:spMkLst>
            <pc:docMk/>
            <pc:sldMk cId="1403626285" sldId="375"/>
            <ac:spMk id="10" creationId="{71106926-4C16-7A47-957B-03176BAE3938}"/>
          </ac:spMkLst>
        </pc:spChg>
        <pc:spChg chg="add mod">
          <ac:chgData name="Aria E Fiat" userId="d352dcc2-77e0-46ba-8182-897954ed3962" providerId="ADAL" clId="{56ED43F9-0E2E-0A4A-977A-8387EDA26E6B}" dt="2020-08-10T17:22:29.237" v="19613" actId="20577"/>
          <ac:spMkLst>
            <pc:docMk/>
            <pc:sldMk cId="1403626285" sldId="375"/>
            <ac:spMk id="11" creationId="{E9BC3ED4-ACE5-9340-AB79-99DFB0CBEC27}"/>
          </ac:spMkLst>
        </pc:spChg>
        <pc:spChg chg="add mod">
          <ac:chgData name="Aria E Fiat" userId="d352dcc2-77e0-46ba-8182-897954ed3962" providerId="ADAL" clId="{56ED43F9-0E2E-0A4A-977A-8387EDA26E6B}" dt="2020-08-10T17:23:18.821" v="19618" actId="207"/>
          <ac:spMkLst>
            <pc:docMk/>
            <pc:sldMk cId="1403626285" sldId="375"/>
            <ac:spMk id="12" creationId="{CDECBFDA-1442-B34B-B49F-43B7F2256423}"/>
          </ac:spMkLst>
        </pc:spChg>
      </pc:sldChg>
      <pc:sldChg chg="addSp delSp modSp mod modNotesTx">
        <pc:chgData name="Aria E Fiat" userId="d352dcc2-77e0-46ba-8182-897954ed3962" providerId="ADAL" clId="{56ED43F9-0E2E-0A4A-977A-8387EDA26E6B}" dt="2020-08-10T13:56:14.192" v="16959" actId="20577"/>
        <pc:sldMkLst>
          <pc:docMk/>
          <pc:sldMk cId="951640500" sldId="376"/>
        </pc:sldMkLst>
        <pc:spChg chg="del">
          <ac:chgData name="Aria E Fiat" userId="d352dcc2-77e0-46ba-8182-897954ed3962" providerId="ADAL" clId="{56ED43F9-0E2E-0A4A-977A-8387EDA26E6B}" dt="2020-08-10T13:42:15.539" v="16062" actId="478"/>
          <ac:spMkLst>
            <pc:docMk/>
            <pc:sldMk cId="951640500" sldId="376"/>
            <ac:spMk id="2" creationId="{59693F59-4771-413A-B2EA-FA233EFF1BC0}"/>
          </ac:spMkLst>
        </pc:spChg>
        <pc:spChg chg="del">
          <ac:chgData name="Aria E Fiat" userId="d352dcc2-77e0-46ba-8182-897954ed3962" providerId="ADAL" clId="{56ED43F9-0E2E-0A4A-977A-8387EDA26E6B}" dt="2020-08-10T13:45:11.711" v="16090" actId="478"/>
          <ac:spMkLst>
            <pc:docMk/>
            <pc:sldMk cId="951640500" sldId="376"/>
            <ac:spMk id="3" creationId="{FEFFE342-3BCF-4B19-94C7-056A413F2F5A}"/>
          </ac:spMkLst>
        </pc:spChg>
        <pc:spChg chg="add del mod">
          <ac:chgData name="Aria E Fiat" userId="d352dcc2-77e0-46ba-8182-897954ed3962" providerId="ADAL" clId="{56ED43F9-0E2E-0A4A-977A-8387EDA26E6B}" dt="2020-08-10T13:42:18.572" v="16064" actId="478"/>
          <ac:spMkLst>
            <pc:docMk/>
            <pc:sldMk cId="951640500" sldId="376"/>
            <ac:spMk id="5" creationId="{71BE2778-9761-3842-8C49-8AE49B05EA01}"/>
          </ac:spMkLst>
        </pc:spChg>
        <pc:spChg chg="add mod">
          <ac:chgData name="Aria E Fiat" userId="d352dcc2-77e0-46ba-8182-897954ed3962" providerId="ADAL" clId="{56ED43F9-0E2E-0A4A-977A-8387EDA26E6B}" dt="2020-08-10T13:42:49.189" v="16089" actId="14100"/>
          <ac:spMkLst>
            <pc:docMk/>
            <pc:sldMk cId="951640500" sldId="376"/>
            <ac:spMk id="6" creationId="{9D02CF2E-B22C-DD4A-8F82-DC324C3E0E5E}"/>
          </ac:spMkLst>
        </pc:spChg>
        <pc:spChg chg="add mod">
          <ac:chgData name="Aria E Fiat" userId="d352dcc2-77e0-46ba-8182-897954ed3962" providerId="ADAL" clId="{56ED43F9-0E2E-0A4A-977A-8387EDA26E6B}" dt="2020-08-10T13:42:16.415" v="16063"/>
          <ac:spMkLst>
            <pc:docMk/>
            <pc:sldMk cId="951640500" sldId="376"/>
            <ac:spMk id="7" creationId="{74CEE46D-22E6-364C-B62A-339E6DE6BA7C}"/>
          </ac:spMkLst>
        </pc:spChg>
        <pc:spChg chg="add mod">
          <ac:chgData name="Aria E Fiat" userId="d352dcc2-77e0-46ba-8182-897954ed3962" providerId="ADAL" clId="{56ED43F9-0E2E-0A4A-977A-8387EDA26E6B}" dt="2020-08-10T13:51:54.193" v="16541" actId="114"/>
          <ac:spMkLst>
            <pc:docMk/>
            <pc:sldMk cId="951640500" sldId="376"/>
            <ac:spMk id="9" creationId="{E5147E67-0849-944F-AED7-1E06253D2917}"/>
          </ac:spMkLst>
        </pc:spChg>
        <pc:spChg chg="add mod">
          <ac:chgData name="Aria E Fiat" userId="d352dcc2-77e0-46ba-8182-897954ed3962" providerId="ADAL" clId="{56ED43F9-0E2E-0A4A-977A-8387EDA26E6B}" dt="2020-08-10T13:47:56.209" v="16178"/>
          <ac:spMkLst>
            <pc:docMk/>
            <pc:sldMk cId="951640500" sldId="376"/>
            <ac:spMk id="10" creationId="{40A3C5AC-103F-F94B-B0F9-EC0E1EA98D3E}"/>
          </ac:spMkLst>
        </pc:spChg>
        <pc:spChg chg="add mod">
          <ac:chgData name="Aria E Fiat" userId="d352dcc2-77e0-46ba-8182-897954ed3962" providerId="ADAL" clId="{56ED43F9-0E2E-0A4A-977A-8387EDA26E6B}" dt="2020-08-10T13:47:54.675" v="16176"/>
          <ac:spMkLst>
            <pc:docMk/>
            <pc:sldMk cId="951640500" sldId="376"/>
            <ac:spMk id="11" creationId="{B43816D1-EB73-8E41-91D5-955DD985C833}"/>
          </ac:spMkLst>
        </pc:spChg>
        <pc:spChg chg="add mod">
          <ac:chgData name="Aria E Fiat" userId="d352dcc2-77e0-46ba-8182-897954ed3962" providerId="ADAL" clId="{56ED43F9-0E2E-0A4A-977A-8387EDA26E6B}" dt="2020-08-10T13:47:54.354" v="16175"/>
          <ac:spMkLst>
            <pc:docMk/>
            <pc:sldMk cId="951640500" sldId="376"/>
            <ac:spMk id="12" creationId="{B8E5F5E5-FE5D-AA43-8469-C0487AE29943}"/>
          </ac:spMkLst>
        </pc:spChg>
        <pc:spChg chg="add mod">
          <ac:chgData name="Aria E Fiat" userId="d352dcc2-77e0-46ba-8182-897954ed3962" providerId="ADAL" clId="{56ED43F9-0E2E-0A4A-977A-8387EDA26E6B}" dt="2020-08-10T13:47:54.005" v="16174"/>
          <ac:spMkLst>
            <pc:docMk/>
            <pc:sldMk cId="951640500" sldId="376"/>
            <ac:spMk id="13" creationId="{082A6DC4-E8CA-7D43-ACC1-BA2A3D28E228}"/>
          </ac:spMkLst>
        </pc:spChg>
        <pc:spChg chg="add mod">
          <ac:chgData name="Aria E Fiat" userId="d352dcc2-77e0-46ba-8182-897954ed3962" providerId="ADAL" clId="{56ED43F9-0E2E-0A4A-977A-8387EDA26E6B}" dt="2020-08-10T13:54:49.887" v="16866" actId="207"/>
          <ac:spMkLst>
            <pc:docMk/>
            <pc:sldMk cId="951640500" sldId="376"/>
            <ac:spMk id="14" creationId="{83B8C4A8-8CD1-764E-8072-BF838B22F09C}"/>
          </ac:spMkLst>
        </pc:spChg>
        <pc:spChg chg="add mod">
          <ac:chgData name="Aria E Fiat" userId="d352dcc2-77e0-46ba-8182-897954ed3962" providerId="ADAL" clId="{56ED43F9-0E2E-0A4A-977A-8387EDA26E6B}" dt="2020-08-10T13:54:49.887" v="16866" actId="207"/>
          <ac:spMkLst>
            <pc:docMk/>
            <pc:sldMk cId="951640500" sldId="376"/>
            <ac:spMk id="15" creationId="{A4FD031E-C854-744F-B4B0-9FF13BFD5146}"/>
          </ac:spMkLst>
        </pc:spChg>
        <pc:spChg chg="add mod">
          <ac:chgData name="Aria E Fiat" userId="d352dcc2-77e0-46ba-8182-897954ed3962" providerId="ADAL" clId="{56ED43F9-0E2E-0A4A-977A-8387EDA26E6B}" dt="2020-08-10T13:54:49.887" v="16866" actId="207"/>
          <ac:spMkLst>
            <pc:docMk/>
            <pc:sldMk cId="951640500" sldId="376"/>
            <ac:spMk id="16" creationId="{E2E07F4F-6B3C-8445-B89B-DC29183689CB}"/>
          </ac:spMkLst>
        </pc:spChg>
        <pc:spChg chg="add mod">
          <ac:chgData name="Aria E Fiat" userId="d352dcc2-77e0-46ba-8182-897954ed3962" providerId="ADAL" clId="{56ED43F9-0E2E-0A4A-977A-8387EDA26E6B}" dt="2020-08-10T13:54:49.887" v="16866" actId="207"/>
          <ac:spMkLst>
            <pc:docMk/>
            <pc:sldMk cId="951640500" sldId="376"/>
            <ac:spMk id="17" creationId="{101D1450-F674-1940-B03C-B2068BC1654B}"/>
          </ac:spMkLst>
        </pc:spChg>
        <pc:spChg chg="add mod">
          <ac:chgData name="Aria E Fiat" userId="d352dcc2-77e0-46ba-8182-897954ed3962" providerId="ADAL" clId="{56ED43F9-0E2E-0A4A-977A-8387EDA26E6B}" dt="2020-08-10T13:55:04.070" v="16868" actId="207"/>
          <ac:spMkLst>
            <pc:docMk/>
            <pc:sldMk cId="951640500" sldId="376"/>
            <ac:spMk id="18" creationId="{DBBCC2AF-E391-CA4E-80E2-F8F212CB2C93}"/>
          </ac:spMkLst>
        </pc:spChg>
        <pc:spChg chg="add mod">
          <ac:chgData name="Aria E Fiat" userId="d352dcc2-77e0-46ba-8182-897954ed3962" providerId="ADAL" clId="{56ED43F9-0E2E-0A4A-977A-8387EDA26E6B}" dt="2020-08-10T13:55:04.070" v="16868" actId="207"/>
          <ac:spMkLst>
            <pc:docMk/>
            <pc:sldMk cId="951640500" sldId="376"/>
            <ac:spMk id="19" creationId="{E7F0F8ED-308A-0E47-8123-0E216825028E}"/>
          </ac:spMkLst>
        </pc:spChg>
        <pc:spChg chg="add mod">
          <ac:chgData name="Aria E Fiat" userId="d352dcc2-77e0-46ba-8182-897954ed3962" providerId="ADAL" clId="{56ED43F9-0E2E-0A4A-977A-8387EDA26E6B}" dt="2020-08-10T13:55:04.070" v="16868" actId="207"/>
          <ac:spMkLst>
            <pc:docMk/>
            <pc:sldMk cId="951640500" sldId="376"/>
            <ac:spMk id="20" creationId="{4CEF5566-A011-5340-9CC5-D9A667B51847}"/>
          </ac:spMkLst>
        </pc:spChg>
        <pc:spChg chg="add mod">
          <ac:chgData name="Aria E Fiat" userId="d352dcc2-77e0-46ba-8182-897954ed3962" providerId="ADAL" clId="{56ED43F9-0E2E-0A4A-977A-8387EDA26E6B}" dt="2020-08-10T13:55:04.070" v="16868" actId="207"/>
          <ac:spMkLst>
            <pc:docMk/>
            <pc:sldMk cId="951640500" sldId="376"/>
            <ac:spMk id="21" creationId="{2379DA44-EAB3-E441-A572-BEDE60812747}"/>
          </ac:spMkLst>
        </pc:spChg>
        <pc:spChg chg="add mod">
          <ac:chgData name="Aria E Fiat" userId="d352dcc2-77e0-46ba-8182-897954ed3962" providerId="ADAL" clId="{56ED43F9-0E2E-0A4A-977A-8387EDA26E6B}" dt="2020-08-10T13:56:03.832" v="16929" actId="207"/>
          <ac:spMkLst>
            <pc:docMk/>
            <pc:sldMk cId="951640500" sldId="376"/>
            <ac:spMk id="22" creationId="{0C8EC4CA-BA11-9649-96C2-FC55A9F268A8}"/>
          </ac:spMkLst>
        </pc:spChg>
        <pc:picChg chg="add del mod">
          <ac:chgData name="Aria E Fiat" userId="d352dcc2-77e0-46ba-8182-897954ed3962" providerId="ADAL" clId="{56ED43F9-0E2E-0A4A-977A-8387EDA26E6B}" dt="2020-08-10T13:47:22.553" v="16165" actId="478"/>
          <ac:picMkLst>
            <pc:docMk/>
            <pc:sldMk cId="951640500" sldId="376"/>
            <ac:picMk id="8" creationId="{43CD8CB0-3196-464E-8CD5-130465FF1BBA}"/>
          </ac:picMkLst>
        </pc:picChg>
      </pc:sldChg>
      <pc:sldChg chg="del modNotesTx">
        <pc:chgData name="Aria E Fiat" userId="d352dcc2-77e0-46ba-8182-897954ed3962" providerId="ADAL" clId="{56ED43F9-0E2E-0A4A-977A-8387EDA26E6B}" dt="2020-08-10T14:10:31.563" v="17275" actId="2696"/>
        <pc:sldMkLst>
          <pc:docMk/>
          <pc:sldMk cId="2515867965" sldId="377"/>
        </pc:sldMkLst>
      </pc:sldChg>
      <pc:sldChg chg="addSp delSp modSp mod ord modAnim delCm">
        <pc:chgData name="Aria E Fiat" userId="d352dcc2-77e0-46ba-8182-897954ed3962" providerId="ADAL" clId="{56ED43F9-0E2E-0A4A-977A-8387EDA26E6B}" dt="2020-08-10T14:20:45.134" v="17279"/>
        <pc:sldMkLst>
          <pc:docMk/>
          <pc:sldMk cId="2443132336" sldId="378"/>
        </pc:sldMkLst>
        <pc:spChg chg="del">
          <ac:chgData name="Aria E Fiat" userId="d352dcc2-77e0-46ba-8182-897954ed3962" providerId="ADAL" clId="{56ED43F9-0E2E-0A4A-977A-8387EDA26E6B}" dt="2020-08-10T14:06:40.414" v="17107" actId="478"/>
          <ac:spMkLst>
            <pc:docMk/>
            <pc:sldMk cId="2443132336" sldId="378"/>
            <ac:spMk id="2" creationId="{0D38F8CE-BA64-4D72-999F-2E3BE7F314AD}"/>
          </ac:spMkLst>
        </pc:spChg>
        <pc:spChg chg="mod">
          <ac:chgData name="Aria E Fiat" userId="d352dcc2-77e0-46ba-8182-897954ed3962" providerId="ADAL" clId="{56ED43F9-0E2E-0A4A-977A-8387EDA26E6B}" dt="2020-08-10T14:08:09.301" v="17175" actId="1076"/>
          <ac:spMkLst>
            <pc:docMk/>
            <pc:sldMk cId="2443132336" sldId="378"/>
            <ac:spMk id="3" creationId="{4AF0D008-7BEE-458F-AF0A-E1AA835D866F}"/>
          </ac:spMkLst>
        </pc:spChg>
        <pc:spChg chg="add del mod">
          <ac:chgData name="Aria E Fiat" userId="d352dcc2-77e0-46ba-8182-897954ed3962" providerId="ADAL" clId="{56ED43F9-0E2E-0A4A-977A-8387EDA26E6B}" dt="2020-08-10T14:06:50.553" v="17110" actId="478"/>
          <ac:spMkLst>
            <pc:docMk/>
            <pc:sldMk cId="2443132336" sldId="378"/>
            <ac:spMk id="5" creationId="{3FB99468-2AC5-7E4A-B057-0F2B7120AD72}"/>
          </ac:spMkLst>
        </pc:spChg>
        <pc:spChg chg="add mod">
          <ac:chgData name="Aria E Fiat" userId="d352dcc2-77e0-46ba-8182-897954ed3962" providerId="ADAL" clId="{56ED43F9-0E2E-0A4A-977A-8387EDA26E6B}" dt="2020-08-10T14:07:52.326" v="17171" actId="207"/>
          <ac:spMkLst>
            <pc:docMk/>
            <pc:sldMk cId="2443132336" sldId="378"/>
            <ac:spMk id="6" creationId="{EB2F36D5-0E49-CA4D-8556-14830FBB7E3D}"/>
          </ac:spMkLst>
        </pc:spChg>
        <pc:spChg chg="add mod">
          <ac:chgData name="Aria E Fiat" userId="d352dcc2-77e0-46ba-8182-897954ed3962" providerId="ADAL" clId="{56ED43F9-0E2E-0A4A-977A-8387EDA26E6B}" dt="2020-08-10T14:06:40.893" v="17108"/>
          <ac:spMkLst>
            <pc:docMk/>
            <pc:sldMk cId="2443132336" sldId="378"/>
            <ac:spMk id="7" creationId="{769E91A0-06D8-8F43-B073-85ED4C7F7E85}"/>
          </ac:spMkLst>
        </pc:spChg>
        <pc:spChg chg="add mod">
          <ac:chgData name="Aria E Fiat" userId="d352dcc2-77e0-46ba-8182-897954ed3962" providerId="ADAL" clId="{56ED43F9-0E2E-0A4A-977A-8387EDA26E6B}" dt="2020-08-10T14:08:57.569" v="17205" actId="20577"/>
          <ac:spMkLst>
            <pc:docMk/>
            <pc:sldMk cId="2443132336" sldId="378"/>
            <ac:spMk id="8" creationId="{4B1AF7BB-8C9D-0043-858A-3CC3DBF423D9}"/>
          </ac:spMkLst>
        </pc:spChg>
        <pc:spChg chg="add mod">
          <ac:chgData name="Aria E Fiat" userId="d352dcc2-77e0-46ba-8182-897954ed3962" providerId="ADAL" clId="{56ED43F9-0E2E-0A4A-977A-8387EDA26E6B}" dt="2020-08-10T14:09:17.451" v="17208" actId="14100"/>
          <ac:spMkLst>
            <pc:docMk/>
            <pc:sldMk cId="2443132336" sldId="378"/>
            <ac:spMk id="9" creationId="{DD776713-4FD0-7F43-B310-9AC77E740D91}"/>
          </ac:spMkLst>
        </pc:spChg>
        <pc:spChg chg="add mod">
          <ac:chgData name="Aria E Fiat" userId="d352dcc2-77e0-46ba-8182-897954ed3962" providerId="ADAL" clId="{56ED43F9-0E2E-0A4A-977A-8387EDA26E6B}" dt="2020-08-10T14:09:40.217" v="17254" actId="20577"/>
          <ac:spMkLst>
            <pc:docMk/>
            <pc:sldMk cId="2443132336" sldId="378"/>
            <ac:spMk id="10" creationId="{782FB03E-DF51-8E41-A35B-0A3809564435}"/>
          </ac:spMkLst>
        </pc:spChg>
        <pc:spChg chg="add mod">
          <ac:chgData name="Aria E Fiat" userId="d352dcc2-77e0-46ba-8182-897954ed3962" providerId="ADAL" clId="{56ED43F9-0E2E-0A4A-977A-8387EDA26E6B}" dt="2020-08-10T14:10:00.824" v="17256" actId="1076"/>
          <ac:spMkLst>
            <pc:docMk/>
            <pc:sldMk cId="2443132336" sldId="378"/>
            <ac:spMk id="11" creationId="{99EF065A-04FE-C544-9911-2DF5EB577BF3}"/>
          </ac:spMkLst>
        </pc:spChg>
        <pc:spChg chg="add mod">
          <ac:chgData name="Aria E Fiat" userId="d352dcc2-77e0-46ba-8182-897954ed3962" providerId="ADAL" clId="{56ED43F9-0E2E-0A4A-977A-8387EDA26E6B}" dt="2020-08-10T14:10:15.782" v="17273" actId="20577"/>
          <ac:spMkLst>
            <pc:docMk/>
            <pc:sldMk cId="2443132336" sldId="378"/>
            <ac:spMk id="12" creationId="{ADDCD3D1-B7F9-BC45-88E2-88F7D223FC35}"/>
          </ac:spMkLst>
        </pc:spChg>
      </pc:sldChg>
      <pc:sldChg chg="del">
        <pc:chgData name="Aria E Fiat" userId="d352dcc2-77e0-46ba-8182-897954ed3962" providerId="ADAL" clId="{56ED43F9-0E2E-0A4A-977A-8387EDA26E6B}" dt="2020-08-10T14:19:58.658" v="17277" actId="2696"/>
        <pc:sldMkLst>
          <pc:docMk/>
          <pc:sldMk cId="226950101" sldId="379"/>
        </pc:sldMkLst>
      </pc:sldChg>
      <pc:sldChg chg="addSp delSp modSp mod addCm modCm modNotesTx">
        <pc:chgData name="Aria E Fiat" userId="d352dcc2-77e0-46ba-8182-897954ed3962" providerId="ADAL" clId="{56ED43F9-0E2E-0A4A-977A-8387EDA26E6B}" dt="2020-08-10T14:59:53.706" v="18218" actId="1589"/>
        <pc:sldMkLst>
          <pc:docMk/>
          <pc:sldMk cId="2537956876" sldId="380"/>
        </pc:sldMkLst>
        <pc:spChg chg="del">
          <ac:chgData name="Aria E Fiat" userId="d352dcc2-77e0-46ba-8182-897954ed3962" providerId="ADAL" clId="{56ED43F9-0E2E-0A4A-977A-8387EDA26E6B}" dt="2020-08-10T14:22:00.240" v="17281" actId="478"/>
          <ac:spMkLst>
            <pc:docMk/>
            <pc:sldMk cId="2537956876" sldId="380"/>
            <ac:spMk id="2" creationId="{DBA1583E-3624-4442-BCCD-13F13EDC5D88}"/>
          </ac:spMkLst>
        </pc:spChg>
        <pc:spChg chg="del">
          <ac:chgData name="Aria E Fiat" userId="d352dcc2-77e0-46ba-8182-897954ed3962" providerId="ADAL" clId="{56ED43F9-0E2E-0A4A-977A-8387EDA26E6B}" dt="2020-08-10T14:21:57.144" v="17280" actId="478"/>
          <ac:spMkLst>
            <pc:docMk/>
            <pc:sldMk cId="2537956876" sldId="380"/>
            <ac:spMk id="3" creationId="{A1CB1A0D-FEDD-4C84-89C3-E4664BD30A2E}"/>
          </ac:spMkLst>
        </pc:spChg>
        <pc:spChg chg="add del mod">
          <ac:chgData name="Aria E Fiat" userId="d352dcc2-77e0-46ba-8182-897954ed3962" providerId="ADAL" clId="{56ED43F9-0E2E-0A4A-977A-8387EDA26E6B}" dt="2020-08-10T14:22:01.689" v="17282" actId="478"/>
          <ac:spMkLst>
            <pc:docMk/>
            <pc:sldMk cId="2537956876" sldId="380"/>
            <ac:spMk id="5" creationId="{1C52B4EA-25B8-844C-AA5C-5DFE3694088C}"/>
          </ac:spMkLst>
        </pc:spChg>
        <pc:spChg chg="add mod">
          <ac:chgData name="Aria E Fiat" userId="d352dcc2-77e0-46ba-8182-897954ed3962" providerId="ADAL" clId="{56ED43F9-0E2E-0A4A-977A-8387EDA26E6B}" dt="2020-08-10T14:29:22.652" v="17335" actId="164"/>
          <ac:spMkLst>
            <pc:docMk/>
            <pc:sldMk cId="2537956876" sldId="380"/>
            <ac:spMk id="6" creationId="{8D5126E5-7016-4448-AA4C-0F12D338FE3E}"/>
          </ac:spMkLst>
        </pc:spChg>
        <pc:spChg chg="add mod">
          <ac:chgData name="Aria E Fiat" userId="d352dcc2-77e0-46ba-8182-897954ed3962" providerId="ADAL" clId="{56ED43F9-0E2E-0A4A-977A-8387EDA26E6B}" dt="2020-08-10T14:29:22.652" v="17335" actId="164"/>
          <ac:spMkLst>
            <pc:docMk/>
            <pc:sldMk cId="2537956876" sldId="380"/>
            <ac:spMk id="7" creationId="{79E4C3DA-F48B-C246-80F1-4BE975677BAB}"/>
          </ac:spMkLst>
        </pc:spChg>
        <pc:spChg chg="add mod">
          <ac:chgData name="Aria E Fiat" userId="d352dcc2-77e0-46ba-8182-897954ed3962" providerId="ADAL" clId="{56ED43F9-0E2E-0A4A-977A-8387EDA26E6B}" dt="2020-08-10T14:29:22.652" v="17335" actId="164"/>
          <ac:spMkLst>
            <pc:docMk/>
            <pc:sldMk cId="2537956876" sldId="380"/>
            <ac:spMk id="8" creationId="{E0085557-9271-CB41-ACB6-AEDC8CED9DF8}"/>
          </ac:spMkLst>
        </pc:spChg>
        <pc:spChg chg="add mod">
          <ac:chgData name="Aria E Fiat" userId="d352dcc2-77e0-46ba-8182-897954ed3962" providerId="ADAL" clId="{56ED43F9-0E2E-0A4A-977A-8387EDA26E6B}" dt="2020-08-10T14:29:22.652" v="17335" actId="164"/>
          <ac:spMkLst>
            <pc:docMk/>
            <pc:sldMk cId="2537956876" sldId="380"/>
            <ac:spMk id="9" creationId="{CF32BBD5-15CD-C74E-9348-23F6AB2624A5}"/>
          </ac:spMkLst>
        </pc:spChg>
        <pc:spChg chg="add mod">
          <ac:chgData name="Aria E Fiat" userId="d352dcc2-77e0-46ba-8182-897954ed3962" providerId="ADAL" clId="{56ED43F9-0E2E-0A4A-977A-8387EDA26E6B}" dt="2020-08-10T14:29:22.652" v="17335" actId="164"/>
          <ac:spMkLst>
            <pc:docMk/>
            <pc:sldMk cId="2537956876" sldId="380"/>
            <ac:spMk id="10" creationId="{1F82F9F7-E6EB-1B41-961E-6885396B3B44}"/>
          </ac:spMkLst>
        </pc:spChg>
        <pc:spChg chg="add mod">
          <ac:chgData name="Aria E Fiat" userId="d352dcc2-77e0-46ba-8182-897954ed3962" providerId="ADAL" clId="{56ED43F9-0E2E-0A4A-977A-8387EDA26E6B}" dt="2020-08-10T14:29:22.652" v="17335" actId="164"/>
          <ac:spMkLst>
            <pc:docMk/>
            <pc:sldMk cId="2537956876" sldId="380"/>
            <ac:spMk id="11" creationId="{FEAA43FB-6890-6B42-B083-15279CA54A28}"/>
          </ac:spMkLst>
        </pc:spChg>
        <pc:spChg chg="add mod">
          <ac:chgData name="Aria E Fiat" userId="d352dcc2-77e0-46ba-8182-897954ed3962" providerId="ADAL" clId="{56ED43F9-0E2E-0A4A-977A-8387EDA26E6B}" dt="2020-08-10T14:29:22.652" v="17335" actId="164"/>
          <ac:spMkLst>
            <pc:docMk/>
            <pc:sldMk cId="2537956876" sldId="380"/>
            <ac:spMk id="12" creationId="{C64049F9-75B4-1A45-822B-7729F1054EDB}"/>
          </ac:spMkLst>
        </pc:spChg>
        <pc:spChg chg="add mod">
          <ac:chgData name="Aria E Fiat" userId="d352dcc2-77e0-46ba-8182-897954ed3962" providerId="ADAL" clId="{56ED43F9-0E2E-0A4A-977A-8387EDA26E6B}" dt="2020-08-10T14:29:22.652" v="17335" actId="164"/>
          <ac:spMkLst>
            <pc:docMk/>
            <pc:sldMk cId="2537956876" sldId="380"/>
            <ac:spMk id="13" creationId="{8D41C7AD-BBF8-7846-9167-36BCC2613C5F}"/>
          </ac:spMkLst>
        </pc:spChg>
        <pc:spChg chg="add mod">
          <ac:chgData name="Aria E Fiat" userId="d352dcc2-77e0-46ba-8182-897954ed3962" providerId="ADAL" clId="{56ED43F9-0E2E-0A4A-977A-8387EDA26E6B}" dt="2020-08-10T14:29:22.652" v="17335" actId="164"/>
          <ac:spMkLst>
            <pc:docMk/>
            <pc:sldMk cId="2537956876" sldId="380"/>
            <ac:spMk id="16" creationId="{3D16FF14-7DE6-544F-ADAE-61669CD3C3F2}"/>
          </ac:spMkLst>
        </pc:spChg>
        <pc:spChg chg="add mod">
          <ac:chgData name="Aria E Fiat" userId="d352dcc2-77e0-46ba-8182-897954ed3962" providerId="ADAL" clId="{56ED43F9-0E2E-0A4A-977A-8387EDA26E6B}" dt="2020-08-10T14:29:22.652" v="17335" actId="164"/>
          <ac:spMkLst>
            <pc:docMk/>
            <pc:sldMk cId="2537956876" sldId="380"/>
            <ac:spMk id="17" creationId="{990D08AC-A597-E94C-85A4-E4981F60C916}"/>
          </ac:spMkLst>
        </pc:spChg>
        <pc:spChg chg="add mod">
          <ac:chgData name="Aria E Fiat" userId="d352dcc2-77e0-46ba-8182-897954ed3962" providerId="ADAL" clId="{56ED43F9-0E2E-0A4A-977A-8387EDA26E6B}" dt="2020-08-10T14:29:22.652" v="17335" actId="164"/>
          <ac:spMkLst>
            <pc:docMk/>
            <pc:sldMk cId="2537956876" sldId="380"/>
            <ac:spMk id="18" creationId="{C7E6484A-2E44-8F42-9C5A-E94F97D90E7A}"/>
          </ac:spMkLst>
        </pc:spChg>
        <pc:spChg chg="add mod">
          <ac:chgData name="Aria E Fiat" userId="d352dcc2-77e0-46ba-8182-897954ed3962" providerId="ADAL" clId="{56ED43F9-0E2E-0A4A-977A-8387EDA26E6B}" dt="2020-08-10T14:29:22.652" v="17335" actId="164"/>
          <ac:spMkLst>
            <pc:docMk/>
            <pc:sldMk cId="2537956876" sldId="380"/>
            <ac:spMk id="19" creationId="{7C7CB0E6-5D79-AF40-B1CD-334CD8407318}"/>
          </ac:spMkLst>
        </pc:spChg>
        <pc:spChg chg="add mod">
          <ac:chgData name="Aria E Fiat" userId="d352dcc2-77e0-46ba-8182-897954ed3962" providerId="ADAL" clId="{56ED43F9-0E2E-0A4A-977A-8387EDA26E6B}" dt="2020-08-10T14:29:22.652" v="17335" actId="164"/>
          <ac:spMkLst>
            <pc:docMk/>
            <pc:sldMk cId="2537956876" sldId="380"/>
            <ac:spMk id="20" creationId="{3076AFFD-7E98-DB44-A225-6E961DFF8021}"/>
          </ac:spMkLst>
        </pc:spChg>
        <pc:spChg chg="add mod">
          <ac:chgData name="Aria E Fiat" userId="d352dcc2-77e0-46ba-8182-897954ed3962" providerId="ADAL" clId="{56ED43F9-0E2E-0A4A-977A-8387EDA26E6B}" dt="2020-08-10T14:29:22.652" v="17335" actId="164"/>
          <ac:spMkLst>
            <pc:docMk/>
            <pc:sldMk cId="2537956876" sldId="380"/>
            <ac:spMk id="21" creationId="{AAEE753F-BA8E-844D-A99C-F8DD2BB0DB2A}"/>
          </ac:spMkLst>
        </pc:spChg>
        <pc:spChg chg="add mod">
          <ac:chgData name="Aria E Fiat" userId="d352dcc2-77e0-46ba-8182-897954ed3962" providerId="ADAL" clId="{56ED43F9-0E2E-0A4A-977A-8387EDA26E6B}" dt="2020-08-10T14:31:09.120" v="17409" actId="1038"/>
          <ac:spMkLst>
            <pc:docMk/>
            <pc:sldMk cId="2537956876" sldId="380"/>
            <ac:spMk id="23" creationId="{7D49262A-9443-8E45-B11D-A62071454059}"/>
          </ac:spMkLst>
        </pc:spChg>
        <pc:spChg chg="add mod">
          <ac:chgData name="Aria E Fiat" userId="d352dcc2-77e0-46ba-8182-897954ed3962" providerId="ADAL" clId="{56ED43F9-0E2E-0A4A-977A-8387EDA26E6B}" dt="2020-08-10T14:30:00.576" v="17339" actId="207"/>
          <ac:spMkLst>
            <pc:docMk/>
            <pc:sldMk cId="2537956876" sldId="380"/>
            <ac:spMk id="24" creationId="{16F6A849-F37B-D54F-BE01-DF4C520C65C0}"/>
          </ac:spMkLst>
        </pc:spChg>
        <pc:spChg chg="add mod">
          <ac:chgData name="Aria E Fiat" userId="d352dcc2-77e0-46ba-8182-897954ed3962" providerId="ADAL" clId="{56ED43F9-0E2E-0A4A-977A-8387EDA26E6B}" dt="2020-08-10T14:32:36.877" v="17471" actId="1076"/>
          <ac:spMkLst>
            <pc:docMk/>
            <pc:sldMk cId="2537956876" sldId="380"/>
            <ac:spMk id="25" creationId="{2691E86F-381A-C14A-A081-DCD956711786}"/>
          </ac:spMkLst>
        </pc:spChg>
        <pc:spChg chg="add mod">
          <ac:chgData name="Aria E Fiat" userId="d352dcc2-77e0-46ba-8182-897954ed3962" providerId="ADAL" clId="{56ED43F9-0E2E-0A4A-977A-8387EDA26E6B}" dt="2020-08-10T14:32:14.472" v="17458" actId="122"/>
          <ac:spMkLst>
            <pc:docMk/>
            <pc:sldMk cId="2537956876" sldId="380"/>
            <ac:spMk id="26" creationId="{9E52F62A-4713-2448-A0CE-5C0C2A849DF9}"/>
          </ac:spMkLst>
        </pc:spChg>
        <pc:spChg chg="add mod">
          <ac:chgData name="Aria E Fiat" userId="d352dcc2-77e0-46ba-8182-897954ed3962" providerId="ADAL" clId="{56ED43F9-0E2E-0A4A-977A-8387EDA26E6B}" dt="2020-08-10T14:33:01.572" v="17499" actId="20577"/>
          <ac:spMkLst>
            <pc:docMk/>
            <pc:sldMk cId="2537956876" sldId="380"/>
            <ac:spMk id="27" creationId="{F670A5E3-E83A-E74F-ABE3-A99E78BBE3E0}"/>
          </ac:spMkLst>
        </pc:spChg>
        <pc:spChg chg="add mod">
          <ac:chgData name="Aria E Fiat" userId="d352dcc2-77e0-46ba-8182-897954ed3962" providerId="ADAL" clId="{56ED43F9-0E2E-0A4A-977A-8387EDA26E6B}" dt="2020-08-10T14:33:50.251" v="17544" actId="20577"/>
          <ac:spMkLst>
            <pc:docMk/>
            <pc:sldMk cId="2537956876" sldId="380"/>
            <ac:spMk id="28" creationId="{38D7AB3D-58A3-C346-9650-2165A8288681}"/>
          </ac:spMkLst>
        </pc:spChg>
        <pc:spChg chg="add mod">
          <ac:chgData name="Aria E Fiat" userId="d352dcc2-77e0-46ba-8182-897954ed3962" providerId="ADAL" clId="{56ED43F9-0E2E-0A4A-977A-8387EDA26E6B}" dt="2020-08-10T14:34:03.087" v="17571" actId="20577"/>
          <ac:spMkLst>
            <pc:docMk/>
            <pc:sldMk cId="2537956876" sldId="380"/>
            <ac:spMk id="29" creationId="{FD43761B-BEBE-8B4C-B7FC-773150DCA1F6}"/>
          </ac:spMkLst>
        </pc:spChg>
        <pc:spChg chg="add mod">
          <ac:chgData name="Aria E Fiat" userId="d352dcc2-77e0-46ba-8182-897954ed3962" providerId="ADAL" clId="{56ED43F9-0E2E-0A4A-977A-8387EDA26E6B}" dt="2020-08-10T14:34:31.184" v="17597" actId="1076"/>
          <ac:spMkLst>
            <pc:docMk/>
            <pc:sldMk cId="2537956876" sldId="380"/>
            <ac:spMk id="30" creationId="{B36A89A2-1373-6F40-BDC8-81D99E3981F5}"/>
          </ac:spMkLst>
        </pc:spChg>
        <pc:grpChg chg="add mod">
          <ac:chgData name="Aria E Fiat" userId="d352dcc2-77e0-46ba-8182-897954ed3962" providerId="ADAL" clId="{56ED43F9-0E2E-0A4A-977A-8387EDA26E6B}" dt="2020-08-10T14:35:27.626" v="17610" actId="1076"/>
          <ac:grpSpMkLst>
            <pc:docMk/>
            <pc:sldMk cId="2537956876" sldId="380"/>
            <ac:grpSpMk id="22" creationId="{448CBC82-D007-2A47-B26F-260056003FBC}"/>
          </ac:grpSpMkLst>
        </pc:grpChg>
        <pc:picChg chg="add mod">
          <ac:chgData name="Aria E Fiat" userId="d352dcc2-77e0-46ba-8182-897954ed3962" providerId="ADAL" clId="{56ED43F9-0E2E-0A4A-977A-8387EDA26E6B}" dt="2020-08-10T14:29:22.652" v="17335" actId="164"/>
          <ac:picMkLst>
            <pc:docMk/>
            <pc:sldMk cId="2537956876" sldId="380"/>
            <ac:picMk id="15" creationId="{31CF7438-BA53-C348-8720-1C11C882B0F0}"/>
          </ac:picMkLst>
        </pc:picChg>
        <pc:picChg chg="add del mod">
          <ac:chgData name="Aria E Fiat" userId="d352dcc2-77e0-46ba-8182-897954ed3962" providerId="ADAL" clId="{56ED43F9-0E2E-0A4A-977A-8387EDA26E6B}" dt="2020-08-10T14:38:05.205" v="17623" actId="478"/>
          <ac:picMkLst>
            <pc:docMk/>
            <pc:sldMk cId="2537956876" sldId="380"/>
            <ac:picMk id="32" creationId="{249759C2-EE56-4044-B7C4-7BEB4247FAF4}"/>
          </ac:picMkLst>
        </pc:picChg>
        <pc:picChg chg="add mod">
          <ac:chgData name="Aria E Fiat" userId="d352dcc2-77e0-46ba-8182-897954ed3962" providerId="ADAL" clId="{56ED43F9-0E2E-0A4A-977A-8387EDA26E6B}" dt="2020-08-10T14:35:26.035" v="17608" actId="1037"/>
          <ac:picMkLst>
            <pc:docMk/>
            <pc:sldMk cId="2537956876" sldId="380"/>
            <ac:picMk id="34" creationId="{E5AB6680-609F-564C-8C8E-F4FFB7E0DF27}"/>
          </ac:picMkLst>
        </pc:picChg>
        <pc:picChg chg="add mod">
          <ac:chgData name="Aria E Fiat" userId="d352dcc2-77e0-46ba-8182-897954ed3962" providerId="ADAL" clId="{56ED43F9-0E2E-0A4A-977A-8387EDA26E6B}" dt="2020-08-10T14:35:41.326" v="17613" actId="207"/>
          <ac:picMkLst>
            <pc:docMk/>
            <pc:sldMk cId="2537956876" sldId="380"/>
            <ac:picMk id="36" creationId="{E3447D50-86AA-7A4C-B6B8-8801C991684A}"/>
          </ac:picMkLst>
        </pc:picChg>
        <pc:picChg chg="add mod">
          <ac:chgData name="Aria E Fiat" userId="d352dcc2-77e0-46ba-8182-897954ed3962" providerId="ADAL" clId="{56ED43F9-0E2E-0A4A-977A-8387EDA26E6B}" dt="2020-08-10T14:36:58.732" v="17616" actId="1076"/>
          <ac:picMkLst>
            <pc:docMk/>
            <pc:sldMk cId="2537956876" sldId="380"/>
            <ac:picMk id="38" creationId="{423CEC1E-F9AE-8346-A3C2-9C205484BEE8}"/>
          </ac:picMkLst>
        </pc:picChg>
        <pc:picChg chg="add mod">
          <ac:chgData name="Aria E Fiat" userId="d352dcc2-77e0-46ba-8182-897954ed3962" providerId="ADAL" clId="{56ED43F9-0E2E-0A4A-977A-8387EDA26E6B}" dt="2020-08-10T14:37:23.716" v="17619" actId="1076"/>
          <ac:picMkLst>
            <pc:docMk/>
            <pc:sldMk cId="2537956876" sldId="380"/>
            <ac:picMk id="40" creationId="{E66F7BF4-E409-D54E-92DA-CBF797FE38A2}"/>
          </ac:picMkLst>
        </pc:picChg>
        <pc:picChg chg="add mod">
          <ac:chgData name="Aria E Fiat" userId="d352dcc2-77e0-46ba-8182-897954ed3962" providerId="ADAL" clId="{56ED43F9-0E2E-0A4A-977A-8387EDA26E6B}" dt="2020-08-10T14:38:08.236" v="17624" actId="1076"/>
          <ac:picMkLst>
            <pc:docMk/>
            <pc:sldMk cId="2537956876" sldId="380"/>
            <ac:picMk id="42" creationId="{FD40E830-11CE-C245-A61A-8E7E0E892B3A}"/>
          </ac:picMkLst>
        </pc:picChg>
        <pc:picChg chg="add mod">
          <ac:chgData name="Aria E Fiat" userId="d352dcc2-77e0-46ba-8182-897954ed3962" providerId="ADAL" clId="{56ED43F9-0E2E-0A4A-977A-8387EDA26E6B}" dt="2020-08-10T14:38:57.854" v="17627" actId="1076"/>
          <ac:picMkLst>
            <pc:docMk/>
            <pc:sldMk cId="2537956876" sldId="380"/>
            <ac:picMk id="44" creationId="{498BED5C-BF74-7440-8ACC-16CDDDA6566B}"/>
          </ac:picMkLst>
        </pc:picChg>
      </pc:sldChg>
      <pc:sldChg chg="addSp delSp modSp mod">
        <pc:chgData name="Aria E Fiat" userId="d352dcc2-77e0-46ba-8182-897954ed3962" providerId="ADAL" clId="{56ED43F9-0E2E-0A4A-977A-8387EDA26E6B}" dt="2020-08-10T14:45:43.458" v="17864" actId="1076"/>
        <pc:sldMkLst>
          <pc:docMk/>
          <pc:sldMk cId="598441080" sldId="381"/>
        </pc:sldMkLst>
        <pc:spChg chg="del">
          <ac:chgData name="Aria E Fiat" userId="d352dcc2-77e0-46ba-8182-897954ed3962" providerId="ADAL" clId="{56ED43F9-0E2E-0A4A-977A-8387EDA26E6B}" dt="2020-08-10T14:41:25.462" v="17629" actId="478"/>
          <ac:spMkLst>
            <pc:docMk/>
            <pc:sldMk cId="598441080" sldId="381"/>
            <ac:spMk id="2" creationId="{7DCA542D-83EE-4EAA-99B9-BA847619F390}"/>
          </ac:spMkLst>
        </pc:spChg>
        <pc:spChg chg="del">
          <ac:chgData name="Aria E Fiat" userId="d352dcc2-77e0-46ba-8182-897954ed3962" providerId="ADAL" clId="{56ED43F9-0E2E-0A4A-977A-8387EDA26E6B}" dt="2020-08-10T14:41:22.936" v="17628" actId="478"/>
          <ac:spMkLst>
            <pc:docMk/>
            <pc:sldMk cId="598441080" sldId="381"/>
            <ac:spMk id="3" creationId="{5B1CE1F1-A9BE-4AA6-96FA-57F66AE4CF6F}"/>
          </ac:spMkLst>
        </pc:spChg>
        <pc:spChg chg="add del mod">
          <ac:chgData name="Aria E Fiat" userId="d352dcc2-77e0-46ba-8182-897954ed3962" providerId="ADAL" clId="{56ED43F9-0E2E-0A4A-977A-8387EDA26E6B}" dt="2020-08-10T14:41:31.909" v="17641" actId="20577"/>
          <ac:spMkLst>
            <pc:docMk/>
            <pc:sldMk cId="598441080" sldId="381"/>
            <ac:spMk id="5" creationId="{08E02913-981C-734D-AAB7-6A05732113B3}"/>
          </ac:spMkLst>
        </pc:spChg>
        <pc:spChg chg="add mod">
          <ac:chgData name="Aria E Fiat" userId="d352dcc2-77e0-46ba-8182-897954ed3962" providerId="ADAL" clId="{56ED43F9-0E2E-0A4A-977A-8387EDA26E6B}" dt="2020-08-10T14:45:03.593" v="17856" actId="692"/>
          <ac:spMkLst>
            <pc:docMk/>
            <pc:sldMk cId="598441080" sldId="381"/>
            <ac:spMk id="10" creationId="{054E4AC7-7068-384C-B8ED-FBB36ADCA176}"/>
          </ac:spMkLst>
        </pc:spChg>
        <pc:spChg chg="add mod">
          <ac:chgData name="Aria E Fiat" userId="d352dcc2-77e0-46ba-8182-897954ed3962" providerId="ADAL" clId="{56ED43F9-0E2E-0A4A-977A-8387EDA26E6B}" dt="2020-08-10T14:45:43.458" v="17864" actId="1076"/>
          <ac:spMkLst>
            <pc:docMk/>
            <pc:sldMk cId="598441080" sldId="381"/>
            <ac:spMk id="11" creationId="{8F4EF822-493D-6944-BC54-F3C1C17AB403}"/>
          </ac:spMkLst>
        </pc:spChg>
        <pc:picChg chg="add del mod">
          <ac:chgData name="Aria E Fiat" userId="d352dcc2-77e0-46ba-8182-897954ed3962" providerId="ADAL" clId="{56ED43F9-0E2E-0A4A-977A-8387EDA26E6B}" dt="2020-08-10T14:42:57.169" v="17804"/>
          <ac:picMkLst>
            <pc:docMk/>
            <pc:sldMk cId="598441080" sldId="381"/>
            <ac:picMk id="7" creationId="{16FC47F4-69ED-CB4E-A61F-892AC236ABD7}"/>
          </ac:picMkLst>
        </pc:picChg>
        <pc:picChg chg="add mod modCrop">
          <ac:chgData name="Aria E Fiat" userId="d352dcc2-77e0-46ba-8182-897954ed3962" providerId="ADAL" clId="{56ED43F9-0E2E-0A4A-977A-8387EDA26E6B}" dt="2020-08-10T14:43:48.304" v="17814" actId="1076"/>
          <ac:picMkLst>
            <pc:docMk/>
            <pc:sldMk cId="598441080" sldId="381"/>
            <ac:picMk id="9" creationId="{75A2CF60-B8D1-C64A-A241-82035A0368F2}"/>
          </ac:picMkLst>
        </pc:picChg>
      </pc:sldChg>
      <pc:sldChg chg="addSp delSp modSp mod modNotesTx">
        <pc:chgData name="Aria E Fiat" userId="d352dcc2-77e0-46ba-8182-897954ed3962" providerId="ADAL" clId="{56ED43F9-0E2E-0A4A-977A-8387EDA26E6B}" dt="2020-08-10T02:57:51.637" v="9898" actId="207"/>
        <pc:sldMkLst>
          <pc:docMk/>
          <pc:sldMk cId="1436122682" sldId="382"/>
        </pc:sldMkLst>
        <pc:spChg chg="mod">
          <ac:chgData name="Aria E Fiat" userId="d352dcc2-77e0-46ba-8182-897954ed3962" providerId="ADAL" clId="{56ED43F9-0E2E-0A4A-977A-8387EDA26E6B}" dt="2020-08-10T02:30:23.866" v="8968" actId="1076"/>
          <ac:spMkLst>
            <pc:docMk/>
            <pc:sldMk cId="1436122682" sldId="382"/>
            <ac:spMk id="3" creationId="{6275D5CC-E9DE-4CED-99DB-F001FED65226}"/>
          </ac:spMkLst>
        </pc:spChg>
        <pc:spChg chg="del mod">
          <ac:chgData name="Aria E Fiat" userId="d352dcc2-77e0-46ba-8182-897954ed3962" providerId="ADAL" clId="{56ED43F9-0E2E-0A4A-977A-8387EDA26E6B}" dt="2020-08-10T02:57:45.947" v="9896" actId="478"/>
          <ac:spMkLst>
            <pc:docMk/>
            <pc:sldMk cId="1436122682" sldId="382"/>
            <ac:spMk id="5" creationId="{5913F451-0C0D-A341-9054-3EE66A956335}"/>
          </ac:spMkLst>
        </pc:spChg>
        <pc:spChg chg="add del mod">
          <ac:chgData name="Aria E Fiat" userId="d352dcc2-77e0-46ba-8182-897954ed3962" providerId="ADAL" clId="{56ED43F9-0E2E-0A4A-977A-8387EDA26E6B}" dt="2020-08-10T02:29:20.670" v="8947" actId="478"/>
          <ac:spMkLst>
            <pc:docMk/>
            <pc:sldMk cId="1436122682" sldId="382"/>
            <ac:spMk id="8" creationId="{B2974C68-C932-4D4C-8153-3A064418CEDA}"/>
          </ac:spMkLst>
        </pc:spChg>
        <pc:spChg chg="add mod">
          <ac:chgData name="Aria E Fiat" userId="d352dcc2-77e0-46ba-8182-897954ed3962" providerId="ADAL" clId="{56ED43F9-0E2E-0A4A-977A-8387EDA26E6B}" dt="2020-08-10T02:30:18.716" v="8967" actId="1076"/>
          <ac:spMkLst>
            <pc:docMk/>
            <pc:sldMk cId="1436122682" sldId="382"/>
            <ac:spMk id="9" creationId="{D10C6A12-9084-9245-AAF1-1E38640088F8}"/>
          </ac:spMkLst>
        </pc:spChg>
        <pc:spChg chg="add mod">
          <ac:chgData name="Aria E Fiat" userId="d352dcc2-77e0-46ba-8182-897954ed3962" providerId="ADAL" clId="{56ED43F9-0E2E-0A4A-977A-8387EDA26E6B}" dt="2020-08-10T02:30:18.716" v="8967" actId="1076"/>
          <ac:spMkLst>
            <pc:docMk/>
            <pc:sldMk cId="1436122682" sldId="382"/>
            <ac:spMk id="10" creationId="{B21DF4DF-082A-5F43-AB94-1130F234D229}"/>
          </ac:spMkLst>
        </pc:spChg>
        <pc:spChg chg="add mod">
          <ac:chgData name="Aria E Fiat" userId="d352dcc2-77e0-46ba-8182-897954ed3962" providerId="ADAL" clId="{56ED43F9-0E2E-0A4A-977A-8387EDA26E6B}" dt="2020-08-10T02:30:18.716" v="8967" actId="1076"/>
          <ac:spMkLst>
            <pc:docMk/>
            <pc:sldMk cId="1436122682" sldId="382"/>
            <ac:spMk id="11" creationId="{9A5D34B4-6041-164F-BAD3-7C37796EEEB0}"/>
          </ac:spMkLst>
        </pc:spChg>
        <pc:spChg chg="add mod">
          <ac:chgData name="Aria E Fiat" userId="d352dcc2-77e0-46ba-8182-897954ed3962" providerId="ADAL" clId="{56ED43F9-0E2E-0A4A-977A-8387EDA26E6B}" dt="2020-08-10T02:30:18.716" v="8967" actId="1076"/>
          <ac:spMkLst>
            <pc:docMk/>
            <pc:sldMk cId="1436122682" sldId="382"/>
            <ac:spMk id="12" creationId="{4F9753DB-1B84-A146-8D88-068B820F4761}"/>
          </ac:spMkLst>
        </pc:spChg>
        <pc:spChg chg="add mod">
          <ac:chgData name="Aria E Fiat" userId="d352dcc2-77e0-46ba-8182-897954ed3962" providerId="ADAL" clId="{56ED43F9-0E2E-0A4A-977A-8387EDA26E6B}" dt="2020-08-10T02:57:51.637" v="9898" actId="207"/>
          <ac:spMkLst>
            <pc:docMk/>
            <pc:sldMk cId="1436122682" sldId="382"/>
            <ac:spMk id="13" creationId="{B682B6F7-ACE7-4D4D-97EC-53FD20EE9CB1}"/>
          </ac:spMkLst>
        </pc:spChg>
        <pc:spChg chg="add mod">
          <ac:chgData name="Aria E Fiat" userId="d352dcc2-77e0-46ba-8182-897954ed3962" providerId="ADAL" clId="{56ED43F9-0E2E-0A4A-977A-8387EDA26E6B}" dt="2020-08-10T02:57:46.468" v="9897"/>
          <ac:spMkLst>
            <pc:docMk/>
            <pc:sldMk cId="1436122682" sldId="382"/>
            <ac:spMk id="14" creationId="{36E8C3F5-85B6-B840-BC79-62AB0C95D6A3}"/>
          </ac:spMkLst>
        </pc:spChg>
        <pc:picChg chg="add mod modCrop">
          <ac:chgData name="Aria E Fiat" userId="d352dcc2-77e0-46ba-8182-897954ed3962" providerId="ADAL" clId="{56ED43F9-0E2E-0A4A-977A-8387EDA26E6B}" dt="2020-08-10T02:30:18.716" v="8967" actId="1076"/>
          <ac:picMkLst>
            <pc:docMk/>
            <pc:sldMk cId="1436122682" sldId="382"/>
            <ac:picMk id="6" creationId="{AC3EF316-E902-EC4F-92D4-E47692A6C2A0}"/>
          </ac:picMkLst>
        </pc:picChg>
        <pc:picChg chg="del">
          <ac:chgData name="Aria E Fiat" userId="d352dcc2-77e0-46ba-8182-897954ed3962" providerId="ADAL" clId="{56ED43F9-0E2E-0A4A-977A-8387EDA26E6B}" dt="2020-08-10T02:22:23.386" v="8663" actId="478"/>
          <ac:picMkLst>
            <pc:docMk/>
            <pc:sldMk cId="1436122682" sldId="382"/>
            <ac:picMk id="7" creationId="{1317ADE0-AB08-4C6C-A973-42665C9922A0}"/>
          </ac:picMkLst>
        </pc:picChg>
        <pc:cxnChg chg="add del mod">
          <ac:chgData name="Aria E Fiat" userId="d352dcc2-77e0-46ba-8182-897954ed3962" providerId="ADAL" clId="{56ED43F9-0E2E-0A4A-977A-8387EDA26E6B}" dt="2020-08-10T02:57:45.947" v="9896" actId="478"/>
          <ac:cxnSpMkLst>
            <pc:docMk/>
            <pc:sldMk cId="1436122682" sldId="382"/>
            <ac:cxnSpMk id="4" creationId="{91D0C1BC-B429-5343-A82E-F713B6364F68}"/>
          </ac:cxnSpMkLst>
        </pc:cxnChg>
      </pc:sldChg>
      <pc:sldChg chg="addSp delSp modSp mod addCm delCm">
        <pc:chgData name="Aria E Fiat" userId="d352dcc2-77e0-46ba-8182-897954ed3962" providerId="ADAL" clId="{56ED43F9-0E2E-0A4A-977A-8387EDA26E6B}" dt="2020-08-10T03:03:00.887" v="10425" actId="1035"/>
        <pc:sldMkLst>
          <pc:docMk/>
          <pc:sldMk cId="2941369464" sldId="383"/>
        </pc:sldMkLst>
        <pc:spChg chg="mod">
          <ac:chgData name="Aria E Fiat" userId="d352dcc2-77e0-46ba-8182-897954ed3962" providerId="ADAL" clId="{56ED43F9-0E2E-0A4A-977A-8387EDA26E6B}" dt="2020-08-10T02:41:26.908" v="9390" actId="1076"/>
          <ac:spMkLst>
            <pc:docMk/>
            <pc:sldMk cId="2941369464" sldId="383"/>
            <ac:spMk id="5" creationId="{5913F451-0C0D-A341-9054-3EE66A956335}"/>
          </ac:spMkLst>
        </pc:spChg>
        <pc:spChg chg="add mod">
          <ac:chgData name="Aria E Fiat" userId="d352dcc2-77e0-46ba-8182-897954ed3962" providerId="ADAL" clId="{56ED43F9-0E2E-0A4A-977A-8387EDA26E6B}" dt="2020-08-10T03:00:15.886" v="10002" actId="20577"/>
          <ac:spMkLst>
            <pc:docMk/>
            <pc:sldMk cId="2941369464" sldId="383"/>
            <ac:spMk id="9" creationId="{69831A18-2E40-F44F-A586-C12BAFAADFD2}"/>
          </ac:spMkLst>
        </pc:spChg>
        <pc:spChg chg="add mod">
          <ac:chgData name="Aria E Fiat" userId="d352dcc2-77e0-46ba-8182-897954ed3962" providerId="ADAL" clId="{56ED43F9-0E2E-0A4A-977A-8387EDA26E6B}" dt="2020-08-10T02:41:20.812" v="9389" actId="1076"/>
          <ac:spMkLst>
            <pc:docMk/>
            <pc:sldMk cId="2941369464" sldId="383"/>
            <ac:spMk id="11" creationId="{37EA0810-F434-EA4E-AC24-FFF6FD207A01}"/>
          </ac:spMkLst>
        </pc:spChg>
        <pc:spChg chg="add mod">
          <ac:chgData name="Aria E Fiat" userId="d352dcc2-77e0-46ba-8182-897954ed3962" providerId="ADAL" clId="{56ED43F9-0E2E-0A4A-977A-8387EDA26E6B}" dt="2020-08-10T02:50:03.026" v="9676" actId="1076"/>
          <ac:spMkLst>
            <pc:docMk/>
            <pc:sldMk cId="2941369464" sldId="383"/>
            <ac:spMk id="12" creationId="{84154FC6-4508-D943-8813-8BD6B03A3776}"/>
          </ac:spMkLst>
        </pc:spChg>
        <pc:spChg chg="add mod">
          <ac:chgData name="Aria E Fiat" userId="d352dcc2-77e0-46ba-8182-897954ed3962" providerId="ADAL" clId="{56ED43F9-0E2E-0A4A-977A-8387EDA26E6B}" dt="2020-08-10T02:50:03.026" v="9676" actId="1076"/>
          <ac:spMkLst>
            <pc:docMk/>
            <pc:sldMk cId="2941369464" sldId="383"/>
            <ac:spMk id="13" creationId="{46A4BCBF-32B1-3F40-87E0-EB0AA829A13A}"/>
          </ac:spMkLst>
        </pc:spChg>
        <pc:spChg chg="add mod">
          <ac:chgData name="Aria E Fiat" userId="d352dcc2-77e0-46ba-8182-897954ed3962" providerId="ADAL" clId="{56ED43F9-0E2E-0A4A-977A-8387EDA26E6B}" dt="2020-08-10T03:02:47.303" v="10418" actId="1076"/>
          <ac:spMkLst>
            <pc:docMk/>
            <pc:sldMk cId="2941369464" sldId="383"/>
            <ac:spMk id="14" creationId="{6178C4CE-2811-5343-950A-FC726AA56054}"/>
          </ac:spMkLst>
        </pc:spChg>
        <pc:spChg chg="add del mod">
          <ac:chgData name="Aria E Fiat" userId="d352dcc2-77e0-46ba-8182-897954ed3962" providerId="ADAL" clId="{56ED43F9-0E2E-0A4A-977A-8387EDA26E6B}" dt="2020-08-10T02:47:13.448" v="9538"/>
          <ac:spMkLst>
            <pc:docMk/>
            <pc:sldMk cId="2941369464" sldId="383"/>
            <ac:spMk id="15" creationId="{0DD3D9A8-AF01-324F-8DF1-07B39A99728D}"/>
          </ac:spMkLst>
        </pc:spChg>
        <pc:spChg chg="add del mod">
          <ac:chgData name="Aria E Fiat" userId="d352dcc2-77e0-46ba-8182-897954ed3962" providerId="ADAL" clId="{56ED43F9-0E2E-0A4A-977A-8387EDA26E6B}" dt="2020-08-10T02:47:15.680" v="9542"/>
          <ac:spMkLst>
            <pc:docMk/>
            <pc:sldMk cId="2941369464" sldId="383"/>
            <ac:spMk id="16" creationId="{84052151-EF3D-F442-B9A3-9321DEDCA052}"/>
          </ac:spMkLst>
        </pc:spChg>
        <pc:spChg chg="add del mod">
          <ac:chgData name="Aria E Fiat" userId="d352dcc2-77e0-46ba-8182-897954ed3962" providerId="ADAL" clId="{56ED43F9-0E2E-0A4A-977A-8387EDA26E6B}" dt="2020-08-10T02:48:45.976" v="9669"/>
          <ac:spMkLst>
            <pc:docMk/>
            <pc:sldMk cId="2941369464" sldId="383"/>
            <ac:spMk id="17" creationId="{7311C67E-0FBE-9445-BEA3-A868A6247C3D}"/>
          </ac:spMkLst>
        </pc:spChg>
        <pc:spChg chg="add del mod">
          <ac:chgData name="Aria E Fiat" userId="d352dcc2-77e0-46ba-8182-897954ed3962" providerId="ADAL" clId="{56ED43F9-0E2E-0A4A-977A-8387EDA26E6B}" dt="2020-08-10T02:47:17.892" v="9545"/>
          <ac:spMkLst>
            <pc:docMk/>
            <pc:sldMk cId="2941369464" sldId="383"/>
            <ac:spMk id="18" creationId="{30ED051B-D303-4948-8FF6-2BD0556A3CA1}"/>
          </ac:spMkLst>
        </pc:spChg>
        <pc:spChg chg="add del mod">
          <ac:chgData name="Aria E Fiat" userId="d352dcc2-77e0-46ba-8182-897954ed3962" providerId="ADAL" clId="{56ED43F9-0E2E-0A4A-977A-8387EDA26E6B}" dt="2020-08-10T02:48:45.972" v="9667"/>
          <ac:spMkLst>
            <pc:docMk/>
            <pc:sldMk cId="2941369464" sldId="383"/>
            <ac:spMk id="19" creationId="{9BA68FC3-741C-7C4B-B113-31F81E27A1FB}"/>
          </ac:spMkLst>
        </pc:spChg>
        <pc:spChg chg="add mod">
          <ac:chgData name="Aria E Fiat" userId="d352dcc2-77e0-46ba-8182-897954ed3962" providerId="ADAL" clId="{56ED43F9-0E2E-0A4A-977A-8387EDA26E6B}" dt="2020-08-10T03:03:00.887" v="10425" actId="1035"/>
          <ac:spMkLst>
            <pc:docMk/>
            <pc:sldMk cId="2941369464" sldId="383"/>
            <ac:spMk id="20" creationId="{6B57E269-279D-1542-9642-A16477BB562B}"/>
          </ac:spMkLst>
        </pc:spChg>
        <pc:spChg chg="add mod">
          <ac:chgData name="Aria E Fiat" userId="d352dcc2-77e0-46ba-8182-897954ed3962" providerId="ADAL" clId="{56ED43F9-0E2E-0A4A-977A-8387EDA26E6B}" dt="2020-08-10T03:01:17.886" v="10117" actId="1076"/>
          <ac:spMkLst>
            <pc:docMk/>
            <pc:sldMk cId="2941369464" sldId="383"/>
            <ac:spMk id="21" creationId="{30660B1E-BD50-074E-B1A6-9A760347B95D}"/>
          </ac:spMkLst>
        </pc:spChg>
        <pc:spChg chg="add mod">
          <ac:chgData name="Aria E Fiat" userId="d352dcc2-77e0-46ba-8182-897954ed3962" providerId="ADAL" clId="{56ED43F9-0E2E-0A4A-977A-8387EDA26E6B}" dt="2020-08-10T03:01:57.088" v="10275" actId="20577"/>
          <ac:spMkLst>
            <pc:docMk/>
            <pc:sldMk cId="2941369464" sldId="383"/>
            <ac:spMk id="22" creationId="{DF28A732-CDEA-D94D-8C75-232FF011A8DD}"/>
          </ac:spMkLst>
        </pc:spChg>
        <pc:spChg chg="add mod">
          <ac:chgData name="Aria E Fiat" userId="d352dcc2-77e0-46ba-8182-897954ed3962" providerId="ADAL" clId="{56ED43F9-0E2E-0A4A-977A-8387EDA26E6B}" dt="2020-08-10T03:02:44.999" v="10417" actId="1076"/>
          <ac:spMkLst>
            <pc:docMk/>
            <pc:sldMk cId="2941369464" sldId="383"/>
            <ac:spMk id="23" creationId="{E5B5DDB9-2EF3-7E45-A5AD-163C2C0B28D1}"/>
          </ac:spMkLst>
        </pc:spChg>
        <pc:picChg chg="mod">
          <ac:chgData name="Aria E Fiat" userId="d352dcc2-77e0-46ba-8182-897954ed3962" providerId="ADAL" clId="{56ED43F9-0E2E-0A4A-977A-8387EDA26E6B}" dt="2020-08-10T02:50:03.026" v="9676" actId="1076"/>
          <ac:picMkLst>
            <pc:docMk/>
            <pc:sldMk cId="2941369464" sldId="383"/>
            <ac:picMk id="6" creationId="{A9CAFA6A-C4F1-4844-A58A-44D6D65F05C1}"/>
          </ac:picMkLst>
        </pc:picChg>
        <pc:picChg chg="add del mod">
          <ac:chgData name="Aria E Fiat" userId="d352dcc2-77e0-46ba-8182-897954ed3962" providerId="ADAL" clId="{56ED43F9-0E2E-0A4A-977A-8387EDA26E6B}" dt="2020-08-10T02:40:15.166" v="9303" actId="478"/>
          <ac:picMkLst>
            <pc:docMk/>
            <pc:sldMk cId="2941369464" sldId="383"/>
            <ac:picMk id="7" creationId="{52E31CB3-12D7-664C-96A0-A98C8A81ACBD}"/>
          </ac:picMkLst>
        </pc:picChg>
        <pc:picChg chg="mod">
          <ac:chgData name="Aria E Fiat" userId="d352dcc2-77e0-46ba-8182-897954ed3962" providerId="ADAL" clId="{56ED43F9-0E2E-0A4A-977A-8387EDA26E6B}" dt="2020-08-10T02:50:06.223" v="9677" actId="1076"/>
          <ac:picMkLst>
            <pc:docMk/>
            <pc:sldMk cId="2941369464" sldId="383"/>
            <ac:picMk id="8" creationId="{BF1A6FC4-8845-4AD0-9F3E-3AA27AFE1AE7}"/>
          </ac:picMkLst>
        </pc:picChg>
        <pc:picChg chg="mod">
          <ac:chgData name="Aria E Fiat" userId="d352dcc2-77e0-46ba-8182-897954ed3962" providerId="ADAL" clId="{56ED43F9-0E2E-0A4A-977A-8387EDA26E6B}" dt="2020-08-10T02:50:03.026" v="9676" actId="1076"/>
          <ac:picMkLst>
            <pc:docMk/>
            <pc:sldMk cId="2941369464" sldId="383"/>
            <ac:picMk id="10" creationId="{6BF2B68A-582F-40D5-8CDC-88D343112424}"/>
          </ac:picMkLst>
        </pc:picChg>
        <pc:cxnChg chg="del">
          <ac:chgData name="Aria E Fiat" userId="d352dcc2-77e0-46ba-8182-897954ed3962" providerId="ADAL" clId="{56ED43F9-0E2E-0A4A-977A-8387EDA26E6B}" dt="2020-08-10T02:40:25.057" v="9305" actId="478"/>
          <ac:cxnSpMkLst>
            <pc:docMk/>
            <pc:sldMk cId="2941369464" sldId="383"/>
            <ac:cxnSpMk id="4" creationId="{91D0C1BC-B429-5343-A82E-F713B6364F68}"/>
          </ac:cxnSpMkLst>
        </pc:cxnChg>
      </pc:sldChg>
      <pc:sldChg chg="addSp delSp modSp mod">
        <pc:chgData name="Aria E Fiat" userId="d352dcc2-77e0-46ba-8182-897954ed3962" providerId="ADAL" clId="{56ED43F9-0E2E-0A4A-977A-8387EDA26E6B}" dt="2020-08-10T02:59:30.797" v="9998" actId="1076"/>
        <pc:sldMkLst>
          <pc:docMk/>
          <pc:sldMk cId="388611900" sldId="384"/>
        </pc:sldMkLst>
        <pc:spChg chg="del">
          <ac:chgData name="Aria E Fiat" userId="d352dcc2-77e0-46ba-8182-897954ed3962" providerId="ADAL" clId="{56ED43F9-0E2E-0A4A-977A-8387EDA26E6B}" dt="2020-08-10T02:58:24.319" v="9900" actId="478"/>
          <ac:spMkLst>
            <pc:docMk/>
            <pc:sldMk cId="388611900" sldId="384"/>
            <ac:spMk id="5" creationId="{5913F451-0C0D-A341-9054-3EE66A956335}"/>
          </ac:spMkLst>
        </pc:spChg>
        <pc:spChg chg="add mod">
          <ac:chgData name="Aria E Fiat" userId="d352dcc2-77e0-46ba-8182-897954ed3962" providerId="ADAL" clId="{56ED43F9-0E2E-0A4A-977A-8387EDA26E6B}" dt="2020-08-10T02:59:06.684" v="9995" actId="14100"/>
          <ac:spMkLst>
            <pc:docMk/>
            <pc:sldMk cId="388611900" sldId="384"/>
            <ac:spMk id="6" creationId="{038AE7F1-0EE0-E54B-8C04-0B6BB97DF873}"/>
          </ac:spMkLst>
        </pc:spChg>
        <pc:spChg chg="add mod">
          <ac:chgData name="Aria E Fiat" userId="d352dcc2-77e0-46ba-8182-897954ed3962" providerId="ADAL" clId="{56ED43F9-0E2E-0A4A-977A-8387EDA26E6B}" dt="2020-08-10T02:58:29.654" v="9901"/>
          <ac:spMkLst>
            <pc:docMk/>
            <pc:sldMk cId="388611900" sldId="384"/>
            <ac:spMk id="7" creationId="{BF6601CB-FA09-424C-B12A-B338E7192F74}"/>
          </ac:spMkLst>
        </pc:spChg>
        <pc:picChg chg="mod">
          <ac:chgData name="Aria E Fiat" userId="d352dcc2-77e0-46ba-8182-897954ed3962" providerId="ADAL" clId="{56ED43F9-0E2E-0A4A-977A-8387EDA26E6B}" dt="2020-08-10T02:59:30.797" v="9998" actId="1076"/>
          <ac:picMkLst>
            <pc:docMk/>
            <pc:sldMk cId="388611900" sldId="384"/>
            <ac:picMk id="1026" creationId="{46B36F99-D269-4949-A17F-FC0B376D518F}"/>
          </ac:picMkLst>
        </pc:picChg>
        <pc:cxnChg chg="del">
          <ac:chgData name="Aria E Fiat" userId="d352dcc2-77e0-46ba-8182-897954ed3962" providerId="ADAL" clId="{56ED43F9-0E2E-0A4A-977A-8387EDA26E6B}" dt="2020-08-10T02:58:24.319" v="9900" actId="478"/>
          <ac:cxnSpMkLst>
            <pc:docMk/>
            <pc:sldMk cId="388611900" sldId="384"/>
            <ac:cxnSpMk id="4" creationId="{91D0C1BC-B429-5343-A82E-F713B6364F68}"/>
          </ac:cxnSpMkLst>
        </pc:cxnChg>
      </pc:sldChg>
      <pc:sldChg chg="addSp delSp modSp mod modNotesTx">
        <pc:chgData name="Aria E Fiat" userId="d352dcc2-77e0-46ba-8182-897954ed3962" providerId="ADAL" clId="{56ED43F9-0E2E-0A4A-977A-8387EDA26E6B}" dt="2020-08-10T03:22:16.137" v="11490" actId="20577"/>
        <pc:sldMkLst>
          <pc:docMk/>
          <pc:sldMk cId="1716200079" sldId="385"/>
        </pc:sldMkLst>
        <pc:spChg chg="del">
          <ac:chgData name="Aria E Fiat" userId="d352dcc2-77e0-46ba-8182-897954ed3962" providerId="ADAL" clId="{56ED43F9-0E2E-0A4A-977A-8387EDA26E6B}" dt="2020-08-10T03:12:07.520" v="10823" actId="478"/>
          <ac:spMkLst>
            <pc:docMk/>
            <pc:sldMk cId="1716200079" sldId="385"/>
            <ac:spMk id="5" creationId="{5913F451-0C0D-A341-9054-3EE66A956335}"/>
          </ac:spMkLst>
        </pc:spChg>
        <pc:spChg chg="add mod">
          <ac:chgData name="Aria E Fiat" userId="d352dcc2-77e0-46ba-8182-897954ed3962" providerId="ADAL" clId="{56ED43F9-0E2E-0A4A-977A-8387EDA26E6B}" dt="2020-08-10T03:16:18.934" v="11226" actId="114"/>
          <ac:spMkLst>
            <pc:docMk/>
            <pc:sldMk cId="1716200079" sldId="385"/>
            <ac:spMk id="8" creationId="{7C19DE12-1834-E149-8DAF-289039C4C729}"/>
          </ac:spMkLst>
        </pc:spChg>
        <pc:spChg chg="add mod">
          <ac:chgData name="Aria E Fiat" userId="d352dcc2-77e0-46ba-8182-897954ed3962" providerId="ADAL" clId="{56ED43F9-0E2E-0A4A-977A-8387EDA26E6B}" dt="2020-08-10T03:16:56.474" v="11232" actId="1582"/>
          <ac:spMkLst>
            <pc:docMk/>
            <pc:sldMk cId="1716200079" sldId="385"/>
            <ac:spMk id="9" creationId="{7893C40C-9CF6-4542-89F8-8253A0693E8D}"/>
          </ac:spMkLst>
        </pc:spChg>
        <pc:spChg chg="add mod">
          <ac:chgData name="Aria E Fiat" userId="d352dcc2-77e0-46ba-8182-897954ed3962" providerId="ADAL" clId="{56ED43F9-0E2E-0A4A-977A-8387EDA26E6B}" dt="2020-08-10T03:16:21.803" v="11228" actId="114"/>
          <ac:spMkLst>
            <pc:docMk/>
            <pc:sldMk cId="1716200079" sldId="385"/>
            <ac:spMk id="10" creationId="{CB348570-E88F-F146-954C-8727867658F6}"/>
          </ac:spMkLst>
        </pc:spChg>
        <pc:spChg chg="add mod">
          <ac:chgData name="Aria E Fiat" userId="d352dcc2-77e0-46ba-8182-897954ed3962" providerId="ADAL" clId="{56ED43F9-0E2E-0A4A-977A-8387EDA26E6B}" dt="2020-08-10T03:17:13.576" v="11238" actId="208"/>
          <ac:spMkLst>
            <pc:docMk/>
            <pc:sldMk cId="1716200079" sldId="385"/>
            <ac:spMk id="12" creationId="{551685CE-1EB9-244D-8026-3FBC4BD06D92}"/>
          </ac:spMkLst>
        </pc:spChg>
        <pc:picChg chg="add mod modCrop">
          <ac:chgData name="Aria E Fiat" userId="d352dcc2-77e0-46ba-8182-897954ed3962" providerId="ADAL" clId="{56ED43F9-0E2E-0A4A-977A-8387EDA26E6B}" dt="2020-08-10T03:13:23.558" v="10836" actId="732"/>
          <ac:picMkLst>
            <pc:docMk/>
            <pc:sldMk cId="1716200079" sldId="385"/>
            <ac:picMk id="3" creationId="{7505CD64-828F-7E42-96BD-D02F6FBDC207}"/>
          </ac:picMkLst>
        </pc:picChg>
        <pc:picChg chg="add mod modCrop">
          <ac:chgData name="Aria E Fiat" userId="d352dcc2-77e0-46ba-8182-897954ed3962" providerId="ADAL" clId="{56ED43F9-0E2E-0A4A-977A-8387EDA26E6B}" dt="2020-08-10T03:13:13.170" v="10835" actId="1076"/>
          <ac:picMkLst>
            <pc:docMk/>
            <pc:sldMk cId="1716200079" sldId="385"/>
            <ac:picMk id="7" creationId="{89BD2FE4-6A47-364F-8B20-D8AA9D219FE4}"/>
          </ac:picMkLst>
        </pc:picChg>
        <pc:picChg chg="del mod">
          <ac:chgData name="Aria E Fiat" userId="d352dcc2-77e0-46ba-8182-897954ed3962" providerId="ADAL" clId="{56ED43F9-0E2E-0A4A-977A-8387EDA26E6B}" dt="2020-08-10T03:15:38.378" v="11211" actId="478"/>
          <ac:picMkLst>
            <pc:docMk/>
            <pc:sldMk cId="1716200079" sldId="385"/>
            <ac:picMk id="2050" creationId="{D4159FA5-1C0F-4138-9681-443407CA51F6}"/>
          </ac:picMkLst>
        </pc:picChg>
        <pc:cxnChg chg="del">
          <ac:chgData name="Aria E Fiat" userId="d352dcc2-77e0-46ba-8182-897954ed3962" providerId="ADAL" clId="{56ED43F9-0E2E-0A4A-977A-8387EDA26E6B}" dt="2020-08-10T03:12:07.520" v="10823" actId="478"/>
          <ac:cxnSpMkLst>
            <pc:docMk/>
            <pc:sldMk cId="1716200079" sldId="385"/>
            <ac:cxnSpMk id="4" creationId="{91D0C1BC-B429-5343-A82E-F713B6364F68}"/>
          </ac:cxnSpMkLst>
        </pc:cxnChg>
      </pc:sldChg>
      <pc:sldChg chg="addSp delSp modSp mod ord modNotesTx">
        <pc:chgData name="Aria E Fiat" userId="d352dcc2-77e0-46ba-8182-897954ed3962" providerId="ADAL" clId="{56ED43F9-0E2E-0A4A-977A-8387EDA26E6B}" dt="2020-08-10T03:22:37.168" v="11519" actId="20577"/>
        <pc:sldMkLst>
          <pc:docMk/>
          <pc:sldMk cId="2367386595" sldId="386"/>
        </pc:sldMkLst>
        <pc:spChg chg="del">
          <ac:chgData name="Aria E Fiat" userId="d352dcc2-77e0-46ba-8182-897954ed3962" providerId="ADAL" clId="{56ED43F9-0E2E-0A4A-977A-8387EDA26E6B}" dt="2020-08-10T03:06:16.327" v="10690" actId="478"/>
          <ac:spMkLst>
            <pc:docMk/>
            <pc:sldMk cId="2367386595" sldId="386"/>
            <ac:spMk id="5" creationId="{5913F451-0C0D-A341-9054-3EE66A956335}"/>
          </ac:spMkLst>
        </pc:spChg>
        <pc:spChg chg="add mod">
          <ac:chgData name="Aria E Fiat" userId="d352dcc2-77e0-46ba-8182-897954ed3962" providerId="ADAL" clId="{56ED43F9-0E2E-0A4A-977A-8387EDA26E6B}" dt="2020-08-10T03:08:14.784" v="10715" actId="207"/>
          <ac:spMkLst>
            <pc:docMk/>
            <pc:sldMk cId="2367386595" sldId="386"/>
            <ac:spMk id="6" creationId="{BA910503-34D3-DB4E-8DBF-A9CE9B76618E}"/>
          </ac:spMkLst>
        </pc:spChg>
        <pc:spChg chg="add mod">
          <ac:chgData name="Aria E Fiat" userId="d352dcc2-77e0-46ba-8182-897954ed3962" providerId="ADAL" clId="{56ED43F9-0E2E-0A4A-977A-8387EDA26E6B}" dt="2020-08-10T03:08:11.363" v="10714" actId="207"/>
          <ac:spMkLst>
            <pc:docMk/>
            <pc:sldMk cId="2367386595" sldId="386"/>
            <ac:spMk id="7" creationId="{38942FCD-BBDB-684A-BC22-6C12ADA16DD7}"/>
          </ac:spMkLst>
        </pc:spChg>
        <pc:spChg chg="add mod">
          <ac:chgData name="Aria E Fiat" userId="d352dcc2-77e0-46ba-8182-897954ed3962" providerId="ADAL" clId="{56ED43F9-0E2E-0A4A-977A-8387EDA26E6B}" dt="2020-08-10T03:11:16.566" v="10818" actId="207"/>
          <ac:spMkLst>
            <pc:docMk/>
            <pc:sldMk cId="2367386595" sldId="386"/>
            <ac:spMk id="8" creationId="{2388FB25-A4C8-434A-AEA9-D83FD3D55DD4}"/>
          </ac:spMkLst>
        </pc:spChg>
        <pc:spChg chg="add mod">
          <ac:chgData name="Aria E Fiat" userId="d352dcc2-77e0-46ba-8182-897954ed3962" providerId="ADAL" clId="{56ED43F9-0E2E-0A4A-977A-8387EDA26E6B}" dt="2020-08-10T03:09:53.061" v="10741" actId="207"/>
          <ac:spMkLst>
            <pc:docMk/>
            <pc:sldMk cId="2367386595" sldId="386"/>
            <ac:spMk id="9" creationId="{BEDBE9B5-E2E9-F343-A52B-692FBC028723}"/>
          </ac:spMkLst>
        </pc:spChg>
        <pc:spChg chg="add mod">
          <ac:chgData name="Aria E Fiat" userId="d352dcc2-77e0-46ba-8182-897954ed3962" providerId="ADAL" clId="{56ED43F9-0E2E-0A4A-977A-8387EDA26E6B}" dt="2020-08-10T03:09:48.967" v="10740" actId="207"/>
          <ac:spMkLst>
            <pc:docMk/>
            <pc:sldMk cId="2367386595" sldId="386"/>
            <ac:spMk id="10" creationId="{436B054E-15C2-CB4C-B9B8-CF8237B62BA8}"/>
          </ac:spMkLst>
        </pc:spChg>
        <pc:picChg chg="add mod">
          <ac:chgData name="Aria E Fiat" userId="d352dcc2-77e0-46ba-8182-897954ed3962" providerId="ADAL" clId="{56ED43F9-0E2E-0A4A-977A-8387EDA26E6B}" dt="2020-08-10T03:07:47.109" v="10710" actId="14100"/>
          <ac:picMkLst>
            <pc:docMk/>
            <pc:sldMk cId="2367386595" sldId="386"/>
            <ac:picMk id="3" creationId="{D8FCC5F1-35D9-6A43-8A43-8E4A403D8817}"/>
          </ac:picMkLst>
        </pc:picChg>
        <pc:picChg chg="add del mod">
          <ac:chgData name="Aria E Fiat" userId="d352dcc2-77e0-46ba-8182-897954ed3962" providerId="ADAL" clId="{56ED43F9-0E2E-0A4A-977A-8387EDA26E6B}" dt="2020-08-10T03:06:23.885" v="10693" actId="478"/>
          <ac:picMkLst>
            <pc:docMk/>
            <pc:sldMk cId="2367386595" sldId="386"/>
            <ac:picMk id="3074" creationId="{16EEE913-183B-4E03-AC4E-1F2D71DD5C60}"/>
          </ac:picMkLst>
        </pc:picChg>
        <pc:cxnChg chg="del">
          <ac:chgData name="Aria E Fiat" userId="d352dcc2-77e0-46ba-8182-897954ed3962" providerId="ADAL" clId="{56ED43F9-0E2E-0A4A-977A-8387EDA26E6B}" dt="2020-08-10T03:06:16.327" v="10690" actId="478"/>
          <ac:cxnSpMkLst>
            <pc:docMk/>
            <pc:sldMk cId="2367386595" sldId="386"/>
            <ac:cxnSpMk id="4" creationId="{91D0C1BC-B429-5343-A82E-F713B6364F68}"/>
          </ac:cxnSpMkLst>
        </pc:cxnChg>
      </pc:sldChg>
      <pc:sldChg chg="addSp modSp mod">
        <pc:chgData name="Aria E Fiat" userId="d352dcc2-77e0-46ba-8182-897954ed3962" providerId="ADAL" clId="{56ED43F9-0E2E-0A4A-977A-8387EDA26E6B}" dt="2020-08-10T03:19:53.129" v="11475" actId="1076"/>
        <pc:sldMkLst>
          <pc:docMk/>
          <pc:sldMk cId="881342100" sldId="387"/>
        </pc:sldMkLst>
        <pc:spChg chg="add mod">
          <ac:chgData name="Aria E Fiat" userId="d352dcc2-77e0-46ba-8182-897954ed3962" providerId="ADAL" clId="{56ED43F9-0E2E-0A4A-977A-8387EDA26E6B}" dt="2020-08-10T03:19:14.926" v="11467" actId="1076"/>
          <ac:spMkLst>
            <pc:docMk/>
            <pc:sldMk cId="881342100" sldId="387"/>
            <ac:spMk id="2" creationId="{244C0A6C-709D-884E-B76A-C1BE3869FB59}"/>
          </ac:spMkLst>
        </pc:spChg>
        <pc:spChg chg="mod">
          <ac:chgData name="Aria E Fiat" userId="d352dcc2-77e0-46ba-8182-897954ed3962" providerId="ADAL" clId="{56ED43F9-0E2E-0A4A-977A-8387EDA26E6B}" dt="2020-08-10T03:17:49.071" v="11280" actId="27636"/>
          <ac:spMkLst>
            <pc:docMk/>
            <pc:sldMk cId="881342100" sldId="387"/>
            <ac:spMk id="5" creationId="{5913F451-0C0D-A341-9054-3EE66A956335}"/>
          </ac:spMkLst>
        </pc:spChg>
        <pc:spChg chg="add mod">
          <ac:chgData name="Aria E Fiat" userId="d352dcc2-77e0-46ba-8182-897954ed3962" providerId="ADAL" clId="{56ED43F9-0E2E-0A4A-977A-8387EDA26E6B}" dt="2020-08-10T03:19:42.076" v="11472" actId="1076"/>
          <ac:spMkLst>
            <pc:docMk/>
            <pc:sldMk cId="881342100" sldId="387"/>
            <ac:spMk id="8" creationId="{8A1013FB-3BE3-4E4A-9819-5A6A0DD15C40}"/>
          </ac:spMkLst>
        </pc:spChg>
        <pc:spChg chg="add mod">
          <ac:chgData name="Aria E Fiat" userId="d352dcc2-77e0-46ba-8182-897954ed3962" providerId="ADAL" clId="{56ED43F9-0E2E-0A4A-977A-8387EDA26E6B}" dt="2020-08-10T03:19:48.677" v="11474" actId="1076"/>
          <ac:spMkLst>
            <pc:docMk/>
            <pc:sldMk cId="881342100" sldId="387"/>
            <ac:spMk id="9" creationId="{EABB6AFF-C3A1-9841-9CE3-F915B4EF5332}"/>
          </ac:spMkLst>
        </pc:spChg>
        <pc:picChg chg="mod modCrop">
          <ac:chgData name="Aria E Fiat" userId="d352dcc2-77e0-46ba-8182-897954ed3962" providerId="ADAL" clId="{56ED43F9-0E2E-0A4A-977A-8387EDA26E6B}" dt="2020-08-10T03:19:53.129" v="11475" actId="1076"/>
          <ac:picMkLst>
            <pc:docMk/>
            <pc:sldMk cId="881342100" sldId="387"/>
            <ac:picMk id="6" creationId="{34A6967F-E3C0-4C7B-BCE9-A078626F4297}"/>
          </ac:picMkLst>
        </pc:picChg>
      </pc:sldChg>
      <pc:sldChg chg="addSp delSp modSp mod modNotesTx">
        <pc:chgData name="Aria E Fiat" userId="d352dcc2-77e0-46ba-8182-897954ed3962" providerId="ADAL" clId="{56ED43F9-0E2E-0A4A-977A-8387EDA26E6B}" dt="2020-08-10T03:45:01.005" v="12417" actId="478"/>
        <pc:sldMkLst>
          <pc:docMk/>
          <pc:sldMk cId="3318319066" sldId="388"/>
        </pc:sldMkLst>
        <pc:spChg chg="add mod">
          <ac:chgData name="Aria E Fiat" userId="d352dcc2-77e0-46ba-8182-897954ed3962" providerId="ADAL" clId="{56ED43F9-0E2E-0A4A-977A-8387EDA26E6B}" dt="2020-08-10T03:37:31.750" v="11982" actId="164"/>
          <ac:spMkLst>
            <pc:docMk/>
            <pc:sldMk cId="3318319066" sldId="388"/>
            <ac:spMk id="2" creationId="{624E3D7C-75D9-774E-A610-0F4D782F117C}"/>
          </ac:spMkLst>
        </pc:spChg>
        <pc:spChg chg="add del mod">
          <ac:chgData name="Aria E Fiat" userId="d352dcc2-77e0-46ba-8182-897954ed3962" providerId="ADAL" clId="{56ED43F9-0E2E-0A4A-977A-8387EDA26E6B}" dt="2020-08-10T03:26:11.700" v="11764"/>
          <ac:spMkLst>
            <pc:docMk/>
            <pc:sldMk cId="3318319066" sldId="388"/>
            <ac:spMk id="3" creationId="{506E4552-70B2-134C-876D-DC8FA4A115C4}"/>
          </ac:spMkLst>
        </pc:spChg>
        <pc:spChg chg="del">
          <ac:chgData name="Aria E Fiat" userId="d352dcc2-77e0-46ba-8182-897954ed3962" providerId="ADAL" clId="{56ED43F9-0E2E-0A4A-977A-8387EDA26E6B}" dt="2020-08-10T03:24:46.837" v="11745" actId="478"/>
          <ac:spMkLst>
            <pc:docMk/>
            <pc:sldMk cId="3318319066" sldId="388"/>
            <ac:spMk id="5" creationId="{5913F451-0C0D-A341-9054-3EE66A956335}"/>
          </ac:spMkLst>
        </pc:spChg>
        <pc:spChg chg="add mod">
          <ac:chgData name="Aria E Fiat" userId="d352dcc2-77e0-46ba-8182-897954ed3962" providerId="ADAL" clId="{56ED43F9-0E2E-0A4A-977A-8387EDA26E6B}" dt="2020-08-10T03:37:31.750" v="11982" actId="164"/>
          <ac:spMkLst>
            <pc:docMk/>
            <pc:sldMk cId="3318319066" sldId="388"/>
            <ac:spMk id="8" creationId="{AFFED49D-11C1-C647-9E00-EF45855FBCBA}"/>
          </ac:spMkLst>
        </pc:spChg>
        <pc:spChg chg="add mod">
          <ac:chgData name="Aria E Fiat" userId="d352dcc2-77e0-46ba-8182-897954ed3962" providerId="ADAL" clId="{56ED43F9-0E2E-0A4A-977A-8387EDA26E6B}" dt="2020-08-10T03:37:31.750" v="11982" actId="164"/>
          <ac:spMkLst>
            <pc:docMk/>
            <pc:sldMk cId="3318319066" sldId="388"/>
            <ac:spMk id="9" creationId="{3D605EB1-B1C8-B94A-9F48-22436C7FA7A4}"/>
          </ac:spMkLst>
        </pc:spChg>
        <pc:spChg chg="add mod">
          <ac:chgData name="Aria E Fiat" userId="d352dcc2-77e0-46ba-8182-897954ed3962" providerId="ADAL" clId="{56ED43F9-0E2E-0A4A-977A-8387EDA26E6B}" dt="2020-08-10T03:37:31.750" v="11982" actId="164"/>
          <ac:spMkLst>
            <pc:docMk/>
            <pc:sldMk cId="3318319066" sldId="388"/>
            <ac:spMk id="10" creationId="{C65B418F-15DA-944E-B4F5-CB6F6E2E8567}"/>
          </ac:spMkLst>
        </pc:spChg>
        <pc:spChg chg="add mod">
          <ac:chgData name="Aria E Fiat" userId="d352dcc2-77e0-46ba-8182-897954ed3962" providerId="ADAL" clId="{56ED43F9-0E2E-0A4A-977A-8387EDA26E6B}" dt="2020-08-10T03:37:31.750" v="11982" actId="164"/>
          <ac:spMkLst>
            <pc:docMk/>
            <pc:sldMk cId="3318319066" sldId="388"/>
            <ac:spMk id="11" creationId="{AA976EBC-9B37-2440-BC37-CDCD56A8F5F3}"/>
          </ac:spMkLst>
        </pc:spChg>
        <pc:spChg chg="add mod">
          <ac:chgData name="Aria E Fiat" userId="d352dcc2-77e0-46ba-8182-897954ed3962" providerId="ADAL" clId="{56ED43F9-0E2E-0A4A-977A-8387EDA26E6B}" dt="2020-08-10T03:38:01.195" v="11985" actId="688"/>
          <ac:spMkLst>
            <pc:docMk/>
            <pc:sldMk cId="3318319066" sldId="388"/>
            <ac:spMk id="12" creationId="{1F6328C7-CC8C-3F48-8378-7F261E8C1E63}"/>
          </ac:spMkLst>
        </pc:spChg>
        <pc:spChg chg="add mod">
          <ac:chgData name="Aria E Fiat" userId="d352dcc2-77e0-46ba-8182-897954ed3962" providerId="ADAL" clId="{56ED43F9-0E2E-0A4A-977A-8387EDA26E6B}" dt="2020-08-10T03:37:31.750" v="11982" actId="164"/>
          <ac:spMkLst>
            <pc:docMk/>
            <pc:sldMk cId="3318319066" sldId="388"/>
            <ac:spMk id="13" creationId="{BD4740FC-FA40-8042-8FC0-1F9061F27A92}"/>
          </ac:spMkLst>
        </pc:spChg>
        <pc:spChg chg="add mod">
          <ac:chgData name="Aria E Fiat" userId="d352dcc2-77e0-46ba-8182-897954ed3962" providerId="ADAL" clId="{56ED43F9-0E2E-0A4A-977A-8387EDA26E6B}" dt="2020-08-10T03:38:10.346" v="11987" actId="1076"/>
          <ac:spMkLst>
            <pc:docMk/>
            <pc:sldMk cId="3318319066" sldId="388"/>
            <ac:spMk id="14" creationId="{E87C8933-4348-B642-8495-FC756418770F}"/>
          </ac:spMkLst>
        </pc:spChg>
        <pc:spChg chg="add mod">
          <ac:chgData name="Aria E Fiat" userId="d352dcc2-77e0-46ba-8182-897954ed3962" providerId="ADAL" clId="{56ED43F9-0E2E-0A4A-977A-8387EDA26E6B}" dt="2020-08-10T03:37:31.750" v="11982" actId="164"/>
          <ac:spMkLst>
            <pc:docMk/>
            <pc:sldMk cId="3318319066" sldId="388"/>
            <ac:spMk id="29" creationId="{A9FE75C4-067D-B545-9893-45FB08620CC7}"/>
          </ac:spMkLst>
        </pc:spChg>
        <pc:spChg chg="add mod">
          <ac:chgData name="Aria E Fiat" userId="d352dcc2-77e0-46ba-8182-897954ed3962" providerId="ADAL" clId="{56ED43F9-0E2E-0A4A-977A-8387EDA26E6B}" dt="2020-08-10T03:37:31.750" v="11982" actId="164"/>
          <ac:spMkLst>
            <pc:docMk/>
            <pc:sldMk cId="3318319066" sldId="388"/>
            <ac:spMk id="30" creationId="{1B49000C-0519-D548-840C-F1A6FDCE802E}"/>
          </ac:spMkLst>
        </pc:spChg>
        <pc:spChg chg="add mod">
          <ac:chgData name="Aria E Fiat" userId="d352dcc2-77e0-46ba-8182-897954ed3962" providerId="ADAL" clId="{56ED43F9-0E2E-0A4A-977A-8387EDA26E6B}" dt="2020-08-10T03:37:31.750" v="11982" actId="164"/>
          <ac:spMkLst>
            <pc:docMk/>
            <pc:sldMk cId="3318319066" sldId="388"/>
            <ac:spMk id="31" creationId="{F2E75504-3D4B-0744-A0DE-1083BD963D73}"/>
          </ac:spMkLst>
        </pc:spChg>
        <pc:spChg chg="add del mod">
          <ac:chgData name="Aria E Fiat" userId="d352dcc2-77e0-46ba-8182-897954ed3962" providerId="ADAL" clId="{56ED43F9-0E2E-0A4A-977A-8387EDA26E6B}" dt="2020-08-10T03:35:54.994" v="11958" actId="478"/>
          <ac:spMkLst>
            <pc:docMk/>
            <pc:sldMk cId="3318319066" sldId="388"/>
            <ac:spMk id="32" creationId="{AD8C35E3-B102-C143-9F55-3150CC43B3EA}"/>
          </ac:spMkLst>
        </pc:spChg>
        <pc:spChg chg="add mod">
          <ac:chgData name="Aria E Fiat" userId="d352dcc2-77e0-46ba-8182-897954ed3962" providerId="ADAL" clId="{56ED43F9-0E2E-0A4A-977A-8387EDA26E6B}" dt="2020-08-10T03:44:59.118" v="12416" actId="1076"/>
          <ac:spMkLst>
            <pc:docMk/>
            <pc:sldMk cId="3318319066" sldId="388"/>
            <ac:spMk id="33" creationId="{5301270A-2971-714F-9AE6-845FA1EE4109}"/>
          </ac:spMkLst>
        </pc:spChg>
        <pc:spChg chg="add del mod">
          <ac:chgData name="Aria E Fiat" userId="d352dcc2-77e0-46ba-8182-897954ed3962" providerId="ADAL" clId="{56ED43F9-0E2E-0A4A-977A-8387EDA26E6B}" dt="2020-08-10T03:45:01.005" v="12417" actId="478"/>
          <ac:spMkLst>
            <pc:docMk/>
            <pc:sldMk cId="3318319066" sldId="388"/>
            <ac:spMk id="34" creationId="{79BB6F9B-955C-9442-BCD0-677D75D8F400}"/>
          </ac:spMkLst>
        </pc:spChg>
        <pc:spChg chg="add mod">
          <ac:chgData name="Aria E Fiat" userId="d352dcc2-77e0-46ba-8182-897954ed3962" providerId="ADAL" clId="{56ED43F9-0E2E-0A4A-977A-8387EDA26E6B}" dt="2020-08-10T03:38:55.054" v="11990" actId="207"/>
          <ac:spMkLst>
            <pc:docMk/>
            <pc:sldMk cId="3318319066" sldId="388"/>
            <ac:spMk id="36" creationId="{8507848B-FAF9-6E49-A433-3CBE0E8E3CE4}"/>
          </ac:spMkLst>
        </pc:spChg>
        <pc:spChg chg="add mod">
          <ac:chgData name="Aria E Fiat" userId="d352dcc2-77e0-46ba-8182-897954ed3962" providerId="ADAL" clId="{56ED43F9-0E2E-0A4A-977A-8387EDA26E6B}" dt="2020-08-10T03:39:12.275" v="12039" actId="1076"/>
          <ac:spMkLst>
            <pc:docMk/>
            <pc:sldMk cId="3318319066" sldId="388"/>
            <ac:spMk id="37" creationId="{B117E120-9B4D-204E-85E5-76DC728DC42A}"/>
          </ac:spMkLst>
        </pc:spChg>
        <pc:spChg chg="add mod">
          <ac:chgData name="Aria E Fiat" userId="d352dcc2-77e0-46ba-8182-897954ed3962" providerId="ADAL" clId="{56ED43F9-0E2E-0A4A-977A-8387EDA26E6B}" dt="2020-08-10T03:41:38.278" v="12340" actId="20577"/>
          <ac:spMkLst>
            <pc:docMk/>
            <pc:sldMk cId="3318319066" sldId="388"/>
            <ac:spMk id="38" creationId="{A8E34849-8376-ED4D-A300-47981D4B65D4}"/>
          </ac:spMkLst>
        </pc:spChg>
        <pc:spChg chg="add mod">
          <ac:chgData name="Aria E Fiat" userId="d352dcc2-77e0-46ba-8182-897954ed3962" providerId="ADAL" clId="{56ED43F9-0E2E-0A4A-977A-8387EDA26E6B}" dt="2020-08-10T03:44:05.791" v="12399" actId="20577"/>
          <ac:spMkLst>
            <pc:docMk/>
            <pc:sldMk cId="3318319066" sldId="388"/>
            <ac:spMk id="39" creationId="{95BA568D-34DE-0B46-B0C3-18409F27E0C5}"/>
          </ac:spMkLst>
        </pc:spChg>
        <pc:grpChg chg="add mod">
          <ac:chgData name="Aria E Fiat" userId="d352dcc2-77e0-46ba-8182-897954ed3962" providerId="ADAL" clId="{56ED43F9-0E2E-0A4A-977A-8387EDA26E6B}" dt="2020-08-10T03:37:52.752" v="11984" actId="1076"/>
          <ac:grpSpMkLst>
            <pc:docMk/>
            <pc:sldMk cId="3318319066" sldId="388"/>
            <ac:grpSpMk id="35" creationId="{6C5E4E0D-230E-C341-B98D-D463F34CE6C1}"/>
          </ac:grpSpMkLst>
        </pc:grpChg>
        <pc:picChg chg="del mod">
          <ac:chgData name="Aria E Fiat" userId="d352dcc2-77e0-46ba-8182-897954ed3962" providerId="ADAL" clId="{56ED43F9-0E2E-0A4A-977A-8387EDA26E6B}" dt="2020-08-10T03:37:08.211" v="11979" actId="478"/>
          <ac:picMkLst>
            <pc:docMk/>
            <pc:sldMk cId="3318319066" sldId="388"/>
            <ac:picMk id="7" creationId="{BB3C8F6E-497C-4628-AC4F-E1EC515B3B6F}"/>
          </ac:picMkLst>
        </pc:picChg>
        <pc:cxnChg chg="del">
          <ac:chgData name="Aria E Fiat" userId="d352dcc2-77e0-46ba-8182-897954ed3962" providerId="ADAL" clId="{56ED43F9-0E2E-0A4A-977A-8387EDA26E6B}" dt="2020-08-10T03:24:46.837" v="11745" actId="478"/>
          <ac:cxnSpMkLst>
            <pc:docMk/>
            <pc:sldMk cId="3318319066" sldId="388"/>
            <ac:cxnSpMk id="4" creationId="{91D0C1BC-B429-5343-A82E-F713B6364F68}"/>
          </ac:cxnSpMkLst>
        </pc:cxnChg>
        <pc:cxnChg chg="add mod">
          <ac:chgData name="Aria E Fiat" userId="d352dcc2-77e0-46ba-8182-897954ed3962" providerId="ADAL" clId="{56ED43F9-0E2E-0A4A-977A-8387EDA26E6B}" dt="2020-08-10T03:37:31.750" v="11982" actId="164"/>
          <ac:cxnSpMkLst>
            <pc:docMk/>
            <pc:sldMk cId="3318319066" sldId="388"/>
            <ac:cxnSpMk id="16" creationId="{4192102D-1A02-1C45-8590-CFEDCAE40F76}"/>
          </ac:cxnSpMkLst>
        </pc:cxnChg>
        <pc:cxnChg chg="add mod">
          <ac:chgData name="Aria E Fiat" userId="d352dcc2-77e0-46ba-8182-897954ed3962" providerId="ADAL" clId="{56ED43F9-0E2E-0A4A-977A-8387EDA26E6B}" dt="2020-08-10T03:37:31.750" v="11982" actId="164"/>
          <ac:cxnSpMkLst>
            <pc:docMk/>
            <pc:sldMk cId="3318319066" sldId="388"/>
            <ac:cxnSpMk id="18" creationId="{5A79C3DE-B22E-BE41-B1E0-F9177C6CA0CB}"/>
          </ac:cxnSpMkLst>
        </pc:cxnChg>
        <pc:cxnChg chg="add mod">
          <ac:chgData name="Aria E Fiat" userId="d352dcc2-77e0-46ba-8182-897954ed3962" providerId="ADAL" clId="{56ED43F9-0E2E-0A4A-977A-8387EDA26E6B}" dt="2020-08-10T03:37:31.750" v="11982" actId="164"/>
          <ac:cxnSpMkLst>
            <pc:docMk/>
            <pc:sldMk cId="3318319066" sldId="388"/>
            <ac:cxnSpMk id="23" creationId="{1B52407B-6DE8-1649-9073-FC3AD7553E58}"/>
          </ac:cxnSpMkLst>
        </pc:cxnChg>
        <pc:cxnChg chg="add mod">
          <ac:chgData name="Aria E Fiat" userId="d352dcc2-77e0-46ba-8182-897954ed3962" providerId="ADAL" clId="{56ED43F9-0E2E-0A4A-977A-8387EDA26E6B}" dt="2020-08-10T03:37:31.750" v="11982" actId="164"/>
          <ac:cxnSpMkLst>
            <pc:docMk/>
            <pc:sldMk cId="3318319066" sldId="388"/>
            <ac:cxnSpMk id="26" creationId="{C469230F-0993-5F49-A222-DC3FDD8805B8}"/>
          </ac:cxnSpMkLst>
        </pc:cxnChg>
        <pc:cxnChg chg="add mod">
          <ac:chgData name="Aria E Fiat" userId="d352dcc2-77e0-46ba-8182-897954ed3962" providerId="ADAL" clId="{56ED43F9-0E2E-0A4A-977A-8387EDA26E6B}" dt="2020-08-10T03:44:25.977" v="12403" actId="14100"/>
          <ac:cxnSpMkLst>
            <pc:docMk/>
            <pc:sldMk cId="3318319066" sldId="388"/>
            <ac:cxnSpMk id="41" creationId="{E98A9CB8-00E3-9F4C-BBDF-F29F79953919}"/>
          </ac:cxnSpMkLst>
        </pc:cxnChg>
        <pc:cxnChg chg="add mod">
          <ac:chgData name="Aria E Fiat" userId="d352dcc2-77e0-46ba-8182-897954ed3962" providerId="ADAL" clId="{56ED43F9-0E2E-0A4A-977A-8387EDA26E6B}" dt="2020-08-10T03:43:52.745" v="12393" actId="1076"/>
          <ac:cxnSpMkLst>
            <pc:docMk/>
            <pc:sldMk cId="3318319066" sldId="388"/>
            <ac:cxnSpMk id="42" creationId="{572060CE-63CE-7B46-A690-FC0FEC4C662A}"/>
          </ac:cxnSpMkLst>
        </pc:cxnChg>
        <pc:cxnChg chg="add mod">
          <ac:chgData name="Aria E Fiat" userId="d352dcc2-77e0-46ba-8182-897954ed3962" providerId="ADAL" clId="{56ED43F9-0E2E-0A4A-977A-8387EDA26E6B}" dt="2020-08-10T03:44:20.113" v="12402" actId="14100"/>
          <ac:cxnSpMkLst>
            <pc:docMk/>
            <pc:sldMk cId="3318319066" sldId="388"/>
            <ac:cxnSpMk id="44" creationId="{A0A52CD9-0A28-0C41-BA28-3A09D7FE2027}"/>
          </ac:cxnSpMkLst>
        </pc:cxnChg>
      </pc:sldChg>
      <pc:sldChg chg="modSp add mod modShow">
        <pc:chgData name="Aria E Fiat" userId="d352dcc2-77e0-46ba-8182-897954ed3962" providerId="ADAL" clId="{56ED43F9-0E2E-0A4A-977A-8387EDA26E6B}" dt="2020-08-10T01:59:33.295" v="8555" actId="729"/>
        <pc:sldMkLst>
          <pc:docMk/>
          <pc:sldMk cId="2589728581" sldId="389"/>
        </pc:sldMkLst>
        <pc:spChg chg="mod">
          <ac:chgData name="Aria E Fiat" userId="d352dcc2-77e0-46ba-8182-897954ed3962" providerId="ADAL" clId="{56ED43F9-0E2E-0A4A-977A-8387EDA26E6B}" dt="2020-08-09T20:58:50.039" v="4017" actId="20577"/>
          <ac:spMkLst>
            <pc:docMk/>
            <pc:sldMk cId="2589728581" sldId="389"/>
            <ac:spMk id="7" creationId="{31C8191A-FF2C-8E4B-8CB8-E3809F0D9ACB}"/>
          </ac:spMkLst>
        </pc:spChg>
        <pc:spChg chg="mod">
          <ac:chgData name="Aria E Fiat" userId="d352dcc2-77e0-46ba-8182-897954ed3962" providerId="ADAL" clId="{56ED43F9-0E2E-0A4A-977A-8387EDA26E6B}" dt="2020-08-09T20:58:39.888" v="4016" actId="1076"/>
          <ac:spMkLst>
            <pc:docMk/>
            <pc:sldMk cId="2589728581" sldId="389"/>
            <ac:spMk id="17" creationId="{1D8FE0CE-46AA-2845-A7D1-94F4AAB82266}"/>
          </ac:spMkLst>
        </pc:spChg>
        <pc:spChg chg="mod">
          <ac:chgData name="Aria E Fiat" userId="d352dcc2-77e0-46ba-8182-897954ed3962" providerId="ADAL" clId="{56ED43F9-0E2E-0A4A-977A-8387EDA26E6B}" dt="2020-08-09T20:58:35.238" v="4015" actId="1076"/>
          <ac:spMkLst>
            <pc:docMk/>
            <pc:sldMk cId="2589728581" sldId="389"/>
            <ac:spMk id="18" creationId="{CB0EC28C-FF2D-6B49-9ECF-18C523D02C12}"/>
          </ac:spMkLst>
        </pc:spChg>
        <pc:spChg chg="mod">
          <ac:chgData name="Aria E Fiat" userId="d352dcc2-77e0-46ba-8182-897954ed3962" providerId="ADAL" clId="{56ED43F9-0E2E-0A4A-977A-8387EDA26E6B}" dt="2020-08-09T20:58:31.891" v="4014" actId="1076"/>
          <ac:spMkLst>
            <pc:docMk/>
            <pc:sldMk cId="2589728581" sldId="389"/>
            <ac:spMk id="19" creationId="{6B4A6EDA-6F45-FD4F-9801-C680964C1E48}"/>
          </ac:spMkLst>
        </pc:spChg>
      </pc:sldChg>
      <pc:sldChg chg="addSp delSp modSp mod">
        <pc:chgData name="Aria E Fiat" userId="d352dcc2-77e0-46ba-8182-897954ed3962" providerId="ADAL" clId="{56ED43F9-0E2E-0A4A-977A-8387EDA26E6B}" dt="2020-08-09T21:21:41.704" v="4510" actId="1076"/>
        <pc:sldMkLst>
          <pc:docMk/>
          <pc:sldMk cId="3874864361" sldId="390"/>
        </pc:sldMkLst>
        <pc:spChg chg="add mod">
          <ac:chgData name="Aria E Fiat" userId="d352dcc2-77e0-46ba-8182-897954ed3962" providerId="ADAL" clId="{56ED43F9-0E2E-0A4A-977A-8387EDA26E6B}" dt="2020-08-09T21:21:41.704" v="4510" actId="1076"/>
          <ac:spMkLst>
            <pc:docMk/>
            <pc:sldMk cId="3874864361" sldId="390"/>
            <ac:spMk id="3" creationId="{4987DCA9-0ACF-314F-8B06-9955ACD4A46A}"/>
          </ac:spMkLst>
        </pc:spChg>
        <pc:spChg chg="add del mod">
          <ac:chgData name="Aria E Fiat" userId="d352dcc2-77e0-46ba-8182-897954ed3962" providerId="ADAL" clId="{56ED43F9-0E2E-0A4A-977A-8387EDA26E6B}" dt="2020-08-09T21:20:17.841" v="4489" actId="478"/>
          <ac:spMkLst>
            <pc:docMk/>
            <pc:sldMk cId="3874864361" sldId="390"/>
            <ac:spMk id="4" creationId="{49CA4AB3-6F11-6A44-854C-72B3FCCF37B1}"/>
          </ac:spMkLst>
        </pc:spChg>
        <pc:spChg chg="add del mod">
          <ac:chgData name="Aria E Fiat" userId="d352dcc2-77e0-46ba-8182-897954ed3962" providerId="ADAL" clId="{56ED43F9-0E2E-0A4A-977A-8387EDA26E6B}" dt="2020-08-09T21:20:32.541" v="4492" actId="478"/>
          <ac:spMkLst>
            <pc:docMk/>
            <pc:sldMk cId="3874864361" sldId="390"/>
            <ac:spMk id="5" creationId="{0C39187F-8445-5043-A1A3-BDA5F3C8F64A}"/>
          </ac:spMkLst>
        </pc:spChg>
        <pc:spChg chg="add mod">
          <ac:chgData name="Aria E Fiat" userId="d352dcc2-77e0-46ba-8182-897954ed3962" providerId="ADAL" clId="{56ED43F9-0E2E-0A4A-977A-8387EDA26E6B}" dt="2020-08-09T21:21:41.704" v="4510" actId="1076"/>
          <ac:spMkLst>
            <pc:docMk/>
            <pc:sldMk cId="3874864361" sldId="390"/>
            <ac:spMk id="6" creationId="{0EFA22DA-0BA4-8F40-B31C-3DABE335C417}"/>
          </ac:spMkLst>
        </pc:spChg>
        <pc:spChg chg="add mod">
          <ac:chgData name="Aria E Fiat" userId="d352dcc2-77e0-46ba-8182-897954ed3962" providerId="ADAL" clId="{56ED43F9-0E2E-0A4A-977A-8387EDA26E6B}" dt="2020-08-09T21:21:41.704" v="4510" actId="1076"/>
          <ac:spMkLst>
            <pc:docMk/>
            <pc:sldMk cId="3874864361" sldId="390"/>
            <ac:spMk id="7" creationId="{A0D35EDD-18EF-DD4E-9339-D6EF6F73B135}"/>
          </ac:spMkLst>
        </pc:spChg>
        <pc:spChg chg="mod">
          <ac:chgData name="Aria E Fiat" userId="d352dcc2-77e0-46ba-8182-897954ed3962" providerId="ADAL" clId="{56ED43F9-0E2E-0A4A-977A-8387EDA26E6B}" dt="2020-08-09T21:19:27.463" v="4480" actId="1076"/>
          <ac:spMkLst>
            <pc:docMk/>
            <pc:sldMk cId="3874864361" sldId="390"/>
            <ac:spMk id="8" creationId="{B830FED2-AB8C-BA42-87EF-14D2E2BCB2D0}"/>
          </ac:spMkLst>
        </pc:spChg>
        <pc:spChg chg="mod">
          <ac:chgData name="Aria E Fiat" userId="d352dcc2-77e0-46ba-8182-897954ed3962" providerId="ADAL" clId="{56ED43F9-0E2E-0A4A-977A-8387EDA26E6B}" dt="2020-08-09T21:21:35.086" v="4509" actId="1076"/>
          <ac:spMkLst>
            <pc:docMk/>
            <pc:sldMk cId="3874864361" sldId="390"/>
            <ac:spMk id="9" creationId="{A53EF343-B00F-2B4D-80B8-CA4BE36DCCDB}"/>
          </ac:spMkLst>
        </pc:spChg>
        <pc:spChg chg="add mod">
          <ac:chgData name="Aria E Fiat" userId="d352dcc2-77e0-46ba-8182-897954ed3962" providerId="ADAL" clId="{56ED43F9-0E2E-0A4A-977A-8387EDA26E6B}" dt="2020-08-09T21:21:41.704" v="4510" actId="1076"/>
          <ac:spMkLst>
            <pc:docMk/>
            <pc:sldMk cId="3874864361" sldId="390"/>
            <ac:spMk id="10" creationId="{AAFFF7DE-7FCF-4849-95E8-EC122DC293DA}"/>
          </ac:spMkLst>
        </pc:spChg>
        <pc:spChg chg="add mod">
          <ac:chgData name="Aria E Fiat" userId="d352dcc2-77e0-46ba-8182-897954ed3962" providerId="ADAL" clId="{56ED43F9-0E2E-0A4A-977A-8387EDA26E6B}" dt="2020-08-09T21:21:41.704" v="4510" actId="1076"/>
          <ac:spMkLst>
            <pc:docMk/>
            <pc:sldMk cId="3874864361" sldId="390"/>
            <ac:spMk id="11" creationId="{C0FA8F12-1C4F-5C4D-8182-451B59C88A98}"/>
          </ac:spMkLst>
        </pc:spChg>
        <pc:spChg chg="add mod">
          <ac:chgData name="Aria E Fiat" userId="d352dcc2-77e0-46ba-8182-897954ed3962" providerId="ADAL" clId="{56ED43F9-0E2E-0A4A-977A-8387EDA26E6B}" dt="2020-08-09T21:21:41.704" v="4510" actId="1076"/>
          <ac:spMkLst>
            <pc:docMk/>
            <pc:sldMk cId="3874864361" sldId="390"/>
            <ac:spMk id="12" creationId="{5CBB96F0-D1E2-F849-AFB1-674D5BAE1497}"/>
          </ac:spMkLst>
        </pc:spChg>
        <pc:spChg chg="add mod">
          <ac:chgData name="Aria E Fiat" userId="d352dcc2-77e0-46ba-8182-897954ed3962" providerId="ADAL" clId="{56ED43F9-0E2E-0A4A-977A-8387EDA26E6B}" dt="2020-08-09T21:21:41.704" v="4510" actId="1076"/>
          <ac:spMkLst>
            <pc:docMk/>
            <pc:sldMk cId="3874864361" sldId="390"/>
            <ac:spMk id="13" creationId="{FE4AF03C-4BF7-8241-B99A-29CACB05E9FA}"/>
          </ac:spMkLst>
        </pc:spChg>
        <pc:graphicFrameChg chg="del mod">
          <ac:chgData name="Aria E Fiat" userId="d352dcc2-77e0-46ba-8182-897954ed3962" providerId="ADAL" clId="{56ED43F9-0E2E-0A4A-977A-8387EDA26E6B}" dt="2020-08-09T21:18:47.015" v="4470" actId="478"/>
          <ac:graphicFrameMkLst>
            <pc:docMk/>
            <pc:sldMk cId="3874864361" sldId="390"/>
            <ac:graphicFrameMk id="2" creationId="{3EBAF341-0731-4833-AFA0-3B732015D3EB}"/>
          </ac:graphicFrameMkLst>
        </pc:graphicFrameChg>
      </pc:sldChg>
      <pc:sldChg chg="modSp mod">
        <pc:chgData name="Aria E Fiat" userId="d352dcc2-77e0-46ba-8182-897954ed3962" providerId="ADAL" clId="{56ED43F9-0E2E-0A4A-977A-8387EDA26E6B}" dt="2020-08-10T01:41:17.976" v="7871" actId="1076"/>
        <pc:sldMkLst>
          <pc:docMk/>
          <pc:sldMk cId="374849431" sldId="391"/>
        </pc:sldMkLst>
        <pc:spChg chg="mod">
          <ac:chgData name="Aria E Fiat" userId="d352dcc2-77e0-46ba-8182-897954ed3962" providerId="ADAL" clId="{56ED43F9-0E2E-0A4A-977A-8387EDA26E6B}" dt="2020-08-10T01:41:14.526" v="7870" actId="1076"/>
          <ac:spMkLst>
            <pc:docMk/>
            <pc:sldMk cId="374849431" sldId="391"/>
            <ac:spMk id="10" creationId="{ABC5626E-B778-4F04-BAB4-9AC4724E8796}"/>
          </ac:spMkLst>
        </pc:spChg>
        <pc:picChg chg="mod">
          <ac:chgData name="Aria E Fiat" userId="d352dcc2-77e0-46ba-8182-897954ed3962" providerId="ADAL" clId="{56ED43F9-0E2E-0A4A-977A-8387EDA26E6B}" dt="2020-08-10T01:41:17.976" v="7871" actId="1076"/>
          <ac:picMkLst>
            <pc:docMk/>
            <pc:sldMk cId="374849431" sldId="391"/>
            <ac:picMk id="9" creationId="{4A284C24-4A7F-4D4D-8EBF-01B8F5C8CE31}"/>
          </ac:picMkLst>
        </pc:picChg>
      </pc:sldChg>
      <pc:sldChg chg="addSp modSp add mod ord modNotesTx">
        <pc:chgData name="Aria E Fiat" userId="d352dcc2-77e0-46ba-8182-897954ed3962" providerId="ADAL" clId="{56ED43F9-0E2E-0A4A-977A-8387EDA26E6B}" dt="2020-08-10T18:12:46.352" v="21582" actId="20577"/>
        <pc:sldMkLst>
          <pc:docMk/>
          <pc:sldMk cId="4220285787" sldId="393"/>
        </pc:sldMkLst>
        <pc:spChg chg="mod">
          <ac:chgData name="Aria E Fiat" userId="d352dcc2-77e0-46ba-8182-897954ed3962" providerId="ADAL" clId="{56ED43F9-0E2E-0A4A-977A-8387EDA26E6B}" dt="2020-08-09T21:27:05.260" v="4641" actId="1076"/>
          <ac:spMkLst>
            <pc:docMk/>
            <pc:sldMk cId="4220285787" sldId="393"/>
            <ac:spMk id="2" creationId="{DFDCC1DD-8A69-495A-8BFD-4FF43C55BCCB}"/>
          </ac:spMkLst>
        </pc:spChg>
        <pc:spChg chg="mod">
          <ac:chgData name="Aria E Fiat" userId="d352dcc2-77e0-46ba-8182-897954ed3962" providerId="ADAL" clId="{56ED43F9-0E2E-0A4A-977A-8387EDA26E6B}" dt="2020-08-09T21:27:12.872" v="4642" actId="20577"/>
          <ac:spMkLst>
            <pc:docMk/>
            <pc:sldMk cId="4220285787" sldId="393"/>
            <ac:spMk id="5" creationId="{AC4D610F-6C1F-2149-B4E5-3FB9F2C34CE5}"/>
          </ac:spMkLst>
        </pc:spChg>
        <pc:picChg chg="add mod modCrop">
          <ac:chgData name="Aria E Fiat" userId="d352dcc2-77e0-46ba-8182-897954ed3962" providerId="ADAL" clId="{56ED43F9-0E2E-0A4A-977A-8387EDA26E6B}" dt="2020-08-09T21:34:22.329" v="4757" actId="732"/>
          <ac:picMkLst>
            <pc:docMk/>
            <pc:sldMk cId="4220285787" sldId="393"/>
            <ac:picMk id="4" creationId="{F4C03D80-1D9B-9242-A277-73E7D2240F20}"/>
          </ac:picMkLst>
        </pc:picChg>
      </pc:sldChg>
      <pc:sldChg chg="addSp modSp add mod ord">
        <pc:chgData name="Aria E Fiat" userId="d352dcc2-77e0-46ba-8182-897954ed3962" providerId="ADAL" clId="{56ED43F9-0E2E-0A4A-977A-8387EDA26E6B}" dt="2020-08-09T21:36:27.331" v="4764" actId="732"/>
        <pc:sldMkLst>
          <pc:docMk/>
          <pc:sldMk cId="992144806" sldId="394"/>
        </pc:sldMkLst>
        <pc:spChg chg="mod">
          <ac:chgData name="Aria E Fiat" userId="d352dcc2-77e0-46ba-8182-897954ed3962" providerId="ADAL" clId="{56ED43F9-0E2E-0A4A-977A-8387EDA26E6B}" dt="2020-08-09T21:27:47.296" v="4686" actId="20577"/>
          <ac:spMkLst>
            <pc:docMk/>
            <pc:sldMk cId="992144806" sldId="394"/>
            <ac:spMk id="2" creationId="{DFDCC1DD-8A69-495A-8BFD-4FF43C55BCCB}"/>
          </ac:spMkLst>
        </pc:spChg>
        <pc:spChg chg="mod">
          <ac:chgData name="Aria E Fiat" userId="d352dcc2-77e0-46ba-8182-897954ed3962" providerId="ADAL" clId="{56ED43F9-0E2E-0A4A-977A-8387EDA26E6B}" dt="2020-08-09T21:27:51.379" v="4687" actId="20577"/>
          <ac:spMkLst>
            <pc:docMk/>
            <pc:sldMk cId="992144806" sldId="394"/>
            <ac:spMk id="5" creationId="{AC4D610F-6C1F-2149-B4E5-3FB9F2C34CE5}"/>
          </ac:spMkLst>
        </pc:spChg>
        <pc:picChg chg="add mod modCrop">
          <ac:chgData name="Aria E Fiat" userId="d352dcc2-77e0-46ba-8182-897954ed3962" providerId="ADAL" clId="{56ED43F9-0E2E-0A4A-977A-8387EDA26E6B}" dt="2020-08-09T21:36:27.331" v="4764" actId="732"/>
          <ac:picMkLst>
            <pc:docMk/>
            <pc:sldMk cId="992144806" sldId="394"/>
            <ac:picMk id="4" creationId="{534E70AB-8A5F-9145-A08A-B253727726F7}"/>
          </ac:picMkLst>
        </pc:picChg>
      </pc:sldChg>
      <pc:sldChg chg="modSp mod">
        <pc:chgData name="Aria E Fiat" userId="d352dcc2-77e0-46ba-8182-897954ed3962" providerId="ADAL" clId="{56ED43F9-0E2E-0A4A-977A-8387EDA26E6B}" dt="2020-08-10T01:41:21.676" v="7872" actId="1076"/>
        <pc:sldMkLst>
          <pc:docMk/>
          <pc:sldMk cId="2107388918" sldId="395"/>
        </pc:sldMkLst>
        <pc:spChg chg="mod">
          <ac:chgData name="Aria E Fiat" userId="d352dcc2-77e0-46ba-8182-897954ed3962" providerId="ADAL" clId="{56ED43F9-0E2E-0A4A-977A-8387EDA26E6B}" dt="2020-08-10T01:41:05.476" v="7869" actId="1076"/>
          <ac:spMkLst>
            <pc:docMk/>
            <pc:sldMk cId="2107388918" sldId="395"/>
            <ac:spMk id="6" creationId="{2E48E147-2A56-4456-A721-5861A55634FD}"/>
          </ac:spMkLst>
        </pc:spChg>
        <pc:picChg chg="mod modCrop">
          <ac:chgData name="Aria E Fiat" userId="d352dcc2-77e0-46ba-8182-897954ed3962" providerId="ADAL" clId="{56ED43F9-0E2E-0A4A-977A-8387EDA26E6B}" dt="2020-08-10T01:41:21.676" v="7872" actId="1076"/>
          <ac:picMkLst>
            <pc:docMk/>
            <pc:sldMk cId="2107388918" sldId="395"/>
            <ac:picMk id="9" creationId="{4A284C24-4A7F-4D4D-8EBF-01B8F5C8CE31}"/>
          </ac:picMkLst>
        </pc:picChg>
      </pc:sldChg>
      <pc:sldChg chg="addSp modSp add mod ord">
        <pc:chgData name="Aria E Fiat" userId="d352dcc2-77e0-46ba-8182-897954ed3962" providerId="ADAL" clId="{56ED43F9-0E2E-0A4A-977A-8387EDA26E6B}" dt="2020-08-09T21:31:35.889" v="4735" actId="1076"/>
        <pc:sldMkLst>
          <pc:docMk/>
          <pc:sldMk cId="2744411936" sldId="396"/>
        </pc:sldMkLst>
        <pc:spChg chg="mod">
          <ac:chgData name="Aria E Fiat" userId="d352dcc2-77e0-46ba-8182-897954ed3962" providerId="ADAL" clId="{56ED43F9-0E2E-0A4A-977A-8387EDA26E6B}" dt="2020-08-09T21:28:30.809" v="4720" actId="20577"/>
          <ac:spMkLst>
            <pc:docMk/>
            <pc:sldMk cId="2744411936" sldId="396"/>
            <ac:spMk id="2" creationId="{DFDCC1DD-8A69-495A-8BFD-4FF43C55BCCB}"/>
          </ac:spMkLst>
        </pc:spChg>
        <pc:spChg chg="mod">
          <ac:chgData name="Aria E Fiat" userId="d352dcc2-77e0-46ba-8182-897954ed3962" providerId="ADAL" clId="{56ED43F9-0E2E-0A4A-977A-8387EDA26E6B}" dt="2020-08-09T21:28:33.832" v="4721" actId="20577"/>
          <ac:spMkLst>
            <pc:docMk/>
            <pc:sldMk cId="2744411936" sldId="396"/>
            <ac:spMk id="5" creationId="{AC4D610F-6C1F-2149-B4E5-3FB9F2C34CE5}"/>
          </ac:spMkLst>
        </pc:spChg>
        <pc:picChg chg="add mod">
          <ac:chgData name="Aria E Fiat" userId="d352dcc2-77e0-46ba-8182-897954ed3962" providerId="ADAL" clId="{56ED43F9-0E2E-0A4A-977A-8387EDA26E6B}" dt="2020-08-09T21:31:35.889" v="4735" actId="1076"/>
          <ac:picMkLst>
            <pc:docMk/>
            <pc:sldMk cId="2744411936" sldId="396"/>
            <ac:picMk id="4" creationId="{2CB1E458-A01E-704C-A5FC-53B28BA93509}"/>
          </ac:picMkLst>
        </pc:picChg>
      </pc:sldChg>
      <pc:sldChg chg="modSp mod">
        <pc:chgData name="Aria E Fiat" userId="d352dcc2-77e0-46ba-8182-897954ed3962" providerId="ADAL" clId="{56ED43F9-0E2E-0A4A-977A-8387EDA26E6B}" dt="2020-08-10T01:41:50.677" v="7886" actId="20577"/>
        <pc:sldMkLst>
          <pc:docMk/>
          <pc:sldMk cId="2423559804" sldId="397"/>
        </pc:sldMkLst>
        <pc:spChg chg="mod">
          <ac:chgData name="Aria E Fiat" userId="d352dcc2-77e0-46ba-8182-897954ed3962" providerId="ADAL" clId="{56ED43F9-0E2E-0A4A-977A-8387EDA26E6B}" dt="2020-08-10T00:07:15.470" v="4771" actId="1076"/>
          <ac:spMkLst>
            <pc:docMk/>
            <pc:sldMk cId="2423559804" sldId="397"/>
            <ac:spMk id="12" creationId="{0BCB473D-2963-44F7-9B6C-8393AE82E7DE}"/>
          </ac:spMkLst>
        </pc:spChg>
        <pc:spChg chg="mod">
          <ac:chgData name="Aria E Fiat" userId="d352dcc2-77e0-46ba-8182-897954ed3962" providerId="ADAL" clId="{56ED43F9-0E2E-0A4A-977A-8387EDA26E6B}" dt="2020-08-10T01:41:50.677" v="7886" actId="20577"/>
          <ac:spMkLst>
            <pc:docMk/>
            <pc:sldMk cId="2423559804" sldId="397"/>
            <ac:spMk id="13" creationId="{ACA7B685-CC04-4845-B198-644742DBE3E6}"/>
          </ac:spMkLst>
        </pc:spChg>
        <pc:picChg chg="mod">
          <ac:chgData name="Aria E Fiat" userId="d352dcc2-77e0-46ba-8182-897954ed3962" providerId="ADAL" clId="{56ED43F9-0E2E-0A4A-977A-8387EDA26E6B}" dt="2020-08-10T00:07:29.885" v="4773" actId="1076"/>
          <ac:picMkLst>
            <pc:docMk/>
            <pc:sldMk cId="2423559804" sldId="397"/>
            <ac:picMk id="8" creationId="{291D8B2D-A0B1-48D3-AEC7-DF0241D38E92}"/>
          </ac:picMkLst>
        </pc:picChg>
        <pc:picChg chg="mod">
          <ac:chgData name="Aria E Fiat" userId="d352dcc2-77e0-46ba-8182-897954ed3962" providerId="ADAL" clId="{56ED43F9-0E2E-0A4A-977A-8387EDA26E6B}" dt="2020-08-10T00:07:38.283" v="4774" actId="1076"/>
          <ac:picMkLst>
            <pc:docMk/>
            <pc:sldMk cId="2423559804" sldId="397"/>
            <ac:picMk id="11" creationId="{7D32993F-0B86-4649-99E8-BF59842BBDC5}"/>
          </ac:picMkLst>
        </pc:picChg>
      </pc:sldChg>
      <pc:sldChg chg="addSp delSp modSp mod modAnim">
        <pc:chgData name="Aria E Fiat" userId="d352dcc2-77e0-46ba-8182-897954ed3962" providerId="ADAL" clId="{56ED43F9-0E2E-0A4A-977A-8387EDA26E6B}" dt="2020-08-10T01:44:46.228" v="7982" actId="478"/>
        <pc:sldMkLst>
          <pc:docMk/>
          <pc:sldMk cId="3962815799" sldId="398"/>
        </pc:sldMkLst>
        <pc:spChg chg="del mod">
          <ac:chgData name="Aria E Fiat" userId="d352dcc2-77e0-46ba-8182-897954ed3962" providerId="ADAL" clId="{56ED43F9-0E2E-0A4A-977A-8387EDA26E6B}" dt="2020-08-10T01:38:59.621" v="7845" actId="478"/>
          <ac:spMkLst>
            <pc:docMk/>
            <pc:sldMk cId="3962815799" sldId="398"/>
            <ac:spMk id="5" creationId="{5913F451-0C0D-A341-9054-3EE66A956335}"/>
          </ac:spMkLst>
        </pc:spChg>
        <pc:spChg chg="mod">
          <ac:chgData name="Aria E Fiat" userId="d352dcc2-77e0-46ba-8182-897954ed3962" providerId="ADAL" clId="{56ED43F9-0E2E-0A4A-977A-8387EDA26E6B}" dt="2020-08-10T01:39:42.372" v="7858" actId="14100"/>
          <ac:spMkLst>
            <pc:docMk/>
            <pc:sldMk cId="3962815799" sldId="398"/>
            <ac:spMk id="9" creationId="{C675875B-C32D-4302-916D-0C3281244365}"/>
          </ac:spMkLst>
        </pc:spChg>
        <pc:spChg chg="add del mod">
          <ac:chgData name="Aria E Fiat" userId="d352dcc2-77e0-46ba-8182-897954ed3962" providerId="ADAL" clId="{56ED43F9-0E2E-0A4A-977A-8387EDA26E6B}" dt="2020-08-10T01:44:46.228" v="7982" actId="478"/>
          <ac:spMkLst>
            <pc:docMk/>
            <pc:sldMk cId="3962815799" sldId="398"/>
            <ac:spMk id="13" creationId="{D5F21101-7B54-AA43-802F-AE3441BC3235}"/>
          </ac:spMkLst>
        </pc:spChg>
        <pc:spChg chg="mod">
          <ac:chgData name="Aria E Fiat" userId="d352dcc2-77e0-46ba-8182-897954ed3962" providerId="ADAL" clId="{56ED43F9-0E2E-0A4A-977A-8387EDA26E6B}" dt="2020-08-10T01:40:48.126" v="7867" actId="14100"/>
          <ac:spMkLst>
            <pc:docMk/>
            <pc:sldMk cId="3962815799" sldId="398"/>
            <ac:spMk id="14" creationId="{FB43E96F-C887-4F31-B16D-F339A740AA21}"/>
          </ac:spMkLst>
        </pc:spChg>
        <pc:picChg chg="mod">
          <ac:chgData name="Aria E Fiat" userId="d352dcc2-77e0-46ba-8182-897954ed3962" providerId="ADAL" clId="{56ED43F9-0E2E-0A4A-977A-8387EDA26E6B}" dt="2020-08-10T01:39:25.227" v="7853" actId="14100"/>
          <ac:picMkLst>
            <pc:docMk/>
            <pc:sldMk cId="3962815799" sldId="398"/>
            <ac:picMk id="7" creationId="{E9217638-8734-4E0E-8D4A-B0123D558CA9}"/>
          </ac:picMkLst>
        </pc:picChg>
        <pc:cxnChg chg="del">
          <ac:chgData name="Aria E Fiat" userId="d352dcc2-77e0-46ba-8182-897954ed3962" providerId="ADAL" clId="{56ED43F9-0E2E-0A4A-977A-8387EDA26E6B}" dt="2020-08-10T01:39:02.324" v="7846" actId="478"/>
          <ac:cxnSpMkLst>
            <pc:docMk/>
            <pc:sldMk cId="3962815799" sldId="398"/>
            <ac:cxnSpMk id="4" creationId="{91D0C1BC-B429-5343-A82E-F713B6364F68}"/>
          </ac:cxnSpMkLst>
        </pc:cxnChg>
      </pc:sldChg>
      <pc:sldChg chg="addSp delSp modSp mod modAnim">
        <pc:chgData name="Aria E Fiat" userId="d352dcc2-77e0-46ba-8182-897954ed3962" providerId="ADAL" clId="{56ED43F9-0E2E-0A4A-977A-8387EDA26E6B}" dt="2020-08-10T02:12:54.276" v="8634" actId="14100"/>
        <pc:sldMkLst>
          <pc:docMk/>
          <pc:sldMk cId="809039033" sldId="399"/>
        </pc:sldMkLst>
        <pc:spChg chg="add del mod">
          <ac:chgData name="Aria E Fiat" userId="d352dcc2-77e0-46ba-8182-897954ed3962" providerId="ADAL" clId="{56ED43F9-0E2E-0A4A-977A-8387EDA26E6B}" dt="2020-08-10T01:44:37.827" v="7980"/>
          <ac:spMkLst>
            <pc:docMk/>
            <pc:sldMk cId="809039033" sldId="399"/>
            <ac:spMk id="2" creationId="{59D3E894-AF07-F24C-B222-10A9BA9B2BEE}"/>
          </ac:spMkLst>
        </pc:spChg>
        <pc:spChg chg="mod">
          <ac:chgData name="Aria E Fiat" userId="d352dcc2-77e0-46ba-8182-897954ed3962" providerId="ADAL" clId="{56ED43F9-0E2E-0A4A-977A-8387EDA26E6B}" dt="2020-08-10T01:45:32.577" v="7992" actId="1076"/>
          <ac:spMkLst>
            <pc:docMk/>
            <pc:sldMk cId="809039033" sldId="399"/>
            <ac:spMk id="5" creationId="{5913F451-0C0D-A341-9054-3EE66A956335}"/>
          </ac:spMkLst>
        </pc:spChg>
        <pc:spChg chg="mod">
          <ac:chgData name="Aria E Fiat" userId="d352dcc2-77e0-46ba-8182-897954ed3962" providerId="ADAL" clId="{56ED43F9-0E2E-0A4A-977A-8387EDA26E6B}" dt="2020-08-10T02:12:47.494" v="8633" actId="1036"/>
          <ac:spMkLst>
            <pc:docMk/>
            <pc:sldMk cId="809039033" sldId="399"/>
            <ac:spMk id="7" creationId="{8C3BBFE9-9E0B-499A-81ED-3B46D260B179}"/>
          </ac:spMkLst>
        </pc:spChg>
        <pc:spChg chg="mod">
          <ac:chgData name="Aria E Fiat" userId="d352dcc2-77e0-46ba-8182-897954ed3962" providerId="ADAL" clId="{56ED43F9-0E2E-0A4A-977A-8387EDA26E6B}" dt="2020-08-10T01:44:32.462" v="7977" actId="1076"/>
          <ac:spMkLst>
            <pc:docMk/>
            <pc:sldMk cId="809039033" sldId="399"/>
            <ac:spMk id="9" creationId="{EFB8F39F-C833-461A-A118-609EB8E5A008}"/>
          </ac:spMkLst>
        </pc:spChg>
        <pc:spChg chg="add mod">
          <ac:chgData name="Aria E Fiat" userId="d352dcc2-77e0-46ba-8182-897954ed3962" providerId="ADAL" clId="{56ED43F9-0E2E-0A4A-977A-8387EDA26E6B}" dt="2020-08-10T02:12:54.276" v="8634" actId="14100"/>
          <ac:spMkLst>
            <pc:docMk/>
            <pc:sldMk cId="809039033" sldId="399"/>
            <ac:spMk id="12" creationId="{BB294978-8A8B-CB44-8351-81EBB491EBC1}"/>
          </ac:spMkLst>
        </pc:spChg>
        <pc:spChg chg="mod">
          <ac:chgData name="Aria E Fiat" userId="d352dcc2-77e0-46ba-8182-897954ed3962" providerId="ADAL" clId="{56ED43F9-0E2E-0A4A-977A-8387EDA26E6B}" dt="2020-08-10T01:44:10.472" v="7971" actId="1076"/>
          <ac:spMkLst>
            <pc:docMk/>
            <pc:sldMk cId="809039033" sldId="399"/>
            <ac:spMk id="14" creationId="{A230824E-97ED-42EE-9A05-57AF260FCEAC}"/>
          </ac:spMkLst>
        </pc:spChg>
        <pc:spChg chg="mod">
          <ac:chgData name="Aria E Fiat" userId="d352dcc2-77e0-46ba-8182-897954ed3962" providerId="ADAL" clId="{56ED43F9-0E2E-0A4A-977A-8387EDA26E6B}" dt="2020-08-10T01:44:10.472" v="7971" actId="1076"/>
          <ac:spMkLst>
            <pc:docMk/>
            <pc:sldMk cId="809039033" sldId="399"/>
            <ac:spMk id="15" creationId="{A1A75042-2AF4-4143-A376-CD964479A4CC}"/>
          </ac:spMkLst>
        </pc:spChg>
        <pc:spChg chg="mod">
          <ac:chgData name="Aria E Fiat" userId="d352dcc2-77e0-46ba-8182-897954ed3962" providerId="ADAL" clId="{56ED43F9-0E2E-0A4A-977A-8387EDA26E6B}" dt="2020-08-10T01:44:22.830" v="7973" actId="1076"/>
          <ac:spMkLst>
            <pc:docMk/>
            <pc:sldMk cId="809039033" sldId="399"/>
            <ac:spMk id="16" creationId="{47495A3A-B500-4ECE-B8B3-38CBFC30C7EE}"/>
          </ac:spMkLst>
        </pc:spChg>
        <pc:spChg chg="mod">
          <ac:chgData name="Aria E Fiat" userId="d352dcc2-77e0-46ba-8182-897954ed3962" providerId="ADAL" clId="{56ED43F9-0E2E-0A4A-977A-8387EDA26E6B}" dt="2020-08-10T01:44:26.111" v="7974" actId="1076"/>
          <ac:spMkLst>
            <pc:docMk/>
            <pc:sldMk cId="809039033" sldId="399"/>
            <ac:spMk id="17" creationId="{AD731135-3F19-4FDB-9721-72E0F878A960}"/>
          </ac:spMkLst>
        </pc:spChg>
        <pc:picChg chg="mod">
          <ac:chgData name="Aria E Fiat" userId="d352dcc2-77e0-46ba-8182-897954ed3962" providerId="ADAL" clId="{56ED43F9-0E2E-0A4A-977A-8387EDA26E6B}" dt="2020-08-10T01:43:24.337" v="7945" actId="404"/>
          <ac:picMkLst>
            <pc:docMk/>
            <pc:sldMk cId="809039033" sldId="399"/>
            <ac:picMk id="6" creationId="{FBFB43F9-97C7-4BAE-BA35-8A2798A1388E}"/>
          </ac:picMkLst>
        </pc:picChg>
        <pc:cxnChg chg="del">
          <ac:chgData name="Aria E Fiat" userId="d352dcc2-77e0-46ba-8182-897954ed3962" providerId="ADAL" clId="{56ED43F9-0E2E-0A4A-977A-8387EDA26E6B}" dt="2020-08-10T01:42:17.027" v="7890" actId="478"/>
          <ac:cxnSpMkLst>
            <pc:docMk/>
            <pc:sldMk cId="809039033" sldId="399"/>
            <ac:cxnSpMk id="4" creationId="{91D0C1BC-B429-5343-A82E-F713B6364F68}"/>
          </ac:cxnSpMkLst>
        </pc:cxnChg>
      </pc:sldChg>
      <pc:sldChg chg="add del">
        <pc:chgData name="Aria E Fiat" userId="d352dcc2-77e0-46ba-8182-897954ed3962" providerId="ADAL" clId="{56ED43F9-0E2E-0A4A-977A-8387EDA26E6B}" dt="2020-08-10T00:47:51.149" v="6299" actId="2696"/>
        <pc:sldMkLst>
          <pc:docMk/>
          <pc:sldMk cId="315702972" sldId="400"/>
        </pc:sldMkLst>
      </pc:sldChg>
      <pc:sldChg chg="addSp delSp modSp add mod ord setBg setClrOvrMap">
        <pc:chgData name="Aria E Fiat" userId="d352dcc2-77e0-46ba-8182-897954ed3962" providerId="ADAL" clId="{56ED43F9-0E2E-0A4A-977A-8387EDA26E6B}" dt="2020-08-10T00:48:18.850" v="6344" actId="26606"/>
        <pc:sldMkLst>
          <pc:docMk/>
          <pc:sldMk cId="1095990277" sldId="400"/>
        </pc:sldMkLst>
        <pc:spChg chg="mod ord">
          <ac:chgData name="Aria E Fiat" userId="d352dcc2-77e0-46ba-8182-897954ed3962" providerId="ADAL" clId="{56ED43F9-0E2E-0A4A-977A-8387EDA26E6B}" dt="2020-08-10T00:48:18.850" v="6344" actId="26606"/>
          <ac:spMkLst>
            <pc:docMk/>
            <pc:sldMk cId="1095990277" sldId="400"/>
            <ac:spMk id="2" creationId="{85C0B038-5CDB-E64A-BD20-9009182CD6CA}"/>
          </ac:spMkLst>
        </pc:spChg>
        <pc:spChg chg="del">
          <ac:chgData name="Aria E Fiat" userId="d352dcc2-77e0-46ba-8182-897954ed3962" providerId="ADAL" clId="{56ED43F9-0E2E-0A4A-977A-8387EDA26E6B}" dt="2020-08-10T00:48:12.422" v="6341"/>
          <ac:spMkLst>
            <pc:docMk/>
            <pc:sldMk cId="1095990277" sldId="400"/>
            <ac:spMk id="3" creationId="{4B0A16F0-6D7E-DD4C-B71C-4F811840D5E1}"/>
          </ac:spMkLst>
        </pc:spChg>
        <pc:picChg chg="add mod">
          <ac:chgData name="Aria E Fiat" userId="d352dcc2-77e0-46ba-8182-897954ed3962" providerId="ADAL" clId="{56ED43F9-0E2E-0A4A-977A-8387EDA26E6B}" dt="2020-08-10T00:48:18.850" v="6344" actId="26606"/>
          <ac:picMkLst>
            <pc:docMk/>
            <pc:sldMk cId="1095990277" sldId="400"/>
            <ac:picMk id="5" creationId="{863873B9-C1DA-4443-B9B1-A2ADC6234536}"/>
          </ac:picMkLst>
        </pc:picChg>
      </pc:sldChg>
      <pc:sldChg chg="add del">
        <pc:chgData name="Aria E Fiat" userId="d352dcc2-77e0-46ba-8182-897954ed3962" providerId="ADAL" clId="{56ED43F9-0E2E-0A4A-977A-8387EDA26E6B}" dt="2020-08-10T00:47:07.764" v="6286" actId="2696"/>
        <pc:sldMkLst>
          <pc:docMk/>
          <pc:sldMk cId="2037938634" sldId="400"/>
        </pc:sldMkLst>
      </pc:sldChg>
      <pc:sldChg chg="addSp modSp add mod modAnim">
        <pc:chgData name="Aria E Fiat" userId="d352dcc2-77e0-46ba-8182-897954ed3962" providerId="ADAL" clId="{56ED43F9-0E2E-0A4A-977A-8387EDA26E6B}" dt="2020-08-10T01:27:15.160" v="7760"/>
        <pc:sldMkLst>
          <pc:docMk/>
          <pc:sldMk cId="312747407" sldId="402"/>
        </pc:sldMkLst>
        <pc:spChg chg="mod">
          <ac:chgData name="Aria E Fiat" userId="d352dcc2-77e0-46ba-8182-897954ed3962" providerId="ADAL" clId="{56ED43F9-0E2E-0A4A-977A-8387EDA26E6B}" dt="2020-08-10T01:22:42.619" v="7633" actId="1076"/>
          <ac:spMkLst>
            <pc:docMk/>
            <pc:sldMk cId="312747407" sldId="402"/>
            <ac:spMk id="11" creationId="{1A1972D7-C193-9C4B-A083-1E247817A3B9}"/>
          </ac:spMkLst>
        </pc:spChg>
        <pc:spChg chg="mod">
          <ac:chgData name="Aria E Fiat" userId="d352dcc2-77e0-46ba-8182-897954ed3962" providerId="ADAL" clId="{56ED43F9-0E2E-0A4A-977A-8387EDA26E6B}" dt="2020-08-10T01:22:47.260" v="7634" actId="1076"/>
          <ac:spMkLst>
            <pc:docMk/>
            <pc:sldMk cId="312747407" sldId="402"/>
            <ac:spMk id="12" creationId="{D76FF518-D822-A441-85FF-1120BBDC6929}"/>
          </ac:spMkLst>
        </pc:spChg>
        <pc:spChg chg="mod">
          <ac:chgData name="Aria E Fiat" userId="d352dcc2-77e0-46ba-8182-897954ed3962" providerId="ADAL" clId="{56ED43F9-0E2E-0A4A-977A-8387EDA26E6B}" dt="2020-08-10T01:24:47.941" v="7654" actId="1076"/>
          <ac:spMkLst>
            <pc:docMk/>
            <pc:sldMk cId="312747407" sldId="402"/>
            <ac:spMk id="15" creationId="{2FE530C5-CEC7-8D43-B678-30126FB9F353}"/>
          </ac:spMkLst>
        </pc:spChg>
        <pc:spChg chg="add mod">
          <ac:chgData name="Aria E Fiat" userId="d352dcc2-77e0-46ba-8182-897954ed3962" providerId="ADAL" clId="{56ED43F9-0E2E-0A4A-977A-8387EDA26E6B}" dt="2020-08-10T01:25:02.896" v="7677" actId="20577"/>
          <ac:spMkLst>
            <pc:docMk/>
            <pc:sldMk cId="312747407" sldId="402"/>
            <ac:spMk id="16" creationId="{2F9A263F-7AF2-0549-B875-8B54B7072BF5}"/>
          </ac:spMkLst>
        </pc:spChg>
        <pc:spChg chg="add mod">
          <ac:chgData name="Aria E Fiat" userId="d352dcc2-77e0-46ba-8182-897954ed3962" providerId="ADAL" clId="{56ED43F9-0E2E-0A4A-977A-8387EDA26E6B}" dt="2020-08-10T01:27:10.550" v="7758" actId="1076"/>
          <ac:spMkLst>
            <pc:docMk/>
            <pc:sldMk cId="312747407" sldId="402"/>
            <ac:spMk id="17" creationId="{33A11B67-2412-A94B-8676-3A6D39A72339}"/>
          </ac:spMkLst>
        </pc:spChg>
        <pc:spChg chg="add mod">
          <ac:chgData name="Aria E Fiat" userId="d352dcc2-77e0-46ba-8182-897954ed3962" providerId="ADAL" clId="{56ED43F9-0E2E-0A4A-977A-8387EDA26E6B}" dt="2020-08-10T01:27:05.650" v="7757" actId="1076"/>
          <ac:spMkLst>
            <pc:docMk/>
            <pc:sldMk cId="312747407" sldId="402"/>
            <ac:spMk id="18" creationId="{DA881A85-FF9B-2C46-92E5-FC58A6B48C31}"/>
          </ac:spMkLst>
        </pc:spChg>
      </pc:sldChg>
      <pc:sldChg chg="addSp modSp add mod modAnim">
        <pc:chgData name="Aria E Fiat" userId="d352dcc2-77e0-46ba-8182-897954ed3962" providerId="ADAL" clId="{56ED43F9-0E2E-0A4A-977A-8387EDA26E6B}" dt="2020-08-10T01:25:38.446" v="7680"/>
        <pc:sldMkLst>
          <pc:docMk/>
          <pc:sldMk cId="74249804" sldId="403"/>
        </pc:sldMkLst>
        <pc:spChg chg="mod">
          <ac:chgData name="Aria E Fiat" userId="d352dcc2-77e0-46ba-8182-897954ed3962" providerId="ADAL" clId="{56ED43F9-0E2E-0A4A-977A-8387EDA26E6B}" dt="2020-08-10T01:22:12.365" v="7627" actId="688"/>
          <ac:spMkLst>
            <pc:docMk/>
            <pc:sldMk cId="74249804" sldId="403"/>
            <ac:spMk id="6" creationId="{02041C0E-8FD1-6E4D-9B88-D1C2061ECF8C}"/>
          </ac:spMkLst>
        </pc:spChg>
        <pc:spChg chg="mod">
          <ac:chgData name="Aria E Fiat" userId="d352dcc2-77e0-46ba-8182-897954ed3962" providerId="ADAL" clId="{56ED43F9-0E2E-0A4A-977A-8387EDA26E6B}" dt="2020-08-10T01:22:16.965" v="7628" actId="1076"/>
          <ac:spMkLst>
            <pc:docMk/>
            <pc:sldMk cId="74249804" sldId="403"/>
            <ac:spMk id="8" creationId="{7BD5AF54-0E71-6D46-A633-8A99798C4EB9}"/>
          </ac:spMkLst>
        </pc:spChg>
        <pc:spChg chg="add mod">
          <ac:chgData name="Aria E Fiat" userId="d352dcc2-77e0-46ba-8182-897954ed3962" providerId="ADAL" clId="{56ED43F9-0E2E-0A4A-977A-8387EDA26E6B}" dt="2020-08-10T01:23:58.180" v="7646" actId="688"/>
          <ac:spMkLst>
            <pc:docMk/>
            <pc:sldMk cId="74249804" sldId="403"/>
            <ac:spMk id="9" creationId="{C380D9FD-180B-4F4C-8D24-FFAE10AD8CDD}"/>
          </ac:spMkLst>
        </pc:spChg>
        <pc:spChg chg="mod">
          <ac:chgData name="Aria E Fiat" userId="d352dcc2-77e0-46ba-8182-897954ed3962" providerId="ADAL" clId="{56ED43F9-0E2E-0A4A-977A-8387EDA26E6B}" dt="2020-08-10T01:22:25.619" v="7630" actId="1076"/>
          <ac:spMkLst>
            <pc:docMk/>
            <pc:sldMk cId="74249804" sldId="403"/>
            <ac:spMk id="10" creationId="{FA05219A-A9D6-9E40-A89C-598D3526F07C}"/>
          </ac:spMkLst>
        </pc:spChg>
        <pc:spChg chg="mod">
          <ac:chgData name="Aria E Fiat" userId="d352dcc2-77e0-46ba-8182-897954ed3962" providerId="ADAL" clId="{56ED43F9-0E2E-0A4A-977A-8387EDA26E6B}" dt="2020-08-10T01:22:30.579" v="7631" actId="1076"/>
          <ac:spMkLst>
            <pc:docMk/>
            <pc:sldMk cId="74249804" sldId="403"/>
            <ac:spMk id="11" creationId="{1A1972D7-C193-9C4B-A083-1E247817A3B9}"/>
          </ac:spMkLst>
        </pc:spChg>
        <pc:spChg chg="add mod">
          <ac:chgData name="Aria E Fiat" userId="d352dcc2-77e0-46ba-8182-897954ed3962" providerId="ADAL" clId="{56ED43F9-0E2E-0A4A-977A-8387EDA26E6B}" dt="2020-08-10T01:23:11.484" v="7640" actId="1076"/>
          <ac:spMkLst>
            <pc:docMk/>
            <pc:sldMk cId="74249804" sldId="403"/>
            <ac:spMk id="12" creationId="{C94AC9A8-71FC-7746-8972-0D3A830E1D29}"/>
          </ac:spMkLst>
        </pc:spChg>
        <pc:spChg chg="add mod">
          <ac:chgData name="Aria E Fiat" userId="d352dcc2-77e0-46ba-8182-897954ed3962" providerId="ADAL" clId="{56ED43F9-0E2E-0A4A-977A-8387EDA26E6B}" dt="2020-08-10T01:24:14.709" v="7650" actId="1076"/>
          <ac:spMkLst>
            <pc:docMk/>
            <pc:sldMk cId="74249804" sldId="403"/>
            <ac:spMk id="13" creationId="{2A9F5A93-483C-F24E-9A02-3B4F9518A835}"/>
          </ac:spMkLst>
        </pc:spChg>
        <pc:spChg chg="add mod">
          <ac:chgData name="Aria E Fiat" userId="d352dcc2-77e0-46ba-8182-897954ed3962" providerId="ADAL" clId="{56ED43F9-0E2E-0A4A-977A-8387EDA26E6B}" dt="2020-08-10T01:24:38.949" v="7653" actId="1076"/>
          <ac:spMkLst>
            <pc:docMk/>
            <pc:sldMk cId="74249804" sldId="403"/>
            <ac:spMk id="14" creationId="{EC882456-F4AB-9949-BDA0-19E5F6223545}"/>
          </ac:spMkLst>
        </pc:spChg>
      </pc:sldChg>
      <pc:sldChg chg="modSp add del mod">
        <pc:chgData name="Aria E Fiat" userId="d352dcc2-77e0-46ba-8182-897954ed3962" providerId="ADAL" clId="{56ED43F9-0E2E-0A4A-977A-8387EDA26E6B}" dt="2020-08-10T02:14:43.528" v="8644" actId="2696"/>
        <pc:sldMkLst>
          <pc:docMk/>
          <pc:sldMk cId="2494222639" sldId="406"/>
        </pc:sldMkLst>
        <pc:spChg chg="mod">
          <ac:chgData name="Aria E Fiat" userId="d352dcc2-77e0-46ba-8182-897954ed3962" providerId="ADAL" clId="{56ED43F9-0E2E-0A4A-977A-8387EDA26E6B}" dt="2020-08-10T02:14:39.803" v="8643" actId="20577"/>
          <ac:spMkLst>
            <pc:docMk/>
            <pc:sldMk cId="2494222639" sldId="406"/>
            <ac:spMk id="2" creationId="{B4563524-D402-B046-9A19-8D225B210B73}"/>
          </ac:spMkLst>
        </pc:spChg>
      </pc:sldChg>
      <pc:sldChg chg="add ord">
        <pc:chgData name="Aria E Fiat" userId="d352dcc2-77e0-46ba-8182-897954ed3962" providerId="ADAL" clId="{56ED43F9-0E2E-0A4A-977A-8387EDA26E6B}" dt="2020-08-10T02:17:45.600" v="8652"/>
        <pc:sldMkLst>
          <pc:docMk/>
          <pc:sldMk cId="3218242046" sldId="406"/>
        </pc:sldMkLst>
      </pc:sldChg>
      <pc:sldChg chg="add ord">
        <pc:chgData name="Aria E Fiat" userId="d352dcc2-77e0-46ba-8182-897954ed3962" providerId="ADAL" clId="{56ED43F9-0E2E-0A4A-977A-8387EDA26E6B}" dt="2020-08-10T02:18:10.407" v="8655"/>
        <pc:sldMkLst>
          <pc:docMk/>
          <pc:sldMk cId="1798194256" sldId="407"/>
        </pc:sldMkLst>
      </pc:sldChg>
      <pc:sldChg chg="add ord">
        <pc:chgData name="Aria E Fiat" userId="d352dcc2-77e0-46ba-8182-897954ed3962" providerId="ADAL" clId="{56ED43F9-0E2E-0A4A-977A-8387EDA26E6B}" dt="2020-08-10T02:18:21.416" v="8657"/>
        <pc:sldMkLst>
          <pc:docMk/>
          <pc:sldMk cId="2453299956" sldId="408"/>
        </pc:sldMkLst>
      </pc:sldChg>
      <pc:sldChg chg="add ord">
        <pc:chgData name="Aria E Fiat" userId="d352dcc2-77e0-46ba-8182-897954ed3962" providerId="ADAL" clId="{56ED43F9-0E2E-0A4A-977A-8387EDA26E6B}" dt="2020-08-10T02:18:41.984" v="8660"/>
        <pc:sldMkLst>
          <pc:docMk/>
          <pc:sldMk cId="2026887105" sldId="409"/>
        </pc:sldMkLst>
      </pc:sldChg>
      <pc:sldChg chg="addSp delSp modSp add mod">
        <pc:chgData name="Aria E Fiat" userId="d352dcc2-77e0-46ba-8182-897954ed3962" providerId="ADAL" clId="{56ED43F9-0E2E-0A4A-977A-8387EDA26E6B}" dt="2020-08-10T02:36:12.531" v="9290" actId="14100"/>
        <pc:sldMkLst>
          <pc:docMk/>
          <pc:sldMk cId="333033729" sldId="410"/>
        </pc:sldMkLst>
        <pc:spChg chg="del">
          <ac:chgData name="Aria E Fiat" userId="d352dcc2-77e0-46ba-8182-897954ed3962" providerId="ADAL" clId="{56ED43F9-0E2E-0A4A-977A-8387EDA26E6B}" dt="2020-08-10T02:31:01.237" v="8970"/>
          <ac:spMkLst>
            <pc:docMk/>
            <pc:sldMk cId="333033729" sldId="410"/>
            <ac:spMk id="3" creationId="{6275D5CC-E9DE-4CED-99DB-F001FED65226}"/>
          </ac:spMkLst>
        </pc:spChg>
        <pc:spChg chg="del">
          <ac:chgData name="Aria E Fiat" userId="d352dcc2-77e0-46ba-8182-897954ed3962" providerId="ADAL" clId="{56ED43F9-0E2E-0A4A-977A-8387EDA26E6B}" dt="2020-08-10T02:31:16.582" v="8977" actId="478"/>
          <ac:spMkLst>
            <pc:docMk/>
            <pc:sldMk cId="333033729" sldId="410"/>
            <ac:spMk id="5" creationId="{5913F451-0C0D-A341-9054-3EE66A956335}"/>
          </ac:spMkLst>
        </pc:spChg>
        <pc:spChg chg="add mod">
          <ac:chgData name="Aria E Fiat" userId="d352dcc2-77e0-46ba-8182-897954ed3962" providerId="ADAL" clId="{56ED43F9-0E2E-0A4A-977A-8387EDA26E6B}" dt="2020-08-10T02:31:46.451" v="8982" actId="1076"/>
          <ac:spMkLst>
            <pc:docMk/>
            <pc:sldMk cId="333033729" sldId="410"/>
            <ac:spMk id="8" creationId="{BABB5D00-9267-6646-8F94-F16DAA916643}"/>
          </ac:spMkLst>
        </pc:spChg>
        <pc:spChg chg="add mod">
          <ac:chgData name="Aria E Fiat" userId="d352dcc2-77e0-46ba-8182-897954ed3962" providerId="ADAL" clId="{56ED43F9-0E2E-0A4A-977A-8387EDA26E6B}" dt="2020-08-10T02:32:19.283" v="9021" actId="1076"/>
          <ac:spMkLst>
            <pc:docMk/>
            <pc:sldMk cId="333033729" sldId="410"/>
            <ac:spMk id="9" creationId="{60A412EE-CF65-F144-BD7C-8D168B96F976}"/>
          </ac:spMkLst>
        </pc:spChg>
        <pc:spChg chg="add mod">
          <ac:chgData name="Aria E Fiat" userId="d352dcc2-77e0-46ba-8182-897954ed3962" providerId="ADAL" clId="{56ED43F9-0E2E-0A4A-977A-8387EDA26E6B}" dt="2020-08-10T02:32:44.772" v="9055" actId="20577"/>
          <ac:spMkLst>
            <pc:docMk/>
            <pc:sldMk cId="333033729" sldId="410"/>
            <ac:spMk id="10" creationId="{071314B0-4AC3-9542-AA36-BA4E87F9F920}"/>
          </ac:spMkLst>
        </pc:spChg>
        <pc:spChg chg="add del mod">
          <ac:chgData name="Aria E Fiat" userId="d352dcc2-77e0-46ba-8182-897954ed3962" providerId="ADAL" clId="{56ED43F9-0E2E-0A4A-977A-8387EDA26E6B}" dt="2020-08-10T02:33:55.922" v="9061" actId="478"/>
          <ac:spMkLst>
            <pc:docMk/>
            <pc:sldMk cId="333033729" sldId="410"/>
            <ac:spMk id="11" creationId="{E07FB192-DE26-B14B-9D95-60D9ECB35E46}"/>
          </ac:spMkLst>
        </pc:spChg>
        <pc:spChg chg="add mod">
          <ac:chgData name="Aria E Fiat" userId="d352dcc2-77e0-46ba-8182-897954ed3962" providerId="ADAL" clId="{56ED43F9-0E2E-0A4A-977A-8387EDA26E6B}" dt="2020-08-10T02:36:03.881" v="9289" actId="1076"/>
          <ac:spMkLst>
            <pc:docMk/>
            <pc:sldMk cId="333033729" sldId="410"/>
            <ac:spMk id="16" creationId="{4665C4AA-38F7-104D-B0E8-584A8ACDEC38}"/>
          </ac:spMkLst>
        </pc:spChg>
        <pc:picChg chg="add mod">
          <ac:chgData name="Aria E Fiat" userId="d352dcc2-77e0-46ba-8182-897954ed3962" providerId="ADAL" clId="{56ED43F9-0E2E-0A4A-977A-8387EDA26E6B}" dt="2020-08-10T02:36:12.531" v="9290" actId="14100"/>
          <ac:picMkLst>
            <pc:docMk/>
            <pc:sldMk cId="333033729" sldId="410"/>
            <ac:picMk id="6" creationId="{AC7C833F-AE1E-054F-9B70-A15D6D5BA104}"/>
          </ac:picMkLst>
        </pc:picChg>
        <pc:picChg chg="del mod">
          <ac:chgData name="Aria E Fiat" userId="d352dcc2-77e0-46ba-8182-897954ed3962" providerId="ADAL" clId="{56ED43F9-0E2E-0A4A-977A-8387EDA26E6B}" dt="2020-08-10T02:31:12.367" v="8976" actId="478"/>
          <ac:picMkLst>
            <pc:docMk/>
            <pc:sldMk cId="333033729" sldId="410"/>
            <ac:picMk id="7" creationId="{1317ADE0-AB08-4C6C-A973-42665C9922A0}"/>
          </ac:picMkLst>
        </pc:picChg>
        <pc:cxnChg chg="del">
          <ac:chgData name="Aria E Fiat" userId="d352dcc2-77e0-46ba-8182-897954ed3962" providerId="ADAL" clId="{56ED43F9-0E2E-0A4A-977A-8387EDA26E6B}" dt="2020-08-10T02:31:16.582" v="8977" actId="478"/>
          <ac:cxnSpMkLst>
            <pc:docMk/>
            <pc:sldMk cId="333033729" sldId="410"/>
            <ac:cxnSpMk id="4" creationId="{91D0C1BC-B429-5343-A82E-F713B6364F68}"/>
          </ac:cxnSpMkLst>
        </pc:cxnChg>
        <pc:cxnChg chg="add mod">
          <ac:chgData name="Aria E Fiat" userId="d352dcc2-77e0-46ba-8182-897954ed3962" providerId="ADAL" clId="{56ED43F9-0E2E-0A4A-977A-8387EDA26E6B}" dt="2020-08-10T02:34:27.988" v="9069" actId="1076"/>
          <ac:cxnSpMkLst>
            <pc:docMk/>
            <pc:sldMk cId="333033729" sldId="410"/>
            <ac:cxnSpMk id="12" creationId="{32254238-A125-644E-BE20-9699213015CE}"/>
          </ac:cxnSpMkLst>
        </pc:cxnChg>
      </pc:sldChg>
      <pc:sldChg chg="addSp delSp modSp add mod">
        <pc:chgData name="Aria E Fiat" userId="d352dcc2-77e0-46ba-8182-897954ed3962" providerId="ADAL" clId="{56ED43F9-0E2E-0A4A-977A-8387EDA26E6B}" dt="2020-08-10T02:57:12.596" v="9895" actId="1076"/>
        <pc:sldMkLst>
          <pc:docMk/>
          <pc:sldMk cId="3545445119" sldId="413"/>
        </pc:sldMkLst>
        <pc:spChg chg="add mod">
          <ac:chgData name="Aria E Fiat" userId="d352dcc2-77e0-46ba-8182-897954ed3962" providerId="ADAL" clId="{56ED43F9-0E2E-0A4A-977A-8387EDA26E6B}" dt="2020-08-10T02:53:43.833" v="9847" actId="1582"/>
          <ac:spMkLst>
            <pc:docMk/>
            <pc:sldMk cId="3545445119" sldId="413"/>
            <ac:spMk id="2" creationId="{9C9EF9EA-57D6-5848-9B6E-CE1A72F26751}"/>
          </ac:spMkLst>
        </pc:spChg>
        <pc:spChg chg="mod">
          <ac:chgData name="Aria E Fiat" userId="d352dcc2-77e0-46ba-8182-897954ed3962" providerId="ADAL" clId="{56ED43F9-0E2E-0A4A-977A-8387EDA26E6B}" dt="2020-08-10T02:56:05.242" v="9865"/>
          <ac:spMkLst>
            <pc:docMk/>
            <pc:sldMk cId="3545445119" sldId="413"/>
            <ac:spMk id="3" creationId="{6275D5CC-E9DE-4CED-99DB-F001FED65226}"/>
          </ac:spMkLst>
        </pc:spChg>
        <pc:spChg chg="mod">
          <ac:chgData name="Aria E Fiat" userId="d352dcc2-77e0-46ba-8182-897954ed3962" providerId="ADAL" clId="{56ED43F9-0E2E-0A4A-977A-8387EDA26E6B}" dt="2020-08-10T02:57:12.596" v="9895" actId="1076"/>
          <ac:spMkLst>
            <pc:docMk/>
            <pc:sldMk cId="3545445119" sldId="413"/>
            <ac:spMk id="5" creationId="{5913F451-0C0D-A341-9054-3EE66A956335}"/>
          </ac:spMkLst>
        </pc:spChg>
        <pc:spChg chg="del">
          <ac:chgData name="Aria E Fiat" userId="d352dcc2-77e0-46ba-8182-897954ed3962" providerId="ADAL" clId="{56ED43F9-0E2E-0A4A-977A-8387EDA26E6B}" dt="2020-08-10T02:50:34.304" v="9681" actId="478"/>
          <ac:spMkLst>
            <pc:docMk/>
            <pc:sldMk cId="3545445119" sldId="413"/>
            <ac:spMk id="9" creationId="{D10C6A12-9084-9245-AAF1-1E38640088F8}"/>
          </ac:spMkLst>
        </pc:spChg>
        <pc:spChg chg="del">
          <ac:chgData name="Aria E Fiat" userId="d352dcc2-77e0-46ba-8182-897954ed3962" providerId="ADAL" clId="{56ED43F9-0E2E-0A4A-977A-8387EDA26E6B}" dt="2020-08-10T02:50:35.870" v="9682" actId="478"/>
          <ac:spMkLst>
            <pc:docMk/>
            <pc:sldMk cId="3545445119" sldId="413"/>
            <ac:spMk id="10" creationId="{B21DF4DF-082A-5F43-AB94-1130F234D229}"/>
          </ac:spMkLst>
        </pc:spChg>
        <pc:spChg chg="del">
          <ac:chgData name="Aria E Fiat" userId="d352dcc2-77e0-46ba-8182-897954ed3962" providerId="ADAL" clId="{56ED43F9-0E2E-0A4A-977A-8387EDA26E6B}" dt="2020-08-10T02:50:38.199" v="9683" actId="478"/>
          <ac:spMkLst>
            <pc:docMk/>
            <pc:sldMk cId="3545445119" sldId="413"/>
            <ac:spMk id="11" creationId="{9A5D34B4-6041-164F-BAD3-7C37796EEEB0}"/>
          </ac:spMkLst>
        </pc:spChg>
        <pc:spChg chg="del">
          <ac:chgData name="Aria E Fiat" userId="d352dcc2-77e0-46ba-8182-897954ed3962" providerId="ADAL" clId="{56ED43F9-0E2E-0A4A-977A-8387EDA26E6B}" dt="2020-08-10T02:50:39.804" v="9684" actId="478"/>
          <ac:spMkLst>
            <pc:docMk/>
            <pc:sldMk cId="3545445119" sldId="413"/>
            <ac:spMk id="12" creationId="{4F9753DB-1B84-A146-8D88-068B820F4761}"/>
          </ac:spMkLst>
        </pc:spChg>
        <pc:spChg chg="add mod">
          <ac:chgData name="Aria E Fiat" userId="d352dcc2-77e0-46ba-8182-897954ed3962" providerId="ADAL" clId="{56ED43F9-0E2E-0A4A-977A-8387EDA26E6B}" dt="2020-08-10T02:56:39.346" v="9889" actId="1076"/>
          <ac:spMkLst>
            <pc:docMk/>
            <pc:sldMk cId="3545445119" sldId="413"/>
            <ac:spMk id="16" creationId="{D5BE8F1B-200D-5F48-8BA3-0A59A84A5747}"/>
          </ac:spMkLst>
        </pc:spChg>
        <pc:spChg chg="add mod">
          <ac:chgData name="Aria E Fiat" userId="d352dcc2-77e0-46ba-8182-897954ed3962" providerId="ADAL" clId="{56ED43F9-0E2E-0A4A-977A-8387EDA26E6B}" dt="2020-08-10T02:57:06.146" v="9894" actId="1076"/>
          <ac:spMkLst>
            <pc:docMk/>
            <pc:sldMk cId="3545445119" sldId="413"/>
            <ac:spMk id="17" creationId="{59B6F909-CFD4-0441-9565-AECD173CFECE}"/>
          </ac:spMkLst>
        </pc:spChg>
        <pc:picChg chg="del">
          <ac:chgData name="Aria E Fiat" userId="d352dcc2-77e0-46ba-8182-897954ed3962" providerId="ADAL" clId="{56ED43F9-0E2E-0A4A-977A-8387EDA26E6B}" dt="2020-08-10T02:55:16.702" v="9853" actId="478"/>
          <ac:picMkLst>
            <pc:docMk/>
            <pc:sldMk cId="3545445119" sldId="413"/>
            <ac:picMk id="6" creationId="{AC3EF316-E902-EC4F-92D4-E47692A6C2A0}"/>
          </ac:picMkLst>
        </pc:picChg>
        <pc:picChg chg="add mod modCrop">
          <ac:chgData name="Aria E Fiat" userId="d352dcc2-77e0-46ba-8182-897954ed3962" providerId="ADAL" clId="{56ED43F9-0E2E-0A4A-977A-8387EDA26E6B}" dt="2020-08-10T02:55:46.640" v="9864" actId="1076"/>
          <ac:picMkLst>
            <pc:docMk/>
            <pc:sldMk cId="3545445119" sldId="413"/>
            <ac:picMk id="15" creationId="{AE16CB6D-F541-5549-AFB3-D4032FE94E1E}"/>
          </ac:picMkLst>
        </pc:picChg>
        <pc:cxnChg chg="del">
          <ac:chgData name="Aria E Fiat" userId="d352dcc2-77e0-46ba-8182-897954ed3962" providerId="ADAL" clId="{56ED43F9-0E2E-0A4A-977A-8387EDA26E6B}" dt="2020-08-10T02:56:56.146" v="9890" actId="478"/>
          <ac:cxnSpMkLst>
            <pc:docMk/>
            <pc:sldMk cId="3545445119" sldId="413"/>
            <ac:cxnSpMk id="4" creationId="{91D0C1BC-B429-5343-A82E-F713B6364F68}"/>
          </ac:cxnSpMkLst>
        </pc:cxnChg>
        <pc:cxnChg chg="add mod">
          <ac:chgData name="Aria E Fiat" userId="d352dcc2-77e0-46ba-8182-897954ed3962" providerId="ADAL" clId="{56ED43F9-0E2E-0A4A-977A-8387EDA26E6B}" dt="2020-08-10T02:54:02.009" v="9852" actId="208"/>
          <ac:cxnSpMkLst>
            <pc:docMk/>
            <pc:sldMk cId="3545445119" sldId="413"/>
            <ac:cxnSpMk id="13" creationId="{03D80874-9BA2-9747-BB33-D5D70D6654F3}"/>
          </ac:cxnSpMkLst>
        </pc:cxnChg>
      </pc:sldChg>
      <pc:sldChg chg="addSp delSp modSp add mod">
        <pc:chgData name="Aria E Fiat" userId="d352dcc2-77e0-46ba-8182-897954ed3962" providerId="ADAL" clId="{56ED43F9-0E2E-0A4A-977A-8387EDA26E6B}" dt="2020-08-10T11:34:44.010" v="13236" actId="1076"/>
        <pc:sldMkLst>
          <pc:docMk/>
          <pc:sldMk cId="4252786694" sldId="423"/>
        </pc:sldMkLst>
        <pc:spChg chg="del">
          <ac:chgData name="Aria E Fiat" userId="d352dcc2-77e0-46ba-8182-897954ed3962" providerId="ADAL" clId="{56ED43F9-0E2E-0A4A-977A-8387EDA26E6B}" dt="2020-08-10T11:24:00.263" v="12755" actId="478"/>
          <ac:spMkLst>
            <pc:docMk/>
            <pc:sldMk cId="4252786694" sldId="423"/>
            <ac:spMk id="2" creationId="{5E42A722-5BCC-D84C-98BD-D3744C9FF7DB}"/>
          </ac:spMkLst>
        </pc:spChg>
        <pc:spChg chg="del">
          <ac:chgData name="Aria E Fiat" userId="d352dcc2-77e0-46ba-8182-897954ed3962" providerId="ADAL" clId="{56ED43F9-0E2E-0A4A-977A-8387EDA26E6B}" dt="2020-08-10T11:25:34.368" v="12783" actId="478"/>
          <ac:spMkLst>
            <pc:docMk/>
            <pc:sldMk cId="4252786694" sldId="423"/>
            <ac:spMk id="3" creationId="{F08F8BD7-7A64-4644-9238-6D6B0E082D93}"/>
          </ac:spMkLst>
        </pc:spChg>
        <pc:spChg chg="add mod">
          <ac:chgData name="Aria E Fiat" userId="d352dcc2-77e0-46ba-8182-897954ed3962" providerId="ADAL" clId="{56ED43F9-0E2E-0A4A-977A-8387EDA26E6B}" dt="2020-08-10T11:27:01.034" v="12795" actId="207"/>
          <ac:spMkLst>
            <pc:docMk/>
            <pc:sldMk cId="4252786694" sldId="423"/>
            <ac:spMk id="4" creationId="{51AC6ED3-DD76-5442-A36D-40C63B8AD23C}"/>
          </ac:spMkLst>
        </pc:spChg>
        <pc:spChg chg="add del mod">
          <ac:chgData name="Aria E Fiat" userId="d352dcc2-77e0-46ba-8182-897954ed3962" providerId="ADAL" clId="{56ED43F9-0E2E-0A4A-977A-8387EDA26E6B}" dt="2020-08-10T11:24:25.213" v="12760" actId="478"/>
          <ac:spMkLst>
            <pc:docMk/>
            <pc:sldMk cId="4252786694" sldId="423"/>
            <ac:spMk id="5" creationId="{42FDB249-3E90-644D-80DA-4855915E30A7}"/>
          </ac:spMkLst>
        </pc:spChg>
        <pc:spChg chg="add mod">
          <ac:chgData name="Aria E Fiat" userId="d352dcc2-77e0-46ba-8182-897954ed3962" providerId="ADAL" clId="{56ED43F9-0E2E-0A4A-977A-8387EDA26E6B}" dt="2020-08-10T11:26:57.099" v="12794" actId="207"/>
          <ac:spMkLst>
            <pc:docMk/>
            <pc:sldMk cId="4252786694" sldId="423"/>
            <ac:spMk id="6" creationId="{49663DB0-69D9-1442-87C2-69AF583ABE61}"/>
          </ac:spMkLst>
        </pc:spChg>
        <pc:spChg chg="add mod">
          <ac:chgData name="Aria E Fiat" userId="d352dcc2-77e0-46ba-8182-897954ed3962" providerId="ADAL" clId="{56ED43F9-0E2E-0A4A-977A-8387EDA26E6B}" dt="2020-08-10T11:32:26.131" v="13057" actId="14100"/>
          <ac:spMkLst>
            <pc:docMk/>
            <pc:sldMk cId="4252786694" sldId="423"/>
            <ac:spMk id="7" creationId="{D97FC311-8749-1845-8D9C-A86DFC0EB1BC}"/>
          </ac:spMkLst>
        </pc:spChg>
        <pc:spChg chg="add mod">
          <ac:chgData name="Aria E Fiat" userId="d352dcc2-77e0-46ba-8182-897954ed3962" providerId="ADAL" clId="{56ED43F9-0E2E-0A4A-977A-8387EDA26E6B}" dt="2020-08-10T11:32:36.556" v="13059" actId="14100"/>
          <ac:spMkLst>
            <pc:docMk/>
            <pc:sldMk cId="4252786694" sldId="423"/>
            <ac:spMk id="8" creationId="{9CF630BC-378A-C148-B8B6-F722A1A43FC2}"/>
          </ac:spMkLst>
        </pc:spChg>
        <pc:spChg chg="add mod">
          <ac:chgData name="Aria E Fiat" userId="d352dcc2-77e0-46ba-8182-897954ed3962" providerId="ADAL" clId="{56ED43F9-0E2E-0A4A-977A-8387EDA26E6B}" dt="2020-08-10T11:32:32.357" v="13058" actId="14100"/>
          <ac:spMkLst>
            <pc:docMk/>
            <pc:sldMk cId="4252786694" sldId="423"/>
            <ac:spMk id="9" creationId="{38789E47-711C-0C4F-A67F-43668F43C72B}"/>
          </ac:spMkLst>
        </pc:spChg>
        <pc:spChg chg="add mod">
          <ac:chgData name="Aria E Fiat" userId="d352dcc2-77e0-46ba-8182-897954ed3962" providerId="ADAL" clId="{56ED43F9-0E2E-0A4A-977A-8387EDA26E6B}" dt="2020-08-10T11:32:40.292" v="13060" actId="14100"/>
          <ac:spMkLst>
            <pc:docMk/>
            <pc:sldMk cId="4252786694" sldId="423"/>
            <ac:spMk id="10" creationId="{8F989F79-3358-574C-8004-AFF1FA71CDB1}"/>
          </ac:spMkLst>
        </pc:spChg>
        <pc:spChg chg="add mod">
          <ac:chgData name="Aria E Fiat" userId="d352dcc2-77e0-46ba-8182-897954ed3962" providerId="ADAL" clId="{56ED43F9-0E2E-0A4A-977A-8387EDA26E6B}" dt="2020-08-10T11:28:48.840" v="12812" actId="164"/>
          <ac:spMkLst>
            <pc:docMk/>
            <pc:sldMk cId="4252786694" sldId="423"/>
            <ac:spMk id="11" creationId="{C409C8A8-0AB5-9449-AEDF-6A4D3220A79E}"/>
          </ac:spMkLst>
        </pc:spChg>
        <pc:spChg chg="add mod">
          <ac:chgData name="Aria E Fiat" userId="d352dcc2-77e0-46ba-8182-897954ed3962" providerId="ADAL" clId="{56ED43F9-0E2E-0A4A-977A-8387EDA26E6B}" dt="2020-08-10T11:28:41.830" v="12811"/>
          <ac:spMkLst>
            <pc:docMk/>
            <pc:sldMk cId="4252786694" sldId="423"/>
            <ac:spMk id="14" creationId="{94241E91-9FD6-754F-B5BA-ACD93B2CF88F}"/>
          </ac:spMkLst>
        </pc:spChg>
        <pc:spChg chg="add mod">
          <ac:chgData name="Aria E Fiat" userId="d352dcc2-77e0-46ba-8182-897954ed3962" providerId="ADAL" clId="{56ED43F9-0E2E-0A4A-977A-8387EDA26E6B}" dt="2020-08-10T11:28:41.830" v="12811"/>
          <ac:spMkLst>
            <pc:docMk/>
            <pc:sldMk cId="4252786694" sldId="423"/>
            <ac:spMk id="15" creationId="{D6A16F8D-9380-A241-BEE9-807BD9296451}"/>
          </ac:spMkLst>
        </pc:spChg>
        <pc:spChg chg="mod">
          <ac:chgData name="Aria E Fiat" userId="d352dcc2-77e0-46ba-8182-897954ed3962" providerId="ADAL" clId="{56ED43F9-0E2E-0A4A-977A-8387EDA26E6B}" dt="2020-08-10T11:28:50.047" v="12813"/>
          <ac:spMkLst>
            <pc:docMk/>
            <pc:sldMk cId="4252786694" sldId="423"/>
            <ac:spMk id="19" creationId="{7FBC844D-7C76-9842-83A9-F4BCB3F794E4}"/>
          </ac:spMkLst>
        </pc:spChg>
        <pc:spChg chg="add mod">
          <ac:chgData name="Aria E Fiat" userId="d352dcc2-77e0-46ba-8182-897954ed3962" providerId="ADAL" clId="{56ED43F9-0E2E-0A4A-977A-8387EDA26E6B}" dt="2020-08-10T11:32:20.639" v="13056" actId="20577"/>
          <ac:spMkLst>
            <pc:docMk/>
            <pc:sldMk cId="4252786694" sldId="423"/>
            <ac:spMk id="21" creationId="{C926010F-1919-8F44-BCE9-02659B29E043}"/>
          </ac:spMkLst>
        </pc:spChg>
        <pc:spChg chg="add mod">
          <ac:chgData name="Aria E Fiat" userId="d352dcc2-77e0-46ba-8182-897954ed3962" providerId="ADAL" clId="{56ED43F9-0E2E-0A4A-977A-8387EDA26E6B}" dt="2020-08-10T11:34:44.010" v="13236" actId="1076"/>
          <ac:spMkLst>
            <pc:docMk/>
            <pc:sldMk cId="4252786694" sldId="423"/>
            <ac:spMk id="22" creationId="{1638AF03-D50E-064E-B3E6-68B44A79C25F}"/>
          </ac:spMkLst>
        </pc:spChg>
        <pc:grpChg chg="add mod">
          <ac:chgData name="Aria E Fiat" userId="d352dcc2-77e0-46ba-8182-897954ed3962" providerId="ADAL" clId="{56ED43F9-0E2E-0A4A-977A-8387EDA26E6B}" dt="2020-08-10T11:28:48.840" v="12812" actId="164"/>
          <ac:grpSpMkLst>
            <pc:docMk/>
            <pc:sldMk cId="4252786694" sldId="423"/>
            <ac:grpSpMk id="17" creationId="{E98F402C-5254-2E4E-87B7-7DB3601F1C89}"/>
          </ac:grpSpMkLst>
        </pc:grpChg>
        <pc:grpChg chg="add mod">
          <ac:chgData name="Aria E Fiat" userId="d352dcc2-77e0-46ba-8182-897954ed3962" providerId="ADAL" clId="{56ED43F9-0E2E-0A4A-977A-8387EDA26E6B}" dt="2020-08-10T11:29:05.937" v="12816" actId="688"/>
          <ac:grpSpMkLst>
            <pc:docMk/>
            <pc:sldMk cId="4252786694" sldId="423"/>
            <ac:grpSpMk id="18" creationId="{2AD08BE9-65FF-E54A-9485-49C72ABF4BC1}"/>
          </ac:grpSpMkLst>
        </pc:grpChg>
        <pc:picChg chg="add mod">
          <ac:chgData name="Aria E Fiat" userId="d352dcc2-77e0-46ba-8182-897954ed3962" providerId="ADAL" clId="{56ED43F9-0E2E-0A4A-977A-8387EDA26E6B}" dt="2020-08-10T11:28:48.840" v="12812" actId="164"/>
          <ac:picMkLst>
            <pc:docMk/>
            <pc:sldMk cId="4252786694" sldId="423"/>
            <ac:picMk id="13" creationId="{88003D89-4C87-BC48-BA58-4FCB5B63E460}"/>
          </ac:picMkLst>
        </pc:picChg>
        <pc:picChg chg="add mod">
          <ac:chgData name="Aria E Fiat" userId="d352dcc2-77e0-46ba-8182-897954ed3962" providerId="ADAL" clId="{56ED43F9-0E2E-0A4A-977A-8387EDA26E6B}" dt="2020-08-10T11:28:41.830" v="12811"/>
          <ac:picMkLst>
            <pc:docMk/>
            <pc:sldMk cId="4252786694" sldId="423"/>
            <ac:picMk id="16" creationId="{5C0ED36D-D548-D040-BC95-3E47A3C9260B}"/>
          </ac:picMkLst>
        </pc:picChg>
        <pc:picChg chg="mod">
          <ac:chgData name="Aria E Fiat" userId="d352dcc2-77e0-46ba-8182-897954ed3962" providerId="ADAL" clId="{56ED43F9-0E2E-0A4A-977A-8387EDA26E6B}" dt="2020-08-10T11:28:50.047" v="12813"/>
          <ac:picMkLst>
            <pc:docMk/>
            <pc:sldMk cId="4252786694" sldId="423"/>
            <ac:picMk id="20" creationId="{923EE15D-B971-024B-9868-45A556FCA718}"/>
          </ac:picMkLst>
        </pc:picChg>
      </pc:sldChg>
      <pc:sldChg chg="addSp delSp modSp add mod ord delAnim modAnim">
        <pc:chgData name="Aria E Fiat" userId="d352dcc2-77e0-46ba-8182-897954ed3962" providerId="ADAL" clId="{56ED43F9-0E2E-0A4A-977A-8387EDA26E6B}" dt="2020-08-10T12:01:30.025" v="13892" actId="1076"/>
        <pc:sldMkLst>
          <pc:docMk/>
          <pc:sldMk cId="1300374894" sldId="424"/>
        </pc:sldMkLst>
        <pc:spChg chg="mod">
          <ac:chgData name="Aria E Fiat" userId="d352dcc2-77e0-46ba-8182-897954ed3962" providerId="ADAL" clId="{56ED43F9-0E2E-0A4A-977A-8387EDA26E6B}" dt="2020-08-10T11:51:27.959" v="13574" actId="14100"/>
          <ac:spMkLst>
            <pc:docMk/>
            <pc:sldMk cId="1300374894" sldId="424"/>
            <ac:spMk id="2" creationId="{C24D92B1-D17A-49B9-B9AD-D37A48608CC3}"/>
          </ac:spMkLst>
        </pc:spChg>
        <pc:spChg chg="mod">
          <ac:chgData name="Aria E Fiat" userId="d352dcc2-77e0-46ba-8182-897954ed3962" providerId="ADAL" clId="{56ED43F9-0E2E-0A4A-977A-8387EDA26E6B}" dt="2020-08-10T11:50:59.272" v="13529" actId="20577"/>
          <ac:spMkLst>
            <pc:docMk/>
            <pc:sldMk cId="1300374894" sldId="424"/>
            <ac:spMk id="9" creationId="{5479A366-40F5-5F43-9010-F1AEDDE44B47}"/>
          </ac:spMkLst>
        </pc:spChg>
        <pc:spChg chg="mod">
          <ac:chgData name="Aria E Fiat" userId="d352dcc2-77e0-46ba-8182-897954ed3962" providerId="ADAL" clId="{56ED43F9-0E2E-0A4A-977A-8387EDA26E6B}" dt="2020-08-10T11:52:58.911" v="13727" actId="20577"/>
          <ac:spMkLst>
            <pc:docMk/>
            <pc:sldMk cId="1300374894" sldId="424"/>
            <ac:spMk id="10" creationId="{ECA44F76-D0B1-C843-9D0D-D32F15E514C2}"/>
          </ac:spMkLst>
        </pc:spChg>
        <pc:spChg chg="mod">
          <ac:chgData name="Aria E Fiat" userId="d352dcc2-77e0-46ba-8182-897954ed3962" providerId="ADAL" clId="{56ED43F9-0E2E-0A4A-977A-8387EDA26E6B}" dt="2020-08-10T11:51:41.963" v="13614" actId="20577"/>
          <ac:spMkLst>
            <pc:docMk/>
            <pc:sldMk cId="1300374894" sldId="424"/>
            <ac:spMk id="11" creationId="{7037D0EA-C692-4F40-B621-F4E68656FD00}"/>
          </ac:spMkLst>
        </pc:spChg>
        <pc:spChg chg="mod">
          <ac:chgData name="Aria E Fiat" userId="d352dcc2-77e0-46ba-8182-897954ed3962" providerId="ADAL" clId="{56ED43F9-0E2E-0A4A-977A-8387EDA26E6B}" dt="2020-08-10T11:52:12.783" v="13686" actId="1076"/>
          <ac:spMkLst>
            <pc:docMk/>
            <pc:sldMk cId="1300374894" sldId="424"/>
            <ac:spMk id="12" creationId="{94C38C24-D9BB-4F46-81AF-160E923150E4}"/>
          </ac:spMkLst>
        </pc:spChg>
        <pc:spChg chg="mod">
          <ac:chgData name="Aria E Fiat" userId="d352dcc2-77e0-46ba-8182-897954ed3962" providerId="ADAL" clId="{56ED43F9-0E2E-0A4A-977A-8387EDA26E6B}" dt="2020-08-10T11:53:11.254" v="13765" actId="20577"/>
          <ac:spMkLst>
            <pc:docMk/>
            <pc:sldMk cId="1300374894" sldId="424"/>
            <ac:spMk id="13" creationId="{A93A16E5-1BF7-5F4D-97F2-724530A6986E}"/>
          </ac:spMkLst>
        </pc:spChg>
        <pc:spChg chg="mod">
          <ac:chgData name="Aria E Fiat" userId="d352dcc2-77e0-46ba-8182-897954ed3962" providerId="ADAL" clId="{56ED43F9-0E2E-0A4A-977A-8387EDA26E6B}" dt="2020-08-10T11:53:31.416" v="13802" actId="1076"/>
          <ac:spMkLst>
            <pc:docMk/>
            <pc:sldMk cId="1300374894" sldId="424"/>
            <ac:spMk id="15" creationId="{856D9FCC-F086-A848-AEC4-950C75ABC8EC}"/>
          </ac:spMkLst>
        </pc:spChg>
        <pc:picChg chg="del">
          <ac:chgData name="Aria E Fiat" userId="d352dcc2-77e0-46ba-8182-897954ed3962" providerId="ADAL" clId="{56ED43F9-0E2E-0A4A-977A-8387EDA26E6B}" dt="2020-08-10T11:53:53.120" v="13804" actId="478"/>
          <ac:picMkLst>
            <pc:docMk/>
            <pc:sldMk cId="1300374894" sldId="424"/>
            <ac:picMk id="4" creationId="{A851AE4E-E32A-F243-8F43-6E615C23DF62}"/>
          </ac:picMkLst>
        </pc:picChg>
        <pc:picChg chg="del">
          <ac:chgData name="Aria E Fiat" userId="d352dcc2-77e0-46ba-8182-897954ed3962" providerId="ADAL" clId="{56ED43F9-0E2E-0A4A-977A-8387EDA26E6B}" dt="2020-08-10T11:54:22.516" v="13807" actId="478"/>
          <ac:picMkLst>
            <pc:docMk/>
            <pc:sldMk cId="1300374894" sldId="424"/>
            <ac:picMk id="5" creationId="{2F246F22-8196-9844-8A1C-0098A1A95092}"/>
          </ac:picMkLst>
        </pc:picChg>
        <pc:picChg chg="del">
          <ac:chgData name="Aria E Fiat" userId="d352dcc2-77e0-46ba-8182-897954ed3962" providerId="ADAL" clId="{56ED43F9-0E2E-0A4A-977A-8387EDA26E6B}" dt="2020-08-10T11:59:11.227" v="13867" actId="478"/>
          <ac:picMkLst>
            <pc:docMk/>
            <pc:sldMk cId="1300374894" sldId="424"/>
            <ac:picMk id="6" creationId="{E0250F62-650A-C049-873C-C640CE8A1819}"/>
          </ac:picMkLst>
        </pc:picChg>
        <pc:picChg chg="del">
          <ac:chgData name="Aria E Fiat" userId="d352dcc2-77e0-46ba-8182-897954ed3962" providerId="ADAL" clId="{56ED43F9-0E2E-0A4A-977A-8387EDA26E6B}" dt="2020-08-10T12:00:55.146" v="13884" actId="478"/>
          <ac:picMkLst>
            <pc:docMk/>
            <pc:sldMk cId="1300374894" sldId="424"/>
            <ac:picMk id="7" creationId="{3D80A11B-691A-7A46-B26C-A54FA05DFE5C}"/>
          </ac:picMkLst>
        </pc:picChg>
        <pc:picChg chg="del">
          <ac:chgData name="Aria E Fiat" userId="d352dcc2-77e0-46ba-8182-897954ed3962" providerId="ADAL" clId="{56ED43F9-0E2E-0A4A-977A-8387EDA26E6B}" dt="2020-08-10T11:54:46.634" v="13809" actId="478"/>
          <ac:picMkLst>
            <pc:docMk/>
            <pc:sldMk cId="1300374894" sldId="424"/>
            <ac:picMk id="8" creationId="{B7135F30-3B7C-3140-85D5-6E217EE57B28}"/>
          </ac:picMkLst>
        </pc:picChg>
        <pc:picChg chg="add mod">
          <ac:chgData name="Aria E Fiat" userId="d352dcc2-77e0-46ba-8182-897954ed3962" providerId="ADAL" clId="{56ED43F9-0E2E-0A4A-977A-8387EDA26E6B}" dt="2020-08-10T11:54:10.817" v="13806" actId="1076"/>
          <ac:picMkLst>
            <pc:docMk/>
            <pc:sldMk cId="1300374894" sldId="424"/>
            <ac:picMk id="14" creationId="{61793FF6-94F2-4B4F-8980-CA8380D113A6}"/>
          </ac:picMkLst>
        </pc:picChg>
        <pc:picChg chg="del">
          <ac:chgData name="Aria E Fiat" userId="d352dcc2-77e0-46ba-8182-897954ed3962" providerId="ADAL" clId="{56ED43F9-0E2E-0A4A-977A-8387EDA26E6B}" dt="2020-08-10T11:59:33.929" v="13872" actId="478"/>
          <ac:picMkLst>
            <pc:docMk/>
            <pc:sldMk cId="1300374894" sldId="424"/>
            <ac:picMk id="17" creationId="{6004CCEA-C786-D44B-BC10-41F1C907B9FD}"/>
          </ac:picMkLst>
        </pc:picChg>
        <pc:picChg chg="add mod">
          <ac:chgData name="Aria E Fiat" userId="d352dcc2-77e0-46ba-8182-897954ed3962" providerId="ADAL" clId="{56ED43F9-0E2E-0A4A-977A-8387EDA26E6B}" dt="2020-08-10T11:54:51.305" v="13810" actId="1076"/>
          <ac:picMkLst>
            <pc:docMk/>
            <pc:sldMk cId="1300374894" sldId="424"/>
            <ac:picMk id="19" creationId="{198F67AE-86C7-DF42-A2CE-BD801F561B35}"/>
          </ac:picMkLst>
        </pc:picChg>
        <pc:picChg chg="add mod">
          <ac:chgData name="Aria E Fiat" userId="d352dcc2-77e0-46ba-8182-897954ed3962" providerId="ADAL" clId="{56ED43F9-0E2E-0A4A-977A-8387EDA26E6B}" dt="2020-08-10T11:56:19.851" v="13812" actId="1076"/>
          <ac:picMkLst>
            <pc:docMk/>
            <pc:sldMk cId="1300374894" sldId="424"/>
            <ac:picMk id="21" creationId="{54C469AC-DD9E-8442-8983-A4989F0B2C5C}"/>
          </ac:picMkLst>
        </pc:picChg>
        <pc:picChg chg="add del mod">
          <ac:chgData name="Aria E Fiat" userId="d352dcc2-77e0-46ba-8182-897954ed3962" providerId="ADAL" clId="{56ED43F9-0E2E-0A4A-977A-8387EDA26E6B}" dt="2020-08-10T12:00:31.551" v="13880" actId="478"/>
          <ac:picMkLst>
            <pc:docMk/>
            <pc:sldMk cId="1300374894" sldId="424"/>
            <ac:picMk id="22" creationId="{E02B9566-0915-F249-8B2B-30831B3A635E}"/>
          </ac:picMkLst>
        </pc:picChg>
        <pc:picChg chg="add del mod">
          <ac:chgData name="Aria E Fiat" userId="d352dcc2-77e0-46ba-8182-897954ed3962" providerId="ADAL" clId="{56ED43F9-0E2E-0A4A-977A-8387EDA26E6B}" dt="2020-08-10T12:00:07.488" v="13877" actId="478"/>
          <ac:picMkLst>
            <pc:docMk/>
            <pc:sldMk cId="1300374894" sldId="424"/>
            <ac:picMk id="24" creationId="{ACDFD693-F069-BA42-8409-BF644BF5C6AB}"/>
          </ac:picMkLst>
        </pc:picChg>
        <pc:picChg chg="add mod">
          <ac:chgData name="Aria E Fiat" userId="d352dcc2-77e0-46ba-8182-897954ed3962" providerId="ADAL" clId="{56ED43F9-0E2E-0A4A-977A-8387EDA26E6B}" dt="2020-08-10T12:00:11.471" v="13878" actId="1076"/>
          <ac:picMkLst>
            <pc:docMk/>
            <pc:sldMk cId="1300374894" sldId="424"/>
            <ac:picMk id="26" creationId="{9C2A8B23-1EF9-574F-A29C-F6A6D4556974}"/>
          </ac:picMkLst>
        </pc:picChg>
        <pc:picChg chg="add mod">
          <ac:chgData name="Aria E Fiat" userId="d352dcc2-77e0-46ba-8182-897954ed3962" providerId="ADAL" clId="{56ED43F9-0E2E-0A4A-977A-8387EDA26E6B}" dt="2020-08-10T12:00:36.183" v="13881" actId="1076"/>
          <ac:picMkLst>
            <pc:docMk/>
            <pc:sldMk cId="1300374894" sldId="424"/>
            <ac:picMk id="28" creationId="{A0D3C1CC-148C-BC4F-87CA-7B835011E624}"/>
          </ac:picMkLst>
        </pc:picChg>
        <pc:picChg chg="add del mod">
          <ac:chgData name="Aria E Fiat" userId="d352dcc2-77e0-46ba-8182-897954ed3962" providerId="ADAL" clId="{56ED43F9-0E2E-0A4A-977A-8387EDA26E6B}" dt="2020-08-10T12:01:17.407" v="13890" actId="478"/>
          <ac:picMkLst>
            <pc:docMk/>
            <pc:sldMk cId="1300374894" sldId="424"/>
            <ac:picMk id="30" creationId="{C231BA24-A5AF-2042-A559-A78B9C672BD3}"/>
          </ac:picMkLst>
        </pc:picChg>
        <pc:picChg chg="add mod">
          <ac:chgData name="Aria E Fiat" userId="d352dcc2-77e0-46ba-8182-897954ed3962" providerId="ADAL" clId="{56ED43F9-0E2E-0A4A-977A-8387EDA26E6B}" dt="2020-08-10T12:01:30.025" v="13892" actId="1076"/>
          <ac:picMkLst>
            <pc:docMk/>
            <pc:sldMk cId="1300374894" sldId="424"/>
            <ac:picMk id="32" creationId="{07F37753-4724-BF43-8BA0-F92C23147D04}"/>
          </ac:picMkLst>
        </pc:picChg>
      </pc:sldChg>
      <pc:sldChg chg="addSp delSp modSp add del mod">
        <pc:chgData name="Aria E Fiat" userId="d352dcc2-77e0-46ba-8182-897954ed3962" providerId="ADAL" clId="{56ED43F9-0E2E-0A4A-977A-8387EDA26E6B}" dt="2020-08-10T11:23:38.747" v="12754" actId="2696"/>
        <pc:sldMkLst>
          <pc:docMk/>
          <pc:sldMk cId="3625079187" sldId="424"/>
        </pc:sldMkLst>
        <pc:spChg chg="del">
          <ac:chgData name="Aria E Fiat" userId="d352dcc2-77e0-46ba-8182-897954ed3962" providerId="ADAL" clId="{56ED43F9-0E2E-0A4A-977A-8387EDA26E6B}" dt="2020-08-10T11:21:52.471" v="12722" actId="478"/>
          <ac:spMkLst>
            <pc:docMk/>
            <pc:sldMk cId="3625079187" sldId="424"/>
            <ac:spMk id="2" creationId="{A0939E0A-0FB2-1A4A-B393-5265C4FCB3B5}"/>
          </ac:spMkLst>
        </pc:spChg>
        <pc:spChg chg="mod">
          <ac:chgData name="Aria E Fiat" userId="d352dcc2-77e0-46ba-8182-897954ed3962" providerId="ADAL" clId="{56ED43F9-0E2E-0A4A-977A-8387EDA26E6B}" dt="2020-08-10T11:23:36.739" v="12753" actId="1076"/>
          <ac:spMkLst>
            <pc:docMk/>
            <pc:sldMk cId="3625079187" sldId="424"/>
            <ac:spMk id="3" creationId="{A3ED24E0-87FA-2B47-920D-5E78E3DC8439}"/>
          </ac:spMkLst>
        </pc:spChg>
        <pc:spChg chg="del">
          <ac:chgData name="Aria E Fiat" userId="d352dcc2-77e0-46ba-8182-897954ed3962" providerId="ADAL" clId="{56ED43F9-0E2E-0A4A-977A-8387EDA26E6B}" dt="2020-08-10T11:21:55.827" v="12723" actId="478"/>
          <ac:spMkLst>
            <pc:docMk/>
            <pc:sldMk cId="3625079187" sldId="424"/>
            <ac:spMk id="6" creationId="{2BE60F32-046B-4C41-83C0-3E404B7EC0EB}"/>
          </ac:spMkLst>
        </pc:spChg>
        <pc:picChg chg="del mod">
          <ac:chgData name="Aria E Fiat" userId="d352dcc2-77e0-46ba-8182-897954ed3962" providerId="ADAL" clId="{56ED43F9-0E2E-0A4A-977A-8387EDA26E6B}" dt="2020-08-10T11:20:39.144" v="12617" actId="478"/>
          <ac:picMkLst>
            <pc:docMk/>
            <pc:sldMk cId="3625079187" sldId="424"/>
            <ac:picMk id="8" creationId="{E159970D-3A92-6740-9FC0-05DB0DD933F6}"/>
          </ac:picMkLst>
        </pc:picChg>
        <pc:picChg chg="add mod">
          <ac:chgData name="Aria E Fiat" userId="d352dcc2-77e0-46ba-8182-897954ed3962" providerId="ADAL" clId="{56ED43F9-0E2E-0A4A-977A-8387EDA26E6B}" dt="2020-08-10T11:23:31.819" v="12752" actId="1076"/>
          <ac:picMkLst>
            <pc:docMk/>
            <pc:sldMk cId="3625079187" sldId="424"/>
            <ac:picMk id="9" creationId="{68F7E03B-3913-AF48-9B33-BC5CCF0717B0}"/>
          </ac:picMkLst>
        </pc:picChg>
      </pc:sldChg>
      <pc:sldChg chg="addSp modSp add mod ord modNotesTx">
        <pc:chgData name="Aria E Fiat" userId="d352dcc2-77e0-46ba-8182-897954ed3962" providerId="ADAL" clId="{56ED43F9-0E2E-0A4A-977A-8387EDA26E6B}" dt="2020-08-10T18:21:12.298" v="21847"/>
        <pc:sldMkLst>
          <pc:docMk/>
          <pc:sldMk cId="1098258222" sldId="425"/>
        </pc:sldMkLst>
        <pc:spChg chg="mod">
          <ac:chgData name="Aria E Fiat" userId="d352dcc2-77e0-46ba-8182-897954ed3962" providerId="ADAL" clId="{56ED43F9-0E2E-0A4A-977A-8387EDA26E6B}" dt="2020-08-10T18:19:05.714" v="21840" actId="1076"/>
          <ac:spMkLst>
            <pc:docMk/>
            <pc:sldMk cId="1098258222" sldId="425"/>
            <ac:spMk id="2" creationId="{4D32A793-5772-43A8-B555-8BCDA0173BA6}"/>
          </ac:spMkLst>
        </pc:spChg>
        <pc:spChg chg="mod">
          <ac:chgData name="Aria E Fiat" userId="d352dcc2-77e0-46ba-8182-897954ed3962" providerId="ADAL" clId="{56ED43F9-0E2E-0A4A-977A-8387EDA26E6B}" dt="2020-08-10T18:01:36.553" v="21572" actId="1076"/>
          <ac:spMkLst>
            <pc:docMk/>
            <pc:sldMk cId="1098258222" sldId="425"/>
            <ac:spMk id="3" creationId="{ADF062DD-13BA-4209-AAB5-48389BA38DDD}"/>
          </ac:spMkLst>
        </pc:spChg>
        <pc:spChg chg="add mod">
          <ac:chgData name="Aria E Fiat" userId="d352dcc2-77e0-46ba-8182-897954ed3962" providerId="ADAL" clId="{56ED43F9-0E2E-0A4A-977A-8387EDA26E6B}" dt="2020-08-10T18:18:54.203" v="21838" actId="1076"/>
          <ac:spMkLst>
            <pc:docMk/>
            <pc:sldMk cId="1098258222" sldId="425"/>
            <ac:spMk id="4" creationId="{0624C70F-464E-AC4A-9F3C-43E9C66CF44D}"/>
          </ac:spMkLst>
        </pc:spChg>
        <pc:spChg chg="add mod">
          <ac:chgData name="Aria E Fiat" userId="d352dcc2-77e0-46ba-8182-897954ed3962" providerId="ADAL" clId="{56ED43F9-0E2E-0A4A-977A-8387EDA26E6B}" dt="2020-08-10T18:18:51.576" v="21836" actId="1076"/>
          <ac:spMkLst>
            <pc:docMk/>
            <pc:sldMk cId="1098258222" sldId="425"/>
            <ac:spMk id="5" creationId="{FA96BFB3-AA98-9940-84DE-80F758398A6F}"/>
          </ac:spMkLst>
        </pc:spChg>
        <pc:spChg chg="add mod">
          <ac:chgData name="Aria E Fiat" userId="d352dcc2-77e0-46ba-8182-897954ed3962" providerId="ADAL" clId="{56ED43F9-0E2E-0A4A-977A-8387EDA26E6B}" dt="2020-08-10T18:18:44.938" v="21834" actId="1076"/>
          <ac:spMkLst>
            <pc:docMk/>
            <pc:sldMk cId="1098258222" sldId="425"/>
            <ac:spMk id="6" creationId="{A5953EED-1244-CC46-80CE-E723529AF4BB}"/>
          </ac:spMkLst>
        </pc:spChg>
        <pc:picChg chg="add mod">
          <ac:chgData name="Aria E Fiat" userId="d352dcc2-77e0-46ba-8182-897954ed3962" providerId="ADAL" clId="{56ED43F9-0E2E-0A4A-977A-8387EDA26E6B}" dt="2020-08-10T18:20:57.897" v="21846" actId="167"/>
          <ac:picMkLst>
            <pc:docMk/>
            <pc:sldMk cId="1098258222" sldId="425"/>
            <ac:picMk id="8" creationId="{050CBB92-10E3-E54F-A79F-D5B3635C9557}"/>
          </ac:picMkLst>
        </pc:picChg>
      </pc:sldChg>
      <pc:sldChg chg="addSp delSp modSp add mod modNotesTx">
        <pc:chgData name="Aria E Fiat" userId="d352dcc2-77e0-46ba-8182-897954ed3962" providerId="ADAL" clId="{56ED43F9-0E2E-0A4A-977A-8387EDA26E6B}" dt="2020-08-10T12:47:28.486" v="14407" actId="1076"/>
        <pc:sldMkLst>
          <pc:docMk/>
          <pc:sldMk cId="1620350570" sldId="426"/>
        </pc:sldMkLst>
        <pc:spChg chg="mod">
          <ac:chgData name="Aria E Fiat" userId="d352dcc2-77e0-46ba-8182-897954ed3962" providerId="ADAL" clId="{56ED43F9-0E2E-0A4A-977A-8387EDA26E6B}" dt="2020-08-10T12:08:50.849" v="13946" actId="122"/>
          <ac:spMkLst>
            <pc:docMk/>
            <pc:sldMk cId="1620350570" sldId="426"/>
            <ac:spMk id="2" creationId="{C24D92B1-D17A-49B9-B9AD-D37A48608CC3}"/>
          </ac:spMkLst>
        </pc:spChg>
        <pc:spChg chg="add del mod">
          <ac:chgData name="Aria E Fiat" userId="d352dcc2-77e0-46ba-8182-897954ed3962" providerId="ADAL" clId="{56ED43F9-0E2E-0A4A-977A-8387EDA26E6B}" dt="2020-08-10T12:36:03.929" v="13994" actId="478"/>
          <ac:spMkLst>
            <pc:docMk/>
            <pc:sldMk cId="1620350570" sldId="426"/>
            <ac:spMk id="5" creationId="{08AAC84E-B184-0242-B436-826180FFC095}"/>
          </ac:spMkLst>
        </pc:spChg>
        <pc:spChg chg="add mod">
          <ac:chgData name="Aria E Fiat" userId="d352dcc2-77e0-46ba-8182-897954ed3962" providerId="ADAL" clId="{56ED43F9-0E2E-0A4A-977A-8387EDA26E6B}" dt="2020-08-10T12:37:38.060" v="14040" actId="1582"/>
          <ac:spMkLst>
            <pc:docMk/>
            <pc:sldMk cId="1620350570" sldId="426"/>
            <ac:spMk id="6" creationId="{EFF2C8CA-A5DC-EF4A-BAD2-4B8773968E35}"/>
          </ac:spMkLst>
        </pc:spChg>
        <pc:spChg chg="add mod">
          <ac:chgData name="Aria E Fiat" userId="d352dcc2-77e0-46ba-8182-897954ed3962" providerId="ADAL" clId="{56ED43F9-0E2E-0A4A-977A-8387EDA26E6B}" dt="2020-08-10T12:47:28.486" v="14407" actId="1076"/>
          <ac:spMkLst>
            <pc:docMk/>
            <pc:sldMk cId="1620350570" sldId="426"/>
            <ac:spMk id="7" creationId="{C383F092-008B-1F47-B157-44DCFC02EE5F}"/>
          </ac:spMkLst>
        </pc:spChg>
        <pc:spChg chg="del">
          <ac:chgData name="Aria E Fiat" userId="d352dcc2-77e0-46ba-8182-897954ed3962" providerId="ADAL" clId="{56ED43F9-0E2E-0A4A-977A-8387EDA26E6B}" dt="2020-08-10T12:08:55.986" v="13947" actId="478"/>
          <ac:spMkLst>
            <pc:docMk/>
            <pc:sldMk cId="1620350570" sldId="426"/>
            <ac:spMk id="9" creationId="{5479A366-40F5-5F43-9010-F1AEDDE44B47}"/>
          </ac:spMkLst>
        </pc:spChg>
        <pc:spChg chg="del">
          <ac:chgData name="Aria E Fiat" userId="d352dcc2-77e0-46ba-8182-897954ed3962" providerId="ADAL" clId="{56ED43F9-0E2E-0A4A-977A-8387EDA26E6B}" dt="2020-08-10T12:08:55.986" v="13947" actId="478"/>
          <ac:spMkLst>
            <pc:docMk/>
            <pc:sldMk cId="1620350570" sldId="426"/>
            <ac:spMk id="10" creationId="{ECA44F76-D0B1-C843-9D0D-D32F15E514C2}"/>
          </ac:spMkLst>
        </pc:spChg>
        <pc:spChg chg="del">
          <ac:chgData name="Aria E Fiat" userId="d352dcc2-77e0-46ba-8182-897954ed3962" providerId="ADAL" clId="{56ED43F9-0E2E-0A4A-977A-8387EDA26E6B}" dt="2020-08-10T12:08:55.986" v="13947" actId="478"/>
          <ac:spMkLst>
            <pc:docMk/>
            <pc:sldMk cId="1620350570" sldId="426"/>
            <ac:spMk id="11" creationId="{7037D0EA-C692-4F40-B621-F4E68656FD00}"/>
          </ac:spMkLst>
        </pc:spChg>
        <pc:spChg chg="del">
          <ac:chgData name="Aria E Fiat" userId="d352dcc2-77e0-46ba-8182-897954ed3962" providerId="ADAL" clId="{56ED43F9-0E2E-0A4A-977A-8387EDA26E6B}" dt="2020-08-10T12:08:55.986" v="13947" actId="478"/>
          <ac:spMkLst>
            <pc:docMk/>
            <pc:sldMk cId="1620350570" sldId="426"/>
            <ac:spMk id="12" creationId="{94C38C24-D9BB-4F46-81AF-160E923150E4}"/>
          </ac:spMkLst>
        </pc:spChg>
        <pc:spChg chg="del">
          <ac:chgData name="Aria E Fiat" userId="d352dcc2-77e0-46ba-8182-897954ed3962" providerId="ADAL" clId="{56ED43F9-0E2E-0A4A-977A-8387EDA26E6B}" dt="2020-08-10T12:08:55.986" v="13947" actId="478"/>
          <ac:spMkLst>
            <pc:docMk/>
            <pc:sldMk cId="1620350570" sldId="426"/>
            <ac:spMk id="13" creationId="{A93A16E5-1BF7-5F4D-97F2-724530A6986E}"/>
          </ac:spMkLst>
        </pc:spChg>
        <pc:spChg chg="del">
          <ac:chgData name="Aria E Fiat" userId="d352dcc2-77e0-46ba-8182-897954ed3962" providerId="ADAL" clId="{56ED43F9-0E2E-0A4A-977A-8387EDA26E6B}" dt="2020-08-10T12:08:55.986" v="13947" actId="478"/>
          <ac:spMkLst>
            <pc:docMk/>
            <pc:sldMk cId="1620350570" sldId="426"/>
            <ac:spMk id="15" creationId="{856D9FCC-F086-A848-AEC4-950C75ABC8EC}"/>
          </ac:spMkLst>
        </pc:spChg>
        <pc:spChg chg="mod">
          <ac:chgData name="Aria E Fiat" userId="d352dcc2-77e0-46ba-8182-897954ed3962" providerId="ADAL" clId="{56ED43F9-0E2E-0A4A-977A-8387EDA26E6B}" dt="2020-08-10T12:08:36.448" v="13896" actId="1076"/>
          <ac:spMkLst>
            <pc:docMk/>
            <pc:sldMk cId="1620350570" sldId="426"/>
            <ac:spMk id="18" creationId="{A92EF5E7-45B1-7E4F-BAD4-EC2458E26275}"/>
          </ac:spMkLst>
        </pc:spChg>
        <pc:spChg chg="add del mod">
          <ac:chgData name="Aria E Fiat" userId="d352dcc2-77e0-46ba-8182-897954ed3962" providerId="ADAL" clId="{56ED43F9-0E2E-0A4A-977A-8387EDA26E6B}" dt="2020-08-10T12:36:19.824" v="14016" actId="478"/>
          <ac:spMkLst>
            <pc:docMk/>
            <pc:sldMk cId="1620350570" sldId="426"/>
            <ac:spMk id="20" creationId="{C81D907F-47B8-864C-B711-9733807F5734}"/>
          </ac:spMkLst>
        </pc:spChg>
        <pc:spChg chg="add mod">
          <ac:chgData name="Aria E Fiat" userId="d352dcc2-77e0-46ba-8182-897954ed3962" providerId="ADAL" clId="{56ED43F9-0E2E-0A4A-977A-8387EDA26E6B}" dt="2020-08-10T12:36:49.996" v="14036" actId="207"/>
          <ac:spMkLst>
            <pc:docMk/>
            <pc:sldMk cId="1620350570" sldId="426"/>
            <ac:spMk id="22" creationId="{6E1A26AD-900D-A044-9201-E18F61E83D5F}"/>
          </ac:spMkLst>
        </pc:spChg>
        <pc:picChg chg="add mod">
          <ac:chgData name="Aria E Fiat" userId="d352dcc2-77e0-46ba-8182-897954ed3962" providerId="ADAL" clId="{56ED43F9-0E2E-0A4A-977A-8387EDA26E6B}" dt="2020-08-10T12:10:13.560" v="13953" actId="1076"/>
          <ac:picMkLst>
            <pc:docMk/>
            <pc:sldMk cId="1620350570" sldId="426"/>
            <ac:picMk id="4" creationId="{D661892B-6628-6644-BDAF-EDF26739D935}"/>
          </ac:picMkLst>
        </pc:picChg>
        <pc:picChg chg="del">
          <ac:chgData name="Aria E Fiat" userId="d352dcc2-77e0-46ba-8182-897954ed3962" providerId="ADAL" clId="{56ED43F9-0E2E-0A4A-977A-8387EDA26E6B}" dt="2020-08-10T12:08:55.986" v="13947" actId="478"/>
          <ac:picMkLst>
            <pc:docMk/>
            <pc:sldMk cId="1620350570" sldId="426"/>
            <ac:picMk id="14" creationId="{61793FF6-94F2-4B4F-8980-CA8380D113A6}"/>
          </ac:picMkLst>
        </pc:picChg>
        <pc:picChg chg="del">
          <ac:chgData name="Aria E Fiat" userId="d352dcc2-77e0-46ba-8182-897954ed3962" providerId="ADAL" clId="{56ED43F9-0E2E-0A4A-977A-8387EDA26E6B}" dt="2020-08-10T12:08:55.986" v="13947" actId="478"/>
          <ac:picMkLst>
            <pc:docMk/>
            <pc:sldMk cId="1620350570" sldId="426"/>
            <ac:picMk id="19" creationId="{198F67AE-86C7-DF42-A2CE-BD801F561B35}"/>
          </ac:picMkLst>
        </pc:picChg>
        <pc:picChg chg="del">
          <ac:chgData name="Aria E Fiat" userId="d352dcc2-77e0-46ba-8182-897954ed3962" providerId="ADAL" clId="{56ED43F9-0E2E-0A4A-977A-8387EDA26E6B}" dt="2020-08-10T12:08:55.986" v="13947" actId="478"/>
          <ac:picMkLst>
            <pc:docMk/>
            <pc:sldMk cId="1620350570" sldId="426"/>
            <ac:picMk id="21" creationId="{54C469AC-DD9E-8442-8983-A4989F0B2C5C}"/>
          </ac:picMkLst>
        </pc:picChg>
        <pc:picChg chg="del">
          <ac:chgData name="Aria E Fiat" userId="d352dcc2-77e0-46ba-8182-897954ed3962" providerId="ADAL" clId="{56ED43F9-0E2E-0A4A-977A-8387EDA26E6B}" dt="2020-08-10T12:08:55.986" v="13947" actId="478"/>
          <ac:picMkLst>
            <pc:docMk/>
            <pc:sldMk cId="1620350570" sldId="426"/>
            <ac:picMk id="26" creationId="{9C2A8B23-1EF9-574F-A29C-F6A6D4556974}"/>
          </ac:picMkLst>
        </pc:picChg>
        <pc:picChg chg="del">
          <ac:chgData name="Aria E Fiat" userId="d352dcc2-77e0-46ba-8182-897954ed3962" providerId="ADAL" clId="{56ED43F9-0E2E-0A4A-977A-8387EDA26E6B}" dt="2020-08-10T12:08:55.986" v="13947" actId="478"/>
          <ac:picMkLst>
            <pc:docMk/>
            <pc:sldMk cId="1620350570" sldId="426"/>
            <ac:picMk id="28" creationId="{A0D3C1CC-148C-BC4F-87CA-7B835011E624}"/>
          </ac:picMkLst>
        </pc:picChg>
        <pc:picChg chg="del">
          <ac:chgData name="Aria E Fiat" userId="d352dcc2-77e0-46ba-8182-897954ed3962" providerId="ADAL" clId="{56ED43F9-0E2E-0A4A-977A-8387EDA26E6B}" dt="2020-08-10T12:08:55.986" v="13947" actId="478"/>
          <ac:picMkLst>
            <pc:docMk/>
            <pc:sldMk cId="1620350570" sldId="426"/>
            <ac:picMk id="32" creationId="{07F37753-4724-BF43-8BA0-F92C23147D04}"/>
          </ac:picMkLst>
        </pc:picChg>
      </pc:sldChg>
      <pc:sldChg chg="addSp delSp modSp add mod setBg">
        <pc:chgData name="Aria E Fiat" userId="d352dcc2-77e0-46ba-8182-897954ed3962" providerId="ADAL" clId="{56ED43F9-0E2E-0A4A-977A-8387EDA26E6B}" dt="2020-08-10T12:58:04.944" v="14687" actId="1076"/>
        <pc:sldMkLst>
          <pc:docMk/>
          <pc:sldMk cId="3497057399" sldId="427"/>
        </pc:sldMkLst>
        <pc:spChg chg="mod">
          <ac:chgData name="Aria E Fiat" userId="d352dcc2-77e0-46ba-8182-897954ed3962" providerId="ADAL" clId="{56ED43F9-0E2E-0A4A-977A-8387EDA26E6B}" dt="2020-08-10T12:58:04.944" v="14687" actId="1076"/>
          <ac:spMkLst>
            <pc:docMk/>
            <pc:sldMk cId="3497057399" sldId="427"/>
            <ac:spMk id="2" creationId="{656B4A7A-5082-1148-A2B5-EA06DF650E15}"/>
          </ac:spMkLst>
        </pc:spChg>
        <pc:spChg chg="del">
          <ac:chgData name="Aria E Fiat" userId="d352dcc2-77e0-46ba-8182-897954ed3962" providerId="ADAL" clId="{56ED43F9-0E2E-0A4A-977A-8387EDA26E6B}" dt="2020-08-10T12:49:10.092" v="14408"/>
          <ac:spMkLst>
            <pc:docMk/>
            <pc:sldMk cId="3497057399" sldId="427"/>
            <ac:spMk id="3" creationId="{C2AC873C-B7DA-644C-A8A5-4A97C80891DC}"/>
          </ac:spMkLst>
        </pc:spChg>
        <pc:spChg chg="add mod">
          <ac:chgData name="Aria E Fiat" userId="d352dcc2-77e0-46ba-8182-897954ed3962" providerId="ADAL" clId="{56ED43F9-0E2E-0A4A-977A-8387EDA26E6B}" dt="2020-08-10T12:55:55.614" v="14465" actId="1076"/>
          <ac:spMkLst>
            <pc:docMk/>
            <pc:sldMk cId="3497057399" sldId="427"/>
            <ac:spMk id="15" creationId="{09AE6745-E9B2-D949-A797-9C49D1515240}"/>
          </ac:spMkLst>
        </pc:spChg>
        <pc:spChg chg="add mod">
          <ac:chgData name="Aria E Fiat" userId="d352dcc2-77e0-46ba-8182-897954ed3962" providerId="ADAL" clId="{56ED43F9-0E2E-0A4A-977A-8387EDA26E6B}" dt="2020-08-10T12:57:57.767" v="14686" actId="1076"/>
          <ac:spMkLst>
            <pc:docMk/>
            <pc:sldMk cId="3497057399" sldId="427"/>
            <ac:spMk id="17" creationId="{36EE601E-3EAD-4101-8262-E768178F0014}"/>
          </ac:spMkLst>
        </pc:spChg>
        <pc:picChg chg="add mod modCrop">
          <ac:chgData name="Aria E Fiat" userId="d352dcc2-77e0-46ba-8182-897954ed3962" providerId="ADAL" clId="{56ED43F9-0E2E-0A4A-977A-8387EDA26E6B}" dt="2020-08-10T12:55:33.261" v="14460" actId="26606"/>
          <ac:picMkLst>
            <pc:docMk/>
            <pc:sldMk cId="3497057399" sldId="427"/>
            <ac:picMk id="5" creationId="{37BDE07A-5980-1148-BA1F-5F1785689D91}"/>
          </ac:picMkLst>
        </pc:picChg>
        <pc:picChg chg="add mod ord modCrop">
          <ac:chgData name="Aria E Fiat" userId="d352dcc2-77e0-46ba-8182-897954ed3962" providerId="ADAL" clId="{56ED43F9-0E2E-0A4A-977A-8387EDA26E6B}" dt="2020-08-10T12:55:33.261" v="14460" actId="26606"/>
          <ac:picMkLst>
            <pc:docMk/>
            <pc:sldMk cId="3497057399" sldId="427"/>
            <ac:picMk id="7" creationId="{B9367FFE-C549-4846-882F-A850FE3B4D20}"/>
          </ac:picMkLst>
        </pc:picChg>
        <pc:picChg chg="add mod modCrop">
          <ac:chgData name="Aria E Fiat" userId="d352dcc2-77e0-46ba-8182-897954ed3962" providerId="ADAL" clId="{56ED43F9-0E2E-0A4A-977A-8387EDA26E6B}" dt="2020-08-10T12:55:33.261" v="14460" actId="26606"/>
          <ac:picMkLst>
            <pc:docMk/>
            <pc:sldMk cId="3497057399" sldId="427"/>
            <ac:picMk id="9" creationId="{1F661E3F-86AE-894F-BEE3-54026CE8DC68}"/>
          </ac:picMkLst>
        </pc:picChg>
        <pc:picChg chg="add mod modCrop">
          <ac:chgData name="Aria E Fiat" userId="d352dcc2-77e0-46ba-8182-897954ed3962" providerId="ADAL" clId="{56ED43F9-0E2E-0A4A-977A-8387EDA26E6B}" dt="2020-08-10T12:55:33.261" v="14460" actId="26606"/>
          <ac:picMkLst>
            <pc:docMk/>
            <pc:sldMk cId="3497057399" sldId="427"/>
            <ac:picMk id="11" creationId="{15CED681-9041-8B44-8086-F63576D2BB3E}"/>
          </ac:picMkLst>
        </pc:picChg>
        <pc:picChg chg="add mod">
          <ac:chgData name="Aria E Fiat" userId="d352dcc2-77e0-46ba-8182-897954ed3962" providerId="ADAL" clId="{56ED43F9-0E2E-0A4A-977A-8387EDA26E6B}" dt="2020-08-10T12:55:33.261" v="14460" actId="26606"/>
          <ac:picMkLst>
            <pc:docMk/>
            <pc:sldMk cId="3497057399" sldId="427"/>
            <ac:picMk id="13" creationId="{4B69FCE7-BBFE-5941-91CD-DF88A334A17D}"/>
          </ac:picMkLst>
        </pc:picChg>
      </pc:sldChg>
      <pc:sldChg chg="addSp modSp add mod modNotesTx">
        <pc:chgData name="Aria E Fiat" userId="d352dcc2-77e0-46ba-8182-897954ed3962" providerId="ADAL" clId="{56ED43F9-0E2E-0A4A-977A-8387EDA26E6B}" dt="2020-08-10T13:14:31.039" v="16018" actId="20577"/>
        <pc:sldMkLst>
          <pc:docMk/>
          <pc:sldMk cId="1979680166" sldId="428"/>
        </pc:sldMkLst>
        <pc:spChg chg="mod">
          <ac:chgData name="Aria E Fiat" userId="d352dcc2-77e0-46ba-8182-897954ed3962" providerId="ADAL" clId="{56ED43F9-0E2E-0A4A-977A-8387EDA26E6B}" dt="2020-08-10T13:04:15.285" v="14861" actId="1076"/>
          <ac:spMkLst>
            <pc:docMk/>
            <pc:sldMk cId="1979680166" sldId="428"/>
            <ac:spMk id="2" creationId="{DDF963F8-9A0C-7A46-8DC1-457DA202D586}"/>
          </ac:spMkLst>
        </pc:spChg>
        <pc:spChg chg="mod">
          <ac:chgData name="Aria E Fiat" userId="d352dcc2-77e0-46ba-8182-897954ed3962" providerId="ADAL" clId="{56ED43F9-0E2E-0A4A-977A-8387EDA26E6B}" dt="2020-08-10T13:05:47.577" v="14918" actId="207"/>
          <ac:spMkLst>
            <pc:docMk/>
            <pc:sldMk cId="1979680166" sldId="428"/>
            <ac:spMk id="3" creationId="{C7C780C0-0A75-4747-96C7-436D34A3FCD3}"/>
          </ac:spMkLst>
        </pc:spChg>
        <pc:spChg chg="add mod">
          <ac:chgData name="Aria E Fiat" userId="d352dcc2-77e0-46ba-8182-897954ed3962" providerId="ADAL" clId="{56ED43F9-0E2E-0A4A-977A-8387EDA26E6B}" dt="2020-08-10T13:04:11.719" v="14860" actId="1076"/>
          <ac:spMkLst>
            <pc:docMk/>
            <pc:sldMk cId="1979680166" sldId="428"/>
            <ac:spMk id="4" creationId="{C43E06A1-F826-684B-BEFC-3387D66A5680}"/>
          </ac:spMkLst>
        </pc:spChg>
        <pc:picChg chg="add mod modCrop">
          <ac:chgData name="Aria E Fiat" userId="d352dcc2-77e0-46ba-8182-897954ed3962" providerId="ADAL" clId="{56ED43F9-0E2E-0A4A-977A-8387EDA26E6B}" dt="2020-08-10T13:11:16.877" v="15486" actId="1076"/>
          <ac:picMkLst>
            <pc:docMk/>
            <pc:sldMk cId="1979680166" sldId="428"/>
            <ac:picMk id="6" creationId="{2C447AAE-F0F0-6244-B2B3-04196DEE8FF6}"/>
          </ac:picMkLst>
        </pc:picChg>
      </pc:sldChg>
      <pc:sldChg chg="addSp delSp modSp add mod ord">
        <pc:chgData name="Aria E Fiat" userId="d352dcc2-77e0-46ba-8182-897954ed3962" providerId="ADAL" clId="{56ED43F9-0E2E-0A4A-977A-8387EDA26E6B}" dt="2020-08-10T12:45:57.007" v="14375"/>
        <pc:sldMkLst>
          <pc:docMk/>
          <pc:sldMk cId="4006100221" sldId="429"/>
        </pc:sldMkLst>
        <pc:spChg chg="del">
          <ac:chgData name="Aria E Fiat" userId="d352dcc2-77e0-46ba-8182-897954ed3962" providerId="ADAL" clId="{56ED43F9-0E2E-0A4A-977A-8387EDA26E6B}" dt="2020-08-10T12:42:25.203" v="14297" actId="478"/>
          <ac:spMkLst>
            <pc:docMk/>
            <pc:sldMk cId="4006100221" sldId="429"/>
            <ac:spMk id="2" creationId="{B92473D7-CC4F-0846-8518-272E3393EFB8}"/>
          </ac:spMkLst>
        </pc:spChg>
        <pc:spChg chg="mod">
          <ac:chgData name="Aria E Fiat" userId="d352dcc2-77e0-46ba-8182-897954ed3962" providerId="ADAL" clId="{56ED43F9-0E2E-0A4A-977A-8387EDA26E6B}" dt="2020-08-10T12:45:37.004" v="14372" actId="1076"/>
          <ac:spMkLst>
            <pc:docMk/>
            <pc:sldMk cId="4006100221" sldId="429"/>
            <ac:spMk id="3" creationId="{A442C4EA-F799-2440-B2E5-3CE2E7EA4FF5}"/>
          </ac:spMkLst>
        </pc:spChg>
        <pc:spChg chg="add mod">
          <ac:chgData name="Aria E Fiat" userId="d352dcc2-77e0-46ba-8182-897954ed3962" providerId="ADAL" clId="{56ED43F9-0E2E-0A4A-977A-8387EDA26E6B}" dt="2020-08-10T12:45:29.668" v="14370" actId="1076"/>
          <ac:spMkLst>
            <pc:docMk/>
            <pc:sldMk cId="4006100221" sldId="429"/>
            <ac:spMk id="4" creationId="{20652986-2942-914B-AAAF-7C178248CC57}"/>
          </ac:spMkLst>
        </pc:spChg>
        <pc:spChg chg="add mod">
          <ac:chgData name="Aria E Fiat" userId="d352dcc2-77e0-46ba-8182-897954ed3962" providerId="ADAL" clId="{56ED43F9-0E2E-0A4A-977A-8387EDA26E6B}" dt="2020-08-10T12:44:08.434" v="14319" actId="1036"/>
          <ac:spMkLst>
            <pc:docMk/>
            <pc:sldMk cId="4006100221" sldId="429"/>
            <ac:spMk id="5" creationId="{82BE3228-406E-EB40-AA8E-46A135FAA8D7}"/>
          </ac:spMkLst>
        </pc:spChg>
        <pc:spChg chg="add mod">
          <ac:chgData name="Aria E Fiat" userId="d352dcc2-77e0-46ba-8182-897954ed3962" providerId="ADAL" clId="{56ED43F9-0E2E-0A4A-977A-8387EDA26E6B}" dt="2020-08-10T12:45:03.422" v="14369" actId="207"/>
          <ac:spMkLst>
            <pc:docMk/>
            <pc:sldMk cId="4006100221" sldId="429"/>
            <ac:spMk id="9" creationId="{EB47D497-43CB-D945-8076-841926813F58}"/>
          </ac:spMkLst>
        </pc:spChg>
        <pc:picChg chg="add mod">
          <ac:chgData name="Aria E Fiat" userId="d352dcc2-77e0-46ba-8182-897954ed3962" providerId="ADAL" clId="{56ED43F9-0E2E-0A4A-977A-8387EDA26E6B}" dt="2020-08-10T12:45:44.644" v="14374" actId="1076"/>
          <ac:picMkLst>
            <pc:docMk/>
            <pc:sldMk cId="4006100221" sldId="429"/>
            <ac:picMk id="6" creationId="{FE90C8DA-9227-3F49-81DC-ABE0D0A7DF6D}"/>
          </ac:picMkLst>
        </pc:picChg>
        <pc:picChg chg="add mod modCrop">
          <ac:chgData name="Aria E Fiat" userId="d352dcc2-77e0-46ba-8182-897954ed3962" providerId="ADAL" clId="{56ED43F9-0E2E-0A4A-977A-8387EDA26E6B}" dt="2020-08-10T12:44:20.730" v="14321" actId="1076"/>
          <ac:picMkLst>
            <pc:docMk/>
            <pc:sldMk cId="4006100221" sldId="429"/>
            <ac:picMk id="8" creationId="{9F4FB2EB-2DDC-6C46-8755-414B87BC0B26}"/>
          </ac:picMkLst>
        </pc:picChg>
      </pc:sldChg>
      <pc:sldChg chg="addCm modCm">
        <pc:chgData name="Aria E Fiat" userId="d352dcc2-77e0-46ba-8182-897954ed3962" providerId="ADAL" clId="{56ED43F9-0E2E-0A4A-977A-8387EDA26E6B}" dt="2020-08-10T13:18:44.343" v="16022" actId="1589"/>
        <pc:sldMkLst>
          <pc:docMk/>
          <pc:sldMk cId="3308486207" sldId="431"/>
        </pc:sldMkLst>
      </pc:sldChg>
      <pc:sldChg chg="addSp delSp modSp add mod modNotesTx">
        <pc:chgData name="Aria E Fiat" userId="d352dcc2-77e0-46ba-8182-897954ed3962" providerId="ADAL" clId="{56ED43F9-0E2E-0A4A-977A-8387EDA26E6B}" dt="2020-08-10T14:03:11.817" v="17091" actId="1076"/>
        <pc:sldMkLst>
          <pc:docMk/>
          <pc:sldMk cId="702571310" sldId="432"/>
        </pc:sldMkLst>
        <pc:spChg chg="add del mod">
          <ac:chgData name="Aria E Fiat" userId="d352dcc2-77e0-46ba-8182-897954ed3962" providerId="ADAL" clId="{56ED43F9-0E2E-0A4A-977A-8387EDA26E6B}" dt="2020-08-10T13:57:02.111" v="16964"/>
          <ac:spMkLst>
            <pc:docMk/>
            <pc:sldMk cId="702571310" sldId="432"/>
            <ac:spMk id="2" creationId="{07227669-A3EF-0142-B139-912B2756FD27}"/>
          </ac:spMkLst>
        </pc:spChg>
        <pc:spChg chg="mod">
          <ac:chgData name="Aria E Fiat" userId="d352dcc2-77e0-46ba-8182-897954ed3962" providerId="ADAL" clId="{56ED43F9-0E2E-0A4A-977A-8387EDA26E6B}" dt="2020-08-10T14:03:11.817" v="17091" actId="1076"/>
          <ac:spMkLst>
            <pc:docMk/>
            <pc:sldMk cId="702571310" sldId="432"/>
            <ac:spMk id="6" creationId="{9D02CF2E-B22C-DD4A-8F82-DC324C3E0E5E}"/>
          </ac:spMkLst>
        </pc:spChg>
        <pc:spChg chg="mod">
          <ac:chgData name="Aria E Fiat" userId="d352dcc2-77e0-46ba-8182-897954ed3962" providerId="ADAL" clId="{56ED43F9-0E2E-0A4A-977A-8387EDA26E6B}" dt="2020-08-10T14:02:56.281" v="17086" actId="1076"/>
          <ac:spMkLst>
            <pc:docMk/>
            <pc:sldMk cId="702571310" sldId="432"/>
            <ac:spMk id="7" creationId="{74CEE46D-22E6-364C-B62A-339E6DE6BA7C}"/>
          </ac:spMkLst>
        </pc:spChg>
        <pc:spChg chg="del">
          <ac:chgData name="Aria E Fiat" userId="d352dcc2-77e0-46ba-8182-897954ed3962" providerId="ADAL" clId="{56ED43F9-0E2E-0A4A-977A-8387EDA26E6B}" dt="2020-08-10T13:57:01.666" v="16962" actId="478"/>
          <ac:spMkLst>
            <pc:docMk/>
            <pc:sldMk cId="702571310" sldId="432"/>
            <ac:spMk id="9" creationId="{E5147E67-0849-944F-AED7-1E06253D2917}"/>
          </ac:spMkLst>
        </pc:spChg>
        <pc:spChg chg="del">
          <ac:chgData name="Aria E Fiat" userId="d352dcc2-77e0-46ba-8182-897954ed3962" providerId="ADAL" clId="{56ED43F9-0E2E-0A4A-977A-8387EDA26E6B}" dt="2020-08-10T13:57:01.666" v="16962" actId="478"/>
          <ac:spMkLst>
            <pc:docMk/>
            <pc:sldMk cId="702571310" sldId="432"/>
            <ac:spMk id="14" creationId="{83B8C4A8-8CD1-764E-8072-BF838B22F09C}"/>
          </ac:spMkLst>
        </pc:spChg>
        <pc:spChg chg="del">
          <ac:chgData name="Aria E Fiat" userId="d352dcc2-77e0-46ba-8182-897954ed3962" providerId="ADAL" clId="{56ED43F9-0E2E-0A4A-977A-8387EDA26E6B}" dt="2020-08-10T13:57:01.666" v="16962" actId="478"/>
          <ac:spMkLst>
            <pc:docMk/>
            <pc:sldMk cId="702571310" sldId="432"/>
            <ac:spMk id="15" creationId="{A4FD031E-C854-744F-B4B0-9FF13BFD5146}"/>
          </ac:spMkLst>
        </pc:spChg>
        <pc:spChg chg="del">
          <ac:chgData name="Aria E Fiat" userId="d352dcc2-77e0-46ba-8182-897954ed3962" providerId="ADAL" clId="{56ED43F9-0E2E-0A4A-977A-8387EDA26E6B}" dt="2020-08-10T13:57:01.666" v="16962" actId="478"/>
          <ac:spMkLst>
            <pc:docMk/>
            <pc:sldMk cId="702571310" sldId="432"/>
            <ac:spMk id="16" creationId="{E2E07F4F-6B3C-8445-B89B-DC29183689CB}"/>
          </ac:spMkLst>
        </pc:spChg>
        <pc:spChg chg="del">
          <ac:chgData name="Aria E Fiat" userId="d352dcc2-77e0-46ba-8182-897954ed3962" providerId="ADAL" clId="{56ED43F9-0E2E-0A4A-977A-8387EDA26E6B}" dt="2020-08-10T13:57:01.666" v="16962" actId="478"/>
          <ac:spMkLst>
            <pc:docMk/>
            <pc:sldMk cId="702571310" sldId="432"/>
            <ac:spMk id="17" creationId="{101D1450-F674-1940-B03C-B2068BC1654B}"/>
          </ac:spMkLst>
        </pc:spChg>
        <pc:spChg chg="del">
          <ac:chgData name="Aria E Fiat" userId="d352dcc2-77e0-46ba-8182-897954ed3962" providerId="ADAL" clId="{56ED43F9-0E2E-0A4A-977A-8387EDA26E6B}" dt="2020-08-10T13:57:01.666" v="16962" actId="478"/>
          <ac:spMkLst>
            <pc:docMk/>
            <pc:sldMk cId="702571310" sldId="432"/>
            <ac:spMk id="18" creationId="{DBBCC2AF-E391-CA4E-80E2-F8F212CB2C93}"/>
          </ac:spMkLst>
        </pc:spChg>
        <pc:spChg chg="del">
          <ac:chgData name="Aria E Fiat" userId="d352dcc2-77e0-46ba-8182-897954ed3962" providerId="ADAL" clId="{56ED43F9-0E2E-0A4A-977A-8387EDA26E6B}" dt="2020-08-10T13:57:01.666" v="16962" actId="478"/>
          <ac:spMkLst>
            <pc:docMk/>
            <pc:sldMk cId="702571310" sldId="432"/>
            <ac:spMk id="19" creationId="{E7F0F8ED-308A-0E47-8123-0E216825028E}"/>
          </ac:spMkLst>
        </pc:spChg>
        <pc:spChg chg="del">
          <ac:chgData name="Aria E Fiat" userId="d352dcc2-77e0-46ba-8182-897954ed3962" providerId="ADAL" clId="{56ED43F9-0E2E-0A4A-977A-8387EDA26E6B}" dt="2020-08-10T13:57:01.666" v="16962" actId="478"/>
          <ac:spMkLst>
            <pc:docMk/>
            <pc:sldMk cId="702571310" sldId="432"/>
            <ac:spMk id="20" creationId="{4CEF5566-A011-5340-9CC5-D9A667B51847}"/>
          </ac:spMkLst>
        </pc:spChg>
        <pc:spChg chg="del">
          <ac:chgData name="Aria E Fiat" userId="d352dcc2-77e0-46ba-8182-897954ed3962" providerId="ADAL" clId="{56ED43F9-0E2E-0A4A-977A-8387EDA26E6B}" dt="2020-08-10T13:57:01.666" v="16962" actId="478"/>
          <ac:spMkLst>
            <pc:docMk/>
            <pc:sldMk cId="702571310" sldId="432"/>
            <ac:spMk id="21" creationId="{2379DA44-EAB3-E441-A572-BEDE60812747}"/>
          </ac:spMkLst>
        </pc:spChg>
        <pc:spChg chg="del">
          <ac:chgData name="Aria E Fiat" userId="d352dcc2-77e0-46ba-8182-897954ed3962" providerId="ADAL" clId="{56ED43F9-0E2E-0A4A-977A-8387EDA26E6B}" dt="2020-08-10T13:57:01.666" v="16962" actId="478"/>
          <ac:spMkLst>
            <pc:docMk/>
            <pc:sldMk cId="702571310" sldId="432"/>
            <ac:spMk id="22" creationId="{0C8EC4CA-BA11-9649-96C2-FC55A9F268A8}"/>
          </ac:spMkLst>
        </pc:spChg>
        <pc:picChg chg="add mod">
          <ac:chgData name="Aria E Fiat" userId="d352dcc2-77e0-46ba-8182-897954ed3962" providerId="ADAL" clId="{56ED43F9-0E2E-0A4A-977A-8387EDA26E6B}" dt="2020-08-10T14:02:33.265" v="17056" actId="1076"/>
          <ac:picMkLst>
            <pc:docMk/>
            <pc:sldMk cId="702571310" sldId="432"/>
            <ac:picMk id="4" creationId="{548CF75F-8AC3-114C-845B-FF6822DAD103}"/>
          </ac:picMkLst>
        </pc:picChg>
        <pc:picChg chg="add mod">
          <ac:chgData name="Aria E Fiat" userId="d352dcc2-77e0-46ba-8182-897954ed3962" providerId="ADAL" clId="{56ED43F9-0E2E-0A4A-977A-8387EDA26E6B}" dt="2020-08-10T14:02:27.183" v="17054" actId="1076"/>
          <ac:picMkLst>
            <pc:docMk/>
            <pc:sldMk cId="702571310" sldId="432"/>
            <ac:picMk id="8" creationId="{E3A7793D-3B0E-D94C-B63F-EA1A04E05D27}"/>
          </ac:picMkLst>
        </pc:picChg>
      </pc:sldChg>
      <pc:sldChg chg="add ord">
        <pc:chgData name="Aria E Fiat" userId="d352dcc2-77e0-46ba-8182-897954ed3962" providerId="ADAL" clId="{56ED43F9-0E2E-0A4A-977A-8387EDA26E6B}" dt="2020-08-10T14:46:23.681" v="17866"/>
        <pc:sldMkLst>
          <pc:docMk/>
          <pc:sldMk cId="3841758334" sldId="433"/>
        </pc:sldMkLst>
      </pc:sldChg>
      <pc:sldChg chg="add del">
        <pc:chgData name="Aria E Fiat" userId="d352dcc2-77e0-46ba-8182-897954ed3962" providerId="ADAL" clId="{56ED43F9-0E2E-0A4A-977A-8387EDA26E6B}" dt="2020-08-10T17:35:08.013" v="20468" actId="2696"/>
        <pc:sldMkLst>
          <pc:docMk/>
          <pc:sldMk cId="1245307971" sldId="434"/>
        </pc:sldMkLst>
      </pc:sldChg>
      <pc:sldChg chg="addSp delSp modSp add mod ord">
        <pc:chgData name="Aria E Fiat" userId="d352dcc2-77e0-46ba-8182-897954ed3962" providerId="ADAL" clId="{56ED43F9-0E2E-0A4A-977A-8387EDA26E6B}" dt="2020-08-10T17:36:38.562" v="20493" actId="1076"/>
        <pc:sldMkLst>
          <pc:docMk/>
          <pc:sldMk cId="4139681220" sldId="435"/>
        </pc:sldMkLst>
        <pc:spChg chg="mod">
          <ac:chgData name="Aria E Fiat" userId="d352dcc2-77e0-46ba-8182-897954ed3962" providerId="ADAL" clId="{56ED43F9-0E2E-0A4A-977A-8387EDA26E6B}" dt="2020-08-10T17:36:38.562" v="20493" actId="1076"/>
          <ac:spMkLst>
            <pc:docMk/>
            <pc:sldMk cId="4139681220" sldId="435"/>
            <ac:spMk id="2" creationId="{C0A43885-89DB-4291-8256-45D570FF9D68}"/>
          </ac:spMkLst>
        </pc:spChg>
        <pc:spChg chg="del">
          <ac:chgData name="Aria E Fiat" userId="d352dcc2-77e0-46ba-8182-897954ed3962" providerId="ADAL" clId="{56ED43F9-0E2E-0A4A-977A-8387EDA26E6B}" dt="2020-08-10T17:35:16.961" v="20469" actId="478"/>
          <ac:spMkLst>
            <pc:docMk/>
            <pc:sldMk cId="4139681220" sldId="435"/>
            <ac:spMk id="3" creationId="{65434245-C7A7-4F39-B4C2-5DFF39FEEC76}"/>
          </ac:spMkLst>
        </pc:spChg>
        <pc:spChg chg="add mod">
          <ac:chgData name="Aria E Fiat" userId="d352dcc2-77e0-46ba-8182-897954ed3962" providerId="ADAL" clId="{56ED43F9-0E2E-0A4A-977A-8387EDA26E6B}" dt="2020-08-10T17:36:11.028" v="20488" actId="1076"/>
          <ac:spMkLst>
            <pc:docMk/>
            <pc:sldMk cId="4139681220" sldId="435"/>
            <ac:spMk id="4" creationId="{A28D472B-1D7E-DD43-A56A-018A6702A043}"/>
          </ac:spMkLst>
        </pc:spChg>
        <pc:spChg chg="mod">
          <ac:chgData name="Aria E Fiat" userId="d352dcc2-77e0-46ba-8182-897954ed3962" providerId="ADAL" clId="{56ED43F9-0E2E-0A4A-977A-8387EDA26E6B}" dt="2020-08-10T17:35:17.554" v="20470"/>
          <ac:spMkLst>
            <pc:docMk/>
            <pc:sldMk cId="4139681220" sldId="435"/>
            <ac:spMk id="6" creationId="{2686E2DB-0DB9-9548-AA2A-C6FD0981A2FE}"/>
          </ac:spMkLst>
        </pc:spChg>
        <pc:spChg chg="mod">
          <ac:chgData name="Aria E Fiat" userId="d352dcc2-77e0-46ba-8182-897954ed3962" providerId="ADAL" clId="{56ED43F9-0E2E-0A4A-977A-8387EDA26E6B}" dt="2020-08-10T17:35:17.554" v="20470"/>
          <ac:spMkLst>
            <pc:docMk/>
            <pc:sldMk cId="4139681220" sldId="435"/>
            <ac:spMk id="7" creationId="{BB6949C1-F70B-784C-8F34-97DDF640203A}"/>
          </ac:spMkLst>
        </pc:spChg>
        <pc:spChg chg="mod">
          <ac:chgData name="Aria E Fiat" userId="d352dcc2-77e0-46ba-8182-897954ed3962" providerId="ADAL" clId="{56ED43F9-0E2E-0A4A-977A-8387EDA26E6B}" dt="2020-08-10T17:35:17.554" v="20470"/>
          <ac:spMkLst>
            <pc:docMk/>
            <pc:sldMk cId="4139681220" sldId="435"/>
            <ac:spMk id="8" creationId="{169D1E53-E756-8642-B7F2-C1BD2B650A00}"/>
          </ac:spMkLst>
        </pc:spChg>
        <pc:spChg chg="mod">
          <ac:chgData name="Aria E Fiat" userId="d352dcc2-77e0-46ba-8182-897954ed3962" providerId="ADAL" clId="{56ED43F9-0E2E-0A4A-977A-8387EDA26E6B}" dt="2020-08-10T17:35:17.554" v="20470"/>
          <ac:spMkLst>
            <pc:docMk/>
            <pc:sldMk cId="4139681220" sldId="435"/>
            <ac:spMk id="9" creationId="{12330C88-9F77-6A4A-BD9A-758058DC22D7}"/>
          </ac:spMkLst>
        </pc:spChg>
        <pc:spChg chg="mod">
          <ac:chgData name="Aria E Fiat" userId="d352dcc2-77e0-46ba-8182-897954ed3962" providerId="ADAL" clId="{56ED43F9-0E2E-0A4A-977A-8387EDA26E6B}" dt="2020-08-10T17:35:17.554" v="20470"/>
          <ac:spMkLst>
            <pc:docMk/>
            <pc:sldMk cId="4139681220" sldId="435"/>
            <ac:spMk id="10" creationId="{C6D98EA9-AE5B-3141-933D-528C4FF18D6A}"/>
          </ac:spMkLst>
        </pc:spChg>
        <pc:spChg chg="mod">
          <ac:chgData name="Aria E Fiat" userId="d352dcc2-77e0-46ba-8182-897954ed3962" providerId="ADAL" clId="{56ED43F9-0E2E-0A4A-977A-8387EDA26E6B}" dt="2020-08-10T17:35:17.554" v="20470"/>
          <ac:spMkLst>
            <pc:docMk/>
            <pc:sldMk cId="4139681220" sldId="435"/>
            <ac:spMk id="11" creationId="{D1F14A71-A442-9340-B315-D910577EED96}"/>
          </ac:spMkLst>
        </pc:spChg>
        <pc:spChg chg="add mod">
          <ac:chgData name="Aria E Fiat" userId="d352dcc2-77e0-46ba-8182-897954ed3962" providerId="ADAL" clId="{56ED43F9-0E2E-0A4A-977A-8387EDA26E6B}" dt="2020-08-10T17:36:35.920" v="20492" actId="1076"/>
          <ac:spMkLst>
            <pc:docMk/>
            <pc:sldMk cId="4139681220" sldId="435"/>
            <ac:spMk id="12" creationId="{8E371640-B018-7942-ABBE-9A37D51CFDBF}"/>
          </ac:spMkLst>
        </pc:spChg>
        <pc:grpChg chg="add mod">
          <ac:chgData name="Aria E Fiat" userId="d352dcc2-77e0-46ba-8182-897954ed3962" providerId="ADAL" clId="{56ED43F9-0E2E-0A4A-977A-8387EDA26E6B}" dt="2020-08-10T17:36:11.028" v="20488" actId="1076"/>
          <ac:grpSpMkLst>
            <pc:docMk/>
            <pc:sldMk cId="4139681220" sldId="435"/>
            <ac:grpSpMk id="5" creationId="{0842763C-25E6-F946-92F3-3B65D9C5E95D}"/>
          </ac:grpSpMkLst>
        </pc:grpChg>
      </pc:sldChg>
      <pc:sldChg chg="addSp delSp modSp add mod ord">
        <pc:chgData name="Aria E Fiat" userId="d352dcc2-77e0-46ba-8182-897954ed3962" providerId="ADAL" clId="{56ED43F9-0E2E-0A4A-977A-8387EDA26E6B}" dt="2020-08-10T17:38:03.106" v="20514" actId="207"/>
        <pc:sldMkLst>
          <pc:docMk/>
          <pc:sldMk cId="1532164756" sldId="436"/>
        </pc:sldMkLst>
        <pc:spChg chg="del">
          <ac:chgData name="Aria E Fiat" userId="d352dcc2-77e0-46ba-8182-897954ed3962" providerId="ADAL" clId="{56ED43F9-0E2E-0A4A-977A-8387EDA26E6B}" dt="2020-08-10T17:36:53.625" v="20497" actId="478"/>
          <ac:spMkLst>
            <pc:docMk/>
            <pc:sldMk cId="1532164756" sldId="436"/>
            <ac:spMk id="4" creationId="{A28D472B-1D7E-DD43-A56A-018A6702A043}"/>
          </ac:spMkLst>
        </pc:spChg>
        <pc:spChg chg="add mod">
          <ac:chgData name="Aria E Fiat" userId="d352dcc2-77e0-46ba-8182-897954ed3962" providerId="ADAL" clId="{56ED43F9-0E2E-0A4A-977A-8387EDA26E6B}" dt="2020-08-10T17:37:35.465" v="20507" actId="1076"/>
          <ac:spMkLst>
            <pc:docMk/>
            <pc:sldMk cId="1532164756" sldId="436"/>
            <ac:spMk id="13" creationId="{49627659-2C2E-3240-8111-1D9F54BEC825}"/>
          </ac:spMkLst>
        </pc:spChg>
        <pc:spChg chg="add mod">
          <ac:chgData name="Aria E Fiat" userId="d352dcc2-77e0-46ba-8182-897954ed3962" providerId="ADAL" clId="{56ED43F9-0E2E-0A4A-977A-8387EDA26E6B}" dt="2020-08-10T17:38:00.133" v="20513" actId="207"/>
          <ac:spMkLst>
            <pc:docMk/>
            <pc:sldMk cId="1532164756" sldId="436"/>
            <ac:spMk id="14" creationId="{B2B50115-C18D-374E-A238-69FD6ADC8838}"/>
          </ac:spMkLst>
        </pc:spChg>
        <pc:spChg chg="add mod">
          <ac:chgData name="Aria E Fiat" userId="d352dcc2-77e0-46ba-8182-897954ed3962" providerId="ADAL" clId="{56ED43F9-0E2E-0A4A-977A-8387EDA26E6B}" dt="2020-08-10T17:38:03.106" v="20514" actId="207"/>
          <ac:spMkLst>
            <pc:docMk/>
            <pc:sldMk cId="1532164756" sldId="436"/>
            <ac:spMk id="15" creationId="{F8456B21-89F3-E64F-ADD6-1D7437E0FA9A}"/>
          </ac:spMkLst>
        </pc:spChg>
        <pc:grpChg chg="del">
          <ac:chgData name="Aria E Fiat" userId="d352dcc2-77e0-46ba-8182-897954ed3962" providerId="ADAL" clId="{56ED43F9-0E2E-0A4A-977A-8387EDA26E6B}" dt="2020-08-10T17:36:56.612" v="20498" actId="478"/>
          <ac:grpSpMkLst>
            <pc:docMk/>
            <pc:sldMk cId="1532164756" sldId="436"/>
            <ac:grpSpMk id="5" creationId="{0842763C-25E6-F946-92F3-3B65D9C5E95D}"/>
          </ac:grpSpMkLst>
        </pc:grpChg>
      </pc:sldChg>
      <pc:sldChg chg="addSp delSp modSp add mod">
        <pc:chgData name="Aria E Fiat" userId="d352dcc2-77e0-46ba-8182-897954ed3962" providerId="ADAL" clId="{56ED43F9-0E2E-0A4A-977A-8387EDA26E6B}" dt="2020-08-10T17:39:22.065" v="20537" actId="1076"/>
        <pc:sldMkLst>
          <pc:docMk/>
          <pc:sldMk cId="224653734" sldId="437"/>
        </pc:sldMkLst>
        <pc:spChg chg="mod">
          <ac:chgData name="Aria E Fiat" userId="d352dcc2-77e0-46ba-8182-897954ed3962" providerId="ADAL" clId="{56ED43F9-0E2E-0A4A-977A-8387EDA26E6B}" dt="2020-08-10T17:38:42.864" v="20531" actId="1076"/>
          <ac:spMkLst>
            <pc:docMk/>
            <pc:sldMk cId="224653734" sldId="437"/>
            <ac:spMk id="2" creationId="{C0A43885-89DB-4291-8256-45D570FF9D68}"/>
          </ac:spMkLst>
        </pc:spChg>
        <pc:spChg chg="del">
          <ac:chgData name="Aria E Fiat" userId="d352dcc2-77e0-46ba-8182-897954ed3962" providerId="ADAL" clId="{56ED43F9-0E2E-0A4A-977A-8387EDA26E6B}" dt="2020-08-10T17:38:39.268" v="20530" actId="478"/>
          <ac:spMkLst>
            <pc:docMk/>
            <pc:sldMk cId="224653734" sldId="437"/>
            <ac:spMk id="4" creationId="{A28D472B-1D7E-DD43-A56A-018A6702A043}"/>
          </ac:spMkLst>
        </pc:spChg>
        <pc:spChg chg="mod">
          <ac:chgData name="Aria E Fiat" userId="d352dcc2-77e0-46ba-8182-897954ed3962" providerId="ADAL" clId="{56ED43F9-0E2E-0A4A-977A-8387EDA26E6B}" dt="2020-08-10T17:38:32.169" v="20528" actId="1076"/>
          <ac:spMkLst>
            <pc:docMk/>
            <pc:sldMk cId="224653734" sldId="437"/>
            <ac:spMk id="12" creationId="{8E371640-B018-7942-ABBE-9A37D51CFDBF}"/>
          </ac:spMkLst>
        </pc:spChg>
        <pc:spChg chg="add mod">
          <ac:chgData name="Aria E Fiat" userId="d352dcc2-77e0-46ba-8182-897954ed3962" providerId="ADAL" clId="{56ED43F9-0E2E-0A4A-977A-8387EDA26E6B}" dt="2020-08-10T17:39:22.065" v="20537" actId="1076"/>
          <ac:spMkLst>
            <pc:docMk/>
            <pc:sldMk cId="224653734" sldId="437"/>
            <ac:spMk id="13" creationId="{BD644A5B-74D1-A54D-B7F7-0B38BB6B14A6}"/>
          </ac:spMkLst>
        </pc:spChg>
        <pc:spChg chg="add mod">
          <ac:chgData name="Aria E Fiat" userId="d352dcc2-77e0-46ba-8182-897954ed3962" providerId="ADAL" clId="{56ED43F9-0E2E-0A4A-977A-8387EDA26E6B}" dt="2020-08-10T17:39:22.065" v="20537" actId="1076"/>
          <ac:spMkLst>
            <pc:docMk/>
            <pc:sldMk cId="224653734" sldId="437"/>
            <ac:spMk id="14" creationId="{808F0A16-B43E-614B-9090-B1C7BB419C72}"/>
          </ac:spMkLst>
        </pc:spChg>
        <pc:grpChg chg="del">
          <ac:chgData name="Aria E Fiat" userId="d352dcc2-77e0-46ba-8182-897954ed3962" providerId="ADAL" clId="{56ED43F9-0E2E-0A4A-977A-8387EDA26E6B}" dt="2020-08-10T17:38:39.268" v="20530" actId="478"/>
          <ac:grpSpMkLst>
            <pc:docMk/>
            <pc:sldMk cId="224653734" sldId="437"/>
            <ac:grpSpMk id="5" creationId="{0842763C-25E6-F946-92F3-3B65D9C5E95D}"/>
          </ac:grpSpMkLst>
        </pc:grpChg>
      </pc:sldChg>
      <pc:sldChg chg="addSp delSp modSp add mod">
        <pc:chgData name="Aria E Fiat" userId="d352dcc2-77e0-46ba-8182-897954ed3962" providerId="ADAL" clId="{56ED43F9-0E2E-0A4A-977A-8387EDA26E6B}" dt="2020-08-10T17:42:23.718" v="20560" actId="122"/>
        <pc:sldMkLst>
          <pc:docMk/>
          <pc:sldMk cId="577433416" sldId="438"/>
        </pc:sldMkLst>
        <pc:spChg chg="mod">
          <ac:chgData name="Aria E Fiat" userId="d352dcc2-77e0-46ba-8182-897954ed3962" providerId="ADAL" clId="{56ED43F9-0E2E-0A4A-977A-8387EDA26E6B}" dt="2020-08-10T17:42:23.718" v="20560" actId="122"/>
          <ac:spMkLst>
            <pc:docMk/>
            <pc:sldMk cId="577433416" sldId="438"/>
            <ac:spMk id="2" creationId="{C0A43885-89DB-4291-8256-45D570FF9D68}"/>
          </ac:spMkLst>
        </pc:spChg>
        <pc:spChg chg="add mod">
          <ac:chgData name="Aria E Fiat" userId="d352dcc2-77e0-46ba-8182-897954ed3962" providerId="ADAL" clId="{56ED43F9-0E2E-0A4A-977A-8387EDA26E6B}" dt="2020-08-10T17:41:54.238" v="20555" actId="5793"/>
          <ac:spMkLst>
            <pc:docMk/>
            <pc:sldMk cId="577433416" sldId="438"/>
            <ac:spMk id="6" creationId="{989E8760-47FE-474E-AE7B-E833B1D80D75}"/>
          </ac:spMkLst>
        </pc:spChg>
        <pc:spChg chg="mod">
          <ac:chgData name="Aria E Fiat" userId="d352dcc2-77e0-46ba-8182-897954ed3962" providerId="ADAL" clId="{56ED43F9-0E2E-0A4A-977A-8387EDA26E6B}" dt="2020-08-10T17:42:20.621" v="20559" actId="1076"/>
          <ac:spMkLst>
            <pc:docMk/>
            <pc:sldMk cId="577433416" sldId="438"/>
            <ac:spMk id="12" creationId="{8E371640-B018-7942-ABBE-9A37D51CFDBF}"/>
          </ac:spMkLst>
        </pc:spChg>
        <pc:spChg chg="del">
          <ac:chgData name="Aria E Fiat" userId="d352dcc2-77e0-46ba-8182-897954ed3962" providerId="ADAL" clId="{56ED43F9-0E2E-0A4A-977A-8387EDA26E6B}" dt="2020-08-10T17:40:03.530" v="20543" actId="478"/>
          <ac:spMkLst>
            <pc:docMk/>
            <pc:sldMk cId="577433416" sldId="438"/>
            <ac:spMk id="13" creationId="{BD644A5B-74D1-A54D-B7F7-0B38BB6B14A6}"/>
          </ac:spMkLst>
        </pc:spChg>
        <pc:spChg chg="del">
          <ac:chgData name="Aria E Fiat" userId="d352dcc2-77e0-46ba-8182-897954ed3962" providerId="ADAL" clId="{56ED43F9-0E2E-0A4A-977A-8387EDA26E6B}" dt="2020-08-10T17:40:00.579" v="20542" actId="478"/>
          <ac:spMkLst>
            <pc:docMk/>
            <pc:sldMk cId="577433416" sldId="438"/>
            <ac:spMk id="14" creationId="{808F0A16-B43E-614B-9090-B1C7BB419C72}"/>
          </ac:spMkLst>
        </pc:spChg>
        <pc:picChg chg="add mod modCrop">
          <ac:chgData name="Aria E Fiat" userId="d352dcc2-77e0-46ba-8182-897954ed3962" providerId="ADAL" clId="{56ED43F9-0E2E-0A4A-977A-8387EDA26E6B}" dt="2020-08-10T17:42:08.518" v="20557" actId="732"/>
          <ac:picMkLst>
            <pc:docMk/>
            <pc:sldMk cId="577433416" sldId="438"/>
            <ac:picMk id="4" creationId="{5A15D1CC-F71C-3143-920B-B8BC847B948B}"/>
          </ac:picMkLst>
        </pc:picChg>
      </pc:sldChg>
      <pc:sldChg chg="addSp delSp modSp add mod">
        <pc:chgData name="Aria E Fiat" userId="d352dcc2-77e0-46ba-8182-897954ed3962" providerId="ADAL" clId="{56ED43F9-0E2E-0A4A-977A-8387EDA26E6B}" dt="2020-08-10T17:44:14.408" v="20585" actId="1076"/>
        <pc:sldMkLst>
          <pc:docMk/>
          <pc:sldMk cId="1422830004" sldId="439"/>
        </pc:sldMkLst>
        <pc:spChg chg="mod">
          <ac:chgData name="Aria E Fiat" userId="d352dcc2-77e0-46ba-8182-897954ed3962" providerId="ADAL" clId="{56ED43F9-0E2E-0A4A-977A-8387EDA26E6B}" dt="2020-08-10T17:42:57.418" v="20570" actId="27636"/>
          <ac:spMkLst>
            <pc:docMk/>
            <pc:sldMk cId="1422830004" sldId="439"/>
            <ac:spMk id="2" creationId="{C0A43885-89DB-4291-8256-45D570FF9D68}"/>
          </ac:spMkLst>
        </pc:spChg>
        <pc:spChg chg="add del mod">
          <ac:chgData name="Aria E Fiat" userId="d352dcc2-77e0-46ba-8182-897954ed3962" providerId="ADAL" clId="{56ED43F9-0E2E-0A4A-977A-8387EDA26E6B}" dt="2020-08-10T17:44:08.688" v="20584" actId="478"/>
          <ac:spMkLst>
            <pc:docMk/>
            <pc:sldMk cId="1422830004" sldId="439"/>
            <ac:spMk id="3" creationId="{C3F6B9F9-89AB-DC46-AB15-F8F264F5A4F4}"/>
          </ac:spMkLst>
        </pc:spChg>
        <pc:spChg chg="del">
          <ac:chgData name="Aria E Fiat" userId="d352dcc2-77e0-46ba-8182-897954ed3962" providerId="ADAL" clId="{56ED43F9-0E2E-0A4A-977A-8387EDA26E6B}" dt="2020-08-10T17:43:06.617" v="20571" actId="478"/>
          <ac:spMkLst>
            <pc:docMk/>
            <pc:sldMk cId="1422830004" sldId="439"/>
            <ac:spMk id="6" creationId="{989E8760-47FE-474E-AE7B-E833B1D80D75}"/>
          </ac:spMkLst>
        </pc:spChg>
        <pc:spChg chg="mod">
          <ac:chgData name="Aria E Fiat" userId="d352dcc2-77e0-46ba-8182-897954ed3962" providerId="ADAL" clId="{56ED43F9-0E2E-0A4A-977A-8387EDA26E6B}" dt="2020-08-10T17:43:08.934" v="20573"/>
          <ac:spMkLst>
            <pc:docMk/>
            <pc:sldMk cId="1422830004" sldId="439"/>
            <ac:spMk id="8" creationId="{776B7986-3C6A-924D-8517-C56BB36389D9}"/>
          </ac:spMkLst>
        </pc:spChg>
        <pc:spChg chg="mod">
          <ac:chgData name="Aria E Fiat" userId="d352dcc2-77e0-46ba-8182-897954ed3962" providerId="ADAL" clId="{56ED43F9-0E2E-0A4A-977A-8387EDA26E6B}" dt="2020-08-10T17:43:08.934" v="20573"/>
          <ac:spMkLst>
            <pc:docMk/>
            <pc:sldMk cId="1422830004" sldId="439"/>
            <ac:spMk id="9" creationId="{B814E8CF-CDC3-6843-ABA1-92218C5AE07E}"/>
          </ac:spMkLst>
        </pc:spChg>
        <pc:spChg chg="mod">
          <ac:chgData name="Aria E Fiat" userId="d352dcc2-77e0-46ba-8182-897954ed3962" providerId="ADAL" clId="{56ED43F9-0E2E-0A4A-977A-8387EDA26E6B}" dt="2020-08-10T17:43:08.934" v="20573"/>
          <ac:spMkLst>
            <pc:docMk/>
            <pc:sldMk cId="1422830004" sldId="439"/>
            <ac:spMk id="10" creationId="{381233EA-D71C-7C4D-A430-1B58643113D8}"/>
          </ac:spMkLst>
        </pc:spChg>
        <pc:spChg chg="mod">
          <ac:chgData name="Aria E Fiat" userId="d352dcc2-77e0-46ba-8182-897954ed3962" providerId="ADAL" clId="{56ED43F9-0E2E-0A4A-977A-8387EDA26E6B}" dt="2020-08-10T17:43:08.934" v="20573"/>
          <ac:spMkLst>
            <pc:docMk/>
            <pc:sldMk cId="1422830004" sldId="439"/>
            <ac:spMk id="11" creationId="{AF045753-0C50-DF44-946C-2CCB1468E80C}"/>
          </ac:spMkLst>
        </pc:spChg>
        <pc:spChg chg="mod">
          <ac:chgData name="Aria E Fiat" userId="d352dcc2-77e0-46ba-8182-897954ed3962" providerId="ADAL" clId="{56ED43F9-0E2E-0A4A-977A-8387EDA26E6B}" dt="2020-08-10T17:43:08.934" v="20573"/>
          <ac:spMkLst>
            <pc:docMk/>
            <pc:sldMk cId="1422830004" sldId="439"/>
            <ac:spMk id="13" creationId="{BFE9BFC6-0EC2-B242-A929-0FAEF00EBCAB}"/>
          </ac:spMkLst>
        </pc:spChg>
        <pc:spChg chg="mod">
          <ac:chgData name="Aria E Fiat" userId="d352dcc2-77e0-46ba-8182-897954ed3962" providerId="ADAL" clId="{56ED43F9-0E2E-0A4A-977A-8387EDA26E6B}" dt="2020-08-10T17:43:08.934" v="20573"/>
          <ac:spMkLst>
            <pc:docMk/>
            <pc:sldMk cId="1422830004" sldId="439"/>
            <ac:spMk id="14" creationId="{50715E07-6C5E-DF43-A647-BBDFD822D174}"/>
          </ac:spMkLst>
        </pc:spChg>
        <pc:spChg chg="mod">
          <ac:chgData name="Aria E Fiat" userId="d352dcc2-77e0-46ba-8182-897954ed3962" providerId="ADAL" clId="{56ED43F9-0E2E-0A4A-977A-8387EDA26E6B}" dt="2020-08-10T17:43:08.934" v="20573"/>
          <ac:spMkLst>
            <pc:docMk/>
            <pc:sldMk cId="1422830004" sldId="439"/>
            <ac:spMk id="15" creationId="{86447F1A-EEE0-BC49-BBB2-90767E562F2B}"/>
          </ac:spMkLst>
        </pc:spChg>
        <pc:spChg chg="mod">
          <ac:chgData name="Aria E Fiat" userId="d352dcc2-77e0-46ba-8182-897954ed3962" providerId="ADAL" clId="{56ED43F9-0E2E-0A4A-977A-8387EDA26E6B}" dt="2020-08-10T17:43:08.934" v="20573"/>
          <ac:spMkLst>
            <pc:docMk/>
            <pc:sldMk cId="1422830004" sldId="439"/>
            <ac:spMk id="16" creationId="{76B6F0F2-3E68-D64D-927D-0878A5CAD811}"/>
          </ac:spMkLst>
        </pc:spChg>
        <pc:spChg chg="mod">
          <ac:chgData name="Aria E Fiat" userId="d352dcc2-77e0-46ba-8182-897954ed3962" providerId="ADAL" clId="{56ED43F9-0E2E-0A4A-977A-8387EDA26E6B}" dt="2020-08-10T17:43:08.934" v="20573"/>
          <ac:spMkLst>
            <pc:docMk/>
            <pc:sldMk cId="1422830004" sldId="439"/>
            <ac:spMk id="17" creationId="{83054A92-E8EA-CF44-B9AA-7E3F6F23C6C7}"/>
          </ac:spMkLst>
        </pc:spChg>
        <pc:spChg chg="mod">
          <ac:chgData name="Aria E Fiat" userId="d352dcc2-77e0-46ba-8182-897954ed3962" providerId="ADAL" clId="{56ED43F9-0E2E-0A4A-977A-8387EDA26E6B}" dt="2020-08-10T17:43:08.934" v="20573"/>
          <ac:spMkLst>
            <pc:docMk/>
            <pc:sldMk cId="1422830004" sldId="439"/>
            <ac:spMk id="18" creationId="{8E170083-360E-D34A-A0BD-8DBD7377DD50}"/>
          </ac:spMkLst>
        </pc:spChg>
        <pc:spChg chg="mod">
          <ac:chgData name="Aria E Fiat" userId="d352dcc2-77e0-46ba-8182-897954ed3962" providerId="ADAL" clId="{56ED43F9-0E2E-0A4A-977A-8387EDA26E6B}" dt="2020-08-10T17:43:08.934" v="20573"/>
          <ac:spMkLst>
            <pc:docMk/>
            <pc:sldMk cId="1422830004" sldId="439"/>
            <ac:spMk id="19" creationId="{C2D1E183-228F-1C40-AB99-5FFF6082A5DC}"/>
          </ac:spMkLst>
        </pc:spChg>
        <pc:spChg chg="mod">
          <ac:chgData name="Aria E Fiat" userId="d352dcc2-77e0-46ba-8182-897954ed3962" providerId="ADAL" clId="{56ED43F9-0E2E-0A4A-977A-8387EDA26E6B}" dt="2020-08-10T17:43:08.934" v="20573"/>
          <ac:spMkLst>
            <pc:docMk/>
            <pc:sldMk cId="1422830004" sldId="439"/>
            <ac:spMk id="20" creationId="{BDA84936-FD2A-AD40-BD7B-5BA3A4341C5D}"/>
          </ac:spMkLst>
        </pc:spChg>
        <pc:spChg chg="mod">
          <ac:chgData name="Aria E Fiat" userId="d352dcc2-77e0-46ba-8182-897954ed3962" providerId="ADAL" clId="{56ED43F9-0E2E-0A4A-977A-8387EDA26E6B}" dt="2020-08-10T17:43:08.934" v="20573"/>
          <ac:spMkLst>
            <pc:docMk/>
            <pc:sldMk cId="1422830004" sldId="439"/>
            <ac:spMk id="21" creationId="{D05FEEE6-6494-5947-8922-08AE3E319333}"/>
          </ac:spMkLst>
        </pc:spChg>
        <pc:spChg chg="mod">
          <ac:chgData name="Aria E Fiat" userId="d352dcc2-77e0-46ba-8182-897954ed3962" providerId="ADAL" clId="{56ED43F9-0E2E-0A4A-977A-8387EDA26E6B}" dt="2020-08-10T17:43:08.934" v="20573"/>
          <ac:spMkLst>
            <pc:docMk/>
            <pc:sldMk cId="1422830004" sldId="439"/>
            <ac:spMk id="22" creationId="{585B2353-C7E5-354B-9FF9-715D7B1E39D3}"/>
          </ac:spMkLst>
        </pc:spChg>
        <pc:spChg chg="mod">
          <ac:chgData name="Aria E Fiat" userId="d352dcc2-77e0-46ba-8182-897954ed3962" providerId="ADAL" clId="{56ED43F9-0E2E-0A4A-977A-8387EDA26E6B}" dt="2020-08-10T17:43:08.934" v="20573"/>
          <ac:spMkLst>
            <pc:docMk/>
            <pc:sldMk cId="1422830004" sldId="439"/>
            <ac:spMk id="23" creationId="{68B94693-A331-5D42-9618-3EA075912D26}"/>
          </ac:spMkLst>
        </pc:spChg>
        <pc:spChg chg="mod">
          <ac:chgData name="Aria E Fiat" userId="d352dcc2-77e0-46ba-8182-897954ed3962" providerId="ADAL" clId="{56ED43F9-0E2E-0A4A-977A-8387EDA26E6B}" dt="2020-08-10T17:43:08.934" v="20573"/>
          <ac:spMkLst>
            <pc:docMk/>
            <pc:sldMk cId="1422830004" sldId="439"/>
            <ac:spMk id="24" creationId="{5E8AD1D8-9594-D246-AA9D-4A3120BB6E66}"/>
          </ac:spMkLst>
        </pc:spChg>
        <pc:grpChg chg="add mod">
          <ac:chgData name="Aria E Fiat" userId="d352dcc2-77e0-46ba-8182-897954ed3962" providerId="ADAL" clId="{56ED43F9-0E2E-0A4A-977A-8387EDA26E6B}" dt="2020-08-10T17:44:14.408" v="20585" actId="1076"/>
          <ac:grpSpMkLst>
            <pc:docMk/>
            <pc:sldMk cId="1422830004" sldId="439"/>
            <ac:grpSpMk id="7" creationId="{272B8C97-D168-F94D-893E-CE43AE4BC6C7}"/>
          </ac:grpSpMkLst>
        </pc:grpChg>
        <pc:picChg chg="del">
          <ac:chgData name="Aria E Fiat" userId="d352dcc2-77e0-46ba-8182-897954ed3962" providerId="ADAL" clId="{56ED43F9-0E2E-0A4A-977A-8387EDA26E6B}" dt="2020-08-10T17:43:08.229" v="20572" actId="478"/>
          <ac:picMkLst>
            <pc:docMk/>
            <pc:sldMk cId="1422830004" sldId="439"/>
            <ac:picMk id="4" creationId="{5A15D1CC-F71C-3143-920B-B8BC847B948B}"/>
          </ac:picMkLst>
        </pc:picChg>
      </pc:sldChg>
      <pc:sldChg chg="addSp delSp modSp add mod ord modNotesTx">
        <pc:chgData name="Aria E Fiat" userId="d352dcc2-77e0-46ba-8182-897954ed3962" providerId="ADAL" clId="{56ED43F9-0E2E-0A4A-977A-8387EDA26E6B}" dt="2020-08-10T18:33:41.196" v="22469"/>
        <pc:sldMkLst>
          <pc:docMk/>
          <pc:sldMk cId="1701445794" sldId="440"/>
        </pc:sldMkLst>
        <pc:spChg chg="del mod">
          <ac:chgData name="Aria E Fiat" userId="d352dcc2-77e0-46ba-8182-897954ed3962" providerId="ADAL" clId="{56ED43F9-0E2E-0A4A-977A-8387EDA26E6B}" dt="2020-08-10T18:25:04.264" v="22025" actId="478"/>
          <ac:spMkLst>
            <pc:docMk/>
            <pc:sldMk cId="1701445794" sldId="440"/>
            <ac:spMk id="2" creationId="{C24D92B1-D17A-49B9-B9AD-D37A48608CC3}"/>
          </ac:spMkLst>
        </pc:spChg>
        <pc:spChg chg="add mod">
          <ac:chgData name="Aria E Fiat" userId="d352dcc2-77e0-46ba-8182-897954ed3962" providerId="ADAL" clId="{56ED43F9-0E2E-0A4A-977A-8387EDA26E6B}" dt="2020-08-10T18:24:57.817" v="22023" actId="1076"/>
          <ac:spMkLst>
            <pc:docMk/>
            <pc:sldMk cId="1701445794" sldId="440"/>
            <ac:spMk id="3" creationId="{8DF4BE27-9AC2-B84E-8B61-53407245395A}"/>
          </ac:spMkLst>
        </pc:spChg>
        <pc:spChg chg="add del mod">
          <ac:chgData name="Aria E Fiat" userId="d352dcc2-77e0-46ba-8182-897954ed3962" providerId="ADAL" clId="{56ED43F9-0E2E-0A4A-977A-8387EDA26E6B}" dt="2020-08-10T18:25:06.976" v="22026" actId="478"/>
          <ac:spMkLst>
            <pc:docMk/>
            <pc:sldMk cId="1701445794" sldId="440"/>
            <ac:spMk id="5" creationId="{2EE0734B-EE2C-1E42-A687-43DEA460D7B7}"/>
          </ac:spMkLst>
        </pc:spChg>
        <pc:spChg chg="mod">
          <ac:chgData name="Aria E Fiat" userId="d352dcc2-77e0-46ba-8182-897954ed3962" providerId="ADAL" clId="{56ED43F9-0E2E-0A4A-977A-8387EDA26E6B}" dt="2020-08-10T18:24:57.817" v="22023" actId="1076"/>
          <ac:spMkLst>
            <pc:docMk/>
            <pc:sldMk cId="1701445794" sldId="440"/>
            <ac:spMk id="9" creationId="{5479A366-40F5-5F43-9010-F1AEDDE44B47}"/>
          </ac:spMkLst>
        </pc:spChg>
        <pc:spChg chg="del">
          <ac:chgData name="Aria E Fiat" userId="d352dcc2-77e0-46ba-8182-897954ed3962" providerId="ADAL" clId="{56ED43F9-0E2E-0A4A-977A-8387EDA26E6B}" dt="2020-08-10T18:24:03.966" v="22012" actId="478"/>
          <ac:spMkLst>
            <pc:docMk/>
            <pc:sldMk cId="1701445794" sldId="440"/>
            <ac:spMk id="10" creationId="{ECA44F76-D0B1-C843-9D0D-D32F15E514C2}"/>
          </ac:spMkLst>
        </pc:spChg>
        <pc:spChg chg="del">
          <ac:chgData name="Aria E Fiat" userId="d352dcc2-77e0-46ba-8182-897954ed3962" providerId="ADAL" clId="{56ED43F9-0E2E-0A4A-977A-8387EDA26E6B}" dt="2020-08-10T18:24:03.966" v="22012" actId="478"/>
          <ac:spMkLst>
            <pc:docMk/>
            <pc:sldMk cId="1701445794" sldId="440"/>
            <ac:spMk id="11" creationId="{7037D0EA-C692-4F40-B621-F4E68656FD00}"/>
          </ac:spMkLst>
        </pc:spChg>
        <pc:spChg chg="del">
          <ac:chgData name="Aria E Fiat" userId="d352dcc2-77e0-46ba-8182-897954ed3962" providerId="ADAL" clId="{56ED43F9-0E2E-0A4A-977A-8387EDA26E6B}" dt="2020-08-10T18:24:06.217" v="22013" actId="478"/>
          <ac:spMkLst>
            <pc:docMk/>
            <pc:sldMk cId="1701445794" sldId="440"/>
            <ac:spMk id="12" creationId="{94C38C24-D9BB-4F46-81AF-160E923150E4}"/>
          </ac:spMkLst>
        </pc:spChg>
        <pc:spChg chg="del">
          <ac:chgData name="Aria E Fiat" userId="d352dcc2-77e0-46ba-8182-897954ed3962" providerId="ADAL" clId="{56ED43F9-0E2E-0A4A-977A-8387EDA26E6B}" dt="2020-08-10T18:24:03.966" v="22012" actId="478"/>
          <ac:spMkLst>
            <pc:docMk/>
            <pc:sldMk cId="1701445794" sldId="440"/>
            <ac:spMk id="13" creationId="{A93A16E5-1BF7-5F4D-97F2-724530A6986E}"/>
          </ac:spMkLst>
        </pc:spChg>
        <pc:spChg chg="del">
          <ac:chgData name="Aria E Fiat" userId="d352dcc2-77e0-46ba-8182-897954ed3962" providerId="ADAL" clId="{56ED43F9-0E2E-0A4A-977A-8387EDA26E6B}" dt="2020-08-10T18:24:03.966" v="22012" actId="478"/>
          <ac:spMkLst>
            <pc:docMk/>
            <pc:sldMk cId="1701445794" sldId="440"/>
            <ac:spMk id="15" creationId="{856D9FCC-F086-A848-AEC4-950C75ABC8EC}"/>
          </ac:spMkLst>
        </pc:spChg>
        <pc:spChg chg="add mod">
          <ac:chgData name="Aria E Fiat" userId="d352dcc2-77e0-46ba-8182-897954ed3962" providerId="ADAL" clId="{56ED43F9-0E2E-0A4A-977A-8387EDA26E6B}" dt="2020-08-10T18:25:54.700" v="22184" actId="20577"/>
          <ac:spMkLst>
            <pc:docMk/>
            <pc:sldMk cId="1701445794" sldId="440"/>
            <ac:spMk id="17" creationId="{9C8D89FC-02A2-C84A-AAFA-074C98819D14}"/>
          </ac:spMkLst>
        </pc:spChg>
        <pc:spChg chg="del">
          <ac:chgData name="Aria E Fiat" userId="d352dcc2-77e0-46ba-8182-897954ed3962" providerId="ADAL" clId="{56ED43F9-0E2E-0A4A-977A-8387EDA26E6B}" dt="2020-08-10T18:25:09.117" v="22027" actId="478"/>
          <ac:spMkLst>
            <pc:docMk/>
            <pc:sldMk cId="1701445794" sldId="440"/>
            <ac:spMk id="18" creationId="{A92EF5E7-45B1-7E4F-BAD4-EC2458E26275}"/>
          </ac:spMkLst>
        </pc:spChg>
        <pc:spChg chg="add mod">
          <ac:chgData name="Aria E Fiat" userId="d352dcc2-77e0-46ba-8182-897954ed3962" providerId="ADAL" clId="{56ED43F9-0E2E-0A4A-977A-8387EDA26E6B}" dt="2020-08-10T18:25:31.270" v="22066" actId="1076"/>
          <ac:spMkLst>
            <pc:docMk/>
            <pc:sldMk cId="1701445794" sldId="440"/>
            <ac:spMk id="22" creationId="{04FD4EC8-4DE4-C548-BB09-D03F4C8F92C7}"/>
          </ac:spMkLst>
        </pc:spChg>
        <pc:spChg chg="add mod">
          <ac:chgData name="Aria E Fiat" userId="d352dcc2-77e0-46ba-8182-897954ed3962" providerId="ADAL" clId="{56ED43F9-0E2E-0A4A-977A-8387EDA26E6B}" dt="2020-08-10T18:26:39.821" v="22305" actId="1035"/>
          <ac:spMkLst>
            <pc:docMk/>
            <pc:sldMk cId="1701445794" sldId="440"/>
            <ac:spMk id="23" creationId="{536099AC-3521-CC46-B7D5-005EA55D40F3}"/>
          </ac:spMkLst>
        </pc:spChg>
        <pc:spChg chg="add mod">
          <ac:chgData name="Aria E Fiat" userId="d352dcc2-77e0-46ba-8182-897954ed3962" providerId="ADAL" clId="{56ED43F9-0E2E-0A4A-977A-8387EDA26E6B}" dt="2020-08-10T18:26:07.677" v="22217" actId="1076"/>
          <ac:spMkLst>
            <pc:docMk/>
            <pc:sldMk cId="1701445794" sldId="440"/>
            <ac:spMk id="25" creationId="{BD11FDE5-0CA2-1048-8D83-7E6380A93F3E}"/>
          </ac:spMkLst>
        </pc:spChg>
        <pc:spChg chg="add mod">
          <ac:chgData name="Aria E Fiat" userId="d352dcc2-77e0-46ba-8182-897954ed3962" providerId="ADAL" clId="{56ED43F9-0E2E-0A4A-977A-8387EDA26E6B}" dt="2020-08-10T18:24:57.817" v="22023" actId="1076"/>
          <ac:spMkLst>
            <pc:docMk/>
            <pc:sldMk cId="1701445794" sldId="440"/>
            <ac:spMk id="27" creationId="{9B7124D6-8BD2-B54C-928F-6A933B2150B6}"/>
          </ac:spMkLst>
        </pc:spChg>
        <pc:spChg chg="add mod">
          <ac:chgData name="Aria E Fiat" userId="d352dcc2-77e0-46ba-8182-897954ed3962" providerId="ADAL" clId="{56ED43F9-0E2E-0A4A-977A-8387EDA26E6B}" dt="2020-08-10T18:26:59.721" v="22332" actId="1076"/>
          <ac:spMkLst>
            <pc:docMk/>
            <pc:sldMk cId="1701445794" sldId="440"/>
            <ac:spMk id="30" creationId="{CAB62E7C-CC6B-9947-8CE0-2D8D3B215CDF}"/>
          </ac:spMkLst>
        </pc:spChg>
        <pc:spChg chg="add mod">
          <ac:chgData name="Aria E Fiat" userId="d352dcc2-77e0-46ba-8182-897954ed3962" providerId="ADAL" clId="{56ED43F9-0E2E-0A4A-977A-8387EDA26E6B}" dt="2020-08-10T18:24:57.817" v="22023" actId="1076"/>
          <ac:spMkLst>
            <pc:docMk/>
            <pc:sldMk cId="1701445794" sldId="440"/>
            <ac:spMk id="31" creationId="{C2F63EEE-E76E-B245-8043-246240CC2F6B}"/>
          </ac:spMkLst>
        </pc:spChg>
        <pc:spChg chg="add mod">
          <ac:chgData name="Aria E Fiat" userId="d352dcc2-77e0-46ba-8182-897954ed3962" providerId="ADAL" clId="{56ED43F9-0E2E-0A4A-977A-8387EDA26E6B}" dt="2020-08-10T18:24:57.817" v="22023" actId="1076"/>
          <ac:spMkLst>
            <pc:docMk/>
            <pc:sldMk cId="1701445794" sldId="440"/>
            <ac:spMk id="34" creationId="{C8AAFFDB-08B4-9546-BC47-18B15B95BBAF}"/>
          </ac:spMkLst>
        </pc:spChg>
        <pc:spChg chg="add mod">
          <ac:chgData name="Aria E Fiat" userId="d352dcc2-77e0-46ba-8182-897954ed3962" providerId="ADAL" clId="{56ED43F9-0E2E-0A4A-977A-8387EDA26E6B}" dt="2020-08-10T18:24:57.817" v="22023" actId="1076"/>
          <ac:spMkLst>
            <pc:docMk/>
            <pc:sldMk cId="1701445794" sldId="440"/>
            <ac:spMk id="35" creationId="{69FEC770-11F2-C143-847A-306B27E81C92}"/>
          </ac:spMkLst>
        </pc:spChg>
        <pc:spChg chg="add mod">
          <ac:chgData name="Aria E Fiat" userId="d352dcc2-77e0-46ba-8182-897954ed3962" providerId="ADAL" clId="{56ED43F9-0E2E-0A4A-977A-8387EDA26E6B}" dt="2020-08-10T18:24:57.817" v="22023" actId="1076"/>
          <ac:spMkLst>
            <pc:docMk/>
            <pc:sldMk cId="1701445794" sldId="440"/>
            <ac:spMk id="37" creationId="{EF66B617-FC6D-D247-82B6-7AF7CFEC851B}"/>
          </ac:spMkLst>
        </pc:spChg>
        <pc:picChg chg="mod">
          <ac:chgData name="Aria E Fiat" userId="d352dcc2-77e0-46ba-8182-897954ed3962" providerId="ADAL" clId="{56ED43F9-0E2E-0A4A-977A-8387EDA26E6B}" dt="2020-08-10T18:24:57.817" v="22023" actId="1076"/>
          <ac:picMkLst>
            <pc:docMk/>
            <pc:sldMk cId="1701445794" sldId="440"/>
            <ac:picMk id="14" creationId="{61793FF6-94F2-4B4F-8980-CA8380D113A6}"/>
          </ac:picMkLst>
        </pc:picChg>
        <pc:picChg chg="del">
          <ac:chgData name="Aria E Fiat" userId="d352dcc2-77e0-46ba-8182-897954ed3962" providerId="ADAL" clId="{56ED43F9-0E2E-0A4A-977A-8387EDA26E6B}" dt="2020-08-10T18:24:03.966" v="22012" actId="478"/>
          <ac:picMkLst>
            <pc:docMk/>
            <pc:sldMk cId="1701445794" sldId="440"/>
            <ac:picMk id="19" creationId="{198F67AE-86C7-DF42-A2CE-BD801F561B35}"/>
          </ac:picMkLst>
        </pc:picChg>
        <pc:picChg chg="add mod">
          <ac:chgData name="Aria E Fiat" userId="d352dcc2-77e0-46ba-8182-897954ed3962" providerId="ADAL" clId="{56ED43F9-0E2E-0A4A-977A-8387EDA26E6B}" dt="2020-08-10T18:24:57.817" v="22023" actId="1076"/>
          <ac:picMkLst>
            <pc:docMk/>
            <pc:sldMk cId="1701445794" sldId="440"/>
            <ac:picMk id="20" creationId="{0A05C476-3198-4B44-9E53-489482520D0B}"/>
          </ac:picMkLst>
        </pc:picChg>
        <pc:picChg chg="del">
          <ac:chgData name="Aria E Fiat" userId="d352dcc2-77e0-46ba-8182-897954ed3962" providerId="ADAL" clId="{56ED43F9-0E2E-0A4A-977A-8387EDA26E6B}" dt="2020-08-10T18:24:03.966" v="22012" actId="478"/>
          <ac:picMkLst>
            <pc:docMk/>
            <pc:sldMk cId="1701445794" sldId="440"/>
            <ac:picMk id="21" creationId="{54C469AC-DD9E-8442-8983-A4989F0B2C5C}"/>
          </ac:picMkLst>
        </pc:picChg>
        <pc:picChg chg="add mod">
          <ac:chgData name="Aria E Fiat" userId="d352dcc2-77e0-46ba-8182-897954ed3962" providerId="ADAL" clId="{56ED43F9-0E2E-0A4A-977A-8387EDA26E6B}" dt="2020-08-10T18:24:57.817" v="22023" actId="1076"/>
          <ac:picMkLst>
            <pc:docMk/>
            <pc:sldMk cId="1701445794" sldId="440"/>
            <ac:picMk id="24" creationId="{E6D1055E-70B1-1043-8D95-607857395025}"/>
          </ac:picMkLst>
        </pc:picChg>
        <pc:picChg chg="del">
          <ac:chgData name="Aria E Fiat" userId="d352dcc2-77e0-46ba-8182-897954ed3962" providerId="ADAL" clId="{56ED43F9-0E2E-0A4A-977A-8387EDA26E6B}" dt="2020-08-10T18:24:03.966" v="22012" actId="478"/>
          <ac:picMkLst>
            <pc:docMk/>
            <pc:sldMk cId="1701445794" sldId="440"/>
            <ac:picMk id="26" creationId="{9C2A8B23-1EF9-574F-A29C-F6A6D4556974}"/>
          </ac:picMkLst>
        </pc:picChg>
        <pc:picChg chg="del">
          <ac:chgData name="Aria E Fiat" userId="d352dcc2-77e0-46ba-8182-897954ed3962" providerId="ADAL" clId="{56ED43F9-0E2E-0A4A-977A-8387EDA26E6B}" dt="2020-08-10T18:24:03.966" v="22012" actId="478"/>
          <ac:picMkLst>
            <pc:docMk/>
            <pc:sldMk cId="1701445794" sldId="440"/>
            <ac:picMk id="28" creationId="{A0D3C1CC-148C-BC4F-87CA-7B835011E624}"/>
          </ac:picMkLst>
        </pc:picChg>
        <pc:picChg chg="add mod">
          <ac:chgData name="Aria E Fiat" userId="d352dcc2-77e0-46ba-8182-897954ed3962" providerId="ADAL" clId="{56ED43F9-0E2E-0A4A-977A-8387EDA26E6B}" dt="2020-08-10T18:24:57.817" v="22023" actId="1076"/>
          <ac:picMkLst>
            <pc:docMk/>
            <pc:sldMk cId="1701445794" sldId="440"/>
            <ac:picMk id="29" creationId="{65358326-5840-814E-A990-2901758E446F}"/>
          </ac:picMkLst>
        </pc:picChg>
        <pc:picChg chg="del">
          <ac:chgData name="Aria E Fiat" userId="d352dcc2-77e0-46ba-8182-897954ed3962" providerId="ADAL" clId="{56ED43F9-0E2E-0A4A-977A-8387EDA26E6B}" dt="2020-08-10T18:24:06.217" v="22013" actId="478"/>
          <ac:picMkLst>
            <pc:docMk/>
            <pc:sldMk cId="1701445794" sldId="440"/>
            <ac:picMk id="32" creationId="{07F37753-4724-BF43-8BA0-F92C23147D04}"/>
          </ac:picMkLst>
        </pc:picChg>
        <pc:picChg chg="add mod">
          <ac:chgData name="Aria E Fiat" userId="d352dcc2-77e0-46ba-8182-897954ed3962" providerId="ADAL" clId="{56ED43F9-0E2E-0A4A-977A-8387EDA26E6B}" dt="2020-08-10T18:24:57.817" v="22023" actId="1076"/>
          <ac:picMkLst>
            <pc:docMk/>
            <pc:sldMk cId="1701445794" sldId="440"/>
            <ac:picMk id="33" creationId="{CE059F3D-32B5-7C4D-BDDD-351F83E70552}"/>
          </ac:picMkLst>
        </pc:picChg>
        <pc:picChg chg="add mod">
          <ac:chgData name="Aria E Fiat" userId="d352dcc2-77e0-46ba-8182-897954ed3962" providerId="ADAL" clId="{56ED43F9-0E2E-0A4A-977A-8387EDA26E6B}" dt="2020-08-10T18:24:57.817" v="22023" actId="1076"/>
          <ac:picMkLst>
            <pc:docMk/>
            <pc:sldMk cId="1701445794" sldId="440"/>
            <ac:picMk id="36" creationId="{D3664034-7802-2E40-AF5B-0B8D45B3C55F}"/>
          </ac:picMkLst>
        </pc:picChg>
        <pc:picChg chg="add mod">
          <ac:chgData name="Aria E Fiat" userId="d352dcc2-77e0-46ba-8182-897954ed3962" providerId="ADAL" clId="{56ED43F9-0E2E-0A4A-977A-8387EDA26E6B}" dt="2020-08-10T18:27:22.472" v="22336" actId="1076"/>
          <ac:picMkLst>
            <pc:docMk/>
            <pc:sldMk cId="1701445794" sldId="440"/>
            <ac:picMk id="38" creationId="{3AB55B97-9DD0-CD4B-8D41-28AFBA111557}"/>
          </ac:picMkLst>
        </pc:picChg>
      </pc:sldChg>
      <pc:sldChg chg="add del setBg modNotes">
        <pc:chgData name="Aria E Fiat" userId="d352dcc2-77e0-46ba-8182-897954ed3962" providerId="ADAL" clId="{56ED43F9-0E2E-0A4A-977A-8387EDA26E6B}" dt="2020-08-09T13:47:02.960" v="27" actId="2696"/>
        <pc:sldMkLst>
          <pc:docMk/>
          <pc:sldMk cId="1705053163" sldId="1879"/>
        </pc:sldMkLst>
      </pc:sldChg>
      <pc:sldMasterChg chg="addSp modSp mod setBg delSldLayout modSldLayout">
        <pc:chgData name="Aria E Fiat" userId="d352dcc2-77e0-46ba-8182-897954ed3962" providerId="ADAL" clId="{56ED43F9-0E2E-0A4A-977A-8387EDA26E6B}" dt="2020-08-10T17:44:19.650" v="20587" actId="2696"/>
        <pc:sldMasterMkLst>
          <pc:docMk/>
          <pc:sldMasterMk cId="2256480700" sldId="2147483705"/>
        </pc:sldMasterMkLst>
        <pc:spChg chg="mod">
          <ac:chgData name="Aria E Fiat" userId="d352dcc2-77e0-46ba-8182-897954ed3962" providerId="ADAL" clId="{56ED43F9-0E2E-0A4A-977A-8387EDA26E6B}" dt="2020-08-09T14:02:31.893" v="167" actId="113"/>
          <ac:spMkLst>
            <pc:docMk/>
            <pc:sldMasterMk cId="2256480700" sldId="2147483705"/>
            <ac:spMk id="2" creationId="{B9BA55D5-3E97-C047-9000-D96FBC9063F9}"/>
          </ac:spMkLst>
        </pc:spChg>
        <pc:spChg chg="mod">
          <ac:chgData name="Aria E Fiat" userId="d352dcc2-77e0-46ba-8182-897954ed3962" providerId="ADAL" clId="{56ED43F9-0E2E-0A4A-977A-8387EDA26E6B}" dt="2020-08-09T14:03:46.147" v="168" actId="207"/>
          <ac:spMkLst>
            <pc:docMk/>
            <pc:sldMasterMk cId="2256480700" sldId="2147483705"/>
            <ac:spMk id="3" creationId="{9A3E33A2-C5FC-1F4B-9F48-1D62815CB190}"/>
          </ac:spMkLst>
        </pc:spChg>
        <pc:spChg chg="mod">
          <ac:chgData name="Aria E Fiat" userId="d352dcc2-77e0-46ba-8182-897954ed3962" providerId="ADAL" clId="{56ED43F9-0E2E-0A4A-977A-8387EDA26E6B}" dt="2020-08-09T13:56:13.186" v="108"/>
          <ac:spMkLst>
            <pc:docMk/>
            <pc:sldMasterMk cId="2256480700" sldId="2147483705"/>
            <ac:spMk id="5" creationId="{F91B2DF0-8509-E94B-9E39-D12A52CD5DB7}"/>
          </ac:spMkLst>
        </pc:spChg>
        <pc:picChg chg="add mod">
          <ac:chgData name="Aria E Fiat" userId="d352dcc2-77e0-46ba-8182-897954ed3962" providerId="ADAL" clId="{56ED43F9-0E2E-0A4A-977A-8387EDA26E6B}" dt="2020-08-09T13:54:37.093" v="94" actId="1076"/>
          <ac:picMkLst>
            <pc:docMk/>
            <pc:sldMasterMk cId="2256480700" sldId="2147483705"/>
            <ac:picMk id="7" creationId="{C926B7FF-F36E-C441-9ACE-6381D4730C72}"/>
          </ac:picMkLst>
        </pc:picChg>
        <pc:picChg chg="add mod">
          <ac:chgData name="Aria E Fiat" userId="d352dcc2-77e0-46ba-8182-897954ed3962" providerId="ADAL" clId="{56ED43F9-0E2E-0A4A-977A-8387EDA26E6B}" dt="2020-08-09T13:56:42.128" v="111" actId="14100"/>
          <ac:picMkLst>
            <pc:docMk/>
            <pc:sldMasterMk cId="2256480700" sldId="2147483705"/>
            <ac:picMk id="8" creationId="{46E175D0-08D9-DA42-AFE4-2908A9755F98}"/>
          </ac:picMkLst>
        </pc:picChg>
        <pc:sldLayoutChg chg="del">
          <pc:chgData name="Aria E Fiat" userId="d352dcc2-77e0-46ba-8182-897954ed3962" providerId="ADAL" clId="{56ED43F9-0E2E-0A4A-977A-8387EDA26E6B}" dt="2020-08-09T13:55:52.727" v="105" actId="2696"/>
          <pc:sldLayoutMkLst>
            <pc:docMk/>
            <pc:sldMasterMk cId="2256480700" sldId="2147483705"/>
            <pc:sldLayoutMk cId="4053494520" sldId="2147483704"/>
          </pc:sldLayoutMkLst>
        </pc:sldLayoutChg>
        <pc:sldLayoutChg chg="modSp setBg">
          <pc:chgData name="Aria E Fiat" userId="d352dcc2-77e0-46ba-8182-897954ed3962" providerId="ADAL" clId="{56ED43F9-0E2E-0A4A-977A-8387EDA26E6B}" dt="2020-08-09T14:03:58.155" v="169"/>
          <pc:sldLayoutMkLst>
            <pc:docMk/>
            <pc:sldMasterMk cId="2256480700" sldId="2147483705"/>
            <pc:sldLayoutMk cId="3441561186" sldId="2147483706"/>
          </pc:sldLayoutMkLst>
          <pc:spChg chg="mod">
            <ac:chgData name="Aria E Fiat" userId="d352dcc2-77e0-46ba-8182-897954ed3962" providerId="ADAL" clId="{56ED43F9-0E2E-0A4A-977A-8387EDA26E6B}" dt="2020-08-09T13:56:09.010" v="107"/>
            <ac:spMkLst>
              <pc:docMk/>
              <pc:sldMasterMk cId="2256480700" sldId="2147483705"/>
              <pc:sldLayoutMk cId="3441561186" sldId="2147483706"/>
              <ac:spMk id="5" creationId="{17052BE0-CE85-7442-91C7-2C40C5BE9F2F}"/>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432860496" sldId="2147483707"/>
          </pc:sldLayoutMkLst>
          <pc:spChg chg="mod">
            <ac:chgData name="Aria E Fiat" userId="d352dcc2-77e0-46ba-8182-897954ed3962" providerId="ADAL" clId="{56ED43F9-0E2E-0A4A-977A-8387EDA26E6B}" dt="2020-08-09T13:55:13.966" v="96"/>
            <ac:spMkLst>
              <pc:docMk/>
              <pc:sldMasterMk cId="2256480700" sldId="2147483705"/>
              <pc:sldLayoutMk cId="1432860496" sldId="2147483707"/>
              <ac:spMk id="5" creationId="{7C7015DF-BA5A-FE4E-BEF8-AA3FBBB6FAFD}"/>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572813492" sldId="2147483708"/>
          </pc:sldLayoutMkLst>
          <pc:spChg chg="mod">
            <ac:chgData name="Aria E Fiat" userId="d352dcc2-77e0-46ba-8182-897954ed3962" providerId="ADAL" clId="{56ED43F9-0E2E-0A4A-977A-8387EDA26E6B}" dt="2020-08-09T13:55:58.782" v="106"/>
            <ac:spMkLst>
              <pc:docMk/>
              <pc:sldMasterMk cId="2256480700" sldId="2147483705"/>
              <pc:sldLayoutMk cId="1572813492" sldId="2147483708"/>
              <ac:spMk id="5" creationId="{647DCCBB-049B-FD46-BCA6-A46BE8890258}"/>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691609336" sldId="2147483709"/>
          </pc:sldLayoutMkLst>
          <pc:spChg chg="mod">
            <ac:chgData name="Aria E Fiat" userId="d352dcc2-77e0-46ba-8182-897954ed3962" providerId="ADAL" clId="{56ED43F9-0E2E-0A4A-977A-8387EDA26E6B}" dt="2020-08-09T13:55:22.491" v="97"/>
            <ac:spMkLst>
              <pc:docMk/>
              <pc:sldMasterMk cId="2256480700" sldId="2147483705"/>
              <pc:sldLayoutMk cId="3691609336" sldId="2147483709"/>
              <ac:spMk id="6" creationId="{61836AA1-A1C1-2248-8508-4773C58B3109}"/>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649850789" sldId="2147483710"/>
          </pc:sldLayoutMkLst>
          <pc:spChg chg="mod">
            <ac:chgData name="Aria E Fiat" userId="d352dcc2-77e0-46ba-8182-897954ed3962" providerId="ADAL" clId="{56ED43F9-0E2E-0A4A-977A-8387EDA26E6B}" dt="2020-08-09T13:55:27.136" v="98"/>
            <ac:spMkLst>
              <pc:docMk/>
              <pc:sldMasterMk cId="2256480700" sldId="2147483705"/>
              <pc:sldLayoutMk cId="649850789" sldId="2147483710"/>
              <ac:spMk id="8" creationId="{C4EA76CE-97DB-5643-8C28-477A5572D9F5}"/>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105873741" sldId="2147483711"/>
          </pc:sldLayoutMkLst>
          <pc:spChg chg="mod">
            <ac:chgData name="Aria E Fiat" userId="d352dcc2-77e0-46ba-8182-897954ed3962" providerId="ADAL" clId="{56ED43F9-0E2E-0A4A-977A-8387EDA26E6B}" dt="2020-08-09T13:55:31.147" v="99"/>
            <ac:spMkLst>
              <pc:docMk/>
              <pc:sldMasterMk cId="2256480700" sldId="2147483705"/>
              <pc:sldLayoutMk cId="3105873741" sldId="2147483711"/>
              <ac:spMk id="4" creationId="{107AF234-E9F1-A44F-93D9-E06A3B044AD0}"/>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85061815" sldId="2147483712"/>
          </pc:sldLayoutMkLst>
          <pc:spChg chg="mod">
            <ac:chgData name="Aria E Fiat" userId="d352dcc2-77e0-46ba-8182-897954ed3962" providerId="ADAL" clId="{56ED43F9-0E2E-0A4A-977A-8387EDA26E6B}" dt="2020-08-09T13:55:33.593" v="100"/>
            <ac:spMkLst>
              <pc:docMk/>
              <pc:sldMasterMk cId="2256480700" sldId="2147483705"/>
              <pc:sldLayoutMk cId="3885061815" sldId="2147483712"/>
              <ac:spMk id="3" creationId="{277560CA-CBF0-E440-828A-ECA3D59B099C}"/>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75295588" sldId="2147483713"/>
          </pc:sldLayoutMkLst>
          <pc:spChg chg="mod">
            <ac:chgData name="Aria E Fiat" userId="d352dcc2-77e0-46ba-8182-897954ed3962" providerId="ADAL" clId="{56ED43F9-0E2E-0A4A-977A-8387EDA26E6B}" dt="2020-08-09T13:55:36.385" v="101"/>
            <ac:spMkLst>
              <pc:docMk/>
              <pc:sldMasterMk cId="2256480700" sldId="2147483705"/>
              <pc:sldLayoutMk cId="375295588" sldId="2147483713"/>
              <ac:spMk id="6" creationId="{4B997320-420C-924C-8EC3-56B3CDBD6E57}"/>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45343822" sldId="2147483714"/>
          </pc:sldLayoutMkLst>
          <pc:spChg chg="mod">
            <ac:chgData name="Aria E Fiat" userId="d352dcc2-77e0-46ba-8182-897954ed3962" providerId="ADAL" clId="{56ED43F9-0E2E-0A4A-977A-8387EDA26E6B}" dt="2020-08-09T13:55:39.867" v="102"/>
            <ac:spMkLst>
              <pc:docMk/>
              <pc:sldMasterMk cId="2256480700" sldId="2147483705"/>
              <pc:sldLayoutMk cId="3845343822" sldId="2147483714"/>
              <ac:spMk id="6" creationId="{12B276B3-01C1-7740-AE79-62C0934FD06A}"/>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982442333" sldId="2147483715"/>
          </pc:sldLayoutMkLst>
          <pc:spChg chg="mod">
            <ac:chgData name="Aria E Fiat" userId="d352dcc2-77e0-46ba-8182-897954ed3962" providerId="ADAL" clId="{56ED43F9-0E2E-0A4A-977A-8387EDA26E6B}" dt="2020-08-09T13:55:42.957" v="103"/>
            <ac:spMkLst>
              <pc:docMk/>
              <pc:sldMasterMk cId="2256480700" sldId="2147483705"/>
              <pc:sldLayoutMk cId="1982442333" sldId="2147483715"/>
              <ac:spMk id="5" creationId="{6EA82A01-9BDD-364A-95FB-98AB698D3E6E}"/>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787184166" sldId="2147483716"/>
          </pc:sldLayoutMkLst>
          <pc:spChg chg="mod">
            <ac:chgData name="Aria E Fiat" userId="d352dcc2-77e0-46ba-8182-897954ed3962" providerId="ADAL" clId="{56ED43F9-0E2E-0A4A-977A-8387EDA26E6B}" dt="2020-08-09T13:55:45.541" v="104"/>
            <ac:spMkLst>
              <pc:docMk/>
              <pc:sldMasterMk cId="2256480700" sldId="2147483705"/>
              <pc:sldLayoutMk cId="1787184166" sldId="2147483716"/>
              <ac:spMk id="5" creationId="{60935EB2-D4D5-8547-8193-D37C06B45746}"/>
            </ac:spMkLst>
          </pc:spChg>
        </pc:sldLayoutChg>
        <pc:sldLayoutChg chg="del">
          <pc:chgData name="Aria E Fiat" userId="d352dcc2-77e0-46ba-8182-897954ed3962" providerId="ADAL" clId="{56ED43F9-0E2E-0A4A-977A-8387EDA26E6B}" dt="2020-08-10T00:48:00.699" v="6303" actId="2696"/>
          <pc:sldLayoutMkLst>
            <pc:docMk/>
            <pc:sldMasterMk cId="2256480700" sldId="2147483705"/>
            <pc:sldLayoutMk cId="1209082185" sldId="2147483717"/>
          </pc:sldLayoutMkLst>
        </pc:sldLayoutChg>
        <pc:sldLayoutChg chg="del">
          <pc:chgData name="Aria E Fiat" userId="d352dcc2-77e0-46ba-8182-897954ed3962" providerId="ADAL" clId="{56ED43F9-0E2E-0A4A-977A-8387EDA26E6B}" dt="2020-08-10T17:44:19.650" v="20587" actId="2696"/>
          <pc:sldLayoutMkLst>
            <pc:docMk/>
            <pc:sldMasterMk cId="2256480700" sldId="2147483705"/>
            <pc:sldLayoutMk cId="2216230988" sldId="2147483717"/>
          </pc:sldLayoutMkLst>
        </pc:sldLayoutChg>
        <pc:sldLayoutChg chg="del">
          <pc:chgData name="Aria E Fiat" userId="d352dcc2-77e0-46ba-8182-897954ed3962" providerId="ADAL" clId="{56ED43F9-0E2E-0A4A-977A-8387EDA26E6B}" dt="2020-08-10T16:18:12.542" v="19044" actId="2696"/>
          <pc:sldLayoutMkLst>
            <pc:docMk/>
            <pc:sldMasterMk cId="2256480700" sldId="2147483705"/>
            <pc:sldLayoutMk cId="2667537175" sldId="2147483717"/>
          </pc:sldLayoutMkLst>
        </pc:sldLayoutChg>
        <pc:sldLayoutChg chg="del">
          <pc:chgData name="Aria E Fiat" userId="d352dcc2-77e0-46ba-8182-897954ed3962" providerId="ADAL" clId="{56ED43F9-0E2E-0A4A-977A-8387EDA26E6B}" dt="2020-08-09T13:47:04.286" v="29" actId="2696"/>
          <pc:sldLayoutMkLst>
            <pc:docMk/>
            <pc:sldMasterMk cId="2256480700" sldId="2147483705"/>
            <pc:sldLayoutMk cId="3334625726" sldId="2147483717"/>
          </pc:sldLayoutMkLst>
        </pc:sldLayoutChg>
      </pc:sldMasterChg>
    </pc:docChg>
  </pc:docChgLst>
  <pc:docChgLst>
    <pc:chgData name="Klepper, Christian N" userId="S::christian.klepper@unmc.edu::2da37a2d-b4cd-4128-843d-bd52557c3259" providerId="AD" clId="Web-{D009457B-E2B0-3329-D983-918FDCD7D3C6}"/>
    <pc:docChg chg="">
      <pc:chgData name="Klepper, Christian N" userId="S::christian.klepper@unmc.edu::2da37a2d-b4cd-4128-843d-bd52557c3259" providerId="AD" clId="Web-{D009457B-E2B0-3329-D983-918FDCD7D3C6}" dt="2021-02-04T18:50:23.525" v="0"/>
      <pc:docMkLst>
        <pc:docMk/>
      </pc:docMkLst>
      <pc:sldChg chg="addCm">
        <pc:chgData name="Klepper, Christian N" userId="S::christian.klepper@unmc.edu::2da37a2d-b4cd-4128-843d-bd52557c3259" providerId="AD" clId="Web-{D009457B-E2B0-3329-D983-918FDCD7D3C6}" dt="2021-02-04T18:50:23.525" v="0"/>
        <pc:sldMkLst>
          <pc:docMk/>
          <pc:sldMk cId="123691881" sldId="601"/>
        </pc:sldMkLst>
      </pc:sldChg>
    </pc:docChg>
  </pc:docChgLst>
  <pc:docChgLst>
    <pc:chgData name="Hannah West" userId="lcwR95gQmEbpKn3rk9zYnmHrvl0b/A6WoWl2erTep/U=" providerId="None" clId="Web-{7EAB7F8B-CB2E-4ABF-B721-275238632D2A}"/>
    <pc:docChg chg="delSld modSld modSection">
      <pc:chgData name="Hannah West" userId="lcwR95gQmEbpKn3rk9zYnmHrvl0b/A6WoWl2erTep/U=" providerId="None" clId="Web-{7EAB7F8B-CB2E-4ABF-B721-275238632D2A}" dt="2022-01-06T18:46:35.840" v="26"/>
      <pc:docMkLst>
        <pc:docMk/>
      </pc:docMkLst>
      <pc:sldChg chg="modNotes">
        <pc:chgData name="Hannah West" userId="lcwR95gQmEbpKn3rk9zYnmHrvl0b/A6WoWl2erTep/U=" providerId="None" clId="Web-{7EAB7F8B-CB2E-4ABF-B721-275238632D2A}" dt="2022-01-06T18:37:56.034" v="2"/>
        <pc:sldMkLst>
          <pc:docMk/>
          <pc:sldMk cId="2015255872" sldId="588"/>
        </pc:sldMkLst>
      </pc:sldChg>
      <pc:sldChg chg="modNotes">
        <pc:chgData name="Hannah West" userId="lcwR95gQmEbpKn3rk9zYnmHrvl0b/A6WoWl2erTep/U=" providerId="None" clId="Web-{7EAB7F8B-CB2E-4ABF-B721-275238632D2A}" dt="2022-01-06T18:40:39.688" v="6"/>
        <pc:sldMkLst>
          <pc:docMk/>
          <pc:sldMk cId="3821950773" sldId="611"/>
        </pc:sldMkLst>
      </pc:sldChg>
      <pc:sldChg chg="modNotes">
        <pc:chgData name="Hannah West" userId="lcwR95gQmEbpKn3rk9zYnmHrvl0b/A6WoWl2erTep/U=" providerId="None" clId="Web-{7EAB7F8B-CB2E-4ABF-B721-275238632D2A}" dt="2022-01-06T18:36:30.222" v="1"/>
        <pc:sldMkLst>
          <pc:docMk/>
          <pc:sldMk cId="740321930" sldId="649"/>
        </pc:sldMkLst>
      </pc:sldChg>
      <pc:sldChg chg="modNotes">
        <pc:chgData name="Hannah West" userId="lcwR95gQmEbpKn3rk9zYnmHrvl0b/A6WoWl2erTep/U=" providerId="None" clId="Web-{7EAB7F8B-CB2E-4ABF-B721-275238632D2A}" dt="2022-01-06T18:38:59.955" v="3"/>
        <pc:sldMkLst>
          <pc:docMk/>
          <pc:sldMk cId="3159506064" sldId="661"/>
        </pc:sldMkLst>
      </pc:sldChg>
      <pc:sldChg chg="modNotes">
        <pc:chgData name="Hannah West" userId="lcwR95gQmEbpKn3rk9zYnmHrvl0b/A6WoWl2erTep/U=" providerId="None" clId="Web-{7EAB7F8B-CB2E-4ABF-B721-275238632D2A}" dt="2022-01-06T18:41:40.140" v="25"/>
        <pc:sldMkLst>
          <pc:docMk/>
          <pc:sldMk cId="2395150982" sldId="668"/>
        </pc:sldMkLst>
      </pc:sldChg>
      <pc:sldChg chg="modNotes">
        <pc:chgData name="Hannah West" userId="lcwR95gQmEbpKn3rk9zYnmHrvl0b/A6WoWl2erTep/U=" providerId="None" clId="Web-{7EAB7F8B-CB2E-4ABF-B721-275238632D2A}" dt="2022-01-06T18:41:31.531" v="24"/>
        <pc:sldMkLst>
          <pc:docMk/>
          <pc:sldMk cId="2015228860" sldId="669"/>
        </pc:sldMkLst>
      </pc:sldChg>
      <pc:sldChg chg="modNotes">
        <pc:chgData name="Hannah West" userId="lcwR95gQmEbpKn3rk9zYnmHrvl0b/A6WoWl2erTep/U=" providerId="None" clId="Web-{7EAB7F8B-CB2E-4ABF-B721-275238632D2A}" dt="2022-01-06T18:41:21.391" v="21"/>
        <pc:sldMkLst>
          <pc:docMk/>
          <pc:sldMk cId="3811629507" sldId="670"/>
        </pc:sldMkLst>
      </pc:sldChg>
      <pc:sldChg chg="modNotes">
        <pc:chgData name="Hannah West" userId="lcwR95gQmEbpKn3rk9zYnmHrvl0b/A6WoWl2erTep/U=" providerId="None" clId="Web-{7EAB7F8B-CB2E-4ABF-B721-275238632D2A}" dt="2022-01-06T18:41:04.953" v="15"/>
        <pc:sldMkLst>
          <pc:docMk/>
          <pc:sldMk cId="40572102" sldId="671"/>
        </pc:sldMkLst>
      </pc:sldChg>
      <pc:sldChg chg="modNotes">
        <pc:chgData name="Hannah West" userId="lcwR95gQmEbpKn3rk9zYnmHrvl0b/A6WoWl2erTep/U=" providerId="None" clId="Web-{7EAB7F8B-CB2E-4ABF-B721-275238632D2A}" dt="2022-01-06T18:40:51.610" v="11"/>
        <pc:sldMkLst>
          <pc:docMk/>
          <pc:sldMk cId="1788640597" sldId="672"/>
        </pc:sldMkLst>
      </pc:sldChg>
      <pc:sldChg chg="del">
        <pc:chgData name="Hannah West" userId="lcwR95gQmEbpKn3rk9zYnmHrvl0b/A6WoWl2erTep/U=" providerId="None" clId="Web-{7EAB7F8B-CB2E-4ABF-B721-275238632D2A}" dt="2022-01-06T18:46:35.840" v="26"/>
        <pc:sldMkLst>
          <pc:docMk/>
          <pc:sldMk cId="3215435855" sldId="676"/>
        </pc:sldMkLst>
      </pc:sldChg>
    </pc:docChg>
  </pc:docChgLst>
  <pc:docChgLst>
    <pc:chgData name="Liebsack, Brittany K" userId="S::brittany.liebsack@unmc.edu::6e64854a-7667-48dd-943f-3b4f72804a7e" providerId="AD" clId="Web-{C0DB7034-02FB-4E10-6A6F-C9EDA7C59BF2}"/>
    <pc:docChg chg="addSld delSld modSld modSection">
      <pc:chgData name="Liebsack, Brittany K" userId="S::brittany.liebsack@unmc.edu::6e64854a-7667-48dd-943f-3b4f72804a7e" providerId="AD" clId="Web-{C0DB7034-02FB-4E10-6A6F-C9EDA7C59BF2}" dt="2020-10-28T22:46:19.528" v="74" actId="1076"/>
      <pc:docMkLst>
        <pc:docMk/>
      </pc:docMkLst>
      <pc:sldChg chg="modSp">
        <pc:chgData name="Liebsack, Brittany K" userId="S::brittany.liebsack@unmc.edu::6e64854a-7667-48dd-943f-3b4f72804a7e" providerId="AD" clId="Web-{C0DB7034-02FB-4E10-6A6F-C9EDA7C59BF2}" dt="2020-10-28T22:46:19.528" v="74" actId="1076"/>
        <pc:sldMkLst>
          <pc:docMk/>
          <pc:sldMk cId="350531563" sldId="475"/>
        </pc:sldMkLst>
        <pc:picChg chg="mod">
          <ac:chgData name="Liebsack, Brittany K" userId="S::brittany.liebsack@unmc.edu::6e64854a-7667-48dd-943f-3b4f72804a7e" providerId="AD" clId="Web-{C0DB7034-02FB-4E10-6A6F-C9EDA7C59BF2}" dt="2020-10-28T22:46:14.981" v="73" actId="1076"/>
          <ac:picMkLst>
            <pc:docMk/>
            <pc:sldMk cId="350531563" sldId="475"/>
            <ac:picMk id="3" creationId="{DB821573-0A04-4B91-A3EA-4785AEA121EB}"/>
          </ac:picMkLst>
        </pc:picChg>
        <pc:picChg chg="mod">
          <ac:chgData name="Liebsack, Brittany K" userId="S::brittany.liebsack@unmc.edu::6e64854a-7667-48dd-943f-3b4f72804a7e" providerId="AD" clId="Web-{C0DB7034-02FB-4E10-6A6F-C9EDA7C59BF2}" dt="2020-10-28T22:46:19.528" v="74" actId="1076"/>
          <ac:picMkLst>
            <pc:docMk/>
            <pc:sldMk cId="350531563" sldId="475"/>
            <ac:picMk id="5" creationId="{5F09BA12-9B56-4051-8046-3B7D33646451}"/>
          </ac:picMkLst>
        </pc:picChg>
        <pc:picChg chg="mod">
          <ac:chgData name="Liebsack, Brittany K" userId="S::brittany.liebsack@unmc.edu::6e64854a-7667-48dd-943f-3b4f72804a7e" providerId="AD" clId="Web-{C0DB7034-02FB-4E10-6A6F-C9EDA7C59BF2}" dt="2020-10-28T22:45:44.794" v="69" actId="1076"/>
          <ac:picMkLst>
            <pc:docMk/>
            <pc:sldMk cId="350531563" sldId="475"/>
            <ac:picMk id="7" creationId="{0D722498-207C-43E3-BFD2-66E6480AB21C}"/>
          </ac:picMkLst>
        </pc:picChg>
      </pc:sldChg>
      <pc:sldChg chg="modSp">
        <pc:chgData name="Liebsack, Brittany K" userId="S::brittany.liebsack@unmc.edu::6e64854a-7667-48dd-943f-3b4f72804a7e" providerId="AD" clId="Web-{C0DB7034-02FB-4E10-6A6F-C9EDA7C59BF2}" dt="2020-10-28T22:44:37.169" v="66" actId="1076"/>
        <pc:sldMkLst>
          <pc:docMk/>
          <pc:sldMk cId="3354780832" sldId="576"/>
        </pc:sldMkLst>
        <pc:spChg chg="mod">
          <ac:chgData name="Liebsack, Brittany K" userId="S::brittany.liebsack@unmc.edu::6e64854a-7667-48dd-943f-3b4f72804a7e" providerId="AD" clId="Web-{C0DB7034-02FB-4E10-6A6F-C9EDA7C59BF2}" dt="2020-10-28T22:44:34.513" v="65" actId="1076"/>
          <ac:spMkLst>
            <pc:docMk/>
            <pc:sldMk cId="3354780832" sldId="576"/>
            <ac:spMk id="8" creationId="{70B00861-DD37-4B0C-96E2-2A218C36B2A6}"/>
          </ac:spMkLst>
        </pc:spChg>
        <pc:picChg chg="mod">
          <ac:chgData name="Liebsack, Brittany K" userId="S::brittany.liebsack@unmc.edu::6e64854a-7667-48dd-943f-3b4f72804a7e" providerId="AD" clId="Web-{C0DB7034-02FB-4E10-6A6F-C9EDA7C59BF2}" dt="2020-10-28T22:44:37.169" v="66" actId="1076"/>
          <ac:picMkLst>
            <pc:docMk/>
            <pc:sldMk cId="3354780832" sldId="576"/>
            <ac:picMk id="3" creationId="{FE2AD9B1-1CBA-4003-BABE-14013609532E}"/>
          </ac:picMkLst>
        </pc:picChg>
      </pc:sldChg>
      <pc:sldChg chg="addSp delSp modSp">
        <pc:chgData name="Liebsack, Brittany K" userId="S::brittany.liebsack@unmc.edu::6e64854a-7667-48dd-943f-3b4f72804a7e" providerId="AD" clId="Web-{C0DB7034-02FB-4E10-6A6F-C9EDA7C59BF2}" dt="2020-10-28T22:42:47.529" v="51"/>
        <pc:sldMkLst>
          <pc:docMk/>
          <pc:sldMk cId="2787288309" sldId="609"/>
        </pc:sldMkLst>
        <pc:spChg chg="mod">
          <ac:chgData name="Liebsack, Brittany K" userId="S::brittany.liebsack@unmc.edu::6e64854a-7667-48dd-943f-3b4f72804a7e" providerId="AD" clId="Web-{C0DB7034-02FB-4E10-6A6F-C9EDA7C59BF2}" dt="2020-10-28T22:42:36.623" v="47" actId="20577"/>
          <ac:spMkLst>
            <pc:docMk/>
            <pc:sldMk cId="2787288309" sldId="609"/>
            <ac:spMk id="17" creationId="{36EE601E-3EAD-4101-8262-E768178F0014}"/>
          </ac:spMkLst>
        </pc:spChg>
        <pc:picChg chg="del">
          <ac:chgData name="Liebsack, Brittany K" userId="S::brittany.liebsack@unmc.edu::6e64854a-7667-48dd-943f-3b4f72804a7e" providerId="AD" clId="Web-{C0DB7034-02FB-4E10-6A6F-C9EDA7C59BF2}" dt="2020-10-28T22:42:37.732" v="49"/>
          <ac:picMkLst>
            <pc:docMk/>
            <pc:sldMk cId="2787288309" sldId="609"/>
            <ac:picMk id="3" creationId="{A266B946-05E2-404F-8700-22A3FDBCB83B}"/>
          </ac:picMkLst>
        </pc:picChg>
        <pc:picChg chg="add">
          <ac:chgData name="Liebsack, Brittany K" userId="S::brittany.liebsack@unmc.edu::6e64854a-7667-48dd-943f-3b4f72804a7e" providerId="AD" clId="Web-{C0DB7034-02FB-4E10-6A6F-C9EDA7C59BF2}" dt="2020-10-28T22:42:47.529" v="51"/>
          <ac:picMkLst>
            <pc:docMk/>
            <pc:sldMk cId="2787288309" sldId="609"/>
            <ac:picMk id="4" creationId="{8B48AE24-B9AF-4663-A2FC-6197EFD0076C}"/>
          </ac:picMkLst>
        </pc:picChg>
        <pc:picChg chg="del">
          <ac:chgData name="Liebsack, Brittany K" userId="S::brittany.liebsack@unmc.edu::6e64854a-7667-48dd-943f-3b4f72804a7e" providerId="AD" clId="Web-{C0DB7034-02FB-4E10-6A6F-C9EDA7C59BF2}" dt="2020-10-28T22:42:39.045" v="50"/>
          <ac:picMkLst>
            <pc:docMk/>
            <pc:sldMk cId="2787288309" sldId="609"/>
            <ac:picMk id="7" creationId="{B9367FFE-C549-4846-882F-A850FE3B4D20}"/>
          </ac:picMkLst>
        </pc:picChg>
      </pc:sldChg>
      <pc:sldChg chg="del">
        <pc:chgData name="Liebsack, Brittany K" userId="S::brittany.liebsack@unmc.edu::6e64854a-7667-48dd-943f-3b4f72804a7e" providerId="AD" clId="Web-{C0DB7034-02FB-4E10-6A6F-C9EDA7C59BF2}" dt="2020-10-28T22:43:08.013" v="52"/>
        <pc:sldMkLst>
          <pc:docMk/>
          <pc:sldMk cId="621485349" sldId="612"/>
        </pc:sldMkLst>
      </pc:sldChg>
      <pc:sldChg chg="modSp modTransition">
        <pc:chgData name="Liebsack, Brittany K" userId="S::brittany.liebsack@unmc.edu::6e64854a-7667-48dd-943f-3b4f72804a7e" providerId="AD" clId="Web-{C0DB7034-02FB-4E10-6A6F-C9EDA7C59BF2}" dt="2020-10-28T22:37:55.500" v="7"/>
        <pc:sldMkLst>
          <pc:docMk/>
          <pc:sldMk cId="2177719242" sldId="618"/>
        </pc:sldMkLst>
        <pc:spChg chg="mod">
          <ac:chgData name="Liebsack, Brittany K" userId="S::brittany.liebsack@unmc.edu::6e64854a-7667-48dd-943f-3b4f72804a7e" providerId="AD" clId="Web-{C0DB7034-02FB-4E10-6A6F-C9EDA7C59BF2}" dt="2020-10-28T22:37:55.500" v="7"/>
          <ac:spMkLst>
            <pc:docMk/>
            <pc:sldMk cId="2177719242" sldId="618"/>
            <ac:spMk id="13" creationId="{E2E07F4F-6B3C-8445-B89B-DC29183689CB}"/>
          </ac:spMkLst>
        </pc:spChg>
      </pc:sldChg>
      <pc:sldChg chg="delSp modSp add replId">
        <pc:chgData name="Liebsack, Brittany K" userId="S::brittany.liebsack@unmc.edu::6e64854a-7667-48dd-943f-3b4f72804a7e" providerId="AD" clId="Web-{C0DB7034-02FB-4E10-6A6F-C9EDA7C59BF2}" dt="2020-10-28T22:43:49.779" v="64" actId="1076"/>
        <pc:sldMkLst>
          <pc:docMk/>
          <pc:sldMk cId="3831814733" sldId="619"/>
        </pc:sldMkLst>
        <pc:spChg chg="mod">
          <ac:chgData name="Liebsack, Brittany K" userId="S::brittany.liebsack@unmc.edu::6e64854a-7667-48dd-943f-3b4f72804a7e" providerId="AD" clId="Web-{C0DB7034-02FB-4E10-6A6F-C9EDA7C59BF2}" dt="2020-10-28T22:43:46.669" v="61" actId="20577"/>
          <ac:spMkLst>
            <pc:docMk/>
            <pc:sldMk cId="3831814733" sldId="619"/>
            <ac:spMk id="17" creationId="{36EE601E-3EAD-4101-8262-E768178F0014}"/>
          </ac:spMkLst>
        </pc:spChg>
        <pc:picChg chg="mod">
          <ac:chgData name="Liebsack, Brittany K" userId="S::brittany.liebsack@unmc.edu::6e64854a-7667-48dd-943f-3b4f72804a7e" providerId="AD" clId="Web-{C0DB7034-02FB-4E10-6A6F-C9EDA7C59BF2}" dt="2020-10-28T22:43:49.779" v="64" actId="1076"/>
          <ac:picMkLst>
            <pc:docMk/>
            <pc:sldMk cId="3831814733" sldId="619"/>
            <ac:picMk id="3" creationId="{A266B946-05E2-404F-8700-22A3FDBCB83B}"/>
          </ac:picMkLst>
        </pc:picChg>
        <pc:picChg chg="del">
          <ac:chgData name="Liebsack, Brittany K" userId="S::brittany.liebsack@unmc.edu::6e64854a-7667-48dd-943f-3b4f72804a7e" providerId="AD" clId="Web-{C0DB7034-02FB-4E10-6A6F-C9EDA7C59BF2}" dt="2020-10-28T22:43:47.497" v="63"/>
          <ac:picMkLst>
            <pc:docMk/>
            <pc:sldMk cId="3831814733" sldId="619"/>
            <ac:picMk id="7" creationId="{B9367FFE-C549-4846-882F-A850FE3B4D20}"/>
          </ac:picMkLst>
        </pc:picChg>
      </pc:sldChg>
      <pc:sldChg chg="delSp modSp add replId">
        <pc:chgData name="Liebsack, Brittany K" userId="S::brittany.liebsack@unmc.edu::6e64854a-7667-48dd-943f-3b4f72804a7e" providerId="AD" clId="Web-{C0DB7034-02FB-4E10-6A6F-C9EDA7C59BF2}" dt="2020-10-28T22:43:34.841" v="55" actId="1076"/>
        <pc:sldMkLst>
          <pc:docMk/>
          <pc:sldMk cId="3139975255" sldId="620"/>
        </pc:sldMkLst>
        <pc:picChg chg="del">
          <ac:chgData name="Liebsack, Brittany K" userId="S::brittany.liebsack@unmc.edu::6e64854a-7667-48dd-943f-3b4f72804a7e" providerId="AD" clId="Web-{C0DB7034-02FB-4E10-6A6F-C9EDA7C59BF2}" dt="2020-10-28T22:43:29.263" v="54"/>
          <ac:picMkLst>
            <pc:docMk/>
            <pc:sldMk cId="3139975255" sldId="620"/>
            <ac:picMk id="3" creationId="{A266B946-05E2-404F-8700-22A3FDBCB83B}"/>
          </ac:picMkLst>
        </pc:picChg>
        <pc:picChg chg="mod">
          <ac:chgData name="Liebsack, Brittany K" userId="S::brittany.liebsack@unmc.edu::6e64854a-7667-48dd-943f-3b4f72804a7e" providerId="AD" clId="Web-{C0DB7034-02FB-4E10-6A6F-C9EDA7C59BF2}" dt="2020-10-28T22:43:34.841" v="55" actId="1076"/>
          <ac:picMkLst>
            <pc:docMk/>
            <pc:sldMk cId="3139975255" sldId="620"/>
            <ac:picMk id="7" creationId="{B9367FFE-C549-4846-882F-A850FE3B4D20}"/>
          </ac:picMkLst>
        </pc:picChg>
      </pc:sldChg>
    </pc:docChg>
  </pc:docChgLst>
  <pc:docChgLst>
    <pc:chgData name="Franta, Erika R" userId="S::erika.franta@unmc.edu::c7cabbfc-6e31-4e0b-9c60-c52774357d31" providerId="AD" clId="Web-{A8D69F4B-361A-0A3F-0B3B-CD88CB836C13}"/>
    <pc:docChg chg="addSld delSld modSld sldOrd">
      <pc:chgData name="Franta, Erika R" userId="S::erika.franta@unmc.edu::c7cabbfc-6e31-4e0b-9c60-c52774357d31" providerId="AD" clId="Web-{A8D69F4B-361A-0A3F-0B3B-CD88CB836C13}" dt="2020-09-21T19:56:28.021" v="1228" actId="1076"/>
      <pc:docMkLst>
        <pc:docMk/>
      </pc:docMkLst>
      <pc:sldChg chg="addSp delSp modSp new ord">
        <pc:chgData name="Franta, Erika R" userId="S::erika.franta@unmc.edu::c7cabbfc-6e31-4e0b-9c60-c52774357d31" providerId="AD" clId="Web-{A8D69F4B-361A-0A3F-0B3B-CD88CB836C13}" dt="2020-09-21T19:56:28.021" v="1228" actId="1076"/>
        <pc:sldMkLst>
          <pc:docMk/>
          <pc:sldMk cId="2132353145" sldId="560"/>
        </pc:sldMkLst>
        <pc:spChg chg="del mod">
          <ac:chgData name="Franta, Erika R" userId="S::erika.franta@unmc.edu::c7cabbfc-6e31-4e0b-9c60-c52774357d31" providerId="AD" clId="Web-{A8D69F4B-361A-0A3F-0B3B-CD88CB836C13}" dt="2020-09-21T18:56:23.992" v="194"/>
          <ac:spMkLst>
            <pc:docMk/>
            <pc:sldMk cId="2132353145" sldId="560"/>
            <ac:spMk id="2" creationId="{8D69AE4E-2EA4-4F88-B00C-A45DEE743641}"/>
          </ac:spMkLst>
        </pc:spChg>
        <pc:spChg chg="del mod">
          <ac:chgData name="Franta, Erika R" userId="S::erika.franta@unmc.edu::c7cabbfc-6e31-4e0b-9c60-c52774357d31" providerId="AD" clId="Web-{A8D69F4B-361A-0A3F-0B3B-CD88CB836C13}" dt="2020-09-21T19:08:24.882" v="386"/>
          <ac:spMkLst>
            <pc:docMk/>
            <pc:sldMk cId="2132353145" sldId="560"/>
            <ac:spMk id="3" creationId="{9111E2CA-1FAF-46AB-90F7-D35FCDD11011}"/>
          </ac:spMkLst>
        </pc:spChg>
        <pc:spChg chg="del">
          <ac:chgData name="Franta, Erika R" userId="S::erika.franta@unmc.edu::c7cabbfc-6e31-4e0b-9c60-c52774357d31" providerId="AD" clId="Web-{A8D69F4B-361A-0A3F-0B3B-CD88CB836C13}" dt="2020-09-21T18:53:33.559" v="54"/>
          <ac:spMkLst>
            <pc:docMk/>
            <pc:sldMk cId="2132353145" sldId="560"/>
            <ac:spMk id="4" creationId="{104E3DAA-7C47-40B6-B7F7-F70EA57D0E17}"/>
          </ac:spMkLst>
        </pc:spChg>
        <pc:spChg chg="del mod">
          <ac:chgData name="Franta, Erika R" userId="S::erika.franta@unmc.edu::c7cabbfc-6e31-4e0b-9c60-c52774357d31" providerId="AD" clId="Web-{A8D69F4B-361A-0A3F-0B3B-CD88CB836C13}" dt="2020-09-21T19:29:51.762" v="782"/>
          <ac:spMkLst>
            <pc:docMk/>
            <pc:sldMk cId="2132353145" sldId="560"/>
            <ac:spMk id="5" creationId="{3508946F-92A6-48A0-838B-56B6E438FF75}"/>
          </ac:spMkLst>
        </pc:spChg>
        <pc:spChg chg="del">
          <ac:chgData name="Franta, Erika R" userId="S::erika.franta@unmc.edu::c7cabbfc-6e31-4e0b-9c60-c52774357d31" providerId="AD" clId="Web-{A8D69F4B-361A-0A3F-0B3B-CD88CB836C13}" dt="2020-09-21T18:53:48.310" v="57"/>
          <ac:spMkLst>
            <pc:docMk/>
            <pc:sldMk cId="2132353145" sldId="560"/>
            <ac:spMk id="6" creationId="{2F8D24A6-89D8-4D41-9D25-087141A2AAE4}"/>
          </ac:spMkLst>
        </pc:spChg>
        <pc:spChg chg="add del mod">
          <ac:chgData name="Franta, Erika R" userId="S::erika.franta@unmc.edu::c7cabbfc-6e31-4e0b-9c60-c52774357d31" providerId="AD" clId="Web-{A8D69F4B-361A-0A3F-0B3B-CD88CB836C13}" dt="2020-09-21T19:09:39.793" v="408"/>
          <ac:spMkLst>
            <pc:docMk/>
            <pc:sldMk cId="2132353145" sldId="560"/>
            <ac:spMk id="9" creationId="{EEB44FC2-BD6E-4A98-8408-3DCB78AFAA00}"/>
          </ac:spMkLst>
        </pc:spChg>
        <pc:spChg chg="add del mod">
          <ac:chgData name="Franta, Erika R" userId="S::erika.franta@unmc.edu::c7cabbfc-6e31-4e0b-9c60-c52774357d31" providerId="AD" clId="Web-{A8D69F4B-361A-0A3F-0B3B-CD88CB836C13}" dt="2020-09-21T18:56:28.602" v="195"/>
          <ac:spMkLst>
            <pc:docMk/>
            <pc:sldMk cId="2132353145" sldId="560"/>
            <ac:spMk id="11" creationId="{3EA0A954-DC72-4790-BDFD-FB0A9ACD9751}"/>
          </ac:spMkLst>
        </pc:spChg>
        <pc:spChg chg="add mod">
          <ac:chgData name="Franta, Erika R" userId="S::erika.franta@unmc.edu::c7cabbfc-6e31-4e0b-9c60-c52774357d31" providerId="AD" clId="Web-{A8D69F4B-361A-0A3F-0B3B-CD88CB836C13}" dt="2020-09-21T19:55:43.956" v="1221" actId="1076"/>
          <ac:spMkLst>
            <pc:docMk/>
            <pc:sldMk cId="2132353145" sldId="560"/>
            <ac:spMk id="12" creationId="{64EAFEC1-D954-49C9-94BA-2856AE3F28AD}"/>
          </ac:spMkLst>
        </pc:spChg>
        <pc:spChg chg="add del mod">
          <ac:chgData name="Franta, Erika R" userId="S::erika.franta@unmc.edu::c7cabbfc-6e31-4e0b-9c60-c52774357d31" providerId="AD" clId="Web-{A8D69F4B-361A-0A3F-0B3B-CD88CB836C13}" dt="2020-09-21T19:08:41.930" v="388"/>
          <ac:spMkLst>
            <pc:docMk/>
            <pc:sldMk cId="2132353145" sldId="560"/>
            <ac:spMk id="39" creationId="{EE4173C5-77DB-4DE6-96DB-BA7ED54377E5}"/>
          </ac:spMkLst>
        </pc:spChg>
        <pc:spChg chg="add mod">
          <ac:chgData name="Franta, Erika R" userId="S::erika.franta@unmc.edu::c7cabbfc-6e31-4e0b-9c60-c52774357d31" providerId="AD" clId="Web-{A8D69F4B-361A-0A3F-0B3B-CD88CB836C13}" dt="2020-09-21T19:56:15.005" v="1226" actId="1076"/>
          <ac:spMkLst>
            <pc:docMk/>
            <pc:sldMk cId="2132353145" sldId="560"/>
            <ac:spMk id="41" creationId="{B3789C74-727A-4A5E-B031-7E917DFD3359}"/>
          </ac:spMkLst>
        </pc:spChg>
        <pc:spChg chg="add del mod">
          <ac:chgData name="Franta, Erika R" userId="S::erika.franta@unmc.edu::c7cabbfc-6e31-4e0b-9c60-c52774357d31" providerId="AD" clId="Web-{A8D69F4B-361A-0A3F-0B3B-CD88CB836C13}" dt="2020-09-21T19:25:18.729" v="703"/>
          <ac:spMkLst>
            <pc:docMk/>
            <pc:sldMk cId="2132353145" sldId="560"/>
            <ac:spMk id="416" creationId="{01DDBF62-E730-4749-88C5-146246C2546D}"/>
          </ac:spMkLst>
        </pc:spChg>
        <pc:graphicFrameChg chg="add del mod modGraphic">
          <ac:chgData name="Franta, Erika R" userId="S::erika.franta@unmc.edu::c7cabbfc-6e31-4e0b-9c60-c52774357d31" providerId="AD" clId="Web-{A8D69F4B-361A-0A3F-0B3B-CD88CB836C13}" dt="2020-09-21T19:00:44.821" v="354"/>
          <ac:graphicFrameMkLst>
            <pc:docMk/>
            <pc:sldMk cId="2132353145" sldId="560"/>
            <ac:graphicFrameMk id="13" creationId="{AF19FDC0-0030-471E-BA5F-779CC222D85D}"/>
          </ac:graphicFrameMkLst>
        </pc:graphicFrameChg>
        <pc:graphicFrameChg chg="add del mod modGraphic">
          <ac:chgData name="Franta, Erika R" userId="S::erika.franta@unmc.edu::c7cabbfc-6e31-4e0b-9c60-c52774357d31" providerId="AD" clId="Web-{A8D69F4B-361A-0A3F-0B3B-CD88CB836C13}" dt="2020-09-21T19:01:55.920" v="364"/>
          <ac:graphicFrameMkLst>
            <pc:docMk/>
            <pc:sldMk cId="2132353145" sldId="560"/>
            <ac:graphicFrameMk id="26" creationId="{DDC8C6BD-3229-4228-A115-1876C127325A}"/>
          </ac:graphicFrameMkLst>
        </pc:graphicFrameChg>
        <pc:graphicFrameChg chg="add del mod modGraphic">
          <ac:chgData name="Franta, Erika R" userId="S::erika.franta@unmc.edu::c7cabbfc-6e31-4e0b-9c60-c52774357d31" providerId="AD" clId="Web-{A8D69F4B-361A-0A3F-0B3B-CD88CB836C13}" dt="2020-09-21T19:15:38.426" v="615"/>
          <ac:graphicFrameMkLst>
            <pc:docMk/>
            <pc:sldMk cId="2132353145" sldId="560"/>
            <ac:graphicFrameMk id="43" creationId="{2ECD4CA9-C570-40B8-92CF-BB0D243D3B00}"/>
          </ac:graphicFrameMkLst>
        </pc:graphicFrameChg>
        <pc:graphicFrameChg chg="add del mod modGraphic">
          <ac:chgData name="Franta, Erika R" userId="S::erika.franta@unmc.edu::c7cabbfc-6e31-4e0b-9c60-c52774357d31" providerId="AD" clId="Web-{A8D69F4B-361A-0A3F-0B3B-CD88CB836C13}" dt="2020-09-21T19:18:50.110" v="658"/>
          <ac:graphicFrameMkLst>
            <pc:docMk/>
            <pc:sldMk cId="2132353145" sldId="560"/>
            <ac:graphicFrameMk id="51" creationId="{25C94E8C-5857-45C5-AC0A-5CA1A04628F8}"/>
          </ac:graphicFrameMkLst>
        </pc:graphicFrameChg>
        <pc:graphicFrameChg chg="add del mod modGraphic">
          <ac:chgData name="Franta, Erika R" userId="S::erika.franta@unmc.edu::c7cabbfc-6e31-4e0b-9c60-c52774357d31" providerId="AD" clId="Web-{A8D69F4B-361A-0A3F-0B3B-CD88CB836C13}" dt="2020-09-21T19:19:49.161" v="665"/>
          <ac:graphicFrameMkLst>
            <pc:docMk/>
            <pc:sldMk cId="2132353145" sldId="560"/>
            <ac:graphicFrameMk id="387" creationId="{59E6885C-0F4D-4B81-9086-6EA96F4505F5}"/>
          </ac:graphicFrameMkLst>
        </pc:graphicFrameChg>
        <pc:picChg chg="add mod ord">
          <ac:chgData name="Franta, Erika R" userId="S::erika.franta@unmc.edu::c7cabbfc-6e31-4e0b-9c60-c52774357d31" providerId="AD" clId="Web-{A8D69F4B-361A-0A3F-0B3B-CD88CB836C13}" dt="2020-09-21T18:53:59.139" v="61" actId="14100"/>
          <ac:picMkLst>
            <pc:docMk/>
            <pc:sldMk cId="2132353145" sldId="560"/>
            <ac:picMk id="7" creationId="{FAABBF9D-453E-4473-9093-E88AC732AC36}"/>
          </ac:picMkLst>
        </pc:picChg>
        <pc:picChg chg="add mod ord">
          <ac:chgData name="Franta, Erika R" userId="S::erika.franta@unmc.edu::c7cabbfc-6e31-4e0b-9c60-c52774357d31" providerId="AD" clId="Web-{A8D69F4B-361A-0A3F-0B3B-CD88CB836C13}" dt="2020-09-21T18:54:06.842" v="63" actId="1076"/>
          <ac:picMkLst>
            <pc:docMk/>
            <pc:sldMk cId="2132353145" sldId="560"/>
            <ac:picMk id="8" creationId="{9929C393-3188-4CC5-BB16-830C6C74EB3D}"/>
          </ac:picMkLst>
        </pc:picChg>
        <pc:picChg chg="add del mod">
          <ac:chgData name="Franta, Erika R" userId="S::erika.franta@unmc.edu::c7cabbfc-6e31-4e0b-9c60-c52774357d31" providerId="AD" clId="Web-{A8D69F4B-361A-0A3F-0B3B-CD88CB836C13}" dt="2020-09-21T19:08:43.602" v="389"/>
          <ac:picMkLst>
            <pc:docMk/>
            <pc:sldMk cId="2132353145" sldId="560"/>
            <ac:picMk id="40" creationId="{55D60437-43DB-4D3E-930E-71AB33297CC2}"/>
          </ac:picMkLst>
        </pc:picChg>
        <pc:picChg chg="add mod ord">
          <ac:chgData name="Franta, Erika R" userId="S::erika.franta@unmc.edu::c7cabbfc-6e31-4e0b-9c60-c52774357d31" providerId="AD" clId="Web-{A8D69F4B-361A-0A3F-0B3B-CD88CB836C13}" dt="2020-09-21T19:56:28.021" v="1228" actId="1076"/>
          <ac:picMkLst>
            <pc:docMk/>
            <pc:sldMk cId="2132353145" sldId="560"/>
            <ac:picMk id="42" creationId="{A0B7A354-37A2-4E31-9232-C4E4CDF9B6C9}"/>
          </ac:picMkLst>
        </pc:picChg>
      </pc:sldChg>
      <pc:sldChg chg="new del ord">
        <pc:chgData name="Franta, Erika R" userId="S::erika.franta@unmc.edu::c7cabbfc-6e31-4e0b-9c60-c52774357d31" providerId="AD" clId="Web-{A8D69F4B-361A-0A3F-0B3B-CD88CB836C13}" dt="2020-09-21T18:53:13.011" v="51"/>
        <pc:sldMkLst>
          <pc:docMk/>
          <pc:sldMk cId="2298009616" sldId="560"/>
        </pc:sldMkLst>
      </pc:sldChg>
      <pc:sldChg chg="modSp new del ord">
        <pc:chgData name="Franta, Erika R" userId="S::erika.franta@unmc.edu::c7cabbfc-6e31-4e0b-9c60-c52774357d31" providerId="AD" clId="Web-{A8D69F4B-361A-0A3F-0B3B-CD88CB836C13}" dt="2020-09-21T18:50:18.562" v="48"/>
        <pc:sldMkLst>
          <pc:docMk/>
          <pc:sldMk cId="3099071675" sldId="560"/>
        </pc:sldMkLst>
        <pc:spChg chg="mod">
          <ac:chgData name="Franta, Erika R" userId="S::erika.franta@unmc.edu::c7cabbfc-6e31-4e0b-9c60-c52774357d31" providerId="AD" clId="Web-{A8D69F4B-361A-0A3F-0B3B-CD88CB836C13}" dt="2020-09-21T18:50:17.703" v="46" actId="20577"/>
          <ac:spMkLst>
            <pc:docMk/>
            <pc:sldMk cId="3099071675" sldId="560"/>
            <ac:spMk id="2" creationId="{B4E0363B-6586-4FD9-86C1-B88F6479AA3F}"/>
          </ac:spMkLst>
        </pc:spChg>
        <pc:spChg chg="mod">
          <ac:chgData name="Franta, Erika R" userId="S::erika.franta@unmc.edu::c7cabbfc-6e31-4e0b-9c60-c52774357d31" providerId="AD" clId="Web-{A8D69F4B-361A-0A3F-0B3B-CD88CB836C13}" dt="2020-09-21T18:48:30.477" v="18" actId="20577"/>
          <ac:spMkLst>
            <pc:docMk/>
            <pc:sldMk cId="3099071675" sldId="560"/>
            <ac:spMk id="3" creationId="{2BE1A87E-4AD5-4847-8DE1-5E62F9D9E49E}"/>
          </ac:spMkLst>
        </pc:spChg>
      </pc:sldChg>
      <pc:sldChg chg="modSp new">
        <pc:chgData name="Franta, Erika R" userId="S::erika.franta@unmc.edu::c7cabbfc-6e31-4e0b-9c60-c52774357d31" providerId="AD" clId="Web-{A8D69F4B-361A-0A3F-0B3B-CD88CB836C13}" dt="2020-09-21T19:33:28.901" v="813" actId="20577"/>
        <pc:sldMkLst>
          <pc:docMk/>
          <pc:sldMk cId="344590734" sldId="561"/>
        </pc:sldMkLst>
        <pc:spChg chg="mod">
          <ac:chgData name="Franta, Erika R" userId="S::erika.franta@unmc.edu::c7cabbfc-6e31-4e0b-9c60-c52774357d31" providerId="AD" clId="Web-{A8D69F4B-361A-0A3F-0B3B-CD88CB836C13}" dt="2020-09-21T19:33:26.260" v="808" actId="20577"/>
          <ac:spMkLst>
            <pc:docMk/>
            <pc:sldMk cId="344590734" sldId="561"/>
            <ac:spMk id="2" creationId="{9B915919-68CC-4A92-A9FD-7090B46887F6}"/>
          </ac:spMkLst>
        </pc:spChg>
        <pc:spChg chg="mod">
          <ac:chgData name="Franta, Erika R" userId="S::erika.franta@unmc.edu::c7cabbfc-6e31-4e0b-9c60-c52774357d31" providerId="AD" clId="Web-{A8D69F4B-361A-0A3F-0B3B-CD88CB836C13}" dt="2020-09-21T19:33:28.901" v="813" actId="20577"/>
          <ac:spMkLst>
            <pc:docMk/>
            <pc:sldMk cId="344590734" sldId="561"/>
            <ac:spMk id="3" creationId="{A12B8391-D632-4BAE-9D66-AA1069D49691}"/>
          </ac:spMkLst>
        </pc:spChg>
      </pc:sldChg>
      <pc:sldChg chg="addSp delSp modSp new">
        <pc:chgData name="Franta, Erika R" userId="S::erika.franta@unmc.edu::c7cabbfc-6e31-4e0b-9c60-c52774357d31" providerId="AD" clId="Web-{A8D69F4B-361A-0A3F-0B3B-CD88CB836C13}" dt="2020-09-21T19:49:32.276" v="1168" actId="1076"/>
        <pc:sldMkLst>
          <pc:docMk/>
          <pc:sldMk cId="255086970" sldId="562"/>
        </pc:sldMkLst>
        <pc:spChg chg="del mod">
          <ac:chgData name="Franta, Erika R" userId="S::erika.franta@unmc.edu::c7cabbfc-6e31-4e0b-9c60-c52774357d31" providerId="AD" clId="Web-{A8D69F4B-361A-0A3F-0B3B-CD88CB836C13}" dt="2020-09-21T19:44:47.211" v="1018"/>
          <ac:spMkLst>
            <pc:docMk/>
            <pc:sldMk cId="255086970" sldId="562"/>
            <ac:spMk id="2" creationId="{4C0BCCD0-A3E8-4751-AE94-8D4325B78CFE}"/>
          </ac:spMkLst>
        </pc:spChg>
        <pc:spChg chg="mod">
          <ac:chgData name="Franta, Erika R" userId="S::erika.franta@unmc.edu::c7cabbfc-6e31-4e0b-9c60-c52774357d31" providerId="AD" clId="Web-{A8D69F4B-361A-0A3F-0B3B-CD88CB836C13}" dt="2020-09-21T19:49:32.276" v="1168" actId="1076"/>
          <ac:spMkLst>
            <pc:docMk/>
            <pc:sldMk cId="255086970" sldId="562"/>
            <ac:spMk id="3" creationId="{4F1E9FE7-3223-404A-8FBE-49090AD6498B}"/>
          </ac:spMkLst>
        </pc:spChg>
        <pc:spChg chg="add mod">
          <ac:chgData name="Franta, Erika R" userId="S::erika.franta@unmc.edu::c7cabbfc-6e31-4e0b-9c60-c52774357d31" providerId="AD" clId="Web-{A8D69F4B-361A-0A3F-0B3B-CD88CB836C13}" dt="2020-09-21T19:48:18.459" v="1165" actId="1076"/>
          <ac:spMkLst>
            <pc:docMk/>
            <pc:sldMk cId="255086970" sldId="562"/>
            <ac:spMk id="4" creationId="{49DF8D2A-3C56-474E-885E-3855F3CE010C}"/>
          </ac:spMkLst>
        </pc:spChg>
        <pc:spChg chg="add mod">
          <ac:chgData name="Franta, Erika R" userId="S::erika.franta@unmc.edu::c7cabbfc-6e31-4e0b-9c60-c52774357d31" providerId="AD" clId="Web-{A8D69F4B-361A-0A3F-0B3B-CD88CB836C13}" dt="2020-09-21T19:49:28.432" v="1167" actId="1076"/>
          <ac:spMkLst>
            <pc:docMk/>
            <pc:sldMk cId="255086970" sldId="562"/>
            <ac:spMk id="6" creationId="{5394263D-6ABB-4CE0-9B29-A597BA4DC4C9}"/>
          </ac:spMkLst>
        </pc:spChg>
        <pc:picChg chg="add del mod">
          <ac:chgData name="Franta, Erika R" userId="S::erika.franta@unmc.edu::c7cabbfc-6e31-4e0b-9c60-c52774357d31" providerId="AD" clId="Web-{A8D69F4B-361A-0A3F-0B3B-CD88CB836C13}" dt="2020-09-21T19:40:32.475" v="967"/>
          <ac:picMkLst>
            <pc:docMk/>
            <pc:sldMk cId="255086970" sldId="562"/>
            <ac:picMk id="5" creationId="{EAEB87F1-2E3F-41A6-B563-3D259612F162}"/>
          </ac:picMkLst>
        </pc:picChg>
      </pc:sldChg>
      <pc:sldChg chg="add ord replId">
        <pc:chgData name="Franta, Erika R" userId="S::erika.franta@unmc.edu::c7cabbfc-6e31-4e0b-9c60-c52774357d31" providerId="AD" clId="Web-{A8D69F4B-361A-0A3F-0B3B-CD88CB836C13}" dt="2020-09-21T19:41:59.467" v="1013"/>
        <pc:sldMkLst>
          <pc:docMk/>
          <pc:sldMk cId="3006274476" sldId="563"/>
        </pc:sldMkLst>
      </pc:sldChg>
    </pc:docChg>
  </pc:docChgLst>
  <pc:docChgLst>
    <pc:chgData name="Christian Klepper" userId="7eC7QMJic6WujB25aUEySDs5ZUeCB/jsYSEZad2FkXM=" providerId="None" clId="Web-{1DB6F607-E1CE-4AD0-A8F2-1F34907E6C4A}"/>
    <pc:docChg chg="modSld">
      <pc:chgData name="Christian Klepper" userId="7eC7QMJic6WujB25aUEySDs5ZUeCB/jsYSEZad2FkXM=" providerId="None" clId="Web-{1DB6F607-E1CE-4AD0-A8F2-1F34907E6C4A}" dt="2021-06-10T18:51:30.094" v="66" actId="20577"/>
      <pc:docMkLst>
        <pc:docMk/>
      </pc:docMkLst>
      <pc:sldChg chg="addSp delSp modSp mod modClrScheme chgLayout">
        <pc:chgData name="Christian Klepper" userId="7eC7QMJic6WujB25aUEySDs5ZUeCB/jsYSEZad2FkXM=" providerId="None" clId="Web-{1DB6F607-E1CE-4AD0-A8F2-1F34907E6C4A}" dt="2021-06-10T18:49:44.718" v="26"/>
        <pc:sldMkLst>
          <pc:docMk/>
          <pc:sldMk cId="1604409384" sldId="324"/>
        </pc:sldMkLst>
        <pc:spChg chg="add mod ord">
          <ac:chgData name="Christian Klepper" userId="7eC7QMJic6WujB25aUEySDs5ZUeCB/jsYSEZad2FkXM=" providerId="None" clId="Web-{1DB6F607-E1CE-4AD0-A8F2-1F34907E6C4A}" dt="2021-06-10T18:49:43.984" v="25" actId="20577"/>
          <ac:spMkLst>
            <pc:docMk/>
            <pc:sldMk cId="1604409384" sldId="324"/>
            <ac:spMk id="2" creationId="{7AD7CEF9-96FF-43DB-B810-CEF9B4EDB83D}"/>
          </ac:spMkLst>
        </pc:spChg>
        <pc:spChg chg="del">
          <ac:chgData name="Christian Klepper" userId="7eC7QMJic6WujB25aUEySDs5ZUeCB/jsYSEZad2FkXM=" providerId="None" clId="Web-{1DB6F607-E1CE-4AD0-A8F2-1F34907E6C4A}" dt="2021-06-10T18:49:44.718" v="26"/>
          <ac:spMkLst>
            <pc:docMk/>
            <pc:sldMk cId="1604409384" sldId="324"/>
            <ac:spMk id="10" creationId="{86C647E0-C0EB-F544-839D-E9A0BF095752}"/>
          </ac:spMkLst>
        </pc:spChg>
      </pc:sldChg>
      <pc:sldChg chg="modSp mod modClrScheme chgLayout">
        <pc:chgData name="Christian Klepper" userId="7eC7QMJic6WujB25aUEySDs5ZUeCB/jsYSEZad2FkXM=" providerId="None" clId="Web-{1DB6F607-E1CE-4AD0-A8F2-1F34907E6C4A}" dt="2021-06-10T18:51:30.094" v="66" actId="20577"/>
        <pc:sldMkLst>
          <pc:docMk/>
          <pc:sldMk cId="1300374894" sldId="424"/>
        </pc:sldMkLst>
        <pc:spChg chg="mod ord">
          <ac:chgData name="Christian Klepper" userId="7eC7QMJic6WujB25aUEySDs5ZUeCB/jsYSEZad2FkXM=" providerId="None" clId="Web-{1DB6F607-E1CE-4AD0-A8F2-1F34907E6C4A}" dt="2021-06-10T18:51:30.094" v="66" actId="20577"/>
          <ac:spMkLst>
            <pc:docMk/>
            <pc:sldMk cId="1300374894" sldId="424"/>
            <ac:spMk id="2" creationId="{C24D92B1-D17A-49B9-B9AD-D37A48608CC3}"/>
          </ac:spMkLst>
        </pc:spChg>
      </pc:sldChg>
      <pc:sldChg chg="addSp delSp modSp mod modClrScheme chgLayout">
        <pc:chgData name="Christian Klepper" userId="7eC7QMJic6WujB25aUEySDs5ZUeCB/jsYSEZad2FkXM=" providerId="None" clId="Web-{1DB6F607-E1CE-4AD0-A8F2-1F34907E6C4A}" dt="2021-06-10T18:50:14.843" v="38"/>
        <pc:sldMkLst>
          <pc:docMk/>
          <pc:sldMk cId="1979680166" sldId="428"/>
        </pc:sldMkLst>
        <pc:spChg chg="add mod ord">
          <ac:chgData name="Christian Klepper" userId="7eC7QMJic6WujB25aUEySDs5ZUeCB/jsYSEZad2FkXM=" providerId="None" clId="Web-{1DB6F607-E1CE-4AD0-A8F2-1F34907E6C4A}" dt="2021-06-10T18:50:13.249" v="37" actId="20577"/>
          <ac:spMkLst>
            <pc:docMk/>
            <pc:sldMk cId="1979680166" sldId="428"/>
            <ac:spMk id="2" creationId="{DAE2FBC8-8760-4054-9950-18FFF85077AC}"/>
          </ac:spMkLst>
        </pc:spChg>
        <pc:spChg chg="del">
          <ac:chgData name="Christian Klepper" userId="7eC7QMJic6WujB25aUEySDs5ZUeCB/jsYSEZad2FkXM=" providerId="None" clId="Web-{1DB6F607-E1CE-4AD0-A8F2-1F34907E6C4A}" dt="2021-06-10T18:50:14.843" v="38"/>
          <ac:spMkLst>
            <pc:docMk/>
            <pc:sldMk cId="1979680166" sldId="428"/>
            <ac:spMk id="5" creationId="{07592A5A-B20E-4FEF-98FA-1D8512233951}"/>
          </ac:spMkLst>
        </pc:spChg>
      </pc:sldChg>
      <pc:sldChg chg="modSp mod modClrScheme chgLayout">
        <pc:chgData name="Christian Klepper" userId="7eC7QMJic6WujB25aUEySDs5ZUeCB/jsYSEZad2FkXM=" providerId="None" clId="Web-{1DB6F607-E1CE-4AD0-A8F2-1F34907E6C4A}" dt="2021-06-10T18:51:04.781" v="61"/>
        <pc:sldMkLst>
          <pc:docMk/>
          <pc:sldMk cId="3354780832" sldId="576"/>
        </pc:sldMkLst>
        <pc:spChg chg="mod ord">
          <ac:chgData name="Christian Klepper" userId="7eC7QMJic6WujB25aUEySDs5ZUeCB/jsYSEZad2FkXM=" providerId="None" clId="Web-{1DB6F607-E1CE-4AD0-A8F2-1F34907E6C4A}" dt="2021-06-10T18:51:04.781" v="61"/>
          <ac:spMkLst>
            <pc:docMk/>
            <pc:sldMk cId="3354780832" sldId="576"/>
            <ac:spMk id="10" creationId="{7E2B3566-5154-4F54-A690-D2B6FBCE08CF}"/>
          </ac:spMkLst>
        </pc:spChg>
      </pc:sldChg>
      <pc:sldChg chg="modSp">
        <pc:chgData name="Christian Klepper" userId="7eC7QMJic6WujB25aUEySDs5ZUeCB/jsYSEZad2FkXM=" providerId="None" clId="Web-{1DB6F607-E1CE-4AD0-A8F2-1F34907E6C4A}" dt="2021-06-10T18:49:26.749" v="0" actId="1076"/>
        <pc:sldMkLst>
          <pc:docMk/>
          <pc:sldMk cId="1629328410" sldId="647"/>
        </pc:sldMkLst>
        <pc:spChg chg="mod">
          <ac:chgData name="Christian Klepper" userId="7eC7QMJic6WujB25aUEySDs5ZUeCB/jsYSEZad2FkXM=" providerId="None" clId="Web-{1DB6F607-E1CE-4AD0-A8F2-1F34907E6C4A}" dt="2021-06-10T18:49:26.749" v="0" actId="1076"/>
          <ac:spMkLst>
            <pc:docMk/>
            <pc:sldMk cId="1629328410" sldId="647"/>
            <ac:spMk id="78" creationId="{C11F91BC-A927-4D8B-A09F-026A65C5524B}"/>
          </ac:spMkLst>
        </pc:spChg>
      </pc:sldChg>
      <pc:sldChg chg="addSp delSp modSp mod modClrScheme chgLayout">
        <pc:chgData name="Christian Klepper" userId="7eC7QMJic6WujB25aUEySDs5ZUeCB/jsYSEZad2FkXM=" providerId="None" clId="Web-{1DB6F607-E1CE-4AD0-A8F2-1F34907E6C4A}" dt="2021-06-10T18:50:46.312" v="50"/>
        <pc:sldMkLst>
          <pc:docMk/>
          <pc:sldMk cId="972272165" sldId="673"/>
        </pc:sldMkLst>
        <pc:spChg chg="add del">
          <ac:chgData name="Christian Klepper" userId="7eC7QMJic6WujB25aUEySDs5ZUeCB/jsYSEZad2FkXM=" providerId="None" clId="Web-{1DB6F607-E1CE-4AD0-A8F2-1F34907E6C4A}" dt="2021-06-10T18:50:32.578" v="42"/>
          <ac:spMkLst>
            <pc:docMk/>
            <pc:sldMk cId="972272165" sldId="673"/>
            <ac:spMk id="3" creationId="{72BF57AC-0BD9-46E4-817F-F0FE0D9CF888}"/>
          </ac:spMkLst>
        </pc:spChg>
        <pc:spChg chg="add mod ord">
          <ac:chgData name="Christian Klepper" userId="7eC7QMJic6WujB25aUEySDs5ZUeCB/jsYSEZad2FkXM=" providerId="None" clId="Web-{1DB6F607-E1CE-4AD0-A8F2-1F34907E6C4A}" dt="2021-06-10T18:50:43.578" v="49" actId="20577"/>
          <ac:spMkLst>
            <pc:docMk/>
            <pc:sldMk cId="972272165" sldId="673"/>
            <ac:spMk id="4" creationId="{26D1862F-D09F-4F27-A6D6-72B53281AA9A}"/>
          </ac:spMkLst>
        </pc:spChg>
        <pc:spChg chg="add del">
          <ac:chgData name="Christian Klepper" userId="7eC7QMJic6WujB25aUEySDs5ZUeCB/jsYSEZad2FkXM=" providerId="None" clId="Web-{1DB6F607-E1CE-4AD0-A8F2-1F34907E6C4A}" dt="2021-06-10T18:50:46.312" v="50"/>
          <ac:spMkLst>
            <pc:docMk/>
            <pc:sldMk cId="972272165" sldId="673"/>
            <ac:spMk id="5" creationId="{07592A5A-B20E-4FEF-98FA-1D8512233951}"/>
          </ac:spMkLst>
        </pc:spChg>
      </pc:sldChg>
      <pc:sldChg chg="addSp delSp modSp mod modClrScheme chgLayout">
        <pc:chgData name="Christian Klepper" userId="7eC7QMJic6WujB25aUEySDs5ZUeCB/jsYSEZad2FkXM=" providerId="None" clId="Web-{1DB6F607-E1CE-4AD0-A8F2-1F34907E6C4A}" dt="2021-06-10T18:50:59.140" v="60"/>
        <pc:sldMkLst>
          <pc:docMk/>
          <pc:sldMk cId="572714833" sldId="674"/>
        </pc:sldMkLst>
        <pc:spChg chg="add mod ord">
          <ac:chgData name="Christian Klepper" userId="7eC7QMJic6WujB25aUEySDs5ZUeCB/jsYSEZad2FkXM=" providerId="None" clId="Web-{1DB6F607-E1CE-4AD0-A8F2-1F34907E6C4A}" dt="2021-06-10T18:50:58.546" v="59" actId="20577"/>
          <ac:spMkLst>
            <pc:docMk/>
            <pc:sldMk cId="572714833" sldId="674"/>
            <ac:spMk id="2" creationId="{70D12796-53DC-4B78-8D2B-2E579CF42CE7}"/>
          </ac:spMkLst>
        </pc:spChg>
        <pc:spChg chg="del">
          <ac:chgData name="Christian Klepper" userId="7eC7QMJic6WujB25aUEySDs5ZUeCB/jsYSEZad2FkXM=" providerId="None" clId="Web-{1DB6F607-E1CE-4AD0-A8F2-1F34907E6C4A}" dt="2021-06-10T18:50:59.140" v="60"/>
          <ac:spMkLst>
            <pc:docMk/>
            <pc:sldMk cId="572714833" sldId="674"/>
            <ac:spMk id="5" creationId="{07592A5A-B20E-4FEF-98FA-1D8512233951}"/>
          </ac:spMkLst>
        </pc:spChg>
      </pc:sldChg>
      <pc:sldChg chg="modSp mod modClrScheme chgLayout">
        <pc:chgData name="Christian Klepper" userId="7eC7QMJic6WujB25aUEySDs5ZUeCB/jsYSEZad2FkXM=" providerId="None" clId="Web-{1DB6F607-E1CE-4AD0-A8F2-1F34907E6C4A}" dt="2021-06-10T18:51:10.906" v="62"/>
        <pc:sldMkLst>
          <pc:docMk/>
          <pc:sldMk cId="1504267639" sldId="675"/>
        </pc:sldMkLst>
        <pc:spChg chg="mod ord">
          <ac:chgData name="Christian Klepper" userId="7eC7QMJic6WujB25aUEySDs5ZUeCB/jsYSEZad2FkXM=" providerId="None" clId="Web-{1DB6F607-E1CE-4AD0-A8F2-1F34907E6C4A}" dt="2021-06-10T18:51:10.906" v="62"/>
          <ac:spMkLst>
            <pc:docMk/>
            <pc:sldMk cId="1504267639" sldId="675"/>
            <ac:spMk id="10" creationId="{7E2B3566-5154-4F54-A690-D2B6FBCE08CF}"/>
          </ac:spMkLst>
        </pc:spChg>
      </pc:sldChg>
    </pc:docChg>
  </pc:docChgLst>
  <pc:docChgLst>
    <pc:chgData name="Robinson, Lauren" userId="S::lauren.robinson@unmc.edu::22e387c9-68ee-425f-a93e-5e937f8b0ed3" providerId="AD" clId="Web-{F603FE53-E17D-FDE3-A796-C44302AE05CF}"/>
    <pc:docChg chg="addSld delSld modSld modSection">
      <pc:chgData name="Robinson, Lauren" userId="S::lauren.robinson@unmc.edu::22e387c9-68ee-425f-a93e-5e937f8b0ed3" providerId="AD" clId="Web-{F603FE53-E17D-FDE3-A796-C44302AE05CF}" dt="2020-11-20T00:34:32.107" v="32" actId="1076"/>
      <pc:docMkLst>
        <pc:docMk/>
      </pc:docMkLst>
      <pc:sldChg chg="modSp">
        <pc:chgData name="Robinson, Lauren" userId="S::lauren.robinson@unmc.edu::22e387c9-68ee-425f-a93e-5e937f8b0ed3" providerId="AD" clId="Web-{F603FE53-E17D-FDE3-A796-C44302AE05CF}" dt="2020-11-19T23:57:44.839" v="17" actId="20577"/>
        <pc:sldMkLst>
          <pc:docMk/>
          <pc:sldMk cId="123691881" sldId="601"/>
        </pc:sldMkLst>
        <pc:spChg chg="mod">
          <ac:chgData name="Robinson, Lauren" userId="S::lauren.robinson@unmc.edu::22e387c9-68ee-425f-a93e-5e937f8b0ed3" providerId="AD" clId="Web-{F603FE53-E17D-FDE3-A796-C44302AE05CF}" dt="2020-11-19T23:57:44.839" v="17" actId="20577"/>
          <ac:spMkLst>
            <pc:docMk/>
            <pc:sldMk cId="123691881" sldId="601"/>
            <ac:spMk id="7" creationId="{00000000-0000-0000-0000-000000000000}"/>
          </ac:spMkLst>
        </pc:spChg>
      </pc:sldChg>
      <pc:sldChg chg="modSp add">
        <pc:chgData name="Robinson, Lauren" userId="S::lauren.robinson@unmc.edu::22e387c9-68ee-425f-a93e-5e937f8b0ed3" providerId="AD" clId="Web-{F603FE53-E17D-FDE3-A796-C44302AE05CF}" dt="2020-11-19T22:31:51.903" v="3" actId="20577"/>
        <pc:sldMkLst>
          <pc:docMk/>
          <pc:sldMk cId="248225499" sldId="625"/>
        </pc:sldMkLst>
        <pc:spChg chg="mod">
          <ac:chgData name="Robinson, Lauren" userId="S::lauren.robinson@unmc.edu::22e387c9-68ee-425f-a93e-5e937f8b0ed3" providerId="AD" clId="Web-{F603FE53-E17D-FDE3-A796-C44302AE05CF}" dt="2020-11-19T22:31:51.903" v="3" actId="20577"/>
          <ac:spMkLst>
            <pc:docMk/>
            <pc:sldMk cId="248225499" sldId="625"/>
            <ac:spMk id="2" creationId="{7E0F0813-08AA-4E53-8691-1D7FFF87F149}"/>
          </ac:spMkLst>
        </pc:spChg>
      </pc:sldChg>
      <pc:sldChg chg="modSp add replId">
        <pc:chgData name="Robinson, Lauren" userId="S::lauren.robinson@unmc.edu::22e387c9-68ee-425f-a93e-5e937f8b0ed3" providerId="AD" clId="Web-{F603FE53-E17D-FDE3-A796-C44302AE05CF}" dt="2020-11-19T23:57:51.323" v="24" actId="20577"/>
        <pc:sldMkLst>
          <pc:docMk/>
          <pc:sldMk cId="1478728284" sldId="626"/>
        </pc:sldMkLst>
        <pc:spChg chg="mod">
          <ac:chgData name="Robinson, Lauren" userId="S::lauren.robinson@unmc.edu::22e387c9-68ee-425f-a93e-5e937f8b0ed3" providerId="AD" clId="Web-{F603FE53-E17D-FDE3-A796-C44302AE05CF}" dt="2020-11-19T23:57:51.323" v="24" actId="20577"/>
          <ac:spMkLst>
            <pc:docMk/>
            <pc:sldMk cId="1478728284" sldId="626"/>
            <ac:spMk id="7" creationId="{00000000-0000-0000-0000-000000000000}"/>
          </ac:spMkLst>
        </pc:spChg>
      </pc:sldChg>
      <pc:sldChg chg="add replId">
        <pc:chgData name="Robinson, Lauren" userId="S::lauren.robinson@unmc.edu::22e387c9-68ee-425f-a93e-5e937f8b0ed3" providerId="AD" clId="Web-{F603FE53-E17D-FDE3-A796-C44302AE05CF}" dt="2020-11-19T23:57:38.323" v="5"/>
        <pc:sldMkLst>
          <pc:docMk/>
          <pc:sldMk cId="18857297" sldId="627"/>
        </pc:sldMkLst>
      </pc:sldChg>
      <pc:sldChg chg="addSp add del replId">
        <pc:chgData name="Robinson, Lauren" userId="S::lauren.robinson@unmc.edu::22e387c9-68ee-425f-a93e-5e937f8b0ed3" providerId="AD" clId="Web-{F603FE53-E17D-FDE3-A796-C44302AE05CF}" dt="2020-11-20T00:34:31.669" v="28"/>
        <pc:sldMkLst>
          <pc:docMk/>
          <pc:sldMk cId="1489925893" sldId="628"/>
        </pc:sldMkLst>
        <pc:grpChg chg="add">
          <ac:chgData name="Robinson, Lauren" userId="S::lauren.robinson@unmc.edu::22e387c9-68ee-425f-a93e-5e937f8b0ed3" providerId="AD" clId="Web-{F603FE53-E17D-FDE3-A796-C44302AE05CF}" dt="2020-11-20T00:00:05.685" v="27"/>
          <ac:grpSpMkLst>
            <pc:docMk/>
            <pc:sldMk cId="1489925893" sldId="628"/>
            <ac:grpSpMk id="2" creationId="{E14CDD69-610E-4B15-98CA-500748A72184}"/>
          </ac:grpSpMkLst>
        </pc:grpChg>
      </pc:sldChg>
      <pc:sldChg chg="modSp add replId">
        <pc:chgData name="Robinson, Lauren" userId="S::lauren.robinson@unmc.edu::22e387c9-68ee-425f-a93e-5e937f8b0ed3" providerId="AD" clId="Web-{F603FE53-E17D-FDE3-A796-C44302AE05CF}" dt="2020-11-20T00:34:32.107" v="32" actId="1076"/>
        <pc:sldMkLst>
          <pc:docMk/>
          <pc:sldMk cId="2261267731" sldId="628"/>
        </pc:sldMkLst>
        <pc:spChg chg="mod ord">
          <ac:chgData name="Robinson, Lauren" userId="S::lauren.robinson@unmc.edu::22e387c9-68ee-425f-a93e-5e937f8b0ed3" providerId="AD" clId="Web-{F603FE53-E17D-FDE3-A796-C44302AE05CF}" dt="2020-11-20T00:34:32.107" v="32" actId="1076"/>
          <ac:spMkLst>
            <pc:docMk/>
            <pc:sldMk cId="2261267731" sldId="628"/>
            <ac:spMk id="10" creationId="{7E2B3566-5154-4F54-A690-D2B6FBCE08CF}"/>
          </ac:spMkLst>
        </pc:spChg>
      </pc:sldChg>
    </pc:docChg>
  </pc:docChgLst>
  <pc:docChgLst>
    <pc:chgData name="Thayer, Andrew J" userId="S::jordan.thayer@unmc.edu::ae04d6da-4694-4a7f-945d-93a5ba247a30" providerId="AD" clId="Web-{6AD4B331-078A-0AFC-E4CA-15084D888C90}"/>
    <pc:docChg chg="delSld modSld modSection">
      <pc:chgData name="Thayer, Andrew J" userId="S::jordan.thayer@unmc.edu::ae04d6da-4694-4a7f-945d-93a5ba247a30" providerId="AD" clId="Web-{6AD4B331-078A-0AFC-E4CA-15084D888C90}" dt="2021-02-03T21:33:36.233" v="5"/>
      <pc:docMkLst>
        <pc:docMk/>
      </pc:docMkLst>
      <pc:sldChg chg="addCm">
        <pc:chgData name="Thayer, Andrew J" userId="S::jordan.thayer@unmc.edu::ae04d6da-4694-4a7f-945d-93a5ba247a30" providerId="AD" clId="Web-{6AD4B331-078A-0AFC-E4CA-15084D888C90}" dt="2021-02-03T21:11:58.815" v="0"/>
        <pc:sldMkLst>
          <pc:docMk/>
          <pc:sldMk cId="3497057399" sldId="427"/>
        </pc:sldMkLst>
      </pc:sldChg>
      <pc:sldChg chg="addCm">
        <pc:chgData name="Thayer, Andrew J" userId="S::jordan.thayer@unmc.edu::ae04d6da-4694-4a7f-945d-93a5ba247a30" providerId="AD" clId="Web-{6AD4B331-078A-0AFC-E4CA-15084D888C90}" dt="2021-02-03T21:33:36.233" v="5"/>
        <pc:sldMkLst>
          <pc:docMk/>
          <pc:sldMk cId="123691881" sldId="601"/>
        </pc:sldMkLst>
      </pc:sldChg>
      <pc:sldChg chg="addCm">
        <pc:chgData name="Thayer, Andrew J" userId="S::jordan.thayer@unmc.edu::ae04d6da-4694-4a7f-945d-93a5ba247a30" providerId="AD" clId="Web-{6AD4B331-078A-0AFC-E4CA-15084D888C90}" dt="2021-02-03T21:19:45.652" v="2"/>
        <pc:sldMkLst>
          <pc:docMk/>
          <pc:sldMk cId="18857297" sldId="627"/>
        </pc:sldMkLst>
      </pc:sldChg>
      <pc:sldChg chg="del mod modShow addCm">
        <pc:chgData name="Thayer, Andrew J" userId="S::jordan.thayer@unmc.edu::ae04d6da-4694-4a7f-945d-93a5ba247a30" providerId="AD" clId="Web-{6AD4B331-078A-0AFC-E4CA-15084D888C90}" dt="2021-02-03T21:23:14.446" v="4"/>
        <pc:sldMkLst>
          <pc:docMk/>
          <pc:sldMk cId="2261267731" sldId="628"/>
        </pc:sldMkLst>
      </pc:sldChg>
    </pc:docChg>
  </pc:docChgLst>
  <pc:docChgLst>
    <pc:chgData name="Christian Klepper" clId="Web-{2227978A-07C5-4FDF-8808-905A2B53D1FE}"/>
    <pc:docChg chg="modSld">
      <pc:chgData name="Christian Klepper" userId="" providerId="" clId="Web-{2227978A-07C5-4FDF-8808-905A2B53D1FE}" dt="2021-06-10T18:29:10.512" v="5" actId="14100"/>
      <pc:docMkLst>
        <pc:docMk/>
      </pc:docMkLst>
      <pc:sldChg chg="addSp delSp modSp mod modClrScheme chgLayout">
        <pc:chgData name="Christian Klepper" userId="" providerId="" clId="Web-{2227978A-07C5-4FDF-8808-905A2B53D1FE}" dt="2021-06-10T18:29:10.512" v="5" actId="14100"/>
        <pc:sldMkLst>
          <pc:docMk/>
          <pc:sldMk cId="3909737020" sldId="316"/>
        </pc:sldMkLst>
        <pc:spChg chg="mod ord">
          <ac:chgData name="Christian Klepper" userId="" providerId="" clId="Web-{2227978A-07C5-4FDF-8808-905A2B53D1FE}" dt="2021-06-10T18:29:10.512" v="5" actId="14100"/>
          <ac:spMkLst>
            <pc:docMk/>
            <pc:sldMk cId="3909737020" sldId="316"/>
            <ac:spMk id="2" creationId="{EDEC1F95-C157-4B49-ABC6-E6E97E968A86}"/>
          </ac:spMkLst>
        </pc:spChg>
        <pc:spChg chg="add del mod ord">
          <ac:chgData name="Christian Klepper" userId="" providerId="" clId="Web-{2227978A-07C5-4FDF-8808-905A2B53D1FE}" dt="2021-06-10T18:29:01.449" v="3"/>
          <ac:spMkLst>
            <pc:docMk/>
            <pc:sldMk cId="3909737020" sldId="316"/>
            <ac:spMk id="6" creationId="{FAF345D3-A284-433D-92D4-D93C8B808F4F}"/>
          </ac:spMkLst>
        </pc:spChg>
        <pc:picChg chg="mod modCrop">
          <ac:chgData name="Christian Klepper" userId="" providerId="" clId="Web-{2227978A-07C5-4FDF-8808-905A2B53D1FE}" dt="2021-06-10T18:28:46.136" v="1"/>
          <ac:picMkLst>
            <pc:docMk/>
            <pc:sldMk cId="3909737020" sldId="316"/>
            <ac:picMk id="3" creationId="{F60C4111-04C1-4DE2-BDD0-85C85C7C3487}"/>
          </ac:picMkLst>
        </pc:picChg>
      </pc:sldChg>
    </pc:docChg>
  </pc:docChgLst>
  <pc:docChgLst>
    <pc:chgData name="Hannahwest.mhttc" userId="S::hannahwest.mhttc_outlook.com#ext#@univnebrmedcntr.onmicrosoft.com::53c2d70a-d524-41fa-9185-aecfe9adaaf6" providerId="AD" clId="Web-{C8999088-A471-190B-EBED-A9F7ACD070F0}"/>
    <pc:docChg chg="modSld">
      <pc:chgData name="Hannahwest.mhttc" userId="S::hannahwest.mhttc_outlook.com#ext#@univnebrmedcntr.onmicrosoft.com::53c2d70a-d524-41fa-9185-aecfe9adaaf6" providerId="AD" clId="Web-{C8999088-A471-190B-EBED-A9F7ACD070F0}" dt="2020-11-02T20:15:15.045" v="155" actId="20577"/>
      <pc:docMkLst>
        <pc:docMk/>
      </pc:docMkLst>
      <pc:sldChg chg="modSp">
        <pc:chgData name="Hannahwest.mhttc" userId="S::hannahwest.mhttc_outlook.com#ext#@univnebrmedcntr.onmicrosoft.com::53c2d70a-d524-41fa-9185-aecfe9adaaf6" providerId="AD" clId="Web-{C8999088-A471-190B-EBED-A9F7ACD070F0}" dt="2020-11-02T20:15:12.592" v="154" actId="20577"/>
        <pc:sldMkLst>
          <pc:docMk/>
          <pc:sldMk cId="62586469" sldId="349"/>
        </pc:sldMkLst>
        <pc:spChg chg="mod">
          <ac:chgData name="Hannahwest.mhttc" userId="S::hannahwest.mhttc_outlook.com#ext#@univnebrmedcntr.onmicrosoft.com::53c2d70a-d524-41fa-9185-aecfe9adaaf6" providerId="AD" clId="Web-{C8999088-A471-190B-EBED-A9F7ACD070F0}" dt="2020-11-02T20:15:12.592" v="154" actId="20577"/>
          <ac:spMkLst>
            <pc:docMk/>
            <pc:sldMk cId="62586469" sldId="349"/>
            <ac:spMk id="16" creationId="{B3F53F79-3107-F143-BDD3-0211ACB77C47}"/>
          </ac:spMkLst>
        </pc:spChg>
      </pc:sldChg>
    </pc:docChg>
  </pc:docChgLst>
  <pc:docChgLst>
    <pc:chgData name="Jordan Thayer" userId="S::thaye053@umn.edu::2910a459-b930-4c41-a260-227abd1a5a1a" providerId="AD" clId="Web-{43ECEDBE-55C0-475A-992D-F466B7216159}"/>
    <pc:docChg chg="modSld addMainMaster delMainMaster">
      <pc:chgData name="Jordan Thayer" userId="S::thaye053@umn.edu::2910a459-b930-4c41-a260-227abd1a5a1a" providerId="AD" clId="Web-{43ECEDBE-55C0-475A-992D-F466B7216159}" dt="2020-08-09T13:34:05.623" v="0"/>
      <pc:docMkLst>
        <pc:docMk/>
      </pc:docMkLst>
      <pc:sldChg chg="addSp modSp mod setBg modClrScheme setClrOvrMap chgLayout">
        <pc:chgData name="Jordan Thayer" userId="S::thaye053@umn.edu::2910a459-b930-4c41-a260-227abd1a5a1a" providerId="AD" clId="Web-{43ECEDBE-55C0-475A-992D-F466B7216159}" dt="2020-08-09T13:34:05.623" v="0"/>
        <pc:sldMkLst>
          <pc:docMk/>
          <pc:sldMk cId="109857222" sldId="256"/>
        </pc:sldMkLst>
        <pc:spChg chg="mod">
          <ac:chgData name="Jordan Thayer" userId="S::thaye053@umn.edu::2910a459-b930-4c41-a260-227abd1a5a1a" providerId="AD" clId="Web-{43ECEDBE-55C0-475A-992D-F466B7216159}" dt="2020-08-09T13:34:05.623" v="0"/>
          <ac:spMkLst>
            <pc:docMk/>
            <pc:sldMk cId="109857222" sldId="256"/>
            <ac:spMk id="2" creationId="{00000000-0000-0000-0000-000000000000}"/>
          </ac:spMkLst>
        </pc:spChg>
        <pc:spChg chg="mod">
          <ac:chgData name="Jordan Thayer" userId="S::thaye053@umn.edu::2910a459-b930-4c41-a260-227abd1a5a1a" providerId="AD" clId="Web-{43ECEDBE-55C0-475A-992D-F466B7216159}" dt="2020-08-09T13:34:05.623" v="0"/>
          <ac:spMkLst>
            <pc:docMk/>
            <pc:sldMk cId="109857222" sldId="256"/>
            <ac:spMk id="3" creationId="{00000000-0000-0000-0000-000000000000}"/>
          </ac:spMkLst>
        </pc:spChg>
        <pc:spChg chg="add">
          <ac:chgData name="Jordan Thayer" userId="S::thaye053@umn.edu::2910a459-b930-4c41-a260-227abd1a5a1a" providerId="AD" clId="Web-{43ECEDBE-55C0-475A-992D-F466B7216159}" dt="2020-08-09T13:34:05.623" v="0"/>
          <ac:spMkLst>
            <pc:docMk/>
            <pc:sldMk cId="109857222" sldId="256"/>
            <ac:spMk id="9" creationId="{2644B391-9BFE-445C-A9EC-F544BB85FBC7}"/>
          </ac:spMkLst>
        </pc:spChg>
        <pc:spChg chg="add">
          <ac:chgData name="Jordan Thayer" userId="S::thaye053@umn.edu::2910a459-b930-4c41-a260-227abd1a5a1a" providerId="AD" clId="Web-{43ECEDBE-55C0-475A-992D-F466B7216159}" dt="2020-08-09T13:34:05.623" v="0"/>
          <ac:spMkLst>
            <pc:docMk/>
            <pc:sldMk cId="109857222" sldId="256"/>
            <ac:spMk id="11" creationId="{D58B5B03-F558-411B-B23E-B65754A89089}"/>
          </ac:spMkLst>
        </pc:spChg>
        <pc:spChg chg="add">
          <ac:chgData name="Jordan Thayer" userId="S::thaye053@umn.edu::2910a459-b930-4c41-a260-227abd1a5a1a" providerId="AD" clId="Web-{43ECEDBE-55C0-475A-992D-F466B7216159}" dt="2020-08-09T13:34:05.623" v="0"/>
          <ac:spMkLst>
            <pc:docMk/>
            <pc:sldMk cId="109857222" sldId="256"/>
            <ac:spMk id="13" creationId="{80F26E69-87D9-4655-AE7B-280A87AA3CAD}"/>
          </ac:spMkLst>
        </pc:spChg>
        <pc:spChg chg="add">
          <ac:chgData name="Jordan Thayer" userId="S::thaye053@umn.edu::2910a459-b930-4c41-a260-227abd1a5a1a" providerId="AD" clId="Web-{43ECEDBE-55C0-475A-992D-F466B7216159}" dt="2020-08-09T13:34:05.623" v="0"/>
          <ac:spMkLst>
            <pc:docMk/>
            <pc:sldMk cId="109857222" sldId="256"/>
            <ac:spMk id="15" creationId="{E96F2174-E60F-47D9-9BF3-8B9E7EF54BA1}"/>
          </ac:spMkLst>
        </pc:spChg>
        <pc:picChg chg="add">
          <ac:chgData name="Jordan Thayer" userId="S::thaye053@umn.edu::2910a459-b930-4c41-a260-227abd1a5a1a" providerId="AD" clId="Web-{43ECEDBE-55C0-475A-992D-F466B7216159}" dt="2020-08-09T13:34:05.623" v="0"/>
          <ac:picMkLst>
            <pc:docMk/>
            <pc:sldMk cId="109857222" sldId="256"/>
            <ac:picMk id="4" creationId="{29B39CAE-5C82-436F-BBCE-DA5D3C65D145}"/>
          </ac:picMkLst>
        </pc:picChg>
      </pc:sldChg>
      <pc:sldMasterChg chg="del delSldLayout">
        <pc:chgData name="Jordan Thayer" userId="S::thaye053@umn.edu::2910a459-b930-4c41-a260-227abd1a5a1a" providerId="AD" clId="Web-{43ECEDBE-55C0-475A-992D-F466B7216159}" dt="2020-08-09T13:34:05.623" v="0"/>
        <pc:sldMasterMkLst>
          <pc:docMk/>
          <pc:sldMasterMk cId="2460954070" sldId="2147483660"/>
        </pc:sldMasterMkLst>
        <pc:sldLayoutChg chg="del">
          <pc:chgData name="Jordan Thayer" userId="S::thaye053@umn.edu::2910a459-b930-4c41-a260-227abd1a5a1a" providerId="AD" clId="Web-{43ECEDBE-55C0-475A-992D-F466B7216159}" dt="2020-08-09T13:34:05.623" v="0"/>
          <pc:sldLayoutMkLst>
            <pc:docMk/>
            <pc:sldMasterMk cId="2460954070" sldId="2147483660"/>
            <pc:sldLayoutMk cId="2385387890" sldId="2147483661"/>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949138452" sldId="2147483662"/>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591524520" sldId="2147483663"/>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203092039" sldId="2147483664"/>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733172339" sldId="2147483665"/>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210312558" sldId="2147483666"/>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46388984" sldId="2147483667"/>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71841454" sldId="2147483668"/>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718958274" sldId="2147483669"/>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202905451" sldId="2147483670"/>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479445657" sldId="2147483671"/>
          </pc:sldLayoutMkLst>
        </pc:sldLayoutChg>
      </pc:sldMasterChg>
      <pc:sldMasterChg chg="add replId addSldLayout">
        <pc:chgData name="Jordan Thayer" userId="S::thaye053@umn.edu::2910a459-b930-4c41-a260-227abd1a5a1a" providerId="AD" clId="Web-{43ECEDBE-55C0-475A-992D-F466B7216159}" dt="2020-08-09T13:34:05.623" v="0"/>
        <pc:sldMasterMkLst>
          <pc:docMk/>
          <pc:sldMasterMk cId="3331178768" sldId="2147483672"/>
        </pc:sldMasterMkLst>
        <pc:sldLayoutChg chg="add">
          <pc:chgData name="Jordan Thayer" userId="S::thaye053@umn.edu::2910a459-b930-4c41-a260-227abd1a5a1a" providerId="AD" clId="Web-{43ECEDBE-55C0-475A-992D-F466B7216159}" dt="2020-08-09T13:34:05.623" v="0"/>
          <pc:sldLayoutMkLst>
            <pc:docMk/>
            <pc:sldMasterMk cId="3331178768" sldId="2147483672"/>
            <pc:sldLayoutMk cId="523242455" sldId="2147483673"/>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507457784" sldId="2147483674"/>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36379727" sldId="2147483675"/>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36520367" sldId="2147483676"/>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553849373" sldId="2147483677"/>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752760012" sldId="2147483678"/>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4102193575" sldId="2147483679"/>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900684064" sldId="2147483680"/>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601575476" sldId="2147483681"/>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026227079" sldId="2147483682"/>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45229848" sldId="2147483683"/>
          </pc:sldLayoutMkLst>
        </pc:sldLayoutChg>
      </pc:sldMasterChg>
    </pc:docChg>
  </pc:docChgLst>
  <pc:docChgLst>
    <pc:chgData name="Franta, Erika R" userId="S::erika.franta@unmc.edu::c7cabbfc-6e31-4e0b-9c60-c52774357d31" providerId="AD" clId="Web-{A02EECEA-54E4-5BE6-5868-E5C36CD95A02}"/>
    <pc:docChg chg="delSld modSld modSection">
      <pc:chgData name="Franta, Erika R" userId="S::erika.franta@unmc.edu::c7cabbfc-6e31-4e0b-9c60-c52774357d31" providerId="AD" clId="Web-{A02EECEA-54E4-5BE6-5868-E5C36CD95A02}" dt="2021-02-04T16:26:54.365" v="218"/>
      <pc:docMkLst>
        <pc:docMk/>
      </pc:docMkLst>
      <pc:sldChg chg="modSp">
        <pc:chgData name="Franta, Erika R" userId="S::erika.franta@unmc.edu::c7cabbfc-6e31-4e0b-9c60-c52774357d31" providerId="AD" clId="Web-{A02EECEA-54E4-5BE6-5868-E5C36CD95A02}" dt="2021-02-03T20:24:27.698" v="70" actId="14100"/>
        <pc:sldMkLst>
          <pc:docMk/>
          <pc:sldMk cId="3980503105" sldId="315"/>
        </pc:sldMkLst>
        <pc:spChg chg="mod">
          <ac:chgData name="Franta, Erika R" userId="S::erika.franta@unmc.edu::c7cabbfc-6e31-4e0b-9c60-c52774357d31" providerId="AD" clId="Web-{A02EECEA-54E4-5BE6-5868-E5C36CD95A02}" dt="2021-02-03T20:15:32.410" v="56"/>
          <ac:spMkLst>
            <pc:docMk/>
            <pc:sldMk cId="3980503105" sldId="315"/>
            <ac:spMk id="2" creationId="{CCA5CF13-3B21-454B-A06B-A2266C5A54EE}"/>
          </ac:spMkLst>
        </pc:spChg>
        <pc:spChg chg="mod">
          <ac:chgData name="Franta, Erika R" userId="S::erika.franta@unmc.edu::c7cabbfc-6e31-4e0b-9c60-c52774357d31" providerId="AD" clId="Web-{A02EECEA-54E4-5BE6-5868-E5C36CD95A02}" dt="2021-02-03T20:15:32.301" v="51"/>
          <ac:spMkLst>
            <pc:docMk/>
            <pc:sldMk cId="3980503105" sldId="315"/>
            <ac:spMk id="5" creationId="{B5956B6C-2A30-194B-B5BE-8B7B308ECF94}"/>
          </ac:spMkLst>
        </pc:spChg>
        <pc:spChg chg="mod">
          <ac:chgData name="Franta, Erika R" userId="S::erika.franta@unmc.edu::c7cabbfc-6e31-4e0b-9c60-c52774357d31" providerId="AD" clId="Web-{A02EECEA-54E4-5BE6-5868-E5C36CD95A02}" dt="2021-02-03T20:15:32.332" v="52"/>
          <ac:spMkLst>
            <pc:docMk/>
            <pc:sldMk cId="3980503105" sldId="315"/>
            <ac:spMk id="6" creationId="{0A5A160B-9BF8-D441-A3CD-638055F24309}"/>
          </ac:spMkLst>
        </pc:spChg>
        <pc:spChg chg="mod">
          <ac:chgData name="Franta, Erika R" userId="S::erika.franta@unmc.edu::c7cabbfc-6e31-4e0b-9c60-c52774357d31" providerId="AD" clId="Web-{A02EECEA-54E4-5BE6-5868-E5C36CD95A02}" dt="2021-02-03T20:15:32.348" v="53"/>
          <ac:spMkLst>
            <pc:docMk/>
            <pc:sldMk cId="3980503105" sldId="315"/>
            <ac:spMk id="7" creationId="{E15C4491-5A26-6249-8108-9565687FA90F}"/>
          </ac:spMkLst>
        </pc:spChg>
        <pc:spChg chg="mod">
          <ac:chgData name="Franta, Erika R" userId="S::erika.franta@unmc.edu::c7cabbfc-6e31-4e0b-9c60-c52774357d31" providerId="AD" clId="Web-{A02EECEA-54E4-5BE6-5868-E5C36CD95A02}" dt="2021-02-03T20:15:32.364" v="54"/>
          <ac:spMkLst>
            <pc:docMk/>
            <pc:sldMk cId="3980503105" sldId="315"/>
            <ac:spMk id="8" creationId="{4ACDFFFB-A08E-264F-A3F0-6E7F7BAAA393}"/>
          </ac:spMkLst>
        </pc:spChg>
        <pc:spChg chg="mod">
          <ac:chgData name="Franta, Erika R" userId="S::erika.franta@unmc.edu::c7cabbfc-6e31-4e0b-9c60-c52774357d31" providerId="AD" clId="Web-{A02EECEA-54E4-5BE6-5868-E5C36CD95A02}" dt="2021-02-03T20:15:32.395" v="55"/>
          <ac:spMkLst>
            <pc:docMk/>
            <pc:sldMk cId="3980503105" sldId="315"/>
            <ac:spMk id="18" creationId="{0AA1D351-4AFE-4148-9A09-B2BA5769F503}"/>
          </ac:spMkLst>
        </pc:spChg>
        <pc:spChg chg="mod">
          <ac:chgData name="Franta, Erika R" userId="S::erika.franta@unmc.edu::c7cabbfc-6e31-4e0b-9c60-c52774357d31" providerId="AD" clId="Web-{A02EECEA-54E4-5BE6-5868-E5C36CD95A02}" dt="2021-02-03T20:15:32.504" v="60"/>
          <ac:spMkLst>
            <pc:docMk/>
            <pc:sldMk cId="3980503105" sldId="315"/>
            <ac:spMk id="27" creationId="{37A90D6E-B019-40C9-A405-3A249F5CB199}"/>
          </ac:spMkLst>
        </pc:spChg>
        <pc:spChg chg="mod">
          <ac:chgData name="Franta, Erika R" userId="S::erika.franta@unmc.edu::c7cabbfc-6e31-4e0b-9c60-c52774357d31" providerId="AD" clId="Web-{A02EECEA-54E4-5BE6-5868-E5C36CD95A02}" dt="2021-02-03T20:15:32.442" v="57"/>
          <ac:spMkLst>
            <pc:docMk/>
            <pc:sldMk cId="3980503105" sldId="315"/>
            <ac:spMk id="28" creationId="{EE6DCEF8-7504-45F6-A096-9623DD41794C}"/>
          </ac:spMkLst>
        </pc:spChg>
        <pc:spChg chg="mod">
          <ac:chgData name="Franta, Erika R" userId="S::erika.franta@unmc.edu::c7cabbfc-6e31-4e0b-9c60-c52774357d31" providerId="AD" clId="Web-{A02EECEA-54E4-5BE6-5868-E5C36CD95A02}" dt="2021-02-03T20:15:32.457" v="58"/>
          <ac:spMkLst>
            <pc:docMk/>
            <pc:sldMk cId="3980503105" sldId="315"/>
            <ac:spMk id="29" creationId="{B410A00B-DD32-4B7C-BFB0-F1073126F479}"/>
          </ac:spMkLst>
        </pc:spChg>
        <pc:spChg chg="mod">
          <ac:chgData name="Franta, Erika R" userId="S::erika.franta@unmc.edu::c7cabbfc-6e31-4e0b-9c60-c52774357d31" providerId="AD" clId="Web-{A02EECEA-54E4-5BE6-5868-E5C36CD95A02}" dt="2021-02-03T20:15:32.489" v="59"/>
          <ac:spMkLst>
            <pc:docMk/>
            <pc:sldMk cId="3980503105" sldId="315"/>
            <ac:spMk id="30" creationId="{74E97368-648E-4E63-9975-6F0AB9F562FD}"/>
          </ac:spMkLst>
        </pc:spChg>
        <pc:spChg chg="mod">
          <ac:chgData name="Franta, Erika R" userId="S::erika.franta@unmc.edu::c7cabbfc-6e31-4e0b-9c60-c52774357d31" providerId="AD" clId="Web-{A02EECEA-54E4-5BE6-5868-E5C36CD95A02}" dt="2021-02-03T20:15:32.598" v="64"/>
          <ac:spMkLst>
            <pc:docMk/>
            <pc:sldMk cId="3980503105" sldId="315"/>
            <ac:spMk id="33" creationId="{0BA99E2E-1872-451D-A770-AA657D9C9241}"/>
          </ac:spMkLst>
        </pc:spChg>
        <pc:spChg chg="mod">
          <ac:chgData name="Franta, Erika R" userId="S::erika.franta@unmc.edu::c7cabbfc-6e31-4e0b-9c60-c52774357d31" providerId="AD" clId="Web-{A02EECEA-54E4-5BE6-5868-E5C36CD95A02}" dt="2021-02-03T20:15:32.520" v="61"/>
          <ac:spMkLst>
            <pc:docMk/>
            <pc:sldMk cId="3980503105" sldId="315"/>
            <ac:spMk id="34" creationId="{D0E745F5-8A3B-48E8-BB5B-0AD5D19F9E24}"/>
          </ac:spMkLst>
        </pc:spChg>
        <pc:spChg chg="mod">
          <ac:chgData name="Franta, Erika R" userId="S::erika.franta@unmc.edu::c7cabbfc-6e31-4e0b-9c60-c52774357d31" providerId="AD" clId="Web-{A02EECEA-54E4-5BE6-5868-E5C36CD95A02}" dt="2021-02-03T20:15:32.551" v="62"/>
          <ac:spMkLst>
            <pc:docMk/>
            <pc:sldMk cId="3980503105" sldId="315"/>
            <ac:spMk id="35" creationId="{43680225-883E-4843-8973-381770F2AD30}"/>
          </ac:spMkLst>
        </pc:spChg>
        <pc:spChg chg="mod">
          <ac:chgData name="Franta, Erika R" userId="S::erika.franta@unmc.edu::c7cabbfc-6e31-4e0b-9c60-c52774357d31" providerId="AD" clId="Web-{A02EECEA-54E4-5BE6-5868-E5C36CD95A02}" dt="2021-02-03T20:15:32.582" v="63"/>
          <ac:spMkLst>
            <pc:docMk/>
            <pc:sldMk cId="3980503105" sldId="315"/>
            <ac:spMk id="36" creationId="{5CEB1A57-B8B9-4D09-AB47-7AC8143F1B90}"/>
          </ac:spMkLst>
        </pc:spChg>
        <pc:grpChg chg="mod">
          <ac:chgData name="Franta, Erika R" userId="S::erika.franta@unmc.edu::c7cabbfc-6e31-4e0b-9c60-c52774357d31" providerId="AD" clId="Web-{A02EECEA-54E4-5BE6-5868-E5C36CD95A02}" dt="2021-02-03T20:24:27.651" v="68" actId="14100"/>
          <ac:grpSpMkLst>
            <pc:docMk/>
            <pc:sldMk cId="3980503105" sldId="315"/>
            <ac:grpSpMk id="21" creationId="{C6623CE6-665D-8B43-8250-6A964DFC437D}"/>
          </ac:grpSpMkLst>
        </pc:grpChg>
        <pc:grpChg chg="mod">
          <ac:chgData name="Franta, Erika R" userId="S::erika.franta@unmc.edu::c7cabbfc-6e31-4e0b-9c60-c52774357d31" providerId="AD" clId="Web-{A02EECEA-54E4-5BE6-5868-E5C36CD95A02}" dt="2021-02-03T20:24:27.682" v="69" actId="14100"/>
          <ac:grpSpMkLst>
            <pc:docMk/>
            <pc:sldMk cId="3980503105" sldId="315"/>
            <ac:grpSpMk id="24" creationId="{8B713DA2-A882-4161-A1BE-D7C7C627FBD4}"/>
          </ac:grpSpMkLst>
        </pc:grpChg>
        <pc:grpChg chg="mod">
          <ac:chgData name="Franta, Erika R" userId="S::erika.franta@unmc.edu::c7cabbfc-6e31-4e0b-9c60-c52774357d31" providerId="AD" clId="Web-{A02EECEA-54E4-5BE6-5868-E5C36CD95A02}" dt="2021-02-03T20:24:27.698" v="70" actId="14100"/>
          <ac:grpSpMkLst>
            <pc:docMk/>
            <pc:sldMk cId="3980503105" sldId="315"/>
            <ac:grpSpMk id="31" creationId="{ED055566-4A3A-4E0A-8A28-541A448BF726}"/>
          </ac:grpSpMkLst>
        </pc:grpChg>
      </pc:sldChg>
      <pc:sldChg chg="modSp">
        <pc:chgData name="Franta, Erika R" userId="S::erika.franta@unmc.edu::c7cabbfc-6e31-4e0b-9c60-c52774357d31" providerId="AD" clId="Web-{A02EECEA-54E4-5BE6-5868-E5C36CD95A02}" dt="2021-02-03T20:15:27.879" v="50" actId="20577"/>
        <pc:sldMkLst>
          <pc:docMk/>
          <pc:sldMk cId="3909737020" sldId="316"/>
        </pc:sldMkLst>
        <pc:spChg chg="mod">
          <ac:chgData name="Franta, Erika R" userId="S::erika.franta@unmc.edu::c7cabbfc-6e31-4e0b-9c60-c52774357d31" providerId="AD" clId="Web-{A02EECEA-54E4-5BE6-5868-E5C36CD95A02}" dt="2021-02-03T20:15:27.879" v="50" actId="20577"/>
          <ac:spMkLst>
            <pc:docMk/>
            <pc:sldMk cId="3909737020" sldId="316"/>
            <ac:spMk id="2" creationId="{EDEC1F95-C157-4B49-ABC6-E6E97E968A86}"/>
          </ac:spMkLst>
        </pc:spChg>
      </pc:sldChg>
      <pc:sldChg chg="modSp">
        <pc:chgData name="Franta, Erika R" userId="S::erika.franta@unmc.edu::c7cabbfc-6e31-4e0b-9c60-c52774357d31" providerId="AD" clId="Web-{A02EECEA-54E4-5BE6-5868-E5C36CD95A02}" dt="2021-02-03T20:25:16.416" v="94"/>
        <pc:sldMkLst>
          <pc:docMk/>
          <pc:sldMk cId="1604409384" sldId="324"/>
        </pc:sldMkLst>
        <pc:spChg chg="mod">
          <ac:chgData name="Franta, Erika R" userId="S::erika.franta@unmc.edu::c7cabbfc-6e31-4e0b-9c60-c52774357d31" providerId="AD" clId="Web-{A02EECEA-54E4-5BE6-5868-E5C36CD95A02}" dt="2021-02-03T20:25:16.384" v="90"/>
          <ac:spMkLst>
            <pc:docMk/>
            <pc:sldMk cId="1604409384" sldId="324"/>
            <ac:spMk id="4" creationId="{580ABB1B-8D11-BE4C-996F-06BC86E310D6}"/>
          </ac:spMkLst>
        </pc:spChg>
        <pc:spChg chg="mod">
          <ac:chgData name="Franta, Erika R" userId="S::erika.franta@unmc.edu::c7cabbfc-6e31-4e0b-9c60-c52774357d31" providerId="AD" clId="Web-{A02EECEA-54E4-5BE6-5868-E5C36CD95A02}" dt="2021-02-03T20:25:16.400" v="91"/>
          <ac:spMkLst>
            <pc:docMk/>
            <pc:sldMk cId="1604409384" sldId="324"/>
            <ac:spMk id="5" creationId="{59B8F7C8-1DC5-F240-8BEF-BB5BF592FB16}"/>
          </ac:spMkLst>
        </pc:spChg>
        <pc:spChg chg="mod">
          <ac:chgData name="Franta, Erika R" userId="S::erika.franta@unmc.edu::c7cabbfc-6e31-4e0b-9c60-c52774357d31" providerId="AD" clId="Web-{A02EECEA-54E4-5BE6-5868-E5C36CD95A02}" dt="2021-02-03T20:25:16.400" v="92"/>
          <ac:spMkLst>
            <pc:docMk/>
            <pc:sldMk cId="1604409384" sldId="324"/>
            <ac:spMk id="6" creationId="{8273A405-E523-BC48-A10C-68C650548696}"/>
          </ac:spMkLst>
        </pc:spChg>
        <pc:spChg chg="mod">
          <ac:chgData name="Franta, Erika R" userId="S::erika.franta@unmc.edu::c7cabbfc-6e31-4e0b-9c60-c52774357d31" providerId="AD" clId="Web-{A02EECEA-54E4-5BE6-5868-E5C36CD95A02}" dt="2021-02-03T20:25:16.416" v="93"/>
          <ac:spMkLst>
            <pc:docMk/>
            <pc:sldMk cId="1604409384" sldId="324"/>
            <ac:spMk id="10" creationId="{86C647E0-C0EB-F544-839D-E9A0BF095752}"/>
          </ac:spMkLst>
        </pc:spChg>
        <pc:spChg chg="mod">
          <ac:chgData name="Franta, Erika R" userId="S::erika.franta@unmc.edu::c7cabbfc-6e31-4e0b-9c60-c52774357d31" providerId="AD" clId="Web-{A02EECEA-54E4-5BE6-5868-E5C36CD95A02}" dt="2021-02-03T20:25:16.416" v="94"/>
          <ac:spMkLst>
            <pc:docMk/>
            <pc:sldMk cId="1604409384" sldId="324"/>
            <ac:spMk id="12" creationId="{34836310-1702-0C4D-AEC9-F38E4C21F881}"/>
          </ac:spMkLst>
        </pc:spChg>
      </pc:sldChg>
      <pc:sldChg chg="modSp">
        <pc:chgData name="Franta, Erika R" userId="S::erika.franta@unmc.edu::c7cabbfc-6e31-4e0b-9c60-c52774357d31" providerId="AD" clId="Web-{A02EECEA-54E4-5BE6-5868-E5C36CD95A02}" dt="2021-02-03T20:26:22.227" v="109"/>
        <pc:sldMkLst>
          <pc:docMk/>
          <pc:sldMk cId="4162061030" sldId="325"/>
        </pc:sldMkLst>
        <pc:spChg chg="mod">
          <ac:chgData name="Franta, Erika R" userId="S::erika.franta@unmc.edu::c7cabbfc-6e31-4e0b-9c60-c52774357d31" providerId="AD" clId="Web-{A02EECEA-54E4-5BE6-5868-E5C36CD95A02}" dt="2021-02-03T20:26:22.227" v="108"/>
          <ac:spMkLst>
            <pc:docMk/>
            <pc:sldMk cId="4162061030" sldId="325"/>
            <ac:spMk id="2" creationId="{A0939E0A-0FB2-1A4A-B393-5265C4FCB3B5}"/>
          </ac:spMkLst>
        </pc:spChg>
        <pc:spChg chg="mod">
          <ac:chgData name="Franta, Erika R" userId="S::erika.franta@unmc.edu::c7cabbfc-6e31-4e0b-9c60-c52774357d31" providerId="AD" clId="Web-{A02EECEA-54E4-5BE6-5868-E5C36CD95A02}" dt="2021-02-03T20:26:22.196" v="106"/>
          <ac:spMkLst>
            <pc:docMk/>
            <pc:sldMk cId="4162061030" sldId="325"/>
            <ac:spMk id="3" creationId="{A3ED24E0-87FA-2B47-920D-5E78E3DC8439}"/>
          </ac:spMkLst>
        </pc:spChg>
        <pc:spChg chg="mod">
          <ac:chgData name="Franta, Erika R" userId="S::erika.franta@unmc.edu::c7cabbfc-6e31-4e0b-9c60-c52774357d31" providerId="AD" clId="Web-{A02EECEA-54E4-5BE6-5868-E5C36CD95A02}" dt="2021-02-03T20:26:22.196" v="107"/>
          <ac:spMkLst>
            <pc:docMk/>
            <pc:sldMk cId="4162061030" sldId="325"/>
            <ac:spMk id="5" creationId="{5913F451-0C0D-A341-9054-3EE66A956335}"/>
          </ac:spMkLst>
        </pc:spChg>
        <pc:spChg chg="mod">
          <ac:chgData name="Franta, Erika R" userId="S::erika.franta@unmc.edu::c7cabbfc-6e31-4e0b-9c60-c52774357d31" providerId="AD" clId="Web-{A02EECEA-54E4-5BE6-5868-E5C36CD95A02}" dt="2021-02-03T20:26:22.227" v="109"/>
          <ac:spMkLst>
            <pc:docMk/>
            <pc:sldMk cId="4162061030" sldId="325"/>
            <ac:spMk id="6" creationId="{2BE60F32-046B-4C41-83C0-3E404B7EC0EB}"/>
          </ac:spMkLst>
        </pc:spChg>
      </pc:sldChg>
      <pc:sldChg chg="modSp">
        <pc:chgData name="Franta, Erika R" userId="S::erika.franta@unmc.edu::c7cabbfc-6e31-4e0b-9c60-c52774357d31" providerId="AD" clId="Web-{A02EECEA-54E4-5BE6-5868-E5C36CD95A02}" dt="2021-02-03T20:14:55.552" v="25" actId="1076"/>
        <pc:sldMkLst>
          <pc:docMk/>
          <pc:sldMk cId="62586469" sldId="349"/>
        </pc:sldMkLst>
        <pc:spChg chg="mod">
          <ac:chgData name="Franta, Erika R" userId="S::erika.franta@unmc.edu::c7cabbfc-6e31-4e0b-9c60-c52774357d31" providerId="AD" clId="Web-{A02EECEA-54E4-5BE6-5868-E5C36CD95A02}" dt="2021-02-03T20:14:55.552" v="25" actId="1076"/>
          <ac:spMkLst>
            <pc:docMk/>
            <pc:sldMk cId="62586469" sldId="349"/>
            <ac:spMk id="2" creationId="{BC03CE87-13EC-45A2-B7D3-A61AB2423B4B}"/>
          </ac:spMkLst>
        </pc:spChg>
        <pc:spChg chg="mod">
          <ac:chgData name="Franta, Erika R" userId="S::erika.franta@unmc.edu::c7cabbfc-6e31-4e0b-9c60-c52774357d31" providerId="AD" clId="Web-{A02EECEA-54E4-5BE6-5868-E5C36CD95A02}" dt="2021-02-03T20:14:49.193" v="19" actId="14100"/>
          <ac:spMkLst>
            <pc:docMk/>
            <pc:sldMk cId="62586469" sldId="349"/>
            <ac:spMk id="4" creationId="{D4274071-ABBA-4F76-B93F-C6A16D341EA5}"/>
          </ac:spMkLst>
        </pc:spChg>
        <pc:spChg chg="mod">
          <ac:chgData name="Franta, Erika R" userId="S::erika.franta@unmc.edu::c7cabbfc-6e31-4e0b-9c60-c52774357d31" providerId="AD" clId="Web-{A02EECEA-54E4-5BE6-5868-E5C36CD95A02}" dt="2021-02-03T20:14:49.193" v="20" actId="14100"/>
          <ac:spMkLst>
            <pc:docMk/>
            <pc:sldMk cId="62586469" sldId="349"/>
            <ac:spMk id="10" creationId="{38FA71CA-D4D4-E94D-B952-F095E7AC0171}"/>
          </ac:spMkLst>
        </pc:spChg>
        <pc:spChg chg="mod">
          <ac:chgData name="Franta, Erika R" userId="S::erika.franta@unmc.edu::c7cabbfc-6e31-4e0b-9c60-c52774357d31" providerId="AD" clId="Web-{A02EECEA-54E4-5BE6-5868-E5C36CD95A02}" dt="2021-02-03T20:14:49.208" v="21" actId="14100"/>
          <ac:spMkLst>
            <pc:docMk/>
            <pc:sldMk cId="62586469" sldId="349"/>
            <ac:spMk id="12" creationId="{205AB0DF-0E3A-5E4B-B4E5-EFCD12B4F859}"/>
          </ac:spMkLst>
        </pc:spChg>
        <pc:spChg chg="mod">
          <ac:chgData name="Franta, Erika R" userId="S::erika.franta@unmc.edu::c7cabbfc-6e31-4e0b-9c60-c52774357d31" providerId="AD" clId="Web-{A02EECEA-54E4-5BE6-5868-E5C36CD95A02}" dt="2021-02-03T20:14:49.208" v="22" actId="14100"/>
          <ac:spMkLst>
            <pc:docMk/>
            <pc:sldMk cId="62586469" sldId="349"/>
            <ac:spMk id="13" creationId="{B6AD26E9-8143-6547-8D9F-1F02B6B45F62}"/>
          </ac:spMkLst>
        </pc:spChg>
        <pc:spChg chg="mod">
          <ac:chgData name="Franta, Erika R" userId="S::erika.franta@unmc.edu::c7cabbfc-6e31-4e0b-9c60-c52774357d31" providerId="AD" clId="Web-{A02EECEA-54E4-5BE6-5868-E5C36CD95A02}" dt="2021-02-03T20:14:49.224" v="23" actId="14100"/>
          <ac:spMkLst>
            <pc:docMk/>
            <pc:sldMk cId="62586469" sldId="349"/>
            <ac:spMk id="16" creationId="{B3F53F79-3107-F143-BDD3-0211ACB77C47}"/>
          </ac:spMkLst>
        </pc:spChg>
        <pc:picChg chg="mod">
          <ac:chgData name="Franta, Erika R" userId="S::erika.franta@unmc.edu::c7cabbfc-6e31-4e0b-9c60-c52774357d31" providerId="AD" clId="Web-{A02EECEA-54E4-5BE6-5868-E5C36CD95A02}" dt="2021-02-03T20:14:49.146" v="12" actId="14100"/>
          <ac:picMkLst>
            <pc:docMk/>
            <pc:sldMk cId="62586469" sldId="349"/>
            <ac:picMk id="3" creationId="{4D5C5228-FB02-49C7-8BE7-D038C6115D95}"/>
          </ac:picMkLst>
        </pc:picChg>
        <pc:picChg chg="mod">
          <ac:chgData name="Franta, Erika R" userId="S::erika.franta@unmc.edu::c7cabbfc-6e31-4e0b-9c60-c52774357d31" providerId="AD" clId="Web-{A02EECEA-54E4-5BE6-5868-E5C36CD95A02}" dt="2021-02-03T20:14:49.161" v="13" actId="14100"/>
          <ac:picMkLst>
            <pc:docMk/>
            <pc:sldMk cId="62586469" sldId="349"/>
            <ac:picMk id="6" creationId="{06AE4B1F-B4C4-4E8C-8B64-4EE305623921}"/>
          </ac:picMkLst>
        </pc:picChg>
        <pc:picChg chg="mod">
          <ac:chgData name="Franta, Erika R" userId="S::erika.franta@unmc.edu::c7cabbfc-6e31-4e0b-9c60-c52774357d31" providerId="AD" clId="Web-{A02EECEA-54E4-5BE6-5868-E5C36CD95A02}" dt="2021-02-03T20:14:49.161" v="14" actId="14100"/>
          <ac:picMkLst>
            <pc:docMk/>
            <pc:sldMk cId="62586469" sldId="349"/>
            <ac:picMk id="7" creationId="{A79FC24C-912A-4196-BB76-051032D7DBAC}"/>
          </ac:picMkLst>
        </pc:picChg>
        <pc:picChg chg="mod">
          <ac:chgData name="Franta, Erika R" userId="S::erika.franta@unmc.edu::c7cabbfc-6e31-4e0b-9c60-c52774357d31" providerId="AD" clId="Web-{A02EECEA-54E4-5BE6-5868-E5C36CD95A02}" dt="2021-02-03T20:14:49.177" v="15" actId="14100"/>
          <ac:picMkLst>
            <pc:docMk/>
            <pc:sldMk cId="62586469" sldId="349"/>
            <ac:picMk id="8" creationId="{5315CC80-7D6C-4F1C-89B0-016125478649}"/>
          </ac:picMkLst>
        </pc:picChg>
        <pc:picChg chg="mod">
          <ac:chgData name="Franta, Erika R" userId="S::erika.franta@unmc.edu::c7cabbfc-6e31-4e0b-9c60-c52774357d31" providerId="AD" clId="Web-{A02EECEA-54E4-5BE6-5868-E5C36CD95A02}" dt="2021-02-03T20:14:49.177" v="16" actId="14100"/>
          <ac:picMkLst>
            <pc:docMk/>
            <pc:sldMk cId="62586469" sldId="349"/>
            <ac:picMk id="9" creationId="{35C27215-DE9A-4F9B-9BCB-10BC4A2EA6B5}"/>
          </ac:picMkLst>
        </pc:picChg>
        <pc:picChg chg="mod">
          <ac:chgData name="Franta, Erika R" userId="S::erika.franta@unmc.edu::c7cabbfc-6e31-4e0b-9c60-c52774357d31" providerId="AD" clId="Web-{A02EECEA-54E4-5BE6-5868-E5C36CD95A02}" dt="2021-02-03T20:14:49.177" v="17" actId="14100"/>
          <ac:picMkLst>
            <pc:docMk/>
            <pc:sldMk cId="62586469" sldId="349"/>
            <ac:picMk id="14" creationId="{19205127-08C2-44BE-9E57-F6DC2055A0CE}"/>
          </ac:picMkLst>
        </pc:picChg>
      </pc:sldChg>
      <pc:sldChg chg="modSp">
        <pc:chgData name="Franta, Erika R" userId="S::erika.franta@unmc.edu::c7cabbfc-6e31-4e0b-9c60-c52774357d31" providerId="AD" clId="Web-{A02EECEA-54E4-5BE6-5868-E5C36CD95A02}" dt="2021-02-03T20:26:42.586" v="136"/>
        <pc:sldMkLst>
          <pc:docMk/>
          <pc:sldMk cId="4252786694" sldId="423"/>
        </pc:sldMkLst>
        <pc:spChg chg="mod">
          <ac:chgData name="Franta, Erika R" userId="S::erika.franta@unmc.edu::c7cabbfc-6e31-4e0b-9c60-c52774357d31" providerId="AD" clId="Web-{A02EECEA-54E4-5BE6-5868-E5C36CD95A02}" dt="2021-02-03T20:26:42.523" v="130"/>
          <ac:spMkLst>
            <pc:docMk/>
            <pc:sldMk cId="4252786694" sldId="423"/>
            <ac:spMk id="4" creationId="{51AC6ED3-DD76-5442-A36D-40C63B8AD23C}"/>
          </ac:spMkLst>
        </pc:spChg>
        <pc:spChg chg="mod">
          <ac:chgData name="Franta, Erika R" userId="S::erika.franta@unmc.edu::c7cabbfc-6e31-4e0b-9c60-c52774357d31" providerId="AD" clId="Web-{A02EECEA-54E4-5BE6-5868-E5C36CD95A02}" dt="2021-02-03T20:26:42.523" v="131"/>
          <ac:spMkLst>
            <pc:docMk/>
            <pc:sldMk cId="4252786694" sldId="423"/>
            <ac:spMk id="6" creationId="{49663DB0-69D9-1442-87C2-69AF583ABE61}"/>
          </ac:spMkLst>
        </pc:spChg>
        <pc:spChg chg="mod">
          <ac:chgData name="Franta, Erika R" userId="S::erika.franta@unmc.edu::c7cabbfc-6e31-4e0b-9c60-c52774357d31" providerId="AD" clId="Web-{A02EECEA-54E4-5BE6-5868-E5C36CD95A02}" dt="2021-02-03T20:26:42.539" v="132"/>
          <ac:spMkLst>
            <pc:docMk/>
            <pc:sldMk cId="4252786694" sldId="423"/>
            <ac:spMk id="8" creationId="{9CF630BC-378A-C148-B8B6-F722A1A43FC2}"/>
          </ac:spMkLst>
        </pc:spChg>
        <pc:spChg chg="mod">
          <ac:chgData name="Franta, Erika R" userId="S::erika.franta@unmc.edu::c7cabbfc-6e31-4e0b-9c60-c52774357d31" providerId="AD" clId="Web-{A02EECEA-54E4-5BE6-5868-E5C36CD95A02}" dt="2021-02-03T20:26:42.539" v="133"/>
          <ac:spMkLst>
            <pc:docMk/>
            <pc:sldMk cId="4252786694" sldId="423"/>
            <ac:spMk id="10" creationId="{8F989F79-3358-574C-8004-AFF1FA71CDB1}"/>
          </ac:spMkLst>
        </pc:spChg>
        <pc:spChg chg="mod">
          <ac:chgData name="Franta, Erika R" userId="S::erika.franta@unmc.edu::c7cabbfc-6e31-4e0b-9c60-c52774357d31" providerId="AD" clId="Web-{A02EECEA-54E4-5BE6-5868-E5C36CD95A02}" dt="2021-02-03T20:26:42.555" v="134"/>
          <ac:spMkLst>
            <pc:docMk/>
            <pc:sldMk cId="4252786694" sldId="423"/>
            <ac:spMk id="19" creationId="{7FBC844D-7C76-9842-83A9-F4BCB3F794E4}"/>
          </ac:spMkLst>
        </pc:spChg>
        <pc:spChg chg="mod">
          <ac:chgData name="Franta, Erika R" userId="S::erika.franta@unmc.edu::c7cabbfc-6e31-4e0b-9c60-c52774357d31" providerId="AD" clId="Web-{A02EECEA-54E4-5BE6-5868-E5C36CD95A02}" dt="2021-02-03T20:26:42.570" v="135"/>
          <ac:spMkLst>
            <pc:docMk/>
            <pc:sldMk cId="4252786694" sldId="423"/>
            <ac:spMk id="21" creationId="{C926010F-1919-8F44-BCE9-02659B29E043}"/>
          </ac:spMkLst>
        </pc:spChg>
        <pc:spChg chg="mod">
          <ac:chgData name="Franta, Erika R" userId="S::erika.franta@unmc.edu::c7cabbfc-6e31-4e0b-9c60-c52774357d31" providerId="AD" clId="Web-{A02EECEA-54E4-5BE6-5868-E5C36CD95A02}" dt="2021-02-03T20:26:42.586" v="136"/>
          <ac:spMkLst>
            <pc:docMk/>
            <pc:sldMk cId="4252786694" sldId="423"/>
            <ac:spMk id="22" creationId="{1638AF03-D50E-064E-B3E6-68B44A79C25F}"/>
          </ac:spMkLst>
        </pc:spChg>
      </pc:sldChg>
      <pc:sldChg chg="modSp">
        <pc:chgData name="Franta, Erika R" userId="S::erika.franta@unmc.edu::c7cabbfc-6e31-4e0b-9c60-c52774357d31" providerId="AD" clId="Web-{A02EECEA-54E4-5BE6-5868-E5C36CD95A02}" dt="2021-02-03T20:52:19.084" v="177"/>
        <pc:sldMkLst>
          <pc:docMk/>
          <pc:sldMk cId="1620350570" sldId="426"/>
        </pc:sldMkLst>
        <pc:spChg chg="mod">
          <ac:chgData name="Franta, Erika R" userId="S::erika.franta@unmc.edu::c7cabbfc-6e31-4e0b-9c60-c52774357d31" providerId="AD" clId="Web-{A02EECEA-54E4-5BE6-5868-E5C36CD95A02}" dt="2021-02-03T20:52:19.053" v="173"/>
          <ac:spMkLst>
            <pc:docMk/>
            <pc:sldMk cId="1620350570" sldId="426"/>
            <ac:spMk id="2" creationId="{C24D92B1-D17A-49B9-B9AD-D37A48608CC3}"/>
          </ac:spMkLst>
        </pc:spChg>
        <pc:spChg chg="mod">
          <ac:chgData name="Franta, Erika R" userId="S::erika.franta@unmc.edu::c7cabbfc-6e31-4e0b-9c60-c52774357d31" providerId="AD" clId="Web-{A02EECEA-54E4-5BE6-5868-E5C36CD95A02}" dt="2021-02-03T20:52:19.084" v="176"/>
          <ac:spMkLst>
            <pc:docMk/>
            <pc:sldMk cId="1620350570" sldId="426"/>
            <ac:spMk id="6" creationId="{EFF2C8CA-A5DC-EF4A-BAD2-4B8773968E35}"/>
          </ac:spMkLst>
        </pc:spChg>
        <pc:spChg chg="mod">
          <ac:chgData name="Franta, Erika R" userId="S::erika.franta@unmc.edu::c7cabbfc-6e31-4e0b-9c60-c52774357d31" providerId="AD" clId="Web-{A02EECEA-54E4-5BE6-5868-E5C36CD95A02}" dt="2021-02-03T20:52:19.084" v="177"/>
          <ac:spMkLst>
            <pc:docMk/>
            <pc:sldMk cId="1620350570" sldId="426"/>
            <ac:spMk id="7" creationId="{C383F092-008B-1F47-B157-44DCFC02EE5F}"/>
          </ac:spMkLst>
        </pc:spChg>
        <pc:spChg chg="mod">
          <ac:chgData name="Franta, Erika R" userId="S::erika.franta@unmc.edu::c7cabbfc-6e31-4e0b-9c60-c52774357d31" providerId="AD" clId="Web-{A02EECEA-54E4-5BE6-5868-E5C36CD95A02}" dt="2021-02-03T20:52:19.053" v="174"/>
          <ac:spMkLst>
            <pc:docMk/>
            <pc:sldMk cId="1620350570" sldId="426"/>
            <ac:spMk id="18" creationId="{A92EF5E7-45B1-7E4F-BAD4-EC2458E26275}"/>
          </ac:spMkLst>
        </pc:spChg>
        <pc:spChg chg="mod">
          <ac:chgData name="Franta, Erika R" userId="S::erika.franta@unmc.edu::c7cabbfc-6e31-4e0b-9c60-c52774357d31" providerId="AD" clId="Web-{A02EECEA-54E4-5BE6-5868-E5C36CD95A02}" dt="2021-02-03T20:52:19.069" v="175"/>
          <ac:spMkLst>
            <pc:docMk/>
            <pc:sldMk cId="1620350570" sldId="426"/>
            <ac:spMk id="22" creationId="{6E1A26AD-900D-A044-9201-E18F61E83D5F}"/>
          </ac:spMkLst>
        </pc:spChg>
      </pc:sldChg>
      <pc:sldChg chg="modSp addCm">
        <pc:chgData name="Franta, Erika R" userId="S::erika.franta@unmc.edu::c7cabbfc-6e31-4e0b-9c60-c52774357d31" providerId="AD" clId="Web-{A02EECEA-54E4-5BE6-5868-E5C36CD95A02}" dt="2021-02-03T22:23:42.397" v="216"/>
        <pc:sldMkLst>
          <pc:docMk/>
          <pc:sldMk cId="3497057399" sldId="427"/>
        </pc:sldMkLst>
        <pc:spChg chg="mod">
          <ac:chgData name="Franta, Erika R" userId="S::erika.franta@unmc.edu::c7cabbfc-6e31-4e0b-9c60-c52774357d31" providerId="AD" clId="Web-{A02EECEA-54E4-5BE6-5868-E5C36CD95A02}" dt="2021-02-03T20:53:28.975" v="197" actId="14100"/>
          <ac:spMkLst>
            <pc:docMk/>
            <pc:sldMk cId="3497057399" sldId="427"/>
            <ac:spMk id="2" creationId="{656B4A7A-5082-1148-A2B5-EA06DF650E15}"/>
          </ac:spMkLst>
        </pc:spChg>
        <pc:spChg chg="mod">
          <ac:chgData name="Franta, Erika R" userId="S::erika.franta@unmc.edu::c7cabbfc-6e31-4e0b-9c60-c52774357d31" providerId="AD" clId="Web-{A02EECEA-54E4-5BE6-5868-E5C36CD95A02}" dt="2021-02-03T20:53:20.678" v="195"/>
          <ac:spMkLst>
            <pc:docMk/>
            <pc:sldMk cId="3497057399" sldId="427"/>
            <ac:spMk id="15" creationId="{09AE6745-E9B2-D949-A797-9C49D1515240}"/>
          </ac:spMkLst>
        </pc:spChg>
        <pc:spChg chg="mod">
          <ac:chgData name="Franta, Erika R" userId="S::erika.franta@unmc.edu::c7cabbfc-6e31-4e0b-9c60-c52774357d31" providerId="AD" clId="Web-{A02EECEA-54E4-5BE6-5868-E5C36CD95A02}" dt="2021-02-03T20:53:20.662" v="194"/>
          <ac:spMkLst>
            <pc:docMk/>
            <pc:sldMk cId="3497057399" sldId="427"/>
            <ac:spMk id="17" creationId="{36EE601E-3EAD-4101-8262-E768178F0014}"/>
          </ac:spMkLst>
        </pc:spChg>
      </pc:sldChg>
      <pc:sldChg chg="modSp">
        <pc:chgData name="Franta, Erika R" userId="S::erika.franta@unmc.edu::c7cabbfc-6e31-4e0b-9c60-c52774357d31" providerId="AD" clId="Web-{A02EECEA-54E4-5BE6-5868-E5C36CD95A02}" dt="2021-02-03T20:53:52.131" v="204"/>
        <pc:sldMkLst>
          <pc:docMk/>
          <pc:sldMk cId="1979680166" sldId="428"/>
        </pc:sldMkLst>
        <pc:spChg chg="mod">
          <ac:chgData name="Franta, Erika R" userId="S::erika.franta@unmc.edu::c7cabbfc-6e31-4e0b-9c60-c52774357d31" providerId="AD" clId="Web-{A02EECEA-54E4-5BE6-5868-E5C36CD95A02}" dt="2021-02-03T20:53:52.115" v="203"/>
          <ac:spMkLst>
            <pc:docMk/>
            <pc:sldMk cId="1979680166" sldId="428"/>
            <ac:spMk id="2" creationId="{DDF963F8-9A0C-7A46-8DC1-457DA202D586}"/>
          </ac:spMkLst>
        </pc:spChg>
        <pc:spChg chg="mod">
          <ac:chgData name="Franta, Erika R" userId="S::erika.franta@unmc.edu::c7cabbfc-6e31-4e0b-9c60-c52774357d31" providerId="AD" clId="Web-{A02EECEA-54E4-5BE6-5868-E5C36CD95A02}" dt="2021-02-03T20:53:52.131" v="204"/>
          <ac:spMkLst>
            <pc:docMk/>
            <pc:sldMk cId="1979680166" sldId="428"/>
            <ac:spMk id="4" creationId="{C43E06A1-F826-684B-BEFC-3387D66A5680}"/>
          </ac:spMkLst>
        </pc:spChg>
      </pc:sldChg>
      <pc:sldChg chg="modSp">
        <pc:chgData name="Franta, Erika R" userId="S::erika.franta@unmc.edu::c7cabbfc-6e31-4e0b-9c60-c52774357d31" providerId="AD" clId="Web-{A02EECEA-54E4-5BE6-5868-E5C36CD95A02}" dt="2021-02-03T20:52:06.758" v="172"/>
        <pc:sldMkLst>
          <pc:docMk/>
          <pc:sldMk cId="4006100221" sldId="429"/>
        </pc:sldMkLst>
        <pc:spChg chg="mod">
          <ac:chgData name="Franta, Erika R" userId="S::erika.franta@unmc.edu::c7cabbfc-6e31-4e0b-9c60-c52774357d31" providerId="AD" clId="Web-{A02EECEA-54E4-5BE6-5868-E5C36CD95A02}" dt="2021-02-03T20:52:06.725" v="169"/>
          <ac:spMkLst>
            <pc:docMk/>
            <pc:sldMk cId="4006100221" sldId="429"/>
            <ac:spMk id="3" creationId="{A442C4EA-F799-2440-B2E5-3CE2E7EA4FF5}"/>
          </ac:spMkLst>
        </pc:spChg>
        <pc:spChg chg="mod">
          <ac:chgData name="Franta, Erika R" userId="S::erika.franta@unmc.edu::c7cabbfc-6e31-4e0b-9c60-c52774357d31" providerId="AD" clId="Web-{A02EECEA-54E4-5BE6-5868-E5C36CD95A02}" dt="2021-02-03T20:52:06.741" v="170"/>
          <ac:spMkLst>
            <pc:docMk/>
            <pc:sldMk cId="4006100221" sldId="429"/>
            <ac:spMk id="4" creationId="{20652986-2942-914B-AAAF-7C178248CC57}"/>
          </ac:spMkLst>
        </pc:spChg>
        <pc:spChg chg="mod">
          <ac:chgData name="Franta, Erika R" userId="S::erika.franta@unmc.edu::c7cabbfc-6e31-4e0b-9c60-c52774357d31" providerId="AD" clId="Web-{A02EECEA-54E4-5BE6-5868-E5C36CD95A02}" dt="2021-02-03T20:52:06.741" v="171"/>
          <ac:spMkLst>
            <pc:docMk/>
            <pc:sldMk cId="4006100221" sldId="429"/>
            <ac:spMk id="5" creationId="{82BE3228-406E-EB40-AA8E-46A135FAA8D7}"/>
          </ac:spMkLst>
        </pc:spChg>
        <pc:spChg chg="mod">
          <ac:chgData name="Franta, Erika R" userId="S::erika.franta@unmc.edu::c7cabbfc-6e31-4e0b-9c60-c52774357d31" providerId="AD" clId="Web-{A02EECEA-54E4-5BE6-5868-E5C36CD95A02}" dt="2021-02-03T20:52:06.758" v="172"/>
          <ac:spMkLst>
            <pc:docMk/>
            <pc:sldMk cId="4006100221" sldId="429"/>
            <ac:spMk id="9" creationId="{EB47D497-43CB-D945-8076-841926813F58}"/>
          </ac:spMkLst>
        </pc:spChg>
      </pc:sldChg>
      <pc:sldChg chg="modSp del">
        <pc:chgData name="Franta, Erika R" userId="S::erika.franta@unmc.edu::c7cabbfc-6e31-4e0b-9c60-c52774357d31" providerId="AD" clId="Web-{A02EECEA-54E4-5BE6-5868-E5C36CD95A02}" dt="2021-02-03T20:24:37.823" v="73"/>
        <pc:sldMkLst>
          <pc:docMk/>
          <pc:sldMk cId="728402865" sldId="433"/>
        </pc:sldMkLst>
        <pc:spChg chg="mod">
          <ac:chgData name="Franta, Erika R" userId="S::erika.franta@unmc.edu::c7cabbfc-6e31-4e0b-9c60-c52774357d31" providerId="AD" clId="Web-{A02EECEA-54E4-5BE6-5868-E5C36CD95A02}" dt="2021-02-03T20:24:33.760" v="71"/>
          <ac:spMkLst>
            <pc:docMk/>
            <pc:sldMk cId="728402865" sldId="433"/>
            <ac:spMk id="4" creationId="{1FC61158-4241-4793-B8FA-F14A88F64FCF}"/>
          </ac:spMkLst>
        </pc:spChg>
        <pc:spChg chg="mod">
          <ac:chgData name="Franta, Erika R" userId="S::erika.franta@unmc.edu::c7cabbfc-6e31-4e0b-9c60-c52774357d31" providerId="AD" clId="Web-{A02EECEA-54E4-5BE6-5868-E5C36CD95A02}" dt="2021-02-03T20:24:33.760" v="72"/>
          <ac:spMkLst>
            <pc:docMk/>
            <pc:sldMk cId="728402865" sldId="433"/>
            <ac:spMk id="6" creationId="{714190FA-2FC3-4A10-BD46-E58D5E0AEFD0}"/>
          </ac:spMkLst>
        </pc:spChg>
      </pc:sldChg>
      <pc:sldChg chg="modSp">
        <pc:chgData name="Franta, Erika R" userId="S::erika.franta@unmc.edu::c7cabbfc-6e31-4e0b-9c60-c52774357d31" providerId="AD" clId="Web-{A02EECEA-54E4-5BE6-5868-E5C36CD95A02}" dt="2021-02-03T21:06:59.442" v="215" actId="20577"/>
        <pc:sldMkLst>
          <pc:docMk/>
          <pc:sldMk cId="3354780832" sldId="576"/>
        </pc:sldMkLst>
        <pc:spChg chg="mod">
          <ac:chgData name="Franta, Erika R" userId="S::erika.franta@unmc.edu::c7cabbfc-6e31-4e0b-9c60-c52774357d31" providerId="AD" clId="Web-{A02EECEA-54E4-5BE6-5868-E5C36CD95A02}" dt="2021-02-03T21:06:59.442" v="215" actId="20577"/>
          <ac:spMkLst>
            <pc:docMk/>
            <pc:sldMk cId="3354780832" sldId="576"/>
            <ac:spMk id="10" creationId="{7E2B3566-5154-4F54-A690-D2B6FBCE08CF}"/>
          </ac:spMkLst>
        </pc:spChg>
      </pc:sldChg>
      <pc:sldChg chg="modSp">
        <pc:chgData name="Franta, Erika R" userId="S::erika.franta@unmc.edu::c7cabbfc-6e31-4e0b-9c60-c52774357d31" providerId="AD" clId="Web-{A02EECEA-54E4-5BE6-5868-E5C36CD95A02}" dt="2021-02-03T20:24:51.932" v="80" actId="14100"/>
        <pc:sldMkLst>
          <pc:docMk/>
          <pc:sldMk cId="3289682299" sldId="586"/>
        </pc:sldMkLst>
        <pc:spChg chg="mod">
          <ac:chgData name="Franta, Erika R" userId="S::erika.franta@unmc.edu::c7cabbfc-6e31-4e0b-9c60-c52774357d31" providerId="AD" clId="Web-{A02EECEA-54E4-5BE6-5868-E5C36CD95A02}" dt="2021-02-03T20:24:41.854" v="77"/>
          <ac:spMkLst>
            <pc:docMk/>
            <pc:sldMk cId="3289682299" sldId="586"/>
            <ac:spMk id="3" creationId="{00000000-0000-0000-0000-000000000000}"/>
          </ac:spMkLst>
        </pc:spChg>
        <pc:spChg chg="mod">
          <ac:chgData name="Franta, Erika R" userId="S::erika.franta@unmc.edu::c7cabbfc-6e31-4e0b-9c60-c52774357d31" providerId="AD" clId="Web-{A02EECEA-54E4-5BE6-5868-E5C36CD95A02}" dt="2021-02-03T20:24:41.869" v="78"/>
          <ac:spMkLst>
            <pc:docMk/>
            <pc:sldMk cId="3289682299" sldId="586"/>
            <ac:spMk id="17" creationId="{00000000-0000-0000-0000-000000000000}"/>
          </ac:spMkLst>
        </pc:spChg>
        <pc:spChg chg="mod">
          <ac:chgData name="Franta, Erika R" userId="S::erika.franta@unmc.edu::c7cabbfc-6e31-4e0b-9c60-c52774357d31" providerId="AD" clId="Web-{A02EECEA-54E4-5BE6-5868-E5C36CD95A02}" dt="2021-02-03T20:24:47.041" v="79" actId="14100"/>
          <ac:spMkLst>
            <pc:docMk/>
            <pc:sldMk cId="3289682299" sldId="586"/>
            <ac:spMk id="18" creationId="{84F0FC8D-CDDA-49A6-935A-AC6FA088A396}"/>
          </ac:spMkLst>
        </pc:spChg>
        <pc:spChg chg="mod">
          <ac:chgData name="Franta, Erika R" userId="S::erika.franta@unmc.edu::c7cabbfc-6e31-4e0b-9c60-c52774357d31" providerId="AD" clId="Web-{A02EECEA-54E4-5BE6-5868-E5C36CD95A02}" dt="2021-02-03T20:24:51.932" v="80" actId="14100"/>
          <ac:spMkLst>
            <pc:docMk/>
            <pc:sldMk cId="3289682299" sldId="586"/>
            <ac:spMk id="27" creationId="{70275F90-AEF1-40BC-9B06-1611ED3E8FB5}"/>
          </ac:spMkLst>
        </pc:spChg>
        <pc:spChg chg="mod">
          <ac:chgData name="Franta, Erika R" userId="S::erika.franta@unmc.edu::c7cabbfc-6e31-4e0b-9c60-c52774357d31" providerId="AD" clId="Web-{A02EECEA-54E4-5BE6-5868-E5C36CD95A02}" dt="2021-02-03T20:24:41.854" v="76"/>
          <ac:spMkLst>
            <pc:docMk/>
            <pc:sldMk cId="3289682299" sldId="586"/>
            <ac:spMk id="29" creationId="{FA54253F-69AE-4476-A6D1-FE433637D687}"/>
          </ac:spMkLst>
        </pc:spChg>
      </pc:sldChg>
      <pc:sldChg chg="delSp modSp">
        <pc:chgData name="Franta, Erika R" userId="S::erika.franta@unmc.edu::c7cabbfc-6e31-4e0b-9c60-c52774357d31" providerId="AD" clId="Web-{A02EECEA-54E4-5BE6-5868-E5C36CD95A02}" dt="2021-02-03T20:25:09.619" v="89"/>
        <pc:sldMkLst>
          <pc:docMk/>
          <pc:sldMk cId="1252903017" sldId="587"/>
        </pc:sldMkLst>
        <pc:spChg chg="mod">
          <ac:chgData name="Franta, Erika R" userId="S::erika.franta@unmc.edu::c7cabbfc-6e31-4e0b-9c60-c52774357d31" providerId="AD" clId="Web-{A02EECEA-54E4-5BE6-5868-E5C36CD95A02}" dt="2021-02-03T20:24:56.338" v="82"/>
          <ac:spMkLst>
            <pc:docMk/>
            <pc:sldMk cId="1252903017" sldId="587"/>
            <ac:spMk id="3" creationId="{00000000-0000-0000-0000-000000000000}"/>
          </ac:spMkLst>
        </pc:spChg>
        <pc:spChg chg="del mod">
          <ac:chgData name="Franta, Erika R" userId="S::erika.franta@unmc.edu::c7cabbfc-6e31-4e0b-9c60-c52774357d31" providerId="AD" clId="Web-{A02EECEA-54E4-5BE6-5868-E5C36CD95A02}" dt="2021-02-03T20:25:09.619" v="89"/>
          <ac:spMkLst>
            <pc:docMk/>
            <pc:sldMk cId="1252903017" sldId="587"/>
            <ac:spMk id="29" creationId="{FA54253F-69AE-4476-A6D1-FE433637D687}"/>
          </ac:spMkLst>
        </pc:spChg>
        <pc:spChg chg="mod">
          <ac:chgData name="Franta, Erika R" userId="S::erika.franta@unmc.edu::c7cabbfc-6e31-4e0b-9c60-c52774357d31" providerId="AD" clId="Web-{A02EECEA-54E4-5BE6-5868-E5C36CD95A02}" dt="2021-02-03T20:24:56.338" v="83"/>
          <ac:spMkLst>
            <pc:docMk/>
            <pc:sldMk cId="1252903017" sldId="587"/>
            <ac:spMk id="33" creationId="{00000000-0000-0000-0000-000000000000}"/>
          </ac:spMkLst>
        </pc:spChg>
      </pc:sldChg>
      <pc:sldChg chg="modSp">
        <pc:chgData name="Franta, Erika R" userId="S::erika.franta@unmc.edu::c7cabbfc-6e31-4e0b-9c60-c52774357d31" providerId="AD" clId="Web-{A02EECEA-54E4-5BE6-5868-E5C36CD95A02}" dt="2021-02-03T20:25:22.478" v="105"/>
        <pc:sldMkLst>
          <pc:docMk/>
          <pc:sldMk cId="2015255872" sldId="588"/>
        </pc:sldMkLst>
        <pc:spChg chg="mod">
          <ac:chgData name="Franta, Erika R" userId="S::erika.franta@unmc.edu::c7cabbfc-6e31-4e0b-9c60-c52774357d31" providerId="AD" clId="Web-{A02EECEA-54E4-5BE6-5868-E5C36CD95A02}" dt="2021-02-03T20:25:22.306" v="95"/>
          <ac:spMkLst>
            <pc:docMk/>
            <pc:sldMk cId="2015255872" sldId="588"/>
            <ac:spMk id="4" creationId="{580ABB1B-8D11-BE4C-996F-06BC86E310D6}"/>
          </ac:spMkLst>
        </pc:spChg>
        <pc:spChg chg="mod">
          <ac:chgData name="Franta, Erika R" userId="S::erika.franta@unmc.edu::c7cabbfc-6e31-4e0b-9c60-c52774357d31" providerId="AD" clId="Web-{A02EECEA-54E4-5BE6-5868-E5C36CD95A02}" dt="2021-02-03T20:25:22.322" v="96"/>
          <ac:spMkLst>
            <pc:docMk/>
            <pc:sldMk cId="2015255872" sldId="588"/>
            <ac:spMk id="5" creationId="{59B8F7C8-1DC5-F240-8BEF-BB5BF592FB16}"/>
          </ac:spMkLst>
        </pc:spChg>
        <pc:spChg chg="mod">
          <ac:chgData name="Franta, Erika R" userId="S::erika.franta@unmc.edu::c7cabbfc-6e31-4e0b-9c60-c52774357d31" providerId="AD" clId="Web-{A02EECEA-54E4-5BE6-5868-E5C36CD95A02}" dt="2021-02-03T20:25:22.337" v="97"/>
          <ac:spMkLst>
            <pc:docMk/>
            <pc:sldMk cId="2015255872" sldId="588"/>
            <ac:spMk id="6" creationId="{8273A405-E523-BC48-A10C-68C650548696}"/>
          </ac:spMkLst>
        </pc:spChg>
        <pc:spChg chg="mod">
          <ac:chgData name="Franta, Erika R" userId="S::erika.franta@unmc.edu::c7cabbfc-6e31-4e0b-9c60-c52774357d31" providerId="AD" clId="Web-{A02EECEA-54E4-5BE6-5868-E5C36CD95A02}" dt="2021-02-03T20:25:22.369" v="98"/>
          <ac:spMkLst>
            <pc:docMk/>
            <pc:sldMk cId="2015255872" sldId="588"/>
            <ac:spMk id="10" creationId="{86C647E0-C0EB-F544-839D-E9A0BF095752}"/>
          </ac:spMkLst>
        </pc:spChg>
        <pc:spChg chg="mod">
          <ac:chgData name="Franta, Erika R" userId="S::erika.franta@unmc.edu::c7cabbfc-6e31-4e0b-9c60-c52774357d31" providerId="AD" clId="Web-{A02EECEA-54E4-5BE6-5868-E5C36CD95A02}" dt="2021-02-03T20:25:22.384" v="99"/>
          <ac:spMkLst>
            <pc:docMk/>
            <pc:sldMk cId="2015255872" sldId="588"/>
            <ac:spMk id="12" creationId="{34836310-1702-0C4D-AEC9-F38E4C21F881}"/>
          </ac:spMkLst>
        </pc:spChg>
        <pc:spChg chg="mod">
          <ac:chgData name="Franta, Erika R" userId="S::erika.franta@unmc.edu::c7cabbfc-6e31-4e0b-9c60-c52774357d31" providerId="AD" clId="Web-{A02EECEA-54E4-5BE6-5868-E5C36CD95A02}" dt="2021-02-03T20:25:22.384" v="100"/>
          <ac:spMkLst>
            <pc:docMk/>
            <pc:sldMk cId="2015255872" sldId="588"/>
            <ac:spMk id="13" creationId="{62E98B21-4178-B640-A795-74B7D6FC0EE8}"/>
          </ac:spMkLst>
        </pc:spChg>
        <pc:spChg chg="mod">
          <ac:chgData name="Franta, Erika R" userId="S::erika.franta@unmc.edu::c7cabbfc-6e31-4e0b-9c60-c52774357d31" providerId="AD" clId="Web-{A02EECEA-54E4-5BE6-5868-E5C36CD95A02}" dt="2021-02-03T20:25:22.415" v="101"/>
          <ac:spMkLst>
            <pc:docMk/>
            <pc:sldMk cId="2015255872" sldId="588"/>
            <ac:spMk id="18" creationId="{1833B404-9DBE-4344-9D50-9D352BA827A9}"/>
          </ac:spMkLst>
        </pc:spChg>
        <pc:spChg chg="mod">
          <ac:chgData name="Franta, Erika R" userId="S::erika.franta@unmc.edu::c7cabbfc-6e31-4e0b-9c60-c52774357d31" providerId="AD" clId="Web-{A02EECEA-54E4-5BE6-5868-E5C36CD95A02}" dt="2021-02-03T20:25:22.447" v="102"/>
          <ac:spMkLst>
            <pc:docMk/>
            <pc:sldMk cId="2015255872" sldId="588"/>
            <ac:spMk id="19" creationId="{D3269CCA-F56E-6844-98C4-45DB3D615264}"/>
          </ac:spMkLst>
        </pc:spChg>
        <pc:spChg chg="mod">
          <ac:chgData name="Franta, Erika R" userId="S::erika.franta@unmc.edu::c7cabbfc-6e31-4e0b-9c60-c52774357d31" providerId="AD" clId="Web-{A02EECEA-54E4-5BE6-5868-E5C36CD95A02}" dt="2021-02-03T20:25:22.462" v="103"/>
          <ac:spMkLst>
            <pc:docMk/>
            <pc:sldMk cId="2015255872" sldId="588"/>
            <ac:spMk id="20" creationId="{C97DCE78-30F5-224E-B006-42FED31F1C1C}"/>
          </ac:spMkLst>
        </pc:spChg>
        <pc:spChg chg="mod">
          <ac:chgData name="Franta, Erika R" userId="S::erika.franta@unmc.edu::c7cabbfc-6e31-4e0b-9c60-c52774357d31" providerId="AD" clId="Web-{A02EECEA-54E4-5BE6-5868-E5C36CD95A02}" dt="2021-02-03T20:25:22.478" v="104"/>
          <ac:spMkLst>
            <pc:docMk/>
            <pc:sldMk cId="2015255872" sldId="588"/>
            <ac:spMk id="21" creationId="{00D37530-4AE4-4C43-923A-58C4E5B5717F}"/>
          </ac:spMkLst>
        </pc:spChg>
        <pc:spChg chg="mod">
          <ac:chgData name="Franta, Erika R" userId="S::erika.franta@unmc.edu::c7cabbfc-6e31-4e0b-9c60-c52774357d31" providerId="AD" clId="Web-{A02EECEA-54E4-5BE6-5868-E5C36CD95A02}" dt="2021-02-03T20:25:22.478" v="105"/>
          <ac:spMkLst>
            <pc:docMk/>
            <pc:sldMk cId="2015255872" sldId="588"/>
            <ac:spMk id="22" creationId="{AB08FDF4-9FCF-7245-9006-16282C4AC97F}"/>
          </ac:spMkLst>
        </pc:spChg>
      </pc:sldChg>
      <pc:sldChg chg="modSp">
        <pc:chgData name="Franta, Erika R" userId="S::erika.franta@unmc.edu::c7cabbfc-6e31-4e0b-9c60-c52774357d31" providerId="AD" clId="Web-{A02EECEA-54E4-5BE6-5868-E5C36CD95A02}" dt="2021-02-03T20:26:27.024" v="115"/>
        <pc:sldMkLst>
          <pc:docMk/>
          <pc:sldMk cId="2057625395" sldId="589"/>
        </pc:sldMkLst>
        <pc:spChg chg="mod">
          <ac:chgData name="Franta, Erika R" userId="S::erika.franta@unmc.edu::c7cabbfc-6e31-4e0b-9c60-c52774357d31" providerId="AD" clId="Web-{A02EECEA-54E4-5BE6-5868-E5C36CD95A02}" dt="2021-02-03T20:26:26.993" v="113"/>
          <ac:spMkLst>
            <pc:docMk/>
            <pc:sldMk cId="2057625395" sldId="589"/>
            <ac:spMk id="2" creationId="{A0939E0A-0FB2-1A4A-B393-5265C4FCB3B5}"/>
          </ac:spMkLst>
        </pc:spChg>
        <pc:spChg chg="mod">
          <ac:chgData name="Franta, Erika R" userId="S::erika.franta@unmc.edu::c7cabbfc-6e31-4e0b-9c60-c52774357d31" providerId="AD" clId="Web-{A02EECEA-54E4-5BE6-5868-E5C36CD95A02}" dt="2021-02-03T20:26:26.977" v="111"/>
          <ac:spMkLst>
            <pc:docMk/>
            <pc:sldMk cId="2057625395" sldId="589"/>
            <ac:spMk id="3" creationId="{A3ED24E0-87FA-2B47-920D-5E78E3DC8439}"/>
          </ac:spMkLst>
        </pc:spChg>
        <pc:spChg chg="mod">
          <ac:chgData name="Franta, Erika R" userId="S::erika.franta@unmc.edu::c7cabbfc-6e31-4e0b-9c60-c52774357d31" providerId="AD" clId="Web-{A02EECEA-54E4-5BE6-5868-E5C36CD95A02}" dt="2021-02-03T20:26:26.993" v="112"/>
          <ac:spMkLst>
            <pc:docMk/>
            <pc:sldMk cId="2057625395" sldId="589"/>
            <ac:spMk id="5" creationId="{5913F451-0C0D-A341-9054-3EE66A956335}"/>
          </ac:spMkLst>
        </pc:spChg>
        <pc:spChg chg="mod">
          <ac:chgData name="Franta, Erika R" userId="S::erika.franta@unmc.edu::c7cabbfc-6e31-4e0b-9c60-c52774357d31" providerId="AD" clId="Web-{A02EECEA-54E4-5BE6-5868-E5C36CD95A02}" dt="2021-02-03T20:26:27.008" v="114"/>
          <ac:spMkLst>
            <pc:docMk/>
            <pc:sldMk cId="2057625395" sldId="589"/>
            <ac:spMk id="6" creationId="{2BE60F32-046B-4C41-83C0-3E404B7EC0EB}"/>
          </ac:spMkLst>
        </pc:spChg>
        <pc:spChg chg="mod">
          <ac:chgData name="Franta, Erika R" userId="S::erika.franta@unmc.edu::c7cabbfc-6e31-4e0b-9c60-c52774357d31" providerId="AD" clId="Web-{A02EECEA-54E4-5BE6-5868-E5C36CD95A02}" dt="2021-02-03T20:26:27.024" v="115"/>
          <ac:spMkLst>
            <pc:docMk/>
            <pc:sldMk cId="2057625395" sldId="589"/>
            <ac:spMk id="9" creationId="{61D99D11-70D3-0949-B4CB-B52BA13E444E}"/>
          </ac:spMkLst>
        </pc:spChg>
        <pc:spChg chg="mod">
          <ac:chgData name="Franta, Erika R" userId="S::erika.franta@unmc.edu::c7cabbfc-6e31-4e0b-9c60-c52774357d31" providerId="AD" clId="Web-{A02EECEA-54E4-5BE6-5868-E5C36CD95A02}" dt="2021-02-03T20:26:26.961" v="110"/>
          <ac:spMkLst>
            <pc:docMk/>
            <pc:sldMk cId="2057625395" sldId="589"/>
            <ac:spMk id="13" creationId="{8416C8E2-7D92-EE4A-A2F7-3E65615146CB}"/>
          </ac:spMkLst>
        </pc:spChg>
      </pc:sldChg>
      <pc:sldChg chg="modSp">
        <pc:chgData name="Franta, Erika R" userId="S::erika.franta@unmc.edu::c7cabbfc-6e31-4e0b-9c60-c52774357d31" providerId="AD" clId="Web-{A02EECEA-54E4-5BE6-5868-E5C36CD95A02}" dt="2021-02-03T20:26:32.836" v="125"/>
        <pc:sldMkLst>
          <pc:docMk/>
          <pc:sldMk cId="1103271173" sldId="591"/>
        </pc:sldMkLst>
        <pc:spChg chg="mod">
          <ac:chgData name="Franta, Erika R" userId="S::erika.franta@unmc.edu::c7cabbfc-6e31-4e0b-9c60-c52774357d31" providerId="AD" clId="Web-{A02EECEA-54E4-5BE6-5868-E5C36CD95A02}" dt="2021-02-03T20:26:32.789" v="121"/>
          <ac:spMkLst>
            <pc:docMk/>
            <pc:sldMk cId="1103271173" sldId="591"/>
            <ac:spMk id="2" creationId="{A0939E0A-0FB2-1A4A-B393-5265C4FCB3B5}"/>
          </ac:spMkLst>
        </pc:spChg>
        <pc:spChg chg="mod">
          <ac:chgData name="Franta, Erika R" userId="S::erika.franta@unmc.edu::c7cabbfc-6e31-4e0b-9c60-c52774357d31" providerId="AD" clId="Web-{A02EECEA-54E4-5BE6-5868-E5C36CD95A02}" dt="2021-02-03T20:26:32.774" v="119"/>
          <ac:spMkLst>
            <pc:docMk/>
            <pc:sldMk cId="1103271173" sldId="591"/>
            <ac:spMk id="3" creationId="{A3ED24E0-87FA-2B47-920D-5E78E3DC8439}"/>
          </ac:spMkLst>
        </pc:spChg>
        <pc:spChg chg="mod">
          <ac:chgData name="Franta, Erika R" userId="S::erika.franta@unmc.edu::c7cabbfc-6e31-4e0b-9c60-c52774357d31" providerId="AD" clId="Web-{A02EECEA-54E4-5BE6-5868-E5C36CD95A02}" dt="2021-02-03T20:26:32.774" v="120"/>
          <ac:spMkLst>
            <pc:docMk/>
            <pc:sldMk cId="1103271173" sldId="591"/>
            <ac:spMk id="5" creationId="{5913F451-0C0D-A341-9054-3EE66A956335}"/>
          </ac:spMkLst>
        </pc:spChg>
        <pc:spChg chg="mod">
          <ac:chgData name="Franta, Erika R" userId="S::erika.franta@unmc.edu::c7cabbfc-6e31-4e0b-9c60-c52774357d31" providerId="AD" clId="Web-{A02EECEA-54E4-5BE6-5868-E5C36CD95A02}" dt="2021-02-03T20:26:32.805" v="122"/>
          <ac:spMkLst>
            <pc:docMk/>
            <pc:sldMk cId="1103271173" sldId="591"/>
            <ac:spMk id="6" creationId="{2BE60F32-046B-4C41-83C0-3E404B7EC0EB}"/>
          </ac:spMkLst>
        </pc:spChg>
        <pc:spChg chg="mod">
          <ac:chgData name="Franta, Erika R" userId="S::erika.franta@unmc.edu::c7cabbfc-6e31-4e0b-9c60-c52774357d31" providerId="AD" clId="Web-{A02EECEA-54E4-5BE6-5868-E5C36CD95A02}" dt="2021-02-03T20:26:32.805" v="123"/>
          <ac:spMkLst>
            <pc:docMk/>
            <pc:sldMk cId="1103271173" sldId="591"/>
            <ac:spMk id="9" creationId="{61D99D11-70D3-0949-B4CB-B52BA13E444E}"/>
          </ac:spMkLst>
        </pc:spChg>
        <pc:spChg chg="mod">
          <ac:chgData name="Franta, Erika R" userId="S::erika.franta@unmc.edu::c7cabbfc-6e31-4e0b-9c60-c52774357d31" providerId="AD" clId="Web-{A02EECEA-54E4-5BE6-5868-E5C36CD95A02}" dt="2021-02-03T20:26:32.820" v="124"/>
          <ac:spMkLst>
            <pc:docMk/>
            <pc:sldMk cId="1103271173" sldId="591"/>
            <ac:spMk id="10" creationId="{E1DA51B0-E0CC-2B4C-996D-10AC53C0B47A}"/>
          </ac:spMkLst>
        </pc:spChg>
        <pc:spChg chg="mod">
          <ac:chgData name="Franta, Erika R" userId="S::erika.franta@unmc.edu::c7cabbfc-6e31-4e0b-9c60-c52774357d31" providerId="AD" clId="Web-{A02EECEA-54E4-5BE6-5868-E5C36CD95A02}" dt="2021-02-03T20:26:32.836" v="125"/>
          <ac:spMkLst>
            <pc:docMk/>
            <pc:sldMk cId="1103271173" sldId="591"/>
            <ac:spMk id="11" creationId="{003D833F-260E-474D-A4B5-D0E8D763D978}"/>
          </ac:spMkLst>
        </pc:spChg>
        <pc:spChg chg="mod">
          <ac:chgData name="Franta, Erika R" userId="S::erika.franta@unmc.edu::c7cabbfc-6e31-4e0b-9c60-c52774357d31" providerId="AD" clId="Web-{A02EECEA-54E4-5BE6-5868-E5C36CD95A02}" dt="2021-02-03T20:26:32.727" v="116"/>
          <ac:spMkLst>
            <pc:docMk/>
            <pc:sldMk cId="1103271173" sldId="591"/>
            <ac:spMk id="12" creationId="{D23EF2C1-4D89-194C-BBD1-7E1504F824F8}"/>
          </ac:spMkLst>
        </pc:spChg>
        <pc:spChg chg="mod">
          <ac:chgData name="Franta, Erika R" userId="S::erika.franta@unmc.edu::c7cabbfc-6e31-4e0b-9c60-c52774357d31" providerId="AD" clId="Web-{A02EECEA-54E4-5BE6-5868-E5C36CD95A02}" dt="2021-02-03T20:26:32.758" v="118"/>
          <ac:spMkLst>
            <pc:docMk/>
            <pc:sldMk cId="1103271173" sldId="591"/>
            <ac:spMk id="13" creationId="{8416C8E2-7D92-EE4A-A2F7-3E65615146CB}"/>
          </ac:spMkLst>
        </pc:spChg>
        <pc:spChg chg="mod">
          <ac:chgData name="Franta, Erika R" userId="S::erika.franta@unmc.edu::c7cabbfc-6e31-4e0b-9c60-c52774357d31" providerId="AD" clId="Web-{A02EECEA-54E4-5BE6-5868-E5C36CD95A02}" dt="2021-02-03T20:26:32.742" v="117"/>
          <ac:spMkLst>
            <pc:docMk/>
            <pc:sldMk cId="1103271173" sldId="591"/>
            <ac:spMk id="14" creationId="{D81052A6-66FA-0342-A6EE-0687D42488DD}"/>
          </ac:spMkLst>
        </pc:spChg>
      </pc:sldChg>
      <pc:sldChg chg="modSp">
        <pc:chgData name="Franta, Erika R" userId="S::erika.franta@unmc.edu::c7cabbfc-6e31-4e0b-9c60-c52774357d31" providerId="AD" clId="Web-{A02EECEA-54E4-5BE6-5868-E5C36CD95A02}" dt="2021-02-03T20:26:53.367" v="156"/>
        <pc:sldMkLst>
          <pc:docMk/>
          <pc:sldMk cId="2549789677" sldId="592"/>
        </pc:sldMkLst>
        <pc:spChg chg="mod">
          <ac:chgData name="Franta, Erika R" userId="S::erika.franta@unmc.edu::c7cabbfc-6e31-4e0b-9c60-c52774357d31" providerId="AD" clId="Web-{A02EECEA-54E4-5BE6-5868-E5C36CD95A02}" dt="2021-02-03T20:26:53.289" v="147"/>
          <ac:spMkLst>
            <pc:docMk/>
            <pc:sldMk cId="2549789677" sldId="592"/>
            <ac:spMk id="4" creationId="{51AC6ED3-DD76-5442-A36D-40C63B8AD23C}"/>
          </ac:spMkLst>
        </pc:spChg>
        <pc:spChg chg="mod">
          <ac:chgData name="Franta, Erika R" userId="S::erika.franta@unmc.edu::c7cabbfc-6e31-4e0b-9c60-c52774357d31" providerId="AD" clId="Web-{A02EECEA-54E4-5BE6-5868-E5C36CD95A02}" dt="2021-02-03T20:26:53.289" v="148"/>
          <ac:spMkLst>
            <pc:docMk/>
            <pc:sldMk cId="2549789677" sldId="592"/>
            <ac:spMk id="6" creationId="{49663DB0-69D9-1442-87C2-69AF583ABE61}"/>
          </ac:spMkLst>
        </pc:spChg>
        <pc:spChg chg="mod">
          <ac:chgData name="Franta, Erika R" userId="S::erika.franta@unmc.edu::c7cabbfc-6e31-4e0b-9c60-c52774357d31" providerId="AD" clId="Web-{A02EECEA-54E4-5BE6-5868-E5C36CD95A02}" dt="2021-02-03T20:26:53.304" v="149"/>
          <ac:spMkLst>
            <pc:docMk/>
            <pc:sldMk cId="2549789677" sldId="592"/>
            <ac:spMk id="7" creationId="{D97FC311-8749-1845-8D9C-A86DFC0EB1BC}"/>
          </ac:spMkLst>
        </pc:spChg>
        <pc:spChg chg="mod">
          <ac:chgData name="Franta, Erika R" userId="S::erika.franta@unmc.edu::c7cabbfc-6e31-4e0b-9c60-c52774357d31" providerId="AD" clId="Web-{A02EECEA-54E4-5BE6-5868-E5C36CD95A02}" dt="2021-02-03T20:26:53.304" v="150"/>
          <ac:spMkLst>
            <pc:docMk/>
            <pc:sldMk cId="2549789677" sldId="592"/>
            <ac:spMk id="8" creationId="{9CF630BC-378A-C148-B8B6-F722A1A43FC2}"/>
          </ac:spMkLst>
        </pc:spChg>
        <pc:spChg chg="mod">
          <ac:chgData name="Franta, Erika R" userId="S::erika.franta@unmc.edu::c7cabbfc-6e31-4e0b-9c60-c52774357d31" providerId="AD" clId="Web-{A02EECEA-54E4-5BE6-5868-E5C36CD95A02}" dt="2021-02-03T20:26:53.320" v="151"/>
          <ac:spMkLst>
            <pc:docMk/>
            <pc:sldMk cId="2549789677" sldId="592"/>
            <ac:spMk id="9" creationId="{38789E47-711C-0C4F-A67F-43668F43C72B}"/>
          </ac:spMkLst>
        </pc:spChg>
        <pc:spChg chg="mod">
          <ac:chgData name="Franta, Erika R" userId="S::erika.franta@unmc.edu::c7cabbfc-6e31-4e0b-9c60-c52774357d31" providerId="AD" clId="Web-{A02EECEA-54E4-5BE6-5868-E5C36CD95A02}" dt="2021-02-03T20:26:53.320" v="152"/>
          <ac:spMkLst>
            <pc:docMk/>
            <pc:sldMk cId="2549789677" sldId="592"/>
            <ac:spMk id="10" creationId="{8F989F79-3358-574C-8004-AFF1FA71CDB1}"/>
          </ac:spMkLst>
        </pc:spChg>
        <pc:spChg chg="mod">
          <ac:chgData name="Franta, Erika R" userId="S::erika.franta@unmc.edu::c7cabbfc-6e31-4e0b-9c60-c52774357d31" providerId="AD" clId="Web-{A02EECEA-54E4-5BE6-5868-E5C36CD95A02}" dt="2021-02-03T20:26:53.336" v="153"/>
          <ac:spMkLst>
            <pc:docMk/>
            <pc:sldMk cId="2549789677" sldId="592"/>
            <ac:spMk id="11" creationId="{C409C8A8-0AB5-9449-AEDF-6A4D3220A79E}"/>
          </ac:spMkLst>
        </pc:spChg>
        <pc:spChg chg="mod">
          <ac:chgData name="Franta, Erika R" userId="S::erika.franta@unmc.edu::c7cabbfc-6e31-4e0b-9c60-c52774357d31" providerId="AD" clId="Web-{A02EECEA-54E4-5BE6-5868-E5C36CD95A02}" dt="2021-02-03T20:26:53.351" v="154"/>
          <ac:spMkLst>
            <pc:docMk/>
            <pc:sldMk cId="2549789677" sldId="592"/>
            <ac:spMk id="19" creationId="{7FBC844D-7C76-9842-83A9-F4BCB3F794E4}"/>
          </ac:spMkLst>
        </pc:spChg>
        <pc:spChg chg="mod">
          <ac:chgData name="Franta, Erika R" userId="S::erika.franta@unmc.edu::c7cabbfc-6e31-4e0b-9c60-c52774357d31" providerId="AD" clId="Web-{A02EECEA-54E4-5BE6-5868-E5C36CD95A02}" dt="2021-02-03T20:26:53.351" v="155"/>
          <ac:spMkLst>
            <pc:docMk/>
            <pc:sldMk cId="2549789677" sldId="592"/>
            <ac:spMk id="21" creationId="{C926010F-1919-8F44-BCE9-02659B29E043}"/>
          </ac:spMkLst>
        </pc:spChg>
        <pc:spChg chg="mod">
          <ac:chgData name="Franta, Erika R" userId="S::erika.franta@unmc.edu::c7cabbfc-6e31-4e0b-9c60-c52774357d31" providerId="AD" clId="Web-{A02EECEA-54E4-5BE6-5868-E5C36CD95A02}" dt="2021-02-03T20:26:53.367" v="156"/>
          <ac:spMkLst>
            <pc:docMk/>
            <pc:sldMk cId="2549789677" sldId="592"/>
            <ac:spMk id="22" creationId="{1638AF03-D50E-064E-B3E6-68B44A79C25F}"/>
          </ac:spMkLst>
        </pc:spChg>
      </pc:sldChg>
      <pc:sldChg chg="modSp">
        <pc:chgData name="Franta, Erika R" userId="S::erika.franta@unmc.edu::c7cabbfc-6e31-4e0b-9c60-c52774357d31" providerId="AD" clId="Web-{A02EECEA-54E4-5BE6-5868-E5C36CD95A02}" dt="2021-02-03T20:26:37.492" v="129"/>
        <pc:sldMkLst>
          <pc:docMk/>
          <pc:sldMk cId="3947233114" sldId="593"/>
        </pc:sldMkLst>
        <pc:spChg chg="mod">
          <ac:chgData name="Franta, Erika R" userId="S::erika.franta@unmc.edu::c7cabbfc-6e31-4e0b-9c60-c52774357d31" providerId="AD" clId="Web-{A02EECEA-54E4-5BE6-5868-E5C36CD95A02}" dt="2021-02-03T20:26:37.461" v="126"/>
          <ac:spMkLst>
            <pc:docMk/>
            <pc:sldMk cId="3947233114" sldId="593"/>
            <ac:spMk id="4" creationId="{51AC6ED3-DD76-5442-A36D-40C63B8AD23C}"/>
          </ac:spMkLst>
        </pc:spChg>
        <pc:spChg chg="mod">
          <ac:chgData name="Franta, Erika R" userId="S::erika.franta@unmc.edu::c7cabbfc-6e31-4e0b-9c60-c52774357d31" providerId="AD" clId="Web-{A02EECEA-54E4-5BE6-5868-E5C36CD95A02}" dt="2021-02-03T20:26:37.477" v="127"/>
          <ac:spMkLst>
            <pc:docMk/>
            <pc:sldMk cId="3947233114" sldId="593"/>
            <ac:spMk id="6" creationId="{49663DB0-69D9-1442-87C2-69AF583ABE61}"/>
          </ac:spMkLst>
        </pc:spChg>
        <pc:spChg chg="mod">
          <ac:chgData name="Franta, Erika R" userId="S::erika.franta@unmc.edu::c7cabbfc-6e31-4e0b-9c60-c52774357d31" providerId="AD" clId="Web-{A02EECEA-54E4-5BE6-5868-E5C36CD95A02}" dt="2021-02-03T20:26:37.477" v="128"/>
          <ac:spMkLst>
            <pc:docMk/>
            <pc:sldMk cId="3947233114" sldId="593"/>
            <ac:spMk id="21" creationId="{C926010F-1919-8F44-BCE9-02659B29E043}"/>
          </ac:spMkLst>
        </pc:spChg>
        <pc:spChg chg="mod">
          <ac:chgData name="Franta, Erika R" userId="S::erika.franta@unmc.edu::c7cabbfc-6e31-4e0b-9c60-c52774357d31" providerId="AD" clId="Web-{A02EECEA-54E4-5BE6-5868-E5C36CD95A02}" dt="2021-02-03T20:26:37.492" v="129"/>
          <ac:spMkLst>
            <pc:docMk/>
            <pc:sldMk cId="3947233114" sldId="593"/>
            <ac:spMk id="22" creationId="{1638AF03-D50E-064E-B3E6-68B44A79C25F}"/>
          </ac:spMkLst>
        </pc:spChg>
      </pc:sldChg>
      <pc:sldChg chg="modSp">
        <pc:chgData name="Franta, Erika R" userId="S::erika.franta@unmc.edu::c7cabbfc-6e31-4e0b-9c60-c52774357d31" providerId="AD" clId="Web-{A02EECEA-54E4-5BE6-5868-E5C36CD95A02}" dt="2021-02-03T20:26:49.195" v="146"/>
        <pc:sldMkLst>
          <pc:docMk/>
          <pc:sldMk cId="407816012" sldId="594"/>
        </pc:sldMkLst>
        <pc:spChg chg="mod">
          <ac:chgData name="Franta, Erika R" userId="S::erika.franta@unmc.edu::c7cabbfc-6e31-4e0b-9c60-c52774357d31" providerId="AD" clId="Web-{A02EECEA-54E4-5BE6-5868-E5C36CD95A02}" dt="2021-02-03T20:26:49.133" v="137"/>
          <ac:spMkLst>
            <pc:docMk/>
            <pc:sldMk cId="407816012" sldId="594"/>
            <ac:spMk id="4" creationId="{51AC6ED3-DD76-5442-A36D-40C63B8AD23C}"/>
          </ac:spMkLst>
        </pc:spChg>
        <pc:spChg chg="mod">
          <ac:chgData name="Franta, Erika R" userId="S::erika.franta@unmc.edu::c7cabbfc-6e31-4e0b-9c60-c52774357d31" providerId="AD" clId="Web-{A02EECEA-54E4-5BE6-5868-E5C36CD95A02}" dt="2021-02-03T20:26:49.133" v="138"/>
          <ac:spMkLst>
            <pc:docMk/>
            <pc:sldMk cId="407816012" sldId="594"/>
            <ac:spMk id="6" creationId="{49663DB0-69D9-1442-87C2-69AF583ABE61}"/>
          </ac:spMkLst>
        </pc:spChg>
        <pc:spChg chg="mod">
          <ac:chgData name="Franta, Erika R" userId="S::erika.franta@unmc.edu::c7cabbfc-6e31-4e0b-9c60-c52774357d31" providerId="AD" clId="Web-{A02EECEA-54E4-5BE6-5868-E5C36CD95A02}" dt="2021-02-03T20:26:49.148" v="139"/>
          <ac:spMkLst>
            <pc:docMk/>
            <pc:sldMk cId="407816012" sldId="594"/>
            <ac:spMk id="7" creationId="{D97FC311-8749-1845-8D9C-A86DFC0EB1BC}"/>
          </ac:spMkLst>
        </pc:spChg>
        <pc:spChg chg="mod">
          <ac:chgData name="Franta, Erika R" userId="S::erika.franta@unmc.edu::c7cabbfc-6e31-4e0b-9c60-c52774357d31" providerId="AD" clId="Web-{A02EECEA-54E4-5BE6-5868-E5C36CD95A02}" dt="2021-02-03T20:26:49.148" v="140"/>
          <ac:spMkLst>
            <pc:docMk/>
            <pc:sldMk cId="407816012" sldId="594"/>
            <ac:spMk id="8" creationId="{9CF630BC-378A-C148-B8B6-F722A1A43FC2}"/>
          </ac:spMkLst>
        </pc:spChg>
        <pc:spChg chg="mod">
          <ac:chgData name="Franta, Erika R" userId="S::erika.franta@unmc.edu::c7cabbfc-6e31-4e0b-9c60-c52774357d31" providerId="AD" clId="Web-{A02EECEA-54E4-5BE6-5868-E5C36CD95A02}" dt="2021-02-03T20:26:49.164" v="141"/>
          <ac:spMkLst>
            <pc:docMk/>
            <pc:sldMk cId="407816012" sldId="594"/>
            <ac:spMk id="9" creationId="{38789E47-711C-0C4F-A67F-43668F43C72B}"/>
          </ac:spMkLst>
        </pc:spChg>
        <pc:spChg chg="mod">
          <ac:chgData name="Franta, Erika R" userId="S::erika.franta@unmc.edu::c7cabbfc-6e31-4e0b-9c60-c52774357d31" providerId="AD" clId="Web-{A02EECEA-54E4-5BE6-5868-E5C36CD95A02}" dt="2021-02-03T20:26:49.164" v="142"/>
          <ac:spMkLst>
            <pc:docMk/>
            <pc:sldMk cId="407816012" sldId="594"/>
            <ac:spMk id="10" creationId="{8F989F79-3358-574C-8004-AFF1FA71CDB1}"/>
          </ac:spMkLst>
        </pc:spChg>
        <pc:spChg chg="mod">
          <ac:chgData name="Franta, Erika R" userId="S::erika.franta@unmc.edu::c7cabbfc-6e31-4e0b-9c60-c52774357d31" providerId="AD" clId="Web-{A02EECEA-54E4-5BE6-5868-E5C36CD95A02}" dt="2021-02-03T20:26:49.180" v="143"/>
          <ac:spMkLst>
            <pc:docMk/>
            <pc:sldMk cId="407816012" sldId="594"/>
            <ac:spMk id="11" creationId="{C409C8A8-0AB5-9449-AEDF-6A4D3220A79E}"/>
          </ac:spMkLst>
        </pc:spChg>
        <pc:spChg chg="mod">
          <ac:chgData name="Franta, Erika R" userId="S::erika.franta@unmc.edu::c7cabbfc-6e31-4e0b-9c60-c52774357d31" providerId="AD" clId="Web-{A02EECEA-54E4-5BE6-5868-E5C36CD95A02}" dt="2021-02-03T20:26:49.180" v="144"/>
          <ac:spMkLst>
            <pc:docMk/>
            <pc:sldMk cId="407816012" sldId="594"/>
            <ac:spMk id="19" creationId="{7FBC844D-7C76-9842-83A9-F4BCB3F794E4}"/>
          </ac:spMkLst>
        </pc:spChg>
        <pc:spChg chg="mod">
          <ac:chgData name="Franta, Erika R" userId="S::erika.franta@unmc.edu::c7cabbfc-6e31-4e0b-9c60-c52774357d31" providerId="AD" clId="Web-{A02EECEA-54E4-5BE6-5868-E5C36CD95A02}" dt="2021-02-03T20:26:49.195" v="145"/>
          <ac:spMkLst>
            <pc:docMk/>
            <pc:sldMk cId="407816012" sldId="594"/>
            <ac:spMk id="21" creationId="{C926010F-1919-8F44-BCE9-02659B29E043}"/>
          </ac:spMkLst>
        </pc:spChg>
        <pc:spChg chg="mod">
          <ac:chgData name="Franta, Erika R" userId="S::erika.franta@unmc.edu::c7cabbfc-6e31-4e0b-9c60-c52774357d31" providerId="AD" clId="Web-{A02EECEA-54E4-5BE6-5868-E5C36CD95A02}" dt="2021-02-03T20:26:49.195" v="146"/>
          <ac:spMkLst>
            <pc:docMk/>
            <pc:sldMk cId="407816012" sldId="594"/>
            <ac:spMk id="22" creationId="{1638AF03-D50E-064E-B3E6-68B44A79C25F}"/>
          </ac:spMkLst>
        </pc:spChg>
      </pc:sldChg>
      <pc:sldChg chg="modSp">
        <pc:chgData name="Franta, Erika R" userId="S::erika.franta@unmc.edu::c7cabbfc-6e31-4e0b-9c60-c52774357d31" providerId="AD" clId="Web-{A02EECEA-54E4-5BE6-5868-E5C36CD95A02}" dt="2021-02-03T20:26:58.351" v="166"/>
        <pc:sldMkLst>
          <pc:docMk/>
          <pc:sldMk cId="2553361387" sldId="595"/>
        </pc:sldMkLst>
        <pc:spChg chg="mod">
          <ac:chgData name="Franta, Erika R" userId="S::erika.franta@unmc.edu::c7cabbfc-6e31-4e0b-9c60-c52774357d31" providerId="AD" clId="Web-{A02EECEA-54E4-5BE6-5868-E5C36CD95A02}" dt="2021-02-03T20:26:58.273" v="157"/>
          <ac:spMkLst>
            <pc:docMk/>
            <pc:sldMk cId="2553361387" sldId="595"/>
            <ac:spMk id="4" creationId="{51AC6ED3-DD76-5442-A36D-40C63B8AD23C}"/>
          </ac:spMkLst>
        </pc:spChg>
        <pc:spChg chg="mod">
          <ac:chgData name="Franta, Erika R" userId="S::erika.franta@unmc.edu::c7cabbfc-6e31-4e0b-9c60-c52774357d31" providerId="AD" clId="Web-{A02EECEA-54E4-5BE6-5868-E5C36CD95A02}" dt="2021-02-03T20:26:58.273" v="158"/>
          <ac:spMkLst>
            <pc:docMk/>
            <pc:sldMk cId="2553361387" sldId="595"/>
            <ac:spMk id="6" creationId="{49663DB0-69D9-1442-87C2-69AF583ABE61}"/>
          </ac:spMkLst>
        </pc:spChg>
        <pc:spChg chg="mod">
          <ac:chgData name="Franta, Erika R" userId="S::erika.franta@unmc.edu::c7cabbfc-6e31-4e0b-9c60-c52774357d31" providerId="AD" clId="Web-{A02EECEA-54E4-5BE6-5868-E5C36CD95A02}" dt="2021-02-03T20:26:58.289" v="159"/>
          <ac:spMkLst>
            <pc:docMk/>
            <pc:sldMk cId="2553361387" sldId="595"/>
            <ac:spMk id="7" creationId="{D97FC311-8749-1845-8D9C-A86DFC0EB1BC}"/>
          </ac:spMkLst>
        </pc:spChg>
        <pc:spChg chg="mod">
          <ac:chgData name="Franta, Erika R" userId="S::erika.franta@unmc.edu::c7cabbfc-6e31-4e0b-9c60-c52774357d31" providerId="AD" clId="Web-{A02EECEA-54E4-5BE6-5868-E5C36CD95A02}" dt="2021-02-03T20:26:58.289" v="160"/>
          <ac:spMkLst>
            <pc:docMk/>
            <pc:sldMk cId="2553361387" sldId="595"/>
            <ac:spMk id="8" creationId="{9CF630BC-378A-C148-B8B6-F722A1A43FC2}"/>
          </ac:spMkLst>
        </pc:spChg>
        <pc:spChg chg="mod">
          <ac:chgData name="Franta, Erika R" userId="S::erika.franta@unmc.edu::c7cabbfc-6e31-4e0b-9c60-c52774357d31" providerId="AD" clId="Web-{A02EECEA-54E4-5BE6-5868-E5C36CD95A02}" dt="2021-02-03T20:26:58.304" v="161"/>
          <ac:spMkLst>
            <pc:docMk/>
            <pc:sldMk cId="2553361387" sldId="595"/>
            <ac:spMk id="9" creationId="{38789E47-711C-0C4F-A67F-43668F43C72B}"/>
          </ac:spMkLst>
        </pc:spChg>
        <pc:spChg chg="mod">
          <ac:chgData name="Franta, Erika R" userId="S::erika.franta@unmc.edu::c7cabbfc-6e31-4e0b-9c60-c52774357d31" providerId="AD" clId="Web-{A02EECEA-54E4-5BE6-5868-E5C36CD95A02}" dt="2021-02-03T20:26:58.304" v="162"/>
          <ac:spMkLst>
            <pc:docMk/>
            <pc:sldMk cId="2553361387" sldId="595"/>
            <ac:spMk id="10" creationId="{8F989F79-3358-574C-8004-AFF1FA71CDB1}"/>
          </ac:spMkLst>
        </pc:spChg>
        <pc:spChg chg="mod">
          <ac:chgData name="Franta, Erika R" userId="S::erika.franta@unmc.edu::c7cabbfc-6e31-4e0b-9c60-c52774357d31" providerId="AD" clId="Web-{A02EECEA-54E4-5BE6-5868-E5C36CD95A02}" dt="2021-02-03T20:26:58.320" v="163"/>
          <ac:spMkLst>
            <pc:docMk/>
            <pc:sldMk cId="2553361387" sldId="595"/>
            <ac:spMk id="11" creationId="{C409C8A8-0AB5-9449-AEDF-6A4D3220A79E}"/>
          </ac:spMkLst>
        </pc:spChg>
        <pc:spChg chg="mod">
          <ac:chgData name="Franta, Erika R" userId="S::erika.franta@unmc.edu::c7cabbfc-6e31-4e0b-9c60-c52774357d31" providerId="AD" clId="Web-{A02EECEA-54E4-5BE6-5868-E5C36CD95A02}" dt="2021-02-03T20:26:58.336" v="164"/>
          <ac:spMkLst>
            <pc:docMk/>
            <pc:sldMk cId="2553361387" sldId="595"/>
            <ac:spMk id="19" creationId="{7FBC844D-7C76-9842-83A9-F4BCB3F794E4}"/>
          </ac:spMkLst>
        </pc:spChg>
        <pc:spChg chg="mod">
          <ac:chgData name="Franta, Erika R" userId="S::erika.franta@unmc.edu::c7cabbfc-6e31-4e0b-9c60-c52774357d31" providerId="AD" clId="Web-{A02EECEA-54E4-5BE6-5868-E5C36CD95A02}" dt="2021-02-03T20:26:58.336" v="165"/>
          <ac:spMkLst>
            <pc:docMk/>
            <pc:sldMk cId="2553361387" sldId="595"/>
            <ac:spMk id="21" creationId="{C926010F-1919-8F44-BCE9-02659B29E043}"/>
          </ac:spMkLst>
        </pc:spChg>
        <pc:spChg chg="mod">
          <ac:chgData name="Franta, Erika R" userId="S::erika.franta@unmc.edu::c7cabbfc-6e31-4e0b-9c60-c52774357d31" providerId="AD" clId="Web-{A02EECEA-54E4-5BE6-5868-E5C36CD95A02}" dt="2021-02-03T20:26:58.351" v="166"/>
          <ac:spMkLst>
            <pc:docMk/>
            <pc:sldMk cId="2553361387" sldId="595"/>
            <ac:spMk id="22" creationId="{1638AF03-D50E-064E-B3E6-68B44A79C25F}"/>
          </ac:spMkLst>
        </pc:spChg>
      </pc:sldChg>
      <pc:sldChg chg="delSp modSp">
        <pc:chgData name="Franta, Erika R" userId="S::erika.franta@unmc.edu::c7cabbfc-6e31-4e0b-9c60-c52774357d31" providerId="AD" clId="Web-{A02EECEA-54E4-5BE6-5868-E5C36CD95A02}" dt="2021-02-03T20:25:06.306" v="88"/>
        <pc:sldMkLst>
          <pc:docMk/>
          <pc:sldMk cId="1576634880" sldId="597"/>
        </pc:sldMkLst>
        <pc:spChg chg="mod">
          <ac:chgData name="Franta, Erika R" userId="S::erika.franta@unmc.edu::c7cabbfc-6e31-4e0b-9c60-c52774357d31" providerId="AD" clId="Web-{A02EECEA-54E4-5BE6-5868-E5C36CD95A02}" dt="2021-02-03T20:25:01.135" v="84"/>
          <ac:spMkLst>
            <pc:docMk/>
            <pc:sldMk cId="1576634880" sldId="597"/>
            <ac:spMk id="2" creationId="{00000000-0000-0000-0000-000000000000}"/>
          </ac:spMkLst>
        </pc:spChg>
        <pc:spChg chg="mod">
          <ac:chgData name="Franta, Erika R" userId="S::erika.franta@unmc.edu::c7cabbfc-6e31-4e0b-9c60-c52774357d31" providerId="AD" clId="Web-{A02EECEA-54E4-5BE6-5868-E5C36CD95A02}" dt="2021-02-03T20:25:01.135" v="86"/>
          <ac:spMkLst>
            <pc:docMk/>
            <pc:sldMk cId="1576634880" sldId="597"/>
            <ac:spMk id="3" creationId="{00000000-0000-0000-0000-000000000000}"/>
          </ac:spMkLst>
        </pc:spChg>
        <pc:spChg chg="mod">
          <ac:chgData name="Franta, Erika R" userId="S::erika.franta@unmc.edu::c7cabbfc-6e31-4e0b-9c60-c52774357d31" providerId="AD" clId="Web-{A02EECEA-54E4-5BE6-5868-E5C36CD95A02}" dt="2021-02-03T20:25:01.150" v="87"/>
          <ac:spMkLst>
            <pc:docMk/>
            <pc:sldMk cId="1576634880" sldId="597"/>
            <ac:spMk id="17" creationId="{00000000-0000-0000-0000-000000000000}"/>
          </ac:spMkLst>
        </pc:spChg>
        <pc:spChg chg="del mod">
          <ac:chgData name="Franta, Erika R" userId="S::erika.franta@unmc.edu::c7cabbfc-6e31-4e0b-9c60-c52774357d31" providerId="AD" clId="Web-{A02EECEA-54E4-5BE6-5868-E5C36CD95A02}" dt="2021-02-03T20:25:06.306" v="88"/>
          <ac:spMkLst>
            <pc:docMk/>
            <pc:sldMk cId="1576634880" sldId="597"/>
            <ac:spMk id="29" creationId="{FA54253F-69AE-4476-A6D1-FE433637D687}"/>
          </ac:spMkLst>
        </pc:spChg>
      </pc:sldChg>
      <pc:sldChg chg="addCm modCm">
        <pc:chgData name="Franta, Erika R" userId="S::erika.franta@unmc.edu::c7cabbfc-6e31-4e0b-9c60-c52774357d31" providerId="AD" clId="Web-{A02EECEA-54E4-5BE6-5868-E5C36CD95A02}" dt="2021-02-04T16:26:54.365" v="218"/>
        <pc:sldMkLst>
          <pc:docMk/>
          <pc:sldMk cId="123691881" sldId="601"/>
        </pc:sldMkLst>
      </pc:sldChg>
      <pc:sldChg chg="modSp">
        <pc:chgData name="Franta, Erika R" userId="S::erika.franta@unmc.edu::c7cabbfc-6e31-4e0b-9c60-c52774357d31" providerId="AD" clId="Web-{A02EECEA-54E4-5BE6-5868-E5C36CD95A02}" dt="2021-02-03T20:52:26.334" v="180"/>
        <pc:sldMkLst>
          <pc:docMk/>
          <pc:sldMk cId="3592808951" sldId="607"/>
        </pc:sldMkLst>
        <pc:spChg chg="mod">
          <ac:chgData name="Franta, Erika R" userId="S::erika.franta@unmc.edu::c7cabbfc-6e31-4e0b-9c60-c52774357d31" providerId="AD" clId="Web-{A02EECEA-54E4-5BE6-5868-E5C36CD95A02}" dt="2021-02-03T20:52:26.319" v="178"/>
          <ac:spMkLst>
            <pc:docMk/>
            <pc:sldMk cId="3592808951" sldId="607"/>
            <ac:spMk id="2" creationId="{656B4A7A-5082-1148-A2B5-EA06DF650E15}"/>
          </ac:spMkLst>
        </pc:spChg>
        <pc:spChg chg="mod">
          <ac:chgData name="Franta, Erika R" userId="S::erika.franta@unmc.edu::c7cabbfc-6e31-4e0b-9c60-c52774357d31" providerId="AD" clId="Web-{A02EECEA-54E4-5BE6-5868-E5C36CD95A02}" dt="2021-02-03T20:52:26.334" v="180"/>
          <ac:spMkLst>
            <pc:docMk/>
            <pc:sldMk cId="3592808951" sldId="607"/>
            <ac:spMk id="15" creationId="{09AE6745-E9B2-D949-A797-9C49D1515240}"/>
          </ac:spMkLst>
        </pc:spChg>
        <pc:spChg chg="mod">
          <ac:chgData name="Franta, Erika R" userId="S::erika.franta@unmc.edu::c7cabbfc-6e31-4e0b-9c60-c52774357d31" providerId="AD" clId="Web-{A02EECEA-54E4-5BE6-5868-E5C36CD95A02}" dt="2021-02-03T20:52:26.334" v="179"/>
          <ac:spMkLst>
            <pc:docMk/>
            <pc:sldMk cId="3592808951" sldId="607"/>
            <ac:spMk id="17" creationId="{36EE601E-3EAD-4101-8262-E768178F0014}"/>
          </ac:spMkLst>
        </pc:spChg>
      </pc:sldChg>
      <pc:sldChg chg="modSp">
        <pc:chgData name="Franta, Erika R" userId="S::erika.franta@unmc.edu::c7cabbfc-6e31-4e0b-9c60-c52774357d31" providerId="AD" clId="Web-{A02EECEA-54E4-5BE6-5868-E5C36CD95A02}" dt="2021-02-03T20:53:02.928" v="190" actId="14100"/>
        <pc:sldMkLst>
          <pc:docMk/>
          <pc:sldMk cId="2787288309" sldId="609"/>
        </pc:sldMkLst>
        <pc:spChg chg="mod">
          <ac:chgData name="Franta, Erika R" userId="S::erika.franta@unmc.edu::c7cabbfc-6e31-4e0b-9c60-c52774357d31" providerId="AD" clId="Web-{A02EECEA-54E4-5BE6-5868-E5C36CD95A02}" dt="2021-02-03T20:53:02.928" v="190" actId="14100"/>
          <ac:spMkLst>
            <pc:docMk/>
            <pc:sldMk cId="2787288309" sldId="609"/>
            <ac:spMk id="2" creationId="{656B4A7A-5082-1148-A2B5-EA06DF650E15}"/>
          </ac:spMkLst>
        </pc:spChg>
        <pc:spChg chg="mod">
          <ac:chgData name="Franta, Erika R" userId="S::erika.franta@unmc.edu::c7cabbfc-6e31-4e0b-9c60-c52774357d31" providerId="AD" clId="Web-{A02EECEA-54E4-5BE6-5868-E5C36CD95A02}" dt="2021-02-03T20:52:31.084" v="183"/>
          <ac:spMkLst>
            <pc:docMk/>
            <pc:sldMk cId="2787288309" sldId="609"/>
            <ac:spMk id="15" creationId="{09AE6745-E9B2-D949-A797-9C49D1515240}"/>
          </ac:spMkLst>
        </pc:spChg>
        <pc:spChg chg="mod">
          <ac:chgData name="Franta, Erika R" userId="S::erika.franta@unmc.edu::c7cabbfc-6e31-4e0b-9c60-c52774357d31" providerId="AD" clId="Web-{A02EECEA-54E4-5BE6-5868-E5C36CD95A02}" dt="2021-02-03T20:52:31.084" v="182"/>
          <ac:spMkLst>
            <pc:docMk/>
            <pc:sldMk cId="2787288309" sldId="609"/>
            <ac:spMk id="17" creationId="{36EE601E-3EAD-4101-8262-E768178F0014}"/>
          </ac:spMkLst>
        </pc:spChg>
      </pc:sldChg>
      <pc:sldChg chg="modSp">
        <pc:chgData name="Franta, Erika R" userId="S::erika.franta@unmc.edu::c7cabbfc-6e31-4e0b-9c60-c52774357d31" providerId="AD" clId="Web-{A02EECEA-54E4-5BE6-5868-E5C36CD95A02}" dt="2021-02-03T20:53:46.115" v="202" actId="14100"/>
        <pc:sldMkLst>
          <pc:docMk/>
          <pc:sldMk cId="3821950773" sldId="611"/>
        </pc:sldMkLst>
        <pc:spChg chg="mod">
          <ac:chgData name="Franta, Erika R" userId="S::erika.franta@unmc.edu::c7cabbfc-6e31-4e0b-9c60-c52774357d31" providerId="AD" clId="Web-{A02EECEA-54E4-5BE6-5868-E5C36CD95A02}" dt="2021-02-03T20:53:46.115" v="202" actId="14100"/>
          <ac:spMkLst>
            <pc:docMk/>
            <pc:sldMk cId="3821950773" sldId="611"/>
            <ac:spMk id="2" creationId="{656B4A7A-5082-1148-A2B5-EA06DF650E15}"/>
          </ac:spMkLst>
        </pc:spChg>
        <pc:spChg chg="mod">
          <ac:chgData name="Franta, Erika R" userId="S::erika.franta@unmc.edu::c7cabbfc-6e31-4e0b-9c60-c52774357d31" providerId="AD" clId="Web-{A02EECEA-54E4-5BE6-5868-E5C36CD95A02}" dt="2021-02-03T20:53:40.506" v="200"/>
          <ac:spMkLst>
            <pc:docMk/>
            <pc:sldMk cId="3821950773" sldId="611"/>
            <ac:spMk id="15" creationId="{09AE6745-E9B2-D949-A797-9C49D1515240}"/>
          </ac:spMkLst>
        </pc:spChg>
        <pc:spChg chg="mod">
          <ac:chgData name="Franta, Erika R" userId="S::erika.franta@unmc.edu::c7cabbfc-6e31-4e0b-9c60-c52774357d31" providerId="AD" clId="Web-{A02EECEA-54E4-5BE6-5868-E5C36CD95A02}" dt="2021-02-03T20:53:40.506" v="199"/>
          <ac:spMkLst>
            <pc:docMk/>
            <pc:sldMk cId="3821950773" sldId="611"/>
            <ac:spMk id="17" creationId="{36EE601E-3EAD-4101-8262-E768178F0014}"/>
          </ac:spMkLst>
        </pc:spChg>
      </pc:sldChg>
      <pc:sldChg chg="modSp">
        <pc:chgData name="Franta, Erika R" userId="S::erika.franta@unmc.edu::c7cabbfc-6e31-4e0b-9c60-c52774357d31" providerId="AD" clId="Web-{A02EECEA-54E4-5BE6-5868-E5C36CD95A02}" dt="2021-02-03T20:56:25.928" v="210" actId="14100"/>
        <pc:sldMkLst>
          <pc:docMk/>
          <pc:sldMk cId="2808848340" sldId="613"/>
        </pc:sldMkLst>
        <pc:spChg chg="mod">
          <ac:chgData name="Franta, Erika R" userId="S::erika.franta@unmc.edu::c7cabbfc-6e31-4e0b-9c60-c52774357d31" providerId="AD" clId="Web-{A02EECEA-54E4-5BE6-5868-E5C36CD95A02}" dt="2021-02-03T20:53:57.850" v="205"/>
          <ac:spMkLst>
            <pc:docMk/>
            <pc:sldMk cId="2808848340" sldId="613"/>
            <ac:spMk id="2" creationId="{DDF963F8-9A0C-7A46-8DC1-457DA202D586}"/>
          </ac:spMkLst>
        </pc:spChg>
        <pc:spChg chg="mod">
          <ac:chgData name="Franta, Erika R" userId="S::erika.franta@unmc.edu::c7cabbfc-6e31-4e0b-9c60-c52774357d31" providerId="AD" clId="Web-{A02EECEA-54E4-5BE6-5868-E5C36CD95A02}" dt="2021-02-03T20:56:25.928" v="210" actId="14100"/>
          <ac:spMkLst>
            <pc:docMk/>
            <pc:sldMk cId="2808848340" sldId="613"/>
            <ac:spMk id="3" creationId="{C7C780C0-0A75-4747-96C7-436D34A3FCD3}"/>
          </ac:spMkLst>
        </pc:spChg>
        <pc:spChg chg="mod">
          <ac:chgData name="Franta, Erika R" userId="S::erika.franta@unmc.edu::c7cabbfc-6e31-4e0b-9c60-c52774357d31" providerId="AD" clId="Web-{A02EECEA-54E4-5BE6-5868-E5C36CD95A02}" dt="2021-02-03T20:53:57.881" v="207"/>
          <ac:spMkLst>
            <pc:docMk/>
            <pc:sldMk cId="2808848340" sldId="613"/>
            <ac:spMk id="4" creationId="{C43E06A1-F826-684B-BEFC-3387D66A5680}"/>
          </ac:spMkLst>
        </pc:spChg>
      </pc:sldChg>
      <pc:sldChg chg="modSp">
        <pc:chgData name="Franta, Erika R" userId="S::erika.franta@unmc.edu::c7cabbfc-6e31-4e0b-9c60-c52774357d31" providerId="AD" clId="Web-{A02EECEA-54E4-5BE6-5868-E5C36CD95A02}" dt="2021-02-03T21:06:24.802" v="214" actId="14100"/>
        <pc:sldMkLst>
          <pc:docMk/>
          <pc:sldMk cId="989965495" sldId="615"/>
        </pc:sldMkLst>
        <pc:spChg chg="mod">
          <ac:chgData name="Franta, Erika R" userId="S::erika.franta@unmc.edu::c7cabbfc-6e31-4e0b-9c60-c52774357d31" providerId="AD" clId="Web-{A02EECEA-54E4-5BE6-5868-E5C36CD95A02}" dt="2021-02-03T21:06:24.802" v="214" actId="14100"/>
          <ac:spMkLst>
            <pc:docMk/>
            <pc:sldMk cId="989965495" sldId="615"/>
            <ac:spMk id="14" creationId="{66326A8E-6EFD-6C4D-910D-94EEEBE265F5}"/>
          </ac:spMkLst>
        </pc:spChg>
      </pc:sldChg>
      <pc:sldChg chg="modSp">
        <pc:chgData name="Franta, Erika R" userId="S::erika.franta@unmc.edu::c7cabbfc-6e31-4e0b-9c60-c52774357d31" providerId="AD" clId="Web-{A02EECEA-54E4-5BE6-5868-E5C36CD95A02}" dt="2021-02-03T20:15:14.848" v="35" actId="20577"/>
        <pc:sldMkLst>
          <pc:docMk/>
          <pc:sldMk cId="1750414797" sldId="617"/>
        </pc:sldMkLst>
        <pc:spChg chg="mod">
          <ac:chgData name="Franta, Erika R" userId="S::erika.franta@unmc.edu::c7cabbfc-6e31-4e0b-9c60-c52774357d31" providerId="AD" clId="Web-{A02EECEA-54E4-5BE6-5868-E5C36CD95A02}" dt="2021-02-03T20:15:14.848" v="35" actId="20577"/>
          <ac:spMkLst>
            <pc:docMk/>
            <pc:sldMk cId="1750414797" sldId="617"/>
            <ac:spMk id="3" creationId="{ED7D0FA4-5DD3-43C9-8ED8-D8F9D5D8A7E6}"/>
          </ac:spMkLst>
        </pc:spChg>
      </pc:sldChg>
      <pc:sldChg chg="modSp">
        <pc:chgData name="Franta, Erika R" userId="S::erika.franta@unmc.edu::c7cabbfc-6e31-4e0b-9c60-c52774357d31" providerId="AD" clId="Web-{A02EECEA-54E4-5BE6-5868-E5C36CD95A02}" dt="2021-02-03T20:35:56.904" v="168" actId="1076"/>
        <pc:sldMkLst>
          <pc:docMk/>
          <pc:sldMk cId="2177719242" sldId="618"/>
        </pc:sldMkLst>
        <pc:spChg chg="mod">
          <ac:chgData name="Franta, Erika R" userId="S::erika.franta@unmc.edu::c7cabbfc-6e31-4e0b-9c60-c52774357d31" providerId="AD" clId="Web-{A02EECEA-54E4-5BE6-5868-E5C36CD95A02}" dt="2021-02-03T20:15:20.348" v="36"/>
          <ac:spMkLst>
            <pc:docMk/>
            <pc:sldMk cId="2177719242" sldId="618"/>
            <ac:spMk id="4" creationId="{00000000-0000-0000-0000-000000000000}"/>
          </ac:spMkLst>
        </pc:spChg>
        <pc:spChg chg="mod">
          <ac:chgData name="Franta, Erika R" userId="S::erika.franta@unmc.edu::c7cabbfc-6e31-4e0b-9c60-c52774357d31" providerId="AD" clId="Web-{A02EECEA-54E4-5BE6-5868-E5C36CD95A02}" dt="2021-02-03T20:15:20.364" v="37"/>
          <ac:spMkLst>
            <pc:docMk/>
            <pc:sldMk cId="2177719242" sldId="618"/>
            <ac:spMk id="6" creationId="{00000000-0000-0000-0000-000000000000}"/>
          </ac:spMkLst>
        </pc:spChg>
        <pc:spChg chg="mod">
          <ac:chgData name="Franta, Erika R" userId="S::erika.franta@unmc.edu::c7cabbfc-6e31-4e0b-9c60-c52774357d31" providerId="AD" clId="Web-{A02EECEA-54E4-5BE6-5868-E5C36CD95A02}" dt="2021-02-03T20:15:20.395" v="39"/>
          <ac:spMkLst>
            <pc:docMk/>
            <pc:sldMk cId="2177719242" sldId="618"/>
            <ac:spMk id="8" creationId="{74CEE46D-22E6-364C-B62A-339E6DE6BA7C}"/>
          </ac:spMkLst>
        </pc:spChg>
        <pc:spChg chg="mod">
          <ac:chgData name="Franta, Erika R" userId="S::erika.franta@unmc.edu::c7cabbfc-6e31-4e0b-9c60-c52774357d31" providerId="AD" clId="Web-{A02EECEA-54E4-5BE6-5868-E5C36CD95A02}" dt="2021-02-03T20:35:56.904" v="168" actId="1076"/>
          <ac:spMkLst>
            <pc:docMk/>
            <pc:sldMk cId="2177719242" sldId="618"/>
            <ac:spMk id="9" creationId="{9D02CF2E-B22C-DD4A-8F82-DC324C3E0E5E}"/>
          </ac:spMkLst>
        </pc:spChg>
        <pc:spChg chg="mod">
          <ac:chgData name="Franta, Erika R" userId="S::erika.franta@unmc.edu::c7cabbfc-6e31-4e0b-9c60-c52774357d31" providerId="AD" clId="Web-{A02EECEA-54E4-5BE6-5868-E5C36CD95A02}" dt="2021-02-03T20:15:20.426" v="40"/>
          <ac:spMkLst>
            <pc:docMk/>
            <pc:sldMk cId="2177719242" sldId="618"/>
            <ac:spMk id="10" creationId="{E5147E67-0849-944F-AED7-1E06253D2917}"/>
          </ac:spMkLst>
        </pc:spChg>
        <pc:spChg chg="mod">
          <ac:chgData name="Franta, Erika R" userId="S::erika.franta@unmc.edu::c7cabbfc-6e31-4e0b-9c60-c52774357d31" providerId="AD" clId="Web-{A02EECEA-54E4-5BE6-5868-E5C36CD95A02}" dt="2021-02-03T20:15:20.442" v="41"/>
          <ac:spMkLst>
            <pc:docMk/>
            <pc:sldMk cId="2177719242" sldId="618"/>
            <ac:spMk id="11" creationId="{83B8C4A8-8CD1-764E-8072-BF838B22F09C}"/>
          </ac:spMkLst>
        </pc:spChg>
        <pc:spChg chg="mod">
          <ac:chgData name="Franta, Erika R" userId="S::erika.franta@unmc.edu::c7cabbfc-6e31-4e0b-9c60-c52774357d31" providerId="AD" clId="Web-{A02EECEA-54E4-5BE6-5868-E5C36CD95A02}" dt="2021-02-03T20:15:20.473" v="42"/>
          <ac:spMkLst>
            <pc:docMk/>
            <pc:sldMk cId="2177719242" sldId="618"/>
            <ac:spMk id="12" creationId="{A4FD031E-C854-744F-B4B0-9FF13BFD5146}"/>
          </ac:spMkLst>
        </pc:spChg>
        <pc:spChg chg="mod">
          <ac:chgData name="Franta, Erika R" userId="S::erika.franta@unmc.edu::c7cabbfc-6e31-4e0b-9c60-c52774357d31" providerId="AD" clId="Web-{A02EECEA-54E4-5BE6-5868-E5C36CD95A02}" dt="2021-02-03T20:15:20.489" v="43"/>
          <ac:spMkLst>
            <pc:docMk/>
            <pc:sldMk cId="2177719242" sldId="618"/>
            <ac:spMk id="13" creationId="{E2E07F4F-6B3C-8445-B89B-DC29183689CB}"/>
          </ac:spMkLst>
        </pc:spChg>
        <pc:spChg chg="mod">
          <ac:chgData name="Franta, Erika R" userId="S::erika.franta@unmc.edu::c7cabbfc-6e31-4e0b-9c60-c52774357d31" providerId="AD" clId="Web-{A02EECEA-54E4-5BE6-5868-E5C36CD95A02}" dt="2021-02-03T20:15:20.520" v="44"/>
          <ac:spMkLst>
            <pc:docMk/>
            <pc:sldMk cId="2177719242" sldId="618"/>
            <ac:spMk id="14" creationId="{101D1450-F674-1940-B03C-B2068BC1654B}"/>
          </ac:spMkLst>
        </pc:spChg>
        <pc:spChg chg="mod">
          <ac:chgData name="Franta, Erika R" userId="S::erika.franta@unmc.edu::c7cabbfc-6e31-4e0b-9c60-c52774357d31" providerId="AD" clId="Web-{A02EECEA-54E4-5BE6-5868-E5C36CD95A02}" dt="2021-02-03T20:15:20.536" v="45"/>
          <ac:spMkLst>
            <pc:docMk/>
            <pc:sldMk cId="2177719242" sldId="618"/>
            <ac:spMk id="15" creationId="{DBBCC2AF-E391-CA4E-80E2-F8F212CB2C93}"/>
          </ac:spMkLst>
        </pc:spChg>
        <pc:spChg chg="mod">
          <ac:chgData name="Franta, Erika R" userId="S::erika.franta@unmc.edu::c7cabbfc-6e31-4e0b-9c60-c52774357d31" providerId="AD" clId="Web-{A02EECEA-54E4-5BE6-5868-E5C36CD95A02}" dt="2021-02-03T20:15:20.551" v="46"/>
          <ac:spMkLst>
            <pc:docMk/>
            <pc:sldMk cId="2177719242" sldId="618"/>
            <ac:spMk id="16" creationId="{E7F0F8ED-308A-0E47-8123-0E216825028E}"/>
          </ac:spMkLst>
        </pc:spChg>
        <pc:spChg chg="mod">
          <ac:chgData name="Franta, Erika R" userId="S::erika.franta@unmc.edu::c7cabbfc-6e31-4e0b-9c60-c52774357d31" providerId="AD" clId="Web-{A02EECEA-54E4-5BE6-5868-E5C36CD95A02}" dt="2021-02-03T20:15:20.583" v="47"/>
          <ac:spMkLst>
            <pc:docMk/>
            <pc:sldMk cId="2177719242" sldId="618"/>
            <ac:spMk id="17" creationId="{4CEF5566-A011-5340-9CC5-D9A667B51847}"/>
          </ac:spMkLst>
        </pc:spChg>
        <pc:spChg chg="mod">
          <ac:chgData name="Franta, Erika R" userId="S::erika.franta@unmc.edu::c7cabbfc-6e31-4e0b-9c60-c52774357d31" providerId="AD" clId="Web-{A02EECEA-54E4-5BE6-5868-E5C36CD95A02}" dt="2021-02-03T20:15:20.598" v="48"/>
          <ac:spMkLst>
            <pc:docMk/>
            <pc:sldMk cId="2177719242" sldId="618"/>
            <ac:spMk id="18" creationId="{2379DA44-EAB3-E441-A572-BEDE60812747}"/>
          </ac:spMkLst>
        </pc:spChg>
        <pc:spChg chg="mod">
          <ac:chgData name="Franta, Erika R" userId="S::erika.franta@unmc.edu::c7cabbfc-6e31-4e0b-9c60-c52774357d31" providerId="AD" clId="Web-{A02EECEA-54E4-5BE6-5868-E5C36CD95A02}" dt="2021-02-03T20:15:20.629" v="49"/>
          <ac:spMkLst>
            <pc:docMk/>
            <pc:sldMk cId="2177719242" sldId="618"/>
            <ac:spMk id="19" creationId="{0C8EC4CA-BA11-9649-96C2-FC55A9F268A8}"/>
          </ac:spMkLst>
        </pc:spChg>
      </pc:sldChg>
      <pc:sldChg chg="modSp">
        <pc:chgData name="Franta, Erika R" userId="S::erika.franta@unmc.edu::c7cabbfc-6e31-4e0b-9c60-c52774357d31" providerId="AD" clId="Web-{A02EECEA-54E4-5BE6-5868-E5C36CD95A02}" dt="2021-02-03T20:53:06.865" v="191" actId="14100"/>
        <pc:sldMkLst>
          <pc:docMk/>
          <pc:sldMk cId="3831814733" sldId="619"/>
        </pc:sldMkLst>
        <pc:spChg chg="mod">
          <ac:chgData name="Franta, Erika R" userId="S::erika.franta@unmc.edu::c7cabbfc-6e31-4e0b-9c60-c52774357d31" providerId="AD" clId="Web-{A02EECEA-54E4-5BE6-5868-E5C36CD95A02}" dt="2021-02-03T20:53:06.865" v="191" actId="14100"/>
          <ac:spMkLst>
            <pc:docMk/>
            <pc:sldMk cId="3831814733" sldId="619"/>
            <ac:spMk id="2" creationId="{656B4A7A-5082-1148-A2B5-EA06DF650E15}"/>
          </ac:spMkLst>
        </pc:spChg>
        <pc:spChg chg="mod">
          <ac:chgData name="Franta, Erika R" userId="S::erika.franta@unmc.edu::c7cabbfc-6e31-4e0b-9c60-c52774357d31" providerId="AD" clId="Web-{A02EECEA-54E4-5BE6-5868-E5C36CD95A02}" dt="2021-02-03T20:52:36.678" v="186"/>
          <ac:spMkLst>
            <pc:docMk/>
            <pc:sldMk cId="3831814733" sldId="619"/>
            <ac:spMk id="15" creationId="{09AE6745-E9B2-D949-A797-9C49D1515240}"/>
          </ac:spMkLst>
        </pc:spChg>
        <pc:spChg chg="mod">
          <ac:chgData name="Franta, Erika R" userId="S::erika.franta@unmc.edu::c7cabbfc-6e31-4e0b-9c60-c52774357d31" providerId="AD" clId="Web-{A02EECEA-54E4-5BE6-5868-E5C36CD95A02}" dt="2021-02-03T20:52:36.662" v="185"/>
          <ac:spMkLst>
            <pc:docMk/>
            <pc:sldMk cId="3831814733" sldId="619"/>
            <ac:spMk id="17" creationId="{36EE601E-3EAD-4101-8262-E768178F0014}"/>
          </ac:spMkLst>
        </pc:spChg>
      </pc:sldChg>
      <pc:sldChg chg="modSp">
        <pc:chgData name="Franta, Erika R" userId="S::erika.franta@unmc.edu::c7cabbfc-6e31-4e0b-9c60-c52774357d31" providerId="AD" clId="Web-{A02EECEA-54E4-5BE6-5868-E5C36CD95A02}" dt="2021-02-03T20:53:11.287" v="192" actId="14100"/>
        <pc:sldMkLst>
          <pc:docMk/>
          <pc:sldMk cId="3139975255" sldId="620"/>
        </pc:sldMkLst>
        <pc:spChg chg="mod">
          <ac:chgData name="Franta, Erika R" userId="S::erika.franta@unmc.edu::c7cabbfc-6e31-4e0b-9c60-c52774357d31" providerId="AD" clId="Web-{A02EECEA-54E4-5BE6-5868-E5C36CD95A02}" dt="2021-02-03T20:53:11.287" v="192" actId="14100"/>
          <ac:spMkLst>
            <pc:docMk/>
            <pc:sldMk cId="3139975255" sldId="620"/>
            <ac:spMk id="2" creationId="{656B4A7A-5082-1148-A2B5-EA06DF650E15}"/>
          </ac:spMkLst>
        </pc:spChg>
        <pc:spChg chg="mod">
          <ac:chgData name="Franta, Erika R" userId="S::erika.franta@unmc.edu::c7cabbfc-6e31-4e0b-9c60-c52774357d31" providerId="AD" clId="Web-{A02EECEA-54E4-5BE6-5868-E5C36CD95A02}" dt="2021-02-03T20:52:41.084" v="189"/>
          <ac:spMkLst>
            <pc:docMk/>
            <pc:sldMk cId="3139975255" sldId="620"/>
            <ac:spMk id="15" creationId="{09AE6745-E9B2-D949-A797-9C49D1515240}"/>
          </ac:spMkLst>
        </pc:spChg>
        <pc:spChg chg="mod">
          <ac:chgData name="Franta, Erika R" userId="S::erika.franta@unmc.edu::c7cabbfc-6e31-4e0b-9c60-c52774357d31" providerId="AD" clId="Web-{A02EECEA-54E4-5BE6-5868-E5C36CD95A02}" dt="2021-02-03T20:52:41.069" v="188"/>
          <ac:spMkLst>
            <pc:docMk/>
            <pc:sldMk cId="3139975255" sldId="620"/>
            <ac:spMk id="17" creationId="{36EE601E-3EAD-4101-8262-E768178F0014}"/>
          </ac:spMkLst>
        </pc:spChg>
      </pc:sldChg>
      <pc:sldChg chg="modSp">
        <pc:chgData name="Franta, Erika R" userId="S::erika.franta@unmc.edu::c7cabbfc-6e31-4e0b-9c60-c52774357d31" providerId="AD" clId="Web-{A02EECEA-54E4-5BE6-5868-E5C36CD95A02}" dt="2021-02-03T20:15:08.348" v="33" actId="1076"/>
        <pc:sldMkLst>
          <pc:docMk/>
          <pc:sldMk cId="3251995994" sldId="624"/>
        </pc:sldMkLst>
        <pc:spChg chg="mod">
          <ac:chgData name="Franta, Erika R" userId="S::erika.franta@unmc.edu::c7cabbfc-6e31-4e0b-9c60-c52774357d31" providerId="AD" clId="Web-{A02EECEA-54E4-5BE6-5868-E5C36CD95A02}" dt="2021-02-03T20:15:08.348" v="33" actId="1076"/>
          <ac:spMkLst>
            <pc:docMk/>
            <pc:sldMk cId="3251995994" sldId="624"/>
            <ac:spMk id="2" creationId="{BC03CE87-13EC-45A2-B7D3-A61AB2423B4B}"/>
          </ac:spMkLst>
        </pc:spChg>
        <pc:spChg chg="mod">
          <ac:chgData name="Franta, Erika R" userId="S::erika.franta@unmc.edu::c7cabbfc-6e31-4e0b-9c60-c52774357d31" providerId="AD" clId="Web-{A02EECEA-54E4-5BE6-5868-E5C36CD95A02}" dt="2021-02-03T20:15:00.395" v="27"/>
          <ac:spMkLst>
            <pc:docMk/>
            <pc:sldMk cId="3251995994" sldId="624"/>
            <ac:spMk id="4" creationId="{D4274071-ABBA-4F76-B93F-C6A16D341EA5}"/>
          </ac:spMkLst>
        </pc:spChg>
        <pc:spChg chg="mod">
          <ac:chgData name="Franta, Erika R" userId="S::erika.franta@unmc.edu::c7cabbfc-6e31-4e0b-9c60-c52774357d31" providerId="AD" clId="Web-{A02EECEA-54E4-5BE6-5868-E5C36CD95A02}" dt="2021-02-03T20:15:00.395" v="28"/>
          <ac:spMkLst>
            <pc:docMk/>
            <pc:sldMk cId="3251995994" sldId="624"/>
            <ac:spMk id="10" creationId="{38FA71CA-D4D4-E94D-B952-F095E7AC0171}"/>
          </ac:spMkLst>
        </pc:spChg>
        <pc:spChg chg="mod">
          <ac:chgData name="Franta, Erika R" userId="S::erika.franta@unmc.edu::c7cabbfc-6e31-4e0b-9c60-c52774357d31" providerId="AD" clId="Web-{A02EECEA-54E4-5BE6-5868-E5C36CD95A02}" dt="2021-02-03T20:15:00.411" v="29"/>
          <ac:spMkLst>
            <pc:docMk/>
            <pc:sldMk cId="3251995994" sldId="624"/>
            <ac:spMk id="12" creationId="{205AB0DF-0E3A-5E4B-B4E5-EFCD12B4F859}"/>
          </ac:spMkLst>
        </pc:spChg>
        <pc:spChg chg="mod">
          <ac:chgData name="Franta, Erika R" userId="S::erika.franta@unmc.edu::c7cabbfc-6e31-4e0b-9c60-c52774357d31" providerId="AD" clId="Web-{A02EECEA-54E4-5BE6-5868-E5C36CD95A02}" dt="2021-02-03T20:15:00.411" v="30"/>
          <ac:spMkLst>
            <pc:docMk/>
            <pc:sldMk cId="3251995994" sldId="624"/>
            <ac:spMk id="13" creationId="{B6AD26E9-8143-6547-8D9F-1F02B6B45F62}"/>
          </ac:spMkLst>
        </pc:spChg>
        <pc:spChg chg="mod">
          <ac:chgData name="Franta, Erika R" userId="S::erika.franta@unmc.edu::c7cabbfc-6e31-4e0b-9c60-c52774357d31" providerId="AD" clId="Web-{A02EECEA-54E4-5BE6-5868-E5C36CD95A02}" dt="2021-02-03T20:15:00.427" v="31"/>
          <ac:spMkLst>
            <pc:docMk/>
            <pc:sldMk cId="3251995994" sldId="624"/>
            <ac:spMk id="16" creationId="{B3F53F79-3107-F143-BDD3-0211ACB77C47}"/>
          </ac:spMkLst>
        </pc:spChg>
      </pc:sldChg>
      <pc:sldChg chg="delSp modSp">
        <pc:chgData name="Franta, Erika R" userId="S::erika.franta@unmc.edu::c7cabbfc-6e31-4e0b-9c60-c52774357d31" providerId="AD" clId="Web-{A02EECEA-54E4-5BE6-5868-E5C36CD95A02}" dt="2021-02-03T20:14:28.537" v="5" actId="1076"/>
        <pc:sldMkLst>
          <pc:docMk/>
          <pc:sldMk cId="4272546737" sldId="629"/>
        </pc:sldMkLst>
        <pc:spChg chg="mod">
          <ac:chgData name="Franta, Erika R" userId="S::erika.franta@unmc.edu::c7cabbfc-6e31-4e0b-9c60-c52774357d31" providerId="AD" clId="Web-{A02EECEA-54E4-5BE6-5868-E5C36CD95A02}" dt="2021-02-03T20:14:28.537" v="5" actId="1076"/>
          <ac:spMkLst>
            <pc:docMk/>
            <pc:sldMk cId="4272546737" sldId="629"/>
            <ac:spMk id="3" creationId="{00000000-0000-0000-0000-000000000000}"/>
          </ac:spMkLst>
        </pc:spChg>
        <pc:picChg chg="del">
          <ac:chgData name="Franta, Erika R" userId="S::erika.franta@unmc.edu::c7cabbfc-6e31-4e0b-9c60-c52774357d31" providerId="AD" clId="Web-{A02EECEA-54E4-5BE6-5868-E5C36CD95A02}" dt="2021-02-03T20:13:38.584" v="1"/>
          <ac:picMkLst>
            <pc:docMk/>
            <pc:sldMk cId="4272546737" sldId="629"/>
            <ac:picMk id="4" creationId="{48370913-4967-4510-BC14-3F70113981A9}"/>
          </ac:picMkLst>
        </pc:picChg>
      </pc:sldChg>
    </pc:docChg>
  </pc:docChgLst>
  <pc:docChgLst>
    <pc:chgData name="Liebsack, Brittany K" userId="S::brittany.liebsack@unmc.edu::6e64854a-7667-48dd-943f-3b4f72804a7e" providerId="AD" clId="Web-{98656759-C05A-EBF8-A447-3AC1531D5979}"/>
    <pc:docChg chg="addSld delSld modSld modSection">
      <pc:chgData name="Liebsack, Brittany K" userId="S::brittany.liebsack@unmc.edu::6e64854a-7667-48dd-943f-3b4f72804a7e" providerId="AD" clId="Web-{98656759-C05A-EBF8-A447-3AC1531D5979}" dt="2020-10-28T22:14:42.172" v="169" actId="1076"/>
      <pc:docMkLst>
        <pc:docMk/>
      </pc:docMkLst>
      <pc:sldChg chg="addSp delSp modSp">
        <pc:chgData name="Liebsack, Brittany K" userId="S::brittany.liebsack@unmc.edu::6e64854a-7667-48dd-943f-3b4f72804a7e" providerId="AD" clId="Web-{98656759-C05A-EBF8-A447-3AC1531D5979}" dt="2020-10-28T22:12:04.968" v="154" actId="1076"/>
        <pc:sldMkLst>
          <pc:docMk/>
          <pc:sldMk cId="3980503105" sldId="315"/>
        </pc:sldMkLst>
        <pc:spChg chg="mod">
          <ac:chgData name="Liebsack, Brittany K" userId="S::brittany.liebsack@unmc.edu::6e64854a-7667-48dd-943f-3b4f72804a7e" providerId="AD" clId="Web-{98656759-C05A-EBF8-A447-3AC1531D5979}" dt="2020-10-28T22:11:05.280" v="73" actId="20577"/>
          <ac:spMkLst>
            <pc:docMk/>
            <pc:sldMk cId="3980503105" sldId="315"/>
            <ac:spMk id="27" creationId="{37A90D6E-B019-40C9-A405-3A249F5CB199}"/>
          </ac:spMkLst>
        </pc:spChg>
        <pc:spChg chg="mod">
          <ac:chgData name="Liebsack, Brittany K" userId="S::brittany.liebsack@unmc.edu::6e64854a-7667-48dd-943f-3b4f72804a7e" providerId="AD" clId="Web-{98656759-C05A-EBF8-A447-3AC1531D5979}" dt="2020-10-28T22:11:44.171" v="151" actId="14100"/>
          <ac:spMkLst>
            <pc:docMk/>
            <pc:sldMk cId="3980503105" sldId="315"/>
            <ac:spMk id="33" creationId="{0BA99E2E-1872-451D-A770-AA657D9C9241}"/>
          </ac:spMkLst>
        </pc:spChg>
        <pc:grpChg chg="del">
          <ac:chgData name="Liebsack, Brittany K" userId="S::brittany.liebsack@unmc.edu::6e64854a-7667-48dd-943f-3b4f72804a7e" providerId="AD" clId="Web-{98656759-C05A-EBF8-A447-3AC1531D5979}" dt="2020-10-28T22:11:09.155" v="76"/>
          <ac:grpSpMkLst>
            <pc:docMk/>
            <pc:sldMk cId="3980503105" sldId="315"/>
            <ac:grpSpMk id="22" creationId="{6B25E367-314A-3F4C-9663-02F44BBE8556}"/>
          </ac:grpSpMkLst>
        </pc:grpChg>
        <pc:grpChg chg="del">
          <ac:chgData name="Liebsack, Brittany K" userId="S::brittany.liebsack@unmc.edu::6e64854a-7667-48dd-943f-3b4f72804a7e" providerId="AD" clId="Web-{98656759-C05A-EBF8-A447-3AC1531D5979}" dt="2020-10-28T22:11:50.358" v="152"/>
          <ac:grpSpMkLst>
            <pc:docMk/>
            <pc:sldMk cId="3980503105" sldId="315"/>
            <ac:grpSpMk id="23" creationId="{F18DE158-E0CF-0A4B-AFE4-122B5FF3B9E0}"/>
          </ac:grpSpMkLst>
        </pc:grpChg>
        <pc:grpChg chg="add mod">
          <ac:chgData name="Liebsack, Brittany K" userId="S::brittany.liebsack@unmc.edu::6e64854a-7667-48dd-943f-3b4f72804a7e" providerId="AD" clId="Web-{98656759-C05A-EBF8-A447-3AC1531D5979}" dt="2020-10-28T22:12:04.968" v="154" actId="1076"/>
          <ac:grpSpMkLst>
            <pc:docMk/>
            <pc:sldMk cId="3980503105" sldId="315"/>
            <ac:grpSpMk id="24" creationId="{8B713DA2-A882-4161-A1BE-D7C7C627FBD4}"/>
          </ac:grpSpMkLst>
        </pc:grpChg>
        <pc:grpChg chg="add mod">
          <ac:chgData name="Liebsack, Brittany K" userId="S::brittany.liebsack@unmc.edu::6e64854a-7667-48dd-943f-3b4f72804a7e" providerId="AD" clId="Web-{98656759-C05A-EBF8-A447-3AC1531D5979}" dt="2020-10-28T22:11:59.093" v="153" actId="1076"/>
          <ac:grpSpMkLst>
            <pc:docMk/>
            <pc:sldMk cId="3980503105" sldId="315"/>
            <ac:grpSpMk id="31" creationId="{ED055566-4A3A-4E0A-8A28-541A448BF726}"/>
          </ac:grpSpMkLst>
        </pc:grpChg>
      </pc:sldChg>
      <pc:sldChg chg="modSp">
        <pc:chgData name="Liebsack, Brittany K" userId="S::brittany.liebsack@unmc.edu::6e64854a-7667-48dd-943f-3b4f72804a7e" providerId="AD" clId="Web-{98656759-C05A-EBF8-A447-3AC1531D5979}" dt="2020-10-28T22:10:19.983" v="14" actId="20577"/>
        <pc:sldMkLst>
          <pc:docMk/>
          <pc:sldMk cId="62586469" sldId="349"/>
        </pc:sldMkLst>
        <pc:spChg chg="mod">
          <ac:chgData name="Liebsack, Brittany K" userId="S::brittany.liebsack@unmc.edu::6e64854a-7667-48dd-943f-3b4f72804a7e" providerId="AD" clId="Web-{98656759-C05A-EBF8-A447-3AC1531D5979}" dt="2020-10-28T22:10:19.983" v="14" actId="20577"/>
          <ac:spMkLst>
            <pc:docMk/>
            <pc:sldMk cId="62586469" sldId="349"/>
            <ac:spMk id="16" creationId="{B3F53F79-3107-F143-BDD3-0211ACB77C47}"/>
          </ac:spMkLst>
        </pc:spChg>
      </pc:sldChg>
      <pc:sldChg chg="del">
        <pc:chgData name="Liebsack, Brittany K" userId="S::brittany.liebsack@unmc.edu::6e64854a-7667-48dd-943f-3b4f72804a7e" providerId="AD" clId="Web-{98656759-C05A-EBF8-A447-3AC1531D5979}" dt="2020-10-28T22:10:36.014" v="16"/>
        <pc:sldMkLst>
          <pc:docMk/>
          <pc:sldMk cId="3790728680" sldId="584"/>
        </pc:sldMkLst>
      </pc:sldChg>
      <pc:sldChg chg="addSp modSp new mod setBg">
        <pc:chgData name="Liebsack, Brittany K" userId="S::brittany.liebsack@unmc.edu::6e64854a-7667-48dd-943f-3b4f72804a7e" providerId="AD" clId="Web-{98656759-C05A-EBF8-A447-3AC1531D5979}" dt="2020-10-28T22:14:42.172" v="169" actId="1076"/>
        <pc:sldMkLst>
          <pc:docMk/>
          <pc:sldMk cId="1750414797" sldId="617"/>
        </pc:sldMkLst>
        <pc:spChg chg="add mod">
          <ac:chgData name="Liebsack, Brittany K" userId="S::brittany.liebsack@unmc.edu::6e64854a-7667-48dd-943f-3b4f72804a7e" providerId="AD" clId="Web-{98656759-C05A-EBF8-A447-3AC1531D5979}" dt="2020-10-28T22:14:42.172" v="169" actId="1076"/>
          <ac:spMkLst>
            <pc:docMk/>
            <pc:sldMk cId="1750414797" sldId="617"/>
            <ac:spMk id="3" creationId="{ED7D0FA4-5DD3-43C9-8ED8-D8F9D5D8A7E6}"/>
          </ac:spMkLst>
        </pc:spChg>
        <pc:spChg chg="add">
          <ac:chgData name="Liebsack, Brittany K" userId="S::brittany.liebsack@unmc.edu::6e64854a-7667-48dd-943f-3b4f72804a7e" providerId="AD" clId="Web-{98656759-C05A-EBF8-A447-3AC1531D5979}" dt="2020-10-28T22:13:07.187" v="159"/>
          <ac:spMkLst>
            <pc:docMk/>
            <pc:sldMk cId="1750414797" sldId="617"/>
            <ac:spMk id="7" creationId="{42A4FC2C-047E-45A5-965D-8E1E3BF09BC6}"/>
          </ac:spMkLst>
        </pc:spChg>
        <pc:picChg chg="add mod">
          <ac:chgData name="Liebsack, Brittany K" userId="S::brittany.liebsack@unmc.edu::6e64854a-7667-48dd-943f-3b4f72804a7e" providerId="AD" clId="Web-{98656759-C05A-EBF8-A447-3AC1531D5979}" dt="2020-10-28T22:13:07.187" v="159"/>
          <ac:picMkLst>
            <pc:docMk/>
            <pc:sldMk cId="1750414797" sldId="617"/>
            <ac:picMk id="2" creationId="{6C560B83-D5C8-4C5B-8CC5-3E75391D0F23}"/>
          </ac:picMkLst>
        </pc:picChg>
      </pc:sldChg>
      <pc:sldChg chg="new">
        <pc:chgData name="Liebsack, Brittany K" userId="S::brittany.liebsack@unmc.edu::6e64854a-7667-48dd-943f-3b4f72804a7e" providerId="AD" clId="Web-{98656759-C05A-EBF8-A447-3AC1531D5979}" dt="2020-10-28T22:12:49.593" v="156"/>
        <pc:sldMkLst>
          <pc:docMk/>
          <pc:sldMk cId="2177719242" sldId="618"/>
        </pc:sldMkLst>
      </pc:sldChg>
    </pc:docChg>
  </pc:docChgLst>
  <pc:docChgLst>
    <pc:chgData name="Jordan Thayer" userId="2910a459-b930-4c41-a260-227abd1a5a1a" providerId="ADAL" clId="{B37C5689-2CB9-4032-8E85-B3BE963AFE2D}"/>
    <pc:docChg chg="undo custSel mod addSld delSld modSld sldOrd">
      <pc:chgData name="Jordan Thayer" userId="2910a459-b930-4c41-a260-227abd1a5a1a" providerId="ADAL" clId="{B37C5689-2CB9-4032-8E85-B3BE963AFE2D}" dt="2020-08-10T18:02:26.596" v="14395" actId="20577"/>
      <pc:docMkLst>
        <pc:docMk/>
      </pc:docMkLst>
      <pc:sldChg chg="modSp">
        <pc:chgData name="Jordan Thayer" userId="2910a459-b930-4c41-a260-227abd1a5a1a" providerId="ADAL" clId="{B37C5689-2CB9-4032-8E85-B3BE963AFE2D}" dt="2020-08-09T19:25:31.573" v="1954" actId="207"/>
        <pc:sldMkLst>
          <pc:docMk/>
          <pc:sldMk cId="3580868866" sldId="305"/>
        </pc:sldMkLst>
        <pc:spChg chg="mod">
          <ac:chgData name="Jordan Thayer" userId="2910a459-b930-4c41-a260-227abd1a5a1a" providerId="ADAL" clId="{B37C5689-2CB9-4032-8E85-B3BE963AFE2D}" dt="2020-08-09T17:36:24.594" v="17" actId="404"/>
          <ac:spMkLst>
            <pc:docMk/>
            <pc:sldMk cId="3580868866" sldId="305"/>
            <ac:spMk id="2" creationId="{CCA5CF13-3B21-454B-A06B-A2266C5A54EE}"/>
          </ac:spMkLst>
        </pc:spChg>
        <pc:spChg chg="mod">
          <ac:chgData name="Jordan Thayer" userId="2910a459-b930-4c41-a260-227abd1a5a1a" providerId="ADAL" clId="{B37C5689-2CB9-4032-8E85-B3BE963AFE2D}" dt="2020-08-09T19:25:31.573" v="1954" actId="207"/>
          <ac:spMkLst>
            <pc:docMk/>
            <pc:sldMk cId="3580868866" sldId="305"/>
            <ac:spMk id="5" creationId="{B5956B6C-2A30-194B-B5BE-8B7B308ECF94}"/>
          </ac:spMkLst>
        </pc:spChg>
        <pc:spChg chg="mod">
          <ac:chgData name="Jordan Thayer" userId="2910a459-b930-4c41-a260-227abd1a5a1a" providerId="ADAL" clId="{B37C5689-2CB9-4032-8E85-B3BE963AFE2D}" dt="2020-08-09T17:37:26.843" v="31" actId="1076"/>
          <ac:spMkLst>
            <pc:docMk/>
            <pc:sldMk cId="3580868866" sldId="305"/>
            <ac:spMk id="18" creationId="{0AA1D351-4AFE-4148-9A09-B2BA5769F503}"/>
          </ac:spMkLst>
        </pc:spChg>
        <pc:spChg chg="mod">
          <ac:chgData name="Jordan Thayer" userId="2910a459-b930-4c41-a260-227abd1a5a1a" providerId="ADAL" clId="{B37C5689-2CB9-4032-8E85-B3BE963AFE2D}" dt="2020-08-09T17:38:24.243" v="34" actId="1076"/>
          <ac:spMkLst>
            <pc:docMk/>
            <pc:sldMk cId="3580868866" sldId="305"/>
            <ac:spMk id="19" creationId="{EBE96CF9-C8E7-4240-8BB2-77EB1EF008A6}"/>
          </ac:spMkLst>
        </pc:spChg>
        <pc:spChg chg="mod">
          <ac:chgData name="Jordan Thayer" userId="2910a459-b930-4c41-a260-227abd1a5a1a" providerId="ADAL" clId="{B37C5689-2CB9-4032-8E85-B3BE963AFE2D}" dt="2020-08-09T17:39:40.059" v="75" actId="1076"/>
          <ac:spMkLst>
            <pc:docMk/>
            <pc:sldMk cId="3580868866" sldId="305"/>
            <ac:spMk id="20" creationId="{0C41A5BD-32D1-1C4C-902A-16D3AA12C648}"/>
          </ac:spMkLst>
        </pc:spChg>
        <pc:grpChg chg="mod">
          <ac:chgData name="Jordan Thayer" userId="2910a459-b930-4c41-a260-227abd1a5a1a" providerId="ADAL" clId="{B37C5689-2CB9-4032-8E85-B3BE963AFE2D}" dt="2020-08-09T17:36:35.292" v="18"/>
          <ac:grpSpMkLst>
            <pc:docMk/>
            <pc:sldMk cId="3580868866" sldId="305"/>
            <ac:grpSpMk id="21" creationId="{C6623CE6-665D-8B43-8250-6A964DFC437D}"/>
          </ac:grpSpMkLst>
        </pc:grpChg>
        <pc:grpChg chg="mod">
          <ac:chgData name="Jordan Thayer" userId="2910a459-b930-4c41-a260-227abd1a5a1a" providerId="ADAL" clId="{B37C5689-2CB9-4032-8E85-B3BE963AFE2D}" dt="2020-08-09T17:38:15.261" v="32"/>
          <ac:grpSpMkLst>
            <pc:docMk/>
            <pc:sldMk cId="3580868866" sldId="305"/>
            <ac:grpSpMk id="22" creationId="{6B25E367-314A-3F4C-9663-02F44BBE8556}"/>
          </ac:grpSpMkLst>
        </pc:grpChg>
        <pc:grpChg chg="mod">
          <ac:chgData name="Jordan Thayer" userId="2910a459-b930-4c41-a260-227abd1a5a1a" providerId="ADAL" clId="{B37C5689-2CB9-4032-8E85-B3BE963AFE2D}" dt="2020-08-09T17:38:35.037" v="35"/>
          <ac:grpSpMkLst>
            <pc:docMk/>
            <pc:sldMk cId="3580868866" sldId="305"/>
            <ac:grpSpMk id="23" creationId="{F18DE158-E0CF-0A4B-AFE4-122B5FF3B9E0}"/>
          </ac:grpSpMkLst>
        </pc:grpChg>
      </pc:sldChg>
      <pc:sldChg chg="addSp delSp modSp">
        <pc:chgData name="Jordan Thayer" userId="2910a459-b930-4c41-a260-227abd1a5a1a" providerId="ADAL" clId="{B37C5689-2CB9-4032-8E85-B3BE963AFE2D}" dt="2020-08-09T18:05:46.757" v="634" actId="20577"/>
        <pc:sldMkLst>
          <pc:docMk/>
          <pc:sldMk cId="3385973483" sldId="306"/>
        </pc:sldMkLst>
        <pc:spChg chg="mod">
          <ac:chgData name="Jordan Thayer" userId="2910a459-b930-4c41-a260-227abd1a5a1a" providerId="ADAL" clId="{B37C5689-2CB9-4032-8E85-B3BE963AFE2D}" dt="2020-08-09T18:01:18.993" v="416" actId="20577"/>
          <ac:spMkLst>
            <pc:docMk/>
            <pc:sldMk cId="3385973483" sldId="306"/>
            <ac:spMk id="4" creationId="{580ABB1B-8D11-BE4C-996F-06BC86E310D6}"/>
          </ac:spMkLst>
        </pc:spChg>
        <pc:spChg chg="mod">
          <ac:chgData name="Jordan Thayer" userId="2910a459-b930-4c41-a260-227abd1a5a1a" providerId="ADAL" clId="{B37C5689-2CB9-4032-8E85-B3BE963AFE2D}" dt="2020-08-09T18:03:21.887" v="506" actId="20577"/>
          <ac:spMkLst>
            <pc:docMk/>
            <pc:sldMk cId="3385973483" sldId="306"/>
            <ac:spMk id="5" creationId="{59B8F7C8-1DC5-F240-8BEF-BB5BF592FB16}"/>
          </ac:spMkLst>
        </pc:spChg>
        <pc:spChg chg="mod">
          <ac:chgData name="Jordan Thayer" userId="2910a459-b930-4c41-a260-227abd1a5a1a" providerId="ADAL" clId="{B37C5689-2CB9-4032-8E85-B3BE963AFE2D}" dt="2020-08-09T18:03:33.871" v="528" actId="20577"/>
          <ac:spMkLst>
            <pc:docMk/>
            <pc:sldMk cId="3385973483" sldId="306"/>
            <ac:spMk id="6" creationId="{8273A405-E523-BC48-A10C-68C650548696}"/>
          </ac:spMkLst>
        </pc:spChg>
        <pc:spChg chg="mod">
          <ac:chgData name="Jordan Thayer" userId="2910a459-b930-4c41-a260-227abd1a5a1a" providerId="ADAL" clId="{B37C5689-2CB9-4032-8E85-B3BE963AFE2D}" dt="2020-08-09T18:05:46.757" v="634" actId="20577"/>
          <ac:spMkLst>
            <pc:docMk/>
            <pc:sldMk cId="3385973483" sldId="306"/>
            <ac:spMk id="10" creationId="{86C647E0-C0EB-F544-839D-E9A0BF095752}"/>
          </ac:spMkLst>
        </pc:spChg>
        <pc:spChg chg="mod">
          <ac:chgData name="Jordan Thayer" userId="2910a459-b930-4c41-a260-227abd1a5a1a" providerId="ADAL" clId="{B37C5689-2CB9-4032-8E85-B3BE963AFE2D}" dt="2020-08-09T18:04:15.356" v="597" actId="20577"/>
          <ac:spMkLst>
            <pc:docMk/>
            <pc:sldMk cId="3385973483" sldId="306"/>
            <ac:spMk id="13" creationId="{62E98B21-4178-B640-A795-74B7D6FC0EE8}"/>
          </ac:spMkLst>
        </pc:spChg>
        <pc:spChg chg="mod">
          <ac:chgData name="Jordan Thayer" userId="2910a459-b930-4c41-a260-227abd1a5a1a" providerId="ADAL" clId="{B37C5689-2CB9-4032-8E85-B3BE963AFE2D}" dt="2020-08-09T18:04:21.880" v="616" actId="20577"/>
          <ac:spMkLst>
            <pc:docMk/>
            <pc:sldMk cId="3385973483" sldId="306"/>
            <ac:spMk id="18" creationId="{1833B404-9DBE-4344-9D50-9D352BA827A9}"/>
          </ac:spMkLst>
        </pc:spChg>
        <pc:spChg chg="del">
          <ac:chgData name="Jordan Thayer" userId="2910a459-b930-4c41-a260-227abd1a5a1a" providerId="ADAL" clId="{B37C5689-2CB9-4032-8E85-B3BE963AFE2D}" dt="2020-08-09T18:01:50.003" v="426" actId="478"/>
          <ac:spMkLst>
            <pc:docMk/>
            <pc:sldMk cId="3385973483" sldId="306"/>
            <ac:spMk id="19" creationId="{D3269CCA-F56E-6844-98C4-45DB3D615264}"/>
          </ac:spMkLst>
        </pc:spChg>
        <pc:spChg chg="del">
          <ac:chgData name="Jordan Thayer" userId="2910a459-b930-4c41-a260-227abd1a5a1a" providerId="ADAL" clId="{B37C5689-2CB9-4032-8E85-B3BE963AFE2D}" dt="2020-08-09T18:01:50.003" v="426" actId="478"/>
          <ac:spMkLst>
            <pc:docMk/>
            <pc:sldMk cId="3385973483" sldId="306"/>
            <ac:spMk id="20" creationId="{C97DCE78-30F5-224E-B006-42FED31F1C1C}"/>
          </ac:spMkLst>
        </pc:spChg>
        <pc:spChg chg="del">
          <ac:chgData name="Jordan Thayer" userId="2910a459-b930-4c41-a260-227abd1a5a1a" providerId="ADAL" clId="{B37C5689-2CB9-4032-8E85-B3BE963AFE2D}" dt="2020-08-09T18:01:50.003" v="426" actId="478"/>
          <ac:spMkLst>
            <pc:docMk/>
            <pc:sldMk cId="3385973483" sldId="306"/>
            <ac:spMk id="21" creationId="{00D37530-4AE4-4C43-923A-58C4E5B5717F}"/>
          </ac:spMkLst>
        </pc:spChg>
        <pc:spChg chg="del">
          <ac:chgData name="Jordan Thayer" userId="2910a459-b930-4c41-a260-227abd1a5a1a" providerId="ADAL" clId="{B37C5689-2CB9-4032-8E85-B3BE963AFE2D}" dt="2020-08-09T18:01:50.003" v="426" actId="478"/>
          <ac:spMkLst>
            <pc:docMk/>
            <pc:sldMk cId="3385973483" sldId="306"/>
            <ac:spMk id="22" creationId="{AB08FDF4-9FCF-7245-9006-16282C4AC97F}"/>
          </ac:spMkLst>
        </pc:spChg>
        <pc:spChg chg="add mod">
          <ac:chgData name="Jordan Thayer" userId="2910a459-b930-4c41-a260-227abd1a5a1a" providerId="ADAL" clId="{B37C5689-2CB9-4032-8E85-B3BE963AFE2D}" dt="2020-08-09T18:03:58.415" v="549" actId="20577"/>
          <ac:spMkLst>
            <pc:docMk/>
            <pc:sldMk cId="3385973483" sldId="306"/>
            <ac:spMk id="23" creationId="{B859AD46-2E67-456F-B64A-77AF9FE09907}"/>
          </ac:spMkLst>
        </pc:spChg>
        <pc:spChg chg="add mod">
          <ac:chgData name="Jordan Thayer" userId="2910a459-b930-4c41-a260-227abd1a5a1a" providerId="ADAL" clId="{B37C5689-2CB9-4032-8E85-B3BE963AFE2D}" dt="2020-08-09T18:04:06.432" v="582" actId="20577"/>
          <ac:spMkLst>
            <pc:docMk/>
            <pc:sldMk cId="3385973483" sldId="306"/>
            <ac:spMk id="24" creationId="{FCDE5B29-5BB3-4FD5-95D1-15778C276B8E}"/>
          </ac:spMkLst>
        </pc:spChg>
        <pc:spChg chg="add del">
          <ac:chgData name="Jordan Thayer" userId="2910a459-b930-4c41-a260-227abd1a5a1a" providerId="ADAL" clId="{B37C5689-2CB9-4032-8E85-B3BE963AFE2D}" dt="2020-08-09T18:03:04.650" v="473" actId="478"/>
          <ac:spMkLst>
            <pc:docMk/>
            <pc:sldMk cId="3385973483" sldId="306"/>
            <ac:spMk id="25" creationId="{14969B31-1B75-4202-A5CE-56D2DBD4FBB8}"/>
          </ac:spMkLst>
        </pc:spChg>
        <pc:cxnChg chg="del">
          <ac:chgData name="Jordan Thayer" userId="2910a459-b930-4c41-a260-227abd1a5a1a" providerId="ADAL" clId="{B37C5689-2CB9-4032-8E85-B3BE963AFE2D}" dt="2020-08-09T18:01:26.607" v="418" actId="478"/>
          <ac:cxnSpMkLst>
            <pc:docMk/>
            <pc:sldMk cId="3385973483" sldId="306"/>
            <ac:cxnSpMk id="27" creationId="{8F713F36-FFF6-6C43-81C7-41FE80954996}"/>
          </ac:cxnSpMkLst>
        </pc:cxnChg>
        <pc:cxnChg chg="del mod">
          <ac:chgData name="Jordan Thayer" userId="2910a459-b930-4c41-a260-227abd1a5a1a" providerId="ADAL" clId="{B37C5689-2CB9-4032-8E85-B3BE963AFE2D}" dt="2020-08-09T18:01:25.889" v="417" actId="478"/>
          <ac:cxnSpMkLst>
            <pc:docMk/>
            <pc:sldMk cId="3385973483" sldId="306"/>
            <ac:cxnSpMk id="28" creationId="{4A5769D7-5E90-8E4B-8359-9DF8EFE29854}"/>
          </ac:cxnSpMkLst>
        </pc:cxnChg>
        <pc:cxnChg chg="del">
          <ac:chgData name="Jordan Thayer" userId="2910a459-b930-4c41-a260-227abd1a5a1a" providerId="ADAL" clId="{B37C5689-2CB9-4032-8E85-B3BE963AFE2D}" dt="2020-08-09T18:01:29.531" v="419" actId="478"/>
          <ac:cxnSpMkLst>
            <pc:docMk/>
            <pc:sldMk cId="3385973483" sldId="306"/>
            <ac:cxnSpMk id="31" creationId="{85A69AE5-A96B-C642-89E9-7E86F50562EE}"/>
          </ac:cxnSpMkLst>
        </pc:cxnChg>
        <pc:cxnChg chg="del">
          <ac:chgData name="Jordan Thayer" userId="2910a459-b930-4c41-a260-227abd1a5a1a" providerId="ADAL" clId="{B37C5689-2CB9-4032-8E85-B3BE963AFE2D}" dt="2020-08-09T18:01:30.135" v="420" actId="478"/>
          <ac:cxnSpMkLst>
            <pc:docMk/>
            <pc:sldMk cId="3385973483" sldId="306"/>
            <ac:cxnSpMk id="33" creationId="{C4A88EA0-D6A9-0740-AC59-B8F8129A9EA4}"/>
          </ac:cxnSpMkLst>
        </pc:cxnChg>
        <pc:cxnChg chg="mod">
          <ac:chgData name="Jordan Thayer" userId="2910a459-b930-4c41-a260-227abd1a5a1a" providerId="ADAL" clId="{B37C5689-2CB9-4032-8E85-B3BE963AFE2D}" dt="2020-08-09T18:01:47.079" v="425" actId="14100"/>
          <ac:cxnSpMkLst>
            <pc:docMk/>
            <pc:sldMk cId="3385973483" sldId="306"/>
            <ac:cxnSpMk id="35" creationId="{50B2BB09-FF8C-D746-B43D-657EEDBDD7A7}"/>
          </ac:cxnSpMkLst>
        </pc:cxnChg>
        <pc:cxnChg chg="mod">
          <ac:chgData name="Jordan Thayer" userId="2910a459-b930-4c41-a260-227abd1a5a1a" providerId="ADAL" clId="{B37C5689-2CB9-4032-8E85-B3BE963AFE2D}" dt="2020-08-09T18:01:44.818" v="424" actId="14100"/>
          <ac:cxnSpMkLst>
            <pc:docMk/>
            <pc:sldMk cId="3385973483" sldId="306"/>
            <ac:cxnSpMk id="38" creationId="{B9EC7EAD-87F4-EF4A-B0CF-F5B9EDD9A0AE}"/>
          </ac:cxnSpMkLst>
        </pc:cxnChg>
      </pc:sldChg>
      <pc:sldChg chg="addSp delSp modSp">
        <pc:chgData name="Jordan Thayer" userId="2910a459-b930-4c41-a260-227abd1a5a1a" providerId="ADAL" clId="{B37C5689-2CB9-4032-8E85-B3BE963AFE2D}" dt="2020-08-09T23:35:20.436" v="4241" actId="16482"/>
        <pc:sldMkLst>
          <pc:docMk/>
          <pc:sldMk cId="1386849859" sldId="307"/>
        </pc:sldMkLst>
        <pc:spChg chg="del mod">
          <ac:chgData name="Jordan Thayer" userId="2910a459-b930-4c41-a260-227abd1a5a1a" providerId="ADAL" clId="{B37C5689-2CB9-4032-8E85-B3BE963AFE2D}" dt="2020-08-09T20:44:56.002" v="3687"/>
          <ac:spMkLst>
            <pc:docMk/>
            <pc:sldMk cId="1386849859" sldId="307"/>
            <ac:spMk id="3" creationId="{A3ED24E0-87FA-2B47-920D-5E78E3DC8439}"/>
          </ac:spMkLst>
        </pc:spChg>
        <pc:spChg chg="mod">
          <ac:chgData name="Jordan Thayer" userId="2910a459-b930-4c41-a260-227abd1a5a1a" providerId="ADAL" clId="{B37C5689-2CB9-4032-8E85-B3BE963AFE2D}" dt="2020-08-09T18:06:09.905" v="652" actId="404"/>
          <ac:spMkLst>
            <pc:docMk/>
            <pc:sldMk cId="1386849859" sldId="307"/>
            <ac:spMk id="5" creationId="{5913F451-0C0D-A341-9054-3EE66A956335}"/>
          </ac:spMkLst>
        </pc:spChg>
        <pc:picChg chg="add mod">
          <ac:chgData name="Jordan Thayer" userId="2910a459-b930-4c41-a260-227abd1a5a1a" providerId="ADAL" clId="{B37C5689-2CB9-4032-8E85-B3BE963AFE2D}" dt="2020-08-09T23:35:20.436" v="4241" actId="16482"/>
          <ac:picMkLst>
            <pc:docMk/>
            <pc:sldMk cId="1386849859" sldId="307"/>
            <ac:picMk id="6" creationId="{89355E7E-FCDB-4794-B303-FEF8AE192362}"/>
          </ac:picMkLst>
        </pc:picChg>
      </pc:sldChg>
      <pc:sldChg chg="delSp modSp">
        <pc:chgData name="Jordan Thayer" userId="2910a459-b930-4c41-a260-227abd1a5a1a" providerId="ADAL" clId="{B37C5689-2CB9-4032-8E85-B3BE963AFE2D}" dt="2020-08-09T18:46:46.179" v="1813" actId="1076"/>
        <pc:sldMkLst>
          <pc:docMk/>
          <pc:sldMk cId="2470400222" sldId="308"/>
        </pc:sldMkLst>
        <pc:spChg chg="mod">
          <ac:chgData name="Jordan Thayer" userId="2910a459-b930-4c41-a260-227abd1a5a1a" providerId="ADAL" clId="{B37C5689-2CB9-4032-8E85-B3BE963AFE2D}" dt="2020-08-09T18:46:46.179" v="1813" actId="1076"/>
          <ac:spMkLst>
            <pc:docMk/>
            <pc:sldMk cId="2470400222" sldId="308"/>
            <ac:spMk id="10" creationId="{3DD471C4-4F6A-BB48-8E48-1C6AE514B32A}"/>
          </ac:spMkLst>
        </pc:spChg>
        <pc:spChg chg="mod">
          <ac:chgData name="Jordan Thayer" userId="2910a459-b930-4c41-a260-227abd1a5a1a" providerId="ADAL" clId="{B37C5689-2CB9-4032-8E85-B3BE963AFE2D}" dt="2020-08-09T18:46:46.179" v="1813" actId="1076"/>
          <ac:spMkLst>
            <pc:docMk/>
            <pc:sldMk cId="2470400222" sldId="308"/>
            <ac:spMk id="11" creationId="{40655B8D-614D-4141-BBA8-09F5F6286FD8}"/>
          </ac:spMkLst>
        </pc:spChg>
        <pc:spChg chg="del">
          <ac:chgData name="Jordan Thayer" userId="2910a459-b930-4c41-a260-227abd1a5a1a" providerId="ADAL" clId="{B37C5689-2CB9-4032-8E85-B3BE963AFE2D}" dt="2020-08-09T18:34:18.925" v="1395" actId="478"/>
          <ac:spMkLst>
            <pc:docMk/>
            <pc:sldMk cId="2470400222" sldId="308"/>
            <ac:spMk id="12" creationId="{5B406DF5-D1F4-E444-A731-93D08049426E}"/>
          </ac:spMkLst>
        </pc:spChg>
        <pc:spChg chg="mod">
          <ac:chgData name="Jordan Thayer" userId="2910a459-b930-4c41-a260-227abd1a5a1a" providerId="ADAL" clId="{B37C5689-2CB9-4032-8E85-B3BE963AFE2D}" dt="2020-08-09T18:46:46.179" v="1813" actId="1076"/>
          <ac:spMkLst>
            <pc:docMk/>
            <pc:sldMk cId="2470400222" sldId="308"/>
            <ac:spMk id="13" creationId="{75DBA0B4-D86C-404E-A8F3-123A53B2D5EA}"/>
          </ac:spMkLst>
        </pc:spChg>
        <pc:spChg chg="mod">
          <ac:chgData name="Jordan Thayer" userId="2910a459-b930-4c41-a260-227abd1a5a1a" providerId="ADAL" clId="{B37C5689-2CB9-4032-8E85-B3BE963AFE2D}" dt="2020-08-09T18:46:46.179" v="1813" actId="1076"/>
          <ac:spMkLst>
            <pc:docMk/>
            <pc:sldMk cId="2470400222" sldId="308"/>
            <ac:spMk id="14" creationId="{07BD7121-4F87-D745-9F21-C619F1E17348}"/>
          </ac:spMkLst>
        </pc:spChg>
        <pc:spChg chg="del mod">
          <ac:chgData name="Jordan Thayer" userId="2910a459-b930-4c41-a260-227abd1a5a1a" providerId="ADAL" clId="{B37C5689-2CB9-4032-8E85-B3BE963AFE2D}" dt="2020-08-09T18:34:22.612" v="1398" actId="478"/>
          <ac:spMkLst>
            <pc:docMk/>
            <pc:sldMk cId="2470400222" sldId="308"/>
            <ac:spMk id="15" creationId="{9A9B5C3E-36C6-A14A-A1CA-EC4325572573}"/>
          </ac:spMkLst>
        </pc:spChg>
        <pc:picChg chg="del">
          <ac:chgData name="Jordan Thayer" userId="2910a459-b930-4c41-a260-227abd1a5a1a" providerId="ADAL" clId="{B37C5689-2CB9-4032-8E85-B3BE963AFE2D}" dt="2020-08-09T18:34:20.642" v="1397" actId="478"/>
          <ac:picMkLst>
            <pc:docMk/>
            <pc:sldMk cId="2470400222" sldId="308"/>
            <ac:picMk id="18" creationId="{40F0E81F-28AB-B942-9420-9B888C9FC83E}"/>
          </ac:picMkLst>
        </pc:picChg>
        <pc:picChg chg="mod">
          <ac:chgData name="Jordan Thayer" userId="2910a459-b930-4c41-a260-227abd1a5a1a" providerId="ADAL" clId="{B37C5689-2CB9-4032-8E85-B3BE963AFE2D}" dt="2020-08-09T18:46:46.179" v="1813" actId="1076"/>
          <ac:picMkLst>
            <pc:docMk/>
            <pc:sldMk cId="2470400222" sldId="308"/>
            <ac:picMk id="20" creationId="{AF5E89F3-5267-674C-8144-507FEC593A25}"/>
          </ac:picMkLst>
        </pc:picChg>
        <pc:picChg chg="mod">
          <ac:chgData name="Jordan Thayer" userId="2910a459-b930-4c41-a260-227abd1a5a1a" providerId="ADAL" clId="{B37C5689-2CB9-4032-8E85-B3BE963AFE2D}" dt="2020-08-09T18:46:46.179" v="1813" actId="1076"/>
          <ac:picMkLst>
            <pc:docMk/>
            <pc:sldMk cId="2470400222" sldId="308"/>
            <ac:picMk id="22" creationId="{A658C0F5-AD0F-EB40-ADBB-B10A67191D9E}"/>
          </ac:picMkLst>
        </pc:picChg>
      </pc:sldChg>
      <pc:sldChg chg="delSp modSp">
        <pc:chgData name="Jordan Thayer" userId="2910a459-b930-4c41-a260-227abd1a5a1a" providerId="ADAL" clId="{B37C5689-2CB9-4032-8E85-B3BE963AFE2D}" dt="2020-08-09T21:10:15.718" v="3845" actId="207"/>
        <pc:sldMkLst>
          <pc:docMk/>
          <pc:sldMk cId="4195550978" sldId="311"/>
        </pc:sldMkLst>
        <pc:spChg chg="mod">
          <ac:chgData name="Jordan Thayer" userId="2910a459-b930-4c41-a260-227abd1a5a1a" providerId="ADAL" clId="{B37C5689-2CB9-4032-8E85-B3BE963AFE2D}" dt="2020-08-09T21:10:15.718" v="3845" actId="207"/>
          <ac:spMkLst>
            <pc:docMk/>
            <pc:sldMk cId="4195550978" sldId="311"/>
            <ac:spMk id="4" creationId="{347D8F79-0BA4-074A-A40C-58D5AAED962D}"/>
          </ac:spMkLst>
        </pc:spChg>
        <pc:spChg chg="mod">
          <ac:chgData name="Jordan Thayer" userId="2910a459-b930-4c41-a260-227abd1a5a1a" providerId="ADAL" clId="{B37C5689-2CB9-4032-8E85-B3BE963AFE2D}" dt="2020-08-09T19:25:39.329" v="1955" actId="207"/>
          <ac:spMkLst>
            <pc:docMk/>
            <pc:sldMk cId="4195550978" sldId="311"/>
            <ac:spMk id="8" creationId="{CBFF2423-7327-AD4F-973D-C0573BD1B21C}"/>
          </ac:spMkLst>
        </pc:spChg>
        <pc:spChg chg="mod">
          <ac:chgData name="Jordan Thayer" userId="2910a459-b930-4c41-a260-227abd1a5a1a" providerId="ADAL" clId="{B37C5689-2CB9-4032-8E85-B3BE963AFE2D}" dt="2020-08-09T19:24:00.953" v="1949" actId="1076"/>
          <ac:spMkLst>
            <pc:docMk/>
            <pc:sldMk cId="4195550978" sldId="311"/>
            <ac:spMk id="9" creationId="{15E0F1F6-4458-264E-A10F-AB8D39632973}"/>
          </ac:spMkLst>
        </pc:spChg>
        <pc:spChg chg="mod">
          <ac:chgData name="Jordan Thayer" userId="2910a459-b930-4c41-a260-227abd1a5a1a" providerId="ADAL" clId="{B37C5689-2CB9-4032-8E85-B3BE963AFE2D}" dt="2020-08-09T19:25:39.329" v="1955" actId="207"/>
          <ac:spMkLst>
            <pc:docMk/>
            <pc:sldMk cId="4195550978" sldId="311"/>
            <ac:spMk id="10" creationId="{F49CE955-35C3-3749-A801-3FF931006431}"/>
          </ac:spMkLst>
        </pc:spChg>
        <pc:spChg chg="mod">
          <ac:chgData name="Jordan Thayer" userId="2910a459-b930-4c41-a260-227abd1a5a1a" providerId="ADAL" clId="{B37C5689-2CB9-4032-8E85-B3BE963AFE2D}" dt="2020-08-09T19:24:00.953" v="1949" actId="1076"/>
          <ac:spMkLst>
            <pc:docMk/>
            <pc:sldMk cId="4195550978" sldId="311"/>
            <ac:spMk id="11" creationId="{67334990-6AE0-B14C-A0BA-6D4E87D3A0F8}"/>
          </ac:spMkLst>
        </pc:spChg>
        <pc:spChg chg="mod">
          <ac:chgData name="Jordan Thayer" userId="2910a459-b930-4c41-a260-227abd1a5a1a" providerId="ADAL" clId="{B37C5689-2CB9-4032-8E85-B3BE963AFE2D}" dt="2020-08-09T19:25:39.329" v="1955" actId="207"/>
          <ac:spMkLst>
            <pc:docMk/>
            <pc:sldMk cId="4195550978" sldId="311"/>
            <ac:spMk id="12" creationId="{11E96463-22AE-2943-9D97-5C65A0633D65}"/>
          </ac:spMkLst>
        </pc:spChg>
        <pc:spChg chg="mod">
          <ac:chgData name="Jordan Thayer" userId="2910a459-b930-4c41-a260-227abd1a5a1a" providerId="ADAL" clId="{B37C5689-2CB9-4032-8E85-B3BE963AFE2D}" dt="2020-08-09T19:24:00.953" v="1949" actId="1076"/>
          <ac:spMkLst>
            <pc:docMk/>
            <pc:sldMk cId="4195550978" sldId="311"/>
            <ac:spMk id="13" creationId="{41043744-C532-974E-9946-617A3604E224}"/>
          </ac:spMkLst>
        </pc:spChg>
        <pc:spChg chg="mod">
          <ac:chgData name="Jordan Thayer" userId="2910a459-b930-4c41-a260-227abd1a5a1a" providerId="ADAL" clId="{B37C5689-2CB9-4032-8E85-B3BE963AFE2D}" dt="2020-08-09T19:25:39.329" v="1955" actId="207"/>
          <ac:spMkLst>
            <pc:docMk/>
            <pc:sldMk cId="4195550978" sldId="311"/>
            <ac:spMk id="14" creationId="{1BBA554A-78DF-B242-86BF-E84C0184EC7A}"/>
          </ac:spMkLst>
        </pc:spChg>
        <pc:spChg chg="mod">
          <ac:chgData name="Jordan Thayer" userId="2910a459-b930-4c41-a260-227abd1a5a1a" providerId="ADAL" clId="{B37C5689-2CB9-4032-8E85-B3BE963AFE2D}" dt="2020-08-09T19:24:00.953" v="1949" actId="1076"/>
          <ac:spMkLst>
            <pc:docMk/>
            <pc:sldMk cId="4195550978" sldId="311"/>
            <ac:spMk id="15" creationId="{07ABA6E0-1B3C-B844-B3AA-178192640589}"/>
          </ac:spMkLst>
        </pc:spChg>
        <pc:spChg chg="del mod">
          <ac:chgData name="Jordan Thayer" userId="2910a459-b930-4c41-a260-227abd1a5a1a" providerId="ADAL" clId="{B37C5689-2CB9-4032-8E85-B3BE963AFE2D}" dt="2020-08-09T19:23:54.586" v="1948" actId="478"/>
          <ac:spMkLst>
            <pc:docMk/>
            <pc:sldMk cId="4195550978" sldId="311"/>
            <ac:spMk id="16" creationId="{082388C6-164F-A148-939D-DA41589DB519}"/>
          </ac:spMkLst>
        </pc:spChg>
        <pc:spChg chg="del">
          <ac:chgData name="Jordan Thayer" userId="2910a459-b930-4c41-a260-227abd1a5a1a" providerId="ADAL" clId="{B37C5689-2CB9-4032-8E85-B3BE963AFE2D}" dt="2020-08-09T19:23:54.586" v="1948" actId="478"/>
          <ac:spMkLst>
            <pc:docMk/>
            <pc:sldMk cId="4195550978" sldId="311"/>
            <ac:spMk id="17" creationId="{734E9732-4578-F946-ABDE-457FFFBBEADC}"/>
          </ac:spMkLst>
        </pc:spChg>
      </pc:sldChg>
      <pc:sldChg chg="addSp modSp addCm modCm">
        <pc:chgData name="Jordan Thayer" userId="2910a459-b930-4c41-a260-227abd1a5a1a" providerId="ADAL" clId="{B37C5689-2CB9-4032-8E85-B3BE963AFE2D}" dt="2020-08-09T17:52:41.477" v="361"/>
        <pc:sldMkLst>
          <pc:docMk/>
          <pc:sldMk cId="412500758" sldId="314"/>
        </pc:sldMkLst>
        <pc:spChg chg="mod">
          <ac:chgData name="Jordan Thayer" userId="2910a459-b930-4c41-a260-227abd1a5a1a" providerId="ADAL" clId="{B37C5689-2CB9-4032-8E85-B3BE963AFE2D}" dt="2020-08-09T17:47:24.694" v="351" actId="20577"/>
          <ac:spMkLst>
            <pc:docMk/>
            <pc:sldMk cId="412500758" sldId="314"/>
            <ac:spMk id="2" creationId="{EDEC1F95-C157-4B49-ABC6-E6E97E968A86}"/>
          </ac:spMkLst>
        </pc:spChg>
        <pc:picChg chg="mod">
          <ac:chgData name="Jordan Thayer" userId="2910a459-b930-4c41-a260-227abd1a5a1a" providerId="ADAL" clId="{B37C5689-2CB9-4032-8E85-B3BE963AFE2D}" dt="2020-08-09T17:51:06.244" v="353" actId="1076"/>
          <ac:picMkLst>
            <pc:docMk/>
            <pc:sldMk cId="412500758" sldId="314"/>
            <ac:picMk id="3" creationId="{F60C4111-04C1-4DE2-BDD0-85C85C7C3487}"/>
          </ac:picMkLst>
        </pc:picChg>
        <pc:picChg chg="add mod ord">
          <ac:chgData name="Jordan Thayer" userId="2910a459-b930-4c41-a260-227abd1a5a1a" providerId="ADAL" clId="{B37C5689-2CB9-4032-8E85-B3BE963AFE2D}" dt="2020-08-09T17:52:05.807" v="359" actId="1076"/>
          <ac:picMkLst>
            <pc:docMk/>
            <pc:sldMk cId="412500758" sldId="314"/>
            <ac:picMk id="6" creationId="{6DBFD1AC-6EA7-4E0E-9FED-B20F4E49F46B}"/>
          </ac:picMkLst>
        </pc:picChg>
      </pc:sldChg>
      <pc:sldChg chg="modSp">
        <pc:chgData name="Jordan Thayer" userId="2910a459-b930-4c41-a260-227abd1a5a1a" providerId="ADAL" clId="{B37C5689-2CB9-4032-8E85-B3BE963AFE2D}" dt="2020-08-09T17:42:40.052" v="221" actId="1076"/>
        <pc:sldMkLst>
          <pc:docMk/>
          <pc:sldMk cId="2521730239" sldId="317"/>
        </pc:sldMkLst>
        <pc:spChg chg="mod">
          <ac:chgData name="Jordan Thayer" userId="2910a459-b930-4c41-a260-227abd1a5a1a" providerId="ADAL" clId="{B37C5689-2CB9-4032-8E85-B3BE963AFE2D}" dt="2020-08-09T17:40:44.406" v="203" actId="20577"/>
          <ac:spMkLst>
            <pc:docMk/>
            <pc:sldMk cId="2521730239" sldId="317"/>
            <ac:spMk id="2" creationId="{CCA5CF13-3B21-454B-A06B-A2266C5A54EE}"/>
          </ac:spMkLst>
        </pc:spChg>
        <pc:spChg chg="mod">
          <ac:chgData name="Jordan Thayer" userId="2910a459-b930-4c41-a260-227abd1a5a1a" providerId="ADAL" clId="{B37C5689-2CB9-4032-8E85-B3BE963AFE2D}" dt="2020-08-09T17:42:40.052" v="221" actId="1076"/>
          <ac:spMkLst>
            <pc:docMk/>
            <pc:sldMk cId="2521730239" sldId="317"/>
            <ac:spMk id="18" creationId="{0AA1D351-4AFE-4148-9A09-B2BA5769F503}"/>
          </ac:spMkLst>
        </pc:spChg>
        <pc:spChg chg="mod">
          <ac:chgData name="Jordan Thayer" userId="2910a459-b930-4c41-a260-227abd1a5a1a" providerId="ADAL" clId="{B37C5689-2CB9-4032-8E85-B3BE963AFE2D}" dt="2020-08-09T17:42:19.524" v="217" actId="1076"/>
          <ac:spMkLst>
            <pc:docMk/>
            <pc:sldMk cId="2521730239" sldId="317"/>
            <ac:spMk id="19" creationId="{EBE96CF9-C8E7-4240-8BB2-77EB1EF008A6}"/>
          </ac:spMkLst>
        </pc:spChg>
        <pc:spChg chg="mod">
          <ac:chgData name="Jordan Thayer" userId="2910a459-b930-4c41-a260-227abd1a5a1a" providerId="ADAL" clId="{B37C5689-2CB9-4032-8E85-B3BE963AFE2D}" dt="2020-08-09T17:42:34.812" v="220" actId="1076"/>
          <ac:spMkLst>
            <pc:docMk/>
            <pc:sldMk cId="2521730239" sldId="317"/>
            <ac:spMk id="20" creationId="{0C41A5BD-32D1-1C4C-902A-16D3AA12C648}"/>
          </ac:spMkLst>
        </pc:spChg>
        <pc:grpChg chg="mod">
          <ac:chgData name="Jordan Thayer" userId="2910a459-b930-4c41-a260-227abd1a5a1a" providerId="ADAL" clId="{B37C5689-2CB9-4032-8E85-B3BE963AFE2D}" dt="2020-08-09T17:41:58.672" v="213"/>
          <ac:grpSpMkLst>
            <pc:docMk/>
            <pc:sldMk cId="2521730239" sldId="317"/>
            <ac:grpSpMk id="21" creationId="{C6623CE6-665D-8B43-8250-6A964DFC437D}"/>
          </ac:grpSpMkLst>
        </pc:grpChg>
        <pc:grpChg chg="mod">
          <ac:chgData name="Jordan Thayer" userId="2910a459-b930-4c41-a260-227abd1a5a1a" providerId="ADAL" clId="{B37C5689-2CB9-4032-8E85-B3BE963AFE2D}" dt="2020-08-09T17:42:12.808" v="215"/>
          <ac:grpSpMkLst>
            <pc:docMk/>
            <pc:sldMk cId="2521730239" sldId="317"/>
            <ac:grpSpMk id="22" creationId="{6B25E367-314A-3F4C-9663-02F44BBE8556}"/>
          </ac:grpSpMkLst>
        </pc:grpChg>
        <pc:grpChg chg="mod">
          <ac:chgData name="Jordan Thayer" userId="2910a459-b930-4c41-a260-227abd1a5a1a" providerId="ADAL" clId="{B37C5689-2CB9-4032-8E85-B3BE963AFE2D}" dt="2020-08-09T17:42:28.211" v="218"/>
          <ac:grpSpMkLst>
            <pc:docMk/>
            <pc:sldMk cId="2521730239" sldId="317"/>
            <ac:grpSpMk id="23" creationId="{F18DE158-E0CF-0A4B-AFE4-122B5FF3B9E0}"/>
          </ac:grpSpMkLst>
        </pc:grpChg>
      </pc:sldChg>
      <pc:sldChg chg="addSp delSp modSp">
        <pc:chgData name="Jordan Thayer" userId="2910a459-b930-4c41-a260-227abd1a5a1a" providerId="ADAL" clId="{B37C5689-2CB9-4032-8E85-B3BE963AFE2D}" dt="2020-08-09T17:56:21.950" v="376" actId="14100"/>
        <pc:sldMkLst>
          <pc:docMk/>
          <pc:sldMk cId="519293596" sldId="318"/>
        </pc:sldMkLst>
        <pc:spChg chg="mod">
          <ac:chgData name="Jordan Thayer" userId="2910a459-b930-4c41-a260-227abd1a5a1a" providerId="ADAL" clId="{B37C5689-2CB9-4032-8E85-B3BE963AFE2D}" dt="2020-08-09T17:40:37.316" v="197" actId="20577"/>
          <ac:spMkLst>
            <pc:docMk/>
            <pc:sldMk cId="519293596" sldId="318"/>
            <ac:spMk id="2" creationId="{EDEC1F95-C157-4B49-ABC6-E6E97E968A86}"/>
          </ac:spMkLst>
        </pc:spChg>
        <pc:picChg chg="del mod">
          <ac:chgData name="Jordan Thayer" userId="2910a459-b930-4c41-a260-227abd1a5a1a" providerId="ADAL" clId="{B37C5689-2CB9-4032-8E85-B3BE963AFE2D}" dt="2020-08-09T17:55:28.370" v="364" actId="478"/>
          <ac:picMkLst>
            <pc:docMk/>
            <pc:sldMk cId="519293596" sldId="318"/>
            <ac:picMk id="3" creationId="{F60C4111-04C1-4DE2-BDD0-85C85C7C3487}"/>
          </ac:picMkLst>
        </pc:picChg>
        <pc:picChg chg="add mod ord">
          <ac:chgData name="Jordan Thayer" userId="2910a459-b930-4c41-a260-227abd1a5a1a" providerId="ADAL" clId="{B37C5689-2CB9-4032-8E85-B3BE963AFE2D}" dt="2020-08-09T17:56:21.950" v="376" actId="14100"/>
          <ac:picMkLst>
            <pc:docMk/>
            <pc:sldMk cId="519293596" sldId="318"/>
            <ac:picMk id="7" creationId="{42288C9B-3496-4323-B1D8-89035A197746}"/>
          </ac:picMkLst>
        </pc:picChg>
      </pc:sldChg>
      <pc:sldChg chg="modSp">
        <pc:chgData name="Jordan Thayer" userId="2910a459-b930-4c41-a260-227abd1a5a1a" providerId="ADAL" clId="{B37C5689-2CB9-4032-8E85-B3BE963AFE2D}" dt="2020-08-09T17:41:37.873" v="212" actId="1076"/>
        <pc:sldMkLst>
          <pc:docMk/>
          <pc:sldMk cId="2454243716" sldId="319"/>
        </pc:sldMkLst>
        <pc:spChg chg="mod">
          <ac:chgData name="Jordan Thayer" userId="2910a459-b930-4c41-a260-227abd1a5a1a" providerId="ADAL" clId="{B37C5689-2CB9-4032-8E85-B3BE963AFE2D}" dt="2020-08-09T17:40:11.059" v="139" actId="20577"/>
          <ac:spMkLst>
            <pc:docMk/>
            <pc:sldMk cId="2454243716" sldId="319"/>
            <ac:spMk id="2" creationId="{CCA5CF13-3B21-454B-A06B-A2266C5A54EE}"/>
          </ac:spMkLst>
        </pc:spChg>
        <pc:spChg chg="mod">
          <ac:chgData name="Jordan Thayer" userId="2910a459-b930-4c41-a260-227abd1a5a1a" providerId="ADAL" clId="{B37C5689-2CB9-4032-8E85-B3BE963AFE2D}" dt="2020-08-09T17:41:37.873" v="212" actId="1076"/>
          <ac:spMkLst>
            <pc:docMk/>
            <pc:sldMk cId="2454243716" sldId="319"/>
            <ac:spMk id="18" creationId="{0AA1D351-4AFE-4148-9A09-B2BA5769F503}"/>
          </ac:spMkLst>
        </pc:spChg>
        <pc:spChg chg="mod">
          <ac:chgData name="Jordan Thayer" userId="2910a459-b930-4c41-a260-227abd1a5a1a" providerId="ADAL" clId="{B37C5689-2CB9-4032-8E85-B3BE963AFE2D}" dt="2020-08-09T17:41:13.536" v="208" actId="1076"/>
          <ac:spMkLst>
            <pc:docMk/>
            <pc:sldMk cId="2454243716" sldId="319"/>
            <ac:spMk id="19" creationId="{EBE96CF9-C8E7-4240-8BB2-77EB1EF008A6}"/>
          </ac:spMkLst>
        </pc:spChg>
        <pc:spChg chg="mod">
          <ac:chgData name="Jordan Thayer" userId="2910a459-b930-4c41-a260-227abd1a5a1a" providerId="ADAL" clId="{B37C5689-2CB9-4032-8E85-B3BE963AFE2D}" dt="2020-08-09T17:41:31.584" v="211" actId="1076"/>
          <ac:spMkLst>
            <pc:docMk/>
            <pc:sldMk cId="2454243716" sldId="319"/>
            <ac:spMk id="20" creationId="{0C41A5BD-32D1-1C4C-902A-16D3AA12C648}"/>
          </ac:spMkLst>
        </pc:spChg>
        <pc:grpChg chg="mod">
          <ac:chgData name="Jordan Thayer" userId="2910a459-b930-4c41-a260-227abd1a5a1a" providerId="ADAL" clId="{B37C5689-2CB9-4032-8E85-B3BE963AFE2D}" dt="2020-08-09T17:40:53.450" v="204"/>
          <ac:grpSpMkLst>
            <pc:docMk/>
            <pc:sldMk cId="2454243716" sldId="319"/>
            <ac:grpSpMk id="21" creationId="{C6623CE6-665D-8B43-8250-6A964DFC437D}"/>
          </ac:grpSpMkLst>
        </pc:grpChg>
        <pc:grpChg chg="mod">
          <ac:chgData name="Jordan Thayer" userId="2910a459-b930-4c41-a260-227abd1a5a1a" providerId="ADAL" clId="{B37C5689-2CB9-4032-8E85-B3BE963AFE2D}" dt="2020-08-09T17:41:05.444" v="206"/>
          <ac:grpSpMkLst>
            <pc:docMk/>
            <pc:sldMk cId="2454243716" sldId="319"/>
            <ac:grpSpMk id="22" creationId="{6B25E367-314A-3F4C-9663-02F44BBE8556}"/>
          </ac:grpSpMkLst>
        </pc:grpChg>
        <pc:grpChg chg="mod">
          <ac:chgData name="Jordan Thayer" userId="2910a459-b930-4c41-a260-227abd1a5a1a" providerId="ADAL" clId="{B37C5689-2CB9-4032-8E85-B3BE963AFE2D}" dt="2020-08-09T17:41:22.255" v="209"/>
          <ac:grpSpMkLst>
            <pc:docMk/>
            <pc:sldMk cId="2454243716" sldId="319"/>
            <ac:grpSpMk id="23" creationId="{F18DE158-E0CF-0A4B-AFE4-122B5FF3B9E0}"/>
          </ac:grpSpMkLst>
        </pc:grpChg>
      </pc:sldChg>
      <pc:sldChg chg="modSp modNotesTx">
        <pc:chgData name="Jordan Thayer" userId="2910a459-b930-4c41-a260-227abd1a5a1a" providerId="ADAL" clId="{B37C5689-2CB9-4032-8E85-B3BE963AFE2D}" dt="2020-08-10T12:46:33.009" v="11846" actId="20577"/>
        <pc:sldMkLst>
          <pc:docMk/>
          <pc:sldMk cId="1332470200" sldId="320"/>
        </pc:sldMkLst>
        <pc:spChg chg="mod">
          <ac:chgData name="Jordan Thayer" userId="2910a459-b930-4c41-a260-227abd1a5a1a" providerId="ADAL" clId="{B37C5689-2CB9-4032-8E85-B3BE963AFE2D}" dt="2020-08-09T17:40:02.580" v="132" actId="20577"/>
          <ac:spMkLst>
            <pc:docMk/>
            <pc:sldMk cId="1332470200" sldId="320"/>
            <ac:spMk id="2" creationId="{EDEC1F95-C157-4B49-ABC6-E6E97E968A86}"/>
          </ac:spMkLst>
        </pc:spChg>
        <pc:picChg chg="mod">
          <ac:chgData name="Jordan Thayer" userId="2910a459-b930-4c41-a260-227abd1a5a1a" providerId="ADAL" clId="{B37C5689-2CB9-4032-8E85-B3BE963AFE2D}" dt="2020-08-09T17:54:44.935" v="362" actId="14826"/>
          <ac:picMkLst>
            <pc:docMk/>
            <pc:sldMk cId="1332470200" sldId="320"/>
            <ac:picMk id="3" creationId="{F60C4111-04C1-4DE2-BDD0-85C85C7C3487}"/>
          </ac:picMkLst>
        </pc:picChg>
      </pc:sldChg>
      <pc:sldChg chg="addSp delSp modSp">
        <pc:chgData name="Jordan Thayer" userId="2910a459-b930-4c41-a260-227abd1a5a1a" providerId="ADAL" clId="{B37C5689-2CB9-4032-8E85-B3BE963AFE2D}" dt="2020-08-09T19:25:18.989" v="1953" actId="207"/>
        <pc:sldMkLst>
          <pc:docMk/>
          <pc:sldMk cId="3212589256" sldId="321"/>
        </pc:sldMkLst>
        <pc:spChg chg="mod">
          <ac:chgData name="Jordan Thayer" userId="2910a459-b930-4c41-a260-227abd1a5a1a" providerId="ADAL" clId="{B37C5689-2CB9-4032-8E85-B3BE963AFE2D}" dt="2020-08-09T19:25:18.989" v="1953" actId="207"/>
          <ac:spMkLst>
            <pc:docMk/>
            <pc:sldMk cId="3212589256" sldId="321"/>
            <ac:spMk id="4" creationId="{347D8F79-0BA4-074A-A40C-58D5AAED962D}"/>
          </ac:spMkLst>
        </pc:spChg>
        <pc:spChg chg="mod">
          <ac:chgData name="Jordan Thayer" userId="2910a459-b930-4c41-a260-227abd1a5a1a" providerId="ADAL" clId="{B37C5689-2CB9-4032-8E85-B3BE963AFE2D}" dt="2020-08-09T19:25:18.989" v="1953" actId="207"/>
          <ac:spMkLst>
            <pc:docMk/>
            <pc:sldMk cId="3212589256" sldId="321"/>
            <ac:spMk id="8" creationId="{CBFF2423-7327-AD4F-973D-C0573BD1B21C}"/>
          </ac:spMkLst>
        </pc:spChg>
        <pc:spChg chg="mod">
          <ac:chgData name="Jordan Thayer" userId="2910a459-b930-4c41-a260-227abd1a5a1a" providerId="ADAL" clId="{B37C5689-2CB9-4032-8E85-B3BE963AFE2D}" dt="2020-08-09T18:07:47.158" v="673" actId="1076"/>
          <ac:spMkLst>
            <pc:docMk/>
            <pc:sldMk cId="3212589256" sldId="321"/>
            <ac:spMk id="9" creationId="{15E0F1F6-4458-264E-A10F-AB8D39632973}"/>
          </ac:spMkLst>
        </pc:spChg>
        <pc:spChg chg="mod">
          <ac:chgData name="Jordan Thayer" userId="2910a459-b930-4c41-a260-227abd1a5a1a" providerId="ADAL" clId="{B37C5689-2CB9-4032-8E85-B3BE963AFE2D}" dt="2020-08-09T19:25:18.989" v="1953" actId="207"/>
          <ac:spMkLst>
            <pc:docMk/>
            <pc:sldMk cId="3212589256" sldId="321"/>
            <ac:spMk id="10" creationId="{F49CE955-35C3-3749-A801-3FF931006431}"/>
          </ac:spMkLst>
        </pc:spChg>
        <pc:spChg chg="mod">
          <ac:chgData name="Jordan Thayer" userId="2910a459-b930-4c41-a260-227abd1a5a1a" providerId="ADAL" clId="{B37C5689-2CB9-4032-8E85-B3BE963AFE2D}" dt="2020-08-09T18:07:49.527" v="674" actId="1076"/>
          <ac:spMkLst>
            <pc:docMk/>
            <pc:sldMk cId="3212589256" sldId="321"/>
            <ac:spMk id="11" creationId="{67334990-6AE0-B14C-A0BA-6D4E87D3A0F8}"/>
          </ac:spMkLst>
        </pc:spChg>
        <pc:spChg chg="mod">
          <ac:chgData name="Jordan Thayer" userId="2910a459-b930-4c41-a260-227abd1a5a1a" providerId="ADAL" clId="{B37C5689-2CB9-4032-8E85-B3BE963AFE2D}" dt="2020-08-09T19:25:18.989" v="1953" actId="207"/>
          <ac:spMkLst>
            <pc:docMk/>
            <pc:sldMk cId="3212589256" sldId="321"/>
            <ac:spMk id="12" creationId="{11E96463-22AE-2943-9D97-5C65A0633D65}"/>
          </ac:spMkLst>
        </pc:spChg>
        <pc:spChg chg="mod">
          <ac:chgData name="Jordan Thayer" userId="2910a459-b930-4c41-a260-227abd1a5a1a" providerId="ADAL" clId="{B37C5689-2CB9-4032-8E85-B3BE963AFE2D}" dt="2020-08-09T18:07:51.644" v="675" actId="1076"/>
          <ac:spMkLst>
            <pc:docMk/>
            <pc:sldMk cId="3212589256" sldId="321"/>
            <ac:spMk id="13" creationId="{41043744-C532-974E-9946-617A3604E224}"/>
          </ac:spMkLst>
        </pc:spChg>
        <pc:spChg chg="mod">
          <ac:chgData name="Jordan Thayer" userId="2910a459-b930-4c41-a260-227abd1a5a1a" providerId="ADAL" clId="{B37C5689-2CB9-4032-8E85-B3BE963AFE2D}" dt="2020-08-09T19:25:18.989" v="1953" actId="207"/>
          <ac:spMkLst>
            <pc:docMk/>
            <pc:sldMk cId="3212589256" sldId="321"/>
            <ac:spMk id="14" creationId="{1BBA554A-78DF-B242-86BF-E84C0184EC7A}"/>
          </ac:spMkLst>
        </pc:spChg>
        <pc:spChg chg="mod">
          <ac:chgData name="Jordan Thayer" userId="2910a459-b930-4c41-a260-227abd1a5a1a" providerId="ADAL" clId="{B37C5689-2CB9-4032-8E85-B3BE963AFE2D}" dt="2020-08-09T18:07:47.158" v="673" actId="1076"/>
          <ac:spMkLst>
            <pc:docMk/>
            <pc:sldMk cId="3212589256" sldId="321"/>
            <ac:spMk id="15" creationId="{07ABA6E0-1B3C-B844-B3AA-178192640589}"/>
          </ac:spMkLst>
        </pc:spChg>
        <pc:spChg chg="del">
          <ac:chgData name="Jordan Thayer" userId="2910a459-b930-4c41-a260-227abd1a5a1a" providerId="ADAL" clId="{B37C5689-2CB9-4032-8E85-B3BE963AFE2D}" dt="2020-08-09T18:07:33.495" v="672" actId="478"/>
          <ac:spMkLst>
            <pc:docMk/>
            <pc:sldMk cId="3212589256" sldId="321"/>
            <ac:spMk id="16" creationId="{082388C6-164F-A148-939D-DA41589DB519}"/>
          </ac:spMkLst>
        </pc:spChg>
        <pc:spChg chg="del">
          <ac:chgData name="Jordan Thayer" userId="2910a459-b930-4c41-a260-227abd1a5a1a" providerId="ADAL" clId="{B37C5689-2CB9-4032-8E85-B3BE963AFE2D}" dt="2020-08-09T18:07:33.495" v="672" actId="478"/>
          <ac:spMkLst>
            <pc:docMk/>
            <pc:sldMk cId="3212589256" sldId="321"/>
            <ac:spMk id="17" creationId="{734E9732-4578-F946-ABDE-457FFFBBEADC}"/>
          </ac:spMkLst>
        </pc:spChg>
        <pc:picChg chg="add mod">
          <ac:chgData name="Jordan Thayer" userId="2910a459-b930-4c41-a260-227abd1a5a1a" providerId="ADAL" clId="{B37C5689-2CB9-4032-8E85-B3BE963AFE2D}" dt="2020-08-09T18:17:46.574" v="761" actId="1076"/>
          <ac:picMkLst>
            <pc:docMk/>
            <pc:sldMk cId="3212589256" sldId="321"/>
            <ac:picMk id="6" creationId="{9AE9F646-7941-47E4-BEAF-325A940E2E07}"/>
          </ac:picMkLst>
        </pc:picChg>
      </pc:sldChg>
      <pc:sldChg chg="addSp delSp modSp add addCm modCm">
        <pc:chgData name="Jordan Thayer" userId="2910a459-b930-4c41-a260-227abd1a5a1a" providerId="ADAL" clId="{B37C5689-2CB9-4032-8E85-B3BE963AFE2D}" dt="2020-08-09T17:59:38.586" v="387"/>
        <pc:sldMkLst>
          <pc:docMk/>
          <pc:sldMk cId="3535604524" sldId="322"/>
        </pc:sldMkLst>
        <pc:spChg chg="mod">
          <ac:chgData name="Jordan Thayer" userId="2910a459-b930-4c41-a260-227abd1a5a1a" providerId="ADAL" clId="{B37C5689-2CB9-4032-8E85-B3BE963AFE2D}" dt="2020-08-09T17:43:53.518" v="313" actId="6549"/>
          <ac:spMkLst>
            <pc:docMk/>
            <pc:sldMk cId="3535604524" sldId="322"/>
            <ac:spMk id="2" creationId="{EDEC1F95-C157-4B49-ABC6-E6E97E968A86}"/>
          </ac:spMkLst>
        </pc:spChg>
        <pc:picChg chg="del mod">
          <ac:chgData name="Jordan Thayer" userId="2910a459-b930-4c41-a260-227abd1a5a1a" providerId="ADAL" clId="{B37C5689-2CB9-4032-8E85-B3BE963AFE2D}" dt="2020-08-09T17:58:21.728" v="378" actId="478"/>
          <ac:picMkLst>
            <pc:docMk/>
            <pc:sldMk cId="3535604524" sldId="322"/>
            <ac:picMk id="3" creationId="{F60C4111-04C1-4DE2-BDD0-85C85C7C3487}"/>
          </ac:picMkLst>
        </pc:picChg>
        <pc:picChg chg="add mod ord">
          <ac:chgData name="Jordan Thayer" userId="2910a459-b930-4c41-a260-227abd1a5a1a" providerId="ADAL" clId="{B37C5689-2CB9-4032-8E85-B3BE963AFE2D}" dt="2020-08-09T17:59:02.381" v="385" actId="1076"/>
          <ac:picMkLst>
            <pc:docMk/>
            <pc:sldMk cId="3535604524" sldId="322"/>
            <ac:picMk id="7" creationId="{9B4DB1AE-CDC1-4F2E-AED7-2FD61A043F85}"/>
          </ac:picMkLst>
        </pc:picChg>
      </pc:sldChg>
      <pc:sldChg chg="addSp modSp add modNotesTx">
        <pc:chgData name="Jordan Thayer" userId="2910a459-b930-4c41-a260-227abd1a5a1a" providerId="ADAL" clId="{B37C5689-2CB9-4032-8E85-B3BE963AFE2D}" dt="2020-08-10T12:37:20.512" v="11075" actId="20577"/>
        <pc:sldMkLst>
          <pc:docMk/>
          <pc:sldMk cId="1030855287" sldId="323"/>
        </pc:sldMkLst>
        <pc:spChg chg="mod">
          <ac:chgData name="Jordan Thayer" userId="2910a459-b930-4c41-a260-227abd1a5a1a" providerId="ADAL" clId="{B37C5689-2CB9-4032-8E85-B3BE963AFE2D}" dt="2020-08-09T17:44:06.539" v="323" actId="20577"/>
          <ac:spMkLst>
            <pc:docMk/>
            <pc:sldMk cId="1030855287" sldId="323"/>
            <ac:spMk id="2" creationId="{CCA5CF13-3B21-454B-A06B-A2266C5A54EE}"/>
          </ac:spMkLst>
        </pc:spChg>
        <pc:spChg chg="mod">
          <ac:chgData name="Jordan Thayer" userId="2910a459-b930-4c41-a260-227abd1a5a1a" providerId="ADAL" clId="{B37C5689-2CB9-4032-8E85-B3BE963AFE2D}" dt="2020-08-09T17:45:50.362" v="340" actId="1076"/>
          <ac:spMkLst>
            <pc:docMk/>
            <pc:sldMk cId="1030855287" sldId="323"/>
            <ac:spMk id="16" creationId="{F6555FA4-2800-2F4F-9BD0-9A8F0CC8CCAC}"/>
          </ac:spMkLst>
        </pc:spChg>
        <pc:spChg chg="mod">
          <ac:chgData name="Jordan Thayer" userId="2910a459-b930-4c41-a260-227abd1a5a1a" providerId="ADAL" clId="{B37C5689-2CB9-4032-8E85-B3BE963AFE2D}" dt="2020-08-09T17:45:50.362" v="340" actId="1076"/>
          <ac:spMkLst>
            <pc:docMk/>
            <pc:sldMk cId="1030855287" sldId="323"/>
            <ac:spMk id="17" creationId="{F642E287-2755-1643-A75C-60FDDCF670B2}"/>
          </ac:spMkLst>
        </pc:spChg>
        <pc:spChg chg="mod">
          <ac:chgData name="Jordan Thayer" userId="2910a459-b930-4c41-a260-227abd1a5a1a" providerId="ADAL" clId="{B37C5689-2CB9-4032-8E85-B3BE963AFE2D}" dt="2020-08-09T17:44:43.772" v="327" actId="1076"/>
          <ac:spMkLst>
            <pc:docMk/>
            <pc:sldMk cId="1030855287" sldId="323"/>
            <ac:spMk id="18" creationId="{0AA1D351-4AFE-4148-9A09-B2BA5769F503}"/>
          </ac:spMkLst>
        </pc:spChg>
        <pc:spChg chg="mod">
          <ac:chgData name="Jordan Thayer" userId="2910a459-b930-4c41-a260-227abd1a5a1a" providerId="ADAL" clId="{B37C5689-2CB9-4032-8E85-B3BE963AFE2D}" dt="2020-08-09T17:45:01.219" v="329" actId="404"/>
          <ac:spMkLst>
            <pc:docMk/>
            <pc:sldMk cId="1030855287" sldId="323"/>
            <ac:spMk id="19" creationId="{EBE96CF9-C8E7-4240-8BB2-77EB1EF008A6}"/>
          </ac:spMkLst>
        </pc:spChg>
        <pc:spChg chg="mod">
          <ac:chgData name="Jordan Thayer" userId="2910a459-b930-4c41-a260-227abd1a5a1a" providerId="ADAL" clId="{B37C5689-2CB9-4032-8E85-B3BE963AFE2D}" dt="2020-08-09T17:45:54.186" v="342" actId="1076"/>
          <ac:spMkLst>
            <pc:docMk/>
            <pc:sldMk cId="1030855287" sldId="323"/>
            <ac:spMk id="20" creationId="{0C41A5BD-32D1-1C4C-902A-16D3AA12C648}"/>
          </ac:spMkLst>
        </pc:spChg>
        <pc:spChg chg="mod">
          <ac:chgData name="Jordan Thayer" userId="2910a459-b930-4c41-a260-227abd1a5a1a" providerId="ADAL" clId="{B37C5689-2CB9-4032-8E85-B3BE963AFE2D}" dt="2020-08-09T17:46:36.937" v="349" actId="1076"/>
          <ac:spMkLst>
            <pc:docMk/>
            <pc:sldMk cId="1030855287" sldId="323"/>
            <ac:spMk id="27" creationId="{F3B8F79A-AD7F-4607-89E5-3F518907019D}"/>
          </ac:spMkLst>
        </pc:spChg>
        <pc:grpChg chg="mod ord">
          <ac:chgData name="Jordan Thayer" userId="2910a459-b930-4c41-a260-227abd1a5a1a" providerId="ADAL" clId="{B37C5689-2CB9-4032-8E85-B3BE963AFE2D}" dt="2020-08-09T17:46:44.683" v="350" actId="1076"/>
          <ac:grpSpMkLst>
            <pc:docMk/>
            <pc:sldMk cId="1030855287" sldId="323"/>
            <ac:grpSpMk id="21" creationId="{C6623CE6-665D-8B43-8250-6A964DFC437D}"/>
          </ac:grpSpMkLst>
        </pc:grpChg>
        <pc:grpChg chg="mod ord">
          <ac:chgData name="Jordan Thayer" userId="2910a459-b930-4c41-a260-227abd1a5a1a" providerId="ADAL" clId="{B37C5689-2CB9-4032-8E85-B3BE963AFE2D}" dt="2020-08-09T17:46:11.461" v="344" actId="1076"/>
          <ac:grpSpMkLst>
            <pc:docMk/>
            <pc:sldMk cId="1030855287" sldId="323"/>
            <ac:grpSpMk id="22" creationId="{6B25E367-314A-3F4C-9663-02F44BBE8556}"/>
          </ac:grpSpMkLst>
        </pc:grpChg>
        <pc:grpChg chg="mod ord">
          <ac:chgData name="Jordan Thayer" userId="2910a459-b930-4c41-a260-227abd1a5a1a" providerId="ADAL" clId="{B37C5689-2CB9-4032-8E85-B3BE963AFE2D}" dt="2020-08-09T17:46:08.852" v="343" actId="1076"/>
          <ac:grpSpMkLst>
            <pc:docMk/>
            <pc:sldMk cId="1030855287" sldId="323"/>
            <ac:grpSpMk id="23" creationId="{F18DE158-E0CF-0A4B-AFE4-122B5FF3B9E0}"/>
          </ac:grpSpMkLst>
        </pc:grpChg>
        <pc:grpChg chg="add mod">
          <ac:chgData name="Jordan Thayer" userId="2910a459-b930-4c41-a260-227abd1a5a1a" providerId="ADAL" clId="{B37C5689-2CB9-4032-8E85-B3BE963AFE2D}" dt="2020-08-09T17:46:28.779" v="347"/>
          <ac:grpSpMkLst>
            <pc:docMk/>
            <pc:sldMk cId="1030855287" sldId="323"/>
            <ac:grpSpMk id="24" creationId="{13AE5DCB-571D-458C-9A08-FD67B6A71687}"/>
          </ac:grpSpMkLst>
        </pc:grpChg>
        <pc:grpChg chg="mod">
          <ac:chgData name="Jordan Thayer" userId="2910a459-b930-4c41-a260-227abd1a5a1a" providerId="ADAL" clId="{B37C5689-2CB9-4032-8E85-B3BE963AFE2D}" dt="2020-08-09T17:46:17.483" v="345"/>
          <ac:grpSpMkLst>
            <pc:docMk/>
            <pc:sldMk cId="1030855287" sldId="323"/>
            <ac:grpSpMk id="26" creationId="{4219FE59-1B59-4F38-836A-AB52CED8A29C}"/>
          </ac:grpSpMkLst>
        </pc:grpChg>
      </pc:sldChg>
      <pc:sldChg chg="modSp add">
        <pc:chgData name="Jordan Thayer" userId="2910a459-b930-4c41-a260-227abd1a5a1a" providerId="ADAL" clId="{B37C5689-2CB9-4032-8E85-B3BE963AFE2D}" dt="2020-08-10T01:56:06.855" v="9166" actId="20577"/>
        <pc:sldMkLst>
          <pc:docMk/>
          <pc:sldMk cId="1604409384" sldId="324"/>
        </pc:sldMkLst>
        <pc:spChg chg="mod">
          <ac:chgData name="Jordan Thayer" userId="2910a459-b930-4c41-a260-227abd1a5a1a" providerId="ADAL" clId="{B37C5689-2CB9-4032-8E85-B3BE963AFE2D}" dt="2020-08-10T01:56:06.855" v="9166" actId="20577"/>
          <ac:spMkLst>
            <pc:docMk/>
            <pc:sldMk cId="1604409384" sldId="324"/>
            <ac:spMk id="10" creationId="{86C647E0-C0EB-F544-839D-E9A0BF095752}"/>
          </ac:spMkLst>
        </pc:spChg>
      </pc:sldChg>
      <pc:sldChg chg="add">
        <pc:chgData name="Jordan Thayer" userId="2910a459-b930-4c41-a260-227abd1a5a1a" providerId="ADAL" clId="{B37C5689-2CB9-4032-8E85-B3BE963AFE2D}" dt="2020-08-09T18:04:34.471" v="617"/>
        <pc:sldMkLst>
          <pc:docMk/>
          <pc:sldMk cId="4162061030" sldId="325"/>
        </pc:sldMkLst>
      </pc:sldChg>
      <pc:sldChg chg="add">
        <pc:chgData name="Jordan Thayer" userId="2910a459-b930-4c41-a260-227abd1a5a1a" providerId="ADAL" clId="{B37C5689-2CB9-4032-8E85-B3BE963AFE2D}" dt="2020-08-09T18:04:46.940" v="618"/>
        <pc:sldMkLst>
          <pc:docMk/>
          <pc:sldMk cId="2423513216" sldId="326"/>
        </pc:sldMkLst>
      </pc:sldChg>
      <pc:sldChg chg="add">
        <pc:chgData name="Jordan Thayer" userId="2910a459-b930-4c41-a260-227abd1a5a1a" providerId="ADAL" clId="{B37C5689-2CB9-4032-8E85-B3BE963AFE2D}" dt="2020-08-09T18:04:46.940" v="618"/>
        <pc:sldMkLst>
          <pc:docMk/>
          <pc:sldMk cId="3683796133" sldId="327"/>
        </pc:sldMkLst>
      </pc:sldChg>
      <pc:sldChg chg="add">
        <pc:chgData name="Jordan Thayer" userId="2910a459-b930-4c41-a260-227abd1a5a1a" providerId="ADAL" clId="{B37C5689-2CB9-4032-8E85-B3BE963AFE2D}" dt="2020-08-09T18:04:46.940" v="618"/>
        <pc:sldMkLst>
          <pc:docMk/>
          <pc:sldMk cId="3360211451" sldId="328"/>
        </pc:sldMkLst>
      </pc:sldChg>
      <pc:sldChg chg="addSp delSp modSp add">
        <pc:chgData name="Jordan Thayer" userId="2910a459-b930-4c41-a260-227abd1a5a1a" providerId="ADAL" clId="{B37C5689-2CB9-4032-8E85-B3BE963AFE2D}" dt="2020-08-09T19:18:18.355" v="1903" actId="207"/>
        <pc:sldMkLst>
          <pc:docMk/>
          <pc:sldMk cId="273483488" sldId="329"/>
        </pc:sldMkLst>
        <pc:spChg chg="mod">
          <ac:chgData name="Jordan Thayer" userId="2910a459-b930-4c41-a260-227abd1a5a1a" providerId="ADAL" clId="{B37C5689-2CB9-4032-8E85-B3BE963AFE2D}" dt="2020-08-09T18:15:14.293" v="733" actId="1076"/>
          <ac:spMkLst>
            <pc:docMk/>
            <pc:sldMk cId="273483488" sldId="329"/>
            <ac:spMk id="8" creationId="{CBFF2423-7327-AD4F-973D-C0573BD1B21C}"/>
          </ac:spMkLst>
        </pc:spChg>
        <pc:spChg chg="mod">
          <ac:chgData name="Jordan Thayer" userId="2910a459-b930-4c41-a260-227abd1a5a1a" providerId="ADAL" clId="{B37C5689-2CB9-4032-8E85-B3BE963AFE2D}" dt="2020-08-09T18:15:17.999" v="742"/>
          <ac:spMkLst>
            <pc:docMk/>
            <pc:sldMk cId="273483488" sldId="329"/>
            <ac:spMk id="9" creationId="{15E0F1F6-4458-264E-A10F-AB8D39632973}"/>
          </ac:spMkLst>
        </pc:spChg>
        <pc:spChg chg="mod">
          <ac:chgData name="Jordan Thayer" userId="2910a459-b930-4c41-a260-227abd1a5a1a" providerId="ADAL" clId="{B37C5689-2CB9-4032-8E85-B3BE963AFE2D}" dt="2020-08-09T19:18:18.355" v="1903" actId="207"/>
          <ac:spMkLst>
            <pc:docMk/>
            <pc:sldMk cId="273483488" sldId="329"/>
            <ac:spMk id="10" creationId="{F49CE955-35C3-3749-A801-3FF931006431}"/>
          </ac:spMkLst>
        </pc:spChg>
        <pc:spChg chg="mod">
          <ac:chgData name="Jordan Thayer" userId="2910a459-b930-4c41-a260-227abd1a5a1a" providerId="ADAL" clId="{B37C5689-2CB9-4032-8E85-B3BE963AFE2D}" dt="2020-08-09T18:15:17.553" v="741"/>
          <ac:spMkLst>
            <pc:docMk/>
            <pc:sldMk cId="273483488" sldId="329"/>
            <ac:spMk id="11" creationId="{67334990-6AE0-B14C-A0BA-6D4E87D3A0F8}"/>
          </ac:spMkLst>
        </pc:spChg>
        <pc:spChg chg="mod">
          <ac:chgData name="Jordan Thayer" userId="2910a459-b930-4c41-a260-227abd1a5a1a" providerId="ADAL" clId="{B37C5689-2CB9-4032-8E85-B3BE963AFE2D}" dt="2020-08-09T18:15:14.293" v="733" actId="1076"/>
          <ac:spMkLst>
            <pc:docMk/>
            <pc:sldMk cId="273483488" sldId="329"/>
            <ac:spMk id="12" creationId="{11E96463-22AE-2943-9D97-5C65A0633D65}"/>
          </ac:spMkLst>
        </pc:spChg>
        <pc:spChg chg="mod">
          <ac:chgData name="Jordan Thayer" userId="2910a459-b930-4c41-a260-227abd1a5a1a" providerId="ADAL" clId="{B37C5689-2CB9-4032-8E85-B3BE963AFE2D}" dt="2020-08-09T18:15:17.126" v="740"/>
          <ac:spMkLst>
            <pc:docMk/>
            <pc:sldMk cId="273483488" sldId="329"/>
            <ac:spMk id="13" creationId="{41043744-C532-974E-9946-617A3604E224}"/>
          </ac:spMkLst>
        </pc:spChg>
        <pc:spChg chg="mod">
          <ac:chgData name="Jordan Thayer" userId="2910a459-b930-4c41-a260-227abd1a5a1a" providerId="ADAL" clId="{B37C5689-2CB9-4032-8E85-B3BE963AFE2D}" dt="2020-08-09T18:15:14.293" v="733" actId="1076"/>
          <ac:spMkLst>
            <pc:docMk/>
            <pc:sldMk cId="273483488" sldId="329"/>
            <ac:spMk id="14" creationId="{1BBA554A-78DF-B242-86BF-E84C0184EC7A}"/>
          </ac:spMkLst>
        </pc:spChg>
        <pc:spChg chg="mod">
          <ac:chgData name="Jordan Thayer" userId="2910a459-b930-4c41-a260-227abd1a5a1a" providerId="ADAL" clId="{B37C5689-2CB9-4032-8E85-B3BE963AFE2D}" dt="2020-08-09T18:15:16.702" v="739"/>
          <ac:spMkLst>
            <pc:docMk/>
            <pc:sldMk cId="273483488" sldId="329"/>
            <ac:spMk id="15" creationId="{07ABA6E0-1B3C-B844-B3AA-178192640589}"/>
          </ac:spMkLst>
        </pc:spChg>
        <pc:spChg chg="add del">
          <ac:chgData name="Jordan Thayer" userId="2910a459-b930-4c41-a260-227abd1a5a1a" providerId="ADAL" clId="{B37C5689-2CB9-4032-8E85-B3BE963AFE2D}" dt="2020-08-09T18:15:16.261" v="738" actId="478"/>
          <ac:spMkLst>
            <pc:docMk/>
            <pc:sldMk cId="273483488" sldId="329"/>
            <ac:spMk id="16" creationId="{082388C6-164F-A148-939D-DA41589DB519}"/>
          </ac:spMkLst>
        </pc:spChg>
        <pc:spChg chg="add del">
          <ac:chgData name="Jordan Thayer" userId="2910a459-b930-4c41-a260-227abd1a5a1a" providerId="ADAL" clId="{B37C5689-2CB9-4032-8E85-B3BE963AFE2D}" dt="2020-08-09T18:15:16.261" v="738" actId="478"/>
          <ac:spMkLst>
            <pc:docMk/>
            <pc:sldMk cId="273483488" sldId="329"/>
            <ac:spMk id="17" creationId="{734E9732-4578-F946-ABDE-457FFFBBEADC}"/>
          </ac:spMkLst>
        </pc:spChg>
        <pc:picChg chg="add">
          <ac:chgData name="Jordan Thayer" userId="2910a459-b930-4c41-a260-227abd1a5a1a" providerId="ADAL" clId="{B37C5689-2CB9-4032-8E85-B3BE963AFE2D}" dt="2020-08-09T18:18:01.673" v="764"/>
          <ac:picMkLst>
            <pc:docMk/>
            <pc:sldMk cId="273483488" sldId="329"/>
            <ac:picMk id="18" creationId="{B665A3A1-6DC8-4BC7-AC65-AD7B6116D4C9}"/>
          </ac:picMkLst>
        </pc:picChg>
      </pc:sldChg>
      <pc:sldChg chg="addSp delSp modSp add">
        <pc:chgData name="Jordan Thayer" userId="2910a459-b930-4c41-a260-227abd1a5a1a" providerId="ADAL" clId="{B37C5689-2CB9-4032-8E85-B3BE963AFE2D}" dt="2020-08-09T19:25:09.514" v="1952" actId="207"/>
        <pc:sldMkLst>
          <pc:docMk/>
          <pc:sldMk cId="2900952378" sldId="330"/>
        </pc:sldMkLst>
        <pc:spChg chg="mod">
          <ac:chgData name="Jordan Thayer" userId="2910a459-b930-4c41-a260-227abd1a5a1a" providerId="ADAL" clId="{B37C5689-2CB9-4032-8E85-B3BE963AFE2D}" dt="2020-08-09T19:25:09.514" v="1952" actId="207"/>
          <ac:spMkLst>
            <pc:docMk/>
            <pc:sldMk cId="2900952378" sldId="330"/>
            <ac:spMk id="4" creationId="{347D8F79-0BA4-074A-A40C-58D5AAED962D}"/>
          </ac:spMkLst>
        </pc:spChg>
        <pc:spChg chg="mod">
          <ac:chgData name="Jordan Thayer" userId="2910a459-b930-4c41-a260-227abd1a5a1a" providerId="ADAL" clId="{B37C5689-2CB9-4032-8E85-B3BE963AFE2D}" dt="2020-08-09T19:25:09.514" v="1952" actId="207"/>
          <ac:spMkLst>
            <pc:docMk/>
            <pc:sldMk cId="2900952378" sldId="330"/>
            <ac:spMk id="8" creationId="{CBFF2423-7327-AD4F-973D-C0573BD1B21C}"/>
          </ac:spMkLst>
        </pc:spChg>
        <pc:spChg chg="mod">
          <ac:chgData name="Jordan Thayer" userId="2910a459-b930-4c41-a260-227abd1a5a1a" providerId="ADAL" clId="{B37C5689-2CB9-4032-8E85-B3BE963AFE2D}" dt="2020-08-09T18:12:07.403" v="704" actId="1076"/>
          <ac:spMkLst>
            <pc:docMk/>
            <pc:sldMk cId="2900952378" sldId="330"/>
            <ac:spMk id="9" creationId="{15E0F1F6-4458-264E-A10F-AB8D39632973}"/>
          </ac:spMkLst>
        </pc:spChg>
        <pc:spChg chg="mod">
          <ac:chgData name="Jordan Thayer" userId="2910a459-b930-4c41-a260-227abd1a5a1a" providerId="ADAL" clId="{B37C5689-2CB9-4032-8E85-B3BE963AFE2D}" dt="2020-08-09T19:25:09.514" v="1952" actId="207"/>
          <ac:spMkLst>
            <pc:docMk/>
            <pc:sldMk cId="2900952378" sldId="330"/>
            <ac:spMk id="10" creationId="{F49CE955-35C3-3749-A801-3FF931006431}"/>
          </ac:spMkLst>
        </pc:spChg>
        <pc:spChg chg="mod">
          <ac:chgData name="Jordan Thayer" userId="2910a459-b930-4c41-a260-227abd1a5a1a" providerId="ADAL" clId="{B37C5689-2CB9-4032-8E85-B3BE963AFE2D}" dt="2020-08-09T18:12:01.247" v="703" actId="1076"/>
          <ac:spMkLst>
            <pc:docMk/>
            <pc:sldMk cId="2900952378" sldId="330"/>
            <ac:spMk id="11" creationId="{67334990-6AE0-B14C-A0BA-6D4E87D3A0F8}"/>
          </ac:spMkLst>
        </pc:spChg>
        <pc:spChg chg="mod">
          <ac:chgData name="Jordan Thayer" userId="2910a459-b930-4c41-a260-227abd1a5a1a" providerId="ADAL" clId="{B37C5689-2CB9-4032-8E85-B3BE963AFE2D}" dt="2020-08-09T19:25:09.514" v="1952" actId="207"/>
          <ac:spMkLst>
            <pc:docMk/>
            <pc:sldMk cId="2900952378" sldId="330"/>
            <ac:spMk id="12" creationId="{11E96463-22AE-2943-9D97-5C65A0633D65}"/>
          </ac:spMkLst>
        </pc:spChg>
        <pc:spChg chg="mod">
          <ac:chgData name="Jordan Thayer" userId="2910a459-b930-4c41-a260-227abd1a5a1a" providerId="ADAL" clId="{B37C5689-2CB9-4032-8E85-B3BE963AFE2D}" dt="2020-08-09T18:12:12.015" v="705" actId="1076"/>
          <ac:spMkLst>
            <pc:docMk/>
            <pc:sldMk cId="2900952378" sldId="330"/>
            <ac:spMk id="13" creationId="{41043744-C532-974E-9946-617A3604E224}"/>
          </ac:spMkLst>
        </pc:spChg>
        <pc:spChg chg="mod">
          <ac:chgData name="Jordan Thayer" userId="2910a459-b930-4c41-a260-227abd1a5a1a" providerId="ADAL" clId="{B37C5689-2CB9-4032-8E85-B3BE963AFE2D}" dt="2020-08-09T19:25:09.514" v="1952" actId="207"/>
          <ac:spMkLst>
            <pc:docMk/>
            <pc:sldMk cId="2900952378" sldId="330"/>
            <ac:spMk id="14" creationId="{1BBA554A-78DF-B242-86BF-E84C0184EC7A}"/>
          </ac:spMkLst>
        </pc:spChg>
        <pc:spChg chg="mod">
          <ac:chgData name="Jordan Thayer" userId="2910a459-b930-4c41-a260-227abd1a5a1a" providerId="ADAL" clId="{B37C5689-2CB9-4032-8E85-B3BE963AFE2D}" dt="2020-08-09T18:12:15.081" v="706" actId="1076"/>
          <ac:spMkLst>
            <pc:docMk/>
            <pc:sldMk cId="2900952378" sldId="330"/>
            <ac:spMk id="15" creationId="{07ABA6E0-1B3C-B844-B3AA-178192640589}"/>
          </ac:spMkLst>
        </pc:spChg>
        <pc:spChg chg="add del mod">
          <ac:chgData name="Jordan Thayer" userId="2910a459-b930-4c41-a260-227abd1a5a1a" providerId="ADAL" clId="{B37C5689-2CB9-4032-8E85-B3BE963AFE2D}" dt="2020-08-09T18:11:58.736" v="700"/>
          <ac:spMkLst>
            <pc:docMk/>
            <pc:sldMk cId="2900952378" sldId="330"/>
            <ac:spMk id="16" creationId="{485C26F8-3D2A-4816-86C8-93CA7D543937}"/>
          </ac:spMkLst>
        </pc:spChg>
        <pc:spChg chg="add del mod">
          <ac:chgData name="Jordan Thayer" userId="2910a459-b930-4c41-a260-227abd1a5a1a" providerId="ADAL" clId="{B37C5689-2CB9-4032-8E85-B3BE963AFE2D}" dt="2020-08-09T18:11:56.023" v="695"/>
          <ac:spMkLst>
            <pc:docMk/>
            <pc:sldMk cId="2900952378" sldId="330"/>
            <ac:spMk id="17" creationId="{728493BF-3B3B-4E41-B02C-23F1B5D19E09}"/>
          </ac:spMkLst>
        </pc:spChg>
        <pc:picChg chg="add">
          <ac:chgData name="Jordan Thayer" userId="2910a459-b930-4c41-a260-227abd1a5a1a" providerId="ADAL" clId="{B37C5689-2CB9-4032-8E85-B3BE963AFE2D}" dt="2020-08-09T18:17:54.390" v="762"/>
          <ac:picMkLst>
            <pc:docMk/>
            <pc:sldMk cId="2900952378" sldId="330"/>
            <ac:picMk id="18" creationId="{46A1EFA5-F493-4AD4-A2C1-40BD933A8478}"/>
          </ac:picMkLst>
        </pc:picChg>
      </pc:sldChg>
      <pc:sldChg chg="addSp modSp add">
        <pc:chgData name="Jordan Thayer" userId="2910a459-b930-4c41-a260-227abd1a5a1a" providerId="ADAL" clId="{B37C5689-2CB9-4032-8E85-B3BE963AFE2D}" dt="2020-08-09T19:19:40.035" v="1906" actId="207"/>
        <pc:sldMkLst>
          <pc:docMk/>
          <pc:sldMk cId="3796680949" sldId="331"/>
        </pc:sldMkLst>
        <pc:spChg chg="mod">
          <ac:chgData name="Jordan Thayer" userId="2910a459-b930-4c41-a260-227abd1a5a1a" providerId="ADAL" clId="{B37C5689-2CB9-4032-8E85-B3BE963AFE2D}" dt="2020-08-09T19:19:40.035" v="1906" actId="207"/>
          <ac:spMkLst>
            <pc:docMk/>
            <pc:sldMk cId="3796680949" sldId="331"/>
            <ac:spMk id="4" creationId="{347D8F79-0BA4-074A-A40C-58D5AAED962D}"/>
          </ac:spMkLst>
        </pc:spChg>
        <pc:spChg chg="mod">
          <ac:chgData name="Jordan Thayer" userId="2910a459-b930-4c41-a260-227abd1a5a1a" providerId="ADAL" clId="{B37C5689-2CB9-4032-8E85-B3BE963AFE2D}" dt="2020-08-09T19:19:26.354" v="1905" actId="207"/>
          <ac:spMkLst>
            <pc:docMk/>
            <pc:sldMk cId="3796680949" sldId="331"/>
            <ac:spMk id="5" creationId="{68569A49-BD41-0449-B88D-E973A43AF1B9}"/>
          </ac:spMkLst>
        </pc:spChg>
        <pc:spChg chg="mod">
          <ac:chgData name="Jordan Thayer" userId="2910a459-b930-4c41-a260-227abd1a5a1a" providerId="ADAL" clId="{B37C5689-2CB9-4032-8E85-B3BE963AFE2D}" dt="2020-08-09T19:19:40.035" v="1906" actId="207"/>
          <ac:spMkLst>
            <pc:docMk/>
            <pc:sldMk cId="3796680949" sldId="331"/>
            <ac:spMk id="8" creationId="{CBFF2423-7327-AD4F-973D-C0573BD1B21C}"/>
          </ac:spMkLst>
        </pc:spChg>
        <pc:spChg chg="mod">
          <ac:chgData name="Jordan Thayer" userId="2910a459-b930-4c41-a260-227abd1a5a1a" providerId="ADAL" clId="{B37C5689-2CB9-4032-8E85-B3BE963AFE2D}" dt="2020-08-09T18:13:17.985" v="713" actId="1076"/>
          <ac:spMkLst>
            <pc:docMk/>
            <pc:sldMk cId="3796680949" sldId="331"/>
            <ac:spMk id="9" creationId="{15E0F1F6-4458-264E-A10F-AB8D39632973}"/>
          </ac:spMkLst>
        </pc:spChg>
        <pc:spChg chg="mod">
          <ac:chgData name="Jordan Thayer" userId="2910a459-b930-4c41-a260-227abd1a5a1a" providerId="ADAL" clId="{B37C5689-2CB9-4032-8E85-B3BE963AFE2D}" dt="2020-08-09T19:19:40.035" v="1906" actId="207"/>
          <ac:spMkLst>
            <pc:docMk/>
            <pc:sldMk cId="3796680949" sldId="331"/>
            <ac:spMk id="10" creationId="{F49CE955-35C3-3749-A801-3FF931006431}"/>
          </ac:spMkLst>
        </pc:spChg>
        <pc:spChg chg="mod">
          <ac:chgData name="Jordan Thayer" userId="2910a459-b930-4c41-a260-227abd1a5a1a" providerId="ADAL" clId="{B37C5689-2CB9-4032-8E85-B3BE963AFE2D}" dt="2020-08-09T18:13:17.985" v="713" actId="1076"/>
          <ac:spMkLst>
            <pc:docMk/>
            <pc:sldMk cId="3796680949" sldId="331"/>
            <ac:spMk id="11" creationId="{67334990-6AE0-B14C-A0BA-6D4E87D3A0F8}"/>
          </ac:spMkLst>
        </pc:spChg>
        <pc:spChg chg="mod">
          <ac:chgData name="Jordan Thayer" userId="2910a459-b930-4c41-a260-227abd1a5a1a" providerId="ADAL" clId="{B37C5689-2CB9-4032-8E85-B3BE963AFE2D}" dt="2020-08-09T19:19:40.035" v="1906" actId="207"/>
          <ac:spMkLst>
            <pc:docMk/>
            <pc:sldMk cId="3796680949" sldId="331"/>
            <ac:spMk id="12" creationId="{11E96463-22AE-2943-9D97-5C65A0633D65}"/>
          </ac:spMkLst>
        </pc:spChg>
        <pc:spChg chg="mod">
          <ac:chgData name="Jordan Thayer" userId="2910a459-b930-4c41-a260-227abd1a5a1a" providerId="ADAL" clId="{B37C5689-2CB9-4032-8E85-B3BE963AFE2D}" dt="2020-08-09T18:13:17.985" v="713" actId="1076"/>
          <ac:spMkLst>
            <pc:docMk/>
            <pc:sldMk cId="3796680949" sldId="331"/>
            <ac:spMk id="13" creationId="{41043744-C532-974E-9946-617A3604E224}"/>
          </ac:spMkLst>
        </pc:spChg>
        <pc:spChg chg="mod">
          <ac:chgData name="Jordan Thayer" userId="2910a459-b930-4c41-a260-227abd1a5a1a" providerId="ADAL" clId="{B37C5689-2CB9-4032-8E85-B3BE963AFE2D}" dt="2020-08-09T19:19:40.035" v="1906" actId="207"/>
          <ac:spMkLst>
            <pc:docMk/>
            <pc:sldMk cId="3796680949" sldId="331"/>
            <ac:spMk id="14" creationId="{1BBA554A-78DF-B242-86BF-E84C0184EC7A}"/>
          </ac:spMkLst>
        </pc:spChg>
        <pc:spChg chg="mod">
          <ac:chgData name="Jordan Thayer" userId="2910a459-b930-4c41-a260-227abd1a5a1a" providerId="ADAL" clId="{B37C5689-2CB9-4032-8E85-B3BE963AFE2D}" dt="2020-08-09T18:13:17.985" v="713" actId="1076"/>
          <ac:spMkLst>
            <pc:docMk/>
            <pc:sldMk cId="3796680949" sldId="331"/>
            <ac:spMk id="15" creationId="{07ABA6E0-1B3C-B844-B3AA-178192640589}"/>
          </ac:spMkLst>
        </pc:spChg>
        <pc:spChg chg="add mod">
          <ac:chgData name="Jordan Thayer" userId="2910a459-b930-4c41-a260-227abd1a5a1a" providerId="ADAL" clId="{B37C5689-2CB9-4032-8E85-B3BE963AFE2D}" dt="2020-08-09T19:19:40.035" v="1906" actId="207"/>
          <ac:spMkLst>
            <pc:docMk/>
            <pc:sldMk cId="3796680949" sldId="331"/>
            <ac:spMk id="16" creationId="{945A4515-77DB-4D2A-A48E-899CC85D4A7C}"/>
          </ac:spMkLst>
        </pc:spChg>
        <pc:spChg chg="add mod">
          <ac:chgData name="Jordan Thayer" userId="2910a459-b930-4c41-a260-227abd1a5a1a" providerId="ADAL" clId="{B37C5689-2CB9-4032-8E85-B3BE963AFE2D}" dt="2020-08-09T18:13:47.767" v="722"/>
          <ac:spMkLst>
            <pc:docMk/>
            <pc:sldMk cId="3796680949" sldId="331"/>
            <ac:spMk id="17" creationId="{FF7B06CA-0F89-43FC-B14C-4EDDD301A9EB}"/>
          </ac:spMkLst>
        </pc:spChg>
        <pc:picChg chg="add">
          <ac:chgData name="Jordan Thayer" userId="2910a459-b930-4c41-a260-227abd1a5a1a" providerId="ADAL" clId="{B37C5689-2CB9-4032-8E85-B3BE963AFE2D}" dt="2020-08-09T18:17:58.716" v="763"/>
          <ac:picMkLst>
            <pc:docMk/>
            <pc:sldMk cId="3796680949" sldId="331"/>
            <ac:picMk id="18" creationId="{7D1D31A8-C011-4923-B994-F4B40850EB3E}"/>
          </ac:picMkLst>
        </pc:picChg>
      </pc:sldChg>
      <pc:sldChg chg="addSp modSp add">
        <pc:chgData name="Jordan Thayer" userId="2910a459-b930-4c41-a260-227abd1a5a1a" providerId="ADAL" clId="{B37C5689-2CB9-4032-8E85-B3BE963AFE2D}" dt="2020-08-09T18:18:03.539" v="765"/>
        <pc:sldMkLst>
          <pc:docMk/>
          <pc:sldMk cId="2097730700" sldId="332"/>
        </pc:sldMkLst>
        <pc:spChg chg="mod">
          <ac:chgData name="Jordan Thayer" userId="2910a459-b930-4c41-a260-227abd1a5a1a" providerId="ADAL" clId="{B37C5689-2CB9-4032-8E85-B3BE963AFE2D}" dt="2020-08-09T18:16:27.951" v="753" actId="1076"/>
          <ac:spMkLst>
            <pc:docMk/>
            <pc:sldMk cId="2097730700" sldId="332"/>
            <ac:spMk id="8" creationId="{CBFF2423-7327-AD4F-973D-C0573BD1B21C}"/>
          </ac:spMkLst>
        </pc:spChg>
        <pc:spChg chg="mod">
          <ac:chgData name="Jordan Thayer" userId="2910a459-b930-4c41-a260-227abd1a5a1a" providerId="ADAL" clId="{B37C5689-2CB9-4032-8E85-B3BE963AFE2D}" dt="2020-08-09T18:16:27.951" v="753" actId="1076"/>
          <ac:spMkLst>
            <pc:docMk/>
            <pc:sldMk cId="2097730700" sldId="332"/>
            <ac:spMk id="9" creationId="{15E0F1F6-4458-264E-A10F-AB8D39632973}"/>
          </ac:spMkLst>
        </pc:spChg>
        <pc:spChg chg="mod">
          <ac:chgData name="Jordan Thayer" userId="2910a459-b930-4c41-a260-227abd1a5a1a" providerId="ADAL" clId="{B37C5689-2CB9-4032-8E85-B3BE963AFE2D}" dt="2020-08-09T18:16:27.951" v="753" actId="1076"/>
          <ac:spMkLst>
            <pc:docMk/>
            <pc:sldMk cId="2097730700" sldId="332"/>
            <ac:spMk id="10" creationId="{F49CE955-35C3-3749-A801-3FF931006431}"/>
          </ac:spMkLst>
        </pc:spChg>
        <pc:spChg chg="mod">
          <ac:chgData name="Jordan Thayer" userId="2910a459-b930-4c41-a260-227abd1a5a1a" providerId="ADAL" clId="{B37C5689-2CB9-4032-8E85-B3BE963AFE2D}" dt="2020-08-09T18:16:27.951" v="753" actId="1076"/>
          <ac:spMkLst>
            <pc:docMk/>
            <pc:sldMk cId="2097730700" sldId="332"/>
            <ac:spMk id="11" creationId="{67334990-6AE0-B14C-A0BA-6D4E87D3A0F8}"/>
          </ac:spMkLst>
        </pc:spChg>
        <pc:spChg chg="mod">
          <ac:chgData name="Jordan Thayer" userId="2910a459-b930-4c41-a260-227abd1a5a1a" providerId="ADAL" clId="{B37C5689-2CB9-4032-8E85-B3BE963AFE2D}" dt="2020-08-09T18:16:27.951" v="753" actId="1076"/>
          <ac:spMkLst>
            <pc:docMk/>
            <pc:sldMk cId="2097730700" sldId="332"/>
            <ac:spMk id="12" creationId="{11E96463-22AE-2943-9D97-5C65A0633D65}"/>
          </ac:spMkLst>
        </pc:spChg>
        <pc:spChg chg="mod">
          <ac:chgData name="Jordan Thayer" userId="2910a459-b930-4c41-a260-227abd1a5a1a" providerId="ADAL" clId="{B37C5689-2CB9-4032-8E85-B3BE963AFE2D}" dt="2020-08-09T18:16:27.951" v="753" actId="1076"/>
          <ac:spMkLst>
            <pc:docMk/>
            <pc:sldMk cId="2097730700" sldId="332"/>
            <ac:spMk id="13" creationId="{41043744-C532-974E-9946-617A3604E224}"/>
          </ac:spMkLst>
        </pc:spChg>
        <pc:spChg chg="mod">
          <ac:chgData name="Jordan Thayer" userId="2910a459-b930-4c41-a260-227abd1a5a1a" providerId="ADAL" clId="{B37C5689-2CB9-4032-8E85-B3BE963AFE2D}" dt="2020-08-09T18:16:27.951" v="753" actId="1076"/>
          <ac:spMkLst>
            <pc:docMk/>
            <pc:sldMk cId="2097730700" sldId="332"/>
            <ac:spMk id="14" creationId="{1BBA554A-78DF-B242-86BF-E84C0184EC7A}"/>
          </ac:spMkLst>
        </pc:spChg>
        <pc:spChg chg="mod">
          <ac:chgData name="Jordan Thayer" userId="2910a459-b930-4c41-a260-227abd1a5a1a" providerId="ADAL" clId="{B37C5689-2CB9-4032-8E85-B3BE963AFE2D}" dt="2020-08-09T18:16:27.951" v="753" actId="1076"/>
          <ac:spMkLst>
            <pc:docMk/>
            <pc:sldMk cId="2097730700" sldId="332"/>
            <ac:spMk id="15" creationId="{07ABA6E0-1B3C-B844-B3AA-178192640589}"/>
          </ac:spMkLst>
        </pc:spChg>
        <pc:picChg chg="add">
          <ac:chgData name="Jordan Thayer" userId="2910a459-b930-4c41-a260-227abd1a5a1a" providerId="ADAL" clId="{B37C5689-2CB9-4032-8E85-B3BE963AFE2D}" dt="2020-08-09T18:18:03.539" v="765"/>
          <ac:picMkLst>
            <pc:docMk/>
            <pc:sldMk cId="2097730700" sldId="332"/>
            <ac:picMk id="16" creationId="{FC6011F9-4668-421D-AAE8-5815B0B7E424}"/>
          </ac:picMkLst>
        </pc:picChg>
      </pc:sldChg>
      <pc:sldChg chg="addSp delSp modSp add">
        <pc:chgData name="Jordan Thayer" userId="2910a459-b930-4c41-a260-227abd1a5a1a" providerId="ADAL" clId="{B37C5689-2CB9-4032-8E85-B3BE963AFE2D}" dt="2020-08-09T21:12:27.358" v="3861"/>
        <pc:sldMkLst>
          <pc:docMk/>
          <pc:sldMk cId="1032963014" sldId="333"/>
        </pc:sldMkLst>
        <pc:spChg chg="mod">
          <ac:chgData name="Jordan Thayer" userId="2910a459-b930-4c41-a260-227abd1a5a1a" providerId="ADAL" clId="{B37C5689-2CB9-4032-8E85-B3BE963AFE2D}" dt="2020-08-09T21:12:27.358" v="3861"/>
          <ac:spMkLst>
            <pc:docMk/>
            <pc:sldMk cId="1032963014" sldId="333"/>
            <ac:spMk id="4" creationId="{580ABB1B-8D11-BE4C-996F-06BC86E310D6}"/>
          </ac:spMkLst>
        </pc:spChg>
        <pc:spChg chg="mod">
          <ac:chgData name="Jordan Thayer" userId="2910a459-b930-4c41-a260-227abd1a5a1a" providerId="ADAL" clId="{B37C5689-2CB9-4032-8E85-B3BE963AFE2D}" dt="2020-08-09T18:23:34.562" v="948" actId="1076"/>
          <ac:spMkLst>
            <pc:docMk/>
            <pc:sldMk cId="1032963014" sldId="333"/>
            <ac:spMk id="5" creationId="{59B8F7C8-1DC5-F240-8BEF-BB5BF592FB16}"/>
          </ac:spMkLst>
        </pc:spChg>
        <pc:spChg chg="mod">
          <ac:chgData name="Jordan Thayer" userId="2910a459-b930-4c41-a260-227abd1a5a1a" providerId="ADAL" clId="{B37C5689-2CB9-4032-8E85-B3BE963AFE2D}" dt="2020-08-09T21:12:24.536" v="3860"/>
          <ac:spMkLst>
            <pc:docMk/>
            <pc:sldMk cId="1032963014" sldId="333"/>
            <ac:spMk id="6" creationId="{8273A405-E523-BC48-A10C-68C650548696}"/>
          </ac:spMkLst>
        </pc:spChg>
        <pc:spChg chg="mod">
          <ac:chgData name="Jordan Thayer" userId="2910a459-b930-4c41-a260-227abd1a5a1a" providerId="ADAL" clId="{B37C5689-2CB9-4032-8E85-B3BE963AFE2D}" dt="2020-08-09T18:26:09.925" v="1120" actId="20577"/>
          <ac:spMkLst>
            <pc:docMk/>
            <pc:sldMk cId="1032963014" sldId="333"/>
            <ac:spMk id="10" creationId="{86C647E0-C0EB-F544-839D-E9A0BF095752}"/>
          </ac:spMkLst>
        </pc:spChg>
        <pc:spChg chg="mod">
          <ac:chgData name="Jordan Thayer" userId="2910a459-b930-4c41-a260-227abd1a5a1a" providerId="ADAL" clId="{B37C5689-2CB9-4032-8E85-B3BE963AFE2D}" dt="2020-08-09T18:25:12.324" v="1005" actId="20577"/>
          <ac:spMkLst>
            <pc:docMk/>
            <pc:sldMk cId="1032963014" sldId="333"/>
            <ac:spMk id="13" creationId="{62E98B21-4178-B640-A795-74B7D6FC0EE8}"/>
          </ac:spMkLst>
        </pc:spChg>
        <pc:spChg chg="mod">
          <ac:chgData name="Jordan Thayer" userId="2910a459-b930-4c41-a260-227abd1a5a1a" providerId="ADAL" clId="{B37C5689-2CB9-4032-8E85-B3BE963AFE2D}" dt="2020-08-09T18:25:23.700" v="1026" actId="20577"/>
          <ac:spMkLst>
            <pc:docMk/>
            <pc:sldMk cId="1032963014" sldId="333"/>
            <ac:spMk id="18" creationId="{1833B404-9DBE-4344-9D50-9D352BA827A9}"/>
          </ac:spMkLst>
        </pc:spChg>
        <pc:spChg chg="mod">
          <ac:chgData name="Jordan Thayer" userId="2910a459-b930-4c41-a260-227abd1a5a1a" providerId="ADAL" clId="{B37C5689-2CB9-4032-8E85-B3BE963AFE2D}" dt="2020-08-09T18:23:34.562" v="948" actId="1076"/>
          <ac:spMkLst>
            <pc:docMk/>
            <pc:sldMk cId="1032963014" sldId="333"/>
            <ac:spMk id="23" creationId="{B859AD46-2E67-456F-B64A-77AF9FE09907}"/>
          </ac:spMkLst>
        </pc:spChg>
        <pc:spChg chg="del">
          <ac:chgData name="Jordan Thayer" userId="2910a459-b930-4c41-a260-227abd1a5a1a" providerId="ADAL" clId="{B37C5689-2CB9-4032-8E85-B3BE963AFE2D}" dt="2020-08-09T18:21:55.981" v="935" actId="478"/>
          <ac:spMkLst>
            <pc:docMk/>
            <pc:sldMk cId="1032963014" sldId="333"/>
            <ac:spMk id="24" creationId="{FCDE5B29-5BB3-4FD5-95D1-15778C276B8E}"/>
          </ac:spMkLst>
        </pc:spChg>
        <pc:spChg chg="add mod">
          <ac:chgData name="Jordan Thayer" userId="2910a459-b930-4c41-a260-227abd1a5a1a" providerId="ADAL" clId="{B37C5689-2CB9-4032-8E85-B3BE963AFE2D}" dt="2020-08-09T18:25:34.163" v="1063" actId="20577"/>
          <ac:spMkLst>
            <pc:docMk/>
            <pc:sldMk cId="1032963014" sldId="333"/>
            <ac:spMk id="27" creationId="{0EE9B55B-DA70-4A3D-B42F-D04BD273200B}"/>
          </ac:spMkLst>
        </pc:spChg>
        <pc:spChg chg="add mod">
          <ac:chgData name="Jordan Thayer" userId="2910a459-b930-4c41-a260-227abd1a5a1a" providerId="ADAL" clId="{B37C5689-2CB9-4032-8E85-B3BE963AFE2D}" dt="2020-08-09T18:25:43.252" v="1075" actId="20577"/>
          <ac:spMkLst>
            <pc:docMk/>
            <pc:sldMk cId="1032963014" sldId="333"/>
            <ac:spMk id="28" creationId="{A18BCA31-AE16-4EFE-9D48-8784003A0B3C}"/>
          </ac:spMkLst>
        </pc:spChg>
        <pc:spChg chg="add mod">
          <ac:chgData name="Jordan Thayer" userId="2910a459-b930-4c41-a260-227abd1a5a1a" providerId="ADAL" clId="{B37C5689-2CB9-4032-8E85-B3BE963AFE2D}" dt="2020-08-09T18:25:51.037" v="1092" actId="20577"/>
          <ac:spMkLst>
            <pc:docMk/>
            <pc:sldMk cId="1032963014" sldId="333"/>
            <ac:spMk id="29" creationId="{3CF53E0E-EF87-456B-8013-DA966078F6DC}"/>
          </ac:spMkLst>
        </pc:spChg>
        <pc:spChg chg="add mod">
          <ac:chgData name="Jordan Thayer" userId="2910a459-b930-4c41-a260-227abd1a5a1a" providerId="ADAL" clId="{B37C5689-2CB9-4032-8E85-B3BE963AFE2D}" dt="2020-08-09T18:26:01.068" v="1113" actId="20577"/>
          <ac:spMkLst>
            <pc:docMk/>
            <pc:sldMk cId="1032963014" sldId="333"/>
            <ac:spMk id="30" creationId="{D16284F6-5260-46C9-A3E0-0BDF72001C7B}"/>
          </ac:spMkLst>
        </pc:spChg>
        <pc:cxnChg chg="add mod">
          <ac:chgData name="Jordan Thayer" userId="2910a459-b930-4c41-a260-227abd1a5a1a" providerId="ADAL" clId="{B37C5689-2CB9-4032-8E85-B3BE963AFE2D}" dt="2020-08-09T18:24:17.717" v="961" actId="14100"/>
          <ac:cxnSpMkLst>
            <pc:docMk/>
            <pc:sldMk cId="1032963014" sldId="333"/>
            <ac:cxnSpMk id="33" creationId="{CCE9EF55-3E42-40BF-8143-E61370E16946}"/>
          </ac:cxnSpMkLst>
        </pc:cxnChg>
        <pc:cxnChg chg="mod">
          <ac:chgData name="Jordan Thayer" userId="2910a459-b930-4c41-a260-227abd1a5a1a" providerId="ADAL" clId="{B37C5689-2CB9-4032-8E85-B3BE963AFE2D}" dt="2020-08-09T18:24:09.922" v="958" actId="1076"/>
          <ac:cxnSpMkLst>
            <pc:docMk/>
            <pc:sldMk cId="1032963014" sldId="333"/>
            <ac:cxnSpMk id="35" creationId="{50B2BB09-FF8C-D746-B43D-657EEDBDD7A7}"/>
          </ac:cxnSpMkLst>
        </pc:cxnChg>
        <pc:cxnChg chg="add mod">
          <ac:chgData name="Jordan Thayer" userId="2910a459-b930-4c41-a260-227abd1a5a1a" providerId="ADAL" clId="{B37C5689-2CB9-4032-8E85-B3BE963AFE2D}" dt="2020-08-09T18:24:24.607" v="964" actId="14100"/>
          <ac:cxnSpMkLst>
            <pc:docMk/>
            <pc:sldMk cId="1032963014" sldId="333"/>
            <ac:cxnSpMk id="36" creationId="{AB82FE78-4097-4019-A5D8-79378F662BE3}"/>
          </ac:cxnSpMkLst>
        </pc:cxnChg>
        <pc:cxnChg chg="mod">
          <ac:chgData name="Jordan Thayer" userId="2910a459-b930-4c41-a260-227abd1a5a1a" providerId="ADAL" clId="{B37C5689-2CB9-4032-8E85-B3BE963AFE2D}" dt="2020-08-09T18:24:09.922" v="958" actId="1076"/>
          <ac:cxnSpMkLst>
            <pc:docMk/>
            <pc:sldMk cId="1032963014" sldId="333"/>
            <ac:cxnSpMk id="38" creationId="{B9EC7EAD-87F4-EF4A-B0CF-F5B9EDD9A0AE}"/>
          </ac:cxnSpMkLst>
        </pc:cxnChg>
        <pc:cxnChg chg="add mod">
          <ac:chgData name="Jordan Thayer" userId="2910a459-b930-4c41-a260-227abd1a5a1a" providerId="ADAL" clId="{B37C5689-2CB9-4032-8E85-B3BE963AFE2D}" dt="2020-08-09T18:24:30.871" v="967" actId="14100"/>
          <ac:cxnSpMkLst>
            <pc:docMk/>
            <pc:sldMk cId="1032963014" sldId="333"/>
            <ac:cxnSpMk id="39" creationId="{70FE1DC0-0B82-4A82-A843-BFEB43320705}"/>
          </ac:cxnSpMkLst>
        </pc:cxnChg>
        <pc:cxnChg chg="add mod">
          <ac:chgData name="Jordan Thayer" userId="2910a459-b930-4c41-a260-227abd1a5a1a" providerId="ADAL" clId="{B37C5689-2CB9-4032-8E85-B3BE963AFE2D}" dt="2020-08-09T18:24:36.907" v="970" actId="14100"/>
          <ac:cxnSpMkLst>
            <pc:docMk/>
            <pc:sldMk cId="1032963014" sldId="333"/>
            <ac:cxnSpMk id="42" creationId="{D74B0D05-24D5-4E40-BDC9-6C08C8C3F96C}"/>
          </ac:cxnSpMkLst>
        </pc:cxnChg>
      </pc:sldChg>
      <pc:sldChg chg="addSp delSp modSp add">
        <pc:chgData name="Jordan Thayer" userId="2910a459-b930-4c41-a260-227abd1a5a1a" providerId="ADAL" clId="{B37C5689-2CB9-4032-8E85-B3BE963AFE2D}" dt="2020-08-10T02:46:22.284" v="10128" actId="1076"/>
        <pc:sldMkLst>
          <pc:docMk/>
          <pc:sldMk cId="3662630784" sldId="334"/>
        </pc:sldMkLst>
        <pc:spChg chg="del mod">
          <ac:chgData name="Jordan Thayer" userId="2910a459-b930-4c41-a260-227abd1a5a1a" providerId="ADAL" clId="{B37C5689-2CB9-4032-8E85-B3BE963AFE2D}" dt="2020-08-10T02:46:12.056" v="10126" actId="478"/>
          <ac:spMkLst>
            <pc:docMk/>
            <pc:sldMk cId="3662630784" sldId="334"/>
            <ac:spMk id="4" creationId="{580ABB1B-8D11-BE4C-996F-06BC86E310D6}"/>
          </ac:spMkLst>
        </pc:spChg>
        <pc:spChg chg="mod">
          <ac:chgData name="Jordan Thayer" userId="2910a459-b930-4c41-a260-227abd1a5a1a" providerId="ADAL" clId="{B37C5689-2CB9-4032-8E85-B3BE963AFE2D}" dt="2020-08-10T02:46:22.284" v="10128" actId="1076"/>
          <ac:spMkLst>
            <pc:docMk/>
            <pc:sldMk cId="3662630784" sldId="334"/>
            <ac:spMk id="5" creationId="{59B8F7C8-1DC5-F240-8BEF-BB5BF592FB16}"/>
          </ac:spMkLst>
        </pc:spChg>
        <pc:spChg chg="mod">
          <ac:chgData name="Jordan Thayer" userId="2910a459-b930-4c41-a260-227abd1a5a1a" providerId="ADAL" clId="{B37C5689-2CB9-4032-8E85-B3BE963AFE2D}" dt="2020-08-10T02:46:22.284" v="10128" actId="1076"/>
          <ac:spMkLst>
            <pc:docMk/>
            <pc:sldMk cId="3662630784" sldId="334"/>
            <ac:spMk id="6" creationId="{8273A405-E523-BC48-A10C-68C650548696}"/>
          </ac:spMkLst>
        </pc:spChg>
        <pc:spChg chg="mod">
          <ac:chgData name="Jordan Thayer" userId="2910a459-b930-4c41-a260-227abd1a5a1a" providerId="ADAL" clId="{B37C5689-2CB9-4032-8E85-B3BE963AFE2D}" dt="2020-08-09T18:26:18.780" v="1127" actId="20577"/>
          <ac:spMkLst>
            <pc:docMk/>
            <pc:sldMk cId="3662630784" sldId="334"/>
            <ac:spMk id="10" creationId="{86C647E0-C0EB-F544-839D-E9A0BF095752}"/>
          </ac:spMkLst>
        </pc:spChg>
        <pc:spChg chg="del">
          <ac:chgData name="Jordan Thayer" userId="2910a459-b930-4c41-a260-227abd1a5a1a" providerId="ADAL" clId="{B37C5689-2CB9-4032-8E85-B3BE963AFE2D}" dt="2020-08-09T18:27:06.982" v="1205" actId="478"/>
          <ac:spMkLst>
            <pc:docMk/>
            <pc:sldMk cId="3662630784" sldId="334"/>
            <ac:spMk id="13" creationId="{62E98B21-4178-B640-A795-74B7D6FC0EE8}"/>
          </ac:spMkLst>
        </pc:spChg>
        <pc:spChg chg="del">
          <ac:chgData name="Jordan Thayer" userId="2910a459-b930-4c41-a260-227abd1a5a1a" providerId="ADAL" clId="{B37C5689-2CB9-4032-8E85-B3BE963AFE2D}" dt="2020-08-09T18:27:06.441" v="1204" actId="478"/>
          <ac:spMkLst>
            <pc:docMk/>
            <pc:sldMk cId="3662630784" sldId="334"/>
            <ac:spMk id="18" creationId="{1833B404-9DBE-4344-9D50-9D352BA827A9}"/>
          </ac:spMkLst>
        </pc:spChg>
        <pc:spChg chg="add mod">
          <ac:chgData name="Jordan Thayer" userId="2910a459-b930-4c41-a260-227abd1a5a1a" providerId="ADAL" clId="{B37C5689-2CB9-4032-8E85-B3BE963AFE2D}" dt="2020-08-10T02:46:22.284" v="10128" actId="1076"/>
          <ac:spMkLst>
            <pc:docMk/>
            <pc:sldMk cId="3662630784" sldId="334"/>
            <ac:spMk id="20" creationId="{64B7D044-5B1B-4B24-9EB2-C2319FA48C0B}"/>
          </ac:spMkLst>
        </pc:spChg>
        <pc:spChg chg="del mod">
          <ac:chgData name="Jordan Thayer" userId="2910a459-b930-4c41-a260-227abd1a5a1a" providerId="ADAL" clId="{B37C5689-2CB9-4032-8E85-B3BE963AFE2D}" dt="2020-08-10T02:46:10.685" v="10125" actId="478"/>
          <ac:spMkLst>
            <pc:docMk/>
            <pc:sldMk cId="3662630784" sldId="334"/>
            <ac:spMk id="23" creationId="{B859AD46-2E67-456F-B64A-77AF9FE09907}"/>
          </ac:spMkLst>
        </pc:spChg>
        <pc:spChg chg="del">
          <ac:chgData name="Jordan Thayer" userId="2910a459-b930-4c41-a260-227abd1a5a1a" providerId="ADAL" clId="{B37C5689-2CB9-4032-8E85-B3BE963AFE2D}" dt="2020-08-09T18:27:05.908" v="1203" actId="478"/>
          <ac:spMkLst>
            <pc:docMk/>
            <pc:sldMk cId="3662630784" sldId="334"/>
            <ac:spMk id="27" creationId="{0EE9B55B-DA70-4A3D-B42F-D04BD273200B}"/>
          </ac:spMkLst>
        </pc:spChg>
        <pc:spChg chg="del">
          <ac:chgData name="Jordan Thayer" userId="2910a459-b930-4c41-a260-227abd1a5a1a" providerId="ADAL" clId="{B37C5689-2CB9-4032-8E85-B3BE963AFE2D}" dt="2020-08-09T18:27:05.356" v="1202" actId="478"/>
          <ac:spMkLst>
            <pc:docMk/>
            <pc:sldMk cId="3662630784" sldId="334"/>
            <ac:spMk id="28" creationId="{A18BCA31-AE16-4EFE-9D48-8784003A0B3C}"/>
          </ac:spMkLst>
        </pc:spChg>
        <pc:spChg chg="del">
          <ac:chgData name="Jordan Thayer" userId="2910a459-b930-4c41-a260-227abd1a5a1a" providerId="ADAL" clId="{B37C5689-2CB9-4032-8E85-B3BE963AFE2D}" dt="2020-08-09T18:27:04.788" v="1201" actId="478"/>
          <ac:spMkLst>
            <pc:docMk/>
            <pc:sldMk cId="3662630784" sldId="334"/>
            <ac:spMk id="29" creationId="{3CF53E0E-EF87-456B-8013-DA966078F6DC}"/>
          </ac:spMkLst>
        </pc:spChg>
        <pc:spChg chg="del">
          <ac:chgData name="Jordan Thayer" userId="2910a459-b930-4c41-a260-227abd1a5a1a" providerId="ADAL" clId="{B37C5689-2CB9-4032-8E85-B3BE963AFE2D}" dt="2020-08-09T18:27:04.268" v="1200" actId="478"/>
          <ac:spMkLst>
            <pc:docMk/>
            <pc:sldMk cId="3662630784" sldId="334"/>
            <ac:spMk id="30" creationId="{D16284F6-5260-46C9-A3E0-0BDF72001C7B}"/>
          </ac:spMkLst>
        </pc:spChg>
        <pc:cxnChg chg="del mod">
          <ac:chgData name="Jordan Thayer" userId="2910a459-b930-4c41-a260-227abd1a5a1a" providerId="ADAL" clId="{B37C5689-2CB9-4032-8E85-B3BE963AFE2D}" dt="2020-08-09T18:27:02.124" v="1197" actId="478"/>
          <ac:cxnSpMkLst>
            <pc:docMk/>
            <pc:sldMk cId="3662630784" sldId="334"/>
            <ac:cxnSpMk id="33" creationId="{CCE9EF55-3E42-40BF-8143-E61370E16946}"/>
          </ac:cxnSpMkLst>
        </pc:cxnChg>
        <pc:cxnChg chg="del mod">
          <ac:chgData name="Jordan Thayer" userId="2910a459-b930-4c41-a260-227abd1a5a1a" providerId="ADAL" clId="{B37C5689-2CB9-4032-8E85-B3BE963AFE2D}" dt="2020-08-09T18:27:03.387" v="1199" actId="478"/>
          <ac:cxnSpMkLst>
            <pc:docMk/>
            <pc:sldMk cId="3662630784" sldId="334"/>
            <ac:cxnSpMk id="35" creationId="{50B2BB09-FF8C-D746-B43D-657EEDBDD7A7}"/>
          </ac:cxnSpMkLst>
        </pc:cxnChg>
        <pc:cxnChg chg="del mod">
          <ac:chgData name="Jordan Thayer" userId="2910a459-b930-4c41-a260-227abd1a5a1a" providerId="ADAL" clId="{B37C5689-2CB9-4032-8E85-B3BE963AFE2D}" dt="2020-08-09T18:27:01.539" v="1196" actId="478"/>
          <ac:cxnSpMkLst>
            <pc:docMk/>
            <pc:sldMk cId="3662630784" sldId="334"/>
            <ac:cxnSpMk id="36" creationId="{AB82FE78-4097-4019-A5D8-79378F662BE3}"/>
          </ac:cxnSpMkLst>
        </pc:cxnChg>
        <pc:cxnChg chg="del mod">
          <ac:chgData name="Jordan Thayer" userId="2910a459-b930-4c41-a260-227abd1a5a1a" providerId="ADAL" clId="{B37C5689-2CB9-4032-8E85-B3BE963AFE2D}" dt="2020-08-09T18:27:02.683" v="1198" actId="478"/>
          <ac:cxnSpMkLst>
            <pc:docMk/>
            <pc:sldMk cId="3662630784" sldId="334"/>
            <ac:cxnSpMk id="38" creationId="{B9EC7EAD-87F4-EF4A-B0CF-F5B9EDD9A0AE}"/>
          </ac:cxnSpMkLst>
        </pc:cxnChg>
        <pc:cxnChg chg="del mod">
          <ac:chgData name="Jordan Thayer" userId="2910a459-b930-4c41-a260-227abd1a5a1a" providerId="ADAL" clId="{B37C5689-2CB9-4032-8E85-B3BE963AFE2D}" dt="2020-08-09T18:27:01.019" v="1195" actId="478"/>
          <ac:cxnSpMkLst>
            <pc:docMk/>
            <pc:sldMk cId="3662630784" sldId="334"/>
            <ac:cxnSpMk id="39" creationId="{70FE1DC0-0B82-4A82-A843-BFEB43320705}"/>
          </ac:cxnSpMkLst>
        </pc:cxnChg>
        <pc:cxnChg chg="del mod">
          <ac:chgData name="Jordan Thayer" userId="2910a459-b930-4c41-a260-227abd1a5a1a" providerId="ADAL" clId="{B37C5689-2CB9-4032-8E85-B3BE963AFE2D}" dt="2020-08-09T18:27:00.443" v="1194" actId="478"/>
          <ac:cxnSpMkLst>
            <pc:docMk/>
            <pc:sldMk cId="3662630784" sldId="334"/>
            <ac:cxnSpMk id="42" creationId="{D74B0D05-24D5-4E40-BDC9-6C08C8C3F96C}"/>
          </ac:cxnSpMkLst>
        </pc:cxnChg>
      </pc:sldChg>
      <pc:sldChg chg="modSp add del">
        <pc:chgData name="Jordan Thayer" userId="2910a459-b930-4c41-a260-227abd1a5a1a" providerId="ADAL" clId="{B37C5689-2CB9-4032-8E85-B3BE963AFE2D}" dt="2020-08-09T18:28:48.768" v="1240" actId="2696"/>
        <pc:sldMkLst>
          <pc:docMk/>
          <pc:sldMk cId="448230575" sldId="335"/>
        </pc:sldMkLst>
        <pc:spChg chg="mod">
          <ac:chgData name="Jordan Thayer" userId="2910a459-b930-4c41-a260-227abd1a5a1a" providerId="ADAL" clId="{B37C5689-2CB9-4032-8E85-B3BE963AFE2D}" dt="2020-08-09T18:28:36.371" v="1239" actId="20577"/>
          <ac:spMkLst>
            <pc:docMk/>
            <pc:sldMk cId="448230575" sldId="335"/>
            <ac:spMk id="10" creationId="{86C647E0-C0EB-F544-839D-E9A0BF095752}"/>
          </ac:spMkLst>
        </pc:spChg>
      </pc:sldChg>
      <pc:sldChg chg="modSp add">
        <pc:chgData name="Jordan Thayer" userId="2910a459-b930-4c41-a260-227abd1a5a1a" providerId="ADAL" clId="{B37C5689-2CB9-4032-8E85-B3BE963AFE2D}" dt="2020-08-09T18:30:06.694" v="1345" actId="20577"/>
        <pc:sldMkLst>
          <pc:docMk/>
          <pc:sldMk cId="2558600758" sldId="335"/>
        </pc:sldMkLst>
        <pc:spChg chg="mod">
          <ac:chgData name="Jordan Thayer" userId="2910a459-b930-4c41-a260-227abd1a5a1a" providerId="ADAL" clId="{B37C5689-2CB9-4032-8E85-B3BE963AFE2D}" dt="2020-08-09T18:29:53.408" v="1305" actId="20577"/>
          <ac:spMkLst>
            <pc:docMk/>
            <pc:sldMk cId="2558600758" sldId="335"/>
            <ac:spMk id="4" creationId="{580ABB1B-8D11-BE4C-996F-06BC86E310D6}"/>
          </ac:spMkLst>
        </pc:spChg>
        <pc:spChg chg="mod">
          <ac:chgData name="Jordan Thayer" userId="2910a459-b930-4c41-a260-227abd1a5a1a" providerId="ADAL" clId="{B37C5689-2CB9-4032-8E85-B3BE963AFE2D}" dt="2020-08-09T18:29:46.843" v="1293" actId="20577"/>
          <ac:spMkLst>
            <pc:docMk/>
            <pc:sldMk cId="2558600758" sldId="335"/>
            <ac:spMk id="5" creationId="{59B8F7C8-1DC5-F240-8BEF-BB5BF592FB16}"/>
          </ac:spMkLst>
        </pc:spChg>
        <pc:spChg chg="mod">
          <ac:chgData name="Jordan Thayer" userId="2910a459-b930-4c41-a260-227abd1a5a1a" providerId="ADAL" clId="{B37C5689-2CB9-4032-8E85-B3BE963AFE2D}" dt="2020-08-09T18:29:41.756" v="1276" actId="20577"/>
          <ac:spMkLst>
            <pc:docMk/>
            <pc:sldMk cId="2558600758" sldId="335"/>
            <ac:spMk id="6" creationId="{8273A405-E523-BC48-A10C-68C650548696}"/>
          </ac:spMkLst>
        </pc:spChg>
        <pc:spChg chg="mod">
          <ac:chgData name="Jordan Thayer" userId="2910a459-b930-4c41-a260-227abd1a5a1a" providerId="ADAL" clId="{B37C5689-2CB9-4032-8E85-B3BE963AFE2D}" dt="2020-08-09T18:29:29.644" v="1253" actId="20577"/>
          <ac:spMkLst>
            <pc:docMk/>
            <pc:sldMk cId="2558600758" sldId="335"/>
            <ac:spMk id="10" creationId="{86C647E0-C0EB-F544-839D-E9A0BF095752}"/>
          </ac:spMkLst>
        </pc:spChg>
        <pc:spChg chg="mod">
          <ac:chgData name="Jordan Thayer" userId="2910a459-b930-4c41-a260-227abd1a5a1a" providerId="ADAL" clId="{B37C5689-2CB9-4032-8E85-B3BE963AFE2D}" dt="2020-08-09T18:30:06.694" v="1345" actId="20577"/>
          <ac:spMkLst>
            <pc:docMk/>
            <pc:sldMk cId="2558600758" sldId="335"/>
            <ac:spMk id="20" creationId="{64B7D044-5B1B-4B24-9EB2-C2319FA48C0B}"/>
          </ac:spMkLst>
        </pc:spChg>
        <pc:spChg chg="mod">
          <ac:chgData name="Jordan Thayer" userId="2910a459-b930-4c41-a260-227abd1a5a1a" providerId="ADAL" clId="{B37C5689-2CB9-4032-8E85-B3BE963AFE2D}" dt="2020-08-09T18:29:59.579" v="1316" actId="20577"/>
          <ac:spMkLst>
            <pc:docMk/>
            <pc:sldMk cId="2558600758" sldId="335"/>
            <ac:spMk id="23" creationId="{B859AD46-2E67-456F-B64A-77AF9FE09907}"/>
          </ac:spMkLst>
        </pc:spChg>
      </pc:sldChg>
      <pc:sldChg chg="add del">
        <pc:chgData name="Jordan Thayer" userId="2910a459-b930-4c41-a260-227abd1a5a1a" providerId="ADAL" clId="{B37C5689-2CB9-4032-8E85-B3BE963AFE2D}" dt="2020-08-09T18:29:14.866" v="1242" actId="2696"/>
        <pc:sldMkLst>
          <pc:docMk/>
          <pc:sldMk cId="3638496698" sldId="335"/>
        </pc:sldMkLst>
      </pc:sldChg>
      <pc:sldChg chg="addSp modSp add">
        <pc:chgData name="Jordan Thayer" userId="2910a459-b930-4c41-a260-227abd1a5a1a" providerId="ADAL" clId="{B37C5689-2CB9-4032-8E85-B3BE963AFE2D}" dt="2020-08-09T18:39:45.584" v="1609" actId="14826"/>
        <pc:sldMkLst>
          <pc:docMk/>
          <pc:sldMk cId="2991355855" sldId="336"/>
        </pc:sldMkLst>
        <pc:spChg chg="mod">
          <ac:chgData name="Jordan Thayer" userId="2910a459-b930-4c41-a260-227abd1a5a1a" providerId="ADAL" clId="{B37C5689-2CB9-4032-8E85-B3BE963AFE2D}" dt="2020-08-09T18:37:28.452" v="1456" actId="1076"/>
          <ac:spMkLst>
            <pc:docMk/>
            <pc:sldMk cId="2991355855" sldId="336"/>
            <ac:spMk id="10" creationId="{3DD471C4-4F6A-BB48-8E48-1C6AE514B32A}"/>
          </ac:spMkLst>
        </pc:spChg>
        <pc:spChg chg="mod">
          <ac:chgData name="Jordan Thayer" userId="2910a459-b930-4c41-a260-227abd1a5a1a" providerId="ADAL" clId="{B37C5689-2CB9-4032-8E85-B3BE963AFE2D}" dt="2020-08-09T18:37:28.452" v="1456" actId="1076"/>
          <ac:spMkLst>
            <pc:docMk/>
            <pc:sldMk cId="2991355855" sldId="336"/>
            <ac:spMk id="11" creationId="{40655B8D-614D-4141-BBA8-09F5F6286FD8}"/>
          </ac:spMkLst>
        </pc:spChg>
        <pc:spChg chg="mod">
          <ac:chgData name="Jordan Thayer" userId="2910a459-b930-4c41-a260-227abd1a5a1a" providerId="ADAL" clId="{B37C5689-2CB9-4032-8E85-B3BE963AFE2D}" dt="2020-08-09T18:37:28.452" v="1456" actId="1076"/>
          <ac:spMkLst>
            <pc:docMk/>
            <pc:sldMk cId="2991355855" sldId="336"/>
            <ac:spMk id="13" creationId="{75DBA0B4-D86C-404E-A8F3-123A53B2D5EA}"/>
          </ac:spMkLst>
        </pc:spChg>
        <pc:spChg chg="mod">
          <ac:chgData name="Jordan Thayer" userId="2910a459-b930-4c41-a260-227abd1a5a1a" providerId="ADAL" clId="{B37C5689-2CB9-4032-8E85-B3BE963AFE2D}" dt="2020-08-09T18:37:39.049" v="1488" actId="20577"/>
          <ac:spMkLst>
            <pc:docMk/>
            <pc:sldMk cId="2991355855" sldId="336"/>
            <ac:spMk id="14" creationId="{07BD7121-4F87-D745-9F21-C619F1E17348}"/>
          </ac:spMkLst>
        </pc:spChg>
        <pc:spChg chg="add mod">
          <ac:chgData name="Jordan Thayer" userId="2910a459-b930-4c41-a260-227abd1a5a1a" providerId="ADAL" clId="{B37C5689-2CB9-4032-8E85-B3BE963AFE2D}" dt="2020-08-09T18:37:28.452" v="1456" actId="1076"/>
          <ac:spMkLst>
            <pc:docMk/>
            <pc:sldMk cId="2991355855" sldId="336"/>
            <ac:spMk id="15" creationId="{D66EC710-FD01-4726-892F-1D3939778377}"/>
          </ac:spMkLst>
        </pc:spChg>
        <pc:spChg chg="add mod">
          <ac:chgData name="Jordan Thayer" userId="2910a459-b930-4c41-a260-227abd1a5a1a" providerId="ADAL" clId="{B37C5689-2CB9-4032-8E85-B3BE963AFE2D}" dt="2020-08-09T18:38:10.778" v="1556" actId="20577"/>
          <ac:spMkLst>
            <pc:docMk/>
            <pc:sldMk cId="2991355855" sldId="336"/>
            <ac:spMk id="16" creationId="{4D5DC316-F517-4802-B3F7-E5EDBC0090F9}"/>
          </ac:spMkLst>
        </pc:spChg>
        <pc:spChg chg="add mod">
          <ac:chgData name="Jordan Thayer" userId="2910a459-b930-4c41-a260-227abd1a5a1a" providerId="ADAL" clId="{B37C5689-2CB9-4032-8E85-B3BE963AFE2D}" dt="2020-08-09T18:37:28.452" v="1456" actId="1076"/>
          <ac:spMkLst>
            <pc:docMk/>
            <pc:sldMk cId="2991355855" sldId="336"/>
            <ac:spMk id="18" creationId="{0FA16990-05B0-49C5-989D-2CEE383D9B2D}"/>
          </ac:spMkLst>
        </pc:spChg>
        <pc:spChg chg="add mod">
          <ac:chgData name="Jordan Thayer" userId="2910a459-b930-4c41-a260-227abd1a5a1a" providerId="ADAL" clId="{B37C5689-2CB9-4032-8E85-B3BE963AFE2D}" dt="2020-08-09T18:39:06.994" v="1599" actId="20577"/>
          <ac:spMkLst>
            <pc:docMk/>
            <pc:sldMk cId="2991355855" sldId="336"/>
            <ac:spMk id="19" creationId="{86FAE83D-62E1-4292-9EDF-51828AA12128}"/>
          </ac:spMkLst>
        </pc:spChg>
        <pc:spChg chg="add mod">
          <ac:chgData name="Jordan Thayer" userId="2910a459-b930-4c41-a260-227abd1a5a1a" providerId="ADAL" clId="{B37C5689-2CB9-4032-8E85-B3BE963AFE2D}" dt="2020-08-09T18:37:28.452" v="1456" actId="1076"/>
          <ac:spMkLst>
            <pc:docMk/>
            <pc:sldMk cId="2991355855" sldId="336"/>
            <ac:spMk id="23" creationId="{802205FC-8A14-4AC3-8BD2-9EB32677C138}"/>
          </ac:spMkLst>
        </pc:spChg>
        <pc:spChg chg="add mod">
          <ac:chgData name="Jordan Thayer" userId="2910a459-b930-4c41-a260-227abd1a5a1a" providerId="ADAL" clId="{B37C5689-2CB9-4032-8E85-B3BE963AFE2D}" dt="2020-08-09T18:39:28.571" v="1608" actId="20577"/>
          <ac:spMkLst>
            <pc:docMk/>
            <pc:sldMk cId="2991355855" sldId="336"/>
            <ac:spMk id="24" creationId="{23180F78-38DE-49C3-A709-8812CB990950}"/>
          </ac:spMkLst>
        </pc:spChg>
        <pc:picChg chg="add mod">
          <ac:chgData name="Jordan Thayer" userId="2910a459-b930-4c41-a260-227abd1a5a1a" providerId="ADAL" clId="{B37C5689-2CB9-4032-8E85-B3BE963AFE2D}" dt="2020-08-09T18:38:35.289" v="1557" actId="14826"/>
          <ac:picMkLst>
            <pc:docMk/>
            <pc:sldMk cId="2991355855" sldId="336"/>
            <ac:picMk id="17" creationId="{21719F27-4AD6-435F-952C-626FC595C9F5}"/>
          </ac:picMkLst>
        </pc:picChg>
        <pc:picChg chg="mod">
          <ac:chgData name="Jordan Thayer" userId="2910a459-b930-4c41-a260-227abd1a5a1a" providerId="ADAL" clId="{B37C5689-2CB9-4032-8E85-B3BE963AFE2D}" dt="2020-08-09T18:37:53.726" v="1489" actId="14826"/>
          <ac:picMkLst>
            <pc:docMk/>
            <pc:sldMk cId="2991355855" sldId="336"/>
            <ac:picMk id="20" creationId="{AF5E89F3-5267-674C-8144-507FEC593A25}"/>
          </ac:picMkLst>
        </pc:picChg>
        <pc:picChg chg="add mod">
          <ac:chgData name="Jordan Thayer" userId="2910a459-b930-4c41-a260-227abd1a5a1a" providerId="ADAL" clId="{B37C5689-2CB9-4032-8E85-B3BE963AFE2D}" dt="2020-08-09T18:39:20.232" v="1600" actId="14826"/>
          <ac:picMkLst>
            <pc:docMk/>
            <pc:sldMk cId="2991355855" sldId="336"/>
            <ac:picMk id="21" creationId="{8CF94DAC-4750-4768-94A6-D863469B8411}"/>
          </ac:picMkLst>
        </pc:picChg>
        <pc:picChg chg="mod">
          <ac:chgData name="Jordan Thayer" userId="2910a459-b930-4c41-a260-227abd1a5a1a" providerId="ADAL" clId="{B37C5689-2CB9-4032-8E85-B3BE963AFE2D}" dt="2020-08-09T18:37:28.452" v="1456" actId="1076"/>
          <ac:picMkLst>
            <pc:docMk/>
            <pc:sldMk cId="2991355855" sldId="336"/>
            <ac:picMk id="22" creationId="{A658C0F5-AD0F-EB40-ADBB-B10A67191D9E}"/>
          </ac:picMkLst>
        </pc:picChg>
        <pc:picChg chg="add mod">
          <ac:chgData name="Jordan Thayer" userId="2910a459-b930-4c41-a260-227abd1a5a1a" providerId="ADAL" clId="{B37C5689-2CB9-4032-8E85-B3BE963AFE2D}" dt="2020-08-09T18:39:45.584" v="1609" actId="14826"/>
          <ac:picMkLst>
            <pc:docMk/>
            <pc:sldMk cId="2991355855" sldId="336"/>
            <ac:picMk id="25" creationId="{28B984FD-1A1A-43AC-B3EE-46F6175B9792}"/>
          </ac:picMkLst>
        </pc:picChg>
      </pc:sldChg>
      <pc:sldChg chg="delSp modSp add modNotesTx">
        <pc:chgData name="Jordan Thayer" userId="2910a459-b930-4c41-a260-227abd1a5a1a" providerId="ADAL" clId="{B37C5689-2CB9-4032-8E85-B3BE963AFE2D}" dt="2020-08-10T12:56:05.109" v="13346" actId="20577"/>
        <pc:sldMkLst>
          <pc:docMk/>
          <pc:sldMk cId="3365620666" sldId="337"/>
        </pc:sldMkLst>
        <pc:spChg chg="mod">
          <ac:chgData name="Jordan Thayer" userId="2910a459-b930-4c41-a260-227abd1a5a1a" providerId="ADAL" clId="{B37C5689-2CB9-4032-8E85-B3BE963AFE2D}" dt="2020-08-09T18:41:18.158" v="1804" actId="1076"/>
          <ac:spMkLst>
            <pc:docMk/>
            <pc:sldMk cId="3365620666" sldId="337"/>
            <ac:spMk id="10" creationId="{3DD471C4-4F6A-BB48-8E48-1C6AE514B32A}"/>
          </ac:spMkLst>
        </pc:spChg>
        <pc:spChg chg="mod">
          <ac:chgData name="Jordan Thayer" userId="2910a459-b930-4c41-a260-227abd1a5a1a" providerId="ADAL" clId="{B37C5689-2CB9-4032-8E85-B3BE963AFE2D}" dt="2020-08-09T18:41:18.158" v="1804" actId="1076"/>
          <ac:spMkLst>
            <pc:docMk/>
            <pc:sldMk cId="3365620666" sldId="337"/>
            <ac:spMk id="11" creationId="{40655B8D-614D-4141-BBA8-09F5F6286FD8}"/>
          </ac:spMkLst>
        </pc:spChg>
        <pc:spChg chg="mod">
          <ac:chgData name="Jordan Thayer" userId="2910a459-b930-4c41-a260-227abd1a5a1a" providerId="ADAL" clId="{B37C5689-2CB9-4032-8E85-B3BE963AFE2D}" dt="2020-08-09T18:41:18.158" v="1804" actId="1076"/>
          <ac:spMkLst>
            <pc:docMk/>
            <pc:sldMk cId="3365620666" sldId="337"/>
            <ac:spMk id="13" creationId="{75DBA0B4-D86C-404E-A8F3-123A53B2D5EA}"/>
          </ac:spMkLst>
        </pc:spChg>
        <pc:spChg chg="mod">
          <ac:chgData name="Jordan Thayer" userId="2910a459-b930-4c41-a260-227abd1a5a1a" providerId="ADAL" clId="{B37C5689-2CB9-4032-8E85-B3BE963AFE2D}" dt="2020-08-09T18:41:18.158" v="1804" actId="1076"/>
          <ac:spMkLst>
            <pc:docMk/>
            <pc:sldMk cId="3365620666" sldId="337"/>
            <ac:spMk id="14" creationId="{07BD7121-4F87-D745-9F21-C619F1E17348}"/>
          </ac:spMkLst>
        </pc:spChg>
        <pc:spChg chg="mod">
          <ac:chgData name="Jordan Thayer" userId="2910a459-b930-4c41-a260-227abd1a5a1a" providerId="ADAL" clId="{B37C5689-2CB9-4032-8E85-B3BE963AFE2D}" dt="2020-08-09T18:41:18.158" v="1804" actId="1076"/>
          <ac:spMkLst>
            <pc:docMk/>
            <pc:sldMk cId="3365620666" sldId="337"/>
            <ac:spMk id="15" creationId="{D66EC710-FD01-4726-892F-1D3939778377}"/>
          </ac:spMkLst>
        </pc:spChg>
        <pc:spChg chg="mod">
          <ac:chgData name="Jordan Thayer" userId="2910a459-b930-4c41-a260-227abd1a5a1a" providerId="ADAL" clId="{B37C5689-2CB9-4032-8E85-B3BE963AFE2D}" dt="2020-08-09T18:41:18.158" v="1804" actId="1076"/>
          <ac:spMkLst>
            <pc:docMk/>
            <pc:sldMk cId="3365620666" sldId="337"/>
            <ac:spMk id="16" creationId="{4D5DC316-F517-4802-B3F7-E5EDBC0090F9}"/>
          </ac:spMkLst>
        </pc:spChg>
        <pc:spChg chg="mod">
          <ac:chgData name="Jordan Thayer" userId="2910a459-b930-4c41-a260-227abd1a5a1a" providerId="ADAL" clId="{B37C5689-2CB9-4032-8E85-B3BE963AFE2D}" dt="2020-08-09T18:41:18.158" v="1804" actId="1076"/>
          <ac:spMkLst>
            <pc:docMk/>
            <pc:sldMk cId="3365620666" sldId="337"/>
            <ac:spMk id="18" creationId="{0FA16990-05B0-49C5-989D-2CEE383D9B2D}"/>
          </ac:spMkLst>
        </pc:spChg>
        <pc:spChg chg="mod">
          <ac:chgData name="Jordan Thayer" userId="2910a459-b930-4c41-a260-227abd1a5a1a" providerId="ADAL" clId="{B37C5689-2CB9-4032-8E85-B3BE963AFE2D}" dt="2020-08-09T18:41:18.158" v="1804" actId="1076"/>
          <ac:spMkLst>
            <pc:docMk/>
            <pc:sldMk cId="3365620666" sldId="337"/>
            <ac:spMk id="19" creationId="{86FAE83D-62E1-4292-9EDF-51828AA12128}"/>
          </ac:spMkLst>
        </pc:spChg>
        <pc:spChg chg="del">
          <ac:chgData name="Jordan Thayer" userId="2910a459-b930-4c41-a260-227abd1a5a1a" providerId="ADAL" clId="{B37C5689-2CB9-4032-8E85-B3BE963AFE2D}" dt="2020-08-09T18:41:12.689" v="1803" actId="478"/>
          <ac:spMkLst>
            <pc:docMk/>
            <pc:sldMk cId="3365620666" sldId="337"/>
            <ac:spMk id="23" creationId="{802205FC-8A14-4AC3-8BD2-9EB32677C138}"/>
          </ac:spMkLst>
        </pc:spChg>
        <pc:spChg chg="del">
          <ac:chgData name="Jordan Thayer" userId="2910a459-b930-4c41-a260-227abd1a5a1a" providerId="ADAL" clId="{B37C5689-2CB9-4032-8E85-B3BE963AFE2D}" dt="2020-08-09T18:41:12.689" v="1803" actId="478"/>
          <ac:spMkLst>
            <pc:docMk/>
            <pc:sldMk cId="3365620666" sldId="337"/>
            <ac:spMk id="24" creationId="{23180F78-38DE-49C3-A709-8812CB990950}"/>
          </ac:spMkLst>
        </pc:spChg>
        <pc:picChg chg="mod">
          <ac:chgData name="Jordan Thayer" userId="2910a459-b930-4c41-a260-227abd1a5a1a" providerId="ADAL" clId="{B37C5689-2CB9-4032-8E85-B3BE963AFE2D}" dt="2020-08-09T18:43:01.009" v="1807" actId="14826"/>
          <ac:picMkLst>
            <pc:docMk/>
            <pc:sldMk cId="3365620666" sldId="337"/>
            <ac:picMk id="17" creationId="{21719F27-4AD6-435F-952C-626FC595C9F5}"/>
          </ac:picMkLst>
        </pc:picChg>
        <pc:picChg chg="mod">
          <ac:chgData name="Jordan Thayer" userId="2910a459-b930-4c41-a260-227abd1a5a1a" providerId="ADAL" clId="{B37C5689-2CB9-4032-8E85-B3BE963AFE2D}" dt="2020-08-09T18:42:29.701" v="1806" actId="14826"/>
          <ac:picMkLst>
            <pc:docMk/>
            <pc:sldMk cId="3365620666" sldId="337"/>
            <ac:picMk id="20" creationId="{AF5E89F3-5267-674C-8144-507FEC593A25}"/>
          </ac:picMkLst>
        </pc:picChg>
        <pc:picChg chg="mod">
          <ac:chgData name="Jordan Thayer" userId="2910a459-b930-4c41-a260-227abd1a5a1a" providerId="ADAL" clId="{B37C5689-2CB9-4032-8E85-B3BE963AFE2D}" dt="2020-08-09T18:43:47.994" v="1808" actId="14826"/>
          <ac:picMkLst>
            <pc:docMk/>
            <pc:sldMk cId="3365620666" sldId="337"/>
            <ac:picMk id="21" creationId="{8CF94DAC-4750-4768-94A6-D863469B8411}"/>
          </ac:picMkLst>
        </pc:picChg>
        <pc:picChg chg="mod">
          <ac:chgData name="Jordan Thayer" userId="2910a459-b930-4c41-a260-227abd1a5a1a" providerId="ADAL" clId="{B37C5689-2CB9-4032-8E85-B3BE963AFE2D}" dt="2020-08-09T18:42:04.242" v="1805" actId="14826"/>
          <ac:picMkLst>
            <pc:docMk/>
            <pc:sldMk cId="3365620666" sldId="337"/>
            <ac:picMk id="22" creationId="{A658C0F5-AD0F-EB40-ADBB-B10A67191D9E}"/>
          </ac:picMkLst>
        </pc:picChg>
        <pc:picChg chg="del">
          <ac:chgData name="Jordan Thayer" userId="2910a459-b930-4c41-a260-227abd1a5a1a" providerId="ADAL" clId="{B37C5689-2CB9-4032-8E85-B3BE963AFE2D}" dt="2020-08-09T18:41:12.689" v="1803" actId="478"/>
          <ac:picMkLst>
            <pc:docMk/>
            <pc:sldMk cId="3365620666" sldId="337"/>
            <ac:picMk id="25" creationId="{28B984FD-1A1A-43AC-B3EE-46F6175B9792}"/>
          </ac:picMkLst>
        </pc:picChg>
      </pc:sldChg>
      <pc:sldChg chg="delSp modSp add">
        <pc:chgData name="Jordan Thayer" userId="2910a459-b930-4c41-a260-227abd1a5a1a" providerId="ADAL" clId="{B37C5689-2CB9-4032-8E85-B3BE963AFE2D}" dt="2020-08-09T18:48:37.911" v="1895" actId="14826"/>
        <pc:sldMkLst>
          <pc:docMk/>
          <pc:sldMk cId="877028645" sldId="338"/>
        </pc:sldMkLst>
        <pc:spChg chg="mod">
          <ac:chgData name="Jordan Thayer" userId="2910a459-b930-4c41-a260-227abd1a5a1a" providerId="ADAL" clId="{B37C5689-2CB9-4032-8E85-B3BE963AFE2D}" dt="2020-08-09T18:46:25.119" v="1811" actId="1076"/>
          <ac:spMkLst>
            <pc:docMk/>
            <pc:sldMk cId="877028645" sldId="338"/>
            <ac:spMk id="10" creationId="{3DD471C4-4F6A-BB48-8E48-1C6AE514B32A}"/>
          </ac:spMkLst>
        </pc:spChg>
        <pc:spChg chg="mod">
          <ac:chgData name="Jordan Thayer" userId="2910a459-b930-4c41-a260-227abd1a5a1a" providerId="ADAL" clId="{B37C5689-2CB9-4032-8E85-B3BE963AFE2D}" dt="2020-08-09T18:46:25.119" v="1811" actId="1076"/>
          <ac:spMkLst>
            <pc:docMk/>
            <pc:sldMk cId="877028645" sldId="338"/>
            <ac:spMk id="11" creationId="{40655B8D-614D-4141-BBA8-09F5F6286FD8}"/>
          </ac:spMkLst>
        </pc:spChg>
        <pc:spChg chg="mod">
          <ac:chgData name="Jordan Thayer" userId="2910a459-b930-4c41-a260-227abd1a5a1a" providerId="ADAL" clId="{B37C5689-2CB9-4032-8E85-B3BE963AFE2D}" dt="2020-08-09T18:47:04.509" v="1866" actId="20577"/>
          <ac:spMkLst>
            <pc:docMk/>
            <pc:sldMk cId="877028645" sldId="338"/>
            <ac:spMk id="13" creationId="{75DBA0B4-D86C-404E-A8F3-123A53B2D5EA}"/>
          </ac:spMkLst>
        </pc:spChg>
        <pc:spChg chg="mod">
          <ac:chgData name="Jordan Thayer" userId="2910a459-b930-4c41-a260-227abd1a5a1a" providerId="ADAL" clId="{B37C5689-2CB9-4032-8E85-B3BE963AFE2D}" dt="2020-08-09T18:47:28.208" v="1876" actId="20577"/>
          <ac:spMkLst>
            <pc:docMk/>
            <pc:sldMk cId="877028645" sldId="338"/>
            <ac:spMk id="14" creationId="{07BD7121-4F87-D745-9F21-C619F1E17348}"/>
          </ac:spMkLst>
        </pc:spChg>
        <pc:spChg chg="mod">
          <ac:chgData name="Jordan Thayer" userId="2910a459-b930-4c41-a260-227abd1a5a1a" providerId="ADAL" clId="{B37C5689-2CB9-4032-8E85-B3BE963AFE2D}" dt="2020-08-09T18:46:25.119" v="1811" actId="1076"/>
          <ac:spMkLst>
            <pc:docMk/>
            <pc:sldMk cId="877028645" sldId="338"/>
            <ac:spMk id="15" creationId="{D66EC710-FD01-4726-892F-1D3939778377}"/>
          </ac:spMkLst>
        </pc:spChg>
        <pc:spChg chg="mod">
          <ac:chgData name="Jordan Thayer" userId="2910a459-b930-4c41-a260-227abd1a5a1a" providerId="ADAL" clId="{B37C5689-2CB9-4032-8E85-B3BE963AFE2D}" dt="2020-08-09T18:47:39.256" v="1892" actId="20577"/>
          <ac:spMkLst>
            <pc:docMk/>
            <pc:sldMk cId="877028645" sldId="338"/>
            <ac:spMk id="16" creationId="{4D5DC316-F517-4802-B3F7-E5EDBC0090F9}"/>
          </ac:spMkLst>
        </pc:spChg>
        <pc:spChg chg="del">
          <ac:chgData name="Jordan Thayer" userId="2910a459-b930-4c41-a260-227abd1a5a1a" providerId="ADAL" clId="{B37C5689-2CB9-4032-8E85-B3BE963AFE2D}" dt="2020-08-09T18:46:17.156" v="1810" actId="478"/>
          <ac:spMkLst>
            <pc:docMk/>
            <pc:sldMk cId="877028645" sldId="338"/>
            <ac:spMk id="18" creationId="{0FA16990-05B0-49C5-989D-2CEE383D9B2D}"/>
          </ac:spMkLst>
        </pc:spChg>
        <pc:spChg chg="del">
          <ac:chgData name="Jordan Thayer" userId="2910a459-b930-4c41-a260-227abd1a5a1a" providerId="ADAL" clId="{B37C5689-2CB9-4032-8E85-B3BE963AFE2D}" dt="2020-08-09T18:46:17.156" v="1810" actId="478"/>
          <ac:spMkLst>
            <pc:docMk/>
            <pc:sldMk cId="877028645" sldId="338"/>
            <ac:spMk id="19" creationId="{86FAE83D-62E1-4292-9EDF-51828AA12128}"/>
          </ac:spMkLst>
        </pc:spChg>
        <pc:picChg chg="mod">
          <ac:chgData name="Jordan Thayer" userId="2910a459-b930-4c41-a260-227abd1a5a1a" providerId="ADAL" clId="{B37C5689-2CB9-4032-8E85-B3BE963AFE2D}" dt="2020-08-09T18:48:37.911" v="1895" actId="14826"/>
          <ac:picMkLst>
            <pc:docMk/>
            <pc:sldMk cId="877028645" sldId="338"/>
            <ac:picMk id="17" creationId="{21719F27-4AD6-435F-952C-626FC595C9F5}"/>
          </ac:picMkLst>
        </pc:picChg>
        <pc:picChg chg="mod">
          <ac:chgData name="Jordan Thayer" userId="2910a459-b930-4c41-a260-227abd1a5a1a" providerId="ADAL" clId="{B37C5689-2CB9-4032-8E85-B3BE963AFE2D}" dt="2020-08-09T18:48:27.345" v="1894" actId="14826"/>
          <ac:picMkLst>
            <pc:docMk/>
            <pc:sldMk cId="877028645" sldId="338"/>
            <ac:picMk id="20" creationId="{AF5E89F3-5267-674C-8144-507FEC593A25}"/>
          </ac:picMkLst>
        </pc:picChg>
        <pc:picChg chg="del">
          <ac:chgData name="Jordan Thayer" userId="2910a459-b930-4c41-a260-227abd1a5a1a" providerId="ADAL" clId="{B37C5689-2CB9-4032-8E85-B3BE963AFE2D}" dt="2020-08-09T18:46:17.156" v="1810" actId="478"/>
          <ac:picMkLst>
            <pc:docMk/>
            <pc:sldMk cId="877028645" sldId="338"/>
            <ac:picMk id="21" creationId="{8CF94DAC-4750-4768-94A6-D863469B8411}"/>
          </ac:picMkLst>
        </pc:picChg>
        <pc:picChg chg="mod">
          <ac:chgData name="Jordan Thayer" userId="2910a459-b930-4c41-a260-227abd1a5a1a" providerId="ADAL" clId="{B37C5689-2CB9-4032-8E85-B3BE963AFE2D}" dt="2020-08-09T18:48:11.526" v="1893" actId="14826"/>
          <ac:picMkLst>
            <pc:docMk/>
            <pc:sldMk cId="877028645" sldId="338"/>
            <ac:picMk id="22" creationId="{A658C0F5-AD0F-EB40-ADBB-B10A67191D9E}"/>
          </ac:picMkLst>
        </pc:picChg>
      </pc:sldChg>
      <pc:sldChg chg="delSp modSp add">
        <pc:chgData name="Jordan Thayer" userId="2910a459-b930-4c41-a260-227abd1a5a1a" providerId="ADAL" clId="{B37C5689-2CB9-4032-8E85-B3BE963AFE2D}" dt="2020-08-09T19:17:52.949" v="1902" actId="1076"/>
        <pc:sldMkLst>
          <pc:docMk/>
          <pc:sldMk cId="3550933157" sldId="340"/>
        </pc:sldMkLst>
        <pc:spChg chg="mod">
          <ac:chgData name="Jordan Thayer" userId="2910a459-b930-4c41-a260-227abd1a5a1a" providerId="ADAL" clId="{B37C5689-2CB9-4032-8E85-B3BE963AFE2D}" dt="2020-08-09T19:17:52.949" v="1902" actId="1076"/>
          <ac:spMkLst>
            <pc:docMk/>
            <pc:sldMk cId="3550933157" sldId="340"/>
            <ac:spMk id="8" creationId="{CBFF2423-7327-AD4F-973D-C0573BD1B21C}"/>
          </ac:spMkLst>
        </pc:spChg>
        <pc:spChg chg="mod">
          <ac:chgData name="Jordan Thayer" userId="2910a459-b930-4c41-a260-227abd1a5a1a" providerId="ADAL" clId="{B37C5689-2CB9-4032-8E85-B3BE963AFE2D}" dt="2020-08-09T19:17:52.949" v="1902" actId="1076"/>
          <ac:spMkLst>
            <pc:docMk/>
            <pc:sldMk cId="3550933157" sldId="340"/>
            <ac:spMk id="9" creationId="{15E0F1F6-4458-264E-A10F-AB8D39632973}"/>
          </ac:spMkLst>
        </pc:spChg>
        <pc:spChg chg="mod">
          <ac:chgData name="Jordan Thayer" userId="2910a459-b930-4c41-a260-227abd1a5a1a" providerId="ADAL" clId="{B37C5689-2CB9-4032-8E85-B3BE963AFE2D}" dt="2020-08-09T19:17:52.949" v="1902" actId="1076"/>
          <ac:spMkLst>
            <pc:docMk/>
            <pc:sldMk cId="3550933157" sldId="340"/>
            <ac:spMk id="10" creationId="{F49CE955-35C3-3749-A801-3FF931006431}"/>
          </ac:spMkLst>
        </pc:spChg>
        <pc:spChg chg="mod">
          <ac:chgData name="Jordan Thayer" userId="2910a459-b930-4c41-a260-227abd1a5a1a" providerId="ADAL" clId="{B37C5689-2CB9-4032-8E85-B3BE963AFE2D}" dt="2020-08-09T19:17:52.949" v="1902" actId="1076"/>
          <ac:spMkLst>
            <pc:docMk/>
            <pc:sldMk cId="3550933157" sldId="340"/>
            <ac:spMk id="11" creationId="{67334990-6AE0-B14C-A0BA-6D4E87D3A0F8}"/>
          </ac:spMkLst>
        </pc:spChg>
        <pc:spChg chg="mod">
          <ac:chgData name="Jordan Thayer" userId="2910a459-b930-4c41-a260-227abd1a5a1a" providerId="ADAL" clId="{B37C5689-2CB9-4032-8E85-B3BE963AFE2D}" dt="2020-08-09T19:17:52.949" v="1902" actId="1076"/>
          <ac:spMkLst>
            <pc:docMk/>
            <pc:sldMk cId="3550933157" sldId="340"/>
            <ac:spMk id="12" creationId="{11E96463-22AE-2943-9D97-5C65A0633D65}"/>
          </ac:spMkLst>
        </pc:spChg>
        <pc:spChg chg="mod">
          <ac:chgData name="Jordan Thayer" userId="2910a459-b930-4c41-a260-227abd1a5a1a" providerId="ADAL" clId="{B37C5689-2CB9-4032-8E85-B3BE963AFE2D}" dt="2020-08-09T19:17:52.949" v="1902" actId="1076"/>
          <ac:spMkLst>
            <pc:docMk/>
            <pc:sldMk cId="3550933157" sldId="340"/>
            <ac:spMk id="13" creationId="{41043744-C532-974E-9946-617A3604E224}"/>
          </ac:spMkLst>
        </pc:spChg>
        <pc:spChg chg="del">
          <ac:chgData name="Jordan Thayer" userId="2910a459-b930-4c41-a260-227abd1a5a1a" providerId="ADAL" clId="{B37C5689-2CB9-4032-8E85-B3BE963AFE2D}" dt="2020-08-09T19:17:46.818" v="1900" actId="478"/>
          <ac:spMkLst>
            <pc:docMk/>
            <pc:sldMk cId="3550933157" sldId="340"/>
            <ac:spMk id="14" creationId="{1BBA554A-78DF-B242-86BF-E84C0184EC7A}"/>
          </ac:spMkLst>
        </pc:spChg>
        <pc:spChg chg="del">
          <ac:chgData name="Jordan Thayer" userId="2910a459-b930-4c41-a260-227abd1a5a1a" providerId="ADAL" clId="{B37C5689-2CB9-4032-8E85-B3BE963AFE2D}" dt="2020-08-09T19:17:46.818" v="1900" actId="478"/>
          <ac:spMkLst>
            <pc:docMk/>
            <pc:sldMk cId="3550933157" sldId="340"/>
            <ac:spMk id="15" creationId="{07ABA6E0-1B3C-B844-B3AA-178192640589}"/>
          </ac:spMkLst>
        </pc:spChg>
      </pc:sldChg>
      <pc:sldChg chg="modSp add modNotesTx">
        <pc:chgData name="Jordan Thayer" userId="2910a459-b930-4c41-a260-227abd1a5a1a" providerId="ADAL" clId="{B37C5689-2CB9-4032-8E85-B3BE963AFE2D}" dt="2020-08-10T12:51:29.534" v="12358" actId="20577"/>
        <pc:sldMkLst>
          <pc:docMk/>
          <pc:sldMk cId="3827398503" sldId="341"/>
        </pc:sldMkLst>
        <pc:spChg chg="mod">
          <ac:chgData name="Jordan Thayer" userId="2910a459-b930-4c41-a260-227abd1a5a1a" providerId="ADAL" clId="{B37C5689-2CB9-4032-8E85-B3BE963AFE2D}" dt="2020-08-09T19:25:49.655" v="1956" actId="207"/>
          <ac:spMkLst>
            <pc:docMk/>
            <pc:sldMk cId="3827398503" sldId="341"/>
            <ac:spMk id="4" creationId="{347D8F79-0BA4-074A-A40C-58D5AAED962D}"/>
          </ac:spMkLst>
        </pc:spChg>
        <pc:spChg chg="mod">
          <ac:chgData name="Jordan Thayer" userId="2910a459-b930-4c41-a260-227abd1a5a1a" providerId="ADAL" clId="{B37C5689-2CB9-4032-8E85-B3BE963AFE2D}" dt="2020-08-09T19:25:49.655" v="1956" actId="207"/>
          <ac:spMkLst>
            <pc:docMk/>
            <pc:sldMk cId="3827398503" sldId="341"/>
            <ac:spMk id="8" creationId="{CBFF2423-7327-AD4F-973D-C0573BD1B21C}"/>
          </ac:spMkLst>
        </pc:spChg>
        <pc:spChg chg="mod">
          <ac:chgData name="Jordan Thayer" userId="2910a459-b930-4c41-a260-227abd1a5a1a" providerId="ADAL" clId="{B37C5689-2CB9-4032-8E85-B3BE963AFE2D}" dt="2020-08-09T19:20:58.565" v="1908"/>
          <ac:spMkLst>
            <pc:docMk/>
            <pc:sldMk cId="3827398503" sldId="341"/>
            <ac:spMk id="9" creationId="{15E0F1F6-4458-264E-A10F-AB8D39632973}"/>
          </ac:spMkLst>
        </pc:spChg>
        <pc:spChg chg="mod">
          <ac:chgData name="Jordan Thayer" userId="2910a459-b930-4c41-a260-227abd1a5a1a" providerId="ADAL" clId="{B37C5689-2CB9-4032-8E85-B3BE963AFE2D}" dt="2020-08-09T19:25:49.655" v="1956" actId="207"/>
          <ac:spMkLst>
            <pc:docMk/>
            <pc:sldMk cId="3827398503" sldId="341"/>
            <ac:spMk id="10" creationId="{F49CE955-35C3-3749-A801-3FF931006431}"/>
          </ac:spMkLst>
        </pc:spChg>
        <pc:spChg chg="mod">
          <ac:chgData name="Jordan Thayer" userId="2910a459-b930-4c41-a260-227abd1a5a1a" providerId="ADAL" clId="{B37C5689-2CB9-4032-8E85-B3BE963AFE2D}" dt="2020-08-09T19:21:09.388" v="1909"/>
          <ac:spMkLst>
            <pc:docMk/>
            <pc:sldMk cId="3827398503" sldId="341"/>
            <ac:spMk id="11" creationId="{67334990-6AE0-B14C-A0BA-6D4E87D3A0F8}"/>
          </ac:spMkLst>
        </pc:spChg>
        <pc:spChg chg="mod">
          <ac:chgData name="Jordan Thayer" userId="2910a459-b930-4c41-a260-227abd1a5a1a" providerId="ADAL" clId="{B37C5689-2CB9-4032-8E85-B3BE963AFE2D}" dt="2020-08-09T19:25:49.655" v="1956" actId="207"/>
          <ac:spMkLst>
            <pc:docMk/>
            <pc:sldMk cId="3827398503" sldId="341"/>
            <ac:spMk id="12" creationId="{11E96463-22AE-2943-9D97-5C65A0633D65}"/>
          </ac:spMkLst>
        </pc:spChg>
        <pc:spChg chg="mod">
          <ac:chgData name="Jordan Thayer" userId="2910a459-b930-4c41-a260-227abd1a5a1a" providerId="ADAL" clId="{B37C5689-2CB9-4032-8E85-B3BE963AFE2D}" dt="2020-08-09T19:22:55.850" v="1937" actId="20577"/>
          <ac:spMkLst>
            <pc:docMk/>
            <pc:sldMk cId="3827398503" sldId="341"/>
            <ac:spMk id="13" creationId="{41043744-C532-974E-9946-617A3604E224}"/>
          </ac:spMkLst>
        </pc:spChg>
      </pc:sldChg>
      <pc:sldChg chg="modTransition modNotesTx">
        <pc:chgData name="Jordan Thayer" userId="2910a459-b930-4c41-a260-227abd1a5a1a" providerId="ADAL" clId="{B37C5689-2CB9-4032-8E85-B3BE963AFE2D}" dt="2020-08-10T12:56:16.222" v="13348"/>
        <pc:sldMkLst>
          <pc:docMk/>
          <pc:sldMk cId="1750150917" sldId="344"/>
        </pc:sldMkLst>
      </pc:sldChg>
      <pc:sldChg chg="modSp">
        <pc:chgData name="Jordan Thayer" userId="2910a459-b930-4c41-a260-227abd1a5a1a" providerId="ADAL" clId="{B37C5689-2CB9-4032-8E85-B3BE963AFE2D}" dt="2020-08-09T21:07:22.010" v="3794" actId="207"/>
        <pc:sldMkLst>
          <pc:docMk/>
          <pc:sldMk cId="3979721160" sldId="345"/>
        </pc:sldMkLst>
        <pc:grpChg chg="mod">
          <ac:chgData name="Jordan Thayer" userId="2910a459-b930-4c41-a260-227abd1a5a1a" providerId="ADAL" clId="{B37C5689-2CB9-4032-8E85-B3BE963AFE2D}" dt="2020-08-09T21:07:22.010" v="3794" actId="207"/>
          <ac:grpSpMkLst>
            <pc:docMk/>
            <pc:sldMk cId="3979721160" sldId="345"/>
            <ac:grpSpMk id="10" creationId="{72CB7580-D824-AB4F-92D4-6F657501E8B7}"/>
          </ac:grpSpMkLst>
        </pc:grpChg>
      </pc:sldChg>
      <pc:sldChg chg="addSp delSp modSp add del mod ord setBg modNotesTx">
        <pc:chgData name="Jordan Thayer" userId="2910a459-b930-4c41-a260-227abd1a5a1a" providerId="ADAL" clId="{B37C5689-2CB9-4032-8E85-B3BE963AFE2D}" dt="2020-08-09T21:01:56.085" v="3765" actId="2696"/>
        <pc:sldMkLst>
          <pc:docMk/>
          <pc:sldMk cId="2325694045" sldId="346"/>
        </pc:sldMkLst>
        <pc:spChg chg="mod">
          <ac:chgData name="Jordan Thayer" userId="2910a459-b930-4c41-a260-227abd1a5a1a" providerId="ADAL" clId="{B37C5689-2CB9-4032-8E85-B3BE963AFE2D}" dt="2020-08-09T20:57:27.546" v="3757" actId="26606"/>
          <ac:spMkLst>
            <pc:docMk/>
            <pc:sldMk cId="2325694045" sldId="346"/>
            <ac:spMk id="2" creationId="{906C2C02-54AF-456A-94DE-7CB63AFD6760}"/>
          </ac:spMkLst>
        </pc:spChg>
        <pc:spChg chg="add del mod">
          <ac:chgData name="Jordan Thayer" userId="2910a459-b930-4c41-a260-227abd1a5a1a" providerId="ADAL" clId="{B37C5689-2CB9-4032-8E85-B3BE963AFE2D}" dt="2020-08-09T20:57:27.546" v="3757" actId="26606"/>
          <ac:spMkLst>
            <pc:docMk/>
            <pc:sldMk cId="2325694045" sldId="346"/>
            <ac:spMk id="3" creationId="{7528775E-6E01-4FB8-8200-F7261EF014A6}"/>
          </ac:spMkLst>
        </pc:spChg>
        <pc:spChg chg="add mod">
          <ac:chgData name="Jordan Thayer" userId="2910a459-b930-4c41-a260-227abd1a5a1a" providerId="ADAL" clId="{B37C5689-2CB9-4032-8E85-B3BE963AFE2D}" dt="2020-08-09T21:01:27.588" v="3763" actId="478"/>
          <ac:spMkLst>
            <pc:docMk/>
            <pc:sldMk cId="2325694045" sldId="346"/>
            <ac:spMk id="4" creationId="{953AA176-7672-4993-8785-3EA603759423}"/>
          </ac:spMkLst>
        </pc:spChg>
        <pc:spChg chg="add del">
          <ac:chgData name="Jordan Thayer" userId="2910a459-b930-4c41-a260-227abd1a5a1a" providerId="ADAL" clId="{B37C5689-2CB9-4032-8E85-B3BE963AFE2D}" dt="2020-08-09T20:57:19.507" v="3752" actId="26606"/>
          <ac:spMkLst>
            <pc:docMk/>
            <pc:sldMk cId="2325694045" sldId="346"/>
            <ac:spMk id="9" creationId="{2F56F8EA-3356-4455-9899-320874F6E465}"/>
          </ac:spMkLst>
        </pc:spChg>
        <pc:spChg chg="add del">
          <ac:chgData name="Jordan Thayer" userId="2910a459-b930-4c41-a260-227abd1a5a1a" providerId="ADAL" clId="{B37C5689-2CB9-4032-8E85-B3BE963AFE2D}" dt="2020-08-09T20:57:21.403" v="3754" actId="26606"/>
          <ac:spMkLst>
            <pc:docMk/>
            <pc:sldMk cId="2325694045" sldId="346"/>
            <ac:spMk id="11" creationId="{37E32B78-23DD-4E77-8B9C-7779E3BF20C2}"/>
          </ac:spMkLst>
        </pc:spChg>
        <pc:spChg chg="add del">
          <ac:chgData name="Jordan Thayer" userId="2910a459-b930-4c41-a260-227abd1a5a1a" providerId="ADAL" clId="{B37C5689-2CB9-4032-8E85-B3BE963AFE2D}" dt="2020-08-09T20:57:27.498" v="3756" actId="26606"/>
          <ac:spMkLst>
            <pc:docMk/>
            <pc:sldMk cId="2325694045" sldId="346"/>
            <ac:spMk id="14" creationId="{68575C10-8187-4AC4-AD72-C754EAFD2867}"/>
          </ac:spMkLst>
        </pc:spChg>
        <pc:spChg chg="add">
          <ac:chgData name="Jordan Thayer" userId="2910a459-b930-4c41-a260-227abd1a5a1a" providerId="ADAL" clId="{B37C5689-2CB9-4032-8E85-B3BE963AFE2D}" dt="2020-08-09T20:57:27.546" v="3757" actId="26606"/>
          <ac:spMkLst>
            <pc:docMk/>
            <pc:sldMk cId="2325694045" sldId="346"/>
            <ac:spMk id="18" creationId="{37E32B78-23DD-4E77-8B9C-7779E3BF20C2}"/>
          </ac:spMkLst>
        </pc:spChg>
        <pc:graphicFrameChg chg="add del">
          <ac:chgData name="Jordan Thayer" userId="2910a459-b930-4c41-a260-227abd1a5a1a" providerId="ADAL" clId="{B37C5689-2CB9-4032-8E85-B3BE963AFE2D}" dt="2020-08-09T20:57:19.507" v="3752" actId="26606"/>
          <ac:graphicFrameMkLst>
            <pc:docMk/>
            <pc:sldMk cId="2325694045" sldId="346"/>
            <ac:graphicFrameMk id="5" creationId="{06B4E84C-318C-4C54-8245-4DAB7C9287D8}"/>
          </ac:graphicFrameMkLst>
        </pc:graphicFrameChg>
        <pc:graphicFrameChg chg="add del">
          <ac:chgData name="Jordan Thayer" userId="2910a459-b930-4c41-a260-227abd1a5a1a" providerId="ADAL" clId="{B37C5689-2CB9-4032-8E85-B3BE963AFE2D}" dt="2020-08-09T20:57:21.403" v="3754" actId="26606"/>
          <ac:graphicFrameMkLst>
            <pc:docMk/>
            <pc:sldMk cId="2325694045" sldId="346"/>
            <ac:graphicFrameMk id="12" creationId="{9A60F212-7D23-49F1-BAAA-D85D6044D9D7}"/>
          </ac:graphicFrameMkLst>
        </pc:graphicFrameChg>
        <pc:graphicFrameChg chg="add del">
          <ac:chgData name="Jordan Thayer" userId="2910a459-b930-4c41-a260-227abd1a5a1a" providerId="ADAL" clId="{B37C5689-2CB9-4032-8E85-B3BE963AFE2D}" dt="2020-08-09T20:57:27.498" v="3756" actId="26606"/>
          <ac:graphicFrameMkLst>
            <pc:docMk/>
            <pc:sldMk cId="2325694045" sldId="346"/>
            <ac:graphicFrameMk id="16" creationId="{EDB7812A-E5D0-4EA2-A81D-A73F220BAAA4}"/>
          </ac:graphicFrameMkLst>
        </pc:graphicFrameChg>
        <pc:graphicFrameChg chg="add del mod">
          <ac:chgData name="Jordan Thayer" userId="2910a459-b930-4c41-a260-227abd1a5a1a" providerId="ADAL" clId="{B37C5689-2CB9-4032-8E85-B3BE963AFE2D}" dt="2020-08-09T21:01:27.588" v="3763" actId="478"/>
          <ac:graphicFrameMkLst>
            <pc:docMk/>
            <pc:sldMk cId="2325694045" sldId="346"/>
            <ac:graphicFrameMk id="19" creationId="{8EC9F7B5-6B87-492B-9FB3-D065AB044719}"/>
          </ac:graphicFrameMkLst>
        </pc:graphicFrameChg>
        <pc:cxnChg chg="add del">
          <ac:chgData name="Jordan Thayer" userId="2910a459-b930-4c41-a260-227abd1a5a1a" providerId="ADAL" clId="{B37C5689-2CB9-4032-8E85-B3BE963AFE2D}" dt="2020-08-09T20:57:27.498" v="3756" actId="26606"/>
          <ac:cxnSpMkLst>
            <pc:docMk/>
            <pc:sldMk cId="2325694045" sldId="346"/>
            <ac:cxnSpMk id="15" creationId="{74E776C9-ED67-41B7-B3A3-4DF76EF3ACEE}"/>
          </ac:cxnSpMkLst>
        </pc:cxnChg>
      </pc:sldChg>
      <pc:sldChg chg="modSp add">
        <pc:chgData name="Jordan Thayer" userId="2910a459-b930-4c41-a260-227abd1a5a1a" providerId="ADAL" clId="{B37C5689-2CB9-4032-8E85-B3BE963AFE2D}" dt="2020-08-09T19:45:59.190" v="2015" actId="20577"/>
        <pc:sldMkLst>
          <pc:docMk/>
          <pc:sldMk cId="1598343840" sldId="347"/>
        </pc:sldMkLst>
        <pc:spChg chg="mod">
          <ac:chgData name="Jordan Thayer" userId="2910a459-b930-4c41-a260-227abd1a5a1a" providerId="ADAL" clId="{B37C5689-2CB9-4032-8E85-B3BE963AFE2D}" dt="2020-08-09T19:32:27.576" v="1994" actId="20577"/>
          <ac:spMkLst>
            <pc:docMk/>
            <pc:sldMk cId="1598343840" sldId="347"/>
            <ac:spMk id="2" creationId="{59F30644-2F2C-4D0D-BA64-8AE3C210C6D4}"/>
          </ac:spMkLst>
        </pc:spChg>
        <pc:spChg chg="mod">
          <ac:chgData name="Jordan Thayer" userId="2910a459-b930-4c41-a260-227abd1a5a1a" providerId="ADAL" clId="{B37C5689-2CB9-4032-8E85-B3BE963AFE2D}" dt="2020-08-09T19:45:59.190" v="2015" actId="20577"/>
          <ac:spMkLst>
            <pc:docMk/>
            <pc:sldMk cId="1598343840" sldId="347"/>
            <ac:spMk id="3" creationId="{7188DB54-6935-4D98-BA98-A33590706645}"/>
          </ac:spMkLst>
        </pc:spChg>
      </pc:sldChg>
      <pc:sldChg chg="modSp add">
        <pc:chgData name="Jordan Thayer" userId="2910a459-b930-4c41-a260-227abd1a5a1a" providerId="ADAL" clId="{B37C5689-2CB9-4032-8E85-B3BE963AFE2D}" dt="2020-08-09T19:52:25.084" v="2678" actId="20577"/>
        <pc:sldMkLst>
          <pc:docMk/>
          <pc:sldMk cId="2038620198" sldId="348"/>
        </pc:sldMkLst>
        <pc:spChg chg="mod">
          <ac:chgData name="Jordan Thayer" userId="2910a459-b930-4c41-a260-227abd1a5a1a" providerId="ADAL" clId="{B37C5689-2CB9-4032-8E85-B3BE963AFE2D}" dt="2020-08-09T19:52:25.084" v="2678" actId="20577"/>
          <ac:spMkLst>
            <pc:docMk/>
            <pc:sldMk cId="2038620198" sldId="348"/>
            <ac:spMk id="2" creationId="{8D7A05F6-C115-4F9D-904B-14339A3A5148}"/>
          </ac:spMkLst>
        </pc:spChg>
      </pc:sldChg>
      <pc:sldChg chg="addSp modSp add">
        <pc:chgData name="Jordan Thayer" userId="2910a459-b930-4c41-a260-227abd1a5a1a" providerId="ADAL" clId="{B37C5689-2CB9-4032-8E85-B3BE963AFE2D}" dt="2020-08-09T19:53:43.832" v="2681"/>
        <pc:sldMkLst>
          <pc:docMk/>
          <pc:sldMk cId="62586469" sldId="349"/>
        </pc:sldMkLst>
        <pc:spChg chg="mod">
          <ac:chgData name="Jordan Thayer" userId="2910a459-b930-4c41-a260-227abd1a5a1a" providerId="ADAL" clId="{B37C5689-2CB9-4032-8E85-B3BE963AFE2D}" dt="2020-08-09T19:53:07.467" v="2680"/>
          <ac:spMkLst>
            <pc:docMk/>
            <pc:sldMk cId="62586469" sldId="349"/>
            <ac:spMk id="2" creationId="{BC03CE87-13EC-45A2-B7D3-A61AB2423B4B}"/>
          </ac:spMkLst>
        </pc:spChg>
        <pc:spChg chg="add">
          <ac:chgData name="Jordan Thayer" userId="2910a459-b930-4c41-a260-227abd1a5a1a" providerId="ADAL" clId="{B37C5689-2CB9-4032-8E85-B3BE963AFE2D}" dt="2020-08-09T19:53:43.832" v="2681"/>
          <ac:spMkLst>
            <pc:docMk/>
            <pc:sldMk cId="62586469" sldId="349"/>
            <ac:spMk id="4" creationId="{D4274071-ABBA-4F76-B93F-C6A16D341EA5}"/>
          </ac:spMkLst>
        </pc:spChg>
      </pc:sldChg>
      <pc:sldChg chg="addSp delSp modSp add addCm modCm modNotesTx">
        <pc:chgData name="Jordan Thayer" userId="2910a459-b930-4c41-a260-227abd1a5a1a" providerId="ADAL" clId="{B37C5689-2CB9-4032-8E85-B3BE963AFE2D}" dt="2020-08-10T12:35:08.168" v="11029" actId="20577"/>
        <pc:sldMkLst>
          <pc:docMk/>
          <pc:sldMk cId="3592465913" sldId="350"/>
        </pc:sldMkLst>
        <pc:spChg chg="del mod">
          <ac:chgData name="Jordan Thayer" userId="2910a459-b930-4c41-a260-227abd1a5a1a" providerId="ADAL" clId="{B37C5689-2CB9-4032-8E85-B3BE963AFE2D}" dt="2020-08-09T19:54:27.490" v="2684"/>
          <ac:spMkLst>
            <pc:docMk/>
            <pc:sldMk cId="3592465913" sldId="350"/>
            <ac:spMk id="3" creationId="{726A67A1-BEF1-4950-97FB-C66930018DA1}"/>
          </ac:spMkLst>
        </pc:spChg>
        <pc:picChg chg="add mod">
          <ac:chgData name="Jordan Thayer" userId="2910a459-b930-4c41-a260-227abd1a5a1a" providerId="ADAL" clId="{B37C5689-2CB9-4032-8E85-B3BE963AFE2D}" dt="2020-08-09T19:54:27.490" v="2684"/>
          <ac:picMkLst>
            <pc:docMk/>
            <pc:sldMk cId="3592465913" sldId="350"/>
            <ac:picMk id="4" creationId="{01CAADA6-F76C-4E71-86B5-E941D1558585}"/>
          </ac:picMkLst>
        </pc:picChg>
      </pc:sldChg>
      <pc:sldChg chg="modSp add">
        <pc:chgData name="Jordan Thayer" userId="2910a459-b930-4c41-a260-227abd1a5a1a" providerId="ADAL" clId="{B37C5689-2CB9-4032-8E85-B3BE963AFE2D}" dt="2020-08-09T19:55:04.723" v="2698" actId="20577"/>
        <pc:sldMkLst>
          <pc:docMk/>
          <pc:sldMk cId="1352100841" sldId="351"/>
        </pc:sldMkLst>
        <pc:spChg chg="mod">
          <ac:chgData name="Jordan Thayer" userId="2910a459-b930-4c41-a260-227abd1a5a1a" providerId="ADAL" clId="{B37C5689-2CB9-4032-8E85-B3BE963AFE2D}" dt="2020-08-09T19:55:04.723" v="2698" actId="20577"/>
          <ac:spMkLst>
            <pc:docMk/>
            <pc:sldMk cId="1352100841" sldId="351"/>
            <ac:spMk id="2" creationId="{0AA777F2-1BB9-40D4-B4D8-955B51AC543E}"/>
          </ac:spMkLst>
        </pc:spChg>
      </pc:sldChg>
      <pc:sldChg chg="modSp add">
        <pc:chgData name="Jordan Thayer" userId="2910a459-b930-4c41-a260-227abd1a5a1a" providerId="ADAL" clId="{B37C5689-2CB9-4032-8E85-B3BE963AFE2D}" dt="2020-08-09T19:55:11.068" v="2701" actId="20577"/>
        <pc:sldMkLst>
          <pc:docMk/>
          <pc:sldMk cId="1724834505" sldId="352"/>
        </pc:sldMkLst>
        <pc:spChg chg="mod">
          <ac:chgData name="Jordan Thayer" userId="2910a459-b930-4c41-a260-227abd1a5a1a" providerId="ADAL" clId="{B37C5689-2CB9-4032-8E85-B3BE963AFE2D}" dt="2020-08-09T19:55:11.068" v="2701" actId="20577"/>
          <ac:spMkLst>
            <pc:docMk/>
            <pc:sldMk cId="1724834505" sldId="352"/>
            <ac:spMk id="2" creationId="{0AA777F2-1BB9-40D4-B4D8-955B51AC543E}"/>
          </ac:spMkLst>
        </pc:spChg>
      </pc:sldChg>
      <pc:sldChg chg="modSp add">
        <pc:chgData name="Jordan Thayer" userId="2910a459-b930-4c41-a260-227abd1a5a1a" providerId="ADAL" clId="{B37C5689-2CB9-4032-8E85-B3BE963AFE2D}" dt="2020-08-09T19:56:02.788" v="2737" actId="20577"/>
        <pc:sldMkLst>
          <pc:docMk/>
          <pc:sldMk cId="331027115" sldId="353"/>
        </pc:sldMkLst>
        <pc:spChg chg="mod">
          <ac:chgData name="Jordan Thayer" userId="2910a459-b930-4c41-a260-227abd1a5a1a" providerId="ADAL" clId="{B37C5689-2CB9-4032-8E85-B3BE963AFE2D}" dt="2020-08-09T19:56:02.788" v="2737" actId="20577"/>
          <ac:spMkLst>
            <pc:docMk/>
            <pc:sldMk cId="331027115" sldId="353"/>
            <ac:spMk id="2" creationId="{DFDCC1DD-8A69-495A-8BFD-4FF43C55BCCB}"/>
          </ac:spMkLst>
        </pc:spChg>
      </pc:sldChg>
      <pc:sldChg chg="modSp add">
        <pc:chgData name="Jordan Thayer" userId="2910a459-b930-4c41-a260-227abd1a5a1a" providerId="ADAL" clId="{B37C5689-2CB9-4032-8E85-B3BE963AFE2D}" dt="2020-08-09T19:56:28.491" v="2758" actId="20577"/>
        <pc:sldMkLst>
          <pc:docMk/>
          <pc:sldMk cId="993983151" sldId="354"/>
        </pc:sldMkLst>
        <pc:spChg chg="mod">
          <ac:chgData name="Jordan Thayer" userId="2910a459-b930-4c41-a260-227abd1a5a1a" providerId="ADAL" clId="{B37C5689-2CB9-4032-8E85-B3BE963AFE2D}" dt="2020-08-09T19:56:28.491" v="2758" actId="20577"/>
          <ac:spMkLst>
            <pc:docMk/>
            <pc:sldMk cId="993983151" sldId="354"/>
            <ac:spMk id="2" creationId="{7D7945AB-0239-4C04-B7DF-017FEE85B7A2}"/>
          </ac:spMkLst>
        </pc:spChg>
      </pc:sldChg>
      <pc:sldChg chg="modSp add">
        <pc:chgData name="Jordan Thayer" userId="2910a459-b930-4c41-a260-227abd1a5a1a" providerId="ADAL" clId="{B37C5689-2CB9-4032-8E85-B3BE963AFE2D}" dt="2020-08-09T19:56:50.068" v="2784" actId="20577"/>
        <pc:sldMkLst>
          <pc:docMk/>
          <pc:sldMk cId="3326328520" sldId="355"/>
        </pc:sldMkLst>
        <pc:spChg chg="mod">
          <ac:chgData name="Jordan Thayer" userId="2910a459-b930-4c41-a260-227abd1a5a1a" providerId="ADAL" clId="{B37C5689-2CB9-4032-8E85-B3BE963AFE2D}" dt="2020-08-09T19:56:50.068" v="2784" actId="20577"/>
          <ac:spMkLst>
            <pc:docMk/>
            <pc:sldMk cId="3326328520" sldId="355"/>
            <ac:spMk id="2" creationId="{5CF6792E-2DEC-463A-96AE-6E48F7A94822}"/>
          </ac:spMkLst>
        </pc:spChg>
      </pc:sldChg>
      <pc:sldChg chg="modSp add">
        <pc:chgData name="Jordan Thayer" userId="2910a459-b930-4c41-a260-227abd1a5a1a" providerId="ADAL" clId="{B37C5689-2CB9-4032-8E85-B3BE963AFE2D}" dt="2020-08-09T19:56:57.545" v="2806" actId="20577"/>
        <pc:sldMkLst>
          <pc:docMk/>
          <pc:sldMk cId="1466850676" sldId="356"/>
        </pc:sldMkLst>
        <pc:spChg chg="mod">
          <ac:chgData name="Jordan Thayer" userId="2910a459-b930-4c41-a260-227abd1a5a1a" providerId="ADAL" clId="{B37C5689-2CB9-4032-8E85-B3BE963AFE2D}" dt="2020-08-09T19:56:57.545" v="2806" actId="20577"/>
          <ac:spMkLst>
            <pc:docMk/>
            <pc:sldMk cId="1466850676" sldId="356"/>
            <ac:spMk id="2" creationId="{DBF21A37-29B0-4040-99F7-F31D07265535}"/>
          </ac:spMkLst>
        </pc:spChg>
      </pc:sldChg>
      <pc:sldChg chg="modSp add modNotesTx">
        <pc:chgData name="Jordan Thayer" userId="2910a459-b930-4c41-a260-227abd1a5a1a" providerId="ADAL" clId="{B37C5689-2CB9-4032-8E85-B3BE963AFE2D}" dt="2020-08-09T19:58:27.075" v="3019" actId="20577"/>
        <pc:sldMkLst>
          <pc:docMk/>
          <pc:sldMk cId="1784525653" sldId="357"/>
        </pc:sldMkLst>
        <pc:spChg chg="mod">
          <ac:chgData name="Jordan Thayer" userId="2910a459-b930-4c41-a260-227abd1a5a1a" providerId="ADAL" clId="{B37C5689-2CB9-4032-8E85-B3BE963AFE2D}" dt="2020-08-09T19:57:36.371" v="2849" actId="20577"/>
          <ac:spMkLst>
            <pc:docMk/>
            <pc:sldMk cId="1784525653" sldId="357"/>
            <ac:spMk id="2" creationId="{C24D92B1-D17A-49B9-B9AD-D37A48608CC3}"/>
          </ac:spMkLst>
        </pc:spChg>
      </pc:sldChg>
      <pc:sldChg chg="modSp add">
        <pc:chgData name="Jordan Thayer" userId="2910a459-b930-4c41-a260-227abd1a5a1a" providerId="ADAL" clId="{B37C5689-2CB9-4032-8E85-B3BE963AFE2D}" dt="2020-08-09T19:58:48.171" v="3040" actId="20577"/>
        <pc:sldMkLst>
          <pc:docMk/>
          <pc:sldMk cId="657514744" sldId="358"/>
        </pc:sldMkLst>
        <pc:spChg chg="mod">
          <ac:chgData name="Jordan Thayer" userId="2910a459-b930-4c41-a260-227abd1a5a1a" providerId="ADAL" clId="{B37C5689-2CB9-4032-8E85-B3BE963AFE2D}" dt="2020-08-09T19:58:48.171" v="3040" actId="20577"/>
          <ac:spMkLst>
            <pc:docMk/>
            <pc:sldMk cId="657514744" sldId="358"/>
            <ac:spMk id="2" creationId="{6DDA3B01-4692-47C3-B3B9-9C86A9606885}"/>
          </ac:spMkLst>
        </pc:spChg>
      </pc:sldChg>
      <pc:sldChg chg="modSp add">
        <pc:chgData name="Jordan Thayer" userId="2910a459-b930-4c41-a260-227abd1a5a1a" providerId="ADAL" clId="{B37C5689-2CB9-4032-8E85-B3BE963AFE2D}" dt="2020-08-09T19:59:18.939" v="3061" actId="20577"/>
        <pc:sldMkLst>
          <pc:docMk/>
          <pc:sldMk cId="1164444811" sldId="359"/>
        </pc:sldMkLst>
        <pc:spChg chg="mod">
          <ac:chgData name="Jordan Thayer" userId="2910a459-b930-4c41-a260-227abd1a5a1a" providerId="ADAL" clId="{B37C5689-2CB9-4032-8E85-B3BE963AFE2D}" dt="2020-08-09T19:59:18.939" v="3061" actId="20577"/>
          <ac:spMkLst>
            <pc:docMk/>
            <pc:sldMk cId="1164444811" sldId="359"/>
            <ac:spMk id="2" creationId="{DA120815-7473-4B3D-B3C0-34D6989946F7}"/>
          </ac:spMkLst>
        </pc:spChg>
      </pc:sldChg>
      <pc:sldChg chg="modSp add">
        <pc:chgData name="Jordan Thayer" userId="2910a459-b930-4c41-a260-227abd1a5a1a" providerId="ADAL" clId="{B37C5689-2CB9-4032-8E85-B3BE963AFE2D}" dt="2020-08-09T19:59:50.411" v="3114" actId="20577"/>
        <pc:sldMkLst>
          <pc:docMk/>
          <pc:sldMk cId="2416657780" sldId="360"/>
        </pc:sldMkLst>
        <pc:spChg chg="mod">
          <ac:chgData name="Jordan Thayer" userId="2910a459-b930-4c41-a260-227abd1a5a1a" providerId="ADAL" clId="{B37C5689-2CB9-4032-8E85-B3BE963AFE2D}" dt="2020-08-09T19:59:43.290" v="3086" actId="20577"/>
          <ac:spMkLst>
            <pc:docMk/>
            <pc:sldMk cId="2416657780" sldId="360"/>
            <ac:spMk id="2" creationId="{F8719D17-AE9D-4C52-9660-DCA0C1D6F423}"/>
          </ac:spMkLst>
        </pc:spChg>
        <pc:spChg chg="mod">
          <ac:chgData name="Jordan Thayer" userId="2910a459-b930-4c41-a260-227abd1a5a1a" providerId="ADAL" clId="{B37C5689-2CB9-4032-8E85-B3BE963AFE2D}" dt="2020-08-09T19:59:50.411" v="3114" actId="20577"/>
          <ac:spMkLst>
            <pc:docMk/>
            <pc:sldMk cId="2416657780" sldId="360"/>
            <ac:spMk id="3" creationId="{165EE842-3BB8-4DDD-B0D6-D6907A0D4085}"/>
          </ac:spMkLst>
        </pc:spChg>
      </pc:sldChg>
      <pc:sldChg chg="modSp add">
        <pc:chgData name="Jordan Thayer" userId="2910a459-b930-4c41-a260-227abd1a5a1a" providerId="ADAL" clId="{B37C5689-2CB9-4032-8E85-B3BE963AFE2D}" dt="2020-08-09T20:00:14.706" v="3140" actId="20577"/>
        <pc:sldMkLst>
          <pc:docMk/>
          <pc:sldMk cId="2073090122" sldId="361"/>
        </pc:sldMkLst>
        <pc:spChg chg="mod">
          <ac:chgData name="Jordan Thayer" userId="2910a459-b930-4c41-a260-227abd1a5a1a" providerId="ADAL" clId="{B37C5689-2CB9-4032-8E85-B3BE963AFE2D}" dt="2020-08-09T20:00:14.706" v="3140" actId="20577"/>
          <ac:spMkLst>
            <pc:docMk/>
            <pc:sldMk cId="2073090122" sldId="361"/>
            <ac:spMk id="2" creationId="{F7DD9558-6290-4CF8-A823-182738817BA1}"/>
          </ac:spMkLst>
        </pc:spChg>
      </pc:sldChg>
      <pc:sldChg chg="modSp add">
        <pc:chgData name="Jordan Thayer" userId="2910a459-b930-4c41-a260-227abd1a5a1a" providerId="ADAL" clId="{B37C5689-2CB9-4032-8E85-B3BE963AFE2D}" dt="2020-08-09T20:00:29.587" v="3165" actId="20577"/>
        <pc:sldMkLst>
          <pc:docMk/>
          <pc:sldMk cId="987702372" sldId="362"/>
        </pc:sldMkLst>
        <pc:spChg chg="mod">
          <ac:chgData name="Jordan Thayer" userId="2910a459-b930-4c41-a260-227abd1a5a1a" providerId="ADAL" clId="{B37C5689-2CB9-4032-8E85-B3BE963AFE2D}" dt="2020-08-09T20:00:29.587" v="3165" actId="20577"/>
          <ac:spMkLst>
            <pc:docMk/>
            <pc:sldMk cId="987702372" sldId="362"/>
            <ac:spMk id="2" creationId="{5D929E3B-E79D-4F49-80F1-BE674AF9305F}"/>
          </ac:spMkLst>
        </pc:spChg>
      </pc:sldChg>
      <pc:sldChg chg="modSp add">
        <pc:chgData name="Jordan Thayer" userId="2910a459-b930-4c41-a260-227abd1a5a1a" providerId="ADAL" clId="{B37C5689-2CB9-4032-8E85-B3BE963AFE2D}" dt="2020-08-09T20:01:25.369" v="3186" actId="20577"/>
        <pc:sldMkLst>
          <pc:docMk/>
          <pc:sldMk cId="2559194500" sldId="363"/>
        </pc:sldMkLst>
        <pc:spChg chg="mod">
          <ac:chgData name="Jordan Thayer" userId="2910a459-b930-4c41-a260-227abd1a5a1a" providerId="ADAL" clId="{B37C5689-2CB9-4032-8E85-B3BE963AFE2D}" dt="2020-08-09T20:01:25.369" v="3186" actId="20577"/>
          <ac:spMkLst>
            <pc:docMk/>
            <pc:sldMk cId="2559194500" sldId="363"/>
            <ac:spMk id="2" creationId="{3BEF13E3-F73B-4FD4-9126-162EACBCBE8D}"/>
          </ac:spMkLst>
        </pc:spChg>
      </pc:sldChg>
      <pc:sldChg chg="addCm modCm">
        <pc:chgData name="Jordan Thayer" userId="2910a459-b930-4c41-a260-227abd1a5a1a" providerId="ADAL" clId="{B37C5689-2CB9-4032-8E85-B3BE963AFE2D}" dt="2020-08-10T01:15:54.190" v="9140"/>
        <pc:sldMkLst>
          <pc:docMk/>
          <pc:sldMk cId="337231798" sldId="364"/>
        </pc:sldMkLst>
      </pc:sldChg>
      <pc:sldChg chg="modSp add">
        <pc:chgData name="Jordan Thayer" userId="2910a459-b930-4c41-a260-227abd1a5a1a" providerId="ADAL" clId="{B37C5689-2CB9-4032-8E85-B3BE963AFE2D}" dt="2020-08-09T20:01:37.099" v="3216" actId="20577"/>
        <pc:sldMkLst>
          <pc:docMk/>
          <pc:sldMk cId="1228567355" sldId="365"/>
        </pc:sldMkLst>
        <pc:spChg chg="mod">
          <ac:chgData name="Jordan Thayer" userId="2910a459-b930-4c41-a260-227abd1a5a1a" providerId="ADAL" clId="{B37C5689-2CB9-4032-8E85-B3BE963AFE2D}" dt="2020-08-09T20:01:37.099" v="3216" actId="20577"/>
          <ac:spMkLst>
            <pc:docMk/>
            <pc:sldMk cId="1228567355" sldId="365"/>
            <ac:spMk id="2" creationId="{16633488-4034-4993-9469-4B06E57EBC36}"/>
          </ac:spMkLst>
        </pc:spChg>
      </pc:sldChg>
      <pc:sldChg chg="add del">
        <pc:chgData name="Jordan Thayer" userId="2910a459-b930-4c41-a260-227abd1a5a1a" providerId="ADAL" clId="{B37C5689-2CB9-4032-8E85-B3BE963AFE2D}" dt="2020-08-10T02:54:50.178" v="10241" actId="2696"/>
        <pc:sldMkLst>
          <pc:docMk/>
          <pc:sldMk cId="1043206762" sldId="366"/>
        </pc:sldMkLst>
      </pc:sldChg>
      <pc:sldChg chg="modSp add">
        <pc:chgData name="Jordan Thayer" userId="2910a459-b930-4c41-a260-227abd1a5a1a" providerId="ADAL" clId="{B37C5689-2CB9-4032-8E85-B3BE963AFE2D}" dt="2020-08-09T20:02:13.410" v="3234" actId="20577"/>
        <pc:sldMkLst>
          <pc:docMk/>
          <pc:sldMk cId="2499151113" sldId="367"/>
        </pc:sldMkLst>
        <pc:spChg chg="mod">
          <ac:chgData name="Jordan Thayer" userId="2910a459-b930-4c41-a260-227abd1a5a1a" providerId="ADAL" clId="{B37C5689-2CB9-4032-8E85-B3BE963AFE2D}" dt="2020-08-09T20:02:13.410" v="3234" actId="20577"/>
          <ac:spMkLst>
            <pc:docMk/>
            <pc:sldMk cId="2499151113" sldId="367"/>
            <ac:spMk id="2" creationId="{EB9888F7-892D-439E-9F5B-D49F13B286DB}"/>
          </ac:spMkLst>
        </pc:spChg>
      </pc:sldChg>
      <pc:sldChg chg="modSp add">
        <pc:chgData name="Jordan Thayer" userId="2910a459-b930-4c41-a260-227abd1a5a1a" providerId="ADAL" clId="{B37C5689-2CB9-4032-8E85-B3BE963AFE2D}" dt="2020-08-09T20:02:35.258" v="3251" actId="20577"/>
        <pc:sldMkLst>
          <pc:docMk/>
          <pc:sldMk cId="3056143259" sldId="368"/>
        </pc:sldMkLst>
        <pc:spChg chg="mod">
          <ac:chgData name="Jordan Thayer" userId="2910a459-b930-4c41-a260-227abd1a5a1a" providerId="ADAL" clId="{B37C5689-2CB9-4032-8E85-B3BE963AFE2D}" dt="2020-08-09T20:02:35.258" v="3251" actId="20577"/>
          <ac:spMkLst>
            <pc:docMk/>
            <pc:sldMk cId="3056143259" sldId="368"/>
            <ac:spMk id="2" creationId="{4D32A793-5772-43A8-B555-8BCDA0173BA6}"/>
          </ac:spMkLst>
        </pc:spChg>
      </pc:sldChg>
      <pc:sldChg chg="modSp add addCm modCm modNotesTx">
        <pc:chgData name="Jordan Thayer" userId="2910a459-b930-4c41-a260-227abd1a5a1a" providerId="ADAL" clId="{B37C5689-2CB9-4032-8E85-B3BE963AFE2D}" dt="2020-08-10T18:02:26.596" v="14395" actId="20577"/>
        <pc:sldMkLst>
          <pc:docMk/>
          <pc:sldMk cId="2416130723" sldId="370"/>
        </pc:sldMkLst>
        <pc:spChg chg="mod">
          <ac:chgData name="Jordan Thayer" userId="2910a459-b930-4c41-a260-227abd1a5a1a" providerId="ADAL" clId="{B37C5689-2CB9-4032-8E85-B3BE963AFE2D}" dt="2020-08-09T20:02:56.538" v="3293" actId="20577"/>
          <ac:spMkLst>
            <pc:docMk/>
            <pc:sldMk cId="2416130723" sldId="370"/>
            <ac:spMk id="2" creationId="{C0A43885-89DB-4291-8256-45D570FF9D68}"/>
          </ac:spMkLst>
        </pc:spChg>
      </pc:sldChg>
      <pc:sldChg chg="modSp add">
        <pc:chgData name="Jordan Thayer" userId="2910a459-b930-4c41-a260-227abd1a5a1a" providerId="ADAL" clId="{B37C5689-2CB9-4032-8E85-B3BE963AFE2D}" dt="2020-08-09T20:06:01.442" v="3353" actId="20577"/>
        <pc:sldMkLst>
          <pc:docMk/>
          <pc:sldMk cId="567407854" sldId="372"/>
        </pc:sldMkLst>
        <pc:spChg chg="mod">
          <ac:chgData name="Jordan Thayer" userId="2910a459-b930-4c41-a260-227abd1a5a1a" providerId="ADAL" clId="{B37C5689-2CB9-4032-8E85-B3BE963AFE2D}" dt="2020-08-09T20:06:01.442" v="3353" actId="20577"/>
          <ac:spMkLst>
            <pc:docMk/>
            <pc:sldMk cId="567407854" sldId="372"/>
            <ac:spMk id="2" creationId="{0C5DE8EC-39D9-45A9-87D6-75983DEA0334}"/>
          </ac:spMkLst>
        </pc:spChg>
      </pc:sldChg>
      <pc:sldChg chg="modSp add">
        <pc:chgData name="Jordan Thayer" userId="2910a459-b930-4c41-a260-227abd1a5a1a" providerId="ADAL" clId="{B37C5689-2CB9-4032-8E85-B3BE963AFE2D}" dt="2020-08-09T20:06:12.162" v="3363" actId="20577"/>
        <pc:sldMkLst>
          <pc:docMk/>
          <pc:sldMk cId="3050220505" sldId="373"/>
        </pc:sldMkLst>
        <pc:spChg chg="mod">
          <ac:chgData name="Jordan Thayer" userId="2910a459-b930-4c41-a260-227abd1a5a1a" providerId="ADAL" clId="{B37C5689-2CB9-4032-8E85-B3BE963AFE2D}" dt="2020-08-09T20:06:12.162" v="3363" actId="20577"/>
          <ac:spMkLst>
            <pc:docMk/>
            <pc:sldMk cId="3050220505" sldId="373"/>
            <ac:spMk id="2" creationId="{A5026070-72F2-481A-9C67-FACEEB9CFC35}"/>
          </ac:spMkLst>
        </pc:spChg>
      </pc:sldChg>
      <pc:sldChg chg="modSp add">
        <pc:chgData name="Jordan Thayer" userId="2910a459-b930-4c41-a260-227abd1a5a1a" providerId="ADAL" clId="{B37C5689-2CB9-4032-8E85-B3BE963AFE2D}" dt="2020-08-09T20:06:50.083" v="3396" actId="20577"/>
        <pc:sldMkLst>
          <pc:docMk/>
          <pc:sldMk cId="3769711315" sldId="374"/>
        </pc:sldMkLst>
        <pc:spChg chg="mod">
          <ac:chgData name="Jordan Thayer" userId="2910a459-b930-4c41-a260-227abd1a5a1a" providerId="ADAL" clId="{B37C5689-2CB9-4032-8E85-B3BE963AFE2D}" dt="2020-08-09T20:06:50.083" v="3396" actId="20577"/>
          <ac:spMkLst>
            <pc:docMk/>
            <pc:sldMk cId="3769711315" sldId="374"/>
            <ac:spMk id="2" creationId="{8A2FDCF9-3F0C-45D8-BB73-A4BF07C111CF}"/>
          </ac:spMkLst>
        </pc:spChg>
      </pc:sldChg>
      <pc:sldChg chg="modSp add">
        <pc:chgData name="Jordan Thayer" userId="2910a459-b930-4c41-a260-227abd1a5a1a" providerId="ADAL" clId="{B37C5689-2CB9-4032-8E85-B3BE963AFE2D}" dt="2020-08-09T20:07:07.857" v="3442" actId="20577"/>
        <pc:sldMkLst>
          <pc:docMk/>
          <pc:sldMk cId="1403626285" sldId="375"/>
        </pc:sldMkLst>
        <pc:spChg chg="mod">
          <ac:chgData name="Jordan Thayer" userId="2910a459-b930-4c41-a260-227abd1a5a1a" providerId="ADAL" clId="{B37C5689-2CB9-4032-8E85-B3BE963AFE2D}" dt="2020-08-09T20:07:07.857" v="3442" actId="20577"/>
          <ac:spMkLst>
            <pc:docMk/>
            <pc:sldMk cId="1403626285" sldId="375"/>
            <ac:spMk id="2" creationId="{ED4E25D2-5931-4F53-BD10-C88E3A30E53C}"/>
          </ac:spMkLst>
        </pc:spChg>
      </pc:sldChg>
      <pc:sldChg chg="modSp add">
        <pc:chgData name="Jordan Thayer" userId="2910a459-b930-4c41-a260-227abd1a5a1a" providerId="ADAL" clId="{B37C5689-2CB9-4032-8E85-B3BE963AFE2D}" dt="2020-08-09T20:07:21.386" v="3458" actId="20577"/>
        <pc:sldMkLst>
          <pc:docMk/>
          <pc:sldMk cId="951640500" sldId="376"/>
        </pc:sldMkLst>
        <pc:spChg chg="mod">
          <ac:chgData name="Jordan Thayer" userId="2910a459-b930-4c41-a260-227abd1a5a1a" providerId="ADAL" clId="{B37C5689-2CB9-4032-8E85-B3BE963AFE2D}" dt="2020-08-09T20:07:21.386" v="3458" actId="20577"/>
          <ac:spMkLst>
            <pc:docMk/>
            <pc:sldMk cId="951640500" sldId="376"/>
            <ac:spMk id="2" creationId="{59693F59-4771-413A-B2EA-FA233EFF1BC0}"/>
          </ac:spMkLst>
        </pc:spChg>
      </pc:sldChg>
      <pc:sldChg chg="modSp add">
        <pc:chgData name="Jordan Thayer" userId="2910a459-b930-4c41-a260-227abd1a5a1a" providerId="ADAL" clId="{B37C5689-2CB9-4032-8E85-B3BE963AFE2D}" dt="2020-08-09T20:07:35.369" v="3487" actId="20577"/>
        <pc:sldMkLst>
          <pc:docMk/>
          <pc:sldMk cId="2515867965" sldId="377"/>
        </pc:sldMkLst>
        <pc:spChg chg="mod">
          <ac:chgData name="Jordan Thayer" userId="2910a459-b930-4c41-a260-227abd1a5a1a" providerId="ADAL" clId="{B37C5689-2CB9-4032-8E85-B3BE963AFE2D}" dt="2020-08-09T20:07:35.369" v="3487" actId="20577"/>
          <ac:spMkLst>
            <pc:docMk/>
            <pc:sldMk cId="2515867965" sldId="377"/>
            <ac:spMk id="2" creationId="{AAEFBFF1-FA77-4FEA-813B-14C209DAFD0E}"/>
          </ac:spMkLst>
        </pc:spChg>
      </pc:sldChg>
      <pc:sldChg chg="modSp add addCm modCm">
        <pc:chgData name="Jordan Thayer" userId="2910a459-b930-4c41-a260-227abd1a5a1a" providerId="ADAL" clId="{B37C5689-2CB9-4032-8E85-B3BE963AFE2D}" dt="2020-08-09T20:08:12.889" v="3503"/>
        <pc:sldMkLst>
          <pc:docMk/>
          <pc:sldMk cId="2443132336" sldId="378"/>
        </pc:sldMkLst>
        <pc:spChg chg="mod">
          <ac:chgData name="Jordan Thayer" userId="2910a459-b930-4c41-a260-227abd1a5a1a" providerId="ADAL" clId="{B37C5689-2CB9-4032-8E85-B3BE963AFE2D}" dt="2020-08-09T20:08:03.017" v="3501" actId="20577"/>
          <ac:spMkLst>
            <pc:docMk/>
            <pc:sldMk cId="2443132336" sldId="378"/>
            <ac:spMk id="2" creationId="{0D38F8CE-BA64-4D72-999F-2E3BE7F314AD}"/>
          </ac:spMkLst>
        </pc:spChg>
      </pc:sldChg>
      <pc:sldChg chg="modSp add">
        <pc:chgData name="Jordan Thayer" userId="2910a459-b930-4c41-a260-227abd1a5a1a" providerId="ADAL" clId="{B37C5689-2CB9-4032-8E85-B3BE963AFE2D}" dt="2020-08-09T20:08:23.977" v="3528" actId="20577"/>
        <pc:sldMkLst>
          <pc:docMk/>
          <pc:sldMk cId="226950101" sldId="379"/>
        </pc:sldMkLst>
        <pc:spChg chg="mod">
          <ac:chgData name="Jordan Thayer" userId="2910a459-b930-4c41-a260-227abd1a5a1a" providerId="ADAL" clId="{B37C5689-2CB9-4032-8E85-B3BE963AFE2D}" dt="2020-08-09T20:08:23.977" v="3528" actId="20577"/>
          <ac:spMkLst>
            <pc:docMk/>
            <pc:sldMk cId="226950101" sldId="379"/>
            <ac:spMk id="2" creationId="{DFCA08BA-7DD4-4D54-863B-EBE954138F68}"/>
          </ac:spMkLst>
        </pc:spChg>
      </pc:sldChg>
      <pc:sldChg chg="modSp add modNotesTx">
        <pc:chgData name="Jordan Thayer" userId="2910a459-b930-4c41-a260-227abd1a5a1a" providerId="ADAL" clId="{B37C5689-2CB9-4032-8E85-B3BE963AFE2D}" dt="2020-08-09T20:09:10.929" v="3671" actId="20577"/>
        <pc:sldMkLst>
          <pc:docMk/>
          <pc:sldMk cId="2537956876" sldId="380"/>
        </pc:sldMkLst>
        <pc:spChg chg="mod">
          <ac:chgData name="Jordan Thayer" userId="2910a459-b930-4c41-a260-227abd1a5a1a" providerId="ADAL" clId="{B37C5689-2CB9-4032-8E85-B3BE963AFE2D}" dt="2020-08-09T20:08:48.042" v="3587" actId="20577"/>
          <ac:spMkLst>
            <pc:docMk/>
            <pc:sldMk cId="2537956876" sldId="380"/>
            <ac:spMk id="2" creationId="{DBA1583E-3624-4442-BCCD-13F13EDC5D88}"/>
          </ac:spMkLst>
        </pc:spChg>
      </pc:sldChg>
      <pc:sldChg chg="modSp add">
        <pc:chgData name="Jordan Thayer" userId="2910a459-b930-4c41-a260-227abd1a5a1a" providerId="ADAL" clId="{B37C5689-2CB9-4032-8E85-B3BE963AFE2D}" dt="2020-08-09T20:09:20.033" v="3683" actId="20577"/>
        <pc:sldMkLst>
          <pc:docMk/>
          <pc:sldMk cId="598441080" sldId="381"/>
        </pc:sldMkLst>
        <pc:spChg chg="mod">
          <ac:chgData name="Jordan Thayer" userId="2910a459-b930-4c41-a260-227abd1a5a1a" providerId="ADAL" clId="{B37C5689-2CB9-4032-8E85-B3BE963AFE2D}" dt="2020-08-09T20:09:20.033" v="3683" actId="20577"/>
          <ac:spMkLst>
            <pc:docMk/>
            <pc:sldMk cId="598441080" sldId="381"/>
            <ac:spMk id="2" creationId="{7DCA542D-83EE-4EAA-99B9-BA847619F390}"/>
          </ac:spMkLst>
        </pc:spChg>
      </pc:sldChg>
      <pc:sldChg chg="addSp delSp modSp add">
        <pc:chgData name="Jordan Thayer" userId="2910a459-b930-4c41-a260-227abd1a5a1a" providerId="ADAL" clId="{B37C5689-2CB9-4032-8E85-B3BE963AFE2D}" dt="2020-08-09T20:46:21.508" v="3695" actId="1076"/>
        <pc:sldMkLst>
          <pc:docMk/>
          <pc:sldMk cId="1436122682" sldId="382"/>
        </pc:sldMkLst>
        <pc:spChg chg="add mod">
          <ac:chgData name="Jordan Thayer" userId="2910a459-b930-4c41-a260-227abd1a5a1a" providerId="ADAL" clId="{B37C5689-2CB9-4032-8E85-B3BE963AFE2D}" dt="2020-08-09T20:45:27.065" v="3690" actId="478"/>
          <ac:spMkLst>
            <pc:docMk/>
            <pc:sldMk cId="1436122682" sldId="382"/>
            <ac:spMk id="3" creationId="{6275D5CC-E9DE-4CED-99DB-F001FED65226}"/>
          </ac:spMkLst>
        </pc:spChg>
        <pc:picChg chg="del">
          <ac:chgData name="Jordan Thayer" userId="2910a459-b930-4c41-a260-227abd1a5a1a" providerId="ADAL" clId="{B37C5689-2CB9-4032-8E85-B3BE963AFE2D}" dt="2020-08-09T20:45:27.065" v="3690" actId="478"/>
          <ac:picMkLst>
            <pc:docMk/>
            <pc:sldMk cId="1436122682" sldId="382"/>
            <ac:picMk id="6" creationId="{89355E7E-FCDB-4794-B303-FEF8AE192362}"/>
          </ac:picMkLst>
        </pc:picChg>
        <pc:picChg chg="add mod">
          <ac:chgData name="Jordan Thayer" userId="2910a459-b930-4c41-a260-227abd1a5a1a" providerId="ADAL" clId="{B37C5689-2CB9-4032-8E85-B3BE963AFE2D}" dt="2020-08-09T20:46:21.508" v="3695" actId="1076"/>
          <ac:picMkLst>
            <pc:docMk/>
            <pc:sldMk cId="1436122682" sldId="382"/>
            <ac:picMk id="7" creationId="{1317ADE0-AB08-4C6C-A973-42665C9922A0}"/>
          </ac:picMkLst>
        </pc:picChg>
      </pc:sldChg>
      <pc:sldChg chg="addSp delSp modSp add modNotesTx">
        <pc:chgData name="Jordan Thayer" userId="2910a459-b930-4c41-a260-227abd1a5a1a" providerId="ADAL" clId="{B37C5689-2CB9-4032-8E85-B3BE963AFE2D}" dt="2020-08-09T23:46:06.278" v="4788" actId="20577"/>
        <pc:sldMkLst>
          <pc:docMk/>
          <pc:sldMk cId="2941369464" sldId="383"/>
        </pc:sldMkLst>
        <pc:spChg chg="del mod">
          <ac:chgData name="Jordan Thayer" userId="2910a459-b930-4c41-a260-227abd1a5a1a" providerId="ADAL" clId="{B37C5689-2CB9-4032-8E85-B3BE963AFE2D}" dt="2020-08-09T23:36:23.906" v="4243" actId="478"/>
          <ac:spMkLst>
            <pc:docMk/>
            <pc:sldMk cId="2941369464" sldId="383"/>
            <ac:spMk id="3" creationId="{6275D5CC-E9DE-4CED-99DB-F001FED65226}"/>
          </ac:spMkLst>
        </pc:spChg>
        <pc:picChg chg="add mod">
          <ac:chgData name="Jordan Thayer" userId="2910a459-b930-4c41-a260-227abd1a5a1a" providerId="ADAL" clId="{B37C5689-2CB9-4032-8E85-B3BE963AFE2D}" dt="2020-08-09T23:43:25.223" v="4362" actId="1076"/>
          <ac:picMkLst>
            <pc:docMk/>
            <pc:sldMk cId="2941369464" sldId="383"/>
            <ac:picMk id="6" creationId="{A9CAFA6A-C4F1-4844-A58A-44D6D65F05C1}"/>
          </ac:picMkLst>
        </pc:picChg>
        <pc:picChg chg="del">
          <ac:chgData name="Jordan Thayer" userId="2910a459-b930-4c41-a260-227abd1a5a1a" providerId="ADAL" clId="{B37C5689-2CB9-4032-8E85-B3BE963AFE2D}" dt="2020-08-09T20:47:19.346" v="3697" actId="478"/>
          <ac:picMkLst>
            <pc:docMk/>
            <pc:sldMk cId="2941369464" sldId="383"/>
            <ac:picMk id="7" creationId="{1317ADE0-AB08-4C6C-A973-42665C9922A0}"/>
          </ac:picMkLst>
        </pc:picChg>
        <pc:picChg chg="add mod">
          <ac:chgData name="Jordan Thayer" userId="2910a459-b930-4c41-a260-227abd1a5a1a" providerId="ADAL" clId="{B37C5689-2CB9-4032-8E85-B3BE963AFE2D}" dt="2020-08-09T23:43:30.864" v="4365" actId="1076"/>
          <ac:picMkLst>
            <pc:docMk/>
            <pc:sldMk cId="2941369464" sldId="383"/>
            <ac:picMk id="8" creationId="{BF1A6FC4-8845-4AD0-9F3E-3AA27AFE1AE7}"/>
          </ac:picMkLst>
        </pc:picChg>
        <pc:picChg chg="add mod">
          <ac:chgData name="Jordan Thayer" userId="2910a459-b930-4c41-a260-227abd1a5a1a" providerId="ADAL" clId="{B37C5689-2CB9-4032-8E85-B3BE963AFE2D}" dt="2020-08-09T23:43:28.060" v="4364" actId="1076"/>
          <ac:picMkLst>
            <pc:docMk/>
            <pc:sldMk cId="2941369464" sldId="383"/>
            <ac:picMk id="10" creationId="{6BF2B68A-582F-40D5-8CDC-88D343112424}"/>
          </ac:picMkLst>
        </pc:picChg>
      </pc:sldChg>
      <pc:sldChg chg="addSp delSp modSp add">
        <pc:chgData name="Jordan Thayer" userId="2910a459-b930-4c41-a260-227abd1a5a1a" providerId="ADAL" clId="{B37C5689-2CB9-4032-8E85-B3BE963AFE2D}" dt="2020-08-09T20:48:31.148" v="3724" actId="1076"/>
        <pc:sldMkLst>
          <pc:docMk/>
          <pc:sldMk cId="388611900" sldId="384"/>
        </pc:sldMkLst>
        <pc:spChg chg="del">
          <ac:chgData name="Jordan Thayer" userId="2910a459-b930-4c41-a260-227abd1a5a1a" providerId="ADAL" clId="{B37C5689-2CB9-4032-8E85-B3BE963AFE2D}" dt="2020-08-09T20:47:34.659" v="3713" actId="478"/>
          <ac:spMkLst>
            <pc:docMk/>
            <pc:sldMk cId="388611900" sldId="384"/>
            <ac:spMk id="3" creationId="{6275D5CC-E9DE-4CED-99DB-F001FED65226}"/>
          </ac:spMkLst>
        </pc:spChg>
        <pc:spChg chg="add del mod">
          <ac:chgData name="Jordan Thayer" userId="2910a459-b930-4c41-a260-227abd1a5a1a" providerId="ADAL" clId="{B37C5689-2CB9-4032-8E85-B3BE963AFE2D}" dt="2020-08-09T20:47:36.258" v="3714" actId="478"/>
          <ac:spMkLst>
            <pc:docMk/>
            <pc:sldMk cId="388611900" sldId="384"/>
            <ac:spMk id="6" creationId="{69960FBA-5672-4B94-A44D-7B7F443DDAEC}"/>
          </ac:spMkLst>
        </pc:spChg>
        <pc:picChg chg="add mod">
          <ac:chgData name="Jordan Thayer" userId="2910a459-b930-4c41-a260-227abd1a5a1a" providerId="ADAL" clId="{B37C5689-2CB9-4032-8E85-B3BE963AFE2D}" dt="2020-08-09T20:48:31.148" v="3724" actId="1076"/>
          <ac:picMkLst>
            <pc:docMk/>
            <pc:sldMk cId="388611900" sldId="384"/>
            <ac:picMk id="1026" creationId="{46B36F99-D269-4949-A17F-FC0B376D518F}"/>
          </ac:picMkLst>
        </pc:picChg>
      </pc:sldChg>
      <pc:sldChg chg="addSp delSp modSp add">
        <pc:chgData name="Jordan Thayer" userId="2910a459-b930-4c41-a260-227abd1a5a1a" providerId="ADAL" clId="{B37C5689-2CB9-4032-8E85-B3BE963AFE2D}" dt="2020-08-09T20:48:58.516" v="3729" actId="1076"/>
        <pc:sldMkLst>
          <pc:docMk/>
          <pc:sldMk cId="1716200079" sldId="385"/>
        </pc:sldMkLst>
        <pc:picChg chg="del mod">
          <ac:chgData name="Jordan Thayer" userId="2910a459-b930-4c41-a260-227abd1a5a1a" providerId="ADAL" clId="{B37C5689-2CB9-4032-8E85-B3BE963AFE2D}" dt="2020-08-09T20:48:48.857" v="3727" actId="478"/>
          <ac:picMkLst>
            <pc:docMk/>
            <pc:sldMk cId="1716200079" sldId="385"/>
            <ac:picMk id="1026" creationId="{46B36F99-D269-4949-A17F-FC0B376D518F}"/>
          </ac:picMkLst>
        </pc:picChg>
        <pc:picChg chg="add mod">
          <ac:chgData name="Jordan Thayer" userId="2910a459-b930-4c41-a260-227abd1a5a1a" providerId="ADAL" clId="{B37C5689-2CB9-4032-8E85-B3BE963AFE2D}" dt="2020-08-09T20:48:58.516" v="3729" actId="1076"/>
          <ac:picMkLst>
            <pc:docMk/>
            <pc:sldMk cId="1716200079" sldId="385"/>
            <ac:picMk id="2050" creationId="{D4159FA5-1C0F-4138-9681-443407CA51F6}"/>
          </ac:picMkLst>
        </pc:picChg>
      </pc:sldChg>
      <pc:sldChg chg="addSp delSp modSp add">
        <pc:chgData name="Jordan Thayer" userId="2910a459-b930-4c41-a260-227abd1a5a1a" providerId="ADAL" clId="{B37C5689-2CB9-4032-8E85-B3BE963AFE2D}" dt="2020-08-09T20:49:17.573" v="3734" actId="1076"/>
        <pc:sldMkLst>
          <pc:docMk/>
          <pc:sldMk cId="2367386595" sldId="386"/>
        </pc:sldMkLst>
        <pc:picChg chg="del mod">
          <ac:chgData name="Jordan Thayer" userId="2910a459-b930-4c41-a260-227abd1a5a1a" providerId="ADAL" clId="{B37C5689-2CB9-4032-8E85-B3BE963AFE2D}" dt="2020-08-09T20:49:13.938" v="3732" actId="478"/>
          <ac:picMkLst>
            <pc:docMk/>
            <pc:sldMk cId="2367386595" sldId="386"/>
            <ac:picMk id="2050" creationId="{D4159FA5-1C0F-4138-9681-443407CA51F6}"/>
          </ac:picMkLst>
        </pc:picChg>
        <pc:picChg chg="add mod">
          <ac:chgData name="Jordan Thayer" userId="2910a459-b930-4c41-a260-227abd1a5a1a" providerId="ADAL" clId="{B37C5689-2CB9-4032-8E85-B3BE963AFE2D}" dt="2020-08-09T20:49:17.573" v="3734" actId="1076"/>
          <ac:picMkLst>
            <pc:docMk/>
            <pc:sldMk cId="2367386595" sldId="386"/>
            <ac:picMk id="3074" creationId="{16EEE913-183B-4E03-AC4E-1F2D71DD5C60}"/>
          </ac:picMkLst>
        </pc:picChg>
      </pc:sldChg>
      <pc:sldChg chg="addSp delSp modSp add">
        <pc:chgData name="Jordan Thayer" userId="2910a459-b930-4c41-a260-227abd1a5a1a" providerId="ADAL" clId="{B37C5689-2CB9-4032-8E85-B3BE963AFE2D}" dt="2020-08-09T20:52:11.482" v="3741" actId="1076"/>
        <pc:sldMkLst>
          <pc:docMk/>
          <pc:sldMk cId="881342100" sldId="387"/>
        </pc:sldMkLst>
        <pc:picChg chg="add mod">
          <ac:chgData name="Jordan Thayer" userId="2910a459-b930-4c41-a260-227abd1a5a1a" providerId="ADAL" clId="{B37C5689-2CB9-4032-8E85-B3BE963AFE2D}" dt="2020-08-09T20:52:11.482" v="3741" actId="1076"/>
          <ac:picMkLst>
            <pc:docMk/>
            <pc:sldMk cId="881342100" sldId="387"/>
            <ac:picMk id="6" creationId="{34A6967F-E3C0-4C7B-BCE9-A078626F4297}"/>
          </ac:picMkLst>
        </pc:picChg>
        <pc:picChg chg="del mod">
          <ac:chgData name="Jordan Thayer" userId="2910a459-b930-4c41-a260-227abd1a5a1a" providerId="ADAL" clId="{B37C5689-2CB9-4032-8E85-B3BE963AFE2D}" dt="2020-08-09T20:50:38.682" v="3737" actId="478"/>
          <ac:picMkLst>
            <pc:docMk/>
            <pc:sldMk cId="881342100" sldId="387"/>
            <ac:picMk id="3074" creationId="{16EEE913-183B-4E03-AC4E-1F2D71DD5C60}"/>
          </ac:picMkLst>
        </pc:picChg>
        <pc:picChg chg="add del">
          <ac:chgData name="Jordan Thayer" userId="2910a459-b930-4c41-a260-227abd1a5a1a" providerId="ADAL" clId="{B37C5689-2CB9-4032-8E85-B3BE963AFE2D}" dt="2020-08-09T20:51:24.977" v="3739" actId="478"/>
          <ac:picMkLst>
            <pc:docMk/>
            <pc:sldMk cId="881342100" sldId="387"/>
            <ac:picMk id="4098" creationId="{665EE97D-BC46-41FD-BFBA-889E64AE70CD}"/>
          </ac:picMkLst>
        </pc:picChg>
      </pc:sldChg>
      <pc:sldChg chg="addSp delSp modSp add">
        <pc:chgData name="Jordan Thayer" userId="2910a459-b930-4c41-a260-227abd1a5a1a" providerId="ADAL" clId="{B37C5689-2CB9-4032-8E85-B3BE963AFE2D}" dt="2020-08-09T20:53:46.757" v="3746" actId="14100"/>
        <pc:sldMkLst>
          <pc:docMk/>
          <pc:sldMk cId="3318319066" sldId="388"/>
        </pc:sldMkLst>
        <pc:picChg chg="del">
          <ac:chgData name="Jordan Thayer" userId="2910a459-b930-4c41-a260-227abd1a5a1a" providerId="ADAL" clId="{B37C5689-2CB9-4032-8E85-B3BE963AFE2D}" dt="2020-08-09T20:53:42.481" v="3743" actId="478"/>
          <ac:picMkLst>
            <pc:docMk/>
            <pc:sldMk cId="3318319066" sldId="388"/>
            <ac:picMk id="6" creationId="{34A6967F-E3C0-4C7B-BCE9-A078626F4297}"/>
          </ac:picMkLst>
        </pc:picChg>
        <pc:picChg chg="add mod">
          <ac:chgData name="Jordan Thayer" userId="2910a459-b930-4c41-a260-227abd1a5a1a" providerId="ADAL" clId="{B37C5689-2CB9-4032-8E85-B3BE963AFE2D}" dt="2020-08-09T20:53:46.757" v="3746" actId="14100"/>
          <ac:picMkLst>
            <pc:docMk/>
            <pc:sldMk cId="3318319066" sldId="388"/>
            <ac:picMk id="7" creationId="{BB3C8F6E-497C-4628-AC4F-E1EC515B3B6F}"/>
          </ac:picMkLst>
        </pc:picChg>
      </pc:sldChg>
      <pc:sldChg chg="addSp delSp modSp add">
        <pc:chgData name="Jordan Thayer" userId="2910a459-b930-4c41-a260-227abd1a5a1a" providerId="ADAL" clId="{B37C5689-2CB9-4032-8E85-B3BE963AFE2D}" dt="2020-08-09T21:10:30.738" v="3847" actId="207"/>
        <pc:sldMkLst>
          <pc:docMk/>
          <pc:sldMk cId="3874864361" sldId="390"/>
        </pc:sldMkLst>
        <pc:spChg chg="mod">
          <ac:chgData name="Jordan Thayer" userId="2910a459-b930-4c41-a260-227abd1a5a1a" providerId="ADAL" clId="{B37C5689-2CB9-4032-8E85-B3BE963AFE2D}" dt="2020-08-09T21:01:59.879" v="3776" actId="20577"/>
          <ac:spMkLst>
            <pc:docMk/>
            <pc:sldMk cId="3874864361" sldId="390"/>
            <ac:spMk id="9" creationId="{A53EF343-B00F-2B4D-80B8-CA4BE36DCCDB}"/>
          </ac:spMkLst>
        </pc:spChg>
        <pc:spChg chg="mod">
          <ac:chgData name="Jordan Thayer" userId="2910a459-b930-4c41-a260-227abd1a5a1a" providerId="ADAL" clId="{B37C5689-2CB9-4032-8E85-B3BE963AFE2D}" dt="2020-08-09T21:05:43.586" v="3784"/>
          <ac:spMkLst>
            <pc:docMk/>
            <pc:sldMk cId="3874864361" sldId="390"/>
            <ac:spMk id="28" creationId="{275704F9-1F8C-F445-B8DC-117A986432EB}"/>
          </ac:spMkLst>
        </pc:spChg>
        <pc:grpChg chg="del mod">
          <ac:chgData name="Jordan Thayer" userId="2910a459-b930-4c41-a260-227abd1a5a1a" providerId="ADAL" clId="{B37C5689-2CB9-4032-8E85-B3BE963AFE2D}" dt="2020-08-09T21:06:09.279" v="3791" actId="478"/>
          <ac:grpSpMkLst>
            <pc:docMk/>
            <pc:sldMk cId="3874864361" sldId="390"/>
            <ac:grpSpMk id="32" creationId="{F85F7E99-AF7C-5847-80A5-4B5A8E0F83EA}"/>
          </ac:grpSpMkLst>
        </pc:grpChg>
        <pc:grpChg chg="del">
          <ac:chgData name="Jordan Thayer" userId="2910a459-b930-4c41-a260-227abd1a5a1a" providerId="ADAL" clId="{B37C5689-2CB9-4032-8E85-B3BE963AFE2D}" dt="2020-08-09T21:06:09.279" v="3791" actId="478"/>
          <ac:grpSpMkLst>
            <pc:docMk/>
            <pc:sldMk cId="3874864361" sldId="390"/>
            <ac:grpSpMk id="33" creationId="{0F03E73C-DB74-A945-BA3D-1EDC5D37862C}"/>
          </ac:grpSpMkLst>
        </pc:grpChg>
        <pc:grpChg chg="del">
          <ac:chgData name="Jordan Thayer" userId="2910a459-b930-4c41-a260-227abd1a5a1a" providerId="ADAL" clId="{B37C5689-2CB9-4032-8E85-B3BE963AFE2D}" dt="2020-08-09T21:06:09.279" v="3791" actId="478"/>
          <ac:grpSpMkLst>
            <pc:docMk/>
            <pc:sldMk cId="3874864361" sldId="390"/>
            <ac:grpSpMk id="34" creationId="{3F4ECBB5-6A98-B54B-B751-B0D4128B16DE}"/>
          </ac:grpSpMkLst>
        </pc:grpChg>
        <pc:grpChg chg="del">
          <ac:chgData name="Jordan Thayer" userId="2910a459-b930-4c41-a260-227abd1a5a1a" providerId="ADAL" clId="{B37C5689-2CB9-4032-8E85-B3BE963AFE2D}" dt="2020-08-09T21:06:09.279" v="3791" actId="478"/>
          <ac:grpSpMkLst>
            <pc:docMk/>
            <pc:sldMk cId="3874864361" sldId="390"/>
            <ac:grpSpMk id="35" creationId="{9C90FCBE-C592-C343-B7E0-73BB5D66E52B}"/>
          </ac:grpSpMkLst>
        </pc:grpChg>
        <pc:grpChg chg="del">
          <ac:chgData name="Jordan Thayer" userId="2910a459-b930-4c41-a260-227abd1a5a1a" providerId="ADAL" clId="{B37C5689-2CB9-4032-8E85-B3BE963AFE2D}" dt="2020-08-09T21:06:09.279" v="3791" actId="478"/>
          <ac:grpSpMkLst>
            <pc:docMk/>
            <pc:sldMk cId="3874864361" sldId="390"/>
            <ac:grpSpMk id="57" creationId="{06A95DB3-8F8F-FC49-AF5B-EB8339985311}"/>
          </ac:grpSpMkLst>
        </pc:grpChg>
        <pc:graphicFrameChg chg="add mod">
          <ac:chgData name="Jordan Thayer" userId="2910a459-b930-4c41-a260-227abd1a5a1a" providerId="ADAL" clId="{B37C5689-2CB9-4032-8E85-B3BE963AFE2D}" dt="2020-08-09T21:10:30.738" v="3847" actId="207"/>
          <ac:graphicFrameMkLst>
            <pc:docMk/>
            <pc:sldMk cId="3874864361" sldId="390"/>
            <ac:graphicFrameMk id="2" creationId="{3EBAF341-0731-4833-AFA0-3B732015D3EB}"/>
          </ac:graphicFrameMkLst>
        </pc:graphicFrameChg>
        <pc:picChg chg="del mod">
          <ac:chgData name="Jordan Thayer" userId="2910a459-b930-4c41-a260-227abd1a5a1a" providerId="ADAL" clId="{B37C5689-2CB9-4032-8E85-B3BE963AFE2D}" dt="2020-08-09T21:06:09.279" v="3791" actId="478"/>
          <ac:picMkLst>
            <pc:docMk/>
            <pc:sldMk cId="3874864361" sldId="390"/>
            <ac:picMk id="44" creationId="{885C9CB7-94C5-B545-85A1-83700D7ED513}"/>
          </ac:picMkLst>
        </pc:picChg>
        <pc:picChg chg="del">
          <ac:chgData name="Jordan Thayer" userId="2910a459-b930-4c41-a260-227abd1a5a1a" providerId="ADAL" clId="{B37C5689-2CB9-4032-8E85-B3BE963AFE2D}" dt="2020-08-09T21:06:09.279" v="3791" actId="478"/>
          <ac:picMkLst>
            <pc:docMk/>
            <pc:sldMk cId="3874864361" sldId="390"/>
            <ac:picMk id="46" creationId="{02F9F159-FA80-9F4F-9A46-DBEBEBC6BC68}"/>
          </ac:picMkLst>
        </pc:picChg>
        <pc:picChg chg="del">
          <ac:chgData name="Jordan Thayer" userId="2910a459-b930-4c41-a260-227abd1a5a1a" providerId="ADAL" clId="{B37C5689-2CB9-4032-8E85-B3BE963AFE2D}" dt="2020-08-09T21:06:09.279" v="3791" actId="478"/>
          <ac:picMkLst>
            <pc:docMk/>
            <pc:sldMk cId="3874864361" sldId="390"/>
            <ac:picMk id="48" creationId="{3ADF8870-1C4B-154F-8AD3-C07276FC865D}"/>
          </ac:picMkLst>
        </pc:picChg>
        <pc:cxnChg chg="del">
          <ac:chgData name="Jordan Thayer" userId="2910a459-b930-4c41-a260-227abd1a5a1a" providerId="ADAL" clId="{B37C5689-2CB9-4032-8E85-B3BE963AFE2D}" dt="2020-08-09T21:06:09.279" v="3791" actId="478"/>
          <ac:cxnSpMkLst>
            <pc:docMk/>
            <pc:sldMk cId="3874864361" sldId="390"/>
            <ac:cxnSpMk id="59" creationId="{9923CAD7-4AF5-B349-AA24-6AF5DCA0D670}"/>
          </ac:cxnSpMkLst>
        </pc:cxnChg>
      </pc:sldChg>
      <pc:sldChg chg="addSp delSp modSp add modNotesTx">
        <pc:chgData name="Jordan Thayer" userId="2910a459-b930-4c41-a260-227abd1a5a1a" providerId="ADAL" clId="{B37C5689-2CB9-4032-8E85-B3BE963AFE2D}" dt="2020-08-09T21:27:59.122" v="3993" actId="14100"/>
        <pc:sldMkLst>
          <pc:docMk/>
          <pc:sldMk cId="374849431" sldId="391"/>
        </pc:sldMkLst>
        <pc:spChg chg="mod">
          <ac:chgData name="Jordan Thayer" userId="2910a459-b930-4c41-a260-227abd1a5a1a" providerId="ADAL" clId="{B37C5689-2CB9-4032-8E85-B3BE963AFE2D}" dt="2020-08-09T21:11:18.645" v="3855" actId="20577"/>
          <ac:spMkLst>
            <pc:docMk/>
            <pc:sldMk cId="374849431" sldId="391"/>
            <ac:spMk id="5" creationId="{5913F451-0C0D-A341-9054-3EE66A956335}"/>
          </ac:spMkLst>
        </pc:spChg>
        <pc:spChg chg="add mod">
          <ac:chgData name="Jordan Thayer" userId="2910a459-b930-4c41-a260-227abd1a5a1a" providerId="ADAL" clId="{B37C5689-2CB9-4032-8E85-B3BE963AFE2D}" dt="2020-08-09T21:27:59.122" v="3993" actId="14100"/>
          <ac:spMkLst>
            <pc:docMk/>
            <pc:sldMk cId="374849431" sldId="391"/>
            <ac:spMk id="10" creationId="{ABC5626E-B778-4F04-BAB4-9AC4724E8796}"/>
          </ac:spMkLst>
        </pc:spChg>
        <pc:picChg chg="add del mod">
          <ac:chgData name="Jordan Thayer" userId="2910a459-b930-4c41-a260-227abd1a5a1a" providerId="ADAL" clId="{B37C5689-2CB9-4032-8E85-B3BE963AFE2D}" dt="2020-08-09T21:19:12.092" v="3868" actId="478"/>
          <ac:picMkLst>
            <pc:docMk/>
            <pc:sldMk cId="374849431" sldId="391"/>
            <ac:picMk id="3" creationId="{413D493A-9EB3-4967-9D2B-696E145D3764}"/>
          </ac:picMkLst>
        </pc:picChg>
        <pc:picChg chg="del">
          <ac:chgData name="Jordan Thayer" userId="2910a459-b930-4c41-a260-227abd1a5a1a" providerId="ADAL" clId="{B37C5689-2CB9-4032-8E85-B3BE963AFE2D}" dt="2020-08-09T21:11:21.325" v="3856" actId="478"/>
          <ac:picMkLst>
            <pc:docMk/>
            <pc:sldMk cId="374849431" sldId="391"/>
            <ac:picMk id="6" creationId="{34A6967F-E3C0-4C7B-BCE9-A078626F4297}"/>
          </ac:picMkLst>
        </pc:picChg>
        <pc:picChg chg="add del mod">
          <ac:chgData name="Jordan Thayer" userId="2910a459-b930-4c41-a260-227abd1a5a1a" providerId="ADAL" clId="{B37C5689-2CB9-4032-8E85-B3BE963AFE2D}" dt="2020-08-09T21:19:50.787" v="3877" actId="478"/>
          <ac:picMkLst>
            <pc:docMk/>
            <pc:sldMk cId="374849431" sldId="391"/>
            <ac:picMk id="7" creationId="{4D6C48FF-E4CE-4278-8653-36D95213AC65}"/>
          </ac:picMkLst>
        </pc:picChg>
        <pc:picChg chg="add mod">
          <ac:chgData name="Jordan Thayer" userId="2910a459-b930-4c41-a260-227abd1a5a1a" providerId="ADAL" clId="{B37C5689-2CB9-4032-8E85-B3BE963AFE2D}" dt="2020-08-09T21:23:32.866" v="3883" actId="1076"/>
          <ac:picMkLst>
            <pc:docMk/>
            <pc:sldMk cId="374849431" sldId="391"/>
            <ac:picMk id="9" creationId="{4A284C24-4A7F-4D4D-8EBF-01B8F5C8CE31}"/>
          </ac:picMkLst>
        </pc:picChg>
      </pc:sldChg>
      <pc:sldChg chg="addSp delSp modSp add del">
        <pc:chgData name="Jordan Thayer" userId="2910a459-b930-4c41-a260-227abd1a5a1a" providerId="ADAL" clId="{B37C5689-2CB9-4032-8E85-B3BE963AFE2D}" dt="2020-08-09T21:27:16.360" v="3979" actId="2696"/>
        <pc:sldMkLst>
          <pc:docMk/>
          <pc:sldMk cId="1149510995" sldId="392"/>
        </pc:sldMkLst>
        <pc:picChg chg="add mod">
          <ac:chgData name="Jordan Thayer" userId="2910a459-b930-4c41-a260-227abd1a5a1a" providerId="ADAL" clId="{B37C5689-2CB9-4032-8E85-B3BE963AFE2D}" dt="2020-08-09T21:27:10.653" v="3978" actId="1076"/>
          <ac:picMkLst>
            <pc:docMk/>
            <pc:sldMk cId="1149510995" sldId="392"/>
            <ac:picMk id="3" creationId="{14255F92-F512-4589-9F79-65971C49AA41}"/>
          </ac:picMkLst>
        </pc:picChg>
        <pc:picChg chg="del mod">
          <ac:chgData name="Jordan Thayer" userId="2910a459-b930-4c41-a260-227abd1a5a1a" providerId="ADAL" clId="{B37C5689-2CB9-4032-8E85-B3BE963AFE2D}" dt="2020-08-09T21:26:47.531" v="3970" actId="478"/>
          <ac:picMkLst>
            <pc:docMk/>
            <pc:sldMk cId="1149510995" sldId="392"/>
            <ac:picMk id="9" creationId="{4A284C24-4A7F-4D4D-8EBF-01B8F5C8CE31}"/>
          </ac:picMkLst>
        </pc:picChg>
      </pc:sldChg>
      <pc:sldChg chg="modNotesTx">
        <pc:chgData name="Jordan Thayer" userId="2910a459-b930-4c41-a260-227abd1a5a1a" providerId="ADAL" clId="{B37C5689-2CB9-4032-8E85-B3BE963AFE2D}" dt="2020-08-10T01:07:20.911" v="7512" actId="20577"/>
        <pc:sldMkLst>
          <pc:docMk/>
          <pc:sldMk cId="992144806" sldId="394"/>
        </pc:sldMkLst>
      </pc:sldChg>
      <pc:sldChg chg="add">
        <pc:chgData name="Jordan Thayer" userId="2910a459-b930-4c41-a260-227abd1a5a1a" providerId="ADAL" clId="{B37C5689-2CB9-4032-8E85-B3BE963AFE2D}" dt="2020-08-09T21:27:18.905" v="3980"/>
        <pc:sldMkLst>
          <pc:docMk/>
          <pc:sldMk cId="2107388918" sldId="394"/>
        </pc:sldMkLst>
      </pc:sldChg>
      <pc:sldChg chg="addSp delSp modSp modNotesTx">
        <pc:chgData name="Jordan Thayer" userId="2910a459-b930-4c41-a260-227abd1a5a1a" providerId="ADAL" clId="{B37C5689-2CB9-4032-8E85-B3BE963AFE2D}" dt="2020-08-10T00:45:41.211" v="6859" actId="20577"/>
        <pc:sldMkLst>
          <pc:docMk/>
          <pc:sldMk cId="2107388918" sldId="395"/>
        </pc:sldMkLst>
        <pc:spChg chg="add mod">
          <ac:chgData name="Jordan Thayer" userId="2910a459-b930-4c41-a260-227abd1a5a1a" providerId="ADAL" clId="{B37C5689-2CB9-4032-8E85-B3BE963AFE2D}" dt="2020-08-09T21:28:17.250" v="4016" actId="20577"/>
          <ac:spMkLst>
            <pc:docMk/>
            <pc:sldMk cId="2107388918" sldId="395"/>
            <ac:spMk id="6" creationId="{2E48E147-2A56-4456-A721-5861A55634FD}"/>
          </ac:spMkLst>
        </pc:spChg>
        <pc:spChg chg="del">
          <ac:chgData name="Jordan Thayer" userId="2910a459-b930-4c41-a260-227abd1a5a1a" providerId="ADAL" clId="{B37C5689-2CB9-4032-8E85-B3BE963AFE2D}" dt="2020-08-09T21:28:07.314" v="3994" actId="478"/>
          <ac:spMkLst>
            <pc:docMk/>
            <pc:sldMk cId="2107388918" sldId="395"/>
            <ac:spMk id="10" creationId="{ABC5626E-B778-4F04-BAB4-9AC4724E8796}"/>
          </ac:spMkLst>
        </pc:spChg>
        <pc:picChg chg="mod">
          <ac:chgData name="Jordan Thayer" userId="2910a459-b930-4c41-a260-227abd1a5a1a" providerId="ADAL" clId="{B37C5689-2CB9-4032-8E85-B3BE963AFE2D}" dt="2020-08-09T21:27:32.007" v="3982" actId="14826"/>
          <ac:picMkLst>
            <pc:docMk/>
            <pc:sldMk cId="2107388918" sldId="395"/>
            <ac:picMk id="9" creationId="{4A284C24-4A7F-4D4D-8EBF-01B8F5C8CE31}"/>
          </ac:picMkLst>
        </pc:picChg>
      </pc:sldChg>
      <pc:sldChg chg="addSp delSp modSp add setBg modNotesTx">
        <pc:chgData name="Jordan Thayer" userId="2910a459-b930-4c41-a260-227abd1a5a1a" providerId="ADAL" clId="{B37C5689-2CB9-4032-8E85-B3BE963AFE2D}" dt="2020-08-10T12:51:08.110" v="12323" actId="20577"/>
        <pc:sldMkLst>
          <pc:docMk/>
          <pc:sldMk cId="2423559804" sldId="397"/>
        </pc:sldMkLst>
        <pc:spChg chg="del mod">
          <ac:chgData name="Jordan Thayer" userId="2910a459-b930-4c41-a260-227abd1a5a1a" providerId="ADAL" clId="{B37C5689-2CB9-4032-8E85-B3BE963AFE2D}" dt="2020-08-09T21:31:01.339" v="4024" actId="478"/>
          <ac:spMkLst>
            <pc:docMk/>
            <pc:sldMk cId="2423559804" sldId="397"/>
            <ac:spMk id="6" creationId="{2E48E147-2A56-4456-A721-5861A55634FD}"/>
          </ac:spMkLst>
        </pc:spChg>
        <pc:spChg chg="add mod">
          <ac:chgData name="Jordan Thayer" userId="2910a459-b930-4c41-a260-227abd1a5a1a" providerId="ADAL" clId="{B37C5689-2CB9-4032-8E85-B3BE963AFE2D}" dt="2020-08-10T00:30:31.056" v="5941" actId="14100"/>
          <ac:spMkLst>
            <pc:docMk/>
            <pc:sldMk cId="2423559804" sldId="397"/>
            <ac:spMk id="12" creationId="{0BCB473D-2963-44F7-9B6C-8393AE82E7DE}"/>
          </ac:spMkLst>
        </pc:spChg>
        <pc:spChg chg="add mod">
          <ac:chgData name="Jordan Thayer" userId="2910a459-b930-4c41-a260-227abd1a5a1a" providerId="ADAL" clId="{B37C5689-2CB9-4032-8E85-B3BE963AFE2D}" dt="2020-08-10T00:30:25.187" v="5940" actId="20577"/>
          <ac:spMkLst>
            <pc:docMk/>
            <pc:sldMk cId="2423559804" sldId="397"/>
            <ac:spMk id="13" creationId="{ACA7B685-CC04-4845-B198-644742DBE3E6}"/>
          </ac:spMkLst>
        </pc:spChg>
        <pc:picChg chg="add del mod">
          <ac:chgData name="Jordan Thayer" userId="2910a459-b930-4c41-a260-227abd1a5a1a" providerId="ADAL" clId="{B37C5689-2CB9-4032-8E85-B3BE963AFE2D}" dt="2020-08-09T23:49:37.317" v="4789" actId="478"/>
          <ac:picMkLst>
            <pc:docMk/>
            <pc:sldMk cId="2423559804" sldId="397"/>
            <ac:picMk id="3" creationId="{C39EE0B1-83C9-4EB1-A2AD-B23FCAF941B7}"/>
          </ac:picMkLst>
        </pc:picChg>
        <pc:picChg chg="add mod">
          <ac:chgData name="Jordan Thayer" userId="2910a459-b930-4c41-a260-227abd1a5a1a" providerId="ADAL" clId="{B37C5689-2CB9-4032-8E85-B3BE963AFE2D}" dt="2020-08-10T00:28:54.777" v="5916" actId="14100"/>
          <ac:picMkLst>
            <pc:docMk/>
            <pc:sldMk cId="2423559804" sldId="397"/>
            <ac:picMk id="8" creationId="{291D8B2D-A0B1-48D3-AEC7-DF0241D38E92}"/>
          </ac:picMkLst>
        </pc:picChg>
        <pc:picChg chg="del">
          <ac:chgData name="Jordan Thayer" userId="2910a459-b930-4c41-a260-227abd1a5a1a" providerId="ADAL" clId="{B37C5689-2CB9-4032-8E85-B3BE963AFE2D}" dt="2020-08-09T21:32:46.746" v="4025" actId="478"/>
          <ac:picMkLst>
            <pc:docMk/>
            <pc:sldMk cId="2423559804" sldId="397"/>
            <ac:picMk id="9" creationId="{4A284C24-4A7F-4D4D-8EBF-01B8F5C8CE31}"/>
          </ac:picMkLst>
        </pc:picChg>
        <pc:picChg chg="add del mod">
          <ac:chgData name="Jordan Thayer" userId="2910a459-b930-4c41-a260-227abd1a5a1a" providerId="ADAL" clId="{B37C5689-2CB9-4032-8E85-B3BE963AFE2D}" dt="2020-08-10T00:25:58.223" v="5908" actId="478"/>
          <ac:picMkLst>
            <pc:docMk/>
            <pc:sldMk cId="2423559804" sldId="397"/>
            <ac:picMk id="11" creationId="{7D32993F-0B86-4649-99E8-BF59842BBDC5}"/>
          </ac:picMkLst>
        </pc:picChg>
        <pc:picChg chg="add mod ord">
          <ac:chgData name="Jordan Thayer" userId="2910a459-b930-4c41-a260-227abd1a5a1a" providerId="ADAL" clId="{B37C5689-2CB9-4032-8E85-B3BE963AFE2D}" dt="2020-08-10T00:26:03.543" v="5909" actId="1076"/>
          <ac:picMkLst>
            <pc:docMk/>
            <pc:sldMk cId="2423559804" sldId="397"/>
            <ac:picMk id="14" creationId="{C6EAC8EC-D9C6-46AA-B579-B04FEAFE9167}"/>
          </ac:picMkLst>
        </pc:picChg>
      </pc:sldChg>
      <pc:sldChg chg="addSp delSp modSp add modAnim modNotesTx">
        <pc:chgData name="Jordan Thayer" userId="2910a459-b930-4c41-a260-227abd1a5a1a" providerId="ADAL" clId="{B37C5689-2CB9-4032-8E85-B3BE963AFE2D}" dt="2020-08-10T00:55:11.354" v="6947" actId="20577"/>
        <pc:sldMkLst>
          <pc:docMk/>
          <pc:sldMk cId="3962815799" sldId="398"/>
        </pc:sldMkLst>
        <pc:spChg chg="add mod">
          <ac:chgData name="Jordan Thayer" userId="2910a459-b930-4c41-a260-227abd1a5a1a" providerId="ADAL" clId="{B37C5689-2CB9-4032-8E85-B3BE963AFE2D}" dt="2020-08-10T00:20:43.199" v="5883" actId="1076"/>
          <ac:spMkLst>
            <pc:docMk/>
            <pc:sldMk cId="3962815799" sldId="398"/>
            <ac:spMk id="9" creationId="{C675875B-C32D-4302-916D-0C3281244365}"/>
          </ac:spMkLst>
        </pc:spChg>
        <pc:spChg chg="add mod">
          <ac:chgData name="Jordan Thayer" userId="2910a459-b930-4c41-a260-227abd1a5a1a" providerId="ADAL" clId="{B37C5689-2CB9-4032-8E85-B3BE963AFE2D}" dt="2020-08-10T00:20:51.209" v="5884" actId="1076"/>
          <ac:spMkLst>
            <pc:docMk/>
            <pc:sldMk cId="3962815799" sldId="398"/>
            <ac:spMk id="10" creationId="{5DCDB9BB-A022-4DCA-B8A7-B18DD35F678C}"/>
          </ac:spMkLst>
        </pc:spChg>
        <pc:spChg chg="del">
          <ac:chgData name="Jordan Thayer" userId="2910a459-b930-4c41-a260-227abd1a5a1a" providerId="ADAL" clId="{B37C5689-2CB9-4032-8E85-B3BE963AFE2D}" dt="2020-08-10T00:08:06.411" v="5143" actId="478"/>
          <ac:spMkLst>
            <pc:docMk/>
            <pc:sldMk cId="3962815799" sldId="398"/>
            <ac:spMk id="12" creationId="{0BCB473D-2963-44F7-9B6C-8393AE82E7DE}"/>
          </ac:spMkLst>
        </pc:spChg>
        <pc:spChg chg="del">
          <ac:chgData name="Jordan Thayer" userId="2910a459-b930-4c41-a260-227abd1a5a1a" providerId="ADAL" clId="{B37C5689-2CB9-4032-8E85-B3BE963AFE2D}" dt="2020-08-10T00:08:07.831" v="5144" actId="478"/>
          <ac:spMkLst>
            <pc:docMk/>
            <pc:sldMk cId="3962815799" sldId="398"/>
            <ac:spMk id="13" creationId="{ACA7B685-CC04-4845-B198-644742DBE3E6}"/>
          </ac:spMkLst>
        </pc:spChg>
        <pc:spChg chg="add mod">
          <ac:chgData name="Jordan Thayer" userId="2910a459-b930-4c41-a260-227abd1a5a1a" providerId="ADAL" clId="{B37C5689-2CB9-4032-8E85-B3BE963AFE2D}" dt="2020-08-10T00:17:38.330" v="5706" actId="404"/>
          <ac:spMkLst>
            <pc:docMk/>
            <pc:sldMk cId="3962815799" sldId="398"/>
            <ac:spMk id="14" creationId="{FB43E96F-C887-4F31-B16D-F339A740AA21}"/>
          </ac:spMkLst>
        </pc:spChg>
        <pc:spChg chg="add mod">
          <ac:chgData name="Jordan Thayer" userId="2910a459-b930-4c41-a260-227abd1a5a1a" providerId="ADAL" clId="{B37C5689-2CB9-4032-8E85-B3BE963AFE2D}" dt="2020-08-10T00:20:51.209" v="5884" actId="1076"/>
          <ac:spMkLst>
            <pc:docMk/>
            <pc:sldMk cId="3962815799" sldId="398"/>
            <ac:spMk id="15" creationId="{C134F9CE-2590-4949-AC40-92A0CFBFB7E2}"/>
          </ac:spMkLst>
        </pc:spChg>
        <pc:spChg chg="add mod">
          <ac:chgData name="Jordan Thayer" userId="2910a459-b930-4c41-a260-227abd1a5a1a" providerId="ADAL" clId="{B37C5689-2CB9-4032-8E85-B3BE963AFE2D}" dt="2020-08-10T00:20:51.209" v="5884" actId="1076"/>
          <ac:spMkLst>
            <pc:docMk/>
            <pc:sldMk cId="3962815799" sldId="398"/>
            <ac:spMk id="16" creationId="{6BA6184C-5CC8-4BDB-8788-AAE3E5279C91}"/>
          </ac:spMkLst>
        </pc:spChg>
        <pc:spChg chg="add mod">
          <ac:chgData name="Jordan Thayer" userId="2910a459-b930-4c41-a260-227abd1a5a1a" providerId="ADAL" clId="{B37C5689-2CB9-4032-8E85-B3BE963AFE2D}" dt="2020-08-10T00:20:51.209" v="5884" actId="1076"/>
          <ac:spMkLst>
            <pc:docMk/>
            <pc:sldMk cId="3962815799" sldId="398"/>
            <ac:spMk id="17" creationId="{ECA95C34-E75E-4484-B28D-2CD79DC62BA3}"/>
          </ac:spMkLst>
        </pc:spChg>
        <pc:spChg chg="add mod">
          <ac:chgData name="Jordan Thayer" userId="2910a459-b930-4c41-a260-227abd1a5a1a" providerId="ADAL" clId="{B37C5689-2CB9-4032-8E85-B3BE963AFE2D}" dt="2020-08-10T00:20:51.209" v="5884" actId="1076"/>
          <ac:spMkLst>
            <pc:docMk/>
            <pc:sldMk cId="3962815799" sldId="398"/>
            <ac:spMk id="18" creationId="{64439682-548C-42EA-BC03-4888BA0DD09C}"/>
          </ac:spMkLst>
        </pc:spChg>
        <pc:spChg chg="add mod">
          <ac:chgData name="Jordan Thayer" userId="2910a459-b930-4c41-a260-227abd1a5a1a" providerId="ADAL" clId="{B37C5689-2CB9-4032-8E85-B3BE963AFE2D}" dt="2020-08-10T00:20:51.209" v="5884" actId="1076"/>
          <ac:spMkLst>
            <pc:docMk/>
            <pc:sldMk cId="3962815799" sldId="398"/>
            <ac:spMk id="19" creationId="{488B0CB8-D702-4E39-84AF-1B916A00F7C7}"/>
          </ac:spMkLst>
        </pc:spChg>
        <pc:picChg chg="add del mod">
          <ac:chgData name="Jordan Thayer" userId="2910a459-b930-4c41-a260-227abd1a5a1a" providerId="ADAL" clId="{B37C5689-2CB9-4032-8E85-B3BE963AFE2D}" dt="2020-08-10T00:15:31.008" v="5646" actId="478"/>
          <ac:picMkLst>
            <pc:docMk/>
            <pc:sldMk cId="3962815799" sldId="398"/>
            <ac:picMk id="3" creationId="{EC55F49E-3C15-45FD-A3A1-0ADB04182A17}"/>
          </ac:picMkLst>
        </pc:picChg>
        <pc:picChg chg="add mod">
          <ac:chgData name="Jordan Thayer" userId="2910a459-b930-4c41-a260-227abd1a5a1a" providerId="ADAL" clId="{B37C5689-2CB9-4032-8E85-B3BE963AFE2D}" dt="2020-08-10T00:17:15.197" v="5667" actId="14100"/>
          <ac:picMkLst>
            <pc:docMk/>
            <pc:sldMk cId="3962815799" sldId="398"/>
            <ac:picMk id="7" creationId="{E9217638-8734-4E0E-8D4A-B0123D558CA9}"/>
          </ac:picMkLst>
        </pc:picChg>
        <pc:picChg chg="del">
          <ac:chgData name="Jordan Thayer" userId="2910a459-b930-4c41-a260-227abd1a5a1a" providerId="ADAL" clId="{B37C5689-2CB9-4032-8E85-B3BE963AFE2D}" dt="2020-08-10T00:08:09.718" v="5146" actId="478"/>
          <ac:picMkLst>
            <pc:docMk/>
            <pc:sldMk cId="3962815799" sldId="398"/>
            <ac:picMk id="8" creationId="{291D8B2D-A0B1-48D3-AEC7-DF0241D38E92}"/>
          </ac:picMkLst>
        </pc:picChg>
        <pc:picChg chg="del">
          <ac:chgData name="Jordan Thayer" userId="2910a459-b930-4c41-a260-227abd1a5a1a" providerId="ADAL" clId="{B37C5689-2CB9-4032-8E85-B3BE963AFE2D}" dt="2020-08-10T00:08:08.622" v="5145" actId="478"/>
          <ac:picMkLst>
            <pc:docMk/>
            <pc:sldMk cId="3962815799" sldId="398"/>
            <ac:picMk id="11" creationId="{7D32993F-0B86-4649-99E8-BF59842BBDC5}"/>
          </ac:picMkLst>
        </pc:picChg>
      </pc:sldChg>
      <pc:sldChg chg="addSp delSp modSp add setBg modAnim modNotesTx">
        <pc:chgData name="Jordan Thayer" userId="2910a459-b930-4c41-a260-227abd1a5a1a" providerId="ADAL" clId="{B37C5689-2CB9-4032-8E85-B3BE963AFE2D}" dt="2020-08-10T01:01:36.007" v="7185"/>
        <pc:sldMkLst>
          <pc:docMk/>
          <pc:sldMk cId="809039033" sldId="399"/>
        </pc:sldMkLst>
        <pc:spChg chg="add del">
          <ac:chgData name="Jordan Thayer" userId="2910a459-b930-4c41-a260-227abd1a5a1a" providerId="ADAL" clId="{B37C5689-2CB9-4032-8E85-B3BE963AFE2D}" dt="2020-08-10T00:56:26.492" v="6952"/>
          <ac:spMkLst>
            <pc:docMk/>
            <pc:sldMk cId="809039033" sldId="399"/>
            <ac:spMk id="2" creationId="{E9D21A1C-5EF4-40FD-9EDF-E759A60F04C8}"/>
          </ac:spMkLst>
        </pc:spChg>
        <pc:spChg chg="add mod">
          <ac:chgData name="Jordan Thayer" userId="2910a459-b930-4c41-a260-227abd1a5a1a" providerId="ADAL" clId="{B37C5689-2CB9-4032-8E85-B3BE963AFE2D}" dt="2020-08-10T00:57:29.805" v="6999" actId="14100"/>
          <ac:spMkLst>
            <pc:docMk/>
            <pc:sldMk cId="809039033" sldId="399"/>
            <ac:spMk id="7" creationId="{8C3BBFE9-9E0B-499A-81ED-3B46D260B179}"/>
          </ac:spMkLst>
        </pc:spChg>
        <pc:spChg chg="add mod">
          <ac:chgData name="Jordan Thayer" userId="2910a459-b930-4c41-a260-227abd1a5a1a" providerId="ADAL" clId="{B37C5689-2CB9-4032-8E85-B3BE963AFE2D}" dt="2020-08-10T01:01:01.608" v="7175" actId="120"/>
          <ac:spMkLst>
            <pc:docMk/>
            <pc:sldMk cId="809039033" sldId="399"/>
            <ac:spMk id="9" creationId="{EFB8F39F-C833-461A-A118-609EB8E5A008}"/>
          </ac:spMkLst>
        </pc:spChg>
        <pc:spChg chg="add del">
          <ac:chgData name="Jordan Thayer" userId="2910a459-b930-4c41-a260-227abd1a5a1a" providerId="ADAL" clId="{B37C5689-2CB9-4032-8E85-B3BE963AFE2D}" dt="2020-08-10T00:56:19.577" v="6948" actId="478"/>
          <ac:spMkLst>
            <pc:docMk/>
            <pc:sldMk cId="809039033" sldId="399"/>
            <ac:spMk id="12" creationId="{0BCB473D-2963-44F7-9B6C-8393AE82E7DE}"/>
          </ac:spMkLst>
        </pc:spChg>
        <pc:spChg chg="del">
          <ac:chgData name="Jordan Thayer" userId="2910a459-b930-4c41-a260-227abd1a5a1a" providerId="ADAL" clId="{B37C5689-2CB9-4032-8E85-B3BE963AFE2D}" dt="2020-08-10T00:56:21.313" v="6949" actId="478"/>
          <ac:spMkLst>
            <pc:docMk/>
            <pc:sldMk cId="809039033" sldId="399"/>
            <ac:spMk id="13" creationId="{ACA7B685-CC04-4845-B198-644742DBE3E6}"/>
          </ac:spMkLst>
        </pc:spChg>
        <pc:spChg chg="add mod">
          <ac:chgData name="Jordan Thayer" userId="2910a459-b930-4c41-a260-227abd1a5a1a" providerId="ADAL" clId="{B37C5689-2CB9-4032-8E85-B3BE963AFE2D}" dt="2020-08-10T01:01:04.140" v="7176" actId="120"/>
          <ac:spMkLst>
            <pc:docMk/>
            <pc:sldMk cId="809039033" sldId="399"/>
            <ac:spMk id="14" creationId="{A230824E-97ED-42EE-9A05-57AF260FCEAC}"/>
          </ac:spMkLst>
        </pc:spChg>
        <pc:spChg chg="add mod">
          <ac:chgData name="Jordan Thayer" userId="2910a459-b930-4c41-a260-227abd1a5a1a" providerId="ADAL" clId="{B37C5689-2CB9-4032-8E85-B3BE963AFE2D}" dt="2020-08-10T01:01:06.478" v="7177" actId="120"/>
          <ac:spMkLst>
            <pc:docMk/>
            <pc:sldMk cId="809039033" sldId="399"/>
            <ac:spMk id="15" creationId="{A1A75042-2AF4-4143-A376-CD964479A4CC}"/>
          </ac:spMkLst>
        </pc:spChg>
        <pc:spChg chg="add mod">
          <ac:chgData name="Jordan Thayer" userId="2910a459-b930-4c41-a260-227abd1a5a1a" providerId="ADAL" clId="{B37C5689-2CB9-4032-8E85-B3BE963AFE2D}" dt="2020-08-10T01:01:08.849" v="7178" actId="120"/>
          <ac:spMkLst>
            <pc:docMk/>
            <pc:sldMk cId="809039033" sldId="399"/>
            <ac:spMk id="16" creationId="{47495A3A-B500-4ECE-B8B3-38CBFC30C7EE}"/>
          </ac:spMkLst>
        </pc:spChg>
        <pc:spChg chg="add mod">
          <ac:chgData name="Jordan Thayer" userId="2910a459-b930-4c41-a260-227abd1a5a1a" providerId="ADAL" clId="{B37C5689-2CB9-4032-8E85-B3BE963AFE2D}" dt="2020-08-10T01:01:16.649" v="7180" actId="1076"/>
          <ac:spMkLst>
            <pc:docMk/>
            <pc:sldMk cId="809039033" sldId="399"/>
            <ac:spMk id="17" creationId="{AD731135-3F19-4FDB-9721-72E0F878A960}"/>
          </ac:spMkLst>
        </pc:spChg>
        <pc:picChg chg="add mod">
          <ac:chgData name="Jordan Thayer" userId="2910a459-b930-4c41-a260-227abd1a5a1a" providerId="ADAL" clId="{B37C5689-2CB9-4032-8E85-B3BE963AFE2D}" dt="2020-08-10T00:56:55.323" v="6961" actId="1076"/>
          <ac:picMkLst>
            <pc:docMk/>
            <pc:sldMk cId="809039033" sldId="399"/>
            <ac:picMk id="6" creationId="{FBFB43F9-97C7-4BAE-BA35-8A2798A1388E}"/>
          </ac:picMkLst>
        </pc:picChg>
        <pc:picChg chg="del mod">
          <ac:chgData name="Jordan Thayer" userId="2910a459-b930-4c41-a260-227abd1a5a1a" providerId="ADAL" clId="{B37C5689-2CB9-4032-8E85-B3BE963AFE2D}" dt="2020-08-10T00:42:15.436" v="6128" actId="478"/>
          <ac:picMkLst>
            <pc:docMk/>
            <pc:sldMk cId="809039033" sldId="399"/>
            <ac:picMk id="8" creationId="{291D8B2D-A0B1-48D3-AEC7-DF0241D38E92}"/>
          </ac:picMkLst>
        </pc:picChg>
        <pc:picChg chg="del">
          <ac:chgData name="Jordan Thayer" userId="2910a459-b930-4c41-a260-227abd1a5a1a" providerId="ADAL" clId="{B37C5689-2CB9-4032-8E85-B3BE963AFE2D}" dt="2020-08-10T00:56:23.457" v="6950" actId="478"/>
          <ac:picMkLst>
            <pc:docMk/>
            <pc:sldMk cId="809039033" sldId="399"/>
            <ac:picMk id="11" creationId="{7D32993F-0B86-4649-99E8-BF59842BBDC5}"/>
          </ac:picMkLst>
        </pc:picChg>
      </pc:sldChg>
      <pc:sldChg chg="add">
        <pc:chgData name="Jordan Thayer" userId="2910a459-b930-4c41-a260-227abd1a5a1a" providerId="ADAL" clId="{B37C5689-2CB9-4032-8E85-B3BE963AFE2D}" dt="2020-08-10T01:15:43.375" v="9138"/>
        <pc:sldMkLst>
          <pc:docMk/>
          <pc:sldMk cId="1805314836" sldId="401"/>
        </pc:sldMkLst>
      </pc:sldChg>
      <pc:sldChg chg="addSp delSp modSp add modNotesTx">
        <pc:chgData name="Jordan Thayer" userId="2910a459-b930-4c41-a260-227abd1a5a1a" providerId="ADAL" clId="{B37C5689-2CB9-4032-8E85-B3BE963AFE2D}" dt="2020-08-10T02:05:25.796" v="9696" actId="20577"/>
        <pc:sldMkLst>
          <pc:docMk/>
          <pc:sldMk cId="3521891905" sldId="404"/>
        </pc:sldMkLst>
        <pc:spChg chg="mod">
          <ac:chgData name="Jordan Thayer" userId="2910a459-b930-4c41-a260-227abd1a5a1a" providerId="ADAL" clId="{B37C5689-2CB9-4032-8E85-B3BE963AFE2D}" dt="2020-08-10T01:48:32.304" v="9153" actId="20577"/>
          <ac:spMkLst>
            <pc:docMk/>
            <pc:sldMk cId="3521891905" sldId="404"/>
            <ac:spMk id="5" creationId="{5913F451-0C0D-A341-9054-3EE66A956335}"/>
          </ac:spMkLst>
        </pc:spChg>
        <pc:spChg chg="del">
          <ac:chgData name="Jordan Thayer" userId="2910a459-b930-4c41-a260-227abd1a5a1a" providerId="ADAL" clId="{B37C5689-2CB9-4032-8E85-B3BE963AFE2D}" dt="2020-08-10T01:54:02.782" v="9155" actId="478"/>
          <ac:spMkLst>
            <pc:docMk/>
            <pc:sldMk cId="3521891905" sldId="404"/>
            <ac:spMk id="6" creationId="{2E48E147-2A56-4456-A721-5861A55634FD}"/>
          </ac:spMkLst>
        </pc:spChg>
        <pc:spChg chg="add del">
          <ac:chgData name="Jordan Thayer" userId="2910a459-b930-4c41-a260-227abd1a5a1a" providerId="ADAL" clId="{B37C5689-2CB9-4032-8E85-B3BE963AFE2D}" dt="2020-08-10T02:01:22.461" v="9176" actId="478"/>
          <ac:spMkLst>
            <pc:docMk/>
            <pc:sldMk cId="3521891905" sldId="404"/>
            <ac:spMk id="8" creationId="{2FC2E9EC-057C-4AAC-A1BF-764DFE5BBE09}"/>
          </ac:spMkLst>
        </pc:spChg>
        <pc:spChg chg="add del">
          <ac:chgData name="Jordan Thayer" userId="2910a459-b930-4c41-a260-227abd1a5a1a" providerId="ADAL" clId="{B37C5689-2CB9-4032-8E85-B3BE963AFE2D}" dt="2020-08-10T02:02:52.668" v="9178"/>
          <ac:spMkLst>
            <pc:docMk/>
            <pc:sldMk cId="3521891905" sldId="404"/>
            <ac:spMk id="10" creationId="{D3AFCD6F-1650-476B-B9EE-AE307C486701}"/>
          </ac:spMkLst>
        </pc:spChg>
        <pc:picChg chg="add mod">
          <ac:chgData name="Jordan Thayer" userId="2910a459-b930-4c41-a260-227abd1a5a1a" providerId="ADAL" clId="{B37C5689-2CB9-4032-8E85-B3BE963AFE2D}" dt="2020-08-10T01:56:41.922" v="9174" actId="1076"/>
          <ac:picMkLst>
            <pc:docMk/>
            <pc:sldMk cId="3521891905" sldId="404"/>
            <ac:picMk id="3" creationId="{B0BA57D9-8F9C-44D0-9344-B726F6E46898}"/>
          </ac:picMkLst>
        </pc:picChg>
        <pc:picChg chg="del">
          <ac:chgData name="Jordan Thayer" userId="2910a459-b930-4c41-a260-227abd1a5a1a" providerId="ADAL" clId="{B37C5689-2CB9-4032-8E85-B3BE963AFE2D}" dt="2020-08-10T01:54:00.829" v="9154" actId="478"/>
          <ac:picMkLst>
            <pc:docMk/>
            <pc:sldMk cId="3521891905" sldId="404"/>
            <ac:picMk id="9" creationId="{4A284C24-4A7F-4D4D-8EBF-01B8F5C8CE31}"/>
          </ac:picMkLst>
        </pc:picChg>
      </pc:sldChg>
      <pc:sldChg chg="addSp delSp modSp add">
        <pc:chgData name="Jordan Thayer" userId="2910a459-b930-4c41-a260-227abd1a5a1a" providerId="ADAL" clId="{B37C5689-2CB9-4032-8E85-B3BE963AFE2D}" dt="2020-08-10T02:33:03.888" v="9765" actId="1076"/>
        <pc:sldMkLst>
          <pc:docMk/>
          <pc:sldMk cId="1198863839" sldId="405"/>
        </pc:sldMkLst>
        <pc:spChg chg="add mod">
          <ac:chgData name="Jordan Thayer" userId="2910a459-b930-4c41-a260-227abd1a5a1a" providerId="ADAL" clId="{B37C5689-2CB9-4032-8E85-B3BE963AFE2D}" dt="2020-08-10T02:33:01.899" v="9764" actId="1076"/>
          <ac:spMkLst>
            <pc:docMk/>
            <pc:sldMk cId="1198863839" sldId="405"/>
            <ac:spMk id="19" creationId="{1E3A72F8-8363-4A0E-8D44-9396E340C209}"/>
          </ac:spMkLst>
        </pc:spChg>
        <pc:spChg chg="add mod">
          <ac:chgData name="Jordan Thayer" userId="2910a459-b930-4c41-a260-227abd1a5a1a" providerId="ADAL" clId="{B37C5689-2CB9-4032-8E85-B3BE963AFE2D}" dt="2020-08-10T02:33:03.888" v="9765" actId="1076"/>
          <ac:spMkLst>
            <pc:docMk/>
            <pc:sldMk cId="1198863839" sldId="405"/>
            <ac:spMk id="20" creationId="{E7F704BF-D996-4ABA-B841-85CD347EB049}"/>
          </ac:spMkLst>
        </pc:spChg>
        <pc:picChg chg="del">
          <ac:chgData name="Jordan Thayer" userId="2910a459-b930-4c41-a260-227abd1a5a1a" providerId="ADAL" clId="{B37C5689-2CB9-4032-8E85-B3BE963AFE2D}" dt="2020-08-10T02:14:10.343" v="9698" actId="478"/>
          <ac:picMkLst>
            <pc:docMk/>
            <pc:sldMk cId="1198863839" sldId="405"/>
            <ac:picMk id="3" creationId="{B0BA57D9-8F9C-44D0-9344-B726F6E46898}"/>
          </ac:picMkLst>
        </pc:picChg>
        <pc:picChg chg="add mod">
          <ac:chgData name="Jordan Thayer" userId="2910a459-b930-4c41-a260-227abd1a5a1a" providerId="ADAL" clId="{B37C5689-2CB9-4032-8E85-B3BE963AFE2D}" dt="2020-08-10T02:23:38.209" v="9756" actId="14861"/>
          <ac:picMkLst>
            <pc:docMk/>
            <pc:sldMk cId="1198863839" sldId="405"/>
            <ac:picMk id="6" creationId="{86D73A08-79D7-48BF-85C6-9A5BCF59E29E}"/>
          </ac:picMkLst>
        </pc:picChg>
        <pc:picChg chg="add mod">
          <ac:chgData name="Jordan Thayer" userId="2910a459-b930-4c41-a260-227abd1a5a1a" providerId="ADAL" clId="{B37C5689-2CB9-4032-8E85-B3BE963AFE2D}" dt="2020-08-10T02:23:42.266" v="9757" actId="14861"/>
          <ac:picMkLst>
            <pc:docMk/>
            <pc:sldMk cId="1198863839" sldId="405"/>
            <ac:picMk id="8" creationId="{7813025B-6AB8-42AD-943E-0A310C9D7659}"/>
          </ac:picMkLst>
        </pc:picChg>
        <pc:cxnChg chg="add del mod">
          <ac:chgData name="Jordan Thayer" userId="2910a459-b930-4c41-a260-227abd1a5a1a" providerId="ADAL" clId="{B37C5689-2CB9-4032-8E85-B3BE963AFE2D}" dt="2020-08-10T02:20:01.457" v="9720" actId="478"/>
          <ac:cxnSpMkLst>
            <pc:docMk/>
            <pc:sldMk cId="1198863839" sldId="405"/>
            <ac:cxnSpMk id="10" creationId="{2E42A1AA-75B1-4B7C-BD70-54DEBB54F404}"/>
          </ac:cxnSpMkLst>
        </pc:cxnChg>
        <pc:cxnChg chg="add del mod">
          <ac:chgData name="Jordan Thayer" userId="2910a459-b930-4c41-a260-227abd1a5a1a" providerId="ADAL" clId="{B37C5689-2CB9-4032-8E85-B3BE963AFE2D}" dt="2020-08-10T02:21:22.302" v="9731" actId="478"/>
          <ac:cxnSpMkLst>
            <pc:docMk/>
            <pc:sldMk cId="1198863839" sldId="405"/>
            <ac:cxnSpMk id="14" creationId="{5FDDB38B-56E2-43D7-BEC7-0E14B4213A78}"/>
          </ac:cxnSpMkLst>
        </pc:cxnChg>
        <pc:cxnChg chg="add del mod">
          <ac:chgData name="Jordan Thayer" userId="2910a459-b930-4c41-a260-227abd1a5a1a" providerId="ADAL" clId="{B37C5689-2CB9-4032-8E85-B3BE963AFE2D}" dt="2020-08-10T02:21:21.482" v="9730" actId="478"/>
          <ac:cxnSpMkLst>
            <pc:docMk/>
            <pc:sldMk cId="1198863839" sldId="405"/>
            <ac:cxnSpMk id="16" creationId="{99B416F0-503C-40B1-8A0F-BCA13B4C64D2}"/>
          </ac:cxnSpMkLst>
        </pc:cxnChg>
      </pc:sldChg>
      <pc:sldChg chg="addSp delSp modSp add setBg">
        <pc:chgData name="Jordan Thayer" userId="2910a459-b930-4c41-a260-227abd1a5a1a" providerId="ADAL" clId="{B37C5689-2CB9-4032-8E85-B3BE963AFE2D}" dt="2020-08-10T02:47:58.172" v="10183" actId="20577"/>
        <pc:sldMkLst>
          <pc:docMk/>
          <pc:sldMk cId="2682537603" sldId="411"/>
        </pc:sldMkLst>
        <pc:spChg chg="add mod">
          <ac:chgData name="Jordan Thayer" userId="2910a459-b930-4c41-a260-227abd1a5a1a" providerId="ADAL" clId="{B37C5689-2CB9-4032-8E85-B3BE963AFE2D}" dt="2020-08-10T02:45:48.140" v="10120" actId="1076"/>
          <ac:spMkLst>
            <pc:docMk/>
            <pc:sldMk cId="2682537603" sldId="411"/>
            <ac:spMk id="7" creationId="{490A4B87-B9F1-4141-B80A-8F6ED6BED506}"/>
          </ac:spMkLst>
        </pc:spChg>
        <pc:spChg chg="add mod">
          <ac:chgData name="Jordan Thayer" userId="2910a459-b930-4c41-a260-227abd1a5a1a" providerId="ADAL" clId="{B37C5689-2CB9-4032-8E85-B3BE963AFE2D}" dt="2020-08-10T02:45:53.569" v="10121" actId="1076"/>
          <ac:spMkLst>
            <pc:docMk/>
            <pc:sldMk cId="2682537603" sldId="411"/>
            <ac:spMk id="9" creationId="{B3B191F8-CDDB-4FD1-9D87-1D6722EC4A4D}"/>
          </ac:spMkLst>
        </pc:spChg>
        <pc:spChg chg="add del mod">
          <ac:chgData name="Jordan Thayer" userId="2910a459-b930-4c41-a260-227abd1a5a1a" providerId="ADAL" clId="{B37C5689-2CB9-4032-8E85-B3BE963AFE2D}" dt="2020-08-10T02:39:32.038" v="9877" actId="478"/>
          <ac:spMkLst>
            <pc:docMk/>
            <pc:sldMk cId="2682537603" sldId="411"/>
            <ac:spMk id="10" creationId="{8E3D2548-80A3-49AC-9B32-A4A7A6D8A25C}"/>
          </ac:spMkLst>
        </pc:spChg>
        <pc:spChg chg="add">
          <ac:chgData name="Jordan Thayer" userId="2910a459-b930-4c41-a260-227abd1a5a1a" providerId="ADAL" clId="{B37C5689-2CB9-4032-8E85-B3BE963AFE2D}" dt="2020-08-10T02:39:23.990" v="9872"/>
          <ac:spMkLst>
            <pc:docMk/>
            <pc:sldMk cId="2682537603" sldId="411"/>
            <ac:spMk id="11" creationId="{6FD14CC9-C4AD-4168-BFB6-92D2CF8349C4}"/>
          </ac:spMkLst>
        </pc:spChg>
        <pc:spChg chg="add">
          <ac:chgData name="Jordan Thayer" userId="2910a459-b930-4c41-a260-227abd1a5a1a" providerId="ADAL" clId="{B37C5689-2CB9-4032-8E85-B3BE963AFE2D}" dt="2020-08-10T02:39:23.990" v="9872"/>
          <ac:spMkLst>
            <pc:docMk/>
            <pc:sldMk cId="2682537603" sldId="411"/>
            <ac:spMk id="12" creationId="{175E358C-987E-4C50-B989-87D241475243}"/>
          </ac:spMkLst>
        </pc:spChg>
        <pc:spChg chg="add mod">
          <ac:chgData name="Jordan Thayer" userId="2910a459-b930-4c41-a260-227abd1a5a1a" providerId="ADAL" clId="{B37C5689-2CB9-4032-8E85-B3BE963AFE2D}" dt="2020-08-10T02:44:00.322" v="10025" actId="207"/>
          <ac:spMkLst>
            <pc:docMk/>
            <pc:sldMk cId="2682537603" sldId="411"/>
            <ac:spMk id="13" creationId="{BAE714B0-824B-4967-AA7A-35B2CB672E72}"/>
          </ac:spMkLst>
        </pc:spChg>
        <pc:spChg chg="add mod">
          <ac:chgData name="Jordan Thayer" userId="2910a459-b930-4c41-a260-227abd1a5a1a" providerId="ADAL" clId="{B37C5689-2CB9-4032-8E85-B3BE963AFE2D}" dt="2020-08-10T02:44:49.105" v="10079" actId="207"/>
          <ac:spMkLst>
            <pc:docMk/>
            <pc:sldMk cId="2682537603" sldId="411"/>
            <ac:spMk id="14" creationId="{2F84A159-3CFF-4DB2-81C8-5FDD23F33428}"/>
          </ac:spMkLst>
        </pc:spChg>
        <pc:spChg chg="add mod">
          <ac:chgData name="Jordan Thayer" userId="2910a459-b930-4c41-a260-227abd1a5a1a" providerId="ADAL" clId="{B37C5689-2CB9-4032-8E85-B3BE963AFE2D}" dt="2020-08-10T02:44:09.840" v="10060" actId="207"/>
          <ac:spMkLst>
            <pc:docMk/>
            <pc:sldMk cId="2682537603" sldId="411"/>
            <ac:spMk id="16" creationId="{EC7627F2-40B6-47FE-B565-43A9D5E2F11B}"/>
          </ac:spMkLst>
        </pc:spChg>
        <pc:spChg chg="add mod">
          <ac:chgData name="Jordan Thayer" userId="2910a459-b930-4c41-a260-227abd1a5a1a" providerId="ADAL" clId="{B37C5689-2CB9-4032-8E85-B3BE963AFE2D}" dt="2020-08-10T02:44:05.102" v="10036" actId="207"/>
          <ac:spMkLst>
            <pc:docMk/>
            <pc:sldMk cId="2682537603" sldId="411"/>
            <ac:spMk id="17" creationId="{31FA10D3-79C5-4092-B9B8-A13C98A5FD88}"/>
          </ac:spMkLst>
        </pc:spChg>
        <pc:spChg chg="del">
          <ac:chgData name="Jordan Thayer" userId="2910a459-b930-4c41-a260-227abd1a5a1a" providerId="ADAL" clId="{B37C5689-2CB9-4032-8E85-B3BE963AFE2D}" dt="2020-08-10T02:23:55.419" v="9759" actId="478"/>
          <ac:spMkLst>
            <pc:docMk/>
            <pc:sldMk cId="2682537603" sldId="411"/>
            <ac:spMk id="19" creationId="{1E3A72F8-8363-4A0E-8D44-9396E340C209}"/>
          </ac:spMkLst>
        </pc:spChg>
        <pc:spChg chg="del mod">
          <ac:chgData name="Jordan Thayer" userId="2910a459-b930-4c41-a260-227abd1a5a1a" providerId="ADAL" clId="{B37C5689-2CB9-4032-8E85-B3BE963AFE2D}" dt="2020-08-10T02:23:59.857" v="9761" actId="478"/>
          <ac:spMkLst>
            <pc:docMk/>
            <pc:sldMk cId="2682537603" sldId="411"/>
            <ac:spMk id="20" creationId="{E7F704BF-D996-4ABA-B841-85CD347EB049}"/>
          </ac:spMkLst>
        </pc:spChg>
        <pc:spChg chg="add mod">
          <ac:chgData name="Jordan Thayer" userId="2910a459-b930-4c41-a260-227abd1a5a1a" providerId="ADAL" clId="{B37C5689-2CB9-4032-8E85-B3BE963AFE2D}" dt="2020-08-10T02:47:58.172" v="10183" actId="20577"/>
          <ac:spMkLst>
            <pc:docMk/>
            <pc:sldMk cId="2682537603" sldId="411"/>
            <ac:spMk id="21" creationId="{AFF72AFC-392F-4BEF-AD27-83A569923641}"/>
          </ac:spMkLst>
        </pc:spChg>
        <pc:spChg chg="add mod">
          <ac:chgData name="Jordan Thayer" userId="2910a459-b930-4c41-a260-227abd1a5a1a" providerId="ADAL" clId="{B37C5689-2CB9-4032-8E85-B3BE963AFE2D}" dt="2020-08-10T02:47:32.886" v="10156" actId="20577"/>
          <ac:spMkLst>
            <pc:docMk/>
            <pc:sldMk cId="2682537603" sldId="411"/>
            <ac:spMk id="22" creationId="{249C1761-A767-441E-A593-E4E54CC597B6}"/>
          </ac:spMkLst>
        </pc:spChg>
        <pc:picChg chg="add mod modCrop">
          <ac:chgData name="Jordan Thayer" userId="2910a459-b930-4c41-a260-227abd1a5a1a" providerId="ADAL" clId="{B37C5689-2CB9-4032-8E85-B3BE963AFE2D}" dt="2020-08-10T02:38:53.232" v="9869" actId="1076"/>
          <ac:picMkLst>
            <pc:docMk/>
            <pc:sldMk cId="2682537603" sldId="411"/>
            <ac:picMk id="3" creationId="{BFFD7523-D4EC-409D-8D8A-1A41633DA53F}"/>
          </ac:picMkLst>
        </pc:picChg>
        <pc:picChg chg="del">
          <ac:chgData name="Jordan Thayer" userId="2910a459-b930-4c41-a260-227abd1a5a1a" providerId="ADAL" clId="{B37C5689-2CB9-4032-8E85-B3BE963AFE2D}" dt="2020-08-10T02:24:00.448" v="9762" actId="478"/>
          <ac:picMkLst>
            <pc:docMk/>
            <pc:sldMk cId="2682537603" sldId="411"/>
            <ac:picMk id="6" creationId="{86D73A08-79D7-48BF-85C6-9A5BCF59E29E}"/>
          </ac:picMkLst>
        </pc:picChg>
        <pc:picChg chg="del">
          <ac:chgData name="Jordan Thayer" userId="2910a459-b930-4c41-a260-227abd1a5a1a" providerId="ADAL" clId="{B37C5689-2CB9-4032-8E85-B3BE963AFE2D}" dt="2020-08-10T02:24:01.566" v="9763" actId="478"/>
          <ac:picMkLst>
            <pc:docMk/>
            <pc:sldMk cId="2682537603" sldId="411"/>
            <ac:picMk id="8" creationId="{7813025B-6AB8-42AD-943E-0A310C9D7659}"/>
          </ac:picMkLst>
        </pc:picChg>
      </pc:sldChg>
      <pc:sldChg chg="add del setBg">
        <pc:chgData name="Jordan Thayer" userId="2910a459-b930-4c41-a260-227abd1a5a1a" providerId="ADAL" clId="{B37C5689-2CB9-4032-8E85-B3BE963AFE2D}" dt="2020-08-10T02:48:12.587" v="10185"/>
        <pc:sldMkLst>
          <pc:docMk/>
          <pc:sldMk cId="723898205" sldId="412"/>
        </pc:sldMkLst>
      </pc:sldChg>
      <pc:sldChg chg="addSp delSp modSp add mod setBg setClrOvrMap modNotesTx">
        <pc:chgData name="Jordan Thayer" userId="2910a459-b930-4c41-a260-227abd1a5a1a" providerId="ADAL" clId="{B37C5689-2CB9-4032-8E85-B3BE963AFE2D}" dt="2020-08-10T02:51:56.415" v="10233" actId="114"/>
        <pc:sldMkLst>
          <pc:docMk/>
          <pc:sldMk cId="3374689111" sldId="412"/>
        </pc:sldMkLst>
        <pc:spChg chg="mod ord">
          <ac:chgData name="Jordan Thayer" userId="2910a459-b930-4c41-a260-227abd1a5a1a" providerId="ADAL" clId="{B37C5689-2CB9-4032-8E85-B3BE963AFE2D}" dt="2020-08-10T02:51:56.415" v="10233" actId="114"/>
          <ac:spMkLst>
            <pc:docMk/>
            <pc:sldMk cId="3374689111" sldId="412"/>
            <ac:spMk id="5" creationId="{5913F451-0C0D-A341-9054-3EE66A956335}"/>
          </ac:spMkLst>
        </pc:spChg>
        <pc:spChg chg="add del">
          <ac:chgData name="Jordan Thayer" userId="2910a459-b930-4c41-a260-227abd1a5a1a" providerId="ADAL" clId="{B37C5689-2CB9-4032-8E85-B3BE963AFE2D}" dt="2020-08-10T02:50:43.103" v="10199" actId="26606"/>
          <ac:spMkLst>
            <pc:docMk/>
            <pc:sldMk cId="3374689111" sldId="412"/>
            <ac:spMk id="11" creationId="{0671A8AE-40A1-4631-A6B8-581AFF065482}"/>
          </ac:spMkLst>
        </pc:spChg>
        <pc:spChg chg="add del">
          <ac:chgData name="Jordan Thayer" userId="2910a459-b930-4c41-a260-227abd1a5a1a" providerId="ADAL" clId="{B37C5689-2CB9-4032-8E85-B3BE963AFE2D}" dt="2020-08-10T02:50:43.103" v="10199" actId="26606"/>
          <ac:spMkLst>
            <pc:docMk/>
            <pc:sldMk cId="3374689111" sldId="412"/>
            <ac:spMk id="13" creationId="{AB58EF07-17C2-48CF-ABB0-EEF1F17CB8F0}"/>
          </ac:spMkLst>
        </pc:spChg>
        <pc:spChg chg="add del">
          <ac:chgData name="Jordan Thayer" userId="2910a459-b930-4c41-a260-227abd1a5a1a" providerId="ADAL" clId="{B37C5689-2CB9-4032-8E85-B3BE963AFE2D}" dt="2020-08-10T02:50:43.103" v="10199" actId="26606"/>
          <ac:spMkLst>
            <pc:docMk/>
            <pc:sldMk cId="3374689111" sldId="412"/>
            <ac:spMk id="15" creationId="{AF2F604E-43BE-4DC3-B983-E071523364F8}"/>
          </ac:spMkLst>
        </pc:spChg>
        <pc:spChg chg="add del">
          <ac:chgData name="Jordan Thayer" userId="2910a459-b930-4c41-a260-227abd1a5a1a" providerId="ADAL" clId="{B37C5689-2CB9-4032-8E85-B3BE963AFE2D}" dt="2020-08-10T02:50:43.103" v="10199" actId="26606"/>
          <ac:spMkLst>
            <pc:docMk/>
            <pc:sldMk cId="3374689111" sldId="412"/>
            <ac:spMk id="17" creationId="{08C9B587-E65E-4B52-B37C-ABEBB6E87928}"/>
          </ac:spMkLst>
        </pc:spChg>
        <pc:spChg chg="add">
          <ac:chgData name="Jordan Thayer" userId="2910a459-b930-4c41-a260-227abd1a5a1a" providerId="ADAL" clId="{B37C5689-2CB9-4032-8E85-B3BE963AFE2D}" dt="2020-08-10T02:50:43.103" v="10199" actId="26606"/>
          <ac:spMkLst>
            <pc:docMk/>
            <pc:sldMk cId="3374689111" sldId="412"/>
            <ac:spMk id="22" creationId="{BCC55ACC-A2F6-403C-A3A4-D59B3734D45F}"/>
          </ac:spMkLst>
        </pc:spChg>
        <pc:picChg chg="del">
          <ac:chgData name="Jordan Thayer" userId="2910a459-b930-4c41-a260-227abd1a5a1a" providerId="ADAL" clId="{B37C5689-2CB9-4032-8E85-B3BE963AFE2D}" dt="2020-08-10T02:48:24.647" v="10189" actId="478"/>
          <ac:picMkLst>
            <pc:docMk/>
            <pc:sldMk cId="3374689111" sldId="412"/>
            <ac:picMk id="3" creationId="{B0BA57D9-8F9C-44D0-9344-B726F6E46898}"/>
          </ac:picMkLst>
        </pc:picChg>
        <pc:picChg chg="add mod ord">
          <ac:chgData name="Jordan Thayer" userId="2910a459-b930-4c41-a260-227abd1a5a1a" providerId="ADAL" clId="{B37C5689-2CB9-4032-8E85-B3BE963AFE2D}" dt="2020-08-10T02:50:43.103" v="10199" actId="26606"/>
          <ac:picMkLst>
            <pc:docMk/>
            <pc:sldMk cId="3374689111" sldId="412"/>
            <ac:picMk id="6" creationId="{54C0A855-8A92-499A-AC6A-5399E21AC3D7}"/>
          </ac:picMkLst>
        </pc:picChg>
        <pc:cxnChg chg="del">
          <ac:chgData name="Jordan Thayer" userId="2910a459-b930-4c41-a260-227abd1a5a1a" providerId="ADAL" clId="{B37C5689-2CB9-4032-8E85-B3BE963AFE2D}" dt="2020-08-10T02:48:21.596" v="10187" actId="478"/>
          <ac:cxnSpMkLst>
            <pc:docMk/>
            <pc:sldMk cId="3374689111" sldId="412"/>
            <ac:cxnSpMk id="4" creationId="{91D0C1BC-B429-5343-A82E-F713B6364F68}"/>
          </ac:cxnSpMkLst>
        </pc:cxnChg>
      </pc:sldChg>
      <pc:sldChg chg="add del">
        <pc:chgData name="Jordan Thayer" userId="2910a459-b930-4c41-a260-227abd1a5a1a" providerId="ADAL" clId="{B37C5689-2CB9-4032-8E85-B3BE963AFE2D}" dt="2020-08-10T02:49:55.802" v="10192"/>
        <pc:sldMkLst>
          <pc:docMk/>
          <pc:sldMk cId="2479065034" sldId="413"/>
        </pc:sldMkLst>
      </pc:sldChg>
      <pc:sldChg chg="add del">
        <pc:chgData name="Jordan Thayer" userId="2910a459-b930-4c41-a260-227abd1a5a1a" providerId="ADAL" clId="{B37C5689-2CB9-4032-8E85-B3BE963AFE2D}" dt="2020-08-10T02:54:46.945" v="10240" actId="2696"/>
        <pc:sldMkLst>
          <pc:docMk/>
          <pc:sldMk cId="2015221776" sldId="414"/>
        </pc:sldMkLst>
      </pc:sldChg>
      <pc:sldChg chg="add">
        <pc:chgData name="Jordan Thayer" userId="2910a459-b930-4c41-a260-227abd1a5a1a" providerId="ADAL" clId="{B37C5689-2CB9-4032-8E85-B3BE963AFE2D}" dt="2020-08-10T02:54:45.609" v="10239"/>
        <pc:sldMkLst>
          <pc:docMk/>
          <pc:sldMk cId="1305667080" sldId="415"/>
        </pc:sldMkLst>
      </pc:sldChg>
      <pc:sldChg chg="add del">
        <pc:chgData name="Jordan Thayer" userId="2910a459-b930-4c41-a260-227abd1a5a1a" providerId="ADAL" clId="{B37C5689-2CB9-4032-8E85-B3BE963AFE2D}" dt="2020-08-10T02:54:35.370" v="10237"/>
        <pc:sldMkLst>
          <pc:docMk/>
          <pc:sldMk cId="2424342016" sldId="415"/>
        </pc:sldMkLst>
      </pc:sldChg>
      <pc:sldChg chg="addSp delSp modSp add addCm modCm">
        <pc:chgData name="Jordan Thayer" userId="2910a459-b930-4c41-a260-227abd1a5a1a" providerId="ADAL" clId="{B37C5689-2CB9-4032-8E85-B3BE963AFE2D}" dt="2020-08-10T03:50:03.298" v="10862"/>
        <pc:sldMkLst>
          <pc:docMk/>
          <pc:sldMk cId="487997183" sldId="416"/>
        </pc:sldMkLst>
        <pc:spChg chg="del">
          <ac:chgData name="Jordan Thayer" userId="2910a459-b930-4c41-a260-227abd1a5a1a" providerId="ADAL" clId="{B37C5689-2CB9-4032-8E85-B3BE963AFE2D}" dt="2020-08-10T03:08:06.844" v="10253" actId="931"/>
          <ac:spMkLst>
            <pc:docMk/>
            <pc:sldMk cId="487997183" sldId="416"/>
            <ac:spMk id="3" creationId="{A3ED24E0-87FA-2B47-920D-5E78E3DC8439}"/>
          </ac:spMkLst>
        </pc:spChg>
        <pc:spChg chg="mod ord">
          <ac:chgData name="Jordan Thayer" userId="2910a459-b930-4c41-a260-227abd1a5a1a" providerId="ADAL" clId="{B37C5689-2CB9-4032-8E85-B3BE963AFE2D}" dt="2020-08-10T03:13:21.465" v="10317" actId="1076"/>
          <ac:spMkLst>
            <pc:docMk/>
            <pc:sldMk cId="487997183" sldId="416"/>
            <ac:spMk id="5" creationId="{5913F451-0C0D-A341-9054-3EE66A956335}"/>
          </ac:spMkLst>
        </pc:spChg>
        <pc:spChg chg="add mod">
          <ac:chgData name="Jordan Thayer" userId="2910a459-b930-4c41-a260-227abd1a5a1a" providerId="ADAL" clId="{B37C5689-2CB9-4032-8E85-B3BE963AFE2D}" dt="2020-08-10T03:11:41.839" v="10299" actId="14100"/>
          <ac:spMkLst>
            <pc:docMk/>
            <pc:sldMk cId="487997183" sldId="416"/>
            <ac:spMk id="7" creationId="{CFACC5CA-8087-483F-821E-6CB7581F3AD2}"/>
          </ac:spMkLst>
        </pc:spChg>
        <pc:spChg chg="add mod ord">
          <ac:chgData name="Jordan Thayer" userId="2910a459-b930-4c41-a260-227abd1a5a1a" providerId="ADAL" clId="{B37C5689-2CB9-4032-8E85-B3BE963AFE2D}" dt="2020-08-10T03:15:06.010" v="10447" actId="207"/>
          <ac:spMkLst>
            <pc:docMk/>
            <pc:sldMk cId="487997183" sldId="416"/>
            <ac:spMk id="8" creationId="{46C81659-C222-4E4B-8943-73DAD8DEB937}"/>
          </ac:spMkLst>
        </pc:spChg>
        <pc:picChg chg="add mod">
          <ac:chgData name="Jordan Thayer" userId="2910a459-b930-4c41-a260-227abd1a5a1a" providerId="ADAL" clId="{B37C5689-2CB9-4032-8E85-B3BE963AFE2D}" dt="2020-08-10T03:11:38.199" v="10298" actId="14100"/>
          <ac:picMkLst>
            <pc:docMk/>
            <pc:sldMk cId="487997183" sldId="416"/>
            <ac:picMk id="6" creationId="{FC757771-F1F2-4573-8CAB-8613217A3C48}"/>
          </ac:picMkLst>
        </pc:picChg>
        <pc:cxnChg chg="del">
          <ac:chgData name="Jordan Thayer" userId="2910a459-b930-4c41-a260-227abd1a5a1a" providerId="ADAL" clId="{B37C5689-2CB9-4032-8E85-B3BE963AFE2D}" dt="2020-08-10T03:11:30.186" v="10296" actId="478"/>
          <ac:cxnSpMkLst>
            <pc:docMk/>
            <pc:sldMk cId="487997183" sldId="416"/>
            <ac:cxnSpMk id="4" creationId="{91D0C1BC-B429-5343-A82E-F713B6364F68}"/>
          </ac:cxnSpMkLst>
        </pc:cxnChg>
        <pc:cxnChg chg="add mod">
          <ac:chgData name="Jordan Thayer" userId="2910a459-b930-4c41-a260-227abd1a5a1a" providerId="ADAL" clId="{B37C5689-2CB9-4032-8E85-B3BE963AFE2D}" dt="2020-08-10T03:11:13.503" v="10294" actId="1076"/>
          <ac:cxnSpMkLst>
            <pc:docMk/>
            <pc:sldMk cId="487997183" sldId="416"/>
            <ac:cxnSpMk id="9" creationId="{13F30D9F-B235-42B4-8AFC-58269C9744B4}"/>
          </ac:cxnSpMkLst>
        </pc:cxnChg>
        <pc:cxnChg chg="add del mod ord">
          <ac:chgData name="Jordan Thayer" userId="2910a459-b930-4c41-a260-227abd1a5a1a" providerId="ADAL" clId="{B37C5689-2CB9-4032-8E85-B3BE963AFE2D}" dt="2020-08-10T03:13:21.858" v="10318" actId="478"/>
          <ac:cxnSpMkLst>
            <pc:docMk/>
            <pc:sldMk cId="487997183" sldId="416"/>
            <ac:cxnSpMk id="12" creationId="{7709154B-3A02-440C-9CEF-887430B77B49}"/>
          </ac:cxnSpMkLst>
        </pc:cxnChg>
      </pc:sldChg>
      <pc:sldChg chg="addSp delSp modSp add modAnim">
        <pc:chgData name="Jordan Thayer" userId="2910a459-b930-4c41-a260-227abd1a5a1a" providerId="ADAL" clId="{B37C5689-2CB9-4032-8E85-B3BE963AFE2D}" dt="2020-08-10T03:22:10.674" v="10478"/>
        <pc:sldMkLst>
          <pc:docMk/>
          <pc:sldMk cId="3115351412" sldId="417"/>
        </pc:sldMkLst>
        <pc:spChg chg="del">
          <ac:chgData name="Jordan Thayer" userId="2910a459-b930-4c41-a260-227abd1a5a1a" providerId="ADAL" clId="{B37C5689-2CB9-4032-8E85-B3BE963AFE2D}" dt="2020-08-10T03:17:21.890" v="10459" actId="931"/>
          <ac:spMkLst>
            <pc:docMk/>
            <pc:sldMk cId="3115351412" sldId="417"/>
            <ac:spMk id="3" creationId="{A3ED24E0-87FA-2B47-920D-5E78E3DC8439}"/>
          </ac:spMkLst>
        </pc:spChg>
        <pc:spChg chg="mod">
          <ac:chgData name="Jordan Thayer" userId="2910a459-b930-4c41-a260-227abd1a5a1a" providerId="ADAL" clId="{B37C5689-2CB9-4032-8E85-B3BE963AFE2D}" dt="2020-08-10T03:15:56.289" v="10458" actId="20577"/>
          <ac:spMkLst>
            <pc:docMk/>
            <pc:sldMk cId="3115351412" sldId="417"/>
            <ac:spMk id="5" creationId="{5913F451-0C0D-A341-9054-3EE66A956335}"/>
          </ac:spMkLst>
        </pc:spChg>
        <pc:spChg chg="add del">
          <ac:chgData name="Jordan Thayer" userId="2910a459-b930-4c41-a260-227abd1a5a1a" providerId="ADAL" clId="{B37C5689-2CB9-4032-8E85-B3BE963AFE2D}" dt="2020-08-10T03:21:17.617" v="10466"/>
          <ac:spMkLst>
            <pc:docMk/>
            <pc:sldMk cId="3115351412" sldId="417"/>
            <ac:spMk id="7" creationId="{753830E6-D946-4280-8E13-3E4C5E82A8F6}"/>
          </ac:spMkLst>
        </pc:spChg>
        <pc:picChg chg="add mod ord">
          <ac:chgData name="Jordan Thayer" userId="2910a459-b930-4c41-a260-227abd1a5a1a" providerId="ADAL" clId="{B37C5689-2CB9-4032-8E85-B3BE963AFE2D}" dt="2020-08-10T03:19:32.136" v="10464" actId="1076"/>
          <ac:picMkLst>
            <pc:docMk/>
            <pc:sldMk cId="3115351412" sldId="417"/>
            <ac:picMk id="6" creationId="{BFE445D5-39F8-4FBD-A3AC-6613C0AD9AB7}"/>
          </ac:picMkLst>
        </pc:picChg>
        <pc:picChg chg="add mod">
          <ac:chgData name="Jordan Thayer" userId="2910a459-b930-4c41-a260-227abd1a5a1a" providerId="ADAL" clId="{B37C5689-2CB9-4032-8E85-B3BE963AFE2D}" dt="2020-08-10T03:21:46.808" v="10474" actId="1076"/>
          <ac:picMkLst>
            <pc:docMk/>
            <pc:sldMk cId="3115351412" sldId="417"/>
            <ac:picMk id="9" creationId="{2D7822EF-A07D-4669-9819-01F05ACCD42A}"/>
          </ac:picMkLst>
        </pc:picChg>
      </pc:sldChg>
      <pc:sldChg chg="addSp delSp modSp add delAnim">
        <pc:chgData name="Jordan Thayer" userId="2910a459-b930-4c41-a260-227abd1a5a1a" providerId="ADAL" clId="{B37C5689-2CB9-4032-8E85-B3BE963AFE2D}" dt="2020-08-10T03:26:39.760" v="10505" actId="1076"/>
        <pc:sldMkLst>
          <pc:docMk/>
          <pc:sldMk cId="2013154296" sldId="418"/>
        </pc:sldMkLst>
        <pc:spChg chg="add del mod">
          <ac:chgData name="Jordan Thayer" userId="2910a459-b930-4c41-a260-227abd1a5a1a" providerId="ADAL" clId="{B37C5689-2CB9-4032-8E85-B3BE963AFE2D}" dt="2020-08-10T03:23:44.936" v="10482"/>
          <ac:spMkLst>
            <pc:docMk/>
            <pc:sldMk cId="2013154296" sldId="418"/>
            <ac:spMk id="3" creationId="{F245B363-CDD4-4ED0-B706-15CB805F3375}"/>
          </ac:spMkLst>
        </pc:spChg>
        <pc:spChg chg="add mod">
          <ac:chgData name="Jordan Thayer" userId="2910a459-b930-4c41-a260-227abd1a5a1a" providerId="ADAL" clId="{B37C5689-2CB9-4032-8E85-B3BE963AFE2D}" dt="2020-08-10T03:26:25.594" v="10502" actId="207"/>
          <ac:spMkLst>
            <pc:docMk/>
            <pc:sldMk cId="2013154296" sldId="418"/>
            <ac:spMk id="10" creationId="{7D8625B9-B7B6-45B5-B8F9-4021810E50CD}"/>
          </ac:spMkLst>
        </pc:spChg>
        <pc:spChg chg="add mod">
          <ac:chgData name="Jordan Thayer" userId="2910a459-b930-4c41-a260-227abd1a5a1a" providerId="ADAL" clId="{B37C5689-2CB9-4032-8E85-B3BE963AFE2D}" dt="2020-08-10T03:26:18.207" v="10501" actId="1076"/>
          <ac:spMkLst>
            <pc:docMk/>
            <pc:sldMk cId="2013154296" sldId="418"/>
            <ac:spMk id="11" creationId="{953CE5C6-56C3-495B-B16E-F07C7DE7F72F}"/>
          </ac:spMkLst>
        </pc:spChg>
        <pc:spChg chg="add mod">
          <ac:chgData name="Jordan Thayer" userId="2910a459-b930-4c41-a260-227abd1a5a1a" providerId="ADAL" clId="{B37C5689-2CB9-4032-8E85-B3BE963AFE2D}" dt="2020-08-10T03:26:25.594" v="10502" actId="207"/>
          <ac:spMkLst>
            <pc:docMk/>
            <pc:sldMk cId="2013154296" sldId="418"/>
            <ac:spMk id="12" creationId="{1EFD5243-6646-4C8F-B0F7-E38E89A91A7F}"/>
          </ac:spMkLst>
        </pc:spChg>
        <pc:spChg chg="add mod">
          <ac:chgData name="Jordan Thayer" userId="2910a459-b930-4c41-a260-227abd1a5a1a" providerId="ADAL" clId="{B37C5689-2CB9-4032-8E85-B3BE963AFE2D}" dt="2020-08-10T03:26:39.760" v="10505" actId="1076"/>
          <ac:spMkLst>
            <pc:docMk/>
            <pc:sldMk cId="2013154296" sldId="418"/>
            <ac:spMk id="13" creationId="{DFBED39A-EFE1-42AE-8E7A-452DD8DBCE11}"/>
          </ac:spMkLst>
        </pc:spChg>
        <pc:spChg chg="add mod">
          <ac:chgData name="Jordan Thayer" userId="2910a459-b930-4c41-a260-227abd1a5a1a" providerId="ADAL" clId="{B37C5689-2CB9-4032-8E85-B3BE963AFE2D}" dt="2020-08-10T03:26:25.594" v="10502" actId="207"/>
          <ac:spMkLst>
            <pc:docMk/>
            <pc:sldMk cId="2013154296" sldId="418"/>
            <ac:spMk id="14" creationId="{1220BD4E-3491-418F-97DD-35579FC92999}"/>
          </ac:spMkLst>
        </pc:spChg>
        <pc:spChg chg="add mod">
          <ac:chgData name="Jordan Thayer" userId="2910a459-b930-4c41-a260-227abd1a5a1a" providerId="ADAL" clId="{B37C5689-2CB9-4032-8E85-B3BE963AFE2D}" dt="2020-08-10T03:26:18.207" v="10501" actId="1076"/>
          <ac:spMkLst>
            <pc:docMk/>
            <pc:sldMk cId="2013154296" sldId="418"/>
            <ac:spMk id="15" creationId="{13675A8E-B8FD-4A86-B0C9-DE61DF4A5865}"/>
          </ac:spMkLst>
        </pc:spChg>
        <pc:spChg chg="add mod">
          <ac:chgData name="Jordan Thayer" userId="2910a459-b930-4c41-a260-227abd1a5a1a" providerId="ADAL" clId="{B37C5689-2CB9-4032-8E85-B3BE963AFE2D}" dt="2020-08-10T03:26:25.594" v="10502" actId="207"/>
          <ac:spMkLst>
            <pc:docMk/>
            <pc:sldMk cId="2013154296" sldId="418"/>
            <ac:spMk id="16" creationId="{92D6FDF0-5E1C-4F02-AB80-C8AF3F97FFB3}"/>
          </ac:spMkLst>
        </pc:spChg>
        <pc:spChg chg="add mod">
          <ac:chgData name="Jordan Thayer" userId="2910a459-b930-4c41-a260-227abd1a5a1a" providerId="ADAL" clId="{B37C5689-2CB9-4032-8E85-B3BE963AFE2D}" dt="2020-08-10T03:26:30.134" v="10503" actId="1076"/>
          <ac:spMkLst>
            <pc:docMk/>
            <pc:sldMk cId="2013154296" sldId="418"/>
            <ac:spMk id="17" creationId="{1C5D14E5-54C0-4B8D-897D-A11392BBAF6F}"/>
          </ac:spMkLst>
        </pc:spChg>
        <pc:spChg chg="add mod">
          <ac:chgData name="Jordan Thayer" userId="2910a459-b930-4c41-a260-227abd1a5a1a" providerId="ADAL" clId="{B37C5689-2CB9-4032-8E85-B3BE963AFE2D}" dt="2020-08-10T03:26:25.594" v="10502" actId="207"/>
          <ac:spMkLst>
            <pc:docMk/>
            <pc:sldMk cId="2013154296" sldId="418"/>
            <ac:spMk id="18" creationId="{69216182-5028-4402-B786-798CE1F96ED9}"/>
          </ac:spMkLst>
        </pc:spChg>
        <pc:spChg chg="add mod">
          <ac:chgData name="Jordan Thayer" userId="2910a459-b930-4c41-a260-227abd1a5a1a" providerId="ADAL" clId="{B37C5689-2CB9-4032-8E85-B3BE963AFE2D}" dt="2020-08-10T03:26:37.425" v="10504" actId="1076"/>
          <ac:spMkLst>
            <pc:docMk/>
            <pc:sldMk cId="2013154296" sldId="418"/>
            <ac:spMk id="19" creationId="{AD7257E7-79A2-47DD-BCD4-CC76A8EFF4B4}"/>
          </ac:spMkLst>
        </pc:spChg>
        <pc:picChg chg="del">
          <ac:chgData name="Jordan Thayer" userId="2910a459-b930-4c41-a260-227abd1a5a1a" providerId="ADAL" clId="{B37C5689-2CB9-4032-8E85-B3BE963AFE2D}" dt="2020-08-10T03:22:29.696" v="10480" actId="478"/>
          <ac:picMkLst>
            <pc:docMk/>
            <pc:sldMk cId="2013154296" sldId="418"/>
            <ac:picMk id="6" creationId="{BFE445D5-39F8-4FBD-A3AC-6613C0AD9AB7}"/>
          </ac:picMkLst>
        </pc:picChg>
        <pc:picChg chg="del">
          <ac:chgData name="Jordan Thayer" userId="2910a459-b930-4c41-a260-227abd1a5a1a" providerId="ADAL" clId="{B37C5689-2CB9-4032-8E85-B3BE963AFE2D}" dt="2020-08-10T03:22:31.402" v="10481" actId="478"/>
          <ac:picMkLst>
            <pc:docMk/>
            <pc:sldMk cId="2013154296" sldId="418"/>
            <ac:picMk id="9" creationId="{2D7822EF-A07D-4669-9819-01F05ACCD42A}"/>
          </ac:picMkLst>
        </pc:picChg>
        <pc:picChg chg="add mod">
          <ac:chgData name="Jordan Thayer" userId="2910a459-b930-4c41-a260-227abd1a5a1a" providerId="ADAL" clId="{B37C5689-2CB9-4032-8E85-B3BE963AFE2D}" dt="2020-08-10T03:25:23.347" v="10493" actId="208"/>
          <ac:picMkLst>
            <pc:docMk/>
            <pc:sldMk cId="2013154296" sldId="418"/>
            <ac:picMk id="2050" creationId="{E71AFDCC-5C13-493B-A5D4-E7630C179CE0}"/>
          </ac:picMkLst>
        </pc:picChg>
      </pc:sldChg>
      <pc:sldChg chg="addSp delSp modSp add del mod setBg delAnim modNotesTx">
        <pc:chgData name="Jordan Thayer" userId="2910a459-b930-4c41-a260-227abd1a5a1a" providerId="ADAL" clId="{B37C5689-2CB9-4032-8E85-B3BE963AFE2D}" dt="2020-08-10T03:38:57.100" v="10557" actId="2696"/>
        <pc:sldMkLst>
          <pc:docMk/>
          <pc:sldMk cId="4252658776" sldId="419"/>
        </pc:sldMkLst>
        <pc:spChg chg="add del mod">
          <ac:chgData name="Jordan Thayer" userId="2910a459-b930-4c41-a260-227abd1a5a1a" providerId="ADAL" clId="{B37C5689-2CB9-4032-8E85-B3BE963AFE2D}" dt="2020-08-10T03:34:46.704" v="10514" actId="931"/>
          <ac:spMkLst>
            <pc:docMk/>
            <pc:sldMk cId="4252658776" sldId="419"/>
            <ac:spMk id="3" creationId="{F8F28041-E014-4D5B-AACD-09C121D08190}"/>
          </ac:spMkLst>
        </pc:spChg>
        <pc:spChg chg="del mod">
          <ac:chgData name="Jordan Thayer" userId="2910a459-b930-4c41-a260-227abd1a5a1a" providerId="ADAL" clId="{B37C5689-2CB9-4032-8E85-B3BE963AFE2D}" dt="2020-08-10T03:35:01.468" v="10521" actId="478"/>
          <ac:spMkLst>
            <pc:docMk/>
            <pc:sldMk cId="4252658776" sldId="419"/>
            <ac:spMk id="5" creationId="{5913F451-0C0D-A341-9054-3EE66A956335}"/>
          </ac:spMkLst>
        </pc:spChg>
        <pc:spChg chg="add del mod">
          <ac:chgData name="Jordan Thayer" userId="2910a459-b930-4c41-a260-227abd1a5a1a" providerId="ADAL" clId="{B37C5689-2CB9-4032-8E85-B3BE963AFE2D}" dt="2020-08-10T03:35:16.105" v="10523" actId="931"/>
          <ac:spMkLst>
            <pc:docMk/>
            <pc:sldMk cId="4252658776" sldId="419"/>
            <ac:spMk id="11" creationId="{AD9A60E8-4BB5-4363-BE37-6DFECAF153BC}"/>
          </ac:spMkLst>
        </pc:spChg>
        <pc:spChg chg="add">
          <ac:chgData name="Jordan Thayer" userId="2910a459-b930-4c41-a260-227abd1a5a1a" providerId="ADAL" clId="{B37C5689-2CB9-4032-8E85-B3BE963AFE2D}" dt="2020-08-10T03:35:36.028" v="10528" actId="26606"/>
          <ac:spMkLst>
            <pc:docMk/>
            <pc:sldMk cId="4252658776" sldId="419"/>
            <ac:spMk id="19" creationId="{D2F15313-8FAC-4544-A30C-F011122B3B3E}"/>
          </ac:spMkLst>
        </pc:spChg>
        <pc:spChg chg="add">
          <ac:chgData name="Jordan Thayer" userId="2910a459-b930-4c41-a260-227abd1a5a1a" providerId="ADAL" clId="{B37C5689-2CB9-4032-8E85-B3BE963AFE2D}" dt="2020-08-10T03:35:36.028" v="10528" actId="26606"/>
          <ac:spMkLst>
            <pc:docMk/>
            <pc:sldMk cId="4252658776" sldId="419"/>
            <ac:spMk id="22" creationId="{63F5877B-98C7-49DD-83AB-0F6F57CB6543}"/>
          </ac:spMkLst>
        </pc:spChg>
        <pc:spChg chg="add">
          <ac:chgData name="Jordan Thayer" userId="2910a459-b930-4c41-a260-227abd1a5a1a" providerId="ADAL" clId="{B37C5689-2CB9-4032-8E85-B3BE963AFE2D}" dt="2020-08-10T03:35:36.028" v="10528" actId="26606"/>
          <ac:spMkLst>
            <pc:docMk/>
            <pc:sldMk cId="4252658776" sldId="419"/>
            <ac:spMk id="24" creationId="{4EA91930-66BC-4C41-B4F5-C31EB216F64B}"/>
          </ac:spMkLst>
        </pc:spChg>
        <pc:spChg chg="add">
          <ac:chgData name="Jordan Thayer" userId="2910a459-b930-4c41-a260-227abd1a5a1a" providerId="ADAL" clId="{B37C5689-2CB9-4032-8E85-B3BE963AFE2D}" dt="2020-08-10T03:35:36.028" v="10528" actId="26606"/>
          <ac:spMkLst>
            <pc:docMk/>
            <pc:sldMk cId="4252658776" sldId="419"/>
            <ac:spMk id="26" creationId="{6313CF8F-B436-401E-9575-DE0F8E8B5B17}"/>
          </ac:spMkLst>
        </pc:spChg>
        <pc:spChg chg="add">
          <ac:chgData name="Jordan Thayer" userId="2910a459-b930-4c41-a260-227abd1a5a1a" providerId="ADAL" clId="{B37C5689-2CB9-4032-8E85-B3BE963AFE2D}" dt="2020-08-10T03:35:36.028" v="10528" actId="26606"/>
          <ac:spMkLst>
            <pc:docMk/>
            <pc:sldMk cId="4252658776" sldId="419"/>
            <ac:spMk id="28" creationId="{2A38CFE9-C30A-4551-ACCB-D5808FBC39CD}"/>
          </ac:spMkLst>
        </pc:spChg>
        <pc:spChg chg="add">
          <ac:chgData name="Jordan Thayer" userId="2910a459-b930-4c41-a260-227abd1a5a1a" providerId="ADAL" clId="{B37C5689-2CB9-4032-8E85-B3BE963AFE2D}" dt="2020-08-10T03:35:36.028" v="10528" actId="26606"/>
          <ac:spMkLst>
            <pc:docMk/>
            <pc:sldMk cId="4252658776" sldId="419"/>
            <ac:spMk id="30" creationId="{67EF550F-47CE-4FB2-9DAC-12AD835C833D}"/>
          </ac:spMkLst>
        </pc:spChg>
        <pc:picChg chg="del">
          <ac:chgData name="Jordan Thayer" userId="2910a459-b930-4c41-a260-227abd1a5a1a" providerId="ADAL" clId="{B37C5689-2CB9-4032-8E85-B3BE963AFE2D}" dt="2020-08-10T03:27:05.621" v="10507" actId="478"/>
          <ac:picMkLst>
            <pc:docMk/>
            <pc:sldMk cId="4252658776" sldId="419"/>
            <ac:picMk id="6" creationId="{BFE445D5-39F8-4FBD-A3AC-6613C0AD9AB7}"/>
          </ac:picMkLst>
        </pc:picChg>
        <pc:picChg chg="add del mod">
          <ac:chgData name="Jordan Thayer" userId="2910a459-b930-4c41-a260-227abd1a5a1a" providerId="ADAL" clId="{B37C5689-2CB9-4032-8E85-B3BE963AFE2D}" dt="2020-08-10T03:35:06.080" v="10522" actId="478"/>
          <ac:picMkLst>
            <pc:docMk/>
            <pc:sldMk cId="4252658776" sldId="419"/>
            <ac:picMk id="8" creationId="{EABD721A-0723-41C9-B0CD-43B313834068}"/>
          </ac:picMkLst>
        </pc:picChg>
        <pc:picChg chg="del">
          <ac:chgData name="Jordan Thayer" userId="2910a459-b930-4c41-a260-227abd1a5a1a" providerId="ADAL" clId="{B37C5689-2CB9-4032-8E85-B3BE963AFE2D}" dt="2020-08-10T03:27:08.976" v="10508" actId="478"/>
          <ac:picMkLst>
            <pc:docMk/>
            <pc:sldMk cId="4252658776" sldId="419"/>
            <ac:picMk id="9" creationId="{2D7822EF-A07D-4669-9819-01F05ACCD42A}"/>
          </ac:picMkLst>
        </pc:picChg>
        <pc:picChg chg="add mod ord">
          <ac:chgData name="Jordan Thayer" userId="2910a459-b930-4c41-a260-227abd1a5a1a" providerId="ADAL" clId="{B37C5689-2CB9-4032-8E85-B3BE963AFE2D}" dt="2020-08-10T03:36:08.003" v="10536" actId="1076"/>
          <ac:picMkLst>
            <pc:docMk/>
            <pc:sldMk cId="4252658776" sldId="419"/>
            <ac:picMk id="13" creationId="{E2415FC0-1D0F-401E-A408-1C9844B269F3}"/>
          </ac:picMkLst>
        </pc:picChg>
        <pc:picChg chg="add mod">
          <ac:chgData name="Jordan Thayer" userId="2910a459-b930-4c41-a260-227abd1a5a1a" providerId="ADAL" clId="{B37C5689-2CB9-4032-8E85-B3BE963AFE2D}" dt="2020-08-10T03:35:40.392" v="10529" actId="1076"/>
          <ac:picMkLst>
            <pc:docMk/>
            <pc:sldMk cId="4252658776" sldId="419"/>
            <ac:picMk id="15" creationId="{033946A3-EF1E-4B8D-918F-BE771A107ADB}"/>
          </ac:picMkLst>
        </pc:picChg>
        <pc:cxnChg chg="del">
          <ac:chgData name="Jordan Thayer" userId="2910a459-b930-4c41-a260-227abd1a5a1a" providerId="ADAL" clId="{B37C5689-2CB9-4032-8E85-B3BE963AFE2D}" dt="2020-08-10T03:34:58.778" v="10519" actId="478"/>
          <ac:cxnSpMkLst>
            <pc:docMk/>
            <pc:sldMk cId="4252658776" sldId="419"/>
            <ac:cxnSpMk id="4" creationId="{91D0C1BC-B429-5343-A82E-F713B6364F68}"/>
          </ac:cxnSpMkLst>
        </pc:cxnChg>
      </pc:sldChg>
      <pc:sldChg chg="addSp delSp modSp add delAnim modAnim">
        <pc:chgData name="Jordan Thayer" userId="2910a459-b930-4c41-a260-227abd1a5a1a" providerId="ADAL" clId="{B37C5689-2CB9-4032-8E85-B3BE963AFE2D}" dt="2020-08-10T03:38:21.318" v="10556"/>
        <pc:sldMkLst>
          <pc:docMk/>
          <pc:sldMk cId="1512544865" sldId="420"/>
        </pc:sldMkLst>
        <pc:spChg chg="add del mod">
          <ac:chgData name="Jordan Thayer" userId="2910a459-b930-4c41-a260-227abd1a5a1a" providerId="ADAL" clId="{B37C5689-2CB9-4032-8E85-B3BE963AFE2D}" dt="2020-08-10T03:36:02.700" v="10533" actId="478"/>
          <ac:spMkLst>
            <pc:docMk/>
            <pc:sldMk cId="1512544865" sldId="420"/>
            <ac:spMk id="3" creationId="{AC0C8BFA-1080-450D-AFD7-6402FDA1EA0E}"/>
          </ac:spMkLst>
        </pc:spChg>
        <pc:spChg chg="mod">
          <ac:chgData name="Jordan Thayer" userId="2910a459-b930-4c41-a260-227abd1a5a1a" providerId="ADAL" clId="{B37C5689-2CB9-4032-8E85-B3BE963AFE2D}" dt="2020-08-10T03:36:25.144" v="10538" actId="1076"/>
          <ac:spMkLst>
            <pc:docMk/>
            <pc:sldMk cId="1512544865" sldId="420"/>
            <ac:spMk id="5" creationId="{5913F451-0C0D-A341-9054-3EE66A956335}"/>
          </ac:spMkLst>
        </pc:spChg>
        <pc:picChg chg="del">
          <ac:chgData name="Jordan Thayer" userId="2910a459-b930-4c41-a260-227abd1a5a1a" providerId="ADAL" clId="{B37C5689-2CB9-4032-8E85-B3BE963AFE2D}" dt="2020-08-10T03:35:59.954" v="10531" actId="478"/>
          <ac:picMkLst>
            <pc:docMk/>
            <pc:sldMk cId="1512544865" sldId="420"/>
            <ac:picMk id="6" creationId="{BFE445D5-39F8-4FBD-A3AC-6613C0AD9AB7}"/>
          </ac:picMkLst>
        </pc:picChg>
        <pc:picChg chg="add del mod">
          <ac:chgData name="Jordan Thayer" userId="2910a459-b930-4c41-a260-227abd1a5a1a" providerId="ADAL" clId="{B37C5689-2CB9-4032-8E85-B3BE963AFE2D}" dt="2020-08-10T03:37:42.176" v="10546" actId="478"/>
          <ac:picMkLst>
            <pc:docMk/>
            <pc:sldMk cId="1512544865" sldId="420"/>
            <ac:picMk id="8" creationId="{1BD466D7-AC60-4A8B-8E43-20AD9634013E}"/>
          </ac:picMkLst>
        </pc:picChg>
        <pc:picChg chg="del">
          <ac:chgData name="Jordan Thayer" userId="2910a459-b930-4c41-a260-227abd1a5a1a" providerId="ADAL" clId="{B37C5689-2CB9-4032-8E85-B3BE963AFE2D}" dt="2020-08-10T03:36:01.559" v="10532" actId="478"/>
          <ac:picMkLst>
            <pc:docMk/>
            <pc:sldMk cId="1512544865" sldId="420"/>
            <ac:picMk id="9" creationId="{2D7822EF-A07D-4669-9819-01F05ACCD42A}"/>
          </ac:picMkLst>
        </pc:picChg>
        <pc:picChg chg="add mod">
          <ac:chgData name="Jordan Thayer" userId="2910a459-b930-4c41-a260-227abd1a5a1a" providerId="ADAL" clId="{B37C5689-2CB9-4032-8E85-B3BE963AFE2D}" dt="2020-08-10T03:36:31.331" v="10539" actId="1076"/>
          <ac:picMkLst>
            <pc:docMk/>
            <pc:sldMk cId="1512544865" sldId="420"/>
            <ac:picMk id="10" creationId="{F5119BD1-98DE-4C19-A9F4-4A48B16A525F}"/>
          </ac:picMkLst>
        </pc:picChg>
        <pc:picChg chg="add mod ord">
          <ac:chgData name="Jordan Thayer" userId="2910a459-b930-4c41-a260-227abd1a5a1a" providerId="ADAL" clId="{B37C5689-2CB9-4032-8E85-B3BE963AFE2D}" dt="2020-08-10T03:38:15.367" v="10554" actId="14100"/>
          <ac:picMkLst>
            <pc:docMk/>
            <pc:sldMk cId="1512544865" sldId="420"/>
            <ac:picMk id="11" creationId="{395D4CE1-D8AD-482A-949C-99F0E9C724D3}"/>
          </ac:picMkLst>
        </pc:picChg>
        <pc:cxnChg chg="del">
          <ac:chgData name="Jordan Thayer" userId="2910a459-b930-4c41-a260-227abd1a5a1a" providerId="ADAL" clId="{B37C5689-2CB9-4032-8E85-B3BE963AFE2D}" dt="2020-08-10T03:36:03.476" v="10534" actId="478"/>
          <ac:cxnSpMkLst>
            <pc:docMk/>
            <pc:sldMk cId="1512544865" sldId="420"/>
            <ac:cxnSpMk id="4" creationId="{91D0C1BC-B429-5343-A82E-F713B6364F68}"/>
          </ac:cxnSpMkLst>
        </pc:cxnChg>
      </pc:sldChg>
      <pc:sldChg chg="add del">
        <pc:chgData name="Jordan Thayer" userId="2910a459-b930-4c41-a260-227abd1a5a1a" providerId="ADAL" clId="{B37C5689-2CB9-4032-8E85-B3BE963AFE2D}" dt="2020-08-10T03:39:27.502" v="10559" actId="2696"/>
        <pc:sldMkLst>
          <pc:docMk/>
          <pc:sldMk cId="1034066363" sldId="421"/>
        </pc:sldMkLst>
      </pc:sldChg>
      <pc:sldChg chg="addSp delSp modSp add del mod setBg delAnim">
        <pc:chgData name="Jordan Thayer" userId="2910a459-b930-4c41-a260-227abd1a5a1a" providerId="ADAL" clId="{B37C5689-2CB9-4032-8E85-B3BE963AFE2D}" dt="2020-08-10T03:47:08.797" v="10753" actId="2696"/>
        <pc:sldMkLst>
          <pc:docMk/>
          <pc:sldMk cId="1587830251" sldId="421"/>
        </pc:sldMkLst>
        <pc:spChg chg="add del mod">
          <ac:chgData name="Jordan Thayer" userId="2910a459-b930-4c41-a260-227abd1a5a1a" providerId="ADAL" clId="{B37C5689-2CB9-4032-8E85-B3BE963AFE2D}" dt="2020-08-10T03:39:49.180" v="10563" actId="478"/>
          <ac:spMkLst>
            <pc:docMk/>
            <pc:sldMk cId="1587830251" sldId="421"/>
            <ac:spMk id="3" creationId="{B16501B5-858F-4AFA-8824-9D924FAEEE2B}"/>
          </ac:spMkLst>
        </pc:spChg>
        <pc:spChg chg="del mod">
          <ac:chgData name="Jordan Thayer" userId="2910a459-b930-4c41-a260-227abd1a5a1a" providerId="ADAL" clId="{B37C5689-2CB9-4032-8E85-B3BE963AFE2D}" dt="2020-08-10T03:39:51.444" v="10565" actId="478"/>
          <ac:spMkLst>
            <pc:docMk/>
            <pc:sldMk cId="1587830251" sldId="421"/>
            <ac:spMk id="5" creationId="{5913F451-0C0D-A341-9054-3EE66A956335}"/>
          </ac:spMkLst>
        </pc:spChg>
        <pc:spChg chg="add del mod">
          <ac:chgData name="Jordan Thayer" userId="2910a459-b930-4c41-a260-227abd1a5a1a" providerId="ADAL" clId="{B37C5689-2CB9-4032-8E85-B3BE963AFE2D}" dt="2020-08-10T03:42:59.477" v="10612" actId="478"/>
          <ac:spMkLst>
            <pc:docMk/>
            <pc:sldMk cId="1587830251" sldId="421"/>
            <ac:spMk id="10" creationId="{F33FB760-CCB3-471C-BEEE-86753668BBD9}"/>
          </ac:spMkLst>
        </pc:spChg>
        <pc:spChg chg="add mod ord">
          <ac:chgData name="Jordan Thayer" userId="2910a459-b930-4c41-a260-227abd1a5a1a" providerId="ADAL" clId="{B37C5689-2CB9-4032-8E85-B3BE963AFE2D}" dt="2020-08-10T03:43:52.196" v="10628" actId="26606"/>
          <ac:spMkLst>
            <pc:docMk/>
            <pc:sldMk cId="1587830251" sldId="421"/>
            <ac:spMk id="13" creationId="{D6FD084A-6ED7-4D04-B6FC-589824C8B6F3}"/>
          </ac:spMkLst>
        </pc:spChg>
        <pc:spChg chg="add">
          <ac:chgData name="Jordan Thayer" userId="2910a459-b930-4c41-a260-227abd1a5a1a" providerId="ADAL" clId="{B37C5689-2CB9-4032-8E85-B3BE963AFE2D}" dt="2020-08-10T03:43:52.196" v="10628" actId="26606"/>
          <ac:spMkLst>
            <pc:docMk/>
            <pc:sldMk cId="1587830251" sldId="421"/>
            <ac:spMk id="20" creationId="{E91DC736-0EF8-4F87-9146-EBF1D2EE4D3D}"/>
          </ac:spMkLst>
        </pc:spChg>
        <pc:spChg chg="add">
          <ac:chgData name="Jordan Thayer" userId="2910a459-b930-4c41-a260-227abd1a5a1a" providerId="ADAL" clId="{B37C5689-2CB9-4032-8E85-B3BE963AFE2D}" dt="2020-08-10T03:43:52.196" v="10628" actId="26606"/>
          <ac:spMkLst>
            <pc:docMk/>
            <pc:sldMk cId="1587830251" sldId="421"/>
            <ac:spMk id="22" creationId="{097CD68E-23E3-4007-8847-CD0944C4F7BE}"/>
          </ac:spMkLst>
        </pc:spChg>
        <pc:spChg chg="add">
          <ac:chgData name="Jordan Thayer" userId="2910a459-b930-4c41-a260-227abd1a5a1a" providerId="ADAL" clId="{B37C5689-2CB9-4032-8E85-B3BE963AFE2D}" dt="2020-08-10T03:43:52.196" v="10628" actId="26606"/>
          <ac:spMkLst>
            <pc:docMk/>
            <pc:sldMk cId="1587830251" sldId="421"/>
            <ac:spMk id="24" creationId="{AF2F604E-43BE-4DC3-B983-E071523364F8}"/>
          </ac:spMkLst>
        </pc:spChg>
        <pc:spChg chg="add">
          <ac:chgData name="Jordan Thayer" userId="2910a459-b930-4c41-a260-227abd1a5a1a" providerId="ADAL" clId="{B37C5689-2CB9-4032-8E85-B3BE963AFE2D}" dt="2020-08-10T03:43:52.196" v="10628" actId="26606"/>
          <ac:spMkLst>
            <pc:docMk/>
            <pc:sldMk cId="1587830251" sldId="421"/>
            <ac:spMk id="26" creationId="{08C9B587-E65E-4B52-B37C-ABEBB6E87928}"/>
          </ac:spMkLst>
        </pc:spChg>
        <pc:picChg chg="del">
          <ac:chgData name="Jordan Thayer" userId="2910a459-b930-4c41-a260-227abd1a5a1a" providerId="ADAL" clId="{B37C5689-2CB9-4032-8E85-B3BE963AFE2D}" dt="2020-08-10T03:39:46.058" v="10561" actId="478"/>
          <ac:picMkLst>
            <pc:docMk/>
            <pc:sldMk cId="1587830251" sldId="421"/>
            <ac:picMk id="6" creationId="{BFE445D5-39F8-4FBD-A3AC-6613C0AD9AB7}"/>
          </ac:picMkLst>
        </pc:picChg>
        <pc:picChg chg="add del mod">
          <ac:chgData name="Jordan Thayer" userId="2910a459-b930-4c41-a260-227abd1a5a1a" providerId="ADAL" clId="{B37C5689-2CB9-4032-8E85-B3BE963AFE2D}" dt="2020-08-10T03:43:00.348" v="10613" actId="478"/>
          <ac:picMkLst>
            <pc:docMk/>
            <pc:sldMk cId="1587830251" sldId="421"/>
            <ac:picMk id="8" creationId="{F76CD183-D30A-469C-842A-096628194B67}"/>
          </ac:picMkLst>
        </pc:picChg>
        <pc:picChg chg="del">
          <ac:chgData name="Jordan Thayer" userId="2910a459-b930-4c41-a260-227abd1a5a1a" providerId="ADAL" clId="{B37C5689-2CB9-4032-8E85-B3BE963AFE2D}" dt="2020-08-10T03:39:47.981" v="10562" actId="478"/>
          <ac:picMkLst>
            <pc:docMk/>
            <pc:sldMk cId="1587830251" sldId="421"/>
            <ac:picMk id="9" creationId="{2D7822EF-A07D-4669-9819-01F05ACCD42A}"/>
          </ac:picMkLst>
        </pc:picChg>
        <pc:picChg chg="add del mod">
          <ac:chgData name="Jordan Thayer" userId="2910a459-b930-4c41-a260-227abd1a5a1a" providerId="ADAL" clId="{B37C5689-2CB9-4032-8E85-B3BE963AFE2D}" dt="2020-08-10T03:43:26.047" v="10618" actId="478"/>
          <ac:picMkLst>
            <pc:docMk/>
            <pc:sldMk cId="1587830251" sldId="421"/>
            <ac:picMk id="12" creationId="{E9D1012B-05BD-4605-9F92-47F6C7183DE7}"/>
          </ac:picMkLst>
        </pc:picChg>
        <pc:picChg chg="add mod">
          <ac:chgData name="Jordan Thayer" userId="2910a459-b930-4c41-a260-227abd1a5a1a" providerId="ADAL" clId="{B37C5689-2CB9-4032-8E85-B3BE963AFE2D}" dt="2020-08-10T03:46:37.250" v="10747" actId="14100"/>
          <ac:picMkLst>
            <pc:docMk/>
            <pc:sldMk cId="1587830251" sldId="421"/>
            <ac:picMk id="15" creationId="{E019C25E-A713-4AA2-99AA-5AD9BF0E3867}"/>
          </ac:picMkLst>
        </pc:picChg>
        <pc:cxnChg chg="del">
          <ac:chgData name="Jordan Thayer" userId="2910a459-b930-4c41-a260-227abd1a5a1a" providerId="ADAL" clId="{B37C5689-2CB9-4032-8E85-B3BE963AFE2D}" dt="2020-08-10T03:39:52.948" v="10566" actId="478"/>
          <ac:cxnSpMkLst>
            <pc:docMk/>
            <pc:sldMk cId="1587830251" sldId="421"/>
            <ac:cxnSpMk id="4" creationId="{91D0C1BC-B429-5343-A82E-F713B6364F68}"/>
          </ac:cxnSpMkLst>
        </pc:cxnChg>
      </pc:sldChg>
      <pc:sldChg chg="add del">
        <pc:chgData name="Jordan Thayer" userId="2910a459-b930-4c41-a260-227abd1a5a1a" providerId="ADAL" clId="{B37C5689-2CB9-4032-8E85-B3BE963AFE2D}" dt="2020-08-10T03:40:23.323" v="10568" actId="2696"/>
        <pc:sldMkLst>
          <pc:docMk/>
          <pc:sldMk cId="1212175535" sldId="422"/>
        </pc:sldMkLst>
      </pc:sldChg>
      <pc:sldChg chg="addSp delSp modSp add delAnim modNotesTx">
        <pc:chgData name="Jordan Thayer" userId="2910a459-b930-4c41-a260-227abd1a5a1a" providerId="ADAL" clId="{B37C5689-2CB9-4032-8E85-B3BE963AFE2D}" dt="2020-08-10T03:52:33.618" v="10985" actId="20577"/>
        <pc:sldMkLst>
          <pc:docMk/>
          <pc:sldMk cId="1518080051" sldId="422"/>
        </pc:sldMkLst>
        <pc:spChg chg="add mod">
          <ac:chgData name="Jordan Thayer" userId="2910a459-b930-4c41-a260-227abd1a5a1a" providerId="ADAL" clId="{B37C5689-2CB9-4032-8E85-B3BE963AFE2D}" dt="2020-08-10T03:44:43.053" v="10634" actId="478"/>
          <ac:spMkLst>
            <pc:docMk/>
            <pc:sldMk cId="1518080051" sldId="422"/>
            <ac:spMk id="3" creationId="{1E945130-E944-448A-9E3D-D3BB8B605466}"/>
          </ac:spMkLst>
        </pc:spChg>
        <pc:spChg chg="del mod">
          <ac:chgData name="Jordan Thayer" userId="2910a459-b930-4c41-a260-227abd1a5a1a" providerId="ADAL" clId="{B37C5689-2CB9-4032-8E85-B3BE963AFE2D}" dt="2020-08-10T03:44:40.715" v="10632" actId="478"/>
          <ac:spMkLst>
            <pc:docMk/>
            <pc:sldMk cId="1518080051" sldId="422"/>
            <ac:spMk id="5" creationId="{5913F451-0C0D-A341-9054-3EE66A956335}"/>
          </ac:spMkLst>
        </pc:spChg>
        <pc:spChg chg="add mod">
          <ac:chgData name="Jordan Thayer" userId="2910a459-b930-4c41-a260-227abd1a5a1a" providerId="ADAL" clId="{B37C5689-2CB9-4032-8E85-B3BE963AFE2D}" dt="2020-08-10T03:51:05.777" v="10902" actId="20577"/>
          <ac:spMkLst>
            <pc:docMk/>
            <pc:sldMk cId="1518080051" sldId="422"/>
            <ac:spMk id="12" creationId="{960298CC-3D5E-4731-A782-A8492E30DAFF}"/>
          </ac:spMkLst>
        </pc:spChg>
        <pc:spChg chg="add mod">
          <ac:chgData name="Jordan Thayer" userId="2910a459-b930-4c41-a260-227abd1a5a1a" providerId="ADAL" clId="{B37C5689-2CB9-4032-8E85-B3BE963AFE2D}" dt="2020-08-10T03:51:36.955" v="10913" actId="20577"/>
          <ac:spMkLst>
            <pc:docMk/>
            <pc:sldMk cId="1518080051" sldId="422"/>
            <ac:spMk id="13" creationId="{58DC9D0B-23A1-4AF5-9B1B-F915C4F5F4E5}"/>
          </ac:spMkLst>
        </pc:spChg>
        <pc:spChg chg="add mod">
          <ac:chgData name="Jordan Thayer" userId="2910a459-b930-4c41-a260-227abd1a5a1a" providerId="ADAL" clId="{B37C5689-2CB9-4032-8E85-B3BE963AFE2D}" dt="2020-08-10T03:51:49.529" v="10927" actId="20577"/>
          <ac:spMkLst>
            <pc:docMk/>
            <pc:sldMk cId="1518080051" sldId="422"/>
            <ac:spMk id="14" creationId="{2512BE6D-2E85-4E77-93EE-0B8F4E5F148E}"/>
          </ac:spMkLst>
        </pc:spChg>
        <pc:spChg chg="add mod">
          <ac:chgData name="Jordan Thayer" userId="2910a459-b930-4c41-a260-227abd1a5a1a" providerId="ADAL" clId="{B37C5689-2CB9-4032-8E85-B3BE963AFE2D}" dt="2020-08-10T03:52:06.912" v="10948" actId="20577"/>
          <ac:spMkLst>
            <pc:docMk/>
            <pc:sldMk cId="1518080051" sldId="422"/>
            <ac:spMk id="15" creationId="{F908CB92-F1F7-4FAE-9E0E-13D2B0C5D644}"/>
          </ac:spMkLst>
        </pc:spChg>
        <pc:spChg chg="add mod">
          <ac:chgData name="Jordan Thayer" userId="2910a459-b930-4c41-a260-227abd1a5a1a" providerId="ADAL" clId="{B37C5689-2CB9-4032-8E85-B3BE963AFE2D}" dt="2020-08-10T03:52:17.033" v="10970" actId="20577"/>
          <ac:spMkLst>
            <pc:docMk/>
            <pc:sldMk cId="1518080051" sldId="422"/>
            <ac:spMk id="16" creationId="{4C6CC524-B165-4F82-AF9C-2D868611BFBB}"/>
          </ac:spMkLst>
        </pc:spChg>
        <pc:spChg chg="add mod">
          <ac:chgData name="Jordan Thayer" userId="2910a459-b930-4c41-a260-227abd1a5a1a" providerId="ADAL" clId="{B37C5689-2CB9-4032-8E85-B3BE963AFE2D}" dt="2020-08-10T03:52:33.618" v="10985" actId="20577"/>
          <ac:spMkLst>
            <pc:docMk/>
            <pc:sldMk cId="1518080051" sldId="422"/>
            <ac:spMk id="17" creationId="{7EE8B13F-97A3-4C59-A454-C184DCC6301C}"/>
          </ac:spMkLst>
        </pc:spChg>
        <pc:picChg chg="del">
          <ac:chgData name="Jordan Thayer" userId="2910a459-b930-4c41-a260-227abd1a5a1a" providerId="ADAL" clId="{B37C5689-2CB9-4032-8E85-B3BE963AFE2D}" dt="2020-08-10T03:44:43.053" v="10634" actId="478"/>
          <ac:picMkLst>
            <pc:docMk/>
            <pc:sldMk cId="1518080051" sldId="422"/>
            <ac:picMk id="6" creationId="{BFE445D5-39F8-4FBD-A3AC-6613C0AD9AB7}"/>
          </ac:picMkLst>
        </pc:picChg>
        <pc:picChg chg="add del">
          <ac:chgData name="Jordan Thayer" userId="2910a459-b930-4c41-a260-227abd1a5a1a" providerId="ADAL" clId="{B37C5689-2CB9-4032-8E85-B3BE963AFE2D}" dt="2020-08-10T03:45:23.642" v="10640"/>
          <ac:picMkLst>
            <pc:docMk/>
            <pc:sldMk cId="1518080051" sldId="422"/>
            <ac:picMk id="7" creationId="{F17E1DB2-1A22-455D-9C7B-5D6D0C022FA5}"/>
          </ac:picMkLst>
        </pc:picChg>
        <pc:picChg chg="add del">
          <ac:chgData name="Jordan Thayer" userId="2910a459-b930-4c41-a260-227abd1a5a1a" providerId="ADAL" clId="{B37C5689-2CB9-4032-8E85-B3BE963AFE2D}" dt="2020-08-10T03:44:58.935" v="10636" actId="478"/>
          <ac:picMkLst>
            <pc:docMk/>
            <pc:sldMk cId="1518080051" sldId="422"/>
            <ac:picMk id="8" creationId="{65D3AA8E-7024-4A41-9333-DD9D08F82EF7}"/>
          </ac:picMkLst>
        </pc:picChg>
        <pc:picChg chg="del">
          <ac:chgData name="Jordan Thayer" userId="2910a459-b930-4c41-a260-227abd1a5a1a" providerId="ADAL" clId="{B37C5689-2CB9-4032-8E85-B3BE963AFE2D}" dt="2020-08-10T03:44:42.163" v="10633" actId="478"/>
          <ac:picMkLst>
            <pc:docMk/>
            <pc:sldMk cId="1518080051" sldId="422"/>
            <ac:picMk id="9" creationId="{2D7822EF-A07D-4669-9819-01F05ACCD42A}"/>
          </ac:picMkLst>
        </pc:picChg>
        <pc:picChg chg="add del">
          <ac:chgData name="Jordan Thayer" userId="2910a459-b930-4c41-a260-227abd1a5a1a" providerId="ADAL" clId="{B37C5689-2CB9-4032-8E85-B3BE963AFE2D}" dt="2020-08-10T03:45:21.506" v="10638"/>
          <ac:picMkLst>
            <pc:docMk/>
            <pc:sldMk cId="1518080051" sldId="422"/>
            <ac:picMk id="10" creationId="{DBE42B54-D7E7-4B64-9B71-0F4CD7F45B28}"/>
          </ac:picMkLst>
        </pc:picChg>
        <pc:picChg chg="add mod">
          <ac:chgData name="Jordan Thayer" userId="2910a459-b930-4c41-a260-227abd1a5a1a" providerId="ADAL" clId="{B37C5689-2CB9-4032-8E85-B3BE963AFE2D}" dt="2020-08-10T03:47:41.236" v="10755" actId="14100"/>
          <ac:picMkLst>
            <pc:docMk/>
            <pc:sldMk cId="1518080051" sldId="422"/>
            <ac:picMk id="11" creationId="{52ABE836-711B-4508-BFBF-F4F9DA245247}"/>
          </ac:picMkLst>
        </pc:picChg>
        <pc:cxnChg chg="del">
          <ac:chgData name="Jordan Thayer" userId="2910a459-b930-4c41-a260-227abd1a5a1a" providerId="ADAL" clId="{B37C5689-2CB9-4032-8E85-B3BE963AFE2D}" dt="2020-08-10T03:44:38.122" v="10630" actId="478"/>
          <ac:cxnSpMkLst>
            <pc:docMk/>
            <pc:sldMk cId="1518080051" sldId="422"/>
            <ac:cxnSpMk id="4" creationId="{91D0C1BC-B429-5343-A82E-F713B6364F68}"/>
          </ac:cxnSpMkLst>
        </pc:cxnChg>
      </pc:sldChg>
      <pc:sldChg chg="addSp delSp modSp add mod setBg modNotesTx">
        <pc:chgData name="Jordan Thayer" userId="2910a459-b930-4c41-a260-227abd1a5a1a" providerId="ADAL" clId="{B37C5689-2CB9-4032-8E85-B3BE963AFE2D}" dt="2020-08-10T12:50:34.921" v="12280" actId="20577"/>
        <pc:sldMkLst>
          <pc:docMk/>
          <pc:sldMk cId="231943078" sldId="430"/>
        </pc:sldMkLst>
        <pc:spChg chg="del">
          <ac:chgData name="Jordan Thayer" userId="2910a459-b930-4c41-a260-227abd1a5a1a" providerId="ADAL" clId="{B37C5689-2CB9-4032-8E85-B3BE963AFE2D}" dt="2020-08-10T12:46:57.280" v="11848" actId="478"/>
          <ac:spMkLst>
            <pc:docMk/>
            <pc:sldMk cId="231943078" sldId="430"/>
            <ac:spMk id="2" creationId="{EDEC1F95-C157-4B49-ABC6-E6E97E968A86}"/>
          </ac:spMkLst>
        </pc:spChg>
        <pc:spChg chg="del">
          <ac:chgData name="Jordan Thayer" userId="2910a459-b930-4c41-a260-227abd1a5a1a" providerId="ADAL" clId="{B37C5689-2CB9-4032-8E85-B3BE963AFE2D}" dt="2020-08-10T12:47:00.999" v="11849" actId="478"/>
          <ac:spMkLst>
            <pc:docMk/>
            <pc:sldMk cId="231943078" sldId="430"/>
            <ac:spMk id="4" creationId="{4AAA1099-1040-A74C-A726-400BF0138DA1}"/>
          </ac:spMkLst>
        </pc:spChg>
        <pc:spChg chg="del">
          <ac:chgData name="Jordan Thayer" userId="2910a459-b930-4c41-a260-227abd1a5a1a" providerId="ADAL" clId="{B37C5689-2CB9-4032-8E85-B3BE963AFE2D}" dt="2020-08-10T12:47:14.356" v="11852" actId="478"/>
          <ac:spMkLst>
            <pc:docMk/>
            <pc:sldMk cId="231943078" sldId="430"/>
            <ac:spMk id="5" creationId="{75B9056D-899C-0940-8BB1-19E65CD455BB}"/>
          </ac:spMkLst>
        </pc:spChg>
        <pc:spChg chg="add del mod">
          <ac:chgData name="Jordan Thayer" userId="2910a459-b930-4c41-a260-227abd1a5a1a" providerId="ADAL" clId="{B37C5689-2CB9-4032-8E85-B3BE963AFE2D}" dt="2020-08-10T12:47:08.412" v="11850" actId="478"/>
          <ac:spMkLst>
            <pc:docMk/>
            <pc:sldMk cId="231943078" sldId="430"/>
            <ac:spMk id="7" creationId="{9FA1AAED-6471-44BB-A17F-87EEE641EACC}"/>
          </ac:spMkLst>
        </pc:spChg>
        <pc:spChg chg="add del">
          <ac:chgData name="Jordan Thayer" userId="2910a459-b930-4c41-a260-227abd1a5a1a" providerId="ADAL" clId="{B37C5689-2CB9-4032-8E85-B3BE963AFE2D}" dt="2020-08-10T12:48:54.057" v="11873" actId="26606"/>
          <ac:spMkLst>
            <pc:docMk/>
            <pc:sldMk cId="231943078" sldId="430"/>
            <ac:spMk id="8" creationId="{870A1295-61BC-4214-AA3E-D396673024D0}"/>
          </ac:spMkLst>
        </pc:spChg>
        <pc:spChg chg="add del">
          <ac:chgData name="Jordan Thayer" userId="2910a459-b930-4c41-a260-227abd1a5a1a" providerId="ADAL" clId="{B37C5689-2CB9-4032-8E85-B3BE963AFE2D}" dt="2020-08-10T12:49:01.323" v="11875" actId="26606"/>
          <ac:spMkLst>
            <pc:docMk/>
            <pc:sldMk cId="231943078" sldId="430"/>
            <ac:spMk id="16" creationId="{477F13EE-E3C3-40EE-BB83-16A97DA195ED}"/>
          </ac:spMkLst>
        </pc:spChg>
        <pc:spChg chg="add del">
          <ac:chgData name="Jordan Thayer" userId="2910a459-b930-4c41-a260-227abd1a5a1a" providerId="ADAL" clId="{B37C5689-2CB9-4032-8E85-B3BE963AFE2D}" dt="2020-08-10T12:49:01.323" v="11875" actId="26606"/>
          <ac:spMkLst>
            <pc:docMk/>
            <pc:sldMk cId="231943078" sldId="430"/>
            <ac:spMk id="17" creationId="{0671A8AE-40A1-4631-A6B8-581AFF065482}"/>
          </ac:spMkLst>
        </pc:spChg>
        <pc:spChg chg="add del">
          <ac:chgData name="Jordan Thayer" userId="2910a459-b930-4c41-a260-227abd1a5a1a" providerId="ADAL" clId="{B37C5689-2CB9-4032-8E85-B3BE963AFE2D}" dt="2020-08-10T12:49:01.323" v="11875" actId="26606"/>
          <ac:spMkLst>
            <pc:docMk/>
            <pc:sldMk cId="231943078" sldId="430"/>
            <ac:spMk id="18" creationId="{A44CD100-6267-4E62-AA64-2182A3A6A1C0}"/>
          </ac:spMkLst>
        </pc:spChg>
        <pc:spChg chg="add del">
          <ac:chgData name="Jordan Thayer" userId="2910a459-b930-4c41-a260-227abd1a5a1a" providerId="ADAL" clId="{B37C5689-2CB9-4032-8E85-B3BE963AFE2D}" dt="2020-08-10T12:49:01.323" v="11875" actId="26606"/>
          <ac:spMkLst>
            <pc:docMk/>
            <pc:sldMk cId="231943078" sldId="430"/>
            <ac:spMk id="19" creationId="{187FA1DC-8600-449C-B5C8-3CF8BF99B2F1}"/>
          </ac:spMkLst>
        </pc:spChg>
        <pc:spChg chg="add del">
          <ac:chgData name="Jordan Thayer" userId="2910a459-b930-4c41-a260-227abd1a5a1a" providerId="ADAL" clId="{B37C5689-2CB9-4032-8E85-B3BE963AFE2D}" dt="2020-08-10T12:49:07.659" v="11877" actId="26606"/>
          <ac:spMkLst>
            <pc:docMk/>
            <pc:sldMk cId="231943078" sldId="430"/>
            <ac:spMk id="21" creationId="{87CC2527-562A-4F69-B487-4371E5B243E7}"/>
          </ac:spMkLst>
        </pc:spChg>
        <pc:grpChg chg="add del">
          <ac:chgData name="Jordan Thayer" userId="2910a459-b930-4c41-a260-227abd1a5a1a" providerId="ADAL" clId="{B37C5689-2CB9-4032-8E85-B3BE963AFE2D}" dt="2020-08-10T12:48:54.057" v="11873" actId="26606"/>
          <ac:grpSpMkLst>
            <pc:docMk/>
            <pc:sldMk cId="231943078" sldId="430"/>
            <ac:grpSpMk id="10" creationId="{0B139475-2B26-4CA9-9413-DE741E49F7BB}"/>
          </ac:grpSpMkLst>
        </pc:grpChg>
        <pc:picChg chg="mod">
          <ac:chgData name="Jordan Thayer" userId="2910a459-b930-4c41-a260-227abd1a5a1a" providerId="ADAL" clId="{B37C5689-2CB9-4032-8E85-B3BE963AFE2D}" dt="2020-08-10T12:49:16.283" v="11880" actId="14100"/>
          <ac:picMkLst>
            <pc:docMk/>
            <pc:sldMk cId="231943078" sldId="430"/>
            <ac:picMk id="3" creationId="{F60C4111-04C1-4DE2-BDD0-85C85C7C3487}"/>
          </ac:picMkLst>
        </pc:picChg>
        <pc:cxnChg chg="add del">
          <ac:chgData name="Jordan Thayer" userId="2910a459-b930-4c41-a260-227abd1a5a1a" providerId="ADAL" clId="{B37C5689-2CB9-4032-8E85-B3BE963AFE2D}" dt="2020-08-10T12:49:07.659" v="11877" actId="26606"/>
          <ac:cxnSpMkLst>
            <pc:docMk/>
            <pc:sldMk cId="231943078" sldId="430"/>
            <ac:cxnSpMk id="22" creationId="{BCDAEC91-5BCE-4B55-9CC0-43EF94CB734B}"/>
          </ac:cxnSpMkLst>
        </pc:cxnChg>
      </pc:sldChg>
      <pc:sldChg chg="modSp add modNotesTx">
        <pc:chgData name="Jordan Thayer" userId="2910a459-b930-4c41-a260-227abd1a5a1a" providerId="ADAL" clId="{B37C5689-2CB9-4032-8E85-B3BE963AFE2D}" dt="2020-08-10T13:01:14.057" v="14389" actId="20577"/>
        <pc:sldMkLst>
          <pc:docMk/>
          <pc:sldMk cId="3308486207" sldId="431"/>
        </pc:sldMkLst>
        <pc:spChg chg="mod">
          <ac:chgData name="Jordan Thayer" userId="2910a459-b930-4c41-a260-227abd1a5a1a" providerId="ADAL" clId="{B37C5689-2CB9-4032-8E85-B3BE963AFE2D}" dt="2020-08-10T13:00:57.178" v="14313" actId="20577"/>
          <ac:spMkLst>
            <pc:docMk/>
            <pc:sldMk cId="3308486207" sldId="431"/>
            <ac:spMk id="14" creationId="{66326A8E-6EFD-6C4D-910D-94EEEBE265F5}"/>
          </ac:spMkLst>
        </pc:spChg>
      </pc:sldChg>
    </pc:docChg>
  </pc:docChgLst>
  <pc:docChgLst>
    <pc:chgData name="Liebsack, Brittany K" userId="S::brittany.liebsack@unmc.edu::6e64854a-7667-48dd-943f-3b4f72804a7e" providerId="AD" clId="Web-{87B4A1B6-8A2F-84FF-1A2C-F2C0472F29B8}"/>
    <pc:docChg chg="addSld sldOrd modSection">
      <pc:chgData name="Liebsack, Brittany K" userId="S::brittany.liebsack@unmc.edu::6e64854a-7667-48dd-943f-3b4f72804a7e" providerId="AD" clId="Web-{87B4A1B6-8A2F-84FF-1A2C-F2C0472F29B8}" dt="2020-11-02T20:06:01.473" v="5"/>
      <pc:docMkLst>
        <pc:docMk/>
      </pc:docMkLst>
      <pc:sldChg chg="ord">
        <pc:chgData name="Liebsack, Brittany K" userId="S::brittany.liebsack@unmc.edu::6e64854a-7667-48dd-943f-3b4f72804a7e" providerId="AD" clId="Web-{87B4A1B6-8A2F-84FF-1A2C-F2C0472F29B8}" dt="2020-11-02T20:06:01.473" v="5"/>
        <pc:sldMkLst>
          <pc:docMk/>
          <pc:sldMk cId="3909737020" sldId="316"/>
        </pc:sldMkLst>
      </pc:sldChg>
      <pc:sldChg chg="ord">
        <pc:chgData name="Liebsack, Brittany K" userId="S::brittany.liebsack@unmc.edu::6e64854a-7667-48dd-943f-3b4f72804a7e" providerId="AD" clId="Web-{87B4A1B6-8A2F-84FF-1A2C-F2C0472F29B8}" dt="2020-11-02T20:04:42.458" v="4"/>
        <pc:sldMkLst>
          <pc:docMk/>
          <pc:sldMk cId="62586469" sldId="349"/>
        </pc:sldMkLst>
      </pc:sldChg>
      <pc:sldChg chg="new ord">
        <pc:chgData name="Liebsack, Brittany K" userId="S::brittany.liebsack@unmc.edu::6e64854a-7667-48dd-943f-3b4f72804a7e" providerId="AD" clId="Web-{87B4A1B6-8A2F-84FF-1A2C-F2C0472F29B8}" dt="2020-11-02T20:02:02.380" v="1"/>
        <pc:sldMkLst>
          <pc:docMk/>
          <pc:sldMk cId="1083815465" sldId="621"/>
        </pc:sldMkLst>
      </pc:sldChg>
      <pc:sldChg chg="new">
        <pc:chgData name="Liebsack, Brittany K" userId="S::brittany.liebsack@unmc.edu::6e64854a-7667-48dd-943f-3b4f72804a7e" providerId="AD" clId="Web-{87B4A1B6-8A2F-84FF-1A2C-F2C0472F29B8}" dt="2020-11-02T20:02:04.739" v="2"/>
        <pc:sldMkLst>
          <pc:docMk/>
          <pc:sldMk cId="3031787919" sldId="622"/>
        </pc:sldMkLst>
      </pc:sldChg>
      <pc:sldChg chg="new">
        <pc:chgData name="Liebsack, Brittany K" userId="S::brittany.liebsack@unmc.edu::6e64854a-7667-48dd-943f-3b4f72804a7e" providerId="AD" clId="Web-{87B4A1B6-8A2F-84FF-1A2C-F2C0472F29B8}" dt="2020-11-02T20:02:07.724" v="3"/>
        <pc:sldMkLst>
          <pc:docMk/>
          <pc:sldMk cId="1977003440" sldId="623"/>
        </pc:sldMkLst>
      </pc:sldChg>
    </pc:docChg>
  </pc:docChgLst>
  <pc:docChgLst>
    <pc:chgData name="Kami Jessop" userId="S::jessop.kami_westside66.net#ext#@univnebrmedcntr.onmicrosoft.com::9571209d-5d54-41c6-8311-4767e4ac6e18" providerId="AD" clId="Web-{924BC023-9430-4AE8-80BC-9473DD0048CB}"/>
    <pc:docChg chg="modSld">
      <pc:chgData name="Kami Jessop" userId="S::jessop.kami_westside66.net#ext#@univnebrmedcntr.onmicrosoft.com::9571209d-5d54-41c6-8311-4767e4ac6e18" providerId="AD" clId="Web-{924BC023-9430-4AE8-80BC-9473DD0048CB}" dt="2020-09-17T14:54:19.685" v="1" actId="1076"/>
      <pc:docMkLst>
        <pc:docMk/>
      </pc:docMkLst>
      <pc:sldChg chg="modSp">
        <pc:chgData name="Kami Jessop" userId="S::jessop.kami_westside66.net#ext#@univnebrmedcntr.onmicrosoft.com::9571209d-5d54-41c6-8311-4767e4ac6e18" providerId="AD" clId="Web-{924BC023-9430-4AE8-80BC-9473DD0048CB}" dt="2020-09-17T14:54:19.685" v="1" actId="1076"/>
        <pc:sldMkLst>
          <pc:docMk/>
          <pc:sldMk cId="3298506124" sldId="432"/>
        </pc:sldMkLst>
        <pc:picChg chg="mod">
          <ac:chgData name="Kami Jessop" userId="S::jessop.kami_westside66.net#ext#@univnebrmedcntr.onmicrosoft.com::9571209d-5d54-41c6-8311-4767e4ac6e18" providerId="AD" clId="Web-{924BC023-9430-4AE8-80BC-9473DD0048CB}" dt="2020-09-17T14:54:19.685" v="1" actId="1076"/>
          <ac:picMkLst>
            <pc:docMk/>
            <pc:sldMk cId="3298506124" sldId="432"/>
            <ac:picMk id="5" creationId="{FF2190F9-F985-402A-B442-B2A67B627596}"/>
          </ac:picMkLst>
        </pc:picChg>
      </pc:sldChg>
    </pc:docChg>
  </pc:docChgLst>
  <pc:docChgLst>
    <pc:chgData name="Christian Klepper" clId="Web-{01300145-B92A-436F-A643-6D9E13CC5C34}"/>
    <pc:docChg chg="modSld">
      <pc:chgData name="Christian Klepper" userId="" providerId="" clId="Web-{01300145-B92A-436F-A643-6D9E13CC5C34}" dt="2021-06-10T18:15:26.757" v="1"/>
      <pc:docMkLst>
        <pc:docMk/>
      </pc:docMkLst>
      <pc:sldChg chg="modSp">
        <pc:chgData name="Christian Klepper" userId="" providerId="" clId="Web-{01300145-B92A-436F-A643-6D9E13CC5C34}" dt="2021-06-10T18:15:26.757" v="1"/>
        <pc:sldMkLst>
          <pc:docMk/>
          <pc:sldMk cId="3909737020" sldId="316"/>
        </pc:sldMkLst>
        <pc:picChg chg="mod modCrop">
          <ac:chgData name="Christian Klepper" userId="" providerId="" clId="Web-{01300145-B92A-436F-A643-6D9E13CC5C34}" dt="2021-06-10T18:15:26.757" v="1"/>
          <ac:picMkLst>
            <pc:docMk/>
            <pc:sldMk cId="3909737020" sldId="316"/>
            <ac:picMk id="3" creationId="{F60C4111-04C1-4DE2-BDD0-85C85C7C3487}"/>
          </ac:picMkLst>
        </pc:picChg>
      </pc:sldChg>
    </pc:docChg>
  </pc:docChgLst>
  <pc:docChgLst>
    <pc:chgData name="Thayer, Andrew J" userId="S::jordan.thayer@unmc.edu::ae04d6da-4694-4a7f-945d-93a5ba247a30" providerId="AD" clId="Web-{33FB2304-C9F1-D912-382F-E75706ACC36A}"/>
    <pc:docChg chg="">
      <pc:chgData name="Thayer, Andrew J" userId="S::jordan.thayer@unmc.edu::ae04d6da-4694-4a7f-945d-93a5ba247a30" providerId="AD" clId="Web-{33FB2304-C9F1-D912-382F-E75706ACC36A}" dt="2021-02-03T21:39:06.759" v="0"/>
      <pc:docMkLst>
        <pc:docMk/>
      </pc:docMkLst>
      <pc:sldChg chg="addCm">
        <pc:chgData name="Thayer, Andrew J" userId="S::jordan.thayer@unmc.edu::ae04d6da-4694-4a7f-945d-93a5ba247a30" providerId="AD" clId="Web-{33FB2304-C9F1-D912-382F-E75706ACC36A}" dt="2021-02-03T21:39:06.759" v="0"/>
        <pc:sldMkLst>
          <pc:docMk/>
          <pc:sldMk cId="4272546737" sldId="629"/>
        </pc:sldMkLst>
      </pc:sldChg>
    </pc:docChg>
  </pc:docChgLst>
  <pc:docChgLst>
    <pc:chgData name="Andrew" userId="ae04d6da-4694-4a7f-945d-93a5ba247a30" providerId="ADAL" clId="{84F300F9-9C08-4390-9445-8052E31E3D16}"/>
    <pc:docChg chg="custSel addSld delSld modSld sldOrd">
      <pc:chgData name="Andrew" userId="ae04d6da-4694-4a7f-945d-93a5ba247a30" providerId="ADAL" clId="{84F300F9-9C08-4390-9445-8052E31E3D16}" dt="2020-10-07T14:49:08.844" v="10473" actId="2696"/>
      <pc:docMkLst>
        <pc:docMk/>
      </pc:docMkLst>
      <pc:sldChg chg="modNotesTx">
        <pc:chgData name="Andrew" userId="ae04d6da-4694-4a7f-945d-93a5ba247a30" providerId="ADAL" clId="{84F300F9-9C08-4390-9445-8052E31E3D16}" dt="2020-10-02T22:55:05.249" v="6962" actId="20577"/>
        <pc:sldMkLst>
          <pc:docMk/>
          <pc:sldMk cId="1332470200" sldId="320"/>
        </pc:sldMkLst>
      </pc:sldChg>
      <pc:sldChg chg="ord modTransition modNotesTx">
        <pc:chgData name="Andrew" userId="ae04d6da-4694-4a7f-945d-93a5ba247a30" providerId="ADAL" clId="{84F300F9-9C08-4390-9445-8052E31E3D16}" dt="2020-10-02T22:59:36.288" v="8245" actId="20577"/>
        <pc:sldMkLst>
          <pc:docMk/>
          <pc:sldMk cId="1032963014" sldId="333"/>
        </pc:sldMkLst>
      </pc:sldChg>
      <pc:sldChg chg="modTransition">
        <pc:chgData name="Andrew" userId="ae04d6da-4694-4a7f-945d-93a5ba247a30" providerId="ADAL" clId="{84F300F9-9C08-4390-9445-8052E31E3D16}" dt="2020-10-07T14:47:28.188" v="10359"/>
        <pc:sldMkLst>
          <pc:docMk/>
          <pc:sldMk cId="3365620666" sldId="337"/>
        </pc:sldMkLst>
      </pc:sldChg>
      <pc:sldChg chg="modTransition">
        <pc:chgData name="Andrew" userId="ae04d6da-4694-4a7f-945d-93a5ba247a30" providerId="ADAL" clId="{84F300F9-9C08-4390-9445-8052E31E3D16}" dt="2020-10-07T14:47:28.188" v="10359"/>
        <pc:sldMkLst>
          <pc:docMk/>
          <pc:sldMk cId="3827398503" sldId="341"/>
        </pc:sldMkLst>
      </pc:sldChg>
      <pc:sldChg chg="modTransition">
        <pc:chgData name="Andrew" userId="ae04d6da-4694-4a7f-945d-93a5ba247a30" providerId="ADAL" clId="{84F300F9-9C08-4390-9445-8052E31E3D16}" dt="2020-10-07T14:47:14.838" v="10358"/>
        <pc:sldMkLst>
          <pc:docMk/>
          <pc:sldMk cId="1750150917" sldId="344"/>
        </pc:sldMkLst>
      </pc:sldChg>
      <pc:sldChg chg="modNotesTx">
        <pc:chgData name="Andrew" userId="ae04d6da-4694-4a7f-945d-93a5ba247a30" providerId="ADAL" clId="{84F300F9-9C08-4390-9445-8052E31E3D16}" dt="2020-10-02T22:52:58.666" v="6595" actId="20577"/>
        <pc:sldMkLst>
          <pc:docMk/>
          <pc:sldMk cId="62586469" sldId="349"/>
        </pc:sldMkLst>
      </pc:sldChg>
      <pc:sldChg chg="modNotesTx">
        <pc:chgData name="Andrew" userId="ae04d6da-4694-4a7f-945d-93a5ba247a30" providerId="ADAL" clId="{84F300F9-9C08-4390-9445-8052E31E3D16}" dt="2020-10-02T22:51:31.672" v="6383" actId="115"/>
        <pc:sldMkLst>
          <pc:docMk/>
          <pc:sldMk cId="1164444811" sldId="359"/>
        </pc:sldMkLst>
      </pc:sldChg>
      <pc:sldChg chg="del">
        <pc:chgData name="Andrew" userId="ae04d6da-4694-4a7f-945d-93a5ba247a30" providerId="ADAL" clId="{84F300F9-9C08-4390-9445-8052E31E3D16}" dt="2020-10-02T22:56:30.470" v="7218" actId="2696"/>
        <pc:sldMkLst>
          <pc:docMk/>
          <pc:sldMk cId="1228567355" sldId="365"/>
        </pc:sldMkLst>
      </pc:sldChg>
      <pc:sldChg chg="del">
        <pc:chgData name="Andrew" userId="ae04d6da-4694-4a7f-945d-93a5ba247a30" providerId="ADAL" clId="{84F300F9-9C08-4390-9445-8052E31E3D16}" dt="2020-10-02T22:56:29.315" v="7217" actId="2696"/>
        <pc:sldMkLst>
          <pc:docMk/>
          <pc:sldMk cId="2499151113" sldId="367"/>
        </pc:sldMkLst>
      </pc:sldChg>
      <pc:sldChg chg="modNotesTx">
        <pc:chgData name="Andrew" userId="ae04d6da-4694-4a7f-945d-93a5ba247a30" providerId="ADAL" clId="{84F300F9-9C08-4390-9445-8052E31E3D16}" dt="2020-10-02T22:54:00.496" v="6860" actId="20577"/>
        <pc:sldMkLst>
          <pc:docMk/>
          <pc:sldMk cId="567407854" sldId="372"/>
        </pc:sldMkLst>
      </pc:sldChg>
      <pc:sldChg chg="modNotesTx">
        <pc:chgData name="Andrew" userId="ae04d6da-4694-4a7f-945d-93a5ba247a30" providerId="ADAL" clId="{84F300F9-9C08-4390-9445-8052E31E3D16}" dt="2020-10-02T22:54:12.792" v="6906" actId="20577"/>
        <pc:sldMkLst>
          <pc:docMk/>
          <pc:sldMk cId="951640500" sldId="376"/>
        </pc:sldMkLst>
      </pc:sldChg>
      <pc:sldChg chg="modNotesTx">
        <pc:chgData name="Andrew" userId="ae04d6da-4694-4a7f-945d-93a5ba247a30" providerId="ADAL" clId="{84F300F9-9C08-4390-9445-8052E31E3D16}" dt="2020-10-02T22:55:32.280" v="7074" actId="20577"/>
        <pc:sldMkLst>
          <pc:docMk/>
          <pc:sldMk cId="374849431" sldId="391"/>
        </pc:sldMkLst>
      </pc:sldChg>
      <pc:sldChg chg="del">
        <pc:chgData name="Andrew" userId="ae04d6da-4694-4a7f-945d-93a5ba247a30" providerId="ADAL" clId="{84F300F9-9C08-4390-9445-8052E31E3D16}" dt="2020-10-07T14:47:02.091" v="10354" actId="2696"/>
        <pc:sldMkLst>
          <pc:docMk/>
          <pc:sldMk cId="4220285787" sldId="393"/>
        </pc:sldMkLst>
      </pc:sldChg>
      <pc:sldChg chg="modNotesTx">
        <pc:chgData name="Andrew" userId="ae04d6da-4694-4a7f-945d-93a5ba247a30" providerId="ADAL" clId="{84F300F9-9C08-4390-9445-8052E31E3D16}" dt="2020-10-02T22:56:16.889" v="7216" actId="20577"/>
        <pc:sldMkLst>
          <pc:docMk/>
          <pc:sldMk cId="2107388918" sldId="395"/>
        </pc:sldMkLst>
      </pc:sldChg>
      <pc:sldChg chg="modNotesTx">
        <pc:chgData name="Andrew" userId="ae04d6da-4694-4a7f-945d-93a5ba247a30" providerId="ADAL" clId="{84F300F9-9C08-4390-9445-8052E31E3D16}" dt="2020-10-07T14:40:15.975" v="10256" actId="20577"/>
        <pc:sldMkLst>
          <pc:docMk/>
          <pc:sldMk cId="3962815799" sldId="398"/>
        </pc:sldMkLst>
      </pc:sldChg>
      <pc:sldChg chg="modSp">
        <pc:chgData name="Andrew" userId="ae04d6da-4694-4a7f-945d-93a5ba247a30" providerId="ADAL" clId="{84F300F9-9C08-4390-9445-8052E31E3D16}" dt="2020-10-07T14:46:54.855" v="10353" actId="20577"/>
        <pc:sldMkLst>
          <pc:docMk/>
          <pc:sldMk cId="1805314836" sldId="401"/>
        </pc:sldMkLst>
        <pc:spChg chg="mod">
          <ac:chgData name="Andrew" userId="ae04d6da-4694-4a7f-945d-93a5ba247a30" providerId="ADAL" clId="{84F300F9-9C08-4390-9445-8052E31E3D16}" dt="2020-10-07T14:46:54.855" v="10353" actId="20577"/>
          <ac:spMkLst>
            <pc:docMk/>
            <pc:sldMk cId="1805314836" sldId="401"/>
            <ac:spMk id="9" creationId="{A53EF343-B00F-2B4D-80B8-CA4BE36DCCDB}"/>
          </ac:spMkLst>
        </pc:spChg>
        <pc:spChg chg="mod">
          <ac:chgData name="Andrew" userId="ae04d6da-4694-4a7f-945d-93a5ba247a30" providerId="ADAL" clId="{84F300F9-9C08-4390-9445-8052E31E3D16}" dt="2020-10-07T14:46:53.694" v="10352" actId="20577"/>
          <ac:spMkLst>
            <pc:docMk/>
            <pc:sldMk cId="1805314836" sldId="401"/>
            <ac:spMk id="36" creationId="{1A0437C3-EACE-4317-A008-A503BA610246}"/>
          </ac:spMkLst>
        </pc:spChg>
      </pc:sldChg>
      <pc:sldChg chg="modNotesTx">
        <pc:chgData name="Andrew" userId="ae04d6da-4694-4a7f-945d-93a5ba247a30" providerId="ADAL" clId="{84F300F9-9C08-4390-9445-8052E31E3D16}" dt="2020-10-02T22:50:42.380" v="6285" actId="20577"/>
        <pc:sldMkLst>
          <pc:docMk/>
          <pc:sldMk cId="312747407" sldId="402"/>
        </pc:sldMkLst>
      </pc:sldChg>
      <pc:sldChg chg="modNotesTx">
        <pc:chgData name="Andrew" userId="ae04d6da-4694-4a7f-945d-93a5ba247a30" providerId="ADAL" clId="{84F300F9-9C08-4390-9445-8052E31E3D16}" dt="2020-10-02T22:50:39.465" v="6284" actId="20577"/>
        <pc:sldMkLst>
          <pc:docMk/>
          <pc:sldMk cId="74249804" sldId="403"/>
        </pc:sldMkLst>
      </pc:sldChg>
      <pc:sldChg chg="modTransition">
        <pc:chgData name="Andrew" userId="ae04d6da-4694-4a7f-945d-93a5ba247a30" providerId="ADAL" clId="{84F300F9-9C08-4390-9445-8052E31E3D16}" dt="2020-10-07T14:47:28.188" v="10359"/>
        <pc:sldMkLst>
          <pc:docMk/>
          <pc:sldMk cId="3218242046" sldId="406"/>
        </pc:sldMkLst>
      </pc:sldChg>
      <pc:sldChg chg="del">
        <pc:chgData name="Andrew" userId="ae04d6da-4694-4a7f-945d-93a5ba247a30" providerId="ADAL" clId="{84F300F9-9C08-4390-9445-8052E31E3D16}" dt="2020-10-02T22:56:33.461" v="7219" actId="2696"/>
        <pc:sldMkLst>
          <pc:docMk/>
          <pc:sldMk cId="1098258222" sldId="425"/>
        </pc:sldMkLst>
      </pc:sldChg>
      <pc:sldChg chg="modNotesTx">
        <pc:chgData name="Andrew" userId="ae04d6da-4694-4a7f-945d-93a5ba247a30" providerId="ADAL" clId="{84F300F9-9C08-4390-9445-8052E31E3D16}" dt="2020-10-02T22:29:24.386" v="4511" actId="20577"/>
        <pc:sldMkLst>
          <pc:docMk/>
          <pc:sldMk cId="231943078" sldId="430"/>
        </pc:sldMkLst>
      </pc:sldChg>
      <pc:sldChg chg="modNotesTx">
        <pc:chgData name="Andrew" userId="ae04d6da-4694-4a7f-945d-93a5ba247a30" providerId="ADAL" clId="{84F300F9-9C08-4390-9445-8052E31E3D16}" dt="2020-10-02T22:49:13.159" v="5993" actId="20577"/>
        <pc:sldMkLst>
          <pc:docMk/>
          <pc:sldMk cId="3298506124" sldId="432"/>
        </pc:sldMkLst>
      </pc:sldChg>
      <pc:sldChg chg="modNotesTx">
        <pc:chgData name="Andrew" userId="ae04d6da-4694-4a7f-945d-93a5ba247a30" providerId="ADAL" clId="{84F300F9-9C08-4390-9445-8052E31E3D16}" dt="2020-10-02T22:54:58.841" v="6961" actId="20577"/>
        <pc:sldMkLst>
          <pc:docMk/>
          <pc:sldMk cId="728402865" sldId="433"/>
        </pc:sldMkLst>
      </pc:sldChg>
      <pc:sldChg chg="modNotesTx">
        <pc:chgData name="Andrew" userId="ae04d6da-4694-4a7f-945d-93a5ba247a30" providerId="ADAL" clId="{84F300F9-9C08-4390-9445-8052E31E3D16}" dt="2020-10-02T22:51:46.080" v="6385" actId="20577"/>
        <pc:sldMkLst>
          <pc:docMk/>
          <pc:sldMk cId="3680836903" sldId="444"/>
        </pc:sldMkLst>
      </pc:sldChg>
      <pc:sldChg chg="del">
        <pc:chgData name="Andrew" userId="ae04d6da-4694-4a7f-945d-93a5ba247a30" providerId="ADAL" clId="{84F300F9-9C08-4390-9445-8052E31E3D16}" dt="2020-10-07T14:47:03.281" v="10355" actId="2696"/>
        <pc:sldMkLst>
          <pc:docMk/>
          <pc:sldMk cId="1072868687" sldId="539"/>
        </pc:sldMkLst>
      </pc:sldChg>
      <pc:sldChg chg="del">
        <pc:chgData name="Andrew" userId="ae04d6da-4694-4a7f-945d-93a5ba247a30" providerId="ADAL" clId="{84F300F9-9C08-4390-9445-8052E31E3D16}" dt="2020-10-07T14:47:04.300" v="10356" actId="2696"/>
        <pc:sldMkLst>
          <pc:docMk/>
          <pc:sldMk cId="703026975" sldId="540"/>
        </pc:sldMkLst>
      </pc:sldChg>
      <pc:sldChg chg="del">
        <pc:chgData name="Andrew" userId="ae04d6da-4694-4a7f-945d-93a5ba247a30" providerId="ADAL" clId="{84F300F9-9C08-4390-9445-8052E31E3D16}" dt="2020-10-07T14:47:04.687" v="10357" actId="2696"/>
        <pc:sldMkLst>
          <pc:docMk/>
          <pc:sldMk cId="2827128094" sldId="541"/>
        </pc:sldMkLst>
      </pc:sldChg>
      <pc:sldChg chg="modNotesTx">
        <pc:chgData name="Andrew" userId="ae04d6da-4694-4a7f-945d-93a5ba247a30" providerId="ADAL" clId="{84F300F9-9C08-4390-9445-8052E31E3D16}" dt="2020-10-07T14:32:41.360" v="8821" actId="20577"/>
        <pc:sldMkLst>
          <pc:docMk/>
          <pc:sldMk cId="1935738346" sldId="545"/>
        </pc:sldMkLst>
      </pc:sldChg>
      <pc:sldChg chg="modNotesTx">
        <pc:chgData name="Andrew" userId="ae04d6da-4694-4a7f-945d-93a5ba247a30" providerId="ADAL" clId="{84F300F9-9C08-4390-9445-8052E31E3D16}" dt="2020-10-02T23:00:13.138" v="8374" actId="115"/>
        <pc:sldMkLst>
          <pc:docMk/>
          <pc:sldMk cId="2506689143" sldId="546"/>
        </pc:sldMkLst>
      </pc:sldChg>
      <pc:sldChg chg="modNotesTx">
        <pc:chgData name="Andrew" userId="ae04d6da-4694-4a7f-945d-93a5ba247a30" providerId="ADAL" clId="{84F300F9-9C08-4390-9445-8052E31E3D16}" dt="2020-10-02T23:00:45.303" v="8490" actId="115"/>
        <pc:sldMkLst>
          <pc:docMk/>
          <pc:sldMk cId="2575398969" sldId="547"/>
        </pc:sldMkLst>
      </pc:sldChg>
      <pc:sldChg chg="modNotesTx">
        <pc:chgData name="Andrew" userId="ae04d6da-4694-4a7f-945d-93a5ba247a30" providerId="ADAL" clId="{84F300F9-9C08-4390-9445-8052E31E3D16}" dt="2020-10-07T14:33:12.056" v="8910" actId="20577"/>
        <pc:sldMkLst>
          <pc:docMk/>
          <pc:sldMk cId="3932912196" sldId="548"/>
        </pc:sldMkLst>
      </pc:sldChg>
      <pc:sldChg chg="modNotesTx">
        <pc:chgData name="Andrew" userId="ae04d6da-4694-4a7f-945d-93a5ba247a30" providerId="ADAL" clId="{84F300F9-9C08-4390-9445-8052E31E3D16}" dt="2020-10-07T14:33:32.224" v="8985" actId="20577"/>
        <pc:sldMkLst>
          <pc:docMk/>
          <pc:sldMk cId="2827129587" sldId="550"/>
        </pc:sldMkLst>
      </pc:sldChg>
      <pc:sldChg chg="modNotesTx">
        <pc:chgData name="Andrew" userId="ae04d6da-4694-4a7f-945d-93a5ba247a30" providerId="ADAL" clId="{84F300F9-9C08-4390-9445-8052E31E3D16}" dt="2020-10-07T14:33:49.468" v="8992" actId="313"/>
        <pc:sldMkLst>
          <pc:docMk/>
          <pc:sldMk cId="1925289139" sldId="552"/>
        </pc:sldMkLst>
      </pc:sldChg>
      <pc:sldChg chg="modNotesTx">
        <pc:chgData name="Andrew" userId="ae04d6da-4694-4a7f-945d-93a5ba247a30" providerId="ADAL" clId="{84F300F9-9C08-4390-9445-8052E31E3D16}" dt="2020-10-07T14:32:00.072" v="8761" actId="20577"/>
        <pc:sldMkLst>
          <pc:docMk/>
          <pc:sldMk cId="2520565601" sldId="556"/>
        </pc:sldMkLst>
      </pc:sldChg>
      <pc:sldChg chg="modNotesTx">
        <pc:chgData name="Andrew" userId="ae04d6da-4694-4a7f-945d-93a5ba247a30" providerId="ADAL" clId="{84F300F9-9C08-4390-9445-8052E31E3D16}" dt="2020-10-07T14:41:27.959" v="10351" actId="20577"/>
        <pc:sldMkLst>
          <pc:docMk/>
          <pc:sldMk cId="3300631947" sldId="557"/>
        </pc:sldMkLst>
      </pc:sldChg>
      <pc:sldChg chg="modNotesTx">
        <pc:chgData name="Andrew" userId="ae04d6da-4694-4a7f-945d-93a5ba247a30" providerId="ADAL" clId="{84F300F9-9C08-4390-9445-8052E31E3D16}" dt="2020-10-02T22:53:30.849" v="6778" actId="20577"/>
        <pc:sldMkLst>
          <pc:docMk/>
          <pc:sldMk cId="3651304392" sldId="558"/>
        </pc:sldMkLst>
      </pc:sldChg>
      <pc:sldChg chg="del">
        <pc:chgData name="Andrew" userId="ae04d6da-4694-4a7f-945d-93a5ba247a30" providerId="ADAL" clId="{84F300F9-9C08-4390-9445-8052E31E3D16}" dt="2020-10-02T22:33:48.088" v="5456" actId="2696"/>
        <pc:sldMkLst>
          <pc:docMk/>
          <pc:sldMk cId="2132353145" sldId="560"/>
        </pc:sldMkLst>
      </pc:sldChg>
      <pc:sldChg chg="del">
        <pc:chgData name="Andrew" userId="ae04d6da-4694-4a7f-945d-93a5ba247a30" providerId="ADAL" clId="{84F300F9-9C08-4390-9445-8052E31E3D16}" dt="2020-10-02T22:33:48.554" v="5457" actId="2696"/>
        <pc:sldMkLst>
          <pc:docMk/>
          <pc:sldMk cId="344590734" sldId="561"/>
        </pc:sldMkLst>
      </pc:sldChg>
      <pc:sldChg chg="del">
        <pc:chgData name="Andrew" userId="ae04d6da-4694-4a7f-945d-93a5ba247a30" providerId="ADAL" clId="{84F300F9-9C08-4390-9445-8052E31E3D16}" dt="2020-10-07T14:49:08.844" v="10473" actId="2696"/>
        <pc:sldMkLst>
          <pc:docMk/>
          <pc:sldMk cId="255086970" sldId="562"/>
        </pc:sldMkLst>
      </pc:sldChg>
      <pc:sldChg chg="del modNotesTx">
        <pc:chgData name="Andrew" userId="ae04d6da-4694-4a7f-945d-93a5ba247a30" providerId="ADAL" clId="{84F300F9-9C08-4390-9445-8052E31E3D16}" dt="2020-10-02T22:23:44.170" v="3109" actId="2696"/>
        <pc:sldMkLst>
          <pc:docMk/>
          <pc:sldMk cId="3006274476" sldId="563"/>
        </pc:sldMkLst>
      </pc:sldChg>
      <pc:sldChg chg="addSp delSp modSp add ord">
        <pc:chgData name="Andrew" userId="ae04d6da-4694-4a7f-945d-93a5ba247a30" providerId="ADAL" clId="{84F300F9-9C08-4390-9445-8052E31E3D16}" dt="2020-10-02T22:18:06.029" v="3108" actId="1076"/>
        <pc:sldMkLst>
          <pc:docMk/>
          <pc:sldMk cId="233578895" sldId="564"/>
        </pc:sldMkLst>
        <pc:spChg chg="del">
          <ac:chgData name="Andrew" userId="ae04d6da-4694-4a7f-945d-93a5ba247a30" providerId="ADAL" clId="{84F300F9-9C08-4390-9445-8052E31E3D16}" dt="2020-10-02T22:01:16.461" v="8"/>
          <ac:spMkLst>
            <pc:docMk/>
            <pc:sldMk cId="233578895" sldId="564"/>
            <ac:spMk id="2" creationId="{6D303601-B5A2-4A6C-858F-8DD43E940F99}"/>
          </ac:spMkLst>
        </pc:spChg>
        <pc:spChg chg="del">
          <ac:chgData name="Andrew" userId="ae04d6da-4694-4a7f-945d-93a5ba247a30" providerId="ADAL" clId="{84F300F9-9C08-4390-9445-8052E31E3D16}" dt="2020-10-02T22:01:16.461" v="8"/>
          <ac:spMkLst>
            <pc:docMk/>
            <pc:sldMk cId="233578895" sldId="564"/>
            <ac:spMk id="3" creationId="{3D3B8E8E-CAE5-4745-9DDC-C2525DAFCD4D}"/>
          </ac:spMkLst>
        </pc:spChg>
        <pc:spChg chg="add mod">
          <ac:chgData name="Andrew" userId="ae04d6da-4694-4a7f-945d-93a5ba247a30" providerId="ADAL" clId="{84F300F9-9C08-4390-9445-8052E31E3D16}" dt="2020-10-02T22:18:03.345" v="3107" actId="1076"/>
          <ac:spMkLst>
            <pc:docMk/>
            <pc:sldMk cId="233578895" sldId="564"/>
            <ac:spMk id="4" creationId="{68FF4EF6-B6E3-44B8-8663-A52ADFD39FEE}"/>
          </ac:spMkLst>
        </pc:spChg>
        <pc:spChg chg="add mod">
          <ac:chgData name="Andrew" userId="ae04d6da-4694-4a7f-945d-93a5ba247a30" providerId="ADAL" clId="{84F300F9-9C08-4390-9445-8052E31E3D16}" dt="2020-10-02T22:18:06.029" v="3108" actId="1076"/>
          <ac:spMkLst>
            <pc:docMk/>
            <pc:sldMk cId="233578895" sldId="564"/>
            <ac:spMk id="5" creationId="{F9E0C6DB-DED4-4A51-95D5-576AF60ABAF4}"/>
          </ac:spMkLst>
        </pc:spChg>
      </pc:sldChg>
      <pc:sldChg chg="modSp add">
        <pc:chgData name="Andrew" userId="ae04d6da-4694-4a7f-945d-93a5ba247a30" providerId="ADAL" clId="{84F300F9-9C08-4390-9445-8052E31E3D16}" dt="2020-10-02T22:12:51.857" v="1859" actId="20577"/>
        <pc:sldMkLst>
          <pc:docMk/>
          <pc:sldMk cId="272892031" sldId="565"/>
        </pc:sldMkLst>
        <pc:spChg chg="mod">
          <ac:chgData name="Andrew" userId="ae04d6da-4694-4a7f-945d-93a5ba247a30" providerId="ADAL" clId="{84F300F9-9C08-4390-9445-8052E31E3D16}" dt="2020-10-02T22:12:51.857" v="1859" actId="20577"/>
          <ac:spMkLst>
            <pc:docMk/>
            <pc:sldMk cId="272892031" sldId="565"/>
            <ac:spMk id="5" creationId="{F9E0C6DB-DED4-4A51-95D5-576AF60ABAF4}"/>
          </ac:spMkLst>
        </pc:spChg>
      </pc:sldChg>
      <pc:sldChg chg="modSp add">
        <pc:chgData name="Andrew" userId="ae04d6da-4694-4a7f-945d-93a5ba247a30" providerId="ADAL" clId="{84F300F9-9C08-4390-9445-8052E31E3D16}" dt="2020-10-02T22:33:28.102" v="5455" actId="20577"/>
        <pc:sldMkLst>
          <pc:docMk/>
          <pc:sldMk cId="2717667943" sldId="566"/>
        </pc:sldMkLst>
        <pc:spChg chg="mod">
          <ac:chgData name="Andrew" userId="ae04d6da-4694-4a7f-945d-93a5ba247a30" providerId="ADAL" clId="{84F300F9-9C08-4390-9445-8052E31E3D16}" dt="2020-10-02T22:33:28.102" v="5455" actId="20577"/>
          <ac:spMkLst>
            <pc:docMk/>
            <pc:sldMk cId="2717667943" sldId="566"/>
            <ac:spMk id="5" creationId="{F9E0C6DB-DED4-4A51-95D5-576AF60ABAF4}"/>
          </ac:spMkLst>
        </pc:spChg>
      </pc:sldChg>
      <pc:sldChg chg="modSp add modNotesTx">
        <pc:chgData name="Andrew" userId="ae04d6da-4694-4a7f-945d-93a5ba247a30" providerId="ADAL" clId="{84F300F9-9C08-4390-9445-8052E31E3D16}" dt="2020-10-07T14:48:52.888" v="10472" actId="6549"/>
        <pc:sldMkLst>
          <pc:docMk/>
          <pc:sldMk cId="2643654776" sldId="567"/>
        </pc:sldMkLst>
        <pc:spChg chg="mod">
          <ac:chgData name="Andrew" userId="ae04d6da-4694-4a7f-945d-93a5ba247a30" providerId="ADAL" clId="{84F300F9-9C08-4390-9445-8052E31E3D16}" dt="2020-10-07T14:48:52.888" v="10472" actId="6549"/>
          <ac:spMkLst>
            <pc:docMk/>
            <pc:sldMk cId="2643654776" sldId="567"/>
            <ac:spMk id="9" creationId="{A53EF343-B00F-2B4D-80B8-CA4BE36DCCDB}"/>
          </ac:spMkLst>
        </pc:spChg>
        <pc:spChg chg="mod">
          <ac:chgData name="Andrew" userId="ae04d6da-4694-4a7f-945d-93a5ba247a30" providerId="ADAL" clId="{84F300F9-9C08-4390-9445-8052E31E3D16}" dt="2020-10-07T14:47:46.218" v="10392" actId="20577"/>
          <ac:spMkLst>
            <pc:docMk/>
            <pc:sldMk cId="2643654776" sldId="567"/>
            <ac:spMk id="36" creationId="{1A0437C3-EACE-4317-A008-A503BA610246}"/>
          </ac:spMkLst>
        </pc:spChg>
      </pc:sldChg>
    </pc:docChg>
  </pc:docChgLst>
  <pc:docChgLst>
    <pc:chgData name="Jordan Thayer" userId="S::thaye053@umn.edu::2910a459-b930-4c41-a260-227abd1a5a1a" providerId="AD" clId="Web-{5B3994AA-B323-01E5-FF95-D88F2230E455}"/>
    <pc:docChg chg="addSld delSld modSld addMainMaster delMainMaster modMainMaster">
      <pc:chgData name="Jordan Thayer" userId="S::thaye053@umn.edu::2910a459-b930-4c41-a260-227abd1a5a1a" providerId="AD" clId="Web-{5B3994AA-B323-01E5-FF95-D88F2230E455}" dt="2020-08-09T17:35:45.056" v="228" actId="20577"/>
      <pc:docMkLst>
        <pc:docMk/>
      </pc:docMkLst>
      <pc:sldChg chg="delSp modSp del mod setBg modClrScheme delDesignElem chgLayout">
        <pc:chgData name="Jordan Thayer" userId="S::thaye053@umn.edu::2910a459-b930-4c41-a260-227abd1a5a1a" providerId="AD" clId="Web-{5B3994AA-B323-01E5-FF95-D88F2230E455}" dt="2020-08-09T13:45:23.638" v="4"/>
        <pc:sldMkLst>
          <pc:docMk/>
          <pc:sldMk cId="109857222" sldId="256"/>
        </pc:sldMkLst>
        <pc:spChg chg="mod ord">
          <ac:chgData name="Jordan Thayer" userId="S::thaye053@umn.edu::2910a459-b930-4c41-a260-227abd1a5a1a" providerId="AD" clId="Web-{5B3994AA-B323-01E5-FF95-D88F2230E455}" dt="2020-08-09T13:45:05.528" v="1"/>
          <ac:spMkLst>
            <pc:docMk/>
            <pc:sldMk cId="109857222" sldId="256"/>
            <ac:spMk id="2" creationId="{00000000-0000-0000-0000-000000000000}"/>
          </ac:spMkLst>
        </pc:spChg>
        <pc:spChg chg="mod ord">
          <ac:chgData name="Jordan Thayer" userId="S::thaye053@umn.edu::2910a459-b930-4c41-a260-227abd1a5a1a" providerId="AD" clId="Web-{5B3994AA-B323-01E5-FF95-D88F2230E455}" dt="2020-08-09T13:45:05.528" v="1"/>
          <ac:spMkLst>
            <pc:docMk/>
            <pc:sldMk cId="109857222" sldId="256"/>
            <ac:spMk id="3" creationId="{00000000-0000-0000-0000-000000000000}"/>
          </ac:spMkLst>
        </pc:spChg>
        <pc:spChg chg="del">
          <ac:chgData name="Jordan Thayer" userId="S::thaye053@umn.edu::2910a459-b930-4c41-a260-227abd1a5a1a" providerId="AD" clId="Web-{5B3994AA-B323-01E5-FF95-D88F2230E455}" dt="2020-08-09T13:45:05.528" v="1"/>
          <ac:spMkLst>
            <pc:docMk/>
            <pc:sldMk cId="109857222" sldId="256"/>
            <ac:spMk id="9" creationId="{2644B391-9BFE-445C-A9EC-F544BB85FBC7}"/>
          </ac:spMkLst>
        </pc:spChg>
        <pc:spChg chg="del">
          <ac:chgData name="Jordan Thayer" userId="S::thaye053@umn.edu::2910a459-b930-4c41-a260-227abd1a5a1a" providerId="AD" clId="Web-{5B3994AA-B323-01E5-FF95-D88F2230E455}" dt="2020-08-09T13:45:05.528" v="1"/>
          <ac:spMkLst>
            <pc:docMk/>
            <pc:sldMk cId="109857222" sldId="256"/>
            <ac:spMk id="11" creationId="{D58B5B03-F558-411B-B23E-B65754A89089}"/>
          </ac:spMkLst>
        </pc:spChg>
        <pc:spChg chg="del">
          <ac:chgData name="Jordan Thayer" userId="S::thaye053@umn.edu::2910a459-b930-4c41-a260-227abd1a5a1a" providerId="AD" clId="Web-{5B3994AA-B323-01E5-FF95-D88F2230E455}" dt="2020-08-09T13:45:05.528" v="1"/>
          <ac:spMkLst>
            <pc:docMk/>
            <pc:sldMk cId="109857222" sldId="256"/>
            <ac:spMk id="13" creationId="{80F26E69-87D9-4655-AE7B-280A87AA3CAD}"/>
          </ac:spMkLst>
        </pc:spChg>
        <pc:spChg chg="del">
          <ac:chgData name="Jordan Thayer" userId="S::thaye053@umn.edu::2910a459-b930-4c41-a260-227abd1a5a1a" providerId="AD" clId="Web-{5B3994AA-B323-01E5-FF95-D88F2230E455}" dt="2020-08-09T13:45:05.528" v="1"/>
          <ac:spMkLst>
            <pc:docMk/>
            <pc:sldMk cId="109857222" sldId="256"/>
            <ac:spMk id="15" creationId="{E96F2174-E60F-47D9-9BF3-8B9E7EF54BA1}"/>
          </ac:spMkLst>
        </pc:spChg>
      </pc:sldChg>
      <pc:sldChg chg="modSp mod modClrScheme chgLayout">
        <pc:chgData name="Jordan Thayer" userId="S::thaye053@umn.edu::2910a459-b930-4c41-a260-227abd1a5a1a" providerId="AD" clId="Web-{5B3994AA-B323-01E5-FF95-D88F2230E455}" dt="2020-08-09T13:45:05.528" v="1"/>
        <pc:sldMkLst>
          <pc:docMk/>
          <pc:sldMk cId="621722884" sldId="257"/>
        </pc:sldMkLst>
        <pc:spChg chg="mod ord">
          <ac:chgData name="Jordan Thayer" userId="S::thaye053@umn.edu::2910a459-b930-4c41-a260-227abd1a5a1a" providerId="AD" clId="Web-{5B3994AA-B323-01E5-FF95-D88F2230E455}" dt="2020-08-09T13:45:05.528" v="1"/>
          <ac:spMkLst>
            <pc:docMk/>
            <pc:sldMk cId="621722884" sldId="257"/>
            <ac:spMk id="2" creationId="{49C320AD-7786-9545-99A8-D4FDFE6155D4}"/>
          </ac:spMkLst>
        </pc:spChg>
        <pc:spChg chg="mod ord">
          <ac:chgData name="Jordan Thayer" userId="S::thaye053@umn.edu::2910a459-b930-4c41-a260-227abd1a5a1a" providerId="AD" clId="Web-{5B3994AA-B323-01E5-FF95-D88F2230E455}" dt="2020-08-09T13:45:05.528" v="1"/>
          <ac:spMkLst>
            <pc:docMk/>
            <pc:sldMk cId="621722884" sldId="257"/>
            <ac:spMk id="3" creationId="{9CCFF796-CA45-D14F-A7F0-2F97A47F6813}"/>
          </ac:spMkLst>
        </pc:spChg>
      </pc:sldChg>
      <pc:sldChg chg="modSp mod modClrScheme chgLayout">
        <pc:chgData name="Jordan Thayer" userId="S::thaye053@umn.edu::2910a459-b930-4c41-a260-227abd1a5a1a" providerId="AD" clId="Web-{5B3994AA-B323-01E5-FF95-D88F2230E455}" dt="2020-08-09T13:46:25.357" v="10" actId="20577"/>
        <pc:sldMkLst>
          <pc:docMk/>
          <pc:sldMk cId="3225600415" sldId="302"/>
        </pc:sldMkLst>
        <pc:spChg chg="mod ord">
          <ac:chgData name="Jordan Thayer" userId="S::thaye053@umn.edu::2910a459-b930-4c41-a260-227abd1a5a1a" providerId="AD" clId="Web-{5B3994AA-B323-01E5-FF95-D88F2230E455}" dt="2020-08-09T13:46:25.357" v="10" actId="20577"/>
          <ac:spMkLst>
            <pc:docMk/>
            <pc:sldMk cId="3225600415" sldId="302"/>
            <ac:spMk id="3" creationId="{062F7E16-7738-EF42-A3D2-3F9CD0B69911}"/>
          </ac:spMkLst>
        </pc:spChg>
      </pc:sldChg>
      <pc:sldChg chg="modSp new mod modClrScheme chgLayout">
        <pc:chgData name="Jordan Thayer" userId="S::thaye053@umn.edu::2910a459-b930-4c41-a260-227abd1a5a1a" providerId="AD" clId="Web-{5B3994AA-B323-01E5-FF95-D88F2230E455}" dt="2020-08-09T13:50:22.281" v="14"/>
        <pc:sldMkLst>
          <pc:docMk/>
          <pc:sldMk cId="2490059903" sldId="303"/>
        </pc:sldMkLst>
        <pc:spChg chg="mod ord">
          <ac:chgData name="Jordan Thayer" userId="S::thaye053@umn.edu::2910a459-b930-4c41-a260-227abd1a5a1a" providerId="AD" clId="Web-{5B3994AA-B323-01E5-FF95-D88F2230E455}" dt="2020-08-09T13:45:35.810" v="5"/>
          <ac:spMkLst>
            <pc:docMk/>
            <pc:sldMk cId="2490059903" sldId="303"/>
            <ac:spMk id="2" creationId="{FC440E74-A654-4362-B182-944EC923E4FC}"/>
          </ac:spMkLst>
        </pc:spChg>
        <pc:spChg chg="mod ord">
          <ac:chgData name="Jordan Thayer" userId="S::thaye053@umn.edu::2910a459-b930-4c41-a260-227abd1a5a1a" providerId="AD" clId="Web-{5B3994AA-B323-01E5-FF95-D88F2230E455}" dt="2020-08-09T13:45:35.810" v="5"/>
          <ac:spMkLst>
            <pc:docMk/>
            <pc:sldMk cId="2490059903" sldId="303"/>
            <ac:spMk id="3" creationId="{808C925A-84E8-476D-AF66-097F124E1850}"/>
          </ac:spMkLst>
        </pc:spChg>
      </pc:sldChg>
      <pc:sldChg chg="mod">
        <pc:chgData name="Jordan Thayer" userId="S::thaye053@umn.edu::2910a459-b930-4c41-a260-227abd1a5a1a" providerId="AD" clId="Web-{5B3994AA-B323-01E5-FF95-D88F2230E455}" dt="2020-08-09T13:50:22.281" v="14"/>
        <pc:sldMkLst>
          <pc:docMk/>
          <pc:sldMk cId="1715584456" sldId="304"/>
        </pc:sldMkLst>
      </pc:sldChg>
      <pc:sldChg chg="new del mod">
        <pc:chgData name="Jordan Thayer" userId="S::thaye053@umn.edu::2910a459-b930-4c41-a260-227abd1a5a1a" providerId="AD" clId="Web-{5B3994AA-B323-01E5-FF95-D88F2230E455}" dt="2020-08-09T13:50:30.203" v="15"/>
        <pc:sldMkLst>
          <pc:docMk/>
          <pc:sldMk cId="2876630236" sldId="305"/>
        </pc:sldMkLst>
      </pc:sldChg>
      <pc:sldChg chg="modSp">
        <pc:chgData name="Jordan Thayer" userId="S::thaye053@umn.edu::2910a459-b930-4c41-a260-227abd1a5a1a" providerId="AD" clId="Web-{5B3994AA-B323-01E5-FF95-D88F2230E455}" dt="2020-08-09T17:09:00.020" v="28" actId="20577"/>
        <pc:sldMkLst>
          <pc:docMk/>
          <pc:sldMk cId="3385973483" sldId="306"/>
        </pc:sldMkLst>
        <pc:spChg chg="mod">
          <ac:chgData name="Jordan Thayer" userId="S::thaye053@umn.edu::2910a459-b930-4c41-a260-227abd1a5a1a" providerId="AD" clId="Web-{5B3994AA-B323-01E5-FF95-D88F2230E455}" dt="2020-08-09T17:09:00.020" v="28" actId="20577"/>
          <ac:spMkLst>
            <pc:docMk/>
            <pc:sldMk cId="3385973483" sldId="306"/>
            <ac:spMk id="10" creationId="{86C647E0-C0EB-F544-839D-E9A0BF095752}"/>
          </ac:spMkLst>
        </pc:spChg>
      </pc:sldChg>
      <pc:sldChg chg="addSp modSp new modNotes">
        <pc:chgData name="Jordan Thayer" userId="S::thaye053@umn.edu::2910a459-b930-4c41-a260-227abd1a5a1a" providerId="AD" clId="Web-{5B3994AA-B323-01E5-FF95-D88F2230E455}" dt="2020-08-09T17:35:43.946" v="226" actId="20577"/>
        <pc:sldMkLst>
          <pc:docMk/>
          <pc:sldMk cId="412500758" sldId="314"/>
        </pc:sldMkLst>
        <pc:spChg chg="mod">
          <ac:chgData name="Jordan Thayer" userId="S::thaye053@umn.edu::2910a459-b930-4c41-a260-227abd1a5a1a" providerId="AD" clId="Web-{5B3994AA-B323-01E5-FF95-D88F2230E455}" dt="2020-08-09T17:35:43.946" v="226" actId="20577"/>
          <ac:spMkLst>
            <pc:docMk/>
            <pc:sldMk cId="412500758" sldId="314"/>
            <ac:spMk id="2" creationId="{EDEC1F95-C157-4B49-ABC6-E6E97E968A86}"/>
          </ac:spMkLst>
        </pc:spChg>
        <pc:picChg chg="add mod">
          <ac:chgData name="Jordan Thayer" userId="S::thaye053@umn.edu::2910a459-b930-4c41-a260-227abd1a5a1a" providerId="AD" clId="Web-{5B3994AA-B323-01E5-FF95-D88F2230E455}" dt="2020-08-09T14:39:21.728" v="18" actId="1076"/>
          <ac:picMkLst>
            <pc:docMk/>
            <pc:sldMk cId="412500758" sldId="314"/>
            <ac:picMk id="3" creationId="{F60C4111-04C1-4DE2-BDD0-85C85C7C3487}"/>
          </ac:picMkLst>
        </pc:picChg>
      </pc:sldChg>
      <pc:sldChg chg="add replId">
        <pc:chgData name="Jordan Thayer" userId="S::thaye053@umn.edu::2910a459-b930-4c41-a260-227abd1a5a1a" providerId="AD" clId="Web-{5B3994AA-B323-01E5-FF95-D88F2230E455}" dt="2020-08-09T17:08:22.894" v="19"/>
        <pc:sldMkLst>
          <pc:docMk/>
          <pc:sldMk cId="3980503105" sldId="315"/>
        </pc:sldMkLst>
      </pc:sldChg>
      <pc:sldChg chg="modSp add replId">
        <pc:chgData name="Jordan Thayer" userId="S::thaye053@umn.edu::2910a459-b930-4c41-a260-227abd1a5a1a" providerId="AD" clId="Web-{5B3994AA-B323-01E5-FF95-D88F2230E455}" dt="2020-08-09T17:08:54.832" v="25" actId="20577"/>
        <pc:sldMkLst>
          <pc:docMk/>
          <pc:sldMk cId="3909737020" sldId="316"/>
        </pc:sldMkLst>
        <pc:spChg chg="mod">
          <ac:chgData name="Jordan Thayer" userId="S::thaye053@umn.edu::2910a459-b930-4c41-a260-227abd1a5a1a" providerId="AD" clId="Web-{5B3994AA-B323-01E5-FF95-D88F2230E455}" dt="2020-08-09T17:08:54.832" v="25" actId="20577"/>
          <ac:spMkLst>
            <pc:docMk/>
            <pc:sldMk cId="3909737020" sldId="316"/>
            <ac:spMk id="2" creationId="{EDEC1F95-C157-4B49-ABC6-E6E97E968A86}"/>
          </ac:spMkLst>
        </pc:spChg>
      </pc:sldChg>
      <pc:sldChg chg="add replId">
        <pc:chgData name="Jordan Thayer" userId="S::thaye053@umn.edu::2910a459-b930-4c41-a260-227abd1a5a1a" providerId="AD" clId="Web-{5B3994AA-B323-01E5-FF95-D88F2230E455}" dt="2020-08-09T17:08:40.285" v="21"/>
        <pc:sldMkLst>
          <pc:docMk/>
          <pc:sldMk cId="2521730239" sldId="317"/>
        </pc:sldMkLst>
      </pc:sldChg>
      <pc:sldChg chg="modSp add replId">
        <pc:chgData name="Jordan Thayer" userId="S::thaye053@umn.edu::2910a459-b930-4c41-a260-227abd1a5a1a" providerId="AD" clId="Web-{5B3994AA-B323-01E5-FF95-D88F2230E455}" dt="2020-08-09T17:09:12.488" v="33" actId="20577"/>
        <pc:sldMkLst>
          <pc:docMk/>
          <pc:sldMk cId="519293596" sldId="318"/>
        </pc:sldMkLst>
        <pc:spChg chg="mod">
          <ac:chgData name="Jordan Thayer" userId="S::thaye053@umn.edu::2910a459-b930-4c41-a260-227abd1a5a1a" providerId="AD" clId="Web-{5B3994AA-B323-01E5-FF95-D88F2230E455}" dt="2020-08-09T17:09:12.488" v="33" actId="20577"/>
          <ac:spMkLst>
            <pc:docMk/>
            <pc:sldMk cId="519293596" sldId="318"/>
            <ac:spMk id="2" creationId="{EDEC1F95-C157-4B49-ABC6-E6E97E968A86}"/>
          </ac:spMkLst>
        </pc:spChg>
      </pc:sldChg>
      <pc:sldChg chg="add replId">
        <pc:chgData name="Jordan Thayer" userId="S::thaye053@umn.edu::2910a459-b930-4c41-a260-227abd1a5a1a" providerId="AD" clId="Web-{5B3994AA-B323-01E5-FF95-D88F2230E455}" dt="2020-08-09T17:09:24.551" v="41"/>
        <pc:sldMkLst>
          <pc:docMk/>
          <pc:sldMk cId="2454243716" sldId="319"/>
        </pc:sldMkLst>
      </pc:sldChg>
      <pc:sldChg chg="add replId">
        <pc:chgData name="Jordan Thayer" userId="S::thaye053@umn.edu::2910a459-b930-4c41-a260-227abd1a5a1a" providerId="AD" clId="Web-{5B3994AA-B323-01E5-FF95-D88F2230E455}" dt="2020-08-09T17:09:24.817" v="42"/>
        <pc:sldMkLst>
          <pc:docMk/>
          <pc:sldMk cId="1332470200" sldId="320"/>
        </pc:sldMkLst>
      </pc:sldChg>
      <pc:sldMasterChg chg="del delSldLayout">
        <pc:chgData name="Jordan Thayer" userId="S::thaye053@umn.edu::2910a459-b930-4c41-a260-227abd1a5a1a" providerId="AD" clId="Web-{5B3994AA-B323-01E5-FF95-D88F2230E455}" dt="2020-08-09T13:45:05.528" v="1"/>
        <pc:sldMasterMkLst>
          <pc:docMk/>
          <pc:sldMasterMk cId="3331178768" sldId="2147483672"/>
        </pc:sldMasterMkLst>
        <pc:sldLayoutChg chg="del">
          <pc:chgData name="Jordan Thayer" userId="S::thaye053@umn.edu::2910a459-b930-4c41-a260-227abd1a5a1a" providerId="AD" clId="Web-{5B3994AA-B323-01E5-FF95-D88F2230E455}" dt="2020-08-09T13:45:05.528" v="1"/>
          <pc:sldLayoutMkLst>
            <pc:docMk/>
            <pc:sldMasterMk cId="3331178768" sldId="2147483672"/>
            <pc:sldLayoutMk cId="523242455" sldId="214748367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507457784" sldId="2147483674"/>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36379727" sldId="2147483675"/>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36520367" sldId="2147483676"/>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553849373" sldId="2147483677"/>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752760012" sldId="2147483678"/>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4102193575" sldId="2147483679"/>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900684064" sldId="2147483680"/>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601575476" sldId="2147483681"/>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026227079" sldId="2147483682"/>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45229848" sldId="214748368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354993834" sldId="2147483684"/>
          </pc:sldLayoutMkLst>
        </pc:sldLayoutChg>
      </pc:sldMasterChg>
      <pc:sldMasterChg chg="add addSldLayout modSldLayout">
        <pc:chgData name="Jordan Thayer" userId="S::thaye053@umn.edu::2910a459-b930-4c41-a260-227abd1a5a1a" providerId="AD" clId="Web-{5B3994AA-B323-01E5-FF95-D88F2230E455}" dt="2020-08-09T13:45:05.528" v="1"/>
        <pc:sldMasterMkLst>
          <pc:docMk/>
          <pc:sldMasterMk cId="3477509788" sldId="2147483685"/>
        </pc:sldMasterMkLst>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774920711" sldId="214748368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019309076" sldId="2147483687"/>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98404516" sldId="2147483688"/>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63333544" sldId="2147483689"/>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11093610" sldId="2147483690"/>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45667339" sldId="2147483691"/>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551953011" sldId="2147483692"/>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71375895" sldId="2147483693"/>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445164586" sldId="2147483694"/>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4254759894" sldId="2147483695"/>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0476022" sldId="214748369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554134277" sldId="2147483697"/>
          </pc:sldLayoutMkLst>
        </pc:sldLayoutChg>
      </pc:sldMasterChg>
      <pc:sldMasterChg chg="mod setBg modSldLayout">
        <pc:chgData name="Jordan Thayer" userId="S::thaye053@umn.edu::2910a459-b930-4c41-a260-227abd1a5a1a" providerId="AD" clId="Web-{5B3994AA-B323-01E5-FF95-D88F2230E455}" dt="2020-08-09T13:50:22.281" v="14"/>
        <pc:sldMasterMkLst>
          <pc:docMk/>
          <pc:sldMasterMk cId="2256480700" sldId="2147483705"/>
        </pc:sldMasterMkLst>
        <pc:sldLayoutChg chg="mod">
          <pc:chgData name="Jordan Thayer" userId="S::thaye053@umn.edu::2910a459-b930-4c41-a260-227abd1a5a1a" providerId="AD" clId="Web-{5B3994AA-B323-01E5-FF95-D88F2230E455}" dt="2020-08-09T13:50:22.281" v="14"/>
          <pc:sldLayoutMkLst>
            <pc:docMk/>
            <pc:sldMasterMk cId="2256480700" sldId="2147483705"/>
            <pc:sldLayoutMk cId="4053494520" sldId="214748370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441561186" sldId="2147483706"/>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432860496" sldId="2147483707"/>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572813492" sldId="2147483708"/>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691609336" sldId="2147483709"/>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649850789" sldId="2147483710"/>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105873741" sldId="2147483711"/>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85061815" sldId="2147483712"/>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75295588" sldId="2147483713"/>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45343822" sldId="214748371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982442333" sldId="2147483715"/>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787184166" sldId="2147483716"/>
          </pc:sldLayoutMkLst>
        </pc:sldLayoutChg>
      </pc:sldMasterChg>
    </pc:docChg>
  </pc:docChgLst>
  <pc:docChgLst>
    <pc:chgData name="Erika Franta Bretscher" userId="6UAtSAP0VuZJy0XOoP0ikJutFWZ0wYTihJwODPDv8x0=" providerId="None" clId="Web-{458BDA4A-B98E-43B0-BEC6-79E9F6D5C8BD}"/>
    <pc:docChg chg="modSld">
      <pc:chgData name="Erika Franta Bretscher" userId="6UAtSAP0VuZJy0XOoP0ikJutFWZ0wYTihJwODPDv8x0=" providerId="None" clId="Web-{458BDA4A-B98E-43B0-BEC6-79E9F6D5C8BD}" dt="2021-03-11T21:36:54.223" v="65" actId="20577"/>
      <pc:docMkLst>
        <pc:docMk/>
      </pc:docMkLst>
      <pc:sldChg chg="addSp delSp modSp delCm">
        <pc:chgData name="Erika Franta Bretscher" userId="6UAtSAP0VuZJy0XOoP0ikJutFWZ0wYTihJwODPDv8x0=" providerId="None" clId="Web-{458BDA4A-B98E-43B0-BEC6-79E9F6D5C8BD}" dt="2021-03-11T21:35:33.298" v="43" actId="20577"/>
        <pc:sldMkLst>
          <pc:docMk/>
          <pc:sldMk cId="62586469" sldId="349"/>
        </pc:sldMkLst>
        <pc:spChg chg="add del mod">
          <ac:chgData name="Erika Franta Bretscher" userId="6UAtSAP0VuZJy0XOoP0ikJutFWZ0wYTihJwODPDv8x0=" providerId="None" clId="Web-{458BDA4A-B98E-43B0-BEC6-79E9F6D5C8BD}" dt="2021-03-11T21:33:58.373" v="11"/>
          <ac:spMkLst>
            <pc:docMk/>
            <pc:sldMk cId="62586469" sldId="349"/>
            <ac:spMk id="11" creationId="{BF470C44-FE2C-489B-A5C2-3D6C4615E559}"/>
          </ac:spMkLst>
        </pc:spChg>
        <pc:spChg chg="mod">
          <ac:chgData name="Erika Franta Bretscher" userId="6UAtSAP0VuZJy0XOoP0ikJutFWZ0wYTihJwODPDv8x0=" providerId="None" clId="Web-{458BDA4A-B98E-43B0-BEC6-79E9F6D5C8BD}" dt="2021-03-11T21:35:33.298" v="43" actId="20577"/>
          <ac:spMkLst>
            <pc:docMk/>
            <pc:sldMk cId="62586469" sldId="349"/>
            <ac:spMk id="16" creationId="{B3F53F79-3107-F143-BDD3-0211ACB77C47}"/>
          </ac:spMkLst>
        </pc:spChg>
        <pc:picChg chg="del">
          <ac:chgData name="Erika Franta Bretscher" userId="6UAtSAP0VuZJy0XOoP0ikJutFWZ0wYTihJwODPDv8x0=" providerId="None" clId="Web-{458BDA4A-B98E-43B0-BEC6-79E9F6D5C8BD}" dt="2021-03-11T21:31:52.041" v="6"/>
          <ac:picMkLst>
            <pc:docMk/>
            <pc:sldMk cId="62586469" sldId="349"/>
            <ac:picMk id="3" creationId="{4D5C5228-FB02-49C7-8BE7-D038C6115D95}"/>
          </ac:picMkLst>
        </pc:picChg>
        <pc:picChg chg="del">
          <ac:chgData name="Erika Franta Bretscher" userId="6UAtSAP0VuZJy0XOoP0ikJutFWZ0wYTihJwODPDv8x0=" providerId="None" clId="Web-{458BDA4A-B98E-43B0-BEC6-79E9F6D5C8BD}" dt="2021-03-11T21:31:47.666" v="5"/>
          <ac:picMkLst>
            <pc:docMk/>
            <pc:sldMk cId="62586469" sldId="349"/>
            <ac:picMk id="6" creationId="{06AE4B1F-B4C4-4E8C-8B64-4EE305623921}"/>
          </ac:picMkLst>
        </pc:picChg>
        <pc:picChg chg="del">
          <ac:chgData name="Erika Franta Bretscher" userId="6UAtSAP0VuZJy0XOoP0ikJutFWZ0wYTihJwODPDv8x0=" providerId="None" clId="Web-{458BDA4A-B98E-43B0-BEC6-79E9F6D5C8BD}" dt="2021-03-11T21:31:41.697" v="2"/>
          <ac:picMkLst>
            <pc:docMk/>
            <pc:sldMk cId="62586469" sldId="349"/>
            <ac:picMk id="7" creationId="{A79FC24C-912A-4196-BB76-051032D7DBAC}"/>
          </ac:picMkLst>
        </pc:picChg>
        <pc:picChg chg="del">
          <ac:chgData name="Erika Franta Bretscher" userId="6UAtSAP0VuZJy0XOoP0ikJutFWZ0wYTihJwODPDv8x0=" providerId="None" clId="Web-{458BDA4A-B98E-43B0-BEC6-79E9F6D5C8BD}" dt="2021-03-11T21:31:39.588" v="1"/>
          <ac:picMkLst>
            <pc:docMk/>
            <pc:sldMk cId="62586469" sldId="349"/>
            <ac:picMk id="8" creationId="{5315CC80-7D6C-4F1C-89B0-016125478649}"/>
          </ac:picMkLst>
        </pc:picChg>
        <pc:picChg chg="del">
          <ac:chgData name="Erika Franta Bretscher" userId="6UAtSAP0VuZJy0XOoP0ikJutFWZ0wYTihJwODPDv8x0=" providerId="None" clId="Web-{458BDA4A-B98E-43B0-BEC6-79E9F6D5C8BD}" dt="2021-03-11T21:31:43.197" v="3"/>
          <ac:picMkLst>
            <pc:docMk/>
            <pc:sldMk cId="62586469" sldId="349"/>
            <ac:picMk id="9" creationId="{35C27215-DE9A-4F9B-9BCB-10BC4A2EA6B5}"/>
          </ac:picMkLst>
        </pc:picChg>
        <pc:picChg chg="del">
          <ac:chgData name="Erika Franta Bretscher" userId="6UAtSAP0VuZJy0XOoP0ikJutFWZ0wYTihJwODPDv8x0=" providerId="None" clId="Web-{458BDA4A-B98E-43B0-BEC6-79E9F6D5C8BD}" dt="2021-03-11T21:31:44.994" v="4"/>
          <ac:picMkLst>
            <pc:docMk/>
            <pc:sldMk cId="62586469" sldId="349"/>
            <ac:picMk id="14" creationId="{19205127-08C2-44BE-9E57-F6DC2055A0CE}"/>
          </ac:picMkLst>
        </pc:picChg>
      </pc:sldChg>
      <pc:sldChg chg="delCm">
        <pc:chgData name="Erika Franta Bretscher" userId="6UAtSAP0VuZJy0XOoP0ikJutFWZ0wYTihJwODPDv8x0=" providerId="None" clId="Web-{458BDA4A-B98E-43B0-BEC6-79E9F6D5C8BD}" dt="2021-03-11T21:21:01.474" v="0"/>
        <pc:sldMkLst>
          <pc:docMk/>
          <pc:sldMk cId="123691881" sldId="601"/>
        </pc:sldMkLst>
      </pc:sldChg>
      <pc:sldChg chg="delSp modSp">
        <pc:chgData name="Erika Franta Bretscher" userId="6UAtSAP0VuZJy0XOoP0ikJutFWZ0wYTihJwODPDv8x0=" providerId="None" clId="Web-{458BDA4A-B98E-43B0-BEC6-79E9F6D5C8BD}" dt="2021-03-11T21:36:54.223" v="65" actId="20577"/>
        <pc:sldMkLst>
          <pc:docMk/>
          <pc:sldMk cId="3251995994" sldId="624"/>
        </pc:sldMkLst>
        <pc:spChg chg="mod">
          <ac:chgData name="Erika Franta Bretscher" userId="6UAtSAP0VuZJy0XOoP0ikJutFWZ0wYTihJwODPDv8x0=" providerId="None" clId="Web-{458BDA4A-B98E-43B0-BEC6-79E9F6D5C8BD}" dt="2021-03-11T21:36:54.223" v="65" actId="20577"/>
          <ac:spMkLst>
            <pc:docMk/>
            <pc:sldMk cId="3251995994" sldId="624"/>
            <ac:spMk id="16" creationId="{B3F53F79-3107-F143-BDD3-0211ACB77C47}"/>
          </ac:spMkLst>
        </pc:spChg>
        <pc:picChg chg="del">
          <ac:chgData name="Erika Franta Bretscher" userId="6UAtSAP0VuZJy0XOoP0ikJutFWZ0wYTihJwODPDv8x0=" providerId="None" clId="Web-{458BDA4A-B98E-43B0-BEC6-79E9F6D5C8BD}" dt="2021-03-11T21:33:36.326" v="10"/>
          <ac:picMkLst>
            <pc:docMk/>
            <pc:sldMk cId="3251995994" sldId="624"/>
            <ac:picMk id="3" creationId="{6888C06D-DCAA-42F2-8928-132A5C6266E3}"/>
          </ac:picMkLst>
        </pc:picChg>
        <pc:picChg chg="del">
          <ac:chgData name="Erika Franta Bretscher" userId="6UAtSAP0VuZJy0XOoP0ikJutFWZ0wYTihJwODPDv8x0=" providerId="None" clId="Web-{458BDA4A-B98E-43B0-BEC6-79E9F6D5C8BD}" dt="2021-03-11T21:33:36.326" v="9"/>
          <ac:picMkLst>
            <pc:docMk/>
            <pc:sldMk cId="3251995994" sldId="624"/>
            <ac:picMk id="5" creationId="{F6901CC8-110E-4A80-A900-CD1FA922597D}"/>
          </ac:picMkLst>
        </pc:picChg>
        <pc:picChg chg="del">
          <ac:chgData name="Erika Franta Bretscher" userId="6UAtSAP0VuZJy0XOoP0ikJutFWZ0wYTihJwODPDv8x0=" providerId="None" clId="Web-{458BDA4A-B98E-43B0-BEC6-79E9F6D5C8BD}" dt="2021-03-11T21:33:36.326" v="8"/>
          <ac:picMkLst>
            <pc:docMk/>
            <pc:sldMk cId="3251995994" sldId="624"/>
            <ac:picMk id="6" creationId="{46093C88-9652-4B5E-A3A1-8C980354C23C}"/>
          </ac:picMkLst>
        </pc:picChg>
      </pc:sldChg>
    </pc:docChg>
  </pc:docChgLst>
  <pc:docChgLst>
    <pc:chgData name="Liebsack, Brittany K" userId="S::brittany.liebsack@unmc.edu::6e64854a-7667-48dd-943f-3b4f72804a7e" providerId="AD" clId="Web-{F518F327-4762-4210-2F11-D9CFE70FAF92}"/>
    <pc:docChg chg="delSld modSection">
      <pc:chgData name="Liebsack, Brittany K" userId="S::brittany.liebsack@unmc.edu::6e64854a-7667-48dd-943f-3b4f72804a7e" providerId="AD" clId="Web-{F518F327-4762-4210-2F11-D9CFE70FAF92}" dt="2020-10-28T22:19:30.254" v="2"/>
      <pc:docMkLst>
        <pc:docMk/>
      </pc:docMkLst>
      <pc:sldChg chg="del">
        <pc:chgData name="Liebsack, Brittany K" userId="S::brittany.liebsack@unmc.edu::6e64854a-7667-48dd-943f-3b4f72804a7e" providerId="AD" clId="Web-{F518F327-4762-4210-2F11-D9CFE70FAF92}" dt="2020-10-28T22:19:23.816" v="0"/>
        <pc:sldMkLst>
          <pc:docMk/>
          <pc:sldMk cId="233578895" sldId="564"/>
        </pc:sldMkLst>
      </pc:sldChg>
      <pc:sldChg chg="del">
        <pc:chgData name="Liebsack, Brittany K" userId="S::brittany.liebsack@unmc.edu::6e64854a-7667-48dd-943f-3b4f72804a7e" providerId="AD" clId="Web-{F518F327-4762-4210-2F11-D9CFE70FAF92}" dt="2020-10-28T22:19:30.254" v="2"/>
        <pc:sldMkLst>
          <pc:docMk/>
          <pc:sldMk cId="272892031" sldId="565"/>
        </pc:sldMkLst>
      </pc:sldChg>
      <pc:sldChg chg="del">
        <pc:chgData name="Liebsack, Brittany K" userId="S::brittany.liebsack@unmc.edu::6e64854a-7667-48dd-943f-3b4f72804a7e" providerId="AD" clId="Web-{F518F327-4762-4210-2F11-D9CFE70FAF92}" dt="2020-10-28T22:19:26.957" v="1"/>
        <pc:sldMkLst>
          <pc:docMk/>
          <pc:sldMk cId="2717667943" sldId="566"/>
        </pc:sldMkLst>
      </pc:sldChg>
    </pc:docChg>
  </pc:docChgLst>
  <pc:docChgLst>
    <pc:chgData name="Hannahwest.mhttc" userId="S::hannahwest.mhttc_outlook.com#ext#@univnebrmedcntr.onmicrosoft.com::53c2d70a-d524-41fa-9185-aecfe9adaaf6" providerId="AD" clId="Web-{A475C7AA-776B-146E-3E81-BFF55F7A0D56}"/>
    <pc:docChg chg="modSld">
      <pc:chgData name="Hannahwest.mhttc" userId="S::hannahwest.mhttc_outlook.com#ext#@univnebrmedcntr.onmicrosoft.com::53c2d70a-d524-41fa-9185-aecfe9adaaf6" providerId="AD" clId="Web-{A475C7AA-776B-146E-3E81-BFF55F7A0D56}" dt="2021-02-11T17:48:42.365" v="12" actId="1076"/>
      <pc:docMkLst>
        <pc:docMk/>
      </pc:docMkLst>
      <pc:sldChg chg="addSp delSp modSp">
        <pc:chgData name="Hannahwest.mhttc" userId="S::hannahwest.mhttc_outlook.com#ext#@univnebrmedcntr.onmicrosoft.com::53c2d70a-d524-41fa-9185-aecfe9adaaf6" providerId="AD" clId="Web-{A475C7AA-776B-146E-3E81-BFF55F7A0D56}" dt="2021-02-11T17:48:42.365" v="12" actId="1076"/>
        <pc:sldMkLst>
          <pc:docMk/>
          <pc:sldMk cId="3251995994" sldId="624"/>
        </pc:sldMkLst>
        <pc:picChg chg="mod">
          <ac:chgData name="Hannahwest.mhttc" userId="S::hannahwest.mhttc_outlook.com#ext#@univnebrmedcntr.onmicrosoft.com::53c2d70a-d524-41fa-9185-aecfe9adaaf6" providerId="AD" clId="Web-{A475C7AA-776B-146E-3E81-BFF55F7A0D56}" dt="2021-02-11T17:48:09.537" v="9" actId="1076"/>
          <ac:picMkLst>
            <pc:docMk/>
            <pc:sldMk cId="3251995994" sldId="624"/>
            <ac:picMk id="3" creationId="{6888C06D-DCAA-42F2-8928-132A5C6266E3}"/>
          </ac:picMkLst>
        </pc:picChg>
        <pc:picChg chg="mod">
          <ac:chgData name="Hannahwest.mhttc" userId="S::hannahwest.mhttc_outlook.com#ext#@univnebrmedcntr.onmicrosoft.com::53c2d70a-d524-41fa-9185-aecfe9adaaf6" providerId="AD" clId="Web-{A475C7AA-776B-146E-3E81-BFF55F7A0D56}" dt="2021-02-11T17:48:06.740" v="8" actId="1076"/>
          <ac:picMkLst>
            <pc:docMk/>
            <pc:sldMk cId="3251995994" sldId="624"/>
            <ac:picMk id="5" creationId="{F6901CC8-110E-4A80-A900-CD1FA922597D}"/>
          </ac:picMkLst>
        </pc:picChg>
        <pc:picChg chg="mod">
          <ac:chgData name="Hannahwest.mhttc" userId="S::hannahwest.mhttc_outlook.com#ext#@univnebrmedcntr.onmicrosoft.com::53c2d70a-d524-41fa-9185-aecfe9adaaf6" providerId="AD" clId="Web-{A475C7AA-776B-146E-3E81-BFF55F7A0D56}" dt="2021-02-11T17:48:42.365" v="12" actId="1076"/>
          <ac:picMkLst>
            <pc:docMk/>
            <pc:sldMk cId="3251995994" sldId="624"/>
            <ac:picMk id="6" creationId="{46093C88-9652-4B5E-A3A1-8C980354C23C}"/>
          </ac:picMkLst>
        </pc:picChg>
        <pc:picChg chg="mod">
          <ac:chgData name="Hannahwest.mhttc" userId="S::hannahwest.mhttc_outlook.com#ext#@univnebrmedcntr.onmicrosoft.com::53c2d70a-d524-41fa-9185-aecfe9adaaf6" providerId="AD" clId="Web-{A475C7AA-776B-146E-3E81-BFF55F7A0D56}" dt="2021-02-11T17:48:28.209" v="11" actId="1076"/>
          <ac:picMkLst>
            <pc:docMk/>
            <pc:sldMk cId="3251995994" sldId="624"/>
            <ac:picMk id="7" creationId="{52334022-C982-43E7-A276-66EF5DAFCB0E}"/>
          </ac:picMkLst>
        </pc:picChg>
        <pc:picChg chg="add del">
          <ac:chgData name="Hannahwest.mhttc" userId="S::hannahwest.mhttc_outlook.com#ext#@univnebrmedcntr.onmicrosoft.com::53c2d70a-d524-41fa-9185-aecfe9adaaf6" providerId="AD" clId="Web-{A475C7AA-776B-146E-3E81-BFF55F7A0D56}" dt="2021-02-11T17:47:45.740" v="2"/>
          <ac:picMkLst>
            <pc:docMk/>
            <pc:sldMk cId="3251995994" sldId="624"/>
            <ac:picMk id="8" creationId="{D09E48C3-236D-407F-81DE-241EE7BA013E}"/>
          </ac:picMkLst>
        </pc:picChg>
      </pc:sldChg>
    </pc:docChg>
  </pc:docChgLst>
  <pc:docChgLst>
    <pc:chgData name="Liebsack, Brittany K" userId="S::brittany.liebsack@unmc.edu::6e64854a-7667-48dd-943f-3b4f72804a7e" providerId="AD" clId="Web-{C701360D-1C74-4957-F993-8E6D906DE465}"/>
    <pc:docChg chg="modSld">
      <pc:chgData name="Liebsack, Brittany K" userId="S::brittany.liebsack@unmc.edu::6e64854a-7667-48dd-943f-3b4f72804a7e" providerId="AD" clId="Web-{C701360D-1C74-4957-F993-8E6D906DE465}" dt="2020-11-05T04:22:21.992" v="40" actId="1076"/>
      <pc:docMkLst>
        <pc:docMk/>
      </pc:docMkLst>
      <pc:sldChg chg="addSp delSp modSp">
        <pc:chgData name="Liebsack, Brittany K" userId="S::brittany.liebsack@unmc.edu::6e64854a-7667-48dd-943f-3b4f72804a7e" providerId="AD" clId="Web-{C701360D-1C74-4957-F993-8E6D906DE465}" dt="2020-11-05T04:22:21.992" v="40" actId="1076"/>
        <pc:sldMkLst>
          <pc:docMk/>
          <pc:sldMk cId="62586469" sldId="349"/>
        </pc:sldMkLst>
        <pc:spChg chg="del">
          <ac:chgData name="Liebsack, Brittany K" userId="S::brittany.liebsack@unmc.edu::6e64854a-7667-48dd-943f-3b4f72804a7e" providerId="AD" clId="Web-{C701360D-1C74-4957-F993-8E6D906DE465}" dt="2020-11-05T04:14:22.517" v="11"/>
          <ac:spMkLst>
            <pc:docMk/>
            <pc:sldMk cId="62586469" sldId="349"/>
            <ac:spMk id="5" creationId="{01B15016-38EE-4962-B694-EE631E6350A9}"/>
          </ac:spMkLst>
        </pc:spChg>
        <pc:spChg chg="mod">
          <ac:chgData name="Liebsack, Brittany K" userId="S::brittany.liebsack@unmc.edu::6e64854a-7667-48dd-943f-3b4f72804a7e" providerId="AD" clId="Web-{C701360D-1C74-4957-F993-8E6D906DE465}" dt="2020-11-05T04:12:09.657" v="10" actId="1076"/>
          <ac:spMkLst>
            <pc:docMk/>
            <pc:sldMk cId="62586469" sldId="349"/>
            <ac:spMk id="16" creationId="{B3F53F79-3107-F143-BDD3-0211ACB77C47}"/>
          </ac:spMkLst>
        </pc:spChg>
        <pc:picChg chg="add mod ord">
          <ac:chgData name="Liebsack, Brittany K" userId="S::brittany.liebsack@unmc.edu::6e64854a-7667-48dd-943f-3b4f72804a7e" providerId="AD" clId="Web-{C701360D-1C74-4957-F993-8E6D906DE465}" dt="2020-11-05T04:18:13.617" v="24" actId="1076"/>
          <ac:picMkLst>
            <pc:docMk/>
            <pc:sldMk cId="62586469" sldId="349"/>
            <ac:picMk id="3" creationId="{4D5C5228-FB02-49C7-8BE7-D038C6115D95}"/>
          </ac:picMkLst>
        </pc:picChg>
        <pc:picChg chg="add mod">
          <ac:chgData name="Liebsack, Brittany K" userId="S::brittany.liebsack@unmc.edu::6e64854a-7667-48dd-943f-3b4f72804a7e" providerId="AD" clId="Web-{C701360D-1C74-4957-F993-8E6D906DE465}" dt="2020-11-05T04:22:12.617" v="38" actId="1076"/>
          <ac:picMkLst>
            <pc:docMk/>
            <pc:sldMk cId="62586469" sldId="349"/>
            <ac:picMk id="6" creationId="{06AE4B1F-B4C4-4E8C-8B64-4EE305623921}"/>
          </ac:picMkLst>
        </pc:picChg>
        <pc:picChg chg="add mod modCrop">
          <ac:chgData name="Liebsack, Brittany K" userId="S::brittany.liebsack@unmc.edu::6e64854a-7667-48dd-943f-3b4f72804a7e" providerId="AD" clId="Web-{C701360D-1C74-4957-F993-8E6D906DE465}" dt="2020-11-05T04:18:09.242" v="23" actId="1076"/>
          <ac:picMkLst>
            <pc:docMk/>
            <pc:sldMk cId="62586469" sldId="349"/>
            <ac:picMk id="7" creationId="{A79FC24C-912A-4196-BB76-051032D7DBAC}"/>
          </ac:picMkLst>
        </pc:picChg>
        <pc:picChg chg="add mod modCrop">
          <ac:chgData name="Liebsack, Brittany K" userId="S::brittany.liebsack@unmc.edu::6e64854a-7667-48dd-943f-3b4f72804a7e" providerId="AD" clId="Web-{C701360D-1C74-4957-F993-8E6D906DE465}" dt="2020-11-05T04:19:23.179" v="30" actId="1076"/>
          <ac:picMkLst>
            <pc:docMk/>
            <pc:sldMk cId="62586469" sldId="349"/>
            <ac:picMk id="8" creationId="{5315CC80-7D6C-4F1C-89B0-016125478649}"/>
          </ac:picMkLst>
        </pc:picChg>
        <pc:picChg chg="add mod">
          <ac:chgData name="Liebsack, Brittany K" userId="S::brittany.liebsack@unmc.edu::6e64854a-7667-48dd-943f-3b4f72804a7e" providerId="AD" clId="Web-{C701360D-1C74-4957-F993-8E6D906DE465}" dt="2020-11-05T04:22:21.992" v="40" actId="1076"/>
          <ac:picMkLst>
            <pc:docMk/>
            <pc:sldMk cId="62586469" sldId="349"/>
            <ac:picMk id="9" creationId="{35C27215-DE9A-4F9B-9BCB-10BC4A2EA6B5}"/>
          </ac:picMkLst>
        </pc:picChg>
        <pc:picChg chg="add mod">
          <ac:chgData name="Liebsack, Brittany K" userId="S::brittany.liebsack@unmc.edu::6e64854a-7667-48dd-943f-3b4f72804a7e" providerId="AD" clId="Web-{C701360D-1C74-4957-F993-8E6D906DE465}" dt="2020-11-05T04:22:18.399" v="39" actId="1076"/>
          <ac:picMkLst>
            <pc:docMk/>
            <pc:sldMk cId="62586469" sldId="349"/>
            <ac:picMk id="14" creationId="{19205127-08C2-44BE-9E57-F6DC2055A0CE}"/>
          </ac:picMkLst>
        </pc:picChg>
      </pc:sldChg>
    </pc:docChg>
  </pc:docChgLst>
  <pc:docChgLst>
    <pc:chgData name="Bassingthwaite, Brenda J" userId="S::b.bassingthwaite@unmc.edu::dabafcea-2515-4cc7-8542-74d5890aae1b" providerId="AD" clId="Web-{D3AA2F6B-F921-586B-61D9-74106B781333}"/>
    <pc:docChg chg="addSld delSld modSld sldOrd modSection">
      <pc:chgData name="Bassingthwaite, Brenda J" userId="S::b.bassingthwaite@unmc.edu::dabafcea-2515-4cc7-8542-74d5890aae1b" providerId="AD" clId="Web-{D3AA2F6B-F921-586B-61D9-74106B781333}" dt="2020-10-22T22:44:20.621" v="412" actId="1076"/>
      <pc:docMkLst>
        <pc:docMk/>
      </pc:docMkLst>
      <pc:sldChg chg="modSp">
        <pc:chgData name="Bassingthwaite, Brenda J" userId="S::b.bassingthwaite@unmc.edu::dabafcea-2515-4cc7-8542-74d5890aae1b" providerId="AD" clId="Web-{D3AA2F6B-F921-586B-61D9-74106B781333}" dt="2020-10-22T21:19:43.727" v="9"/>
        <pc:sldMkLst>
          <pc:docMk/>
          <pc:sldMk cId="3980503105" sldId="315"/>
        </pc:sldMkLst>
        <pc:spChg chg="mod">
          <ac:chgData name="Bassingthwaite, Brenda J" userId="S::b.bassingthwaite@unmc.edu::dabafcea-2515-4cc7-8542-74d5890aae1b" providerId="AD" clId="Web-{D3AA2F6B-F921-586B-61D9-74106B781333}" dt="2020-10-22T21:19:43.727" v="9"/>
          <ac:spMkLst>
            <pc:docMk/>
            <pc:sldMk cId="3980503105" sldId="315"/>
            <ac:spMk id="18" creationId="{0AA1D351-4AFE-4148-9A09-B2BA5769F503}"/>
          </ac:spMkLst>
        </pc:spChg>
        <pc:grpChg chg="mod">
          <ac:chgData name="Bassingthwaite, Brenda J" userId="S::b.bassingthwaite@unmc.edu::dabafcea-2515-4cc7-8542-74d5890aae1b" providerId="AD" clId="Web-{D3AA2F6B-F921-586B-61D9-74106B781333}" dt="2020-10-22T21:19:41.196" v="8" actId="14100"/>
          <ac:grpSpMkLst>
            <pc:docMk/>
            <pc:sldMk cId="3980503105" sldId="315"/>
            <ac:grpSpMk id="21" creationId="{C6623CE6-665D-8B43-8250-6A964DFC437D}"/>
          </ac:grpSpMkLst>
        </pc:grpChg>
      </pc:sldChg>
      <pc:sldChg chg="delSp modSp ord">
        <pc:chgData name="Bassingthwaite, Brenda J" userId="S::b.bassingthwaite@unmc.edu::dabafcea-2515-4cc7-8542-74d5890aae1b" providerId="AD" clId="Web-{D3AA2F6B-F921-586B-61D9-74106B781333}" dt="2020-10-22T21:56:03.906" v="179" actId="14100"/>
        <pc:sldMkLst>
          <pc:docMk/>
          <pc:sldMk cId="3497057399" sldId="427"/>
        </pc:sldMkLst>
        <pc:spChg chg="mod">
          <ac:chgData name="Bassingthwaite, Brenda J" userId="S::b.bassingthwaite@unmc.edu::dabafcea-2515-4cc7-8542-74d5890aae1b" providerId="AD" clId="Web-{D3AA2F6B-F921-586B-61D9-74106B781333}" dt="2020-10-22T21:35:40.440" v="131" actId="20577"/>
          <ac:spMkLst>
            <pc:docMk/>
            <pc:sldMk cId="3497057399" sldId="427"/>
            <ac:spMk id="17" creationId="{36EE601E-3EAD-4101-8262-E768178F0014}"/>
          </ac:spMkLst>
        </pc:spChg>
        <pc:picChg chg="del">
          <ac:chgData name="Bassingthwaite, Brenda J" userId="S::b.bassingthwaite@unmc.edu::dabafcea-2515-4cc7-8542-74d5890aae1b" providerId="AD" clId="Web-{D3AA2F6B-F921-586B-61D9-74106B781333}" dt="2020-10-22T21:35:41.268" v="134"/>
          <ac:picMkLst>
            <pc:docMk/>
            <pc:sldMk cId="3497057399" sldId="427"/>
            <ac:picMk id="5" creationId="{37BDE07A-5980-1148-BA1F-5F1785689D91}"/>
          </ac:picMkLst>
        </pc:picChg>
        <pc:picChg chg="del">
          <ac:chgData name="Bassingthwaite, Brenda J" userId="S::b.bassingthwaite@unmc.edu::dabafcea-2515-4cc7-8542-74d5890aae1b" providerId="AD" clId="Web-{D3AA2F6B-F921-586B-61D9-74106B781333}" dt="2020-10-22T21:35:42.456" v="136"/>
          <ac:picMkLst>
            <pc:docMk/>
            <pc:sldMk cId="3497057399" sldId="427"/>
            <ac:picMk id="7" creationId="{B9367FFE-C549-4846-882F-A850FE3B4D20}"/>
          </ac:picMkLst>
        </pc:picChg>
        <pc:picChg chg="del">
          <ac:chgData name="Bassingthwaite, Brenda J" userId="S::b.bassingthwaite@unmc.edu::dabafcea-2515-4cc7-8542-74d5890aae1b" providerId="AD" clId="Web-{D3AA2F6B-F921-586B-61D9-74106B781333}" dt="2020-10-22T21:35:40.831" v="133"/>
          <ac:picMkLst>
            <pc:docMk/>
            <pc:sldMk cId="3497057399" sldId="427"/>
            <ac:picMk id="9" creationId="{1F661E3F-86AE-894F-BEE3-54026CE8DC68}"/>
          </ac:picMkLst>
        </pc:picChg>
        <pc:picChg chg="mod">
          <ac:chgData name="Bassingthwaite, Brenda J" userId="S::b.bassingthwaite@unmc.edu::dabafcea-2515-4cc7-8542-74d5890aae1b" providerId="AD" clId="Web-{D3AA2F6B-F921-586B-61D9-74106B781333}" dt="2020-10-22T21:56:03.906" v="179" actId="14100"/>
          <ac:picMkLst>
            <pc:docMk/>
            <pc:sldMk cId="3497057399" sldId="427"/>
            <ac:picMk id="11" creationId="{15CED681-9041-8B44-8086-F63576D2BB3E}"/>
          </ac:picMkLst>
        </pc:picChg>
        <pc:picChg chg="del">
          <ac:chgData name="Bassingthwaite, Brenda J" userId="S::b.bassingthwaite@unmc.edu::dabafcea-2515-4cc7-8542-74d5890aae1b" providerId="AD" clId="Web-{D3AA2F6B-F921-586B-61D9-74106B781333}" dt="2020-10-22T21:35:41.972" v="135"/>
          <ac:picMkLst>
            <pc:docMk/>
            <pc:sldMk cId="3497057399" sldId="427"/>
            <ac:picMk id="13" creationId="{4B69FCE7-BBFE-5941-91CD-DF88A334A17D}"/>
          </ac:picMkLst>
        </pc:picChg>
      </pc:sldChg>
      <pc:sldChg chg="addSp delSp modSp add del">
        <pc:chgData name="Bassingthwaite, Brenda J" userId="S::b.bassingthwaite@unmc.edu::dabafcea-2515-4cc7-8542-74d5890aae1b" providerId="AD" clId="Web-{D3AA2F6B-F921-586B-61D9-74106B781333}" dt="2020-10-22T22:01:12.785" v="204" actId="1076"/>
        <pc:sldMkLst>
          <pc:docMk/>
          <pc:sldMk cId="1979680166" sldId="428"/>
        </pc:sldMkLst>
        <pc:spChg chg="del">
          <ac:chgData name="Bassingthwaite, Brenda J" userId="S::b.bassingthwaite@unmc.edu::dabafcea-2515-4cc7-8542-74d5890aae1b" providerId="AD" clId="Web-{D3AA2F6B-F921-586B-61D9-74106B781333}" dt="2020-10-22T22:00:33.518" v="185"/>
          <ac:spMkLst>
            <pc:docMk/>
            <pc:sldMk cId="1979680166" sldId="428"/>
            <ac:spMk id="3" creationId="{C7C780C0-0A75-4747-96C7-436D34A3FCD3}"/>
          </ac:spMkLst>
        </pc:spChg>
        <pc:spChg chg="add del mod">
          <ac:chgData name="Bassingthwaite, Brenda J" userId="S::b.bassingthwaite@unmc.edu::dabafcea-2515-4cc7-8542-74d5890aae1b" providerId="AD" clId="Web-{D3AA2F6B-F921-586B-61D9-74106B781333}" dt="2020-10-22T22:00:58.753" v="196"/>
          <ac:spMkLst>
            <pc:docMk/>
            <pc:sldMk cId="1979680166" sldId="428"/>
            <ac:spMk id="7" creationId="{0D73E623-D743-4760-AE59-1DEEE45B6D05}"/>
          </ac:spMkLst>
        </pc:spChg>
        <pc:spChg chg="add del mod">
          <ac:chgData name="Bassingthwaite, Brenda J" userId="S::b.bassingthwaite@unmc.edu::dabafcea-2515-4cc7-8542-74d5890aae1b" providerId="AD" clId="Web-{D3AA2F6B-F921-586B-61D9-74106B781333}" dt="2020-10-22T22:00:40.159" v="191"/>
          <ac:spMkLst>
            <pc:docMk/>
            <pc:sldMk cId="1979680166" sldId="428"/>
            <ac:spMk id="8" creationId="{DB387DD4-8B3C-4465-B6DA-E6F79B517C54}"/>
          </ac:spMkLst>
        </pc:spChg>
        <pc:picChg chg="mod">
          <ac:chgData name="Bassingthwaite, Brenda J" userId="S::b.bassingthwaite@unmc.edu::dabafcea-2515-4cc7-8542-74d5890aae1b" providerId="AD" clId="Web-{D3AA2F6B-F921-586B-61D9-74106B781333}" dt="2020-10-22T22:01:07.691" v="201" actId="1076"/>
          <ac:picMkLst>
            <pc:docMk/>
            <pc:sldMk cId="1979680166" sldId="428"/>
            <ac:picMk id="6" creationId="{2C447AAE-F0F0-6244-B2B3-04196DEE8FF6}"/>
          </ac:picMkLst>
        </pc:picChg>
        <pc:picChg chg="add mod">
          <ac:chgData name="Bassingthwaite, Brenda J" userId="S::b.bassingthwaite@unmc.edu::dabafcea-2515-4cc7-8542-74d5890aae1b" providerId="AD" clId="Web-{D3AA2F6B-F921-586B-61D9-74106B781333}" dt="2020-10-22T22:01:12.785" v="204" actId="1076"/>
          <ac:picMkLst>
            <pc:docMk/>
            <pc:sldMk cId="1979680166" sldId="428"/>
            <ac:picMk id="10" creationId="{EE6429B9-C22C-4CF3-A1F3-AC41D52FDEE7}"/>
          </ac:picMkLst>
        </pc:picChg>
      </pc:sldChg>
      <pc:sldChg chg="addSp delSp modSp mod modClrScheme chgLayout">
        <pc:chgData name="Bassingthwaite, Brenda J" userId="S::b.bassingthwaite@unmc.edu::dabafcea-2515-4cc7-8542-74d5890aae1b" providerId="AD" clId="Web-{D3AA2F6B-F921-586B-61D9-74106B781333}" dt="2020-10-22T22:33:50.443" v="285" actId="1076"/>
        <pc:sldMkLst>
          <pc:docMk/>
          <pc:sldMk cId="3354780832" sldId="576"/>
        </pc:sldMkLst>
        <pc:spChg chg="del">
          <ac:chgData name="Bassingthwaite, Brenda J" userId="S::b.bassingthwaite@unmc.edu::dabafcea-2515-4cc7-8542-74d5890aae1b" providerId="AD" clId="Web-{D3AA2F6B-F921-586B-61D9-74106B781333}" dt="2020-10-22T22:32:18.643" v="242"/>
          <ac:spMkLst>
            <pc:docMk/>
            <pc:sldMk cId="3354780832" sldId="576"/>
            <ac:spMk id="4" creationId="{63A56B41-28E2-D64D-BBA1-BDBD5D05F1F1}"/>
          </ac:spMkLst>
        </pc:spChg>
        <pc:spChg chg="add mod ord">
          <ac:chgData name="Bassingthwaite, Brenda J" userId="S::b.bassingthwaite@unmc.edu::dabafcea-2515-4cc7-8542-74d5890aae1b" providerId="AD" clId="Web-{D3AA2F6B-F921-586B-61D9-74106B781333}" dt="2020-10-22T22:32:50.863" v="251" actId="1076"/>
          <ac:spMkLst>
            <pc:docMk/>
            <pc:sldMk cId="3354780832" sldId="576"/>
            <ac:spMk id="8" creationId="{70B00861-DD37-4B0C-96E2-2A218C36B2A6}"/>
          </ac:spMkLst>
        </pc:spChg>
        <pc:spChg chg="add mod ord">
          <ac:chgData name="Bassingthwaite, Brenda J" userId="S::b.bassingthwaite@unmc.edu::dabafcea-2515-4cc7-8542-74d5890aae1b" providerId="AD" clId="Web-{D3AA2F6B-F921-586B-61D9-74106B781333}" dt="2020-10-22T22:33:50.443" v="285" actId="1076"/>
          <ac:spMkLst>
            <pc:docMk/>
            <pc:sldMk cId="3354780832" sldId="576"/>
            <ac:spMk id="10" creationId="{7E2B3566-5154-4F54-A690-D2B6FBCE08CF}"/>
          </ac:spMkLst>
        </pc:spChg>
        <pc:spChg chg="add">
          <ac:chgData name="Bassingthwaite, Brenda J" userId="S::b.bassingthwaite@unmc.edu::dabafcea-2515-4cc7-8542-74d5890aae1b" providerId="AD" clId="Web-{D3AA2F6B-F921-586B-61D9-74106B781333}" dt="2020-10-22T22:33:42.505" v="284"/>
          <ac:spMkLst>
            <pc:docMk/>
            <pc:sldMk cId="3354780832" sldId="576"/>
            <ac:spMk id="11" creationId="{8D41A855-ADE0-460C-8D03-C58479ADE7E1}"/>
          </ac:spMkLst>
        </pc:spChg>
        <pc:spChg chg="del mod">
          <ac:chgData name="Bassingthwaite, Brenda J" userId="S::b.bassingthwaite@unmc.edu::dabafcea-2515-4cc7-8542-74d5890aae1b" providerId="AD" clId="Web-{D3AA2F6B-F921-586B-61D9-74106B781333}" dt="2020-10-22T22:33:03.176" v="253"/>
          <ac:spMkLst>
            <pc:docMk/>
            <pc:sldMk cId="3354780832" sldId="576"/>
            <ac:spMk id="14" creationId="{66326A8E-6EFD-6C4D-910D-94EEEBE265F5}"/>
          </ac:spMkLst>
        </pc:spChg>
        <pc:picChg chg="add del">
          <ac:chgData name="Bassingthwaite, Brenda J" userId="S::b.bassingthwaite@unmc.edu::dabafcea-2515-4cc7-8542-74d5890aae1b" providerId="AD" clId="Web-{D3AA2F6B-F921-586B-61D9-74106B781333}" dt="2020-10-22T22:27:53.212" v="224"/>
          <ac:picMkLst>
            <pc:docMk/>
            <pc:sldMk cId="3354780832" sldId="576"/>
            <ac:picMk id="2" creationId="{00A397DB-A7EA-4A9D-B7D8-84624AACA1E0}"/>
          </ac:picMkLst>
        </pc:picChg>
        <pc:picChg chg="add mod">
          <ac:chgData name="Bassingthwaite, Brenda J" userId="S::b.bassingthwaite@unmc.edu::dabafcea-2515-4cc7-8542-74d5890aae1b" providerId="AD" clId="Web-{D3AA2F6B-F921-586B-61D9-74106B781333}" dt="2020-10-22T22:32:53.269" v="252" actId="1076"/>
          <ac:picMkLst>
            <pc:docMk/>
            <pc:sldMk cId="3354780832" sldId="576"/>
            <ac:picMk id="3" creationId="{FE2AD9B1-1CBA-4003-BABE-14013609532E}"/>
          </ac:picMkLst>
        </pc:picChg>
        <pc:picChg chg="del">
          <ac:chgData name="Bassingthwaite, Brenda J" userId="S::b.bassingthwaite@unmc.edu::dabafcea-2515-4cc7-8542-74d5890aae1b" providerId="AD" clId="Web-{D3AA2F6B-F921-586B-61D9-74106B781333}" dt="2020-10-22T22:32:22.159" v="243"/>
          <ac:picMkLst>
            <pc:docMk/>
            <pc:sldMk cId="3354780832" sldId="576"/>
            <ac:picMk id="6" creationId="{608B8F5E-AA82-0842-AB7B-9D0DB4DE0560}"/>
          </ac:picMkLst>
        </pc:picChg>
      </pc:sldChg>
      <pc:sldChg chg="addSp delSp modSp">
        <pc:chgData name="Bassingthwaite, Brenda J" userId="S::b.bassingthwaite@unmc.edu::dabafcea-2515-4cc7-8542-74d5890aae1b" providerId="AD" clId="Web-{D3AA2F6B-F921-586B-61D9-74106B781333}" dt="2020-10-22T21:27:05.982" v="26"/>
        <pc:sldMkLst>
          <pc:docMk/>
          <pc:sldMk cId="3289682299" sldId="586"/>
        </pc:sldMkLst>
        <pc:cxnChg chg="add mod">
          <ac:chgData name="Bassingthwaite, Brenda J" userId="S::b.bassingthwaite@unmc.edu::dabafcea-2515-4cc7-8542-74d5890aae1b" providerId="AD" clId="Web-{D3AA2F6B-F921-586B-61D9-74106B781333}" dt="2020-10-22T21:27:05.982" v="26"/>
          <ac:cxnSpMkLst>
            <pc:docMk/>
            <pc:sldMk cId="3289682299" sldId="586"/>
            <ac:cxnSpMk id="2" creationId="{DD3106F4-1BE5-4902-B98A-F643B2623EFE}"/>
          </ac:cxnSpMkLst>
        </pc:cxnChg>
        <pc:cxnChg chg="del">
          <ac:chgData name="Bassingthwaite, Brenda J" userId="S::b.bassingthwaite@unmc.edu::dabafcea-2515-4cc7-8542-74d5890aae1b" providerId="AD" clId="Web-{D3AA2F6B-F921-586B-61D9-74106B781333}" dt="2020-10-22T21:26:55.497" v="24"/>
          <ac:cxnSpMkLst>
            <pc:docMk/>
            <pc:sldMk cId="3289682299" sldId="586"/>
            <ac:cxnSpMk id="22" creationId="{93AA124A-8155-49B8-AEB3-78D950C8519C}"/>
          </ac:cxnSpMkLst>
        </pc:cxnChg>
      </pc:sldChg>
      <pc:sldChg chg="addSp delSp modSp">
        <pc:chgData name="Bassingthwaite, Brenda J" userId="S::b.bassingthwaite@unmc.edu::dabafcea-2515-4cc7-8542-74d5890aae1b" providerId="AD" clId="Web-{D3AA2F6B-F921-586B-61D9-74106B781333}" dt="2020-10-22T21:31:07.547" v="59" actId="1076"/>
        <pc:sldMkLst>
          <pc:docMk/>
          <pc:sldMk cId="1252903017" sldId="587"/>
        </pc:sldMkLst>
        <pc:cxnChg chg="add mod">
          <ac:chgData name="Bassingthwaite, Brenda J" userId="S::b.bassingthwaite@unmc.edu::dabafcea-2515-4cc7-8542-74d5890aae1b" providerId="AD" clId="Web-{D3AA2F6B-F921-586B-61D9-74106B781333}" dt="2020-10-22T21:28:34.733" v="38" actId="14100"/>
          <ac:cxnSpMkLst>
            <pc:docMk/>
            <pc:sldMk cId="1252903017" sldId="587"/>
            <ac:cxnSpMk id="2" creationId="{C1F2DF36-16A2-4542-B9CC-F4AAD587262C}"/>
          </ac:cxnSpMkLst>
        </pc:cxnChg>
        <pc:cxnChg chg="del">
          <ac:chgData name="Bassingthwaite, Brenda J" userId="S::b.bassingthwaite@unmc.edu::dabafcea-2515-4cc7-8542-74d5890aae1b" providerId="AD" clId="Web-{D3AA2F6B-F921-586B-61D9-74106B781333}" dt="2020-10-22T21:23:53.339" v="11"/>
          <ac:cxnSpMkLst>
            <pc:docMk/>
            <pc:sldMk cId="1252903017" sldId="587"/>
            <ac:cxnSpMk id="9" creationId="{00000000-0000-0000-0000-000000000000}"/>
          </ac:cxnSpMkLst>
        </pc:cxnChg>
        <pc:cxnChg chg="add mod">
          <ac:chgData name="Bassingthwaite, Brenda J" userId="S::b.bassingthwaite@unmc.edu::dabafcea-2515-4cc7-8542-74d5890aae1b" providerId="AD" clId="Web-{D3AA2F6B-F921-586B-61D9-74106B781333}" dt="2020-10-22T21:31:07.547" v="59" actId="1076"/>
          <ac:cxnSpMkLst>
            <pc:docMk/>
            <pc:sldMk cId="1252903017" sldId="587"/>
            <ac:cxnSpMk id="11" creationId="{EC50BCAD-712F-444B-AE58-B1390606482A}"/>
          </ac:cxnSpMkLst>
        </pc:cxnChg>
        <pc:cxnChg chg="add del mod">
          <ac:chgData name="Bassingthwaite, Brenda J" userId="S::b.bassingthwaite@unmc.edu::dabafcea-2515-4cc7-8542-74d5890aae1b" providerId="AD" clId="Web-{D3AA2F6B-F921-586B-61D9-74106B781333}" dt="2020-10-22T21:29:11.327" v="44"/>
          <ac:cxnSpMkLst>
            <pc:docMk/>
            <pc:sldMk cId="1252903017" sldId="587"/>
            <ac:cxnSpMk id="12" creationId="{9C271DCB-BBF7-44BB-9C56-ADB467E2BCCC}"/>
          </ac:cxnSpMkLst>
        </pc:cxnChg>
        <pc:cxnChg chg="del">
          <ac:chgData name="Bassingthwaite, Brenda J" userId="S::b.bassingthwaite@unmc.edu::dabafcea-2515-4cc7-8542-74d5890aae1b" providerId="AD" clId="Web-{D3AA2F6B-F921-586B-61D9-74106B781333}" dt="2020-10-22T21:23:55.448" v="14"/>
          <ac:cxnSpMkLst>
            <pc:docMk/>
            <pc:sldMk cId="1252903017" sldId="587"/>
            <ac:cxnSpMk id="19" creationId="{00000000-0000-0000-0000-000000000000}"/>
          </ac:cxnSpMkLst>
        </pc:cxnChg>
        <pc:cxnChg chg="del">
          <ac:chgData name="Bassingthwaite, Brenda J" userId="S::b.bassingthwaite@unmc.edu::dabafcea-2515-4cc7-8542-74d5890aae1b" providerId="AD" clId="Web-{D3AA2F6B-F921-586B-61D9-74106B781333}" dt="2020-10-22T21:23:54.136" v="12"/>
          <ac:cxnSpMkLst>
            <pc:docMk/>
            <pc:sldMk cId="1252903017" sldId="587"/>
            <ac:cxnSpMk id="26" creationId="{00000000-0000-0000-0000-000000000000}"/>
          </ac:cxnSpMkLst>
        </pc:cxnChg>
        <pc:cxnChg chg="del mod">
          <ac:chgData name="Bassingthwaite, Brenda J" userId="S::b.bassingthwaite@unmc.edu::dabafcea-2515-4cc7-8542-74d5890aae1b" providerId="AD" clId="Web-{D3AA2F6B-F921-586B-61D9-74106B781333}" dt="2020-10-22T21:23:54.886" v="13"/>
          <ac:cxnSpMkLst>
            <pc:docMk/>
            <pc:sldMk cId="1252903017" sldId="587"/>
            <ac:cxnSpMk id="30" creationId="{00000000-0000-0000-0000-000000000000}"/>
          </ac:cxnSpMkLst>
        </pc:cxnChg>
      </pc:sldChg>
      <pc:sldChg chg="addSp delSp modSp">
        <pc:chgData name="Bassingthwaite, Brenda J" userId="S::b.bassingthwaite@unmc.edu::dabafcea-2515-4cc7-8542-74d5890aae1b" providerId="AD" clId="Web-{D3AA2F6B-F921-586B-61D9-74106B781333}" dt="2020-10-22T21:30:42.235" v="57" actId="1076"/>
        <pc:sldMkLst>
          <pc:docMk/>
          <pc:sldMk cId="1576634880" sldId="597"/>
        </pc:sldMkLst>
        <pc:cxnChg chg="add mod">
          <ac:chgData name="Bassingthwaite, Brenda J" userId="S::b.bassingthwaite@unmc.edu::dabafcea-2515-4cc7-8542-74d5890aae1b" providerId="AD" clId="Web-{D3AA2F6B-F921-586B-61D9-74106B781333}" dt="2020-10-22T21:30:42.235" v="57" actId="1076"/>
          <ac:cxnSpMkLst>
            <pc:docMk/>
            <pc:sldMk cId="1576634880" sldId="597"/>
            <ac:cxnSpMk id="4" creationId="{350ABAAA-02EF-4796-8185-3569C10B148E}"/>
          </ac:cxnSpMkLst>
        </pc:cxnChg>
        <pc:cxnChg chg="del mod">
          <ac:chgData name="Bassingthwaite, Brenda J" userId="S::b.bassingthwaite@unmc.edu::dabafcea-2515-4cc7-8542-74d5890aae1b" providerId="AD" clId="Web-{D3AA2F6B-F921-586B-61D9-74106B781333}" dt="2020-10-22T21:30:01.796" v="48"/>
          <ac:cxnSpMkLst>
            <pc:docMk/>
            <pc:sldMk cId="1576634880" sldId="597"/>
            <ac:cxnSpMk id="22" creationId="{93AA124A-8155-49B8-AEB3-78D950C8519C}"/>
          </ac:cxnSpMkLst>
        </pc:cxnChg>
      </pc:sldChg>
      <pc:sldChg chg="addSp delSp modSp add replId">
        <pc:chgData name="Bassingthwaite, Brenda J" userId="S::b.bassingthwaite@unmc.edu::dabafcea-2515-4cc7-8542-74d5890aae1b" providerId="AD" clId="Web-{D3AA2F6B-F921-586B-61D9-74106B781333}" dt="2020-10-22T21:55:56.031" v="178" actId="1076"/>
        <pc:sldMkLst>
          <pc:docMk/>
          <pc:sldMk cId="3592808951" sldId="607"/>
        </pc:sldMkLst>
        <pc:spChg chg="mod">
          <ac:chgData name="Bassingthwaite, Brenda J" userId="S::b.bassingthwaite@unmc.edu::dabafcea-2515-4cc7-8542-74d5890aae1b" providerId="AD" clId="Web-{D3AA2F6B-F921-586B-61D9-74106B781333}" dt="2020-10-22T21:33:03.376" v="68" actId="14100"/>
          <ac:spMkLst>
            <pc:docMk/>
            <pc:sldMk cId="3592808951" sldId="607"/>
            <ac:spMk id="2" creationId="{656B4A7A-5082-1148-A2B5-EA06DF650E15}"/>
          </ac:spMkLst>
        </pc:spChg>
        <pc:spChg chg="mod">
          <ac:chgData name="Bassingthwaite, Brenda J" userId="S::b.bassingthwaite@unmc.edu::dabafcea-2515-4cc7-8542-74d5890aae1b" providerId="AD" clId="Web-{D3AA2F6B-F921-586B-61D9-74106B781333}" dt="2020-10-22T21:38:47.786" v="161" actId="20577"/>
          <ac:spMkLst>
            <pc:docMk/>
            <pc:sldMk cId="3592808951" sldId="607"/>
            <ac:spMk id="17" creationId="{36EE601E-3EAD-4101-8262-E768178F0014}"/>
          </ac:spMkLst>
        </pc:spChg>
        <pc:picChg chg="add mod">
          <ac:chgData name="Bassingthwaite, Brenda J" userId="S::b.bassingthwaite@unmc.edu::dabafcea-2515-4cc7-8542-74d5890aae1b" providerId="AD" clId="Web-{D3AA2F6B-F921-586B-61D9-74106B781333}" dt="2020-10-22T21:55:56.031" v="178" actId="1076"/>
          <ac:picMkLst>
            <pc:docMk/>
            <pc:sldMk cId="3592808951" sldId="607"/>
            <ac:picMk id="3" creationId="{FFDD9D38-2797-4C96-B68D-97A5910A11DF}"/>
          </ac:picMkLst>
        </pc:picChg>
        <pc:picChg chg="del mod">
          <ac:chgData name="Bassingthwaite, Brenda J" userId="S::b.bassingthwaite@unmc.edu::dabafcea-2515-4cc7-8542-74d5890aae1b" providerId="AD" clId="Web-{D3AA2F6B-F921-586B-61D9-74106B781333}" dt="2020-10-22T21:37:38.051" v="158"/>
          <ac:picMkLst>
            <pc:docMk/>
            <pc:sldMk cId="3592808951" sldId="607"/>
            <ac:picMk id="5" creationId="{37BDE07A-5980-1148-BA1F-5F1785689D91}"/>
          </ac:picMkLst>
        </pc:picChg>
        <pc:picChg chg="del">
          <ac:chgData name="Bassingthwaite, Brenda J" userId="S::b.bassingthwaite@unmc.edu::dabafcea-2515-4cc7-8542-74d5890aae1b" providerId="AD" clId="Web-{D3AA2F6B-F921-586B-61D9-74106B781333}" dt="2020-10-22T21:32:56.204" v="65"/>
          <ac:picMkLst>
            <pc:docMk/>
            <pc:sldMk cId="3592808951" sldId="607"/>
            <ac:picMk id="7" creationId="{B9367FFE-C549-4846-882F-A850FE3B4D20}"/>
          </ac:picMkLst>
        </pc:picChg>
        <pc:picChg chg="del">
          <ac:chgData name="Bassingthwaite, Brenda J" userId="S::b.bassingthwaite@unmc.edu::dabafcea-2515-4cc7-8542-74d5890aae1b" providerId="AD" clId="Web-{D3AA2F6B-F921-586B-61D9-74106B781333}" dt="2020-10-22T21:32:54.829" v="63"/>
          <ac:picMkLst>
            <pc:docMk/>
            <pc:sldMk cId="3592808951" sldId="607"/>
            <ac:picMk id="9" creationId="{1F661E3F-86AE-894F-BEE3-54026CE8DC68}"/>
          </ac:picMkLst>
        </pc:picChg>
        <pc:picChg chg="del">
          <ac:chgData name="Bassingthwaite, Brenda J" userId="S::b.bassingthwaite@unmc.edu::dabafcea-2515-4cc7-8542-74d5890aae1b" providerId="AD" clId="Web-{D3AA2F6B-F921-586B-61D9-74106B781333}" dt="2020-10-22T21:32:55.517" v="64"/>
          <ac:picMkLst>
            <pc:docMk/>
            <pc:sldMk cId="3592808951" sldId="607"/>
            <ac:picMk id="11" creationId="{15CED681-9041-8B44-8086-F63576D2BB3E}"/>
          </ac:picMkLst>
        </pc:picChg>
        <pc:picChg chg="del">
          <ac:chgData name="Bassingthwaite, Brenda J" userId="S::b.bassingthwaite@unmc.edu::dabafcea-2515-4cc7-8542-74d5890aae1b" providerId="AD" clId="Web-{D3AA2F6B-F921-586B-61D9-74106B781333}" dt="2020-10-22T21:32:56.626" v="66"/>
          <ac:picMkLst>
            <pc:docMk/>
            <pc:sldMk cId="3592808951" sldId="607"/>
            <ac:picMk id="13" creationId="{4B69FCE7-BBFE-5941-91CD-DF88A334A17D}"/>
          </ac:picMkLst>
        </pc:picChg>
      </pc:sldChg>
      <pc:sldChg chg="delSp modSp add del replId">
        <pc:chgData name="Bassingthwaite, Brenda J" userId="S::b.bassingthwaite@unmc.edu::dabafcea-2515-4cc7-8542-74d5890aae1b" providerId="AD" clId="Web-{D3AA2F6B-F921-586B-61D9-74106B781333}" dt="2020-10-22T21:49:36.871" v="176"/>
        <pc:sldMkLst>
          <pc:docMk/>
          <pc:sldMk cId="3772827910" sldId="608"/>
        </pc:sldMkLst>
        <pc:spChg chg="mod">
          <ac:chgData name="Bassingthwaite, Brenda J" userId="S::b.bassingthwaite@unmc.edu::dabafcea-2515-4cc7-8542-74d5890aae1b" providerId="AD" clId="Web-{D3AA2F6B-F921-586B-61D9-74106B781333}" dt="2020-10-22T21:35:15.409" v="124" actId="14100"/>
          <ac:spMkLst>
            <pc:docMk/>
            <pc:sldMk cId="3772827910" sldId="608"/>
            <ac:spMk id="2" creationId="{656B4A7A-5082-1148-A2B5-EA06DF650E15}"/>
          </ac:spMkLst>
        </pc:spChg>
        <pc:spChg chg="mod">
          <ac:chgData name="Bassingthwaite, Brenda J" userId="S::b.bassingthwaite@unmc.edu::dabafcea-2515-4cc7-8542-74d5890aae1b" providerId="AD" clId="Web-{D3AA2F6B-F921-586B-61D9-74106B781333}" dt="2020-10-22T21:34:22.018" v="100" actId="20577"/>
          <ac:spMkLst>
            <pc:docMk/>
            <pc:sldMk cId="3772827910" sldId="608"/>
            <ac:spMk id="17" creationId="{36EE601E-3EAD-4101-8262-E768178F0014}"/>
          </ac:spMkLst>
        </pc:spChg>
        <pc:picChg chg="del mod">
          <ac:chgData name="Bassingthwaite, Brenda J" userId="S::b.bassingthwaite@unmc.edu::dabafcea-2515-4cc7-8542-74d5890aae1b" providerId="AD" clId="Web-{D3AA2F6B-F921-586B-61D9-74106B781333}" dt="2020-10-22T21:34:16.861" v="96"/>
          <ac:picMkLst>
            <pc:docMk/>
            <pc:sldMk cId="3772827910" sldId="608"/>
            <ac:picMk id="5" creationId="{37BDE07A-5980-1148-BA1F-5F1785689D91}"/>
          </ac:picMkLst>
        </pc:picChg>
        <pc:picChg chg="del">
          <ac:chgData name="Bassingthwaite, Brenda J" userId="S::b.bassingthwaite@unmc.edu::dabafcea-2515-4cc7-8542-74d5890aae1b" providerId="AD" clId="Web-{D3AA2F6B-F921-586B-61D9-74106B781333}" dt="2020-10-22T21:33:26.501" v="79"/>
          <ac:picMkLst>
            <pc:docMk/>
            <pc:sldMk cId="3772827910" sldId="608"/>
            <ac:picMk id="7" creationId="{B9367FFE-C549-4846-882F-A850FE3B4D20}"/>
          </ac:picMkLst>
        </pc:picChg>
        <pc:picChg chg="del mod">
          <ac:chgData name="Bassingthwaite, Brenda J" userId="S::b.bassingthwaite@unmc.edu::dabafcea-2515-4cc7-8542-74d5890aae1b" providerId="AD" clId="Web-{D3AA2F6B-F921-586B-61D9-74106B781333}" dt="2020-10-22T21:49:19.886" v="171"/>
          <ac:picMkLst>
            <pc:docMk/>
            <pc:sldMk cId="3772827910" sldId="608"/>
            <ac:picMk id="9" creationId="{1F661E3F-86AE-894F-BEE3-54026CE8DC68}"/>
          </ac:picMkLst>
        </pc:picChg>
        <pc:picChg chg="del">
          <ac:chgData name="Bassingthwaite, Brenda J" userId="S::b.bassingthwaite@unmc.edu::dabafcea-2515-4cc7-8542-74d5890aae1b" providerId="AD" clId="Web-{D3AA2F6B-F921-586B-61D9-74106B781333}" dt="2020-10-22T21:33:25.501" v="77"/>
          <ac:picMkLst>
            <pc:docMk/>
            <pc:sldMk cId="3772827910" sldId="608"/>
            <ac:picMk id="11" creationId="{15CED681-9041-8B44-8086-F63576D2BB3E}"/>
          </ac:picMkLst>
        </pc:picChg>
        <pc:picChg chg="del">
          <ac:chgData name="Bassingthwaite, Brenda J" userId="S::b.bassingthwaite@unmc.edu::dabafcea-2515-4cc7-8542-74d5890aae1b" providerId="AD" clId="Web-{D3AA2F6B-F921-586B-61D9-74106B781333}" dt="2020-10-22T21:33:26.126" v="78"/>
          <ac:picMkLst>
            <pc:docMk/>
            <pc:sldMk cId="3772827910" sldId="608"/>
            <ac:picMk id="13" creationId="{4B69FCE7-BBFE-5941-91CD-DF88A334A17D}"/>
          </ac:picMkLst>
        </pc:picChg>
      </pc:sldChg>
      <pc:sldChg chg="addSp delSp modSp add replId">
        <pc:chgData name="Bassingthwaite, Brenda J" userId="S::b.bassingthwaite@unmc.edu::dabafcea-2515-4cc7-8542-74d5890aae1b" providerId="AD" clId="Web-{D3AA2F6B-F921-586B-61D9-74106B781333}" dt="2020-10-22T21:49:31.480" v="175" actId="1076"/>
        <pc:sldMkLst>
          <pc:docMk/>
          <pc:sldMk cId="2787288309" sldId="609"/>
        </pc:sldMkLst>
        <pc:spChg chg="mod">
          <ac:chgData name="Bassingthwaite, Brenda J" userId="S::b.bassingthwaite@unmc.edu::dabafcea-2515-4cc7-8542-74d5890aae1b" providerId="AD" clId="Web-{D3AA2F6B-F921-586B-61D9-74106B781333}" dt="2020-10-22T21:35:11.690" v="123" actId="14100"/>
          <ac:spMkLst>
            <pc:docMk/>
            <pc:sldMk cId="2787288309" sldId="609"/>
            <ac:spMk id="2" creationId="{656B4A7A-5082-1148-A2B5-EA06DF650E15}"/>
          </ac:spMkLst>
        </pc:spChg>
        <pc:spChg chg="mod">
          <ac:chgData name="Bassingthwaite, Brenda J" userId="S::b.bassingthwaite@unmc.edu::dabafcea-2515-4cc7-8542-74d5890aae1b" providerId="AD" clId="Web-{D3AA2F6B-F921-586B-61D9-74106B781333}" dt="2020-10-22T21:34:30.158" v="107" actId="20577"/>
          <ac:spMkLst>
            <pc:docMk/>
            <pc:sldMk cId="2787288309" sldId="609"/>
            <ac:spMk id="17" creationId="{36EE601E-3EAD-4101-8262-E768178F0014}"/>
          </ac:spMkLst>
        </pc:spChg>
        <pc:picChg chg="add mod">
          <ac:chgData name="Bassingthwaite, Brenda J" userId="S::b.bassingthwaite@unmc.edu::dabafcea-2515-4cc7-8542-74d5890aae1b" providerId="AD" clId="Web-{D3AA2F6B-F921-586B-61D9-74106B781333}" dt="2020-10-22T21:49:29.183" v="174" actId="14100"/>
          <ac:picMkLst>
            <pc:docMk/>
            <pc:sldMk cId="2787288309" sldId="609"/>
            <ac:picMk id="3" creationId="{A266B946-05E2-404F-8700-22A3FDBCB83B}"/>
          </ac:picMkLst>
        </pc:picChg>
        <pc:picChg chg="del mod">
          <ac:chgData name="Bassingthwaite, Brenda J" userId="S::b.bassingthwaite@unmc.edu::dabafcea-2515-4cc7-8542-74d5890aae1b" providerId="AD" clId="Web-{D3AA2F6B-F921-586B-61D9-74106B781333}" dt="2020-10-22T21:34:24.096" v="103"/>
          <ac:picMkLst>
            <pc:docMk/>
            <pc:sldMk cId="2787288309" sldId="609"/>
            <ac:picMk id="5" creationId="{37BDE07A-5980-1148-BA1F-5F1785689D91}"/>
          </ac:picMkLst>
        </pc:picChg>
        <pc:picChg chg="mod">
          <ac:chgData name="Bassingthwaite, Brenda J" userId="S::b.bassingthwaite@unmc.edu::dabafcea-2515-4cc7-8542-74d5890aae1b" providerId="AD" clId="Web-{D3AA2F6B-F921-586B-61D9-74106B781333}" dt="2020-10-22T21:49:31.480" v="175" actId="1076"/>
          <ac:picMkLst>
            <pc:docMk/>
            <pc:sldMk cId="2787288309" sldId="609"/>
            <ac:picMk id="7" creationId="{B9367FFE-C549-4846-882F-A850FE3B4D20}"/>
          </ac:picMkLst>
        </pc:picChg>
        <pc:picChg chg="del mod">
          <ac:chgData name="Bassingthwaite, Brenda J" userId="S::b.bassingthwaite@unmc.edu::dabafcea-2515-4cc7-8542-74d5890aae1b" providerId="AD" clId="Web-{D3AA2F6B-F921-586B-61D9-74106B781333}" dt="2020-10-22T21:34:23.314" v="102"/>
          <ac:picMkLst>
            <pc:docMk/>
            <pc:sldMk cId="2787288309" sldId="609"/>
            <ac:picMk id="9" creationId="{1F661E3F-86AE-894F-BEE3-54026CE8DC68}"/>
          </ac:picMkLst>
        </pc:picChg>
        <pc:picChg chg="del mod">
          <ac:chgData name="Bassingthwaite, Brenda J" userId="S::b.bassingthwaite@unmc.edu::dabafcea-2515-4cc7-8542-74d5890aae1b" providerId="AD" clId="Web-{D3AA2F6B-F921-586B-61D9-74106B781333}" dt="2020-10-22T21:33:54.564" v="88"/>
          <ac:picMkLst>
            <pc:docMk/>
            <pc:sldMk cId="2787288309" sldId="609"/>
            <ac:picMk id="11" creationId="{15CED681-9041-8B44-8086-F63576D2BB3E}"/>
          </ac:picMkLst>
        </pc:picChg>
        <pc:picChg chg="del">
          <ac:chgData name="Bassingthwaite, Brenda J" userId="S::b.bassingthwaite@unmc.edu::dabafcea-2515-4cc7-8542-74d5890aae1b" providerId="AD" clId="Web-{D3AA2F6B-F921-586B-61D9-74106B781333}" dt="2020-10-22T21:33:55.642" v="89"/>
          <ac:picMkLst>
            <pc:docMk/>
            <pc:sldMk cId="2787288309" sldId="609"/>
            <ac:picMk id="13" creationId="{4B69FCE7-BBFE-5941-91CD-DF88A334A17D}"/>
          </ac:picMkLst>
        </pc:picChg>
      </pc:sldChg>
      <pc:sldChg chg="delSp modSp add del ord replId">
        <pc:chgData name="Bassingthwaite, Brenda J" userId="S::b.bassingthwaite@unmc.edu::dabafcea-2515-4cc7-8542-74d5890aae1b" providerId="AD" clId="Web-{D3AA2F6B-F921-586B-61D9-74106B781333}" dt="2020-10-22T21:36:20.144" v="148"/>
        <pc:sldMkLst>
          <pc:docMk/>
          <pc:sldMk cId="1095050817" sldId="610"/>
        </pc:sldMkLst>
        <pc:spChg chg="mod">
          <ac:chgData name="Bassingthwaite, Brenda J" userId="S::b.bassingthwaite@unmc.edu::dabafcea-2515-4cc7-8542-74d5890aae1b" providerId="AD" clId="Web-{D3AA2F6B-F921-586B-61D9-74106B781333}" dt="2020-10-22T21:35:08.034" v="122" actId="14100"/>
          <ac:spMkLst>
            <pc:docMk/>
            <pc:sldMk cId="1095050817" sldId="610"/>
            <ac:spMk id="2" creationId="{656B4A7A-5082-1148-A2B5-EA06DF650E15}"/>
          </ac:spMkLst>
        </pc:spChg>
        <pc:picChg chg="del">
          <ac:chgData name="Bassingthwaite, Brenda J" userId="S::b.bassingthwaite@unmc.edu::dabafcea-2515-4cc7-8542-74d5890aae1b" providerId="AD" clId="Web-{D3AA2F6B-F921-586B-61D9-74106B781333}" dt="2020-10-22T21:34:49.190" v="113"/>
          <ac:picMkLst>
            <pc:docMk/>
            <pc:sldMk cId="1095050817" sldId="610"/>
            <ac:picMk id="5" creationId="{37BDE07A-5980-1148-BA1F-5F1785689D91}"/>
          </ac:picMkLst>
        </pc:picChg>
        <pc:picChg chg="del">
          <ac:chgData name="Bassingthwaite, Brenda J" userId="S::b.bassingthwaite@unmc.edu::dabafcea-2515-4cc7-8542-74d5890aae1b" providerId="AD" clId="Web-{D3AA2F6B-F921-586B-61D9-74106B781333}" dt="2020-10-22T21:34:50.565" v="115"/>
          <ac:picMkLst>
            <pc:docMk/>
            <pc:sldMk cId="1095050817" sldId="610"/>
            <ac:picMk id="7" creationId="{B9367FFE-C549-4846-882F-A850FE3B4D20}"/>
          </ac:picMkLst>
        </pc:picChg>
        <pc:picChg chg="del">
          <ac:chgData name="Bassingthwaite, Brenda J" userId="S::b.bassingthwaite@unmc.edu::dabafcea-2515-4cc7-8542-74d5890aae1b" providerId="AD" clId="Web-{D3AA2F6B-F921-586B-61D9-74106B781333}" dt="2020-10-22T21:34:49.908" v="114"/>
          <ac:picMkLst>
            <pc:docMk/>
            <pc:sldMk cId="1095050817" sldId="610"/>
            <ac:picMk id="9" creationId="{1F661E3F-86AE-894F-BEE3-54026CE8DC68}"/>
          </ac:picMkLst>
        </pc:picChg>
        <pc:picChg chg="mod">
          <ac:chgData name="Bassingthwaite, Brenda J" userId="S::b.bassingthwaite@unmc.edu::dabafcea-2515-4cc7-8542-74d5890aae1b" providerId="AD" clId="Web-{D3AA2F6B-F921-586B-61D9-74106B781333}" dt="2020-10-22T21:34:56.409" v="119" actId="1076"/>
          <ac:picMkLst>
            <pc:docMk/>
            <pc:sldMk cId="1095050817" sldId="610"/>
            <ac:picMk id="11" creationId="{15CED681-9041-8B44-8086-F63576D2BB3E}"/>
          </ac:picMkLst>
        </pc:picChg>
        <pc:picChg chg="del">
          <ac:chgData name="Bassingthwaite, Brenda J" userId="S::b.bassingthwaite@unmc.edu::dabafcea-2515-4cc7-8542-74d5890aae1b" providerId="AD" clId="Web-{D3AA2F6B-F921-586B-61D9-74106B781333}" dt="2020-10-22T21:34:51.268" v="116"/>
          <ac:picMkLst>
            <pc:docMk/>
            <pc:sldMk cId="1095050817" sldId="610"/>
            <ac:picMk id="13" creationId="{4B69FCE7-BBFE-5941-91CD-DF88A334A17D}"/>
          </ac:picMkLst>
        </pc:picChg>
      </pc:sldChg>
      <pc:sldChg chg="addSp delSp modSp add replId">
        <pc:chgData name="Bassingthwaite, Brenda J" userId="S::b.bassingthwaite@unmc.edu::dabafcea-2515-4cc7-8542-74d5890aae1b" providerId="AD" clId="Web-{D3AA2F6B-F921-586B-61D9-74106B781333}" dt="2020-10-22T21:56:12.813" v="181" actId="1076"/>
        <pc:sldMkLst>
          <pc:docMk/>
          <pc:sldMk cId="3821950773" sldId="611"/>
        </pc:sldMkLst>
        <pc:picChg chg="add del">
          <ac:chgData name="Bassingthwaite, Brenda J" userId="S::b.bassingthwaite@unmc.edu::dabafcea-2515-4cc7-8542-74d5890aae1b" providerId="AD" clId="Web-{D3AA2F6B-F921-586B-61D9-74106B781333}" dt="2020-10-22T21:36:22.972" v="149"/>
          <ac:picMkLst>
            <pc:docMk/>
            <pc:sldMk cId="3821950773" sldId="611"/>
            <ac:picMk id="5" creationId="{37BDE07A-5980-1148-BA1F-5F1785689D91}"/>
          </ac:picMkLst>
        </pc:picChg>
        <pc:picChg chg="del">
          <ac:chgData name="Bassingthwaite, Brenda J" userId="S::b.bassingthwaite@unmc.edu::dabafcea-2515-4cc7-8542-74d5890aae1b" providerId="AD" clId="Web-{D3AA2F6B-F921-586B-61D9-74106B781333}" dt="2020-10-22T21:36:26.175" v="152"/>
          <ac:picMkLst>
            <pc:docMk/>
            <pc:sldMk cId="3821950773" sldId="611"/>
            <ac:picMk id="7" creationId="{B9367FFE-C549-4846-882F-A850FE3B4D20}"/>
          </ac:picMkLst>
        </pc:picChg>
        <pc:picChg chg="add del">
          <ac:chgData name="Bassingthwaite, Brenda J" userId="S::b.bassingthwaite@unmc.edu::dabafcea-2515-4cc7-8542-74d5890aae1b" providerId="AD" clId="Web-{D3AA2F6B-F921-586B-61D9-74106B781333}" dt="2020-10-22T21:36:23.863" v="150"/>
          <ac:picMkLst>
            <pc:docMk/>
            <pc:sldMk cId="3821950773" sldId="611"/>
            <ac:picMk id="9" creationId="{1F661E3F-86AE-894F-BEE3-54026CE8DC68}"/>
          </ac:picMkLst>
        </pc:picChg>
        <pc:picChg chg="add del">
          <ac:chgData name="Bassingthwaite, Brenda J" userId="S::b.bassingthwaite@unmc.edu::dabafcea-2515-4cc7-8542-74d5890aae1b" providerId="AD" clId="Web-{D3AA2F6B-F921-586B-61D9-74106B781333}" dt="2020-10-22T21:36:25.550" v="151"/>
          <ac:picMkLst>
            <pc:docMk/>
            <pc:sldMk cId="3821950773" sldId="611"/>
            <ac:picMk id="11" creationId="{15CED681-9041-8B44-8086-F63576D2BB3E}"/>
          </ac:picMkLst>
        </pc:picChg>
        <pc:picChg chg="mod">
          <ac:chgData name="Bassingthwaite, Brenda J" userId="S::b.bassingthwaite@unmc.edu::dabafcea-2515-4cc7-8542-74d5890aae1b" providerId="AD" clId="Web-{D3AA2F6B-F921-586B-61D9-74106B781333}" dt="2020-10-22T21:56:12.813" v="181" actId="1076"/>
          <ac:picMkLst>
            <pc:docMk/>
            <pc:sldMk cId="3821950773" sldId="611"/>
            <ac:picMk id="13" creationId="{4B69FCE7-BBFE-5941-91CD-DF88A334A17D}"/>
          </ac:picMkLst>
        </pc:picChg>
      </pc:sldChg>
      <pc:sldChg chg="add replId">
        <pc:chgData name="Bassingthwaite, Brenda J" userId="S::b.bassingthwaite@unmc.edu::dabafcea-2515-4cc7-8542-74d5890aae1b" providerId="AD" clId="Web-{D3AA2F6B-F921-586B-61D9-74106B781333}" dt="2020-10-22T21:37:23.535" v="157"/>
        <pc:sldMkLst>
          <pc:docMk/>
          <pc:sldMk cId="621485349" sldId="612"/>
        </pc:sldMkLst>
      </pc:sldChg>
      <pc:sldChg chg="add del replId">
        <pc:chgData name="Bassingthwaite, Brenda J" userId="S::b.bassingthwaite@unmc.edu::dabafcea-2515-4cc7-8542-74d5890aae1b" providerId="AD" clId="Web-{D3AA2F6B-F921-586B-61D9-74106B781333}" dt="2020-10-22T21:36:53.363" v="156"/>
        <pc:sldMkLst>
          <pc:docMk/>
          <pc:sldMk cId="4162289296" sldId="612"/>
        </pc:sldMkLst>
      </pc:sldChg>
      <pc:sldChg chg="add replId">
        <pc:chgData name="Bassingthwaite, Brenda J" userId="S::b.bassingthwaite@unmc.edu::dabafcea-2515-4cc7-8542-74d5890aae1b" providerId="AD" clId="Web-{D3AA2F6B-F921-586B-61D9-74106B781333}" dt="2020-10-22T22:00:29.565" v="184"/>
        <pc:sldMkLst>
          <pc:docMk/>
          <pc:sldMk cId="2808848340" sldId="613"/>
        </pc:sldMkLst>
      </pc:sldChg>
      <pc:sldChg chg="addSp delSp modSp new">
        <pc:chgData name="Bassingthwaite, Brenda J" userId="S::b.bassingthwaite@unmc.edu::dabafcea-2515-4cc7-8542-74d5890aae1b" providerId="AD" clId="Web-{D3AA2F6B-F921-586B-61D9-74106B781333}" dt="2020-10-22T22:04:48.209" v="218" actId="14100"/>
        <pc:sldMkLst>
          <pc:docMk/>
          <pc:sldMk cId="256694488" sldId="614"/>
        </pc:sldMkLst>
        <pc:spChg chg="del">
          <ac:chgData name="Bassingthwaite, Brenda J" userId="S::b.bassingthwaite@unmc.edu::dabafcea-2515-4cc7-8542-74d5890aae1b" providerId="AD" clId="Web-{D3AA2F6B-F921-586B-61D9-74106B781333}" dt="2020-10-22T22:04:38.521" v="215"/>
          <ac:spMkLst>
            <pc:docMk/>
            <pc:sldMk cId="256694488" sldId="614"/>
            <ac:spMk id="2" creationId="{E2AC078B-C787-4F06-AE36-1D7EEDB59677}"/>
          </ac:spMkLst>
        </pc:spChg>
        <pc:spChg chg="del">
          <ac:chgData name="Bassingthwaite, Brenda J" userId="S::b.bassingthwaite@unmc.edu::dabafcea-2515-4cc7-8542-74d5890aae1b" providerId="AD" clId="Web-{D3AA2F6B-F921-586B-61D9-74106B781333}" dt="2020-10-22T22:04:36.662" v="206"/>
          <ac:spMkLst>
            <pc:docMk/>
            <pc:sldMk cId="256694488" sldId="614"/>
            <ac:spMk id="3" creationId="{2A6FEFBC-DF9A-4458-B4C2-7EAD455E3611}"/>
          </ac:spMkLst>
        </pc:spChg>
        <pc:spChg chg="add del">
          <ac:chgData name="Bassingthwaite, Brenda J" userId="S::b.bassingthwaite@unmc.edu::dabafcea-2515-4cc7-8542-74d5890aae1b" providerId="AD" clId="Web-{D3AA2F6B-F921-586B-61D9-74106B781333}" dt="2020-10-22T22:04:38.490" v="214"/>
          <ac:spMkLst>
            <pc:docMk/>
            <pc:sldMk cId="256694488" sldId="614"/>
            <ac:spMk id="6" creationId="{42254101-86A8-4EDD-ADE8-17754C9A7EC9}"/>
          </ac:spMkLst>
        </pc:spChg>
        <pc:spChg chg="add del mod">
          <ac:chgData name="Bassingthwaite, Brenda J" userId="S::b.bassingthwaite@unmc.edu::dabafcea-2515-4cc7-8542-74d5890aae1b" providerId="AD" clId="Web-{D3AA2F6B-F921-586B-61D9-74106B781333}" dt="2020-10-22T22:04:38.459" v="213"/>
          <ac:spMkLst>
            <pc:docMk/>
            <pc:sldMk cId="256694488" sldId="614"/>
            <ac:spMk id="8" creationId="{A4198EBF-6B88-4349-A810-9386568F5BC1}"/>
          </ac:spMkLst>
        </pc:spChg>
        <pc:spChg chg="add mod">
          <ac:chgData name="Bassingthwaite, Brenda J" userId="S::b.bassingthwaite@unmc.edu::dabafcea-2515-4cc7-8542-74d5890aae1b" providerId="AD" clId="Web-{D3AA2F6B-F921-586B-61D9-74106B781333}" dt="2020-10-22T22:04:38.568" v="216"/>
          <ac:spMkLst>
            <pc:docMk/>
            <pc:sldMk cId="256694488" sldId="614"/>
            <ac:spMk id="10" creationId="{B6D53111-FF23-464D-B077-9A0E624D89B3}"/>
          </ac:spMkLst>
        </pc:spChg>
        <pc:spChg chg="add">
          <ac:chgData name="Bassingthwaite, Brenda J" userId="S::b.bassingthwaite@unmc.edu::dabafcea-2515-4cc7-8542-74d5890aae1b" providerId="AD" clId="Web-{D3AA2F6B-F921-586B-61D9-74106B781333}" dt="2020-10-22T22:04:44.146" v="217"/>
          <ac:spMkLst>
            <pc:docMk/>
            <pc:sldMk cId="256694488" sldId="614"/>
            <ac:spMk id="12" creationId="{45BCC4E8-18C5-42E2-90C9-CF83C9BE4C21}"/>
          </ac:spMkLst>
        </pc:spChg>
        <pc:picChg chg="add mod ord">
          <ac:chgData name="Bassingthwaite, Brenda J" userId="S::b.bassingthwaite@unmc.edu::dabafcea-2515-4cc7-8542-74d5890aae1b" providerId="AD" clId="Web-{D3AA2F6B-F921-586B-61D9-74106B781333}" dt="2020-10-22T22:04:48.209" v="218" actId="14100"/>
          <ac:picMkLst>
            <pc:docMk/>
            <pc:sldMk cId="256694488" sldId="614"/>
            <ac:picMk id="4" creationId="{34BDC811-5945-47B0-BBBB-EA65316BA4BE}"/>
          </ac:picMkLst>
        </pc:picChg>
      </pc:sldChg>
      <pc:sldChg chg="modSp add ord replId">
        <pc:chgData name="Bassingthwaite, Brenda J" userId="S::b.bassingthwaite@unmc.edu::dabafcea-2515-4cc7-8542-74d5890aae1b" providerId="AD" clId="Web-{D3AA2F6B-F921-586B-61D9-74106B781333}" dt="2020-10-22T22:37:54.170" v="374" actId="20577"/>
        <pc:sldMkLst>
          <pc:docMk/>
          <pc:sldMk cId="989965495" sldId="615"/>
        </pc:sldMkLst>
        <pc:spChg chg="mod">
          <ac:chgData name="Bassingthwaite, Brenda J" userId="S::b.bassingthwaite@unmc.edu::dabafcea-2515-4cc7-8542-74d5890aae1b" providerId="AD" clId="Web-{D3AA2F6B-F921-586B-61D9-74106B781333}" dt="2020-10-22T22:37:54.170" v="374" actId="20577"/>
          <ac:spMkLst>
            <pc:docMk/>
            <pc:sldMk cId="989965495" sldId="615"/>
            <ac:spMk id="14" creationId="{66326A8E-6EFD-6C4D-910D-94EEEBE265F5}"/>
          </ac:spMkLst>
        </pc:spChg>
      </pc:sldChg>
      <pc:sldChg chg="addSp delSp modSp add ord replId">
        <pc:chgData name="Bassingthwaite, Brenda J" userId="S::b.bassingthwaite@unmc.edu::dabafcea-2515-4cc7-8542-74d5890aae1b" providerId="AD" clId="Web-{D3AA2F6B-F921-586B-61D9-74106B781333}" dt="2020-10-22T22:44:20.621" v="412" actId="1076"/>
        <pc:sldMkLst>
          <pc:docMk/>
          <pc:sldMk cId="476948281" sldId="616"/>
        </pc:sldMkLst>
        <pc:spChg chg="del mod">
          <ac:chgData name="Bassingthwaite, Brenda J" userId="S::b.bassingthwaite@unmc.edu::dabafcea-2515-4cc7-8542-74d5890aae1b" providerId="AD" clId="Web-{D3AA2F6B-F921-586B-61D9-74106B781333}" dt="2020-10-22T22:44:14.418" v="406"/>
          <ac:spMkLst>
            <pc:docMk/>
            <pc:sldMk cId="476948281" sldId="616"/>
            <ac:spMk id="4" creationId="{63A56B41-28E2-D64D-BBA1-BDBD5D05F1F1}"/>
          </ac:spMkLst>
        </pc:spChg>
        <pc:spChg chg="mod">
          <ac:chgData name="Bassingthwaite, Brenda J" userId="S::b.bassingthwaite@unmc.edu::dabafcea-2515-4cc7-8542-74d5890aae1b" providerId="AD" clId="Web-{D3AA2F6B-F921-586B-61D9-74106B781333}" dt="2020-10-22T22:44:20.621" v="412" actId="1076"/>
          <ac:spMkLst>
            <pc:docMk/>
            <pc:sldMk cId="476948281" sldId="616"/>
            <ac:spMk id="8" creationId="{70B00861-DD37-4B0C-96E2-2A218C36B2A6}"/>
          </ac:spMkLst>
        </pc:spChg>
        <pc:spChg chg="del mod">
          <ac:chgData name="Bassingthwaite, Brenda J" userId="S::b.bassingthwaite@unmc.edu::dabafcea-2515-4cc7-8542-74d5890aae1b" providerId="AD" clId="Web-{D3AA2F6B-F921-586B-61D9-74106B781333}" dt="2020-10-22T22:44:14.590" v="407"/>
          <ac:spMkLst>
            <pc:docMk/>
            <pc:sldMk cId="476948281" sldId="616"/>
            <ac:spMk id="14" creationId="{66326A8E-6EFD-6C4D-910D-94EEEBE265F5}"/>
          </ac:spMkLst>
        </pc:spChg>
        <pc:picChg chg="add mod">
          <ac:chgData name="Bassingthwaite, Brenda J" userId="S::b.bassingthwaite@unmc.edu::dabafcea-2515-4cc7-8542-74d5890aae1b" providerId="AD" clId="Web-{D3AA2F6B-F921-586B-61D9-74106B781333}" dt="2020-10-22T22:44:16.293" v="410" actId="14100"/>
          <ac:picMkLst>
            <pc:docMk/>
            <pc:sldMk cId="476948281" sldId="616"/>
            <ac:picMk id="2" creationId="{52FA543C-C85E-4F58-B4CD-79DEB575A754}"/>
          </ac:picMkLst>
        </pc:picChg>
        <pc:picChg chg="mod">
          <ac:chgData name="Bassingthwaite, Brenda J" userId="S::b.bassingthwaite@unmc.edu::dabafcea-2515-4cc7-8542-74d5890aae1b" providerId="AD" clId="Web-{D3AA2F6B-F921-586B-61D9-74106B781333}" dt="2020-10-22T22:44:18.246" v="411" actId="1076"/>
          <ac:picMkLst>
            <pc:docMk/>
            <pc:sldMk cId="476948281" sldId="616"/>
            <ac:picMk id="3" creationId="{FE2AD9B1-1CBA-4003-BABE-14013609532E}"/>
          </ac:picMkLst>
        </pc:picChg>
        <pc:picChg chg="del">
          <ac:chgData name="Bassingthwaite, Brenda J" userId="S::b.bassingthwaite@unmc.edu::dabafcea-2515-4cc7-8542-74d5890aae1b" providerId="AD" clId="Web-{D3AA2F6B-F921-586B-61D9-74106B781333}" dt="2020-10-22T22:44:14.762" v="408"/>
          <ac:picMkLst>
            <pc:docMk/>
            <pc:sldMk cId="476948281" sldId="616"/>
            <ac:picMk id="6" creationId="{608B8F5E-AA82-0842-AB7B-9D0DB4DE0560}"/>
          </ac:picMkLst>
        </pc:picChg>
      </pc:sldChg>
    </pc:docChg>
  </pc:docChgLst>
  <pc:docChgLst>
    <pc:chgData name="Hannahwest.mhttc" userId="S::hannahwest.mhttc_outlook.com#ext#@univnebrmedcntr.onmicrosoft.com::53c2d70a-d524-41fa-9185-aecfe9adaaf6" providerId="AD" clId="Web-{637B4EA2-7877-0848-C2FD-69DB919C08D5}"/>
    <pc:docChg chg="addSld modSld modSection">
      <pc:chgData name="Hannahwest.mhttc" userId="S::hannahwest.mhttc_outlook.com#ext#@univnebrmedcntr.onmicrosoft.com::53c2d70a-d524-41fa-9185-aecfe9adaaf6" providerId="AD" clId="Web-{637B4EA2-7877-0848-C2FD-69DB919C08D5}" dt="2020-11-03T16:00:51.653" v="43" actId="1076"/>
      <pc:docMkLst>
        <pc:docMk/>
      </pc:docMkLst>
      <pc:sldChg chg="addSp delSp modSp">
        <pc:chgData name="Hannahwest.mhttc" userId="S::hannahwest.mhttc_outlook.com#ext#@univnebrmedcntr.onmicrosoft.com::53c2d70a-d524-41fa-9185-aecfe9adaaf6" providerId="AD" clId="Web-{637B4EA2-7877-0848-C2FD-69DB919C08D5}" dt="2020-11-03T15:55:19.462" v="4" actId="20577"/>
        <pc:sldMkLst>
          <pc:docMk/>
          <pc:sldMk cId="62586469" sldId="349"/>
        </pc:sldMkLst>
        <pc:spChg chg="add mod">
          <ac:chgData name="Hannahwest.mhttc" userId="S::hannahwest.mhttc_outlook.com#ext#@univnebrmedcntr.onmicrosoft.com::53c2d70a-d524-41fa-9185-aecfe9adaaf6" providerId="AD" clId="Web-{637B4EA2-7877-0848-C2FD-69DB919C08D5}" dt="2020-11-03T15:55:15.118" v="2" actId="14100"/>
          <ac:spMkLst>
            <pc:docMk/>
            <pc:sldMk cId="62586469" sldId="349"/>
            <ac:spMk id="5" creationId="{01B15016-38EE-4962-B694-EE631E6350A9}"/>
          </ac:spMkLst>
        </pc:spChg>
        <pc:spChg chg="mod">
          <ac:chgData name="Hannahwest.mhttc" userId="S::hannahwest.mhttc_outlook.com#ext#@univnebrmedcntr.onmicrosoft.com::53c2d70a-d524-41fa-9185-aecfe9adaaf6" providerId="AD" clId="Web-{637B4EA2-7877-0848-C2FD-69DB919C08D5}" dt="2020-11-03T15:55:19.462" v="4" actId="20577"/>
          <ac:spMkLst>
            <pc:docMk/>
            <pc:sldMk cId="62586469" sldId="349"/>
            <ac:spMk id="16" creationId="{B3F53F79-3107-F143-BDD3-0211ACB77C47}"/>
          </ac:spMkLst>
        </pc:spChg>
        <pc:picChg chg="del">
          <ac:chgData name="Hannahwest.mhttc" userId="S::hannahwest.mhttc_outlook.com#ext#@univnebrmedcntr.onmicrosoft.com::53c2d70a-d524-41fa-9185-aecfe9adaaf6" providerId="AD" clId="Web-{637B4EA2-7877-0848-C2FD-69DB919C08D5}" dt="2020-11-03T15:55:01.304" v="1"/>
          <ac:picMkLst>
            <pc:docMk/>
            <pc:sldMk cId="62586469" sldId="349"/>
            <ac:picMk id="7" creationId="{52334022-C982-43E7-A276-66EF5DAFCB0E}"/>
          </ac:picMkLst>
        </pc:picChg>
      </pc:sldChg>
      <pc:sldChg chg="addSp modSp add replId">
        <pc:chgData name="Hannahwest.mhttc" userId="S::hannahwest.mhttc_outlook.com#ext#@univnebrmedcntr.onmicrosoft.com::53c2d70a-d524-41fa-9185-aecfe9adaaf6" providerId="AD" clId="Web-{637B4EA2-7877-0848-C2FD-69DB919C08D5}" dt="2020-11-03T16:00:51.653" v="43" actId="1076"/>
        <pc:sldMkLst>
          <pc:docMk/>
          <pc:sldMk cId="3251995994" sldId="624"/>
        </pc:sldMkLst>
        <pc:spChg chg="mod">
          <ac:chgData name="Hannahwest.mhttc" userId="S::hannahwest.mhttc_outlook.com#ext#@univnebrmedcntr.onmicrosoft.com::53c2d70a-d524-41fa-9185-aecfe9adaaf6" providerId="AD" clId="Web-{637B4EA2-7877-0848-C2FD-69DB919C08D5}" dt="2020-11-03T15:56:26.262" v="19" actId="14100"/>
          <ac:spMkLst>
            <pc:docMk/>
            <pc:sldMk cId="3251995994" sldId="624"/>
            <ac:spMk id="10" creationId="{38FA71CA-D4D4-E94D-B952-F095E7AC0171}"/>
          </ac:spMkLst>
        </pc:spChg>
        <pc:spChg chg="mod">
          <ac:chgData name="Hannahwest.mhttc" userId="S::hannahwest.mhttc_outlook.com#ext#@univnebrmedcntr.onmicrosoft.com::53c2d70a-d524-41fa-9185-aecfe9adaaf6" providerId="AD" clId="Web-{637B4EA2-7877-0848-C2FD-69DB919C08D5}" dt="2020-11-03T15:56:13.168" v="16" actId="14100"/>
          <ac:spMkLst>
            <pc:docMk/>
            <pc:sldMk cId="3251995994" sldId="624"/>
            <ac:spMk id="13" creationId="{B6AD26E9-8143-6547-8D9F-1F02B6B45F62}"/>
          </ac:spMkLst>
        </pc:spChg>
        <pc:spChg chg="mod">
          <ac:chgData name="Hannahwest.mhttc" userId="S::hannahwest.mhttc_outlook.com#ext#@univnebrmedcntr.onmicrosoft.com::53c2d70a-d524-41fa-9185-aecfe9adaaf6" providerId="AD" clId="Web-{637B4EA2-7877-0848-C2FD-69DB919C08D5}" dt="2020-11-03T15:56:18.324" v="17" actId="14100"/>
          <ac:spMkLst>
            <pc:docMk/>
            <pc:sldMk cId="3251995994" sldId="624"/>
            <ac:spMk id="16" creationId="{B3F53F79-3107-F143-BDD3-0211ACB77C47}"/>
          </ac:spMkLst>
        </pc:spChg>
        <pc:picChg chg="add mod">
          <ac:chgData name="Hannahwest.mhttc" userId="S::hannahwest.mhttc_outlook.com#ext#@univnebrmedcntr.onmicrosoft.com::53c2d70a-d524-41fa-9185-aecfe9adaaf6" providerId="AD" clId="Web-{637B4EA2-7877-0848-C2FD-69DB919C08D5}" dt="2020-11-03T16:00:36.152" v="39" actId="1076"/>
          <ac:picMkLst>
            <pc:docMk/>
            <pc:sldMk cId="3251995994" sldId="624"/>
            <ac:picMk id="3" creationId="{6888C06D-DCAA-42F2-8928-132A5C6266E3}"/>
          </ac:picMkLst>
        </pc:picChg>
        <pc:picChg chg="add mod">
          <ac:chgData name="Hannahwest.mhttc" userId="S::hannahwest.mhttc_outlook.com#ext#@univnebrmedcntr.onmicrosoft.com::53c2d70a-d524-41fa-9185-aecfe9adaaf6" providerId="AD" clId="Web-{637B4EA2-7877-0848-C2FD-69DB919C08D5}" dt="2020-11-03T16:00:42.824" v="41" actId="1076"/>
          <ac:picMkLst>
            <pc:docMk/>
            <pc:sldMk cId="3251995994" sldId="624"/>
            <ac:picMk id="5" creationId="{F6901CC8-110E-4A80-A900-CD1FA922597D}"/>
          </ac:picMkLst>
        </pc:picChg>
        <pc:picChg chg="add mod">
          <ac:chgData name="Hannahwest.mhttc" userId="S::hannahwest.mhttc_outlook.com#ext#@univnebrmedcntr.onmicrosoft.com::53c2d70a-d524-41fa-9185-aecfe9adaaf6" providerId="AD" clId="Web-{637B4EA2-7877-0848-C2FD-69DB919C08D5}" dt="2020-11-03T16:00:38.855" v="40" actId="1076"/>
          <ac:picMkLst>
            <pc:docMk/>
            <pc:sldMk cId="3251995994" sldId="624"/>
            <ac:picMk id="6" creationId="{46093C88-9652-4B5E-A3A1-8C980354C23C}"/>
          </ac:picMkLst>
        </pc:picChg>
        <pc:picChg chg="mod">
          <ac:chgData name="Hannahwest.mhttc" userId="S::hannahwest.mhttc_outlook.com#ext#@univnebrmedcntr.onmicrosoft.com::53c2d70a-d524-41fa-9185-aecfe9adaaf6" providerId="AD" clId="Web-{637B4EA2-7877-0848-C2FD-69DB919C08D5}" dt="2020-11-03T15:56:37.247" v="21" actId="1076"/>
          <ac:picMkLst>
            <pc:docMk/>
            <pc:sldMk cId="3251995994" sldId="624"/>
            <ac:picMk id="7" creationId="{52334022-C982-43E7-A276-66EF5DAFCB0E}"/>
          </ac:picMkLst>
        </pc:picChg>
        <pc:picChg chg="add mod">
          <ac:chgData name="Hannahwest.mhttc" userId="S::hannahwest.mhttc_outlook.com#ext#@univnebrmedcntr.onmicrosoft.com::53c2d70a-d524-41fa-9185-aecfe9adaaf6" providerId="AD" clId="Web-{637B4EA2-7877-0848-C2FD-69DB919C08D5}" dt="2020-11-03T16:00:51.653" v="43" actId="1076"/>
          <ac:picMkLst>
            <pc:docMk/>
            <pc:sldMk cId="3251995994" sldId="624"/>
            <ac:picMk id="8" creationId="{D09E48C3-236D-407F-81DE-241EE7BA013E}"/>
          </ac:picMkLst>
        </pc:picChg>
      </pc:sldChg>
    </pc:docChg>
  </pc:docChgLst>
  <pc:docChgLst>
    <pc:chgData name="Klepper, Christian N" userId="S::christian.klepper@unmc.edu::2da37a2d-b4cd-4128-843d-bd52557c3259" providerId="AD" clId="Web-{5A7B468E-3AE5-CCD6-46ED-81D67C5B1FC7}"/>
    <pc:docChg chg="modSld">
      <pc:chgData name="Klepper, Christian N" userId="S::christian.klepper@unmc.edu::2da37a2d-b4cd-4128-843d-bd52557c3259" providerId="AD" clId="Web-{5A7B468E-3AE5-CCD6-46ED-81D67C5B1FC7}" dt="2021-02-01T00:29:53.244" v="7"/>
      <pc:docMkLst>
        <pc:docMk/>
      </pc:docMkLst>
      <pc:sldChg chg="addCm">
        <pc:chgData name="Klepper, Christian N" userId="S::christian.klepper@unmc.edu::2da37a2d-b4cd-4128-843d-bd52557c3259" providerId="AD" clId="Web-{5A7B468E-3AE5-CCD6-46ED-81D67C5B1FC7}" dt="2021-02-01T00:28:14.821" v="0"/>
        <pc:sldMkLst>
          <pc:docMk/>
          <pc:sldMk cId="3497057399" sldId="427"/>
        </pc:sldMkLst>
      </pc:sldChg>
      <pc:sldChg chg="modNotes">
        <pc:chgData name="Klepper, Christian N" userId="S::christian.klepper@unmc.edu::2da37a2d-b4cd-4128-843d-bd52557c3259" providerId="AD" clId="Web-{5A7B468E-3AE5-CCD6-46ED-81D67C5B1FC7}" dt="2021-02-01T00:29:53.244" v="7"/>
        <pc:sldMkLst>
          <pc:docMk/>
          <pc:sldMk cId="3354780832" sldId="576"/>
        </pc:sldMkLst>
      </pc:sldChg>
      <pc:sldChg chg="addCm">
        <pc:chgData name="Klepper, Christian N" userId="S::christian.klepper@unmc.edu::2da37a2d-b4cd-4128-843d-bd52557c3259" providerId="AD" clId="Web-{5A7B468E-3AE5-CCD6-46ED-81D67C5B1FC7}" dt="2021-02-01T00:29:00.900" v="1"/>
        <pc:sldMkLst>
          <pc:docMk/>
          <pc:sldMk cId="2261267731" sldId="628"/>
        </pc:sldMkLst>
      </pc:sldChg>
    </pc:docChg>
  </pc:docChgLst>
  <pc:docChgLst>
    <pc:chgData name="Bassingthwaite, Brenda J" userId="S::b.bassingthwaite@unmc.edu::dabafcea-2515-4cc7-8542-74d5890aae1b" providerId="AD" clId="Web-{C12AE16D-ED87-5952-A644-A6CCFE22AC92}"/>
    <pc:docChg chg="addSld delSld modSection">
      <pc:chgData name="Bassingthwaite, Brenda J" userId="S::b.bassingthwaite@unmc.edu::dabafcea-2515-4cc7-8542-74d5890aae1b" providerId="AD" clId="Web-{C12AE16D-ED87-5952-A644-A6CCFE22AC92}" dt="2020-11-23T18:29:08.292" v="1"/>
      <pc:docMkLst>
        <pc:docMk/>
      </pc:docMkLst>
      <pc:sldChg chg="add del replId">
        <pc:chgData name="Bassingthwaite, Brenda J" userId="S::b.bassingthwaite@unmc.edu::dabafcea-2515-4cc7-8542-74d5890aae1b" providerId="AD" clId="Web-{C12AE16D-ED87-5952-A644-A6CCFE22AC92}" dt="2020-11-23T18:29:08.292" v="1"/>
        <pc:sldMkLst>
          <pc:docMk/>
          <pc:sldMk cId="2184563106" sldId="629"/>
        </pc:sldMkLst>
      </pc:sldChg>
    </pc:docChg>
  </pc:docChgLst>
  <pc:docChgLst>
    <pc:chgData name="Erika Franta Bretscher" userId="6UAtSAP0VuZJy0XOoP0ikJutFWZ0wYTihJwODPDv8x0=" providerId="None" clId="Web-{7F798580-A93A-4BAA-9B57-8D12DD42F4C0}"/>
    <pc:docChg chg="modSld">
      <pc:chgData name="Erika Franta Bretscher" userId="6UAtSAP0VuZJy0XOoP0ikJutFWZ0wYTihJwODPDv8x0=" providerId="None" clId="Web-{7F798580-A93A-4BAA-9B57-8D12DD42F4C0}" dt="2021-03-16T17:46:05.058" v="30" actId="20577"/>
      <pc:docMkLst>
        <pc:docMk/>
      </pc:docMkLst>
      <pc:sldChg chg="delSp">
        <pc:chgData name="Erika Franta Bretscher" userId="6UAtSAP0VuZJy0XOoP0ikJutFWZ0wYTihJwODPDv8x0=" providerId="None" clId="Web-{7F798580-A93A-4BAA-9B57-8D12DD42F4C0}" dt="2021-03-16T17:19:48.697" v="25"/>
        <pc:sldMkLst>
          <pc:docMk/>
          <pc:sldMk cId="2177719242" sldId="618"/>
        </pc:sldMkLst>
        <pc:spChg chg="del">
          <ac:chgData name="Erika Franta Bretscher" userId="6UAtSAP0VuZJy0XOoP0ikJutFWZ0wYTihJwODPDv8x0=" providerId="None" clId="Web-{7F798580-A93A-4BAA-9B57-8D12DD42F4C0}" dt="2021-03-16T17:19:48.697" v="25"/>
          <ac:spMkLst>
            <pc:docMk/>
            <pc:sldMk cId="2177719242" sldId="618"/>
            <ac:spMk id="6" creationId="{00000000-0000-0000-0000-000000000000}"/>
          </ac:spMkLst>
        </pc:spChg>
        <pc:spChg chg="del">
          <ac:chgData name="Erika Franta Bretscher" userId="6UAtSAP0VuZJy0XOoP0ikJutFWZ0wYTihJwODPDv8x0=" providerId="None" clId="Web-{7F798580-A93A-4BAA-9B57-8D12DD42F4C0}" dt="2021-03-16T17:19:48.697" v="24"/>
          <ac:spMkLst>
            <pc:docMk/>
            <pc:sldMk cId="2177719242" sldId="618"/>
            <ac:spMk id="10" creationId="{E5147E67-0849-944F-AED7-1E06253D2917}"/>
          </ac:spMkLst>
        </pc:spChg>
        <pc:spChg chg="del">
          <ac:chgData name="Erika Franta Bretscher" userId="6UAtSAP0VuZJy0XOoP0ikJutFWZ0wYTihJwODPDv8x0=" providerId="None" clId="Web-{7F798580-A93A-4BAA-9B57-8D12DD42F4C0}" dt="2021-03-16T17:19:48.697" v="23"/>
          <ac:spMkLst>
            <pc:docMk/>
            <pc:sldMk cId="2177719242" sldId="618"/>
            <ac:spMk id="11" creationId="{83B8C4A8-8CD1-764E-8072-BF838B22F09C}"/>
          </ac:spMkLst>
        </pc:spChg>
        <pc:spChg chg="del">
          <ac:chgData name="Erika Franta Bretscher" userId="6UAtSAP0VuZJy0XOoP0ikJutFWZ0wYTihJwODPDv8x0=" providerId="None" clId="Web-{7F798580-A93A-4BAA-9B57-8D12DD42F4C0}" dt="2021-03-16T17:19:48.697" v="22"/>
          <ac:spMkLst>
            <pc:docMk/>
            <pc:sldMk cId="2177719242" sldId="618"/>
            <ac:spMk id="12" creationId="{A4FD031E-C854-744F-B4B0-9FF13BFD5146}"/>
          </ac:spMkLst>
        </pc:spChg>
        <pc:spChg chg="del">
          <ac:chgData name="Erika Franta Bretscher" userId="6UAtSAP0VuZJy0XOoP0ikJutFWZ0wYTihJwODPDv8x0=" providerId="None" clId="Web-{7F798580-A93A-4BAA-9B57-8D12DD42F4C0}" dt="2021-03-16T17:19:48.697" v="21"/>
          <ac:spMkLst>
            <pc:docMk/>
            <pc:sldMk cId="2177719242" sldId="618"/>
            <ac:spMk id="13" creationId="{E2E07F4F-6B3C-8445-B89B-DC29183689CB}"/>
          </ac:spMkLst>
        </pc:spChg>
        <pc:spChg chg="del">
          <ac:chgData name="Erika Franta Bretscher" userId="6UAtSAP0VuZJy0XOoP0ikJutFWZ0wYTihJwODPDv8x0=" providerId="None" clId="Web-{7F798580-A93A-4BAA-9B57-8D12DD42F4C0}" dt="2021-03-16T17:19:48.697" v="20"/>
          <ac:spMkLst>
            <pc:docMk/>
            <pc:sldMk cId="2177719242" sldId="618"/>
            <ac:spMk id="14" creationId="{101D1450-F674-1940-B03C-B2068BC1654B}"/>
          </ac:spMkLst>
        </pc:spChg>
        <pc:spChg chg="del">
          <ac:chgData name="Erika Franta Bretscher" userId="6UAtSAP0VuZJy0XOoP0ikJutFWZ0wYTihJwODPDv8x0=" providerId="None" clId="Web-{7F798580-A93A-4BAA-9B57-8D12DD42F4C0}" dt="2021-03-16T17:19:48.697" v="19"/>
          <ac:spMkLst>
            <pc:docMk/>
            <pc:sldMk cId="2177719242" sldId="618"/>
            <ac:spMk id="15" creationId="{DBBCC2AF-E391-CA4E-80E2-F8F212CB2C93}"/>
          </ac:spMkLst>
        </pc:spChg>
        <pc:spChg chg="del">
          <ac:chgData name="Erika Franta Bretscher" userId="6UAtSAP0VuZJy0XOoP0ikJutFWZ0wYTihJwODPDv8x0=" providerId="None" clId="Web-{7F798580-A93A-4BAA-9B57-8D12DD42F4C0}" dt="2021-03-16T17:19:48.681" v="18"/>
          <ac:spMkLst>
            <pc:docMk/>
            <pc:sldMk cId="2177719242" sldId="618"/>
            <ac:spMk id="16" creationId="{E7F0F8ED-308A-0E47-8123-0E216825028E}"/>
          </ac:spMkLst>
        </pc:spChg>
        <pc:spChg chg="del">
          <ac:chgData name="Erika Franta Bretscher" userId="6UAtSAP0VuZJy0XOoP0ikJutFWZ0wYTihJwODPDv8x0=" providerId="None" clId="Web-{7F798580-A93A-4BAA-9B57-8D12DD42F4C0}" dt="2021-03-16T17:19:48.681" v="17"/>
          <ac:spMkLst>
            <pc:docMk/>
            <pc:sldMk cId="2177719242" sldId="618"/>
            <ac:spMk id="17" creationId="{4CEF5566-A011-5340-9CC5-D9A667B51847}"/>
          </ac:spMkLst>
        </pc:spChg>
        <pc:spChg chg="del">
          <ac:chgData name="Erika Franta Bretscher" userId="6UAtSAP0VuZJy0XOoP0ikJutFWZ0wYTihJwODPDv8x0=" providerId="None" clId="Web-{7F798580-A93A-4BAA-9B57-8D12DD42F4C0}" dt="2021-03-16T17:19:48.681" v="16"/>
          <ac:spMkLst>
            <pc:docMk/>
            <pc:sldMk cId="2177719242" sldId="618"/>
            <ac:spMk id="18" creationId="{2379DA44-EAB3-E441-A572-BEDE60812747}"/>
          </ac:spMkLst>
        </pc:spChg>
        <pc:spChg chg="del">
          <ac:chgData name="Erika Franta Bretscher" userId="6UAtSAP0VuZJy0XOoP0ikJutFWZ0wYTihJwODPDv8x0=" providerId="None" clId="Web-{7F798580-A93A-4BAA-9B57-8D12DD42F4C0}" dt="2021-03-16T17:19:48.681" v="15"/>
          <ac:spMkLst>
            <pc:docMk/>
            <pc:sldMk cId="2177719242" sldId="618"/>
            <ac:spMk id="19" creationId="{0C8EC4CA-BA11-9649-96C2-FC55A9F268A8}"/>
          </ac:spMkLst>
        </pc:spChg>
        <pc:spChg chg="del">
          <ac:chgData name="Erika Franta Bretscher" userId="6UAtSAP0VuZJy0XOoP0ikJutFWZ0wYTihJwODPDv8x0=" providerId="None" clId="Web-{7F798580-A93A-4BAA-9B57-8D12DD42F4C0}" dt="2021-03-16T17:19:48.681" v="14"/>
          <ac:spMkLst>
            <pc:docMk/>
            <pc:sldMk cId="2177719242" sldId="618"/>
            <ac:spMk id="20" creationId="{E2BD0A5E-B02F-44D7-931F-EB6EDD8923D7}"/>
          </ac:spMkLst>
        </pc:spChg>
        <pc:spChg chg="del">
          <ac:chgData name="Erika Franta Bretscher" userId="6UAtSAP0VuZJy0XOoP0ikJutFWZ0wYTihJwODPDv8x0=" providerId="None" clId="Web-{7F798580-A93A-4BAA-9B57-8D12DD42F4C0}" dt="2021-03-16T17:19:48.681" v="13"/>
          <ac:spMkLst>
            <pc:docMk/>
            <pc:sldMk cId="2177719242" sldId="618"/>
            <ac:spMk id="21" creationId="{784D26D5-6B39-4102-9980-FDEE07F47631}"/>
          </ac:spMkLst>
        </pc:spChg>
        <pc:spChg chg="del">
          <ac:chgData name="Erika Franta Bretscher" userId="6UAtSAP0VuZJy0XOoP0ikJutFWZ0wYTihJwODPDv8x0=" providerId="None" clId="Web-{7F798580-A93A-4BAA-9B57-8D12DD42F4C0}" dt="2021-03-16T17:19:48.681" v="12"/>
          <ac:spMkLst>
            <pc:docMk/>
            <pc:sldMk cId="2177719242" sldId="618"/>
            <ac:spMk id="22" creationId="{B01BD2B1-32E3-4EDB-82C7-5E54DE1C105B}"/>
          </ac:spMkLst>
        </pc:spChg>
        <pc:spChg chg="del">
          <ac:chgData name="Erika Franta Bretscher" userId="6UAtSAP0VuZJy0XOoP0ikJutFWZ0wYTihJwODPDv8x0=" providerId="None" clId="Web-{7F798580-A93A-4BAA-9B57-8D12DD42F4C0}" dt="2021-03-16T17:19:48.681" v="11"/>
          <ac:spMkLst>
            <pc:docMk/>
            <pc:sldMk cId="2177719242" sldId="618"/>
            <ac:spMk id="23" creationId="{4FB7BDCB-EA2F-4BAF-B85C-2F3543A5746B}"/>
          </ac:spMkLst>
        </pc:spChg>
        <pc:spChg chg="del">
          <ac:chgData name="Erika Franta Bretscher" userId="6UAtSAP0VuZJy0XOoP0ikJutFWZ0wYTihJwODPDv8x0=" providerId="None" clId="Web-{7F798580-A93A-4BAA-9B57-8D12DD42F4C0}" dt="2021-03-16T17:19:48.681" v="10"/>
          <ac:spMkLst>
            <pc:docMk/>
            <pc:sldMk cId="2177719242" sldId="618"/>
            <ac:spMk id="24" creationId="{CF11E5F7-AAA6-4029-A2F0-6C19DCDAC0D1}"/>
          </ac:spMkLst>
        </pc:spChg>
        <pc:spChg chg="del">
          <ac:chgData name="Erika Franta Bretscher" userId="6UAtSAP0VuZJy0XOoP0ikJutFWZ0wYTihJwODPDv8x0=" providerId="None" clId="Web-{7F798580-A93A-4BAA-9B57-8D12DD42F4C0}" dt="2021-03-16T17:19:48.681" v="9"/>
          <ac:spMkLst>
            <pc:docMk/>
            <pc:sldMk cId="2177719242" sldId="618"/>
            <ac:spMk id="25" creationId="{746C0309-75DA-4173-9B67-7102D39E770B}"/>
          </ac:spMkLst>
        </pc:spChg>
        <pc:spChg chg="del">
          <ac:chgData name="Erika Franta Bretscher" userId="6UAtSAP0VuZJy0XOoP0ikJutFWZ0wYTihJwODPDv8x0=" providerId="None" clId="Web-{7F798580-A93A-4BAA-9B57-8D12DD42F4C0}" dt="2021-03-16T17:19:48.681" v="8"/>
          <ac:spMkLst>
            <pc:docMk/>
            <pc:sldMk cId="2177719242" sldId="618"/>
            <ac:spMk id="26" creationId="{B81991CB-EF22-4E6D-8FE3-C2BE5C7CAC23}"/>
          </ac:spMkLst>
        </pc:spChg>
        <pc:spChg chg="del">
          <ac:chgData name="Erika Franta Bretscher" userId="6UAtSAP0VuZJy0XOoP0ikJutFWZ0wYTihJwODPDv8x0=" providerId="None" clId="Web-{7F798580-A93A-4BAA-9B57-8D12DD42F4C0}" dt="2021-03-16T17:19:48.681" v="7"/>
          <ac:spMkLst>
            <pc:docMk/>
            <pc:sldMk cId="2177719242" sldId="618"/>
            <ac:spMk id="27" creationId="{E3238A08-3AD3-4C9C-9A01-BB09F5FAED6B}"/>
          </ac:spMkLst>
        </pc:spChg>
        <pc:spChg chg="del">
          <ac:chgData name="Erika Franta Bretscher" userId="6UAtSAP0VuZJy0XOoP0ikJutFWZ0wYTihJwODPDv8x0=" providerId="None" clId="Web-{7F798580-A93A-4BAA-9B57-8D12DD42F4C0}" dt="2021-03-16T17:19:48.681" v="6"/>
          <ac:spMkLst>
            <pc:docMk/>
            <pc:sldMk cId="2177719242" sldId="618"/>
            <ac:spMk id="28" creationId="{55FB0168-A90B-466E-9BC9-DE3C5AA9A9F8}"/>
          </ac:spMkLst>
        </pc:spChg>
      </pc:sldChg>
      <pc:sldChg chg="modSp">
        <pc:chgData name="Erika Franta Bretscher" userId="6UAtSAP0VuZJy0XOoP0ikJutFWZ0wYTihJwODPDv8x0=" providerId="None" clId="Web-{7F798580-A93A-4BAA-9B57-8D12DD42F4C0}" dt="2021-03-16T17:46:05.058" v="30" actId="20577"/>
        <pc:sldMkLst>
          <pc:docMk/>
          <pc:sldMk cId="4272546737" sldId="629"/>
        </pc:sldMkLst>
        <pc:spChg chg="mod">
          <ac:chgData name="Erika Franta Bretscher" userId="6UAtSAP0VuZJy0XOoP0ikJutFWZ0wYTihJwODPDv8x0=" providerId="None" clId="Web-{7F798580-A93A-4BAA-9B57-8D12DD42F4C0}" dt="2021-03-16T17:46:05.058" v="30" actId="20577"/>
          <ac:spMkLst>
            <pc:docMk/>
            <pc:sldMk cId="4272546737" sldId="629"/>
            <ac:spMk id="3" creationId="{00000000-0000-0000-0000-000000000000}"/>
          </ac:spMkLst>
        </pc:spChg>
      </pc:sldChg>
    </pc:docChg>
  </pc:docChgLst>
  <pc:docChgLst>
    <pc:chgData name="Liebsack, Brittany K" userId="S::brittany.liebsack@unmc.edu::6e64854a-7667-48dd-943f-3b4f72804a7e" providerId="AD" clId="Web-{DE52C14F-B645-AE26-17A6-B86D557A3661}"/>
    <pc:docChg chg="delSld modSld modSection">
      <pc:chgData name="Liebsack, Brittany K" userId="S::brittany.liebsack@unmc.edu::6e64854a-7667-48dd-943f-3b4f72804a7e" providerId="AD" clId="Web-{DE52C14F-B645-AE26-17A6-B86D557A3661}" dt="2020-10-28T21:33:30.866" v="232" actId="14100"/>
      <pc:docMkLst>
        <pc:docMk/>
      </pc:docMkLst>
      <pc:sldChg chg="addSp delSp modSp">
        <pc:chgData name="Liebsack, Brittany K" userId="S::brittany.liebsack@unmc.edu::6e64854a-7667-48dd-943f-3b4f72804a7e" providerId="AD" clId="Web-{DE52C14F-B645-AE26-17A6-B86D557A3661}" dt="2020-10-28T21:33:30.866" v="232" actId="14100"/>
        <pc:sldMkLst>
          <pc:docMk/>
          <pc:sldMk cId="62586469" sldId="349"/>
        </pc:sldMkLst>
        <pc:spChg chg="add del mod">
          <ac:chgData name="Liebsack, Brittany K" userId="S::brittany.liebsack@unmc.edu::6e64854a-7667-48dd-943f-3b4f72804a7e" providerId="AD" clId="Web-{DE52C14F-B645-AE26-17A6-B86D557A3661}" dt="2020-10-28T21:30:40.051" v="220"/>
          <ac:spMkLst>
            <pc:docMk/>
            <pc:sldMk cId="62586469" sldId="349"/>
            <ac:spMk id="5" creationId="{0B68C829-C67F-4547-B5DB-788FDD1036D6}"/>
          </ac:spMkLst>
        </pc:spChg>
        <pc:spChg chg="mod">
          <ac:chgData name="Liebsack, Brittany K" userId="S::brittany.liebsack@unmc.edu::6e64854a-7667-48dd-943f-3b4f72804a7e" providerId="AD" clId="Web-{DE52C14F-B645-AE26-17A6-B86D557A3661}" dt="2020-10-28T21:22:24.091" v="2" actId="14100"/>
          <ac:spMkLst>
            <pc:docMk/>
            <pc:sldMk cId="62586469" sldId="349"/>
            <ac:spMk id="10" creationId="{38FA71CA-D4D4-E94D-B952-F095E7AC0171}"/>
          </ac:spMkLst>
        </pc:spChg>
        <pc:spChg chg="mod">
          <ac:chgData name="Liebsack, Brittany K" userId="S::brittany.liebsack@unmc.edu::6e64854a-7667-48dd-943f-3b4f72804a7e" providerId="AD" clId="Web-{DE52C14F-B645-AE26-17A6-B86D557A3661}" dt="2020-10-28T21:32:46.334" v="229" actId="20577"/>
          <ac:spMkLst>
            <pc:docMk/>
            <pc:sldMk cId="62586469" sldId="349"/>
            <ac:spMk id="16" creationId="{B3F53F79-3107-F143-BDD3-0211ACB77C47}"/>
          </ac:spMkLst>
        </pc:spChg>
        <pc:picChg chg="del">
          <ac:chgData name="Liebsack, Brittany K" userId="S::brittany.liebsack@unmc.edu::6e64854a-7667-48dd-943f-3b4f72804a7e" providerId="AD" clId="Web-{DE52C14F-B645-AE26-17A6-B86D557A3661}" dt="2020-10-28T21:21:58.856" v="0"/>
          <ac:picMkLst>
            <pc:docMk/>
            <pc:sldMk cId="62586469" sldId="349"/>
            <ac:picMk id="6" creationId="{F80EB03E-9789-E248-8D9C-D48661B0736E}"/>
          </ac:picMkLst>
        </pc:picChg>
        <pc:picChg chg="add mod ord">
          <ac:chgData name="Liebsack, Brittany K" userId="S::brittany.liebsack@unmc.edu::6e64854a-7667-48dd-943f-3b4f72804a7e" providerId="AD" clId="Web-{DE52C14F-B645-AE26-17A6-B86D557A3661}" dt="2020-10-28T21:33:30.866" v="232" actId="14100"/>
          <ac:picMkLst>
            <pc:docMk/>
            <pc:sldMk cId="62586469" sldId="349"/>
            <ac:picMk id="7" creationId="{52334022-C982-43E7-A276-66EF5DAFCB0E}"/>
          </ac:picMkLst>
        </pc:picChg>
      </pc:sldChg>
      <pc:sldChg chg="del">
        <pc:chgData name="Liebsack, Brittany K" userId="S::brittany.liebsack@unmc.edu::6e64854a-7667-48dd-943f-3b4f72804a7e" providerId="AD" clId="Web-{DE52C14F-B645-AE26-17A6-B86D557A3661}" dt="2020-10-28T21:23:12.732" v="4"/>
        <pc:sldMkLst>
          <pc:docMk/>
          <pc:sldMk cId="3651304392" sldId="558"/>
        </pc:sldMkLst>
      </pc:sldChg>
      <pc:sldChg chg="addSp delSp modSp">
        <pc:chgData name="Liebsack, Brittany K" userId="S::brittany.liebsack@unmc.edu::6e64854a-7667-48dd-943f-3b4f72804a7e" providerId="AD" clId="Web-{DE52C14F-B645-AE26-17A6-B86D557A3661}" dt="2020-10-28T21:23:34.451" v="8" actId="1076"/>
        <pc:sldMkLst>
          <pc:docMk/>
          <pc:sldMk cId="3790728680" sldId="584"/>
        </pc:sldMkLst>
        <pc:spChg chg="add mod">
          <ac:chgData name="Liebsack, Brittany K" userId="S::brittany.liebsack@unmc.edu::6e64854a-7667-48dd-943f-3b4f72804a7e" providerId="AD" clId="Web-{DE52C14F-B645-AE26-17A6-B86D557A3661}" dt="2020-10-28T21:23:34.451" v="8" actId="1076"/>
          <ac:spMkLst>
            <pc:docMk/>
            <pc:sldMk cId="3790728680" sldId="584"/>
            <ac:spMk id="5" creationId="{DE00FE6C-4B06-4FFF-8E78-D4ADB2DB47A7}"/>
          </ac:spMkLst>
        </pc:spChg>
        <pc:spChg chg="mod">
          <ac:chgData name="Liebsack, Brittany K" userId="S::brittany.liebsack@unmc.edu::6e64854a-7667-48dd-943f-3b4f72804a7e" providerId="AD" clId="Web-{DE52C14F-B645-AE26-17A6-B86D557A3661}" dt="2020-10-28T21:23:27.561" v="7" actId="14100"/>
          <ac:spMkLst>
            <pc:docMk/>
            <pc:sldMk cId="3790728680" sldId="584"/>
            <ac:spMk id="10" creationId="{38FA71CA-D4D4-E94D-B952-F095E7AC0171}"/>
          </ac:spMkLst>
        </pc:spChg>
        <pc:picChg chg="del">
          <ac:chgData name="Liebsack, Brittany K" userId="S::brittany.liebsack@unmc.edu::6e64854a-7667-48dd-943f-3b4f72804a7e" providerId="AD" clId="Web-{DE52C14F-B645-AE26-17A6-B86D557A3661}" dt="2020-10-28T21:23:17.029" v="5"/>
          <ac:picMkLst>
            <pc:docMk/>
            <pc:sldMk cId="3790728680" sldId="584"/>
            <ac:picMk id="6" creationId="{F80EB03E-9789-E248-8D9C-D48661B0736E}"/>
          </ac:picMkLst>
        </pc:picChg>
      </pc:sldChg>
      <pc:sldChg chg="del">
        <pc:chgData name="Liebsack, Brittany K" userId="S::brittany.liebsack@unmc.edu::6e64854a-7667-48dd-943f-3b4f72804a7e" providerId="AD" clId="Web-{DE52C14F-B645-AE26-17A6-B86D557A3661}" dt="2020-10-28T21:23:43.717" v="9"/>
        <pc:sldMkLst>
          <pc:docMk/>
          <pc:sldMk cId="4249002051" sldId="585"/>
        </pc:sldMkLst>
      </pc:sldChg>
    </pc:docChg>
  </pc:docChgLst>
  <pc:docChgLst>
    <pc:chgData name="Andrew" userId="ae04d6da-4694-4a7f-945d-93a5ba247a30" providerId="ADAL" clId="{F619DF5A-49E5-4960-9854-DE42F2B474CE}"/>
    <pc:docChg chg="undo custSel addSld delSld modSld sldOrd">
      <pc:chgData name="Andrew" userId="ae04d6da-4694-4a7f-945d-93a5ba247a30" providerId="ADAL" clId="{F619DF5A-49E5-4960-9854-DE42F2B474CE}" dt="2020-10-16T18:21:36.598" v="6193" actId="20577"/>
      <pc:docMkLst>
        <pc:docMk/>
      </pc:docMkLst>
      <pc:sldChg chg="modTransition">
        <pc:chgData name="Andrew" userId="ae04d6da-4694-4a7f-945d-93a5ba247a30" providerId="ADAL" clId="{F619DF5A-49E5-4960-9854-DE42F2B474CE}" dt="2020-10-16T18:00:47.924" v="3970"/>
        <pc:sldMkLst>
          <pc:docMk/>
          <pc:sldMk cId="2423513216" sldId="326"/>
        </pc:sldMkLst>
      </pc:sldChg>
      <pc:sldChg chg="modSp ord modTransition modNotesTx">
        <pc:chgData name="Andrew" userId="ae04d6da-4694-4a7f-945d-93a5ba247a30" providerId="ADAL" clId="{F619DF5A-49E5-4960-9854-DE42F2B474CE}" dt="2020-10-16T18:21:04.791" v="6173" actId="20577"/>
        <pc:sldMkLst>
          <pc:docMk/>
          <pc:sldMk cId="3360211451" sldId="328"/>
        </pc:sldMkLst>
        <pc:spChg chg="mod">
          <ac:chgData name="Andrew" userId="ae04d6da-4694-4a7f-945d-93a5ba247a30" providerId="ADAL" clId="{F619DF5A-49E5-4960-9854-DE42F2B474CE}" dt="2020-10-16T18:01:04.558" v="3976" actId="20577"/>
          <ac:spMkLst>
            <pc:docMk/>
            <pc:sldMk cId="3360211451" sldId="328"/>
            <ac:spMk id="5" creationId="{E4621D46-D9E9-E24A-9D4E-8F5B6008C952}"/>
          </ac:spMkLst>
        </pc:spChg>
        <pc:spChg chg="mod">
          <ac:chgData name="Andrew" userId="ae04d6da-4694-4a7f-945d-93a5ba247a30" providerId="ADAL" clId="{F619DF5A-49E5-4960-9854-DE42F2B474CE}" dt="2020-10-16T17:52:35.086" v="3962" actId="1076"/>
          <ac:spMkLst>
            <pc:docMk/>
            <pc:sldMk cId="3360211451" sldId="328"/>
            <ac:spMk id="10" creationId="{3DD471C4-4F6A-BB48-8E48-1C6AE514B32A}"/>
          </ac:spMkLst>
        </pc:spChg>
        <pc:spChg chg="mod">
          <ac:chgData name="Andrew" userId="ae04d6da-4694-4a7f-945d-93a5ba247a30" providerId="ADAL" clId="{F619DF5A-49E5-4960-9854-DE42F2B474CE}" dt="2020-10-16T17:52:52.455" v="3963" actId="1076"/>
          <ac:spMkLst>
            <pc:docMk/>
            <pc:sldMk cId="3360211451" sldId="328"/>
            <ac:spMk id="11" creationId="{40655B8D-614D-4141-BBA8-09F5F6286FD8}"/>
          </ac:spMkLst>
        </pc:spChg>
        <pc:spChg chg="mod">
          <ac:chgData name="Andrew" userId="ae04d6da-4694-4a7f-945d-93a5ba247a30" providerId="ADAL" clId="{F619DF5A-49E5-4960-9854-DE42F2B474CE}" dt="2020-10-16T17:52:35.086" v="3962" actId="1076"/>
          <ac:spMkLst>
            <pc:docMk/>
            <pc:sldMk cId="3360211451" sldId="328"/>
            <ac:spMk id="13" creationId="{75DBA0B4-D86C-404E-A8F3-123A53B2D5EA}"/>
          </ac:spMkLst>
        </pc:spChg>
        <pc:spChg chg="mod">
          <ac:chgData name="Andrew" userId="ae04d6da-4694-4a7f-945d-93a5ba247a30" providerId="ADAL" clId="{F619DF5A-49E5-4960-9854-DE42F2B474CE}" dt="2020-10-16T17:52:52.455" v="3963" actId="1076"/>
          <ac:spMkLst>
            <pc:docMk/>
            <pc:sldMk cId="3360211451" sldId="328"/>
            <ac:spMk id="14" creationId="{07BD7121-4F87-D745-9F21-C619F1E17348}"/>
          </ac:spMkLst>
        </pc:spChg>
        <pc:picChg chg="mod">
          <ac:chgData name="Andrew" userId="ae04d6da-4694-4a7f-945d-93a5ba247a30" providerId="ADAL" clId="{F619DF5A-49E5-4960-9854-DE42F2B474CE}" dt="2020-10-16T17:52:52.455" v="3963" actId="1076"/>
          <ac:picMkLst>
            <pc:docMk/>
            <pc:sldMk cId="3360211451" sldId="328"/>
            <ac:picMk id="20" creationId="{AF5E89F3-5267-674C-8144-507FEC593A25}"/>
          </ac:picMkLst>
        </pc:picChg>
        <pc:picChg chg="mod">
          <ac:chgData name="Andrew" userId="ae04d6da-4694-4a7f-945d-93a5ba247a30" providerId="ADAL" clId="{F619DF5A-49E5-4960-9854-DE42F2B474CE}" dt="2020-10-16T17:52:35.086" v="3962" actId="1076"/>
          <ac:picMkLst>
            <pc:docMk/>
            <pc:sldMk cId="3360211451" sldId="328"/>
            <ac:picMk id="22" creationId="{A658C0F5-AD0F-EB40-ADBB-B10A67191D9E}"/>
          </ac:picMkLst>
        </pc:picChg>
      </pc:sldChg>
      <pc:sldChg chg="modSp">
        <pc:chgData name="Andrew" userId="ae04d6da-4694-4a7f-945d-93a5ba247a30" providerId="ADAL" clId="{F619DF5A-49E5-4960-9854-DE42F2B474CE}" dt="2020-10-16T15:42:42.275" v="28" actId="20577"/>
        <pc:sldMkLst>
          <pc:docMk/>
          <pc:sldMk cId="62586469" sldId="349"/>
        </pc:sldMkLst>
        <pc:spChg chg="mod">
          <ac:chgData name="Andrew" userId="ae04d6da-4694-4a7f-945d-93a5ba247a30" providerId="ADAL" clId="{F619DF5A-49E5-4960-9854-DE42F2B474CE}" dt="2020-10-16T15:41:17.897" v="8" actId="20577"/>
          <ac:spMkLst>
            <pc:docMk/>
            <pc:sldMk cId="62586469" sldId="349"/>
            <ac:spMk id="2" creationId="{BC03CE87-13EC-45A2-B7D3-A61AB2423B4B}"/>
          </ac:spMkLst>
        </pc:spChg>
        <pc:spChg chg="mod">
          <ac:chgData name="Andrew" userId="ae04d6da-4694-4a7f-945d-93a5ba247a30" providerId="ADAL" clId="{F619DF5A-49E5-4960-9854-DE42F2B474CE}" dt="2020-10-16T15:42:42.275" v="28" actId="20577"/>
          <ac:spMkLst>
            <pc:docMk/>
            <pc:sldMk cId="62586469" sldId="349"/>
            <ac:spMk id="16" creationId="{B3F53F79-3107-F143-BDD3-0211ACB77C47}"/>
          </ac:spMkLst>
        </pc:spChg>
      </pc:sldChg>
      <pc:sldChg chg="del">
        <pc:chgData name="Andrew" userId="ae04d6da-4694-4a7f-945d-93a5ba247a30" providerId="ADAL" clId="{F619DF5A-49E5-4960-9854-DE42F2B474CE}" dt="2020-10-16T15:43:13.334" v="37" actId="2696"/>
        <pc:sldMkLst>
          <pc:docMk/>
          <pc:sldMk cId="567407854" sldId="372"/>
        </pc:sldMkLst>
      </pc:sldChg>
      <pc:sldChg chg="del">
        <pc:chgData name="Andrew" userId="ae04d6da-4694-4a7f-945d-93a5ba247a30" providerId="ADAL" clId="{F619DF5A-49E5-4960-9854-DE42F2B474CE}" dt="2020-10-16T15:43:14.217" v="38" actId="2696"/>
        <pc:sldMkLst>
          <pc:docMk/>
          <pc:sldMk cId="951640500" sldId="376"/>
        </pc:sldMkLst>
      </pc:sldChg>
      <pc:sldChg chg="addSp delSp">
        <pc:chgData name="Andrew" userId="ae04d6da-4694-4a7f-945d-93a5ba247a30" providerId="ADAL" clId="{F619DF5A-49E5-4960-9854-DE42F2B474CE}" dt="2020-10-16T17:59:38.679" v="3967"/>
        <pc:sldMkLst>
          <pc:docMk/>
          <pc:sldMk cId="3218242046" sldId="406"/>
        </pc:sldMkLst>
        <pc:picChg chg="add del">
          <ac:chgData name="Andrew" userId="ae04d6da-4694-4a7f-945d-93a5ba247a30" providerId="ADAL" clId="{F619DF5A-49E5-4960-9854-DE42F2B474CE}" dt="2020-10-16T17:59:38.679" v="3967"/>
          <ac:picMkLst>
            <pc:docMk/>
            <pc:sldMk cId="3218242046" sldId="406"/>
            <ac:picMk id="1026" creationId="{ACECB9C8-1D7B-41A3-8B7C-8E0B1DDE10AC}"/>
          </ac:picMkLst>
        </pc:picChg>
      </pc:sldChg>
      <pc:sldChg chg="ord">
        <pc:chgData name="Andrew" userId="ae04d6da-4694-4a7f-945d-93a5ba247a30" providerId="ADAL" clId="{F619DF5A-49E5-4960-9854-DE42F2B474CE}" dt="2020-10-16T15:46:11.273" v="41"/>
        <pc:sldMkLst>
          <pc:docMk/>
          <pc:sldMk cId="1300374894" sldId="424"/>
        </pc:sldMkLst>
      </pc:sldChg>
      <pc:sldChg chg="del">
        <pc:chgData name="Andrew" userId="ae04d6da-4694-4a7f-945d-93a5ba247a30" providerId="ADAL" clId="{F619DF5A-49E5-4960-9854-DE42F2B474CE}" dt="2020-10-16T17:59:31.976" v="3965" actId="2696"/>
        <pc:sldMkLst>
          <pc:docMk/>
          <pc:sldMk cId="167624509" sldId="434"/>
        </pc:sldMkLst>
      </pc:sldChg>
      <pc:sldChg chg="ord">
        <pc:chgData name="Andrew" userId="ae04d6da-4694-4a7f-945d-93a5ba247a30" providerId="ADAL" clId="{F619DF5A-49E5-4960-9854-DE42F2B474CE}" dt="2020-10-16T15:43:07.693" v="36"/>
        <pc:sldMkLst>
          <pc:docMk/>
          <pc:sldMk cId="3651304392" sldId="558"/>
        </pc:sldMkLst>
      </pc:sldChg>
      <pc:sldChg chg="modNotesTx">
        <pc:chgData name="Andrew" userId="ae04d6da-4694-4a7f-945d-93a5ba247a30" providerId="ADAL" clId="{F619DF5A-49E5-4960-9854-DE42F2B474CE}" dt="2020-10-16T18:21:36.598" v="6193" actId="20577"/>
        <pc:sldMkLst>
          <pc:docMk/>
          <pc:sldMk cId="2643654776" sldId="567"/>
        </pc:sldMkLst>
      </pc:sldChg>
      <pc:sldChg chg="modTransition">
        <pc:chgData name="Andrew" userId="ae04d6da-4694-4a7f-945d-93a5ba247a30" providerId="ADAL" clId="{F619DF5A-49E5-4960-9854-DE42F2B474CE}" dt="2020-10-16T18:00:47.924" v="3970"/>
        <pc:sldMkLst>
          <pc:docMk/>
          <pc:sldMk cId="3764309429" sldId="574"/>
        </pc:sldMkLst>
      </pc:sldChg>
      <pc:sldChg chg="modSp ord modNotesTx">
        <pc:chgData name="Andrew" userId="ae04d6da-4694-4a7f-945d-93a5ba247a30" providerId="ADAL" clId="{F619DF5A-49E5-4960-9854-DE42F2B474CE}" dt="2020-10-16T17:51:05.956" v="3950" actId="20577"/>
        <pc:sldMkLst>
          <pc:docMk/>
          <pc:sldMk cId="3354780832" sldId="576"/>
        </pc:sldMkLst>
        <pc:spChg chg="mod">
          <ac:chgData name="Andrew" userId="ae04d6da-4694-4a7f-945d-93a5ba247a30" providerId="ADAL" clId="{F619DF5A-49E5-4960-9854-DE42F2B474CE}" dt="2020-10-16T15:50:10.950" v="185" actId="20577"/>
          <ac:spMkLst>
            <pc:docMk/>
            <pc:sldMk cId="3354780832" sldId="576"/>
            <ac:spMk id="14" creationId="{66326A8E-6EFD-6C4D-910D-94EEEBE265F5}"/>
          </ac:spMkLst>
        </pc:spChg>
      </pc:sldChg>
      <pc:sldChg chg="modTransition">
        <pc:chgData name="Andrew" userId="ae04d6da-4694-4a7f-945d-93a5ba247a30" providerId="ADAL" clId="{F619DF5A-49E5-4960-9854-DE42F2B474CE}" dt="2020-10-16T18:00:47.924" v="3970"/>
        <pc:sldMkLst>
          <pc:docMk/>
          <pc:sldMk cId="3663941394" sldId="578"/>
        </pc:sldMkLst>
      </pc:sldChg>
      <pc:sldChg chg="ord modNotesTx">
        <pc:chgData name="Andrew" userId="ae04d6da-4694-4a7f-945d-93a5ba247a30" providerId="ADAL" clId="{F619DF5A-49E5-4960-9854-DE42F2B474CE}" dt="2020-10-16T17:51:25.685" v="3954" actId="20577"/>
        <pc:sldMkLst>
          <pc:docMk/>
          <pc:sldMk cId="1622568882" sldId="579"/>
        </pc:sldMkLst>
      </pc:sldChg>
      <pc:sldChg chg="modTransition">
        <pc:chgData name="Andrew" userId="ae04d6da-4694-4a7f-945d-93a5ba247a30" providerId="ADAL" clId="{F619DF5A-49E5-4960-9854-DE42F2B474CE}" dt="2020-10-16T18:00:47.924" v="3970"/>
        <pc:sldMkLst>
          <pc:docMk/>
          <pc:sldMk cId="4245739990" sldId="580"/>
        </pc:sldMkLst>
      </pc:sldChg>
      <pc:sldChg chg="addSp delSp modSp add ord setBg delDesignElem">
        <pc:chgData name="Andrew" userId="ae04d6da-4694-4a7f-945d-93a5ba247a30" providerId="ADAL" clId="{F619DF5A-49E5-4960-9854-DE42F2B474CE}" dt="2020-10-16T18:14:01.182" v="3998" actId="20577"/>
        <pc:sldMkLst>
          <pc:docMk/>
          <pc:sldMk cId="3980480515" sldId="581"/>
        </pc:sldMkLst>
        <pc:spChg chg="mod">
          <ac:chgData name="Andrew" userId="ae04d6da-4694-4a7f-945d-93a5ba247a30" providerId="ADAL" clId="{F619DF5A-49E5-4960-9854-DE42F2B474CE}" dt="2020-10-16T18:14:01.182" v="3998" actId="20577"/>
          <ac:spMkLst>
            <pc:docMk/>
            <pc:sldMk cId="3980480515" sldId="581"/>
            <ac:spMk id="6" creationId="{B2382861-C1F1-4DCB-9B62-6F88CA446885}"/>
          </ac:spMkLst>
        </pc:spChg>
        <pc:spChg chg="add mod">
          <ac:chgData name="Andrew" userId="ae04d6da-4694-4a7f-945d-93a5ba247a30" providerId="ADAL" clId="{F619DF5A-49E5-4960-9854-DE42F2B474CE}" dt="2020-10-16T18:13:45.061" v="3987" actId="571"/>
          <ac:spMkLst>
            <pc:docMk/>
            <pc:sldMk cId="3980480515" sldId="581"/>
            <ac:spMk id="7" creationId="{35370706-9785-4A79-8A27-0E3C217AE811}"/>
          </ac:spMkLst>
        </pc:spChg>
        <pc:spChg chg="del">
          <ac:chgData name="Andrew" userId="ae04d6da-4694-4a7f-945d-93a5ba247a30" providerId="ADAL" clId="{F619DF5A-49E5-4960-9854-DE42F2B474CE}" dt="2020-10-16T18:00:24.447" v="3969"/>
          <ac:spMkLst>
            <pc:docMk/>
            <pc:sldMk cId="3980480515" sldId="581"/>
            <ac:spMk id="14" creationId="{42A4FC2C-047E-45A5-965D-8E1E3BF09BC6}"/>
          </ac:spMkLst>
        </pc:spChg>
      </pc:sldChg>
      <pc:sldChg chg="modTransition">
        <pc:chgData name="Andrew" userId="ae04d6da-4694-4a7f-945d-93a5ba247a30" providerId="ADAL" clId="{F619DF5A-49E5-4960-9854-DE42F2B474CE}" dt="2020-10-16T18:00:47.924" v="3970"/>
        <pc:sldMkLst>
          <pc:docMk/>
          <pc:sldMk cId="2987003102" sldId="582"/>
        </pc:sldMkLst>
      </pc:sldChg>
      <pc:sldChg chg="modTransition">
        <pc:chgData name="Andrew" userId="ae04d6da-4694-4a7f-945d-93a5ba247a30" providerId="ADAL" clId="{F619DF5A-49E5-4960-9854-DE42F2B474CE}" dt="2020-10-16T18:00:47.924" v="3970"/>
        <pc:sldMkLst>
          <pc:docMk/>
          <pc:sldMk cId="2308046699" sldId="583"/>
        </pc:sldMkLst>
      </pc:sldChg>
      <pc:sldChg chg="modSp add">
        <pc:chgData name="Andrew" userId="ae04d6da-4694-4a7f-945d-93a5ba247a30" providerId="ADAL" clId="{F619DF5A-49E5-4960-9854-DE42F2B474CE}" dt="2020-10-16T15:42:49.828" v="33" actId="20577"/>
        <pc:sldMkLst>
          <pc:docMk/>
          <pc:sldMk cId="3790728680" sldId="584"/>
        </pc:sldMkLst>
        <pc:spChg chg="mod">
          <ac:chgData name="Andrew" userId="ae04d6da-4694-4a7f-945d-93a5ba247a30" providerId="ADAL" clId="{F619DF5A-49E5-4960-9854-DE42F2B474CE}" dt="2020-10-16T15:41:22.868" v="18" actId="20577"/>
          <ac:spMkLst>
            <pc:docMk/>
            <pc:sldMk cId="3790728680" sldId="584"/>
            <ac:spMk id="2" creationId="{BC03CE87-13EC-45A2-B7D3-A61AB2423B4B}"/>
          </ac:spMkLst>
        </pc:spChg>
        <pc:spChg chg="mod">
          <ac:chgData name="Andrew" userId="ae04d6da-4694-4a7f-945d-93a5ba247a30" providerId="ADAL" clId="{F619DF5A-49E5-4960-9854-DE42F2B474CE}" dt="2020-10-16T15:42:49.828" v="33" actId="20577"/>
          <ac:spMkLst>
            <pc:docMk/>
            <pc:sldMk cId="3790728680" sldId="584"/>
            <ac:spMk id="16" creationId="{B3F53F79-3107-F143-BDD3-0211ACB77C47}"/>
          </ac:spMkLst>
        </pc:spChg>
      </pc:sldChg>
      <pc:sldChg chg="delSp add setBg delDesignElem">
        <pc:chgData name="Andrew" userId="ae04d6da-4694-4a7f-945d-93a5ba247a30" providerId="ADAL" clId="{F619DF5A-49E5-4960-9854-DE42F2B474CE}" dt="2020-10-16T15:42:59.816" v="35"/>
        <pc:sldMkLst>
          <pc:docMk/>
          <pc:sldMk cId="4249002051" sldId="585"/>
        </pc:sldMkLst>
        <pc:spChg chg="del">
          <ac:chgData name="Andrew" userId="ae04d6da-4694-4a7f-945d-93a5ba247a30" providerId="ADAL" clId="{F619DF5A-49E5-4960-9854-DE42F2B474CE}" dt="2020-10-16T15:42:59.816" v="35"/>
          <ac:spMkLst>
            <pc:docMk/>
            <pc:sldMk cId="4249002051" sldId="585"/>
            <ac:spMk id="14" creationId="{11BE3FA7-0D70-4431-814F-D8C40576EA93}"/>
          </ac:spMkLst>
        </pc:spChg>
      </pc:sldChg>
    </pc:docChg>
  </pc:docChgLst>
  <pc:docChgLst>
    <pc:chgData name="Robinson, Lauren" userId="S::lauren.robinson@unmc.edu::22e387c9-68ee-425f-a93e-5e937f8b0ed3" providerId="AD" clId="Web-{2FFB8495-9F69-D3DB-3BA1-80AB135177ED}"/>
    <pc:docChg chg="modSld">
      <pc:chgData name="Robinson, Lauren" userId="S::lauren.robinson@unmc.edu::22e387c9-68ee-425f-a93e-5e937f8b0ed3" providerId="AD" clId="Web-{2FFB8495-9F69-D3DB-3BA1-80AB135177ED}" dt="2021-02-09T20:13:20.839" v="1" actId="1076"/>
      <pc:docMkLst>
        <pc:docMk/>
      </pc:docMkLst>
      <pc:sldChg chg="modSp">
        <pc:chgData name="Robinson, Lauren" userId="S::lauren.robinson@unmc.edu::22e387c9-68ee-425f-a93e-5e937f8b0ed3" providerId="AD" clId="Web-{2FFB8495-9F69-D3DB-3BA1-80AB135177ED}" dt="2021-02-09T20:13:20.839" v="1" actId="1076"/>
        <pc:sldMkLst>
          <pc:docMk/>
          <pc:sldMk cId="4271842360" sldId="631"/>
        </pc:sldMkLst>
        <pc:spChg chg="mod">
          <ac:chgData name="Robinson, Lauren" userId="S::lauren.robinson@unmc.edu::22e387c9-68ee-425f-a93e-5e937f8b0ed3" providerId="AD" clId="Web-{2FFB8495-9F69-D3DB-3BA1-80AB135177ED}" dt="2021-02-09T20:13:20.839" v="1" actId="1076"/>
          <ac:spMkLst>
            <pc:docMk/>
            <pc:sldMk cId="4271842360" sldId="631"/>
            <ac:spMk id="25" creationId="{6A8B13BD-20B6-4852-A0A1-1F94707CF701}"/>
          </ac:spMkLst>
        </pc:spChg>
      </pc:sldChg>
    </pc:docChg>
  </pc:docChgLst>
  <pc:docChgLst>
    <pc:chgData name="Andrew" userId="ae04d6da-4694-4a7f-945d-93a5ba247a30" providerId="ADAL" clId="{C139AAF8-DBF0-4888-81A6-85F77CDC3BB5}"/>
    <pc:docChg chg="undo custSel mod addSld delSld modSld sldOrd">
      <pc:chgData name="Andrew" userId="ae04d6da-4694-4a7f-945d-93a5ba247a30" providerId="ADAL" clId="{C139AAF8-DBF0-4888-81A6-85F77CDC3BB5}" dt="2020-09-20T22:09:48.246" v="13953" actId="20577"/>
      <pc:docMkLst>
        <pc:docMk/>
      </pc:docMkLst>
      <pc:sldChg chg="addSp delSp modSp del">
        <pc:chgData name="Andrew" userId="ae04d6da-4694-4a7f-945d-93a5ba247a30" providerId="ADAL" clId="{C139AAF8-DBF0-4888-81A6-85F77CDC3BB5}" dt="2020-09-02T19:27:36.675" v="264" actId="2696"/>
        <pc:sldMkLst>
          <pc:docMk/>
          <pc:sldMk cId="2490059903" sldId="303"/>
        </pc:sldMkLst>
        <pc:spChg chg="mod">
          <ac:chgData name="Andrew" userId="ae04d6da-4694-4a7f-945d-93a5ba247a30" providerId="ADAL" clId="{C139AAF8-DBF0-4888-81A6-85F77CDC3BB5}" dt="2020-09-02T19:13:31.221" v="45" actId="20577"/>
          <ac:spMkLst>
            <pc:docMk/>
            <pc:sldMk cId="2490059903" sldId="303"/>
            <ac:spMk id="2" creationId="{FC440E74-A654-4362-B182-944EC923E4FC}"/>
          </ac:spMkLst>
        </pc:spChg>
        <pc:spChg chg="add del mod">
          <ac:chgData name="Andrew" userId="ae04d6da-4694-4a7f-945d-93a5ba247a30" providerId="ADAL" clId="{C139AAF8-DBF0-4888-81A6-85F77CDC3BB5}" dt="2020-09-02T19:13:53.027" v="55" actId="20577"/>
          <ac:spMkLst>
            <pc:docMk/>
            <pc:sldMk cId="2490059903" sldId="303"/>
            <ac:spMk id="3" creationId="{808C925A-84E8-476D-AF66-097F124E1850}"/>
          </ac:spMkLst>
        </pc:spChg>
        <pc:spChg chg="add del mod">
          <ac:chgData name="Andrew" userId="ae04d6da-4694-4a7f-945d-93a5ba247a30" providerId="ADAL" clId="{C139AAF8-DBF0-4888-81A6-85F77CDC3BB5}" dt="2020-09-02T19:13:39.036" v="47" actId="478"/>
          <ac:spMkLst>
            <pc:docMk/>
            <pc:sldMk cId="2490059903" sldId="303"/>
            <ac:spMk id="7" creationId="{8FE82277-258F-450B-AB35-703EA3E9336E}"/>
          </ac:spMkLst>
        </pc:spChg>
      </pc:sldChg>
      <pc:sldChg chg="del">
        <pc:chgData name="Andrew" userId="ae04d6da-4694-4a7f-945d-93a5ba247a30" providerId="ADAL" clId="{C139AAF8-DBF0-4888-81A6-85F77CDC3BB5}" dt="2020-09-02T19:16:03.533" v="95" actId="2696"/>
        <pc:sldMkLst>
          <pc:docMk/>
          <pc:sldMk cId="3580868866" sldId="305"/>
        </pc:sldMkLst>
      </pc:sldChg>
      <pc:sldChg chg="del">
        <pc:chgData name="Andrew" userId="ae04d6da-4694-4a7f-945d-93a5ba247a30" providerId="ADAL" clId="{C139AAF8-DBF0-4888-81A6-85F77CDC3BB5}" dt="2020-09-02T19:16:04.120" v="96" actId="2696"/>
        <pc:sldMkLst>
          <pc:docMk/>
          <pc:sldMk cId="3385973483" sldId="306"/>
        </pc:sldMkLst>
      </pc:sldChg>
      <pc:sldChg chg="del">
        <pc:chgData name="Andrew" userId="ae04d6da-4694-4a7f-945d-93a5ba247a30" providerId="ADAL" clId="{C139AAF8-DBF0-4888-81A6-85F77CDC3BB5}" dt="2020-09-02T19:16:19.340" v="108" actId="2696"/>
        <pc:sldMkLst>
          <pc:docMk/>
          <pc:sldMk cId="2470400222" sldId="308"/>
        </pc:sldMkLst>
      </pc:sldChg>
      <pc:sldChg chg="del">
        <pc:chgData name="Andrew" userId="ae04d6da-4694-4a7f-945d-93a5ba247a30" providerId="ADAL" clId="{C139AAF8-DBF0-4888-81A6-85F77CDC3BB5}" dt="2020-09-02T19:16:18.303" v="107" actId="2696"/>
        <pc:sldMkLst>
          <pc:docMk/>
          <pc:sldMk cId="4195550978" sldId="311"/>
        </pc:sldMkLst>
      </pc:sldChg>
      <pc:sldChg chg="del">
        <pc:chgData name="Andrew" userId="ae04d6da-4694-4a7f-945d-93a5ba247a30" providerId="ADAL" clId="{C139AAF8-DBF0-4888-81A6-85F77CDC3BB5}" dt="2020-09-02T19:16:02.722" v="94" actId="2696"/>
        <pc:sldMkLst>
          <pc:docMk/>
          <pc:sldMk cId="412500758" sldId="314"/>
        </pc:sldMkLst>
      </pc:sldChg>
      <pc:sldChg chg="del">
        <pc:chgData name="Andrew" userId="ae04d6da-4694-4a7f-945d-93a5ba247a30" providerId="ADAL" clId="{C139AAF8-DBF0-4888-81A6-85F77CDC3BB5}" dt="2020-09-02T19:16:59.293" v="129" actId="2696"/>
        <pc:sldMkLst>
          <pc:docMk/>
          <pc:sldMk cId="3980503105" sldId="315"/>
        </pc:sldMkLst>
      </pc:sldChg>
      <pc:sldChg chg="del">
        <pc:chgData name="Andrew" userId="ae04d6da-4694-4a7f-945d-93a5ba247a30" providerId="ADAL" clId="{C139AAF8-DBF0-4888-81A6-85F77CDC3BB5}" dt="2020-09-02T19:16:59.273" v="128" actId="2696"/>
        <pc:sldMkLst>
          <pc:docMk/>
          <pc:sldMk cId="3909737020" sldId="316"/>
        </pc:sldMkLst>
      </pc:sldChg>
      <pc:sldChg chg="del">
        <pc:chgData name="Andrew" userId="ae04d6da-4694-4a7f-945d-93a5ba247a30" providerId="ADAL" clId="{C139AAF8-DBF0-4888-81A6-85F77CDC3BB5}" dt="2020-09-02T19:16:58.999" v="115" actId="2696"/>
        <pc:sldMkLst>
          <pc:docMk/>
          <pc:sldMk cId="2521730239" sldId="317"/>
        </pc:sldMkLst>
      </pc:sldChg>
      <pc:sldChg chg="del">
        <pc:chgData name="Andrew" userId="ae04d6da-4694-4a7f-945d-93a5ba247a30" providerId="ADAL" clId="{C139AAF8-DBF0-4888-81A6-85F77CDC3BB5}" dt="2020-09-02T19:16:58.986" v="114" actId="2696"/>
        <pc:sldMkLst>
          <pc:docMk/>
          <pc:sldMk cId="519293596" sldId="318"/>
        </pc:sldMkLst>
      </pc:sldChg>
      <pc:sldChg chg="addSp modSp ord modNotesTx">
        <pc:chgData name="Andrew" userId="ae04d6da-4694-4a7f-945d-93a5ba247a30" providerId="ADAL" clId="{C139AAF8-DBF0-4888-81A6-85F77CDC3BB5}" dt="2020-09-20T22:05:39.199" v="12426" actId="20577"/>
        <pc:sldMkLst>
          <pc:docMk/>
          <pc:sldMk cId="2454243716" sldId="319"/>
        </pc:sldMkLst>
        <pc:spChg chg="mod">
          <ac:chgData name="Andrew" userId="ae04d6da-4694-4a7f-945d-93a5ba247a30" providerId="ADAL" clId="{C139AAF8-DBF0-4888-81A6-85F77CDC3BB5}" dt="2020-09-02T19:40:53.398" v="1075" actId="20577"/>
          <ac:spMkLst>
            <pc:docMk/>
            <pc:sldMk cId="2454243716" sldId="319"/>
            <ac:spMk id="5" creationId="{B5956B6C-2A30-194B-B5BE-8B7B308ECF94}"/>
          </ac:spMkLst>
        </pc:spChg>
        <pc:spChg chg="mod">
          <ac:chgData name="Andrew" userId="ae04d6da-4694-4a7f-945d-93a5ba247a30" providerId="ADAL" clId="{C139AAF8-DBF0-4888-81A6-85F77CDC3BB5}" dt="2020-09-11T18:34:22.042" v="4500" actId="1076"/>
          <ac:spMkLst>
            <pc:docMk/>
            <pc:sldMk cId="2454243716" sldId="319"/>
            <ac:spMk id="7" creationId="{E15C4491-5A26-6249-8108-9565687FA90F}"/>
          </ac:spMkLst>
        </pc:spChg>
        <pc:spChg chg="mod">
          <ac:chgData name="Andrew" userId="ae04d6da-4694-4a7f-945d-93a5ba247a30" providerId="ADAL" clId="{C139AAF8-DBF0-4888-81A6-85F77CDC3BB5}" dt="2020-09-11T18:34:22.042" v="4500" actId="1076"/>
          <ac:spMkLst>
            <pc:docMk/>
            <pc:sldMk cId="2454243716" sldId="319"/>
            <ac:spMk id="18" creationId="{0AA1D351-4AFE-4148-9A09-B2BA5769F503}"/>
          </ac:spMkLst>
        </pc:spChg>
        <pc:spChg chg="mod">
          <ac:chgData name="Andrew" userId="ae04d6da-4694-4a7f-945d-93a5ba247a30" providerId="ADAL" clId="{C139AAF8-DBF0-4888-81A6-85F77CDC3BB5}" dt="2020-09-02T19:42:03.325" v="1209" actId="1076"/>
          <ac:spMkLst>
            <pc:docMk/>
            <pc:sldMk cId="2454243716" sldId="319"/>
            <ac:spMk id="19" creationId="{EBE96CF9-C8E7-4240-8BB2-77EB1EF008A6}"/>
          </ac:spMkLst>
        </pc:spChg>
        <pc:spChg chg="mod">
          <ac:chgData name="Andrew" userId="ae04d6da-4694-4a7f-945d-93a5ba247a30" providerId="ADAL" clId="{C139AAF8-DBF0-4888-81A6-85F77CDC3BB5}" dt="2020-09-11T18:34:51.691" v="4566" actId="1076"/>
          <ac:spMkLst>
            <pc:docMk/>
            <pc:sldMk cId="2454243716" sldId="319"/>
            <ac:spMk id="27" creationId="{EE4E0E96-B1A3-4E8C-A2A9-6FDD0B6814F2}"/>
          </ac:spMkLst>
        </pc:spChg>
        <pc:grpChg chg="mod">
          <ac:chgData name="Andrew" userId="ae04d6da-4694-4a7f-945d-93a5ba247a30" providerId="ADAL" clId="{C139AAF8-DBF0-4888-81A6-85F77CDC3BB5}" dt="2020-09-11T18:34:28.856" v="4501" actId="1076"/>
          <ac:grpSpMkLst>
            <pc:docMk/>
            <pc:sldMk cId="2454243716" sldId="319"/>
            <ac:grpSpMk id="21" creationId="{C6623CE6-665D-8B43-8250-6A964DFC437D}"/>
          </ac:grpSpMkLst>
        </pc:grpChg>
        <pc:grpChg chg="mod">
          <ac:chgData name="Andrew" userId="ae04d6da-4694-4a7f-945d-93a5ba247a30" providerId="ADAL" clId="{C139AAF8-DBF0-4888-81A6-85F77CDC3BB5}" dt="2020-09-02T19:42:13.646" v="1210" actId="1076"/>
          <ac:grpSpMkLst>
            <pc:docMk/>
            <pc:sldMk cId="2454243716" sldId="319"/>
            <ac:grpSpMk id="22" creationId="{6B25E367-314A-3F4C-9663-02F44BBE8556}"/>
          </ac:grpSpMkLst>
        </pc:grpChg>
        <pc:grpChg chg="add mod">
          <ac:chgData name="Andrew" userId="ae04d6da-4694-4a7f-945d-93a5ba247a30" providerId="ADAL" clId="{C139AAF8-DBF0-4888-81A6-85F77CDC3BB5}" dt="2020-09-11T18:34:33.910" v="4503" actId="1076"/>
          <ac:grpSpMkLst>
            <pc:docMk/>
            <pc:sldMk cId="2454243716" sldId="319"/>
            <ac:grpSpMk id="24" creationId="{9EDA2838-C823-4BC5-AA92-3E81D7DBCA8B}"/>
          </ac:grpSpMkLst>
        </pc:grpChg>
        <pc:grpChg chg="mod">
          <ac:chgData name="Andrew" userId="ae04d6da-4694-4a7f-945d-93a5ba247a30" providerId="ADAL" clId="{C139AAF8-DBF0-4888-81A6-85F77CDC3BB5}" dt="2020-09-11T18:34:29.895" v="4502"/>
          <ac:grpSpMkLst>
            <pc:docMk/>
            <pc:sldMk cId="2454243716" sldId="319"/>
            <ac:grpSpMk id="26" creationId="{903972C0-1230-4824-8579-E8EB07F40E57}"/>
          </ac:grpSpMkLst>
        </pc:grpChg>
      </pc:sldChg>
      <pc:sldChg chg="modSp ord modNotesTx">
        <pc:chgData name="Andrew" userId="ae04d6da-4694-4a7f-945d-93a5ba247a30" providerId="ADAL" clId="{C139AAF8-DBF0-4888-81A6-85F77CDC3BB5}" dt="2020-09-20T22:03:09.794" v="11549" actId="20577"/>
        <pc:sldMkLst>
          <pc:docMk/>
          <pc:sldMk cId="1332470200" sldId="320"/>
        </pc:sldMkLst>
        <pc:spChg chg="mod">
          <ac:chgData name="Andrew" userId="ae04d6da-4694-4a7f-945d-93a5ba247a30" providerId="ADAL" clId="{C139AAF8-DBF0-4888-81A6-85F77CDC3BB5}" dt="2020-09-11T18:39:44.882" v="4603" actId="20577"/>
          <ac:spMkLst>
            <pc:docMk/>
            <pc:sldMk cId="1332470200" sldId="320"/>
            <ac:spMk id="2" creationId="{EDEC1F95-C157-4B49-ABC6-E6E97E968A86}"/>
          </ac:spMkLst>
        </pc:spChg>
      </pc:sldChg>
      <pc:sldChg chg="del">
        <pc:chgData name="Andrew" userId="ae04d6da-4694-4a7f-945d-93a5ba247a30" providerId="ADAL" clId="{C139AAF8-DBF0-4888-81A6-85F77CDC3BB5}" dt="2020-09-02T19:16:21.857" v="111" actId="2696"/>
        <pc:sldMkLst>
          <pc:docMk/>
          <pc:sldMk cId="3212589256" sldId="321"/>
        </pc:sldMkLst>
      </pc:sldChg>
      <pc:sldChg chg="del">
        <pc:chgData name="Andrew" userId="ae04d6da-4694-4a7f-945d-93a5ba247a30" providerId="ADAL" clId="{C139AAF8-DBF0-4888-81A6-85F77CDC3BB5}" dt="2020-09-02T19:16:59.636" v="144" actId="2696"/>
        <pc:sldMkLst>
          <pc:docMk/>
          <pc:sldMk cId="3535604524" sldId="322"/>
        </pc:sldMkLst>
      </pc:sldChg>
      <pc:sldChg chg="del">
        <pc:chgData name="Andrew" userId="ae04d6da-4694-4a7f-945d-93a5ba247a30" providerId="ADAL" clId="{C139AAF8-DBF0-4888-81A6-85F77CDC3BB5}" dt="2020-09-02T19:16:59.655" v="145" actId="2696"/>
        <pc:sldMkLst>
          <pc:docMk/>
          <pc:sldMk cId="1030855287" sldId="323"/>
        </pc:sldMkLst>
      </pc:sldChg>
      <pc:sldChg chg="del">
        <pc:chgData name="Andrew" userId="ae04d6da-4694-4a7f-945d-93a5ba247a30" providerId="ADAL" clId="{C139AAF8-DBF0-4888-81A6-85F77CDC3BB5}" dt="2020-09-02T19:16:59.365" v="130" actId="2696"/>
        <pc:sldMkLst>
          <pc:docMk/>
          <pc:sldMk cId="1604409384" sldId="324"/>
        </pc:sldMkLst>
      </pc:sldChg>
      <pc:sldChg chg="del">
        <pc:chgData name="Andrew" userId="ae04d6da-4694-4a7f-945d-93a5ba247a30" providerId="ADAL" clId="{C139AAF8-DBF0-4888-81A6-85F77CDC3BB5}" dt="2020-09-02T19:16:59.384" v="131" actId="2696"/>
        <pc:sldMkLst>
          <pc:docMk/>
          <pc:sldMk cId="4162061030" sldId="325"/>
        </pc:sldMkLst>
      </pc:sldChg>
      <pc:sldChg chg="del">
        <pc:chgData name="Andrew" userId="ae04d6da-4694-4a7f-945d-93a5ba247a30" providerId="ADAL" clId="{C139AAF8-DBF0-4888-81A6-85F77CDC3BB5}" dt="2020-09-02T19:16:59.541" v="138" actId="2696"/>
        <pc:sldMkLst>
          <pc:docMk/>
          <pc:sldMk cId="2423513216" sldId="326"/>
        </pc:sldMkLst>
      </pc:sldChg>
      <pc:sldChg chg="del">
        <pc:chgData name="Andrew" userId="ae04d6da-4694-4a7f-945d-93a5ba247a30" providerId="ADAL" clId="{C139AAF8-DBF0-4888-81A6-85F77CDC3BB5}" dt="2020-09-02T19:16:59.556" v="139" actId="2696"/>
        <pc:sldMkLst>
          <pc:docMk/>
          <pc:sldMk cId="3683796133" sldId="327"/>
        </pc:sldMkLst>
      </pc:sldChg>
      <pc:sldChg chg="del">
        <pc:chgData name="Andrew" userId="ae04d6da-4694-4a7f-945d-93a5ba247a30" providerId="ADAL" clId="{C139AAF8-DBF0-4888-81A6-85F77CDC3BB5}" dt="2020-09-02T19:16:59.572" v="140" actId="2696"/>
        <pc:sldMkLst>
          <pc:docMk/>
          <pc:sldMk cId="3360211451" sldId="328"/>
        </pc:sldMkLst>
      </pc:sldChg>
      <pc:sldChg chg="del">
        <pc:chgData name="Andrew" userId="ae04d6da-4694-4a7f-945d-93a5ba247a30" providerId="ADAL" clId="{C139AAF8-DBF0-4888-81A6-85F77CDC3BB5}" dt="2020-09-02T19:16:59.618" v="143" actId="2696"/>
        <pc:sldMkLst>
          <pc:docMk/>
          <pc:sldMk cId="273483488" sldId="329"/>
        </pc:sldMkLst>
      </pc:sldChg>
      <pc:sldChg chg="modTransition">
        <pc:chgData name="Andrew" userId="ae04d6da-4694-4a7f-945d-93a5ba247a30" providerId="ADAL" clId="{C139AAF8-DBF0-4888-81A6-85F77CDC3BB5}" dt="2020-09-02T20:52:33.375" v="1532"/>
        <pc:sldMkLst>
          <pc:docMk/>
          <pc:sldMk cId="2900952378" sldId="330"/>
        </pc:sldMkLst>
      </pc:sldChg>
      <pc:sldChg chg="del">
        <pc:chgData name="Andrew" userId="ae04d6da-4694-4a7f-945d-93a5ba247a30" providerId="ADAL" clId="{C139AAF8-DBF0-4888-81A6-85F77CDC3BB5}" dt="2020-09-02T19:16:59.248" v="126" actId="2696"/>
        <pc:sldMkLst>
          <pc:docMk/>
          <pc:sldMk cId="3796680949" sldId="331"/>
        </pc:sldMkLst>
      </pc:sldChg>
      <pc:sldChg chg="del">
        <pc:chgData name="Andrew" userId="ae04d6da-4694-4a7f-945d-93a5ba247a30" providerId="ADAL" clId="{C139AAF8-DBF0-4888-81A6-85F77CDC3BB5}" dt="2020-09-02T19:16:59.968" v="157" actId="2696"/>
        <pc:sldMkLst>
          <pc:docMk/>
          <pc:sldMk cId="2097730700" sldId="332"/>
        </pc:sldMkLst>
      </pc:sldChg>
      <pc:sldChg chg="delSp modSp modTransition">
        <pc:chgData name="Andrew" userId="ae04d6da-4694-4a7f-945d-93a5ba247a30" providerId="ADAL" clId="{C139AAF8-DBF0-4888-81A6-85F77CDC3BB5}" dt="2020-09-02T19:57:33.220" v="1521" actId="20577"/>
        <pc:sldMkLst>
          <pc:docMk/>
          <pc:sldMk cId="1032963014" sldId="333"/>
        </pc:sldMkLst>
        <pc:spChg chg="mod">
          <ac:chgData name="Andrew" userId="ae04d6da-4694-4a7f-945d-93a5ba247a30" providerId="ADAL" clId="{C139AAF8-DBF0-4888-81A6-85F77CDC3BB5}" dt="2020-09-02T19:57:14.730" v="1415" actId="1076"/>
          <ac:spMkLst>
            <pc:docMk/>
            <pc:sldMk cId="1032963014" sldId="333"/>
            <ac:spMk id="4" creationId="{580ABB1B-8D11-BE4C-996F-06BC86E310D6}"/>
          </ac:spMkLst>
        </pc:spChg>
        <pc:spChg chg="mod">
          <ac:chgData name="Andrew" userId="ae04d6da-4694-4a7f-945d-93a5ba247a30" providerId="ADAL" clId="{C139AAF8-DBF0-4888-81A6-85F77CDC3BB5}" dt="2020-09-02T19:57:14.730" v="1415" actId="1076"/>
          <ac:spMkLst>
            <pc:docMk/>
            <pc:sldMk cId="1032963014" sldId="333"/>
            <ac:spMk id="5" creationId="{59B8F7C8-1DC5-F240-8BEF-BB5BF592FB16}"/>
          </ac:spMkLst>
        </pc:spChg>
        <pc:spChg chg="del">
          <ac:chgData name="Andrew" userId="ae04d6da-4694-4a7f-945d-93a5ba247a30" providerId="ADAL" clId="{C139AAF8-DBF0-4888-81A6-85F77CDC3BB5}" dt="2020-09-02T19:57:07.317" v="1414" actId="478"/>
          <ac:spMkLst>
            <pc:docMk/>
            <pc:sldMk cId="1032963014" sldId="333"/>
            <ac:spMk id="6" creationId="{8273A405-E523-BC48-A10C-68C650548696}"/>
          </ac:spMkLst>
        </pc:spChg>
        <pc:spChg chg="mod">
          <ac:chgData name="Andrew" userId="ae04d6da-4694-4a7f-945d-93a5ba247a30" providerId="ADAL" clId="{C139AAF8-DBF0-4888-81A6-85F77CDC3BB5}" dt="2020-09-02T19:57:33.220" v="1521" actId="20577"/>
          <ac:spMkLst>
            <pc:docMk/>
            <pc:sldMk cId="1032963014" sldId="333"/>
            <ac:spMk id="10" creationId="{86C647E0-C0EB-F544-839D-E9A0BF095752}"/>
          </ac:spMkLst>
        </pc:spChg>
        <pc:spChg chg="mod">
          <ac:chgData name="Andrew" userId="ae04d6da-4694-4a7f-945d-93a5ba247a30" providerId="ADAL" clId="{C139AAF8-DBF0-4888-81A6-85F77CDC3BB5}" dt="2020-09-02T19:57:14.730" v="1415" actId="1076"/>
          <ac:spMkLst>
            <pc:docMk/>
            <pc:sldMk cId="1032963014" sldId="333"/>
            <ac:spMk id="23" creationId="{B859AD46-2E67-456F-B64A-77AF9FE09907}"/>
          </ac:spMkLst>
        </pc:spChg>
        <pc:cxnChg chg="mod">
          <ac:chgData name="Andrew" userId="ae04d6da-4694-4a7f-945d-93a5ba247a30" providerId="ADAL" clId="{C139AAF8-DBF0-4888-81A6-85F77CDC3BB5}" dt="2020-09-02T19:57:14.730" v="1415" actId="1076"/>
          <ac:cxnSpMkLst>
            <pc:docMk/>
            <pc:sldMk cId="1032963014" sldId="333"/>
            <ac:cxnSpMk id="33" creationId="{CCE9EF55-3E42-40BF-8143-E61370E16946}"/>
          </ac:cxnSpMkLst>
        </pc:cxnChg>
        <pc:cxnChg chg="mod">
          <ac:chgData name="Andrew" userId="ae04d6da-4694-4a7f-945d-93a5ba247a30" providerId="ADAL" clId="{C139AAF8-DBF0-4888-81A6-85F77CDC3BB5}" dt="2020-09-02T19:57:14.730" v="1415" actId="1076"/>
          <ac:cxnSpMkLst>
            <pc:docMk/>
            <pc:sldMk cId="1032963014" sldId="333"/>
            <ac:cxnSpMk id="35" creationId="{50B2BB09-FF8C-D746-B43D-657EEDBDD7A7}"/>
          </ac:cxnSpMkLst>
        </pc:cxnChg>
        <pc:cxnChg chg="mod">
          <ac:chgData name="Andrew" userId="ae04d6da-4694-4a7f-945d-93a5ba247a30" providerId="ADAL" clId="{C139AAF8-DBF0-4888-81A6-85F77CDC3BB5}" dt="2020-09-02T19:57:14.730" v="1415" actId="1076"/>
          <ac:cxnSpMkLst>
            <pc:docMk/>
            <pc:sldMk cId="1032963014" sldId="333"/>
            <ac:cxnSpMk id="36" creationId="{AB82FE78-4097-4019-A5D8-79378F662BE3}"/>
          </ac:cxnSpMkLst>
        </pc:cxnChg>
        <pc:cxnChg chg="mod">
          <ac:chgData name="Andrew" userId="ae04d6da-4694-4a7f-945d-93a5ba247a30" providerId="ADAL" clId="{C139AAF8-DBF0-4888-81A6-85F77CDC3BB5}" dt="2020-09-02T19:57:14.730" v="1415" actId="1076"/>
          <ac:cxnSpMkLst>
            <pc:docMk/>
            <pc:sldMk cId="1032963014" sldId="333"/>
            <ac:cxnSpMk id="38" creationId="{B9EC7EAD-87F4-EF4A-B0CF-F5B9EDD9A0AE}"/>
          </ac:cxnSpMkLst>
        </pc:cxnChg>
        <pc:cxnChg chg="mod">
          <ac:chgData name="Andrew" userId="ae04d6da-4694-4a7f-945d-93a5ba247a30" providerId="ADAL" clId="{C139AAF8-DBF0-4888-81A6-85F77CDC3BB5}" dt="2020-09-02T19:57:14.730" v="1415" actId="1076"/>
          <ac:cxnSpMkLst>
            <pc:docMk/>
            <pc:sldMk cId="1032963014" sldId="333"/>
            <ac:cxnSpMk id="39" creationId="{70FE1DC0-0B82-4A82-A843-BFEB43320705}"/>
          </ac:cxnSpMkLst>
        </pc:cxnChg>
        <pc:cxnChg chg="mod">
          <ac:chgData name="Andrew" userId="ae04d6da-4694-4a7f-945d-93a5ba247a30" providerId="ADAL" clId="{C139AAF8-DBF0-4888-81A6-85F77CDC3BB5}" dt="2020-09-02T19:57:14.730" v="1415" actId="1076"/>
          <ac:cxnSpMkLst>
            <pc:docMk/>
            <pc:sldMk cId="1032963014" sldId="333"/>
            <ac:cxnSpMk id="42" creationId="{D74B0D05-24D5-4E40-BDC9-6C08C8C3F96C}"/>
          </ac:cxnSpMkLst>
        </pc:cxnChg>
      </pc:sldChg>
      <pc:sldChg chg="del">
        <pc:chgData name="Andrew" userId="ae04d6da-4694-4a7f-945d-93a5ba247a30" providerId="ADAL" clId="{C139AAF8-DBF0-4888-81A6-85F77CDC3BB5}" dt="2020-09-02T19:16:59.020" v="116" actId="2696"/>
        <pc:sldMkLst>
          <pc:docMk/>
          <pc:sldMk cId="3662630784" sldId="334"/>
        </pc:sldMkLst>
      </pc:sldChg>
      <pc:sldChg chg="del">
        <pc:chgData name="Andrew" userId="ae04d6da-4694-4a7f-945d-93a5ba247a30" providerId="ADAL" clId="{C139AAF8-DBF0-4888-81A6-85F77CDC3BB5}" dt="2020-09-02T19:16:59.682" v="146" actId="2696"/>
        <pc:sldMkLst>
          <pc:docMk/>
          <pc:sldMk cId="2558600758" sldId="335"/>
        </pc:sldMkLst>
      </pc:sldChg>
      <pc:sldChg chg="del">
        <pc:chgData name="Andrew" userId="ae04d6da-4694-4a7f-945d-93a5ba247a30" providerId="ADAL" clId="{C139AAF8-DBF0-4888-81A6-85F77CDC3BB5}" dt="2020-09-02T19:16:59.184" v="123" actId="2696"/>
        <pc:sldMkLst>
          <pc:docMk/>
          <pc:sldMk cId="2991355855" sldId="336"/>
        </pc:sldMkLst>
      </pc:sldChg>
      <pc:sldChg chg="modTransition">
        <pc:chgData name="Andrew" userId="ae04d6da-4694-4a7f-945d-93a5ba247a30" providerId="ADAL" clId="{C139AAF8-DBF0-4888-81A6-85F77CDC3BB5}" dt="2020-09-02T20:51:35.282" v="1526"/>
        <pc:sldMkLst>
          <pc:docMk/>
          <pc:sldMk cId="3365620666" sldId="337"/>
        </pc:sldMkLst>
      </pc:sldChg>
      <pc:sldChg chg="del">
        <pc:chgData name="Andrew" userId="ae04d6da-4694-4a7f-945d-93a5ba247a30" providerId="ADAL" clId="{C139AAF8-DBF0-4888-81A6-85F77CDC3BB5}" dt="2020-09-02T19:16:59.926" v="154" actId="2696"/>
        <pc:sldMkLst>
          <pc:docMk/>
          <pc:sldMk cId="877028645" sldId="338"/>
        </pc:sldMkLst>
      </pc:sldChg>
      <pc:sldChg chg="del">
        <pc:chgData name="Andrew" userId="ae04d6da-4694-4a7f-945d-93a5ba247a30" providerId="ADAL" clId="{C139AAF8-DBF0-4888-81A6-85F77CDC3BB5}" dt="2020-09-02T19:16:59.910" v="153" actId="2696"/>
        <pc:sldMkLst>
          <pc:docMk/>
          <pc:sldMk cId="1200965458" sldId="339"/>
        </pc:sldMkLst>
      </pc:sldChg>
      <pc:sldChg chg="del">
        <pc:chgData name="Andrew" userId="ae04d6da-4694-4a7f-945d-93a5ba247a30" providerId="ADAL" clId="{C139AAF8-DBF0-4888-81A6-85F77CDC3BB5}" dt="2020-09-02T19:16:59.166" v="122" actId="2696"/>
        <pc:sldMkLst>
          <pc:docMk/>
          <pc:sldMk cId="3550933157" sldId="340"/>
        </pc:sldMkLst>
      </pc:sldChg>
      <pc:sldChg chg="modTransition">
        <pc:chgData name="Andrew" userId="ae04d6da-4694-4a7f-945d-93a5ba247a30" providerId="ADAL" clId="{C139AAF8-DBF0-4888-81A6-85F77CDC3BB5}" dt="2020-09-02T20:51:32.669" v="1525"/>
        <pc:sldMkLst>
          <pc:docMk/>
          <pc:sldMk cId="3827398503" sldId="341"/>
        </pc:sldMkLst>
      </pc:sldChg>
      <pc:sldChg chg="del">
        <pc:chgData name="Andrew" userId="ae04d6da-4694-4a7f-945d-93a5ba247a30" providerId="ADAL" clId="{C139AAF8-DBF0-4888-81A6-85F77CDC3BB5}" dt="2020-09-02T19:16:59.896" v="152" actId="2696"/>
        <pc:sldMkLst>
          <pc:docMk/>
          <pc:sldMk cId="1548380285" sldId="342"/>
        </pc:sldMkLst>
      </pc:sldChg>
      <pc:sldChg chg="del">
        <pc:chgData name="Andrew" userId="ae04d6da-4694-4a7f-945d-93a5ba247a30" providerId="ADAL" clId="{C139AAF8-DBF0-4888-81A6-85F77CDC3BB5}" dt="2020-09-02T19:16:59.144" v="121" actId="2696"/>
        <pc:sldMkLst>
          <pc:docMk/>
          <pc:sldMk cId="3815549191" sldId="343"/>
        </pc:sldMkLst>
      </pc:sldChg>
      <pc:sldChg chg="del">
        <pc:chgData name="Andrew" userId="ae04d6da-4694-4a7f-945d-93a5ba247a30" providerId="ADAL" clId="{C139AAF8-DBF0-4888-81A6-85F77CDC3BB5}" dt="2020-09-02T19:16:17.541" v="106" actId="2696"/>
        <pc:sldMkLst>
          <pc:docMk/>
          <pc:sldMk cId="3979721160" sldId="345"/>
        </pc:sldMkLst>
      </pc:sldChg>
      <pc:sldChg chg="del">
        <pc:chgData name="Andrew" userId="ae04d6da-4694-4a7f-945d-93a5ba247a30" providerId="ADAL" clId="{C139AAF8-DBF0-4888-81A6-85F77CDC3BB5}" dt="2020-09-02T19:14:02.919" v="56" actId="2696"/>
        <pc:sldMkLst>
          <pc:docMk/>
          <pc:sldMk cId="2038620198" sldId="348"/>
        </pc:sldMkLst>
      </pc:sldChg>
      <pc:sldChg chg="delSp modSp add del modNotesTx">
        <pc:chgData name="Andrew" userId="ae04d6da-4694-4a7f-945d-93a5ba247a30" providerId="ADAL" clId="{C139AAF8-DBF0-4888-81A6-85F77CDC3BB5}" dt="2020-09-16T15:35:45.519" v="7900" actId="20577"/>
        <pc:sldMkLst>
          <pc:docMk/>
          <pc:sldMk cId="62586469" sldId="349"/>
        </pc:sldMkLst>
        <pc:spChg chg="mod">
          <ac:chgData name="Andrew" userId="ae04d6da-4694-4a7f-945d-93a5ba247a30" providerId="ADAL" clId="{C139AAF8-DBF0-4888-81A6-85F77CDC3BB5}" dt="2020-09-16T15:35:45.519" v="7900" actId="20577"/>
          <ac:spMkLst>
            <pc:docMk/>
            <pc:sldMk cId="62586469" sldId="349"/>
            <ac:spMk id="16" creationId="{B3F53F79-3107-F143-BDD3-0211ACB77C47}"/>
          </ac:spMkLst>
        </pc:spChg>
        <pc:spChg chg="mod">
          <ac:chgData name="Andrew" userId="ae04d6da-4694-4a7f-945d-93a5ba247a30" providerId="ADAL" clId="{C139AAF8-DBF0-4888-81A6-85F77CDC3BB5}" dt="2020-09-02T19:14:13.010" v="64" actId="20577"/>
          <ac:spMkLst>
            <pc:docMk/>
            <pc:sldMk cId="62586469" sldId="349"/>
            <ac:spMk id="17" creationId="{1BEA0DC8-C90E-2B4B-8D3D-B06EA362DA83}"/>
          </ac:spMkLst>
        </pc:spChg>
        <pc:picChg chg="del">
          <ac:chgData name="Andrew" userId="ae04d6da-4694-4a7f-945d-93a5ba247a30" providerId="ADAL" clId="{C139AAF8-DBF0-4888-81A6-85F77CDC3BB5}" dt="2020-09-02T19:14:08.664" v="57" actId="478"/>
          <ac:picMkLst>
            <pc:docMk/>
            <pc:sldMk cId="62586469" sldId="349"/>
            <ac:picMk id="19" creationId="{66472240-2063-AE4D-99D3-FEF97BA7F6E7}"/>
          </ac:picMkLst>
        </pc:picChg>
      </pc:sldChg>
      <pc:sldChg chg="del">
        <pc:chgData name="Andrew" userId="ae04d6da-4694-4a7f-945d-93a5ba247a30" providerId="ADAL" clId="{C139AAF8-DBF0-4888-81A6-85F77CDC3BB5}" dt="2020-09-02T19:14:18.958" v="65" actId="2696"/>
        <pc:sldMkLst>
          <pc:docMk/>
          <pc:sldMk cId="3592465913" sldId="350"/>
        </pc:sldMkLst>
      </pc:sldChg>
      <pc:sldChg chg="del">
        <pc:chgData name="Andrew" userId="ae04d6da-4694-4a7f-945d-93a5ba247a30" providerId="ADAL" clId="{C139AAF8-DBF0-4888-81A6-85F77CDC3BB5}" dt="2020-09-02T19:29:17.545" v="268" actId="2696"/>
        <pc:sldMkLst>
          <pc:docMk/>
          <pc:sldMk cId="1352100841" sldId="351"/>
        </pc:sldMkLst>
      </pc:sldChg>
      <pc:sldChg chg="del">
        <pc:chgData name="Andrew" userId="ae04d6da-4694-4a7f-945d-93a5ba247a30" providerId="ADAL" clId="{C139AAF8-DBF0-4888-81A6-85F77CDC3BB5}" dt="2020-09-02T19:14:38.185" v="67" actId="2696"/>
        <pc:sldMkLst>
          <pc:docMk/>
          <pc:sldMk cId="331027115" sldId="353"/>
        </pc:sldMkLst>
      </pc:sldChg>
      <pc:sldChg chg="del">
        <pc:chgData name="Andrew" userId="ae04d6da-4694-4a7f-945d-93a5ba247a30" providerId="ADAL" clId="{C139AAF8-DBF0-4888-81A6-85F77CDC3BB5}" dt="2020-09-02T19:14:38.840" v="68" actId="2696"/>
        <pc:sldMkLst>
          <pc:docMk/>
          <pc:sldMk cId="993983151" sldId="354"/>
        </pc:sldMkLst>
      </pc:sldChg>
      <pc:sldChg chg="del">
        <pc:chgData name="Andrew" userId="ae04d6da-4694-4a7f-945d-93a5ba247a30" providerId="ADAL" clId="{C139AAF8-DBF0-4888-81A6-85F77CDC3BB5}" dt="2020-09-02T19:26:19.274" v="251" actId="2696"/>
        <pc:sldMkLst>
          <pc:docMk/>
          <pc:sldMk cId="1466850676" sldId="356"/>
        </pc:sldMkLst>
      </pc:sldChg>
      <pc:sldChg chg="del">
        <pc:chgData name="Andrew" userId="ae04d6da-4694-4a7f-945d-93a5ba247a30" providerId="ADAL" clId="{C139AAF8-DBF0-4888-81A6-85F77CDC3BB5}" dt="2020-09-02T19:14:50.452" v="71" actId="2696"/>
        <pc:sldMkLst>
          <pc:docMk/>
          <pc:sldMk cId="1784525653" sldId="357"/>
        </pc:sldMkLst>
      </pc:sldChg>
      <pc:sldChg chg="del">
        <pc:chgData name="Andrew" userId="ae04d6da-4694-4a7f-945d-93a5ba247a30" providerId="ADAL" clId="{C139AAF8-DBF0-4888-81A6-85F77CDC3BB5}" dt="2020-09-02T19:26:20.418" v="252" actId="2696"/>
        <pc:sldMkLst>
          <pc:docMk/>
          <pc:sldMk cId="657514744" sldId="358"/>
        </pc:sldMkLst>
      </pc:sldChg>
      <pc:sldChg chg="ord modNotesTx">
        <pc:chgData name="Andrew" userId="ae04d6da-4694-4a7f-945d-93a5ba247a30" providerId="ADAL" clId="{C139AAF8-DBF0-4888-81A6-85F77CDC3BB5}" dt="2020-09-02T19:34:21.711" v="336" actId="20577"/>
        <pc:sldMkLst>
          <pc:docMk/>
          <pc:sldMk cId="1164444811" sldId="359"/>
        </pc:sldMkLst>
      </pc:sldChg>
      <pc:sldChg chg="del">
        <pc:chgData name="Andrew" userId="ae04d6da-4694-4a7f-945d-93a5ba247a30" providerId="ADAL" clId="{C139AAF8-DBF0-4888-81A6-85F77CDC3BB5}" dt="2020-09-02T19:14:53.178" v="72" actId="2696"/>
        <pc:sldMkLst>
          <pc:docMk/>
          <pc:sldMk cId="2416657780" sldId="360"/>
        </pc:sldMkLst>
      </pc:sldChg>
      <pc:sldChg chg="del">
        <pc:chgData name="Andrew" userId="ae04d6da-4694-4a7f-945d-93a5ba247a30" providerId="ADAL" clId="{C139AAF8-DBF0-4888-81A6-85F77CDC3BB5}" dt="2020-09-02T19:15:04.263" v="73" actId="2696"/>
        <pc:sldMkLst>
          <pc:docMk/>
          <pc:sldMk cId="2073090122" sldId="361"/>
        </pc:sldMkLst>
      </pc:sldChg>
      <pc:sldChg chg="del">
        <pc:chgData name="Andrew" userId="ae04d6da-4694-4a7f-945d-93a5ba247a30" providerId="ADAL" clId="{C139AAF8-DBF0-4888-81A6-85F77CDC3BB5}" dt="2020-09-02T19:15:06.296" v="74" actId="2696"/>
        <pc:sldMkLst>
          <pc:docMk/>
          <pc:sldMk cId="987702372" sldId="362"/>
        </pc:sldMkLst>
      </pc:sldChg>
      <pc:sldChg chg="del">
        <pc:chgData name="Andrew" userId="ae04d6da-4694-4a7f-945d-93a5ba247a30" providerId="ADAL" clId="{C139AAF8-DBF0-4888-81A6-85F77CDC3BB5}" dt="2020-09-02T19:16:21.125" v="110" actId="2696"/>
        <pc:sldMkLst>
          <pc:docMk/>
          <pc:sldMk cId="337231798" sldId="364"/>
        </pc:sldMkLst>
      </pc:sldChg>
      <pc:sldChg chg="ord">
        <pc:chgData name="Andrew" userId="ae04d6da-4694-4a7f-945d-93a5ba247a30" providerId="ADAL" clId="{C139AAF8-DBF0-4888-81A6-85F77CDC3BB5}" dt="2020-09-02T19:56:47.887" v="1413"/>
        <pc:sldMkLst>
          <pc:docMk/>
          <pc:sldMk cId="2499151113" sldId="367"/>
        </pc:sldMkLst>
      </pc:sldChg>
      <pc:sldChg chg="del">
        <pc:chgData name="Andrew" userId="ae04d6da-4694-4a7f-945d-93a5ba247a30" providerId="ADAL" clId="{C139AAF8-DBF0-4888-81A6-85F77CDC3BB5}" dt="2020-09-02T19:15:19.551" v="76" actId="2696"/>
        <pc:sldMkLst>
          <pc:docMk/>
          <pc:sldMk cId="3056143259" sldId="368"/>
        </pc:sldMkLst>
      </pc:sldChg>
      <pc:sldChg chg="del">
        <pc:chgData name="Andrew" userId="ae04d6da-4694-4a7f-945d-93a5ba247a30" providerId="ADAL" clId="{C139AAF8-DBF0-4888-81A6-85F77CDC3BB5}" dt="2020-09-02T19:16:59.606" v="142" actId="2696"/>
        <pc:sldMkLst>
          <pc:docMk/>
          <pc:sldMk cId="2686692184" sldId="369"/>
        </pc:sldMkLst>
      </pc:sldChg>
      <pc:sldChg chg="del">
        <pc:chgData name="Andrew" userId="ae04d6da-4694-4a7f-945d-93a5ba247a30" providerId="ADAL" clId="{C139AAF8-DBF0-4888-81A6-85F77CDC3BB5}" dt="2020-09-02T19:15:32.294" v="77" actId="2696"/>
        <pc:sldMkLst>
          <pc:docMk/>
          <pc:sldMk cId="2416130723" sldId="370"/>
        </pc:sldMkLst>
      </pc:sldChg>
      <pc:sldChg chg="del">
        <pc:chgData name="Andrew" userId="ae04d6da-4694-4a7f-945d-93a5ba247a30" providerId="ADAL" clId="{C139AAF8-DBF0-4888-81A6-85F77CDC3BB5}" dt="2020-09-02T19:16:59.959" v="156" actId="2696"/>
        <pc:sldMkLst>
          <pc:docMk/>
          <pc:sldMk cId="3647868457" sldId="371"/>
        </pc:sldMkLst>
      </pc:sldChg>
      <pc:sldChg chg="delSp modSp add del setBg delDesignElem">
        <pc:chgData name="Andrew" userId="ae04d6da-4694-4a7f-945d-93a5ba247a30" providerId="ADAL" clId="{C139AAF8-DBF0-4888-81A6-85F77CDC3BB5}" dt="2020-09-16T15:35:55.894" v="7901" actId="207"/>
        <pc:sldMkLst>
          <pc:docMk/>
          <pc:sldMk cId="567407854" sldId="372"/>
        </pc:sldMkLst>
        <pc:spChg chg="mod">
          <ac:chgData name="Andrew" userId="ae04d6da-4694-4a7f-945d-93a5ba247a30" providerId="ADAL" clId="{C139AAF8-DBF0-4888-81A6-85F77CDC3BB5}" dt="2020-09-16T15:35:55.894" v="7901" actId="207"/>
          <ac:spMkLst>
            <pc:docMk/>
            <pc:sldMk cId="567407854" sldId="372"/>
            <ac:spMk id="2" creationId="{0C5DE8EC-39D9-45A9-87D6-75983DEA0334}"/>
          </ac:spMkLst>
        </pc:spChg>
        <pc:spChg chg="del">
          <ac:chgData name="Andrew" userId="ae04d6da-4694-4a7f-945d-93a5ba247a30" providerId="ADAL" clId="{C139AAF8-DBF0-4888-81A6-85F77CDC3BB5}" dt="2020-09-11T18:40:43.660" v="4605"/>
          <ac:spMkLst>
            <pc:docMk/>
            <pc:sldMk cId="567407854" sldId="372"/>
            <ac:spMk id="15" creationId="{87CC2527-562A-4F69-B487-4371E5B243E7}"/>
          </ac:spMkLst>
        </pc:spChg>
        <pc:cxnChg chg="del">
          <ac:chgData name="Andrew" userId="ae04d6da-4694-4a7f-945d-93a5ba247a30" providerId="ADAL" clId="{C139AAF8-DBF0-4888-81A6-85F77CDC3BB5}" dt="2020-09-11T18:40:43.660" v="4605"/>
          <ac:cxnSpMkLst>
            <pc:docMk/>
            <pc:sldMk cId="567407854" sldId="372"/>
            <ac:cxnSpMk id="17" creationId="{BCDAEC91-5BCE-4B55-9CC0-43EF94CB734B}"/>
          </ac:cxnSpMkLst>
        </pc:cxnChg>
      </pc:sldChg>
      <pc:sldChg chg="del">
        <pc:chgData name="Andrew" userId="ae04d6da-4694-4a7f-945d-93a5ba247a30" providerId="ADAL" clId="{C139AAF8-DBF0-4888-81A6-85F77CDC3BB5}" dt="2020-09-02T19:15:44.175" v="85" actId="2696"/>
        <pc:sldMkLst>
          <pc:docMk/>
          <pc:sldMk cId="3050220505" sldId="373"/>
        </pc:sldMkLst>
      </pc:sldChg>
      <pc:sldChg chg="del">
        <pc:chgData name="Andrew" userId="ae04d6da-4694-4a7f-945d-93a5ba247a30" providerId="ADAL" clId="{C139AAF8-DBF0-4888-81A6-85F77CDC3BB5}" dt="2020-09-02T19:15:45.709" v="86" actId="2696"/>
        <pc:sldMkLst>
          <pc:docMk/>
          <pc:sldMk cId="3769711315" sldId="374"/>
        </pc:sldMkLst>
      </pc:sldChg>
      <pc:sldChg chg="del">
        <pc:chgData name="Andrew" userId="ae04d6da-4694-4a7f-945d-93a5ba247a30" providerId="ADAL" clId="{C139AAF8-DBF0-4888-81A6-85F77CDC3BB5}" dt="2020-09-02T19:15:48.465" v="87" actId="2696"/>
        <pc:sldMkLst>
          <pc:docMk/>
          <pc:sldMk cId="1403626285" sldId="375"/>
        </pc:sldMkLst>
      </pc:sldChg>
      <pc:sldChg chg="add del">
        <pc:chgData name="Andrew" userId="ae04d6da-4694-4a7f-945d-93a5ba247a30" providerId="ADAL" clId="{C139AAF8-DBF0-4888-81A6-85F77CDC3BB5}" dt="2020-09-11T18:40:43.660" v="4605"/>
        <pc:sldMkLst>
          <pc:docMk/>
          <pc:sldMk cId="951640500" sldId="376"/>
        </pc:sldMkLst>
      </pc:sldChg>
      <pc:sldChg chg="del">
        <pc:chgData name="Andrew" userId="ae04d6da-4694-4a7f-945d-93a5ba247a30" providerId="ADAL" clId="{C139AAF8-DBF0-4888-81A6-85F77CDC3BB5}" dt="2020-09-02T19:15:48.706" v="88" actId="2696"/>
        <pc:sldMkLst>
          <pc:docMk/>
          <pc:sldMk cId="2443132336" sldId="378"/>
        </pc:sldMkLst>
      </pc:sldChg>
      <pc:sldChg chg="del">
        <pc:chgData name="Andrew" userId="ae04d6da-4694-4a7f-945d-93a5ba247a30" providerId="ADAL" clId="{C139AAF8-DBF0-4888-81A6-85F77CDC3BB5}" dt="2020-09-02T19:15:59.198" v="91" actId="2696"/>
        <pc:sldMkLst>
          <pc:docMk/>
          <pc:sldMk cId="2537956876" sldId="380"/>
        </pc:sldMkLst>
      </pc:sldChg>
      <pc:sldChg chg="del">
        <pc:chgData name="Andrew" userId="ae04d6da-4694-4a7f-945d-93a5ba247a30" providerId="ADAL" clId="{C139AAF8-DBF0-4888-81A6-85F77CDC3BB5}" dt="2020-09-02T19:15:59.631" v="92" actId="2696"/>
        <pc:sldMkLst>
          <pc:docMk/>
          <pc:sldMk cId="598441080" sldId="381"/>
        </pc:sldMkLst>
      </pc:sldChg>
      <pc:sldChg chg="del">
        <pc:chgData name="Andrew" userId="ae04d6da-4694-4a7f-945d-93a5ba247a30" providerId="ADAL" clId="{C139AAF8-DBF0-4888-81A6-85F77CDC3BB5}" dt="2020-09-02T19:16:04.864" v="97" actId="2696"/>
        <pc:sldMkLst>
          <pc:docMk/>
          <pc:sldMk cId="1436122682" sldId="382"/>
        </pc:sldMkLst>
      </pc:sldChg>
      <pc:sldChg chg="del">
        <pc:chgData name="Andrew" userId="ae04d6da-4694-4a7f-945d-93a5ba247a30" providerId="ADAL" clId="{C139AAF8-DBF0-4888-81A6-85F77CDC3BB5}" dt="2020-09-02T19:16:07.835" v="100" actId="2696"/>
        <pc:sldMkLst>
          <pc:docMk/>
          <pc:sldMk cId="2941369464" sldId="383"/>
        </pc:sldMkLst>
      </pc:sldChg>
      <pc:sldChg chg="del">
        <pc:chgData name="Andrew" userId="ae04d6da-4694-4a7f-945d-93a5ba247a30" providerId="ADAL" clId="{C139AAF8-DBF0-4888-81A6-85F77CDC3BB5}" dt="2020-09-02T19:16:08.272" v="101" actId="2696"/>
        <pc:sldMkLst>
          <pc:docMk/>
          <pc:sldMk cId="388611900" sldId="384"/>
        </pc:sldMkLst>
      </pc:sldChg>
      <pc:sldChg chg="del">
        <pc:chgData name="Andrew" userId="ae04d6da-4694-4a7f-945d-93a5ba247a30" providerId="ADAL" clId="{C139AAF8-DBF0-4888-81A6-85F77CDC3BB5}" dt="2020-09-02T19:16:10.517" v="103" actId="2696"/>
        <pc:sldMkLst>
          <pc:docMk/>
          <pc:sldMk cId="1716200079" sldId="385"/>
        </pc:sldMkLst>
      </pc:sldChg>
      <pc:sldChg chg="del">
        <pc:chgData name="Andrew" userId="ae04d6da-4694-4a7f-945d-93a5ba247a30" providerId="ADAL" clId="{C139AAF8-DBF0-4888-81A6-85F77CDC3BB5}" dt="2020-09-02T19:16:09.117" v="102" actId="2696"/>
        <pc:sldMkLst>
          <pc:docMk/>
          <pc:sldMk cId="2367386595" sldId="386"/>
        </pc:sldMkLst>
      </pc:sldChg>
      <pc:sldChg chg="del">
        <pc:chgData name="Andrew" userId="ae04d6da-4694-4a7f-945d-93a5ba247a30" providerId="ADAL" clId="{C139AAF8-DBF0-4888-81A6-85F77CDC3BB5}" dt="2020-09-02T19:16:10.927" v="104" actId="2696"/>
        <pc:sldMkLst>
          <pc:docMk/>
          <pc:sldMk cId="881342100" sldId="387"/>
        </pc:sldMkLst>
      </pc:sldChg>
      <pc:sldChg chg="del">
        <pc:chgData name="Andrew" userId="ae04d6da-4694-4a7f-945d-93a5ba247a30" providerId="ADAL" clId="{C139AAF8-DBF0-4888-81A6-85F77CDC3BB5}" dt="2020-09-02T19:16:16.607" v="105" actId="2696"/>
        <pc:sldMkLst>
          <pc:docMk/>
          <pc:sldMk cId="3318319066" sldId="388"/>
        </pc:sldMkLst>
      </pc:sldChg>
      <pc:sldChg chg="del">
        <pc:chgData name="Andrew" userId="ae04d6da-4694-4a7f-945d-93a5ba247a30" providerId="ADAL" clId="{C139AAF8-DBF0-4888-81A6-85F77CDC3BB5}" dt="2020-09-02T19:14:33.590" v="66" actId="2696"/>
        <pc:sldMkLst>
          <pc:docMk/>
          <pc:sldMk cId="2589728581" sldId="389"/>
        </pc:sldMkLst>
      </pc:sldChg>
      <pc:sldChg chg="del">
        <pc:chgData name="Andrew" userId="ae04d6da-4694-4a7f-945d-93a5ba247a30" providerId="ADAL" clId="{C139AAF8-DBF0-4888-81A6-85F77CDC3BB5}" dt="2020-09-02T19:16:20.206" v="109" actId="2696"/>
        <pc:sldMkLst>
          <pc:docMk/>
          <pc:sldMk cId="3874864361" sldId="390"/>
        </pc:sldMkLst>
      </pc:sldChg>
      <pc:sldChg chg="ord">
        <pc:chgData name="Andrew" userId="ae04d6da-4694-4a7f-945d-93a5ba247a30" providerId="ADAL" clId="{C139AAF8-DBF0-4888-81A6-85F77CDC3BB5}" dt="2020-09-02T19:56:44.285" v="1412"/>
        <pc:sldMkLst>
          <pc:docMk/>
          <pc:sldMk cId="374849431" sldId="391"/>
        </pc:sldMkLst>
      </pc:sldChg>
      <pc:sldChg chg="add del modTransition modNotesTx">
        <pc:chgData name="Andrew" userId="ae04d6da-4694-4a7f-945d-93a5ba247a30" providerId="ADAL" clId="{C139AAF8-DBF0-4888-81A6-85F77CDC3BB5}" dt="2020-09-02T21:24:25.829" v="4085"/>
        <pc:sldMkLst>
          <pc:docMk/>
          <pc:sldMk cId="4220285787" sldId="393"/>
        </pc:sldMkLst>
      </pc:sldChg>
      <pc:sldChg chg="del">
        <pc:chgData name="Andrew" userId="ae04d6da-4694-4a7f-945d-93a5ba247a30" providerId="ADAL" clId="{C139AAF8-DBF0-4888-81A6-85F77CDC3BB5}" dt="2020-09-02T19:16:00.486" v="93" actId="2696"/>
        <pc:sldMkLst>
          <pc:docMk/>
          <pc:sldMk cId="992144806" sldId="394"/>
        </pc:sldMkLst>
      </pc:sldChg>
      <pc:sldChg chg="ord modNotesTx">
        <pc:chgData name="Andrew" userId="ae04d6da-4694-4a7f-945d-93a5ba247a30" providerId="ADAL" clId="{C139AAF8-DBF0-4888-81A6-85F77CDC3BB5}" dt="2020-09-11T18:52:05.137" v="4862" actId="20577"/>
        <pc:sldMkLst>
          <pc:docMk/>
          <pc:sldMk cId="2107388918" sldId="395"/>
        </pc:sldMkLst>
      </pc:sldChg>
      <pc:sldChg chg="del ord">
        <pc:chgData name="Andrew" userId="ae04d6da-4694-4a7f-945d-93a5ba247a30" providerId="ADAL" clId="{C139AAF8-DBF0-4888-81A6-85F77CDC3BB5}" dt="2020-09-11T20:12:58.530" v="7740" actId="2696"/>
        <pc:sldMkLst>
          <pc:docMk/>
          <pc:sldMk cId="2744411936" sldId="396"/>
        </pc:sldMkLst>
      </pc:sldChg>
      <pc:sldChg chg="modSp modNotesTx">
        <pc:chgData name="Andrew" userId="ae04d6da-4694-4a7f-945d-93a5ba247a30" providerId="ADAL" clId="{C139AAF8-DBF0-4888-81A6-85F77CDC3BB5}" dt="2020-09-16T15:43:05.827" v="8991" actId="1076"/>
        <pc:sldMkLst>
          <pc:docMk/>
          <pc:sldMk cId="3962815799" sldId="398"/>
        </pc:sldMkLst>
        <pc:spChg chg="mod">
          <ac:chgData name="Andrew" userId="ae04d6da-4694-4a7f-945d-93a5ba247a30" providerId="ADAL" clId="{C139AAF8-DBF0-4888-81A6-85F77CDC3BB5}" dt="2020-09-16T15:43:05.827" v="8991" actId="1076"/>
          <ac:spMkLst>
            <pc:docMk/>
            <pc:sldMk cId="3962815799" sldId="398"/>
            <ac:spMk id="10" creationId="{5DCDB9BB-A022-4DCA-B8A7-B18DD35F678C}"/>
          </ac:spMkLst>
        </pc:spChg>
        <pc:spChg chg="mod">
          <ac:chgData name="Andrew" userId="ae04d6da-4694-4a7f-945d-93a5ba247a30" providerId="ADAL" clId="{C139AAF8-DBF0-4888-81A6-85F77CDC3BB5}" dt="2020-09-16T15:43:05.827" v="8991" actId="1076"/>
          <ac:spMkLst>
            <pc:docMk/>
            <pc:sldMk cId="3962815799" sldId="398"/>
            <ac:spMk id="15" creationId="{C134F9CE-2590-4949-AC40-92A0CFBFB7E2}"/>
          </ac:spMkLst>
        </pc:spChg>
        <pc:spChg chg="mod">
          <ac:chgData name="Andrew" userId="ae04d6da-4694-4a7f-945d-93a5ba247a30" providerId="ADAL" clId="{C139AAF8-DBF0-4888-81A6-85F77CDC3BB5}" dt="2020-09-16T15:43:05.827" v="8991" actId="1076"/>
          <ac:spMkLst>
            <pc:docMk/>
            <pc:sldMk cId="3962815799" sldId="398"/>
            <ac:spMk id="16" creationId="{6BA6184C-5CC8-4BDB-8788-AAE3E5279C91}"/>
          </ac:spMkLst>
        </pc:spChg>
        <pc:spChg chg="mod">
          <ac:chgData name="Andrew" userId="ae04d6da-4694-4a7f-945d-93a5ba247a30" providerId="ADAL" clId="{C139AAF8-DBF0-4888-81A6-85F77CDC3BB5}" dt="2020-09-16T15:43:05.827" v="8991" actId="1076"/>
          <ac:spMkLst>
            <pc:docMk/>
            <pc:sldMk cId="3962815799" sldId="398"/>
            <ac:spMk id="17" creationId="{ECA95C34-E75E-4484-B28D-2CD79DC62BA3}"/>
          </ac:spMkLst>
        </pc:spChg>
        <pc:spChg chg="mod">
          <ac:chgData name="Andrew" userId="ae04d6da-4694-4a7f-945d-93a5ba247a30" providerId="ADAL" clId="{C139AAF8-DBF0-4888-81A6-85F77CDC3BB5}" dt="2020-09-16T15:43:05.827" v="8991" actId="1076"/>
          <ac:spMkLst>
            <pc:docMk/>
            <pc:sldMk cId="3962815799" sldId="398"/>
            <ac:spMk id="18" creationId="{64439682-548C-42EA-BC03-4888BA0DD09C}"/>
          </ac:spMkLst>
        </pc:spChg>
        <pc:spChg chg="mod">
          <ac:chgData name="Andrew" userId="ae04d6da-4694-4a7f-945d-93a5ba247a30" providerId="ADAL" clId="{C139AAF8-DBF0-4888-81A6-85F77CDC3BB5}" dt="2020-09-16T15:43:05.827" v="8991" actId="1076"/>
          <ac:spMkLst>
            <pc:docMk/>
            <pc:sldMk cId="3962815799" sldId="398"/>
            <ac:spMk id="19" creationId="{488B0CB8-D702-4E39-84AF-1B916A00F7C7}"/>
          </ac:spMkLst>
        </pc:spChg>
      </pc:sldChg>
      <pc:sldChg chg="add del">
        <pc:chgData name="Andrew" userId="ae04d6da-4694-4a7f-945d-93a5ba247a30" providerId="ADAL" clId="{C139AAF8-DBF0-4888-81A6-85F77CDC3BB5}" dt="2020-09-02T19:26:18.267" v="250" actId="2696"/>
        <pc:sldMkLst>
          <pc:docMk/>
          <pc:sldMk cId="1095990277" sldId="400"/>
        </pc:sldMkLst>
      </pc:sldChg>
      <pc:sldChg chg="addSp delSp modSp modAnim modNotesTx">
        <pc:chgData name="Andrew" userId="ae04d6da-4694-4a7f-945d-93a5ba247a30" providerId="ADAL" clId="{C139AAF8-DBF0-4888-81A6-85F77CDC3BB5}" dt="2020-09-16T18:22:42.343" v="9948" actId="1076"/>
        <pc:sldMkLst>
          <pc:docMk/>
          <pc:sldMk cId="1805314836" sldId="401"/>
        </pc:sldMkLst>
        <pc:spChg chg="mod">
          <ac:chgData name="Andrew" userId="ae04d6da-4694-4a7f-945d-93a5ba247a30" providerId="ADAL" clId="{C139AAF8-DBF0-4888-81A6-85F77CDC3BB5}" dt="2020-09-16T17:27:49.781" v="9873" actId="20577"/>
          <ac:spMkLst>
            <pc:docMk/>
            <pc:sldMk cId="1805314836" sldId="401"/>
            <ac:spMk id="9" creationId="{A53EF343-B00F-2B4D-80B8-CA4BE36DCCDB}"/>
          </ac:spMkLst>
        </pc:spChg>
        <pc:spChg chg="add mod">
          <ac:chgData name="Andrew" userId="ae04d6da-4694-4a7f-945d-93a5ba247a30" providerId="ADAL" clId="{C139AAF8-DBF0-4888-81A6-85F77CDC3BB5}" dt="2020-09-16T18:22:42.343" v="9948" actId="1076"/>
          <ac:spMkLst>
            <pc:docMk/>
            <pc:sldMk cId="1805314836" sldId="401"/>
            <ac:spMk id="36" creationId="{1A0437C3-EACE-4317-A008-A503BA610246}"/>
          </ac:spMkLst>
        </pc:spChg>
        <pc:grpChg chg="del">
          <ac:chgData name="Andrew" userId="ae04d6da-4694-4a7f-945d-93a5ba247a30" providerId="ADAL" clId="{C139AAF8-DBF0-4888-81A6-85F77CDC3BB5}" dt="2020-09-16T18:21:50.747" v="9874" actId="478"/>
          <ac:grpSpMkLst>
            <pc:docMk/>
            <pc:sldMk cId="1805314836" sldId="401"/>
            <ac:grpSpMk id="32" creationId="{F85F7E99-AF7C-5847-80A5-4B5A8E0F83EA}"/>
          </ac:grpSpMkLst>
        </pc:grpChg>
        <pc:grpChg chg="del">
          <ac:chgData name="Andrew" userId="ae04d6da-4694-4a7f-945d-93a5ba247a30" providerId="ADAL" clId="{C139AAF8-DBF0-4888-81A6-85F77CDC3BB5}" dt="2020-09-16T18:21:50.747" v="9874" actId="478"/>
          <ac:grpSpMkLst>
            <pc:docMk/>
            <pc:sldMk cId="1805314836" sldId="401"/>
            <ac:grpSpMk id="33" creationId="{0F03E73C-DB74-A945-BA3D-1EDC5D37862C}"/>
          </ac:grpSpMkLst>
        </pc:grpChg>
        <pc:grpChg chg="del">
          <ac:chgData name="Andrew" userId="ae04d6da-4694-4a7f-945d-93a5ba247a30" providerId="ADAL" clId="{C139AAF8-DBF0-4888-81A6-85F77CDC3BB5}" dt="2020-09-16T18:21:50.747" v="9874" actId="478"/>
          <ac:grpSpMkLst>
            <pc:docMk/>
            <pc:sldMk cId="1805314836" sldId="401"/>
            <ac:grpSpMk id="34" creationId="{3F4ECBB5-6A98-B54B-B751-B0D4128B16DE}"/>
          </ac:grpSpMkLst>
        </pc:grpChg>
        <pc:grpChg chg="del">
          <ac:chgData name="Andrew" userId="ae04d6da-4694-4a7f-945d-93a5ba247a30" providerId="ADAL" clId="{C139AAF8-DBF0-4888-81A6-85F77CDC3BB5}" dt="2020-09-16T18:21:50.747" v="9874" actId="478"/>
          <ac:grpSpMkLst>
            <pc:docMk/>
            <pc:sldMk cId="1805314836" sldId="401"/>
            <ac:grpSpMk id="35" creationId="{9C90FCBE-C592-C343-B7E0-73BB5D66E52B}"/>
          </ac:grpSpMkLst>
        </pc:grpChg>
        <pc:picChg chg="del">
          <ac:chgData name="Andrew" userId="ae04d6da-4694-4a7f-945d-93a5ba247a30" providerId="ADAL" clId="{C139AAF8-DBF0-4888-81A6-85F77CDC3BB5}" dt="2020-09-16T18:21:50.747" v="9874" actId="478"/>
          <ac:picMkLst>
            <pc:docMk/>
            <pc:sldMk cId="1805314836" sldId="401"/>
            <ac:picMk id="3" creationId="{68391C92-345F-2E43-A00F-F9AE39A8E47B}"/>
          </ac:picMkLst>
        </pc:picChg>
        <pc:picChg chg="del">
          <ac:chgData name="Andrew" userId="ae04d6da-4694-4a7f-945d-93a5ba247a30" providerId="ADAL" clId="{C139AAF8-DBF0-4888-81A6-85F77CDC3BB5}" dt="2020-09-16T18:21:50.747" v="9874" actId="478"/>
          <ac:picMkLst>
            <pc:docMk/>
            <pc:sldMk cId="1805314836" sldId="401"/>
            <ac:picMk id="5" creationId="{97D2C585-A1C6-3F4F-965C-CA3521692B82}"/>
          </ac:picMkLst>
        </pc:picChg>
        <pc:picChg chg="del">
          <ac:chgData name="Andrew" userId="ae04d6da-4694-4a7f-945d-93a5ba247a30" providerId="ADAL" clId="{C139AAF8-DBF0-4888-81A6-85F77CDC3BB5}" dt="2020-09-16T18:21:50.747" v="9874" actId="478"/>
          <ac:picMkLst>
            <pc:docMk/>
            <pc:sldMk cId="1805314836" sldId="401"/>
            <ac:picMk id="7" creationId="{92BDAED2-5A1F-5D47-B398-7283CF5A2B93}"/>
          </ac:picMkLst>
        </pc:picChg>
        <pc:picChg chg="del">
          <ac:chgData name="Andrew" userId="ae04d6da-4694-4a7f-945d-93a5ba247a30" providerId="ADAL" clId="{C139AAF8-DBF0-4888-81A6-85F77CDC3BB5}" dt="2020-09-16T18:21:50.747" v="9874" actId="478"/>
          <ac:picMkLst>
            <pc:docMk/>
            <pc:sldMk cId="1805314836" sldId="401"/>
            <ac:picMk id="23" creationId="{3F97CCC0-A004-3C49-8778-44C41DDC7E95}"/>
          </ac:picMkLst>
        </pc:picChg>
        <pc:picChg chg="del">
          <ac:chgData name="Andrew" userId="ae04d6da-4694-4a7f-945d-93a5ba247a30" providerId="ADAL" clId="{C139AAF8-DBF0-4888-81A6-85F77CDC3BB5}" dt="2020-09-16T18:21:50.747" v="9874" actId="478"/>
          <ac:picMkLst>
            <pc:docMk/>
            <pc:sldMk cId="1805314836" sldId="401"/>
            <ac:picMk id="25" creationId="{0B05BFEC-BF62-BD44-897E-B90323B23D79}"/>
          </ac:picMkLst>
        </pc:picChg>
      </pc:sldChg>
      <pc:sldChg chg="ord">
        <pc:chgData name="Andrew" userId="ae04d6da-4694-4a7f-945d-93a5ba247a30" providerId="ADAL" clId="{C139AAF8-DBF0-4888-81A6-85F77CDC3BB5}" dt="2020-09-02T19:26:38.305" v="253"/>
        <pc:sldMkLst>
          <pc:docMk/>
          <pc:sldMk cId="312747407" sldId="402"/>
        </pc:sldMkLst>
      </pc:sldChg>
      <pc:sldChg chg="ord">
        <pc:chgData name="Andrew" userId="ae04d6da-4694-4a7f-945d-93a5ba247a30" providerId="ADAL" clId="{C139AAF8-DBF0-4888-81A6-85F77CDC3BB5}" dt="2020-09-02T19:26:38.305" v="253"/>
        <pc:sldMkLst>
          <pc:docMk/>
          <pc:sldMk cId="74249804" sldId="403"/>
        </pc:sldMkLst>
      </pc:sldChg>
      <pc:sldChg chg="del">
        <pc:chgData name="Andrew" userId="ae04d6da-4694-4a7f-945d-93a5ba247a30" providerId="ADAL" clId="{C139AAF8-DBF0-4888-81A6-85F77CDC3BB5}" dt="2020-09-02T19:16:59.042" v="117" actId="2696"/>
        <pc:sldMkLst>
          <pc:docMk/>
          <pc:sldMk cId="3521891905" sldId="404"/>
        </pc:sldMkLst>
      </pc:sldChg>
      <pc:sldChg chg="del">
        <pc:chgData name="Andrew" userId="ae04d6da-4694-4a7f-945d-93a5ba247a30" providerId="ADAL" clId="{C139AAF8-DBF0-4888-81A6-85F77CDC3BB5}" dt="2020-09-02T19:16:59.061" v="118" actId="2696"/>
        <pc:sldMkLst>
          <pc:docMk/>
          <pc:sldMk cId="1198863839" sldId="405"/>
        </pc:sldMkLst>
      </pc:sldChg>
      <pc:sldChg chg="modTransition">
        <pc:chgData name="Andrew" userId="ae04d6da-4694-4a7f-945d-93a5ba247a30" providerId="ADAL" clId="{C139AAF8-DBF0-4888-81A6-85F77CDC3BB5}" dt="2020-09-02T20:51:37.668" v="1527"/>
        <pc:sldMkLst>
          <pc:docMk/>
          <pc:sldMk cId="3218242046" sldId="406"/>
        </pc:sldMkLst>
      </pc:sldChg>
      <pc:sldChg chg="del">
        <pc:chgData name="Andrew" userId="ae04d6da-4694-4a7f-945d-93a5ba247a30" providerId="ADAL" clId="{C139AAF8-DBF0-4888-81A6-85F77CDC3BB5}" dt="2020-09-02T19:16:59.216" v="124" actId="2696"/>
        <pc:sldMkLst>
          <pc:docMk/>
          <pc:sldMk cId="1798194256" sldId="407"/>
        </pc:sldMkLst>
      </pc:sldChg>
      <pc:sldChg chg="del">
        <pc:chgData name="Andrew" userId="ae04d6da-4694-4a7f-945d-93a5ba247a30" providerId="ADAL" clId="{C139AAF8-DBF0-4888-81A6-85F77CDC3BB5}" dt="2020-09-02T19:16:59.587" v="141" actId="2696"/>
        <pc:sldMkLst>
          <pc:docMk/>
          <pc:sldMk cId="2453299956" sldId="408"/>
        </pc:sldMkLst>
      </pc:sldChg>
      <pc:sldChg chg="del">
        <pc:chgData name="Andrew" userId="ae04d6da-4694-4a7f-945d-93a5ba247a30" providerId="ADAL" clId="{C139AAF8-DBF0-4888-81A6-85F77CDC3BB5}" dt="2020-09-02T19:16:59.941" v="155" actId="2696"/>
        <pc:sldMkLst>
          <pc:docMk/>
          <pc:sldMk cId="2026887105" sldId="409"/>
        </pc:sldMkLst>
      </pc:sldChg>
      <pc:sldChg chg="del">
        <pc:chgData name="Andrew" userId="ae04d6da-4694-4a7f-945d-93a5ba247a30" providerId="ADAL" clId="{C139AAF8-DBF0-4888-81A6-85F77CDC3BB5}" dt="2020-09-02T19:16:06.516" v="99" actId="2696"/>
        <pc:sldMkLst>
          <pc:docMk/>
          <pc:sldMk cId="333033729" sldId="410"/>
        </pc:sldMkLst>
      </pc:sldChg>
      <pc:sldChg chg="del">
        <pc:chgData name="Andrew" userId="ae04d6da-4694-4a7f-945d-93a5ba247a30" providerId="ADAL" clId="{C139AAF8-DBF0-4888-81A6-85F77CDC3BB5}" dt="2020-09-02T19:16:59.077" v="119" actId="2696"/>
        <pc:sldMkLst>
          <pc:docMk/>
          <pc:sldMk cId="2682537603" sldId="411"/>
        </pc:sldMkLst>
      </pc:sldChg>
      <pc:sldChg chg="del">
        <pc:chgData name="Andrew" userId="ae04d6da-4694-4a7f-945d-93a5ba247a30" providerId="ADAL" clId="{C139AAF8-DBF0-4888-81A6-85F77CDC3BB5}" dt="2020-09-02T19:16:59.125" v="120" actId="2696"/>
        <pc:sldMkLst>
          <pc:docMk/>
          <pc:sldMk cId="3374689111" sldId="412"/>
        </pc:sldMkLst>
      </pc:sldChg>
      <pc:sldChg chg="del">
        <pc:chgData name="Andrew" userId="ae04d6da-4694-4a7f-945d-93a5ba247a30" providerId="ADAL" clId="{C139AAF8-DBF0-4888-81A6-85F77CDC3BB5}" dt="2020-09-02T19:16:05.584" v="98" actId="2696"/>
        <pc:sldMkLst>
          <pc:docMk/>
          <pc:sldMk cId="3545445119" sldId="413"/>
        </pc:sldMkLst>
      </pc:sldChg>
      <pc:sldChg chg="del">
        <pc:chgData name="Andrew" userId="ae04d6da-4694-4a7f-945d-93a5ba247a30" providerId="ADAL" clId="{C139AAF8-DBF0-4888-81A6-85F77CDC3BB5}" dt="2020-09-02T19:16:59.237" v="125" actId="2696"/>
        <pc:sldMkLst>
          <pc:docMk/>
          <pc:sldMk cId="1305667080" sldId="415"/>
        </pc:sldMkLst>
      </pc:sldChg>
      <pc:sldChg chg="del">
        <pc:chgData name="Andrew" userId="ae04d6da-4694-4a7f-945d-93a5ba247a30" providerId="ADAL" clId="{C139AAF8-DBF0-4888-81A6-85F77CDC3BB5}" dt="2020-09-02T19:16:59.705" v="147" actId="2696"/>
        <pc:sldMkLst>
          <pc:docMk/>
          <pc:sldMk cId="487997183" sldId="416"/>
        </pc:sldMkLst>
      </pc:sldChg>
      <pc:sldChg chg="del">
        <pc:chgData name="Andrew" userId="ae04d6da-4694-4a7f-945d-93a5ba247a30" providerId="ADAL" clId="{C139AAF8-DBF0-4888-81A6-85F77CDC3BB5}" dt="2020-09-02T19:16:59.746" v="148" actId="2696"/>
        <pc:sldMkLst>
          <pc:docMk/>
          <pc:sldMk cId="3115351412" sldId="417"/>
        </pc:sldMkLst>
      </pc:sldChg>
      <pc:sldChg chg="del">
        <pc:chgData name="Andrew" userId="ae04d6da-4694-4a7f-945d-93a5ba247a30" providerId="ADAL" clId="{C139AAF8-DBF0-4888-81A6-85F77CDC3BB5}" dt="2020-09-02T19:16:59.767" v="149" actId="2696"/>
        <pc:sldMkLst>
          <pc:docMk/>
          <pc:sldMk cId="2013154296" sldId="418"/>
        </pc:sldMkLst>
      </pc:sldChg>
      <pc:sldChg chg="del">
        <pc:chgData name="Andrew" userId="ae04d6da-4694-4a7f-945d-93a5ba247a30" providerId="ADAL" clId="{C139AAF8-DBF0-4888-81A6-85F77CDC3BB5}" dt="2020-09-02T19:16:59.856" v="150" actId="2696"/>
        <pc:sldMkLst>
          <pc:docMk/>
          <pc:sldMk cId="1512544865" sldId="420"/>
        </pc:sldMkLst>
      </pc:sldChg>
      <pc:sldChg chg="del">
        <pc:chgData name="Andrew" userId="ae04d6da-4694-4a7f-945d-93a5ba247a30" providerId="ADAL" clId="{C139AAF8-DBF0-4888-81A6-85F77CDC3BB5}" dt="2020-09-02T19:16:59.880" v="151" actId="2696"/>
        <pc:sldMkLst>
          <pc:docMk/>
          <pc:sldMk cId="1518080051" sldId="422"/>
        </pc:sldMkLst>
      </pc:sldChg>
      <pc:sldChg chg="del">
        <pc:chgData name="Andrew" userId="ae04d6da-4694-4a7f-945d-93a5ba247a30" providerId="ADAL" clId="{C139AAF8-DBF0-4888-81A6-85F77CDC3BB5}" dt="2020-09-02T19:16:59.412" v="132" actId="2696"/>
        <pc:sldMkLst>
          <pc:docMk/>
          <pc:sldMk cId="4252786694" sldId="423"/>
        </pc:sldMkLst>
      </pc:sldChg>
      <pc:sldChg chg="del">
        <pc:chgData name="Andrew" userId="ae04d6da-4694-4a7f-945d-93a5ba247a30" providerId="ADAL" clId="{C139AAF8-DBF0-4888-81A6-85F77CDC3BB5}" dt="2020-09-02T19:16:59.441" v="133" actId="2696"/>
        <pc:sldMkLst>
          <pc:docMk/>
          <pc:sldMk cId="1300374894" sldId="424"/>
        </pc:sldMkLst>
      </pc:sldChg>
      <pc:sldChg chg="del">
        <pc:chgData name="Andrew" userId="ae04d6da-4694-4a7f-945d-93a5ba247a30" providerId="ADAL" clId="{C139AAF8-DBF0-4888-81A6-85F77CDC3BB5}" dt="2020-09-02T19:16:59.460" v="134" actId="2696"/>
        <pc:sldMkLst>
          <pc:docMk/>
          <pc:sldMk cId="1620350570" sldId="426"/>
        </pc:sldMkLst>
      </pc:sldChg>
      <pc:sldChg chg="del">
        <pc:chgData name="Andrew" userId="ae04d6da-4694-4a7f-945d-93a5ba247a30" providerId="ADAL" clId="{C139AAF8-DBF0-4888-81A6-85F77CDC3BB5}" dt="2020-09-02T19:16:59.475" v="135" actId="2696"/>
        <pc:sldMkLst>
          <pc:docMk/>
          <pc:sldMk cId="3497057399" sldId="427"/>
        </pc:sldMkLst>
      </pc:sldChg>
      <pc:sldChg chg="del">
        <pc:chgData name="Andrew" userId="ae04d6da-4694-4a7f-945d-93a5ba247a30" providerId="ADAL" clId="{C139AAF8-DBF0-4888-81A6-85F77CDC3BB5}" dt="2020-09-02T19:16:59.522" v="137" actId="2696"/>
        <pc:sldMkLst>
          <pc:docMk/>
          <pc:sldMk cId="1979680166" sldId="428"/>
        </pc:sldMkLst>
      </pc:sldChg>
      <pc:sldChg chg="del">
        <pc:chgData name="Andrew" userId="ae04d6da-4694-4a7f-945d-93a5ba247a30" providerId="ADAL" clId="{C139AAF8-DBF0-4888-81A6-85F77CDC3BB5}" dt="2020-09-02T19:16:59.498" v="136" actId="2696"/>
        <pc:sldMkLst>
          <pc:docMk/>
          <pc:sldMk cId="4006100221" sldId="429"/>
        </pc:sldMkLst>
      </pc:sldChg>
      <pc:sldChg chg="ord modNotesTx">
        <pc:chgData name="Andrew" userId="ae04d6da-4694-4a7f-945d-93a5ba247a30" providerId="ADAL" clId="{C139AAF8-DBF0-4888-81A6-85F77CDC3BB5}" dt="2020-09-02T19:22:41.760" v="236" actId="20577"/>
        <pc:sldMkLst>
          <pc:docMk/>
          <pc:sldMk cId="231943078" sldId="430"/>
        </pc:sldMkLst>
      </pc:sldChg>
      <pc:sldChg chg="delSp modSp del delAnim modAnim delCm modNotesTx">
        <pc:chgData name="Andrew" userId="ae04d6da-4694-4a7f-945d-93a5ba247a30" providerId="ADAL" clId="{C139AAF8-DBF0-4888-81A6-85F77CDC3BB5}" dt="2020-09-16T16:09:58.798" v="8994" actId="2696"/>
        <pc:sldMkLst>
          <pc:docMk/>
          <pc:sldMk cId="3308486207" sldId="431"/>
        </pc:sldMkLst>
        <pc:spChg chg="del mod">
          <ac:chgData name="Andrew" userId="ae04d6da-4694-4a7f-945d-93a5ba247a30" providerId="ADAL" clId="{C139AAF8-DBF0-4888-81A6-85F77CDC3BB5}" dt="2020-09-02T21:41:13.825" v="4124" actId="478"/>
          <ac:spMkLst>
            <pc:docMk/>
            <pc:sldMk cId="3308486207" sldId="431"/>
            <ac:spMk id="7" creationId="{20333239-3639-C743-BA3F-E006C3942093}"/>
          </ac:spMkLst>
        </pc:spChg>
        <pc:spChg chg="mod">
          <ac:chgData name="Andrew" userId="ae04d6da-4694-4a7f-945d-93a5ba247a30" providerId="ADAL" clId="{C139AAF8-DBF0-4888-81A6-85F77CDC3BB5}" dt="2020-09-02T20:51:16.066" v="1524"/>
          <ac:spMkLst>
            <pc:docMk/>
            <pc:sldMk cId="3308486207" sldId="431"/>
            <ac:spMk id="8" creationId="{824950E7-C1E6-9D43-ADC3-0D171F722AF5}"/>
          </ac:spMkLst>
        </pc:spChg>
        <pc:grpChg chg="del">
          <ac:chgData name="Andrew" userId="ae04d6da-4694-4a7f-945d-93a5ba247a30" providerId="ADAL" clId="{C139AAF8-DBF0-4888-81A6-85F77CDC3BB5}" dt="2020-09-02T21:41:12.743" v="4123" actId="478"/>
          <ac:grpSpMkLst>
            <pc:docMk/>
            <pc:sldMk cId="3308486207" sldId="431"/>
            <ac:grpSpMk id="10" creationId="{72CB7580-D824-AB4F-92D4-6F657501E8B7}"/>
          </ac:grpSpMkLst>
        </pc:grpChg>
      </pc:sldChg>
      <pc:sldChg chg="del">
        <pc:chgData name="Andrew" userId="ae04d6da-4694-4a7f-945d-93a5ba247a30" providerId="ADAL" clId="{C139AAF8-DBF0-4888-81A6-85F77CDC3BB5}" dt="2020-09-02T19:15:56.202" v="90" actId="2696"/>
        <pc:sldMkLst>
          <pc:docMk/>
          <pc:sldMk cId="702571310" sldId="432"/>
        </pc:sldMkLst>
      </pc:sldChg>
      <pc:sldChg chg="addSp delSp modSp add mod setBg">
        <pc:chgData name="Andrew" userId="ae04d6da-4694-4a7f-945d-93a5ba247a30" providerId="ADAL" clId="{C139AAF8-DBF0-4888-81A6-85F77CDC3BB5}" dt="2020-09-02T19:33:57.403" v="306" actId="1076"/>
        <pc:sldMkLst>
          <pc:docMk/>
          <pc:sldMk cId="3298506124" sldId="432"/>
        </pc:sldMkLst>
        <pc:spChg chg="del">
          <ac:chgData name="Andrew" userId="ae04d6da-4694-4a7f-945d-93a5ba247a30" providerId="ADAL" clId="{C139AAF8-DBF0-4888-81A6-85F77CDC3BB5}" dt="2020-09-02T19:29:31.680" v="270" actId="478"/>
          <ac:spMkLst>
            <pc:docMk/>
            <pc:sldMk cId="3298506124" sldId="432"/>
            <ac:spMk id="2" creationId="{EB060397-87C6-4415-8CA1-1B0B69B2088C}"/>
          </ac:spMkLst>
        </pc:spChg>
        <pc:spChg chg="del">
          <ac:chgData name="Andrew" userId="ae04d6da-4694-4a7f-945d-93a5ba247a30" providerId="ADAL" clId="{C139AAF8-DBF0-4888-81A6-85F77CDC3BB5}" dt="2020-09-02T19:29:33.256" v="271" actId="478"/>
          <ac:spMkLst>
            <pc:docMk/>
            <pc:sldMk cId="3298506124" sldId="432"/>
            <ac:spMk id="3" creationId="{98FA7AD0-04D2-430D-8FDF-461D6F6894A0}"/>
          </ac:spMkLst>
        </pc:spChg>
        <pc:spChg chg="add mod">
          <ac:chgData name="Andrew" userId="ae04d6da-4694-4a7f-945d-93a5ba247a30" providerId="ADAL" clId="{C139AAF8-DBF0-4888-81A6-85F77CDC3BB5}" dt="2020-09-02T19:33:57.403" v="306" actId="1076"/>
          <ac:spMkLst>
            <pc:docMk/>
            <pc:sldMk cId="3298506124" sldId="432"/>
            <ac:spMk id="6" creationId="{DBDFB16D-B4B7-40D1-9FDC-1B1F69F511A4}"/>
          </ac:spMkLst>
        </pc:spChg>
        <pc:spChg chg="add">
          <ac:chgData name="Andrew" userId="ae04d6da-4694-4a7f-945d-93a5ba247a30" providerId="ADAL" clId="{C139AAF8-DBF0-4888-81A6-85F77CDC3BB5}" dt="2020-09-02T19:33:22.267" v="273" actId="26606"/>
          <ac:spMkLst>
            <pc:docMk/>
            <pc:sldMk cId="3298506124" sldId="432"/>
            <ac:spMk id="10" creationId="{87CC2527-562A-4F69-B487-4371E5B243E7}"/>
          </ac:spMkLst>
        </pc:spChg>
        <pc:picChg chg="add mod">
          <ac:chgData name="Andrew" userId="ae04d6da-4694-4a7f-945d-93a5ba247a30" providerId="ADAL" clId="{C139AAF8-DBF0-4888-81A6-85F77CDC3BB5}" dt="2020-09-02T19:33:54.111" v="305" actId="1076"/>
          <ac:picMkLst>
            <pc:docMk/>
            <pc:sldMk cId="3298506124" sldId="432"/>
            <ac:picMk id="5" creationId="{FF2190F9-F985-402A-B442-B2A67B627596}"/>
          </ac:picMkLst>
        </pc:picChg>
        <pc:cxnChg chg="add">
          <ac:chgData name="Andrew" userId="ae04d6da-4694-4a7f-945d-93a5ba247a30" providerId="ADAL" clId="{C139AAF8-DBF0-4888-81A6-85F77CDC3BB5}" dt="2020-09-02T19:33:22.267" v="273" actId="26606"/>
          <ac:cxnSpMkLst>
            <pc:docMk/>
            <pc:sldMk cId="3298506124" sldId="432"/>
            <ac:cxnSpMk id="12" creationId="{BCDAEC91-5BCE-4B55-9CC0-43EF94CB734B}"/>
          </ac:cxnSpMkLst>
        </pc:cxnChg>
      </pc:sldChg>
      <pc:sldChg chg="addSp delSp modSp add mod setBg setClrOvrMap modNotesTx">
        <pc:chgData name="Andrew" userId="ae04d6da-4694-4a7f-945d-93a5ba247a30" providerId="ADAL" clId="{C139AAF8-DBF0-4888-81A6-85F77CDC3BB5}" dt="2020-09-20T22:02:22.502" v="11423" actId="20577"/>
        <pc:sldMkLst>
          <pc:docMk/>
          <pc:sldMk cId="728402865" sldId="433"/>
        </pc:sldMkLst>
        <pc:spChg chg="del">
          <ac:chgData name="Andrew" userId="ae04d6da-4694-4a7f-945d-93a5ba247a30" providerId="ADAL" clId="{C139AAF8-DBF0-4888-81A6-85F77CDC3BB5}" dt="2020-09-02T19:54:43.932" v="1274" actId="478"/>
          <ac:spMkLst>
            <pc:docMk/>
            <pc:sldMk cId="728402865" sldId="433"/>
            <ac:spMk id="2" creationId="{770FE26E-5964-4DF7-A8B9-B81B8397441F}"/>
          </ac:spMkLst>
        </pc:spChg>
        <pc:spChg chg="del">
          <ac:chgData name="Andrew" userId="ae04d6da-4694-4a7f-945d-93a5ba247a30" providerId="ADAL" clId="{C139AAF8-DBF0-4888-81A6-85F77CDC3BB5}" dt="2020-09-02T19:54:42.773" v="1273" actId="478"/>
          <ac:spMkLst>
            <pc:docMk/>
            <pc:sldMk cId="728402865" sldId="433"/>
            <ac:spMk id="3" creationId="{3809DC9A-05FD-4520-A456-843B983A6D1A}"/>
          </ac:spMkLst>
        </pc:spChg>
        <pc:spChg chg="add mod">
          <ac:chgData name="Andrew" userId="ae04d6da-4694-4a7f-945d-93a5ba247a30" providerId="ADAL" clId="{C139AAF8-DBF0-4888-81A6-85F77CDC3BB5}" dt="2020-09-02T19:56:06.915" v="1327" actId="1076"/>
          <ac:spMkLst>
            <pc:docMk/>
            <pc:sldMk cId="728402865" sldId="433"/>
            <ac:spMk id="6" creationId="{714190FA-2FC3-4A10-BD46-E58D5E0AEFD0}"/>
          </ac:spMkLst>
        </pc:spChg>
        <pc:spChg chg="add">
          <ac:chgData name="Andrew" userId="ae04d6da-4694-4a7f-945d-93a5ba247a30" providerId="ADAL" clId="{C139AAF8-DBF0-4888-81A6-85F77CDC3BB5}" dt="2020-09-02T19:55:49.764" v="1316" actId="26606"/>
          <ac:spMkLst>
            <pc:docMk/>
            <pc:sldMk cId="728402865" sldId="433"/>
            <ac:spMk id="11" creationId="{9228552E-C8B1-4A80-8448-0787CE0FC704}"/>
          </ac:spMkLst>
        </pc:spChg>
        <pc:picChg chg="add mod">
          <ac:chgData name="Andrew" userId="ae04d6da-4694-4a7f-945d-93a5ba247a30" providerId="ADAL" clId="{C139AAF8-DBF0-4888-81A6-85F77CDC3BB5}" dt="2020-09-02T19:55:49.764" v="1316" actId="26606"/>
          <ac:picMkLst>
            <pc:docMk/>
            <pc:sldMk cId="728402865" sldId="433"/>
            <ac:picMk id="5" creationId="{A93CB8E8-C978-404E-B194-357A90D5AB75}"/>
          </ac:picMkLst>
        </pc:picChg>
      </pc:sldChg>
      <pc:sldChg chg="modSp add del">
        <pc:chgData name="Andrew" userId="ae04d6da-4694-4a7f-945d-93a5ba247a30" providerId="ADAL" clId="{C139AAF8-DBF0-4888-81A6-85F77CDC3BB5}" dt="2020-09-02T19:42:26.444" v="1212" actId="2696"/>
        <pc:sldMkLst>
          <pc:docMk/>
          <pc:sldMk cId="2571539709" sldId="433"/>
        </pc:sldMkLst>
        <pc:spChg chg="mod">
          <ac:chgData name="Andrew" userId="ae04d6da-4694-4a7f-945d-93a5ba247a30" providerId="ADAL" clId="{C139AAF8-DBF0-4888-81A6-85F77CDC3BB5}" dt="2020-09-02T19:37:30.327" v="410" actId="20577"/>
          <ac:spMkLst>
            <pc:docMk/>
            <pc:sldMk cId="2571539709" sldId="433"/>
            <ac:spMk id="2" creationId="{07ABACE3-E71B-4BA1-8950-23FD18DBFCCF}"/>
          </ac:spMkLst>
        </pc:spChg>
        <pc:spChg chg="mod">
          <ac:chgData name="Andrew" userId="ae04d6da-4694-4a7f-945d-93a5ba247a30" providerId="ADAL" clId="{C139AAF8-DBF0-4888-81A6-85F77CDC3BB5}" dt="2020-09-02T19:40:13.006" v="1042" actId="20577"/>
          <ac:spMkLst>
            <pc:docMk/>
            <pc:sldMk cId="2571539709" sldId="433"/>
            <ac:spMk id="3" creationId="{A5F4F469-ABB0-4E84-86BC-1D798D185DA7}"/>
          </ac:spMkLst>
        </pc:spChg>
      </pc:sldChg>
      <pc:sldChg chg="del">
        <pc:chgData name="Andrew" userId="ae04d6da-4694-4a7f-945d-93a5ba247a30" providerId="ADAL" clId="{C139AAF8-DBF0-4888-81A6-85F77CDC3BB5}" dt="2020-09-02T19:16:59.258" v="127" actId="2696"/>
        <pc:sldMkLst>
          <pc:docMk/>
          <pc:sldMk cId="3841758334" sldId="433"/>
        </pc:sldMkLst>
      </pc:sldChg>
      <pc:sldChg chg="addSp delSp modSp add mod setBg modNotesTx">
        <pc:chgData name="Andrew" userId="ae04d6da-4694-4a7f-945d-93a5ba247a30" providerId="ADAL" clId="{C139AAF8-DBF0-4888-81A6-85F77CDC3BB5}" dt="2020-09-02T21:06:26.605" v="3018" actId="20577"/>
        <pc:sldMkLst>
          <pc:docMk/>
          <pc:sldMk cId="167624509" sldId="434"/>
        </pc:sldMkLst>
        <pc:spChg chg="del mod">
          <ac:chgData name="Andrew" userId="ae04d6da-4694-4a7f-945d-93a5ba247a30" providerId="ADAL" clId="{C139AAF8-DBF0-4888-81A6-85F77CDC3BB5}" dt="2020-09-02T21:02:25.533" v="1777" actId="478"/>
          <ac:spMkLst>
            <pc:docMk/>
            <pc:sldMk cId="167624509" sldId="434"/>
            <ac:spMk id="2" creationId="{D54C9F94-5F40-4496-B09B-3B4A16FCFAAF}"/>
          </ac:spMkLst>
        </pc:spChg>
        <pc:spChg chg="mod">
          <ac:chgData name="Andrew" userId="ae04d6da-4694-4a7f-945d-93a5ba247a30" providerId="ADAL" clId="{C139AAF8-DBF0-4888-81A6-85F77CDC3BB5}" dt="2020-09-02T21:02:38.685" v="1828" actId="403"/>
          <ac:spMkLst>
            <pc:docMk/>
            <pc:sldMk cId="167624509" sldId="434"/>
            <ac:spMk id="3" creationId="{FC1DE732-73D6-42BC-9535-2E694A50668A}"/>
          </ac:spMkLst>
        </pc:spChg>
        <pc:spChg chg="add">
          <ac:chgData name="Andrew" userId="ae04d6da-4694-4a7f-945d-93a5ba247a30" providerId="ADAL" clId="{C139AAF8-DBF0-4888-81A6-85F77CDC3BB5}" dt="2020-09-02T21:02:17.698" v="1776" actId="26606"/>
          <ac:spMkLst>
            <pc:docMk/>
            <pc:sldMk cId="167624509" sldId="434"/>
            <ac:spMk id="9" creationId="{3CD9DF72-87A3-404E-A828-84CBF11A8303}"/>
          </ac:spMkLst>
        </pc:spChg>
        <pc:picChg chg="add mod ord">
          <ac:chgData name="Andrew" userId="ae04d6da-4694-4a7f-945d-93a5ba247a30" providerId="ADAL" clId="{C139AAF8-DBF0-4888-81A6-85F77CDC3BB5}" dt="2020-09-02T21:02:17.698" v="1776" actId="26606"/>
          <ac:picMkLst>
            <pc:docMk/>
            <pc:sldMk cId="167624509" sldId="434"/>
            <ac:picMk id="4" creationId="{8E796302-CBE1-4FA1-BCB2-690E3672D570}"/>
          </ac:picMkLst>
        </pc:picChg>
        <pc:cxnChg chg="add">
          <ac:chgData name="Andrew" userId="ae04d6da-4694-4a7f-945d-93a5ba247a30" providerId="ADAL" clId="{C139AAF8-DBF0-4888-81A6-85F77CDC3BB5}" dt="2020-09-02T21:02:17.698" v="1776" actId="26606"/>
          <ac:cxnSpMkLst>
            <pc:docMk/>
            <pc:sldMk cId="167624509" sldId="434"/>
            <ac:cxnSpMk id="11" creationId="{20E3A342-4D61-4E3F-AF90-1AB42AEB96CC}"/>
          </ac:cxnSpMkLst>
        </pc:cxnChg>
      </pc:sldChg>
      <pc:sldChg chg="del">
        <pc:chgData name="Andrew" userId="ae04d6da-4694-4a7f-945d-93a5ba247a30" providerId="ADAL" clId="{C139AAF8-DBF0-4888-81A6-85F77CDC3BB5}" dt="2020-09-02T19:15:33.306" v="79" actId="2696"/>
        <pc:sldMkLst>
          <pc:docMk/>
          <pc:sldMk cId="4139681220" sldId="435"/>
        </pc:sldMkLst>
      </pc:sldChg>
      <pc:sldChg chg="del">
        <pc:chgData name="Andrew" userId="ae04d6da-4694-4a7f-945d-93a5ba247a30" providerId="ADAL" clId="{C139AAF8-DBF0-4888-81A6-85F77CDC3BB5}" dt="2020-09-02T19:15:32.826" v="78" actId="2696"/>
        <pc:sldMkLst>
          <pc:docMk/>
          <pc:sldMk cId="1532164756" sldId="436"/>
        </pc:sldMkLst>
      </pc:sldChg>
      <pc:sldChg chg="del">
        <pc:chgData name="Andrew" userId="ae04d6da-4694-4a7f-945d-93a5ba247a30" providerId="ADAL" clId="{C139AAF8-DBF0-4888-81A6-85F77CDC3BB5}" dt="2020-09-02T19:15:33.865" v="80" actId="2696"/>
        <pc:sldMkLst>
          <pc:docMk/>
          <pc:sldMk cId="224653734" sldId="437"/>
        </pc:sldMkLst>
      </pc:sldChg>
      <pc:sldChg chg="del">
        <pc:chgData name="Andrew" userId="ae04d6da-4694-4a7f-945d-93a5ba247a30" providerId="ADAL" clId="{C139AAF8-DBF0-4888-81A6-85F77CDC3BB5}" dt="2020-09-02T19:15:34.645" v="81" actId="2696"/>
        <pc:sldMkLst>
          <pc:docMk/>
          <pc:sldMk cId="577433416" sldId="438"/>
        </pc:sldMkLst>
      </pc:sldChg>
      <pc:sldChg chg="del">
        <pc:chgData name="Andrew" userId="ae04d6da-4694-4a7f-945d-93a5ba247a30" providerId="ADAL" clId="{C139AAF8-DBF0-4888-81A6-85F77CDC3BB5}" dt="2020-09-02T19:15:35.579" v="82" actId="2696"/>
        <pc:sldMkLst>
          <pc:docMk/>
          <pc:sldMk cId="1422830004" sldId="439"/>
        </pc:sldMkLst>
      </pc:sldChg>
      <pc:sldChg chg="del">
        <pc:chgData name="Andrew" userId="ae04d6da-4694-4a7f-945d-93a5ba247a30" providerId="ADAL" clId="{C139AAF8-DBF0-4888-81A6-85F77CDC3BB5}" dt="2020-09-02T19:15:07.607" v="75" actId="2696"/>
        <pc:sldMkLst>
          <pc:docMk/>
          <pc:sldMk cId="1701445794" sldId="440"/>
        </pc:sldMkLst>
      </pc:sldChg>
      <pc:sldChg chg="delSp add setBg delDesignElem modNotesTx">
        <pc:chgData name="Andrew" userId="ae04d6da-4694-4a7f-945d-93a5ba247a30" providerId="ADAL" clId="{C139AAF8-DBF0-4888-81A6-85F77CDC3BB5}" dt="2020-09-11T18:54:34.450" v="5475" actId="20577"/>
        <pc:sldMkLst>
          <pc:docMk/>
          <pc:sldMk cId="3680836903" sldId="444"/>
        </pc:sldMkLst>
        <pc:spChg chg="del">
          <ac:chgData name="Andrew" userId="ae04d6da-4694-4a7f-945d-93a5ba247a30" providerId="ADAL" clId="{C139AAF8-DBF0-4888-81A6-85F77CDC3BB5}" dt="2020-09-11T18:38:54.752" v="4568"/>
          <ac:spMkLst>
            <pc:docMk/>
            <pc:sldMk cId="3680836903" sldId="444"/>
            <ac:spMk id="10" creationId="{42A4FC2C-047E-45A5-965D-8E1E3BF09BC6}"/>
          </ac:spMkLst>
        </pc:spChg>
      </pc:sldChg>
      <pc:sldChg chg="add modTransition">
        <pc:chgData name="Andrew" userId="ae04d6da-4694-4a7f-945d-93a5ba247a30" providerId="ADAL" clId="{C139AAF8-DBF0-4888-81A6-85F77CDC3BB5}" dt="2020-09-02T21:24:25.829" v="4085"/>
        <pc:sldMkLst>
          <pc:docMk/>
          <pc:sldMk cId="1072868687" sldId="539"/>
        </pc:sldMkLst>
      </pc:sldChg>
      <pc:sldChg chg="add modTransition">
        <pc:chgData name="Andrew" userId="ae04d6da-4694-4a7f-945d-93a5ba247a30" providerId="ADAL" clId="{C139AAF8-DBF0-4888-81A6-85F77CDC3BB5}" dt="2020-09-02T21:24:25.829" v="4085"/>
        <pc:sldMkLst>
          <pc:docMk/>
          <pc:sldMk cId="703026975" sldId="540"/>
        </pc:sldMkLst>
      </pc:sldChg>
      <pc:sldChg chg="add modTransition">
        <pc:chgData name="Andrew" userId="ae04d6da-4694-4a7f-945d-93a5ba247a30" providerId="ADAL" clId="{C139AAF8-DBF0-4888-81A6-85F77CDC3BB5}" dt="2020-09-02T21:24:25.829" v="4085"/>
        <pc:sldMkLst>
          <pc:docMk/>
          <pc:sldMk cId="2827128094" sldId="541"/>
        </pc:sldMkLst>
      </pc:sldChg>
      <pc:sldChg chg="addSp delSp modSp add del modAnim modNotesTx">
        <pc:chgData name="Andrew" userId="ae04d6da-4694-4a7f-945d-93a5ba247a30" providerId="ADAL" clId="{C139AAF8-DBF0-4888-81A6-85F77CDC3BB5}" dt="2020-09-16T16:09:58.803" v="8995" actId="2696"/>
        <pc:sldMkLst>
          <pc:docMk/>
          <pc:sldMk cId="4276170156" sldId="542"/>
        </pc:sldMkLst>
        <pc:spChg chg="del">
          <ac:chgData name="Andrew" userId="ae04d6da-4694-4a7f-945d-93a5ba247a30" providerId="ADAL" clId="{C139AAF8-DBF0-4888-81A6-85F77CDC3BB5}" dt="2020-09-02T21:41:21.560" v="4125" actId="478"/>
          <ac:spMkLst>
            <pc:docMk/>
            <pc:sldMk cId="4276170156" sldId="542"/>
            <ac:spMk id="2" creationId="{51C659EE-D470-4CB4-9F28-2AC47BDDD03E}"/>
          </ac:spMkLst>
        </pc:spChg>
        <pc:spChg chg="del">
          <ac:chgData name="Andrew" userId="ae04d6da-4694-4a7f-945d-93a5ba247a30" providerId="ADAL" clId="{C139AAF8-DBF0-4888-81A6-85F77CDC3BB5}" dt="2020-09-02T21:41:23.344" v="4126" actId="478"/>
          <ac:spMkLst>
            <pc:docMk/>
            <pc:sldMk cId="4276170156" sldId="542"/>
            <ac:spMk id="3" creationId="{3363A016-8FC4-4531-8860-89AB1A93BAAD}"/>
          </ac:spMkLst>
        </pc:spChg>
        <pc:spChg chg="add">
          <ac:chgData name="Andrew" userId="ae04d6da-4694-4a7f-945d-93a5ba247a30" providerId="ADAL" clId="{C139AAF8-DBF0-4888-81A6-85F77CDC3BB5}" dt="2020-09-02T21:41:28.369" v="4127"/>
          <ac:spMkLst>
            <pc:docMk/>
            <pc:sldMk cId="4276170156" sldId="542"/>
            <ac:spMk id="4" creationId="{0E709BC9-7B05-49EE-A0CB-D56A4A42D67F}"/>
          </ac:spMkLst>
        </pc:spChg>
        <pc:spChg chg="add mod">
          <ac:chgData name="Andrew" userId="ae04d6da-4694-4a7f-945d-93a5ba247a30" providerId="ADAL" clId="{C139AAF8-DBF0-4888-81A6-85F77CDC3BB5}" dt="2020-09-02T21:43:07.888" v="4140" actId="20577"/>
          <ac:spMkLst>
            <pc:docMk/>
            <pc:sldMk cId="4276170156" sldId="542"/>
            <ac:spMk id="6" creationId="{D30D4136-68AB-4E06-A72F-9365788C50E2}"/>
          </ac:spMkLst>
        </pc:spChg>
        <pc:spChg chg="add del mod">
          <ac:chgData name="Andrew" userId="ae04d6da-4694-4a7f-945d-93a5ba247a30" providerId="ADAL" clId="{C139AAF8-DBF0-4888-81A6-85F77CDC3BB5}" dt="2020-09-02T21:43:32.268" v="4143"/>
          <ac:spMkLst>
            <pc:docMk/>
            <pc:sldMk cId="4276170156" sldId="542"/>
            <ac:spMk id="7" creationId="{7F6D30E3-FCDE-4B8A-A5DF-B2F785D393BC}"/>
          </ac:spMkLst>
        </pc:spChg>
        <pc:spChg chg="add mod">
          <ac:chgData name="Andrew" userId="ae04d6da-4694-4a7f-945d-93a5ba247a30" providerId="ADAL" clId="{C139AAF8-DBF0-4888-81A6-85F77CDC3BB5}" dt="2020-09-02T21:45:09.431" v="4257" actId="20577"/>
          <ac:spMkLst>
            <pc:docMk/>
            <pc:sldMk cId="4276170156" sldId="542"/>
            <ac:spMk id="8" creationId="{4FB34642-FB2F-473C-BBFF-0EB304242A91}"/>
          </ac:spMkLst>
        </pc:spChg>
        <pc:spChg chg="add mod">
          <ac:chgData name="Andrew" userId="ae04d6da-4694-4a7f-945d-93a5ba247a30" providerId="ADAL" clId="{C139AAF8-DBF0-4888-81A6-85F77CDC3BB5}" dt="2020-09-02T21:45:43.961" v="4301" actId="20577"/>
          <ac:spMkLst>
            <pc:docMk/>
            <pc:sldMk cId="4276170156" sldId="542"/>
            <ac:spMk id="9" creationId="{1F90F4ED-117F-43EE-AFCD-048677A5AE8B}"/>
          </ac:spMkLst>
        </pc:spChg>
        <pc:spChg chg="add mod">
          <ac:chgData name="Andrew" userId="ae04d6da-4694-4a7f-945d-93a5ba247a30" providerId="ADAL" clId="{C139AAF8-DBF0-4888-81A6-85F77CDC3BB5}" dt="2020-09-02T21:47:07.912" v="4336" actId="20577"/>
          <ac:spMkLst>
            <pc:docMk/>
            <pc:sldMk cId="4276170156" sldId="542"/>
            <ac:spMk id="10" creationId="{1AA58518-26B7-4FC4-87BD-9399797A075B}"/>
          </ac:spMkLst>
        </pc:spChg>
        <pc:spChg chg="add del mod">
          <ac:chgData name="Andrew" userId="ae04d6da-4694-4a7f-945d-93a5ba247a30" providerId="ADAL" clId="{C139AAF8-DBF0-4888-81A6-85F77CDC3BB5}" dt="2020-09-02T21:48:51.784" v="4462"/>
          <ac:spMkLst>
            <pc:docMk/>
            <pc:sldMk cId="4276170156" sldId="542"/>
            <ac:spMk id="11" creationId="{69952CFB-8D20-4547-A059-3BE163D4A6DB}"/>
          </ac:spMkLst>
        </pc:spChg>
        <pc:cxnChg chg="add mod">
          <ac:chgData name="Andrew" userId="ae04d6da-4694-4a7f-945d-93a5ba247a30" providerId="ADAL" clId="{C139AAF8-DBF0-4888-81A6-85F77CDC3BB5}" dt="2020-09-02T21:41:51.465" v="4129" actId="208"/>
          <ac:cxnSpMkLst>
            <pc:docMk/>
            <pc:sldMk cId="4276170156" sldId="542"/>
            <ac:cxnSpMk id="5" creationId="{B5E5C90D-E987-4DBA-809D-4705F7142CE4}"/>
          </ac:cxnSpMkLst>
        </pc:cxnChg>
      </pc:sldChg>
      <pc:sldChg chg="add del modNotesTx">
        <pc:chgData name="Andrew" userId="ae04d6da-4694-4a7f-945d-93a5ba247a30" providerId="ADAL" clId="{C139AAF8-DBF0-4888-81A6-85F77CDC3BB5}" dt="2020-09-16T16:09:58.793" v="8993" actId="2696"/>
        <pc:sldMkLst>
          <pc:docMk/>
          <pc:sldMk cId="1911498699" sldId="543"/>
        </pc:sldMkLst>
      </pc:sldChg>
      <pc:sldChg chg="add del">
        <pc:chgData name="Andrew" userId="ae04d6da-4694-4a7f-945d-93a5ba247a30" providerId="ADAL" clId="{C139AAF8-DBF0-4888-81A6-85F77CDC3BB5}" dt="2020-09-02T21:49:04.100" v="4464" actId="2696"/>
        <pc:sldMkLst>
          <pc:docMk/>
          <pc:sldMk cId="713771216" sldId="544"/>
        </pc:sldMkLst>
      </pc:sldChg>
      <pc:sldChg chg="modSp add del">
        <pc:chgData name="Andrew" userId="ae04d6da-4694-4a7f-945d-93a5ba247a30" providerId="ADAL" clId="{C139AAF8-DBF0-4888-81A6-85F77CDC3BB5}" dt="2020-09-16T16:09:58.807" v="8996" actId="2696"/>
        <pc:sldMkLst>
          <pc:docMk/>
          <pc:sldMk cId="1096537068" sldId="544"/>
        </pc:sldMkLst>
        <pc:spChg chg="mod">
          <ac:chgData name="Andrew" userId="ae04d6da-4694-4a7f-945d-93a5ba247a30" providerId="ADAL" clId="{C139AAF8-DBF0-4888-81A6-85F77CDC3BB5}" dt="2020-09-02T21:49:42.220" v="4493"/>
          <ac:spMkLst>
            <pc:docMk/>
            <pc:sldMk cId="1096537068" sldId="544"/>
            <ac:spMk id="8" creationId="{4FB34642-FB2F-473C-BBFF-0EB304242A91}"/>
          </ac:spMkLst>
        </pc:spChg>
        <pc:spChg chg="mod">
          <ac:chgData name="Andrew" userId="ae04d6da-4694-4a7f-945d-93a5ba247a30" providerId="ADAL" clId="{C139AAF8-DBF0-4888-81A6-85F77CDC3BB5}" dt="2020-09-02T21:49:30.286" v="4483" actId="20577"/>
          <ac:spMkLst>
            <pc:docMk/>
            <pc:sldMk cId="1096537068" sldId="544"/>
            <ac:spMk id="9" creationId="{1F90F4ED-117F-43EE-AFCD-048677A5AE8B}"/>
          </ac:spMkLst>
        </pc:spChg>
        <pc:spChg chg="mod">
          <ac:chgData name="Andrew" userId="ae04d6da-4694-4a7f-945d-93a5ba247a30" providerId="ADAL" clId="{C139AAF8-DBF0-4888-81A6-85F77CDC3BB5}" dt="2020-09-02T21:49:45.864" v="4494"/>
          <ac:spMkLst>
            <pc:docMk/>
            <pc:sldMk cId="1096537068" sldId="544"/>
            <ac:spMk id="10" creationId="{1AA58518-26B7-4FC4-87BD-9399797A075B}"/>
          </ac:spMkLst>
        </pc:spChg>
      </pc:sldChg>
      <pc:sldChg chg="addSp delSp modSp add modAnim modNotesTx">
        <pc:chgData name="Andrew" userId="ae04d6da-4694-4a7f-945d-93a5ba247a30" providerId="ADAL" clId="{C139AAF8-DBF0-4888-81A6-85F77CDC3BB5}" dt="2020-09-11T20:06:28.905" v="7126" actId="20577"/>
        <pc:sldMkLst>
          <pc:docMk/>
          <pc:sldMk cId="1935738346" sldId="545"/>
        </pc:sldMkLst>
        <pc:spChg chg="del">
          <ac:chgData name="Andrew" userId="ae04d6da-4694-4a7f-945d-93a5ba247a30" providerId="ADAL" clId="{C139AAF8-DBF0-4888-81A6-85F77CDC3BB5}" dt="2020-09-11T18:44:18.882" v="4608" actId="478"/>
          <ac:spMkLst>
            <pc:docMk/>
            <pc:sldMk cId="1935738346" sldId="545"/>
            <ac:spMk id="2" creationId="{715FF720-F595-437A-8A22-34E774B45116}"/>
          </ac:spMkLst>
        </pc:spChg>
        <pc:spChg chg="del">
          <ac:chgData name="Andrew" userId="ae04d6da-4694-4a7f-945d-93a5ba247a30" providerId="ADAL" clId="{C139AAF8-DBF0-4888-81A6-85F77CDC3BB5}" dt="2020-09-11T18:44:20.538" v="4609" actId="478"/>
          <ac:spMkLst>
            <pc:docMk/>
            <pc:sldMk cId="1935738346" sldId="545"/>
            <ac:spMk id="3" creationId="{A514D4CD-5D69-44EA-8925-B0934CB2DFE9}"/>
          </ac:spMkLst>
        </pc:spChg>
        <pc:spChg chg="add mod">
          <ac:chgData name="Andrew" userId="ae04d6da-4694-4a7f-945d-93a5ba247a30" providerId="ADAL" clId="{C139AAF8-DBF0-4888-81A6-85F77CDC3BB5}" dt="2020-09-11T18:45:30.213" v="4764" actId="207"/>
          <ac:spMkLst>
            <pc:docMk/>
            <pc:sldMk cId="1935738346" sldId="545"/>
            <ac:spMk id="5" creationId="{C72DB50E-1441-4DB9-A127-43B1F616406F}"/>
          </ac:spMkLst>
        </pc:spChg>
        <pc:spChg chg="add mod ord">
          <ac:chgData name="Andrew" userId="ae04d6da-4694-4a7f-945d-93a5ba247a30" providerId="ADAL" clId="{C139AAF8-DBF0-4888-81A6-85F77CDC3BB5}" dt="2020-09-11T18:47:44.561" v="4777" actId="1076"/>
          <ac:spMkLst>
            <pc:docMk/>
            <pc:sldMk cId="1935738346" sldId="545"/>
            <ac:spMk id="6" creationId="{8DB12C4B-0555-49B8-AB7E-0B27CEC861F4}"/>
          </ac:spMkLst>
        </pc:spChg>
        <pc:spChg chg="add mod">
          <ac:chgData name="Andrew" userId="ae04d6da-4694-4a7f-945d-93a5ba247a30" providerId="ADAL" clId="{C139AAF8-DBF0-4888-81A6-85F77CDC3BB5}" dt="2020-09-11T18:47:48.882" v="4778" actId="1076"/>
          <ac:spMkLst>
            <pc:docMk/>
            <pc:sldMk cId="1935738346" sldId="545"/>
            <ac:spMk id="7" creationId="{DA5EB428-FB91-43CD-A343-58EDFEA1EB4C}"/>
          </ac:spMkLst>
        </pc:spChg>
        <pc:cxnChg chg="add ord">
          <ac:chgData name="Andrew" userId="ae04d6da-4694-4a7f-945d-93a5ba247a30" providerId="ADAL" clId="{C139AAF8-DBF0-4888-81A6-85F77CDC3BB5}" dt="2020-09-11T18:45:52.910" v="4766" actId="167"/>
          <ac:cxnSpMkLst>
            <pc:docMk/>
            <pc:sldMk cId="1935738346" sldId="545"/>
            <ac:cxnSpMk id="4" creationId="{7261A93F-9172-42B9-874D-8A288E70AAD0}"/>
          </ac:cxnSpMkLst>
        </pc:cxnChg>
      </pc:sldChg>
      <pc:sldChg chg="addSp delSp modSp add modNotesTx">
        <pc:chgData name="Andrew" userId="ae04d6da-4694-4a7f-945d-93a5ba247a30" providerId="ADAL" clId="{C139AAF8-DBF0-4888-81A6-85F77CDC3BB5}" dt="2020-09-11T18:58:22.680" v="6198" actId="20577"/>
        <pc:sldMkLst>
          <pc:docMk/>
          <pc:sldMk cId="2506689143" sldId="546"/>
        </pc:sldMkLst>
        <pc:spChg chg="add del mod">
          <ac:chgData name="Andrew" userId="ae04d6da-4694-4a7f-945d-93a5ba247a30" providerId="ADAL" clId="{C139AAF8-DBF0-4888-81A6-85F77CDC3BB5}" dt="2020-09-11T18:51:46.321" v="4860" actId="478"/>
          <ac:spMkLst>
            <pc:docMk/>
            <pc:sldMk cId="2506689143" sldId="546"/>
            <ac:spMk id="3" creationId="{C896F7F0-B6DD-458F-A984-6C7F3F2B14C7}"/>
          </ac:spMkLst>
        </pc:spChg>
        <pc:spChg chg="mod">
          <ac:chgData name="Andrew" userId="ae04d6da-4694-4a7f-945d-93a5ba247a30" providerId="ADAL" clId="{C139AAF8-DBF0-4888-81A6-85F77CDC3BB5}" dt="2020-09-11T18:50:54.353" v="4855" actId="20577"/>
          <ac:spMkLst>
            <pc:docMk/>
            <pc:sldMk cId="2506689143" sldId="546"/>
            <ac:spMk id="6" creationId="{2E48E147-2A56-4456-A721-5861A55634FD}"/>
          </ac:spMkLst>
        </pc:spChg>
        <pc:picChg chg="add del">
          <ac:chgData name="Andrew" userId="ae04d6da-4694-4a7f-945d-93a5ba247a30" providerId="ADAL" clId="{C139AAF8-DBF0-4888-81A6-85F77CDC3BB5}" dt="2020-09-11T18:51:01.615" v="4857" actId="478"/>
          <ac:picMkLst>
            <pc:docMk/>
            <pc:sldMk cId="2506689143" sldId="546"/>
            <ac:picMk id="2" creationId="{A58295D6-048B-48FE-BEBE-450F632DE949}"/>
          </ac:picMkLst>
        </pc:picChg>
        <pc:picChg chg="mod">
          <ac:chgData name="Andrew" userId="ae04d6da-4694-4a7f-945d-93a5ba247a30" providerId="ADAL" clId="{C139AAF8-DBF0-4888-81A6-85F77CDC3BB5}" dt="2020-09-11T18:51:39.151" v="4858" actId="14826"/>
          <ac:picMkLst>
            <pc:docMk/>
            <pc:sldMk cId="2506689143" sldId="546"/>
            <ac:picMk id="9" creationId="{4A284C24-4A7F-4D4D-8EBF-01B8F5C8CE31}"/>
          </ac:picMkLst>
        </pc:picChg>
      </pc:sldChg>
      <pc:sldChg chg="addSp delSp modSp add mod setBg modAnim modNotesTx">
        <pc:chgData name="Andrew" userId="ae04d6da-4694-4a7f-945d-93a5ba247a30" providerId="ADAL" clId="{C139AAF8-DBF0-4888-81A6-85F77CDC3BB5}" dt="2020-09-11T19:04:44.600" v="6398"/>
        <pc:sldMkLst>
          <pc:docMk/>
          <pc:sldMk cId="2575398969" sldId="547"/>
        </pc:sldMkLst>
        <pc:spChg chg="del mod">
          <ac:chgData name="Andrew" userId="ae04d6da-4694-4a7f-945d-93a5ba247a30" providerId="ADAL" clId="{C139AAF8-DBF0-4888-81A6-85F77CDC3BB5}" dt="2020-09-11T19:01:42.120" v="6390" actId="478"/>
          <ac:spMkLst>
            <pc:docMk/>
            <pc:sldMk cId="2575398969" sldId="547"/>
            <ac:spMk id="5" creationId="{5913F451-0C0D-A341-9054-3EE66A956335}"/>
          </ac:spMkLst>
        </pc:spChg>
        <pc:spChg chg="del mod">
          <ac:chgData name="Andrew" userId="ae04d6da-4694-4a7f-945d-93a5ba247a30" providerId="ADAL" clId="{C139AAF8-DBF0-4888-81A6-85F77CDC3BB5}" dt="2020-09-11T18:59:55.679" v="6202" actId="478"/>
          <ac:spMkLst>
            <pc:docMk/>
            <pc:sldMk cId="2575398969" sldId="547"/>
            <ac:spMk id="6" creationId="{2E48E147-2A56-4456-A721-5861A55634FD}"/>
          </ac:spMkLst>
        </pc:spChg>
        <pc:spChg chg="add">
          <ac:chgData name="Andrew" userId="ae04d6da-4694-4a7f-945d-93a5ba247a30" providerId="ADAL" clId="{C139AAF8-DBF0-4888-81A6-85F77CDC3BB5}" dt="2020-09-11T19:02:04.136" v="6391" actId="26606"/>
          <ac:spMkLst>
            <pc:docMk/>
            <pc:sldMk cId="2575398969" sldId="547"/>
            <ac:spMk id="8" creationId="{57845966-6EFC-468A-9CC7-BAB4B95854E7}"/>
          </ac:spMkLst>
        </pc:spChg>
        <pc:spChg chg="add">
          <ac:chgData name="Andrew" userId="ae04d6da-4694-4a7f-945d-93a5ba247a30" providerId="ADAL" clId="{C139AAF8-DBF0-4888-81A6-85F77CDC3BB5}" dt="2020-09-11T19:02:04.136" v="6391" actId="26606"/>
          <ac:spMkLst>
            <pc:docMk/>
            <pc:sldMk cId="2575398969" sldId="547"/>
            <ac:spMk id="12" creationId="{ADAD1991-FFD1-4E94-ABAB-7560D33008E4}"/>
          </ac:spMkLst>
        </pc:spChg>
        <pc:picChg chg="add mod">
          <ac:chgData name="Andrew" userId="ae04d6da-4694-4a7f-945d-93a5ba247a30" providerId="ADAL" clId="{C139AAF8-DBF0-4888-81A6-85F77CDC3BB5}" dt="2020-09-11T19:02:04.136" v="6391" actId="26606"/>
          <ac:picMkLst>
            <pc:docMk/>
            <pc:sldMk cId="2575398969" sldId="547"/>
            <ac:picMk id="3" creationId="{772C1D0D-F02A-4D12-A22D-BC90693CC15B}"/>
          </ac:picMkLst>
        </pc:picChg>
        <pc:picChg chg="del">
          <ac:chgData name="Andrew" userId="ae04d6da-4694-4a7f-945d-93a5ba247a30" providerId="ADAL" clId="{C139AAF8-DBF0-4888-81A6-85F77CDC3BB5}" dt="2020-09-11T18:59:53.458" v="6200" actId="478"/>
          <ac:picMkLst>
            <pc:docMk/>
            <pc:sldMk cId="2575398969" sldId="547"/>
            <ac:picMk id="9" creationId="{4A284C24-4A7F-4D4D-8EBF-01B8F5C8CE31}"/>
          </ac:picMkLst>
        </pc:picChg>
        <pc:picChg chg="add">
          <ac:chgData name="Andrew" userId="ae04d6da-4694-4a7f-945d-93a5ba247a30" providerId="ADAL" clId="{C139AAF8-DBF0-4888-81A6-85F77CDC3BB5}" dt="2020-09-11T19:02:04.136" v="6391" actId="26606"/>
          <ac:picMkLst>
            <pc:docMk/>
            <pc:sldMk cId="2575398969" sldId="547"/>
            <ac:picMk id="10" creationId="{75554383-98AF-4A47-BB65-705FAAA4BE6A}"/>
          </ac:picMkLst>
        </pc:picChg>
        <pc:picChg chg="add mod">
          <ac:chgData name="Andrew" userId="ae04d6da-4694-4a7f-945d-93a5ba247a30" providerId="ADAL" clId="{C139AAF8-DBF0-4888-81A6-85F77CDC3BB5}" dt="2020-09-11T19:04:39.807" v="6397"/>
          <ac:picMkLst>
            <pc:docMk/>
            <pc:sldMk cId="2575398969" sldId="547"/>
            <ac:picMk id="11" creationId="{25D2A694-2654-46F4-A4B1-FC7B4C98FFB5}"/>
          </ac:picMkLst>
        </pc:picChg>
        <pc:cxnChg chg="del">
          <ac:chgData name="Andrew" userId="ae04d6da-4694-4a7f-945d-93a5ba247a30" providerId="ADAL" clId="{C139AAF8-DBF0-4888-81A6-85F77CDC3BB5}" dt="2020-09-11T19:01:39.567" v="6388" actId="478"/>
          <ac:cxnSpMkLst>
            <pc:docMk/>
            <pc:sldMk cId="2575398969" sldId="547"/>
            <ac:cxnSpMk id="4" creationId="{91D0C1BC-B429-5343-A82E-F713B6364F68}"/>
          </ac:cxnSpMkLst>
        </pc:cxnChg>
      </pc:sldChg>
      <pc:sldChg chg="add del">
        <pc:chgData name="Andrew" userId="ae04d6da-4694-4a7f-945d-93a5ba247a30" providerId="ADAL" clId="{C139AAF8-DBF0-4888-81A6-85F77CDC3BB5}" dt="2020-09-11T19:31:53.533" v="6400" actId="2696"/>
        <pc:sldMkLst>
          <pc:docMk/>
          <pc:sldMk cId="307298504" sldId="548"/>
        </pc:sldMkLst>
      </pc:sldChg>
      <pc:sldChg chg="addSp delSp modSp add modNotesTx">
        <pc:chgData name="Andrew" userId="ae04d6da-4694-4a7f-945d-93a5ba247a30" providerId="ADAL" clId="{C139AAF8-DBF0-4888-81A6-85F77CDC3BB5}" dt="2020-09-11T20:07:44.916" v="7407" actId="20577"/>
        <pc:sldMkLst>
          <pc:docMk/>
          <pc:sldMk cId="3932912196" sldId="548"/>
        </pc:sldMkLst>
        <pc:spChg chg="mod">
          <ac:chgData name="Andrew" userId="ae04d6da-4694-4a7f-945d-93a5ba247a30" providerId="ADAL" clId="{C139AAF8-DBF0-4888-81A6-85F77CDC3BB5}" dt="2020-09-11T19:33:59.476" v="6446" actId="20577"/>
          <ac:spMkLst>
            <pc:docMk/>
            <pc:sldMk cId="3932912196" sldId="548"/>
            <ac:spMk id="2" creationId="{4D32A793-5772-43A8-B555-8BCDA0173BA6}"/>
          </ac:spMkLst>
        </pc:spChg>
        <pc:spChg chg="mod">
          <ac:chgData name="Andrew" userId="ae04d6da-4694-4a7f-945d-93a5ba247a30" providerId="ADAL" clId="{C139AAF8-DBF0-4888-81A6-85F77CDC3BB5}" dt="2020-09-11T19:32:49.138" v="6406" actId="14100"/>
          <ac:spMkLst>
            <pc:docMk/>
            <pc:sldMk cId="3932912196" sldId="548"/>
            <ac:spMk id="4" creationId="{0624C70F-464E-AC4A-9F3C-43E9C66CF44D}"/>
          </ac:spMkLst>
        </pc:spChg>
        <pc:spChg chg="del mod">
          <ac:chgData name="Andrew" userId="ae04d6da-4694-4a7f-945d-93a5ba247a30" providerId="ADAL" clId="{C139AAF8-DBF0-4888-81A6-85F77CDC3BB5}" dt="2020-09-11T19:33:22.295" v="6412"/>
          <ac:spMkLst>
            <pc:docMk/>
            <pc:sldMk cId="3932912196" sldId="548"/>
            <ac:spMk id="5" creationId="{FA96BFB3-AA98-9940-84DE-80F758398A6F}"/>
          </ac:spMkLst>
        </pc:spChg>
        <pc:spChg chg="del mod">
          <ac:chgData name="Andrew" userId="ae04d6da-4694-4a7f-945d-93a5ba247a30" providerId="ADAL" clId="{C139AAF8-DBF0-4888-81A6-85F77CDC3BB5}" dt="2020-09-11T19:33:22.293" v="6410" actId="478"/>
          <ac:spMkLst>
            <pc:docMk/>
            <pc:sldMk cId="3932912196" sldId="548"/>
            <ac:spMk id="6" creationId="{A5953EED-1244-CC46-80CE-E723529AF4BB}"/>
          </ac:spMkLst>
        </pc:spChg>
        <pc:spChg chg="add mod">
          <ac:chgData name="Andrew" userId="ae04d6da-4694-4a7f-945d-93a5ba247a30" providerId="ADAL" clId="{C139AAF8-DBF0-4888-81A6-85F77CDC3BB5}" dt="2020-09-11T19:33:08.788" v="6408" actId="207"/>
          <ac:spMkLst>
            <pc:docMk/>
            <pc:sldMk cId="3932912196" sldId="548"/>
            <ac:spMk id="9" creationId="{CC5EBC43-FEC0-448D-86EA-4C03F02B5738}"/>
          </ac:spMkLst>
        </pc:spChg>
        <pc:spChg chg="add mod">
          <ac:chgData name="Andrew" userId="ae04d6da-4694-4a7f-945d-93a5ba247a30" providerId="ADAL" clId="{C139AAF8-DBF0-4888-81A6-85F77CDC3BB5}" dt="2020-09-11T19:33:52.350" v="6431" actId="20577"/>
          <ac:spMkLst>
            <pc:docMk/>
            <pc:sldMk cId="3932912196" sldId="548"/>
            <ac:spMk id="10" creationId="{D7CEAF96-45D5-438D-9950-67394B98D5F1}"/>
          </ac:spMkLst>
        </pc:spChg>
        <pc:spChg chg="add del mod">
          <ac:chgData name="Andrew" userId="ae04d6da-4694-4a7f-945d-93a5ba247a30" providerId="ADAL" clId="{C139AAF8-DBF0-4888-81A6-85F77CDC3BB5}" dt="2020-09-11T19:34:12.502" v="6451"/>
          <ac:spMkLst>
            <pc:docMk/>
            <pc:sldMk cId="3932912196" sldId="548"/>
            <ac:spMk id="11" creationId="{5AFCC8BC-91D8-41D4-A427-135CE5035D1D}"/>
          </ac:spMkLst>
        </pc:spChg>
        <pc:picChg chg="del">
          <ac:chgData name="Andrew" userId="ae04d6da-4694-4a7f-945d-93a5ba247a30" providerId="ADAL" clId="{C139AAF8-DBF0-4888-81A6-85F77CDC3BB5}" dt="2020-09-11T19:32:37.084" v="6402" actId="478"/>
          <ac:picMkLst>
            <pc:docMk/>
            <pc:sldMk cId="3932912196" sldId="548"/>
            <ac:picMk id="8" creationId="{050CBB92-10E3-E54F-A79F-D5B3635C9557}"/>
          </ac:picMkLst>
        </pc:picChg>
      </pc:sldChg>
      <pc:sldChg chg="addSp delSp modSp add mod setBg modNotesTx">
        <pc:chgData name="Andrew" userId="ae04d6da-4694-4a7f-945d-93a5ba247a30" providerId="ADAL" clId="{C139AAF8-DBF0-4888-81A6-85F77CDC3BB5}" dt="2020-09-16T15:37:37.391" v="8233" actId="20577"/>
        <pc:sldMkLst>
          <pc:docMk/>
          <pc:sldMk cId="1224125977" sldId="549"/>
        </pc:sldMkLst>
        <pc:spChg chg="del">
          <ac:chgData name="Andrew" userId="ae04d6da-4694-4a7f-945d-93a5ba247a30" providerId="ADAL" clId="{C139AAF8-DBF0-4888-81A6-85F77CDC3BB5}" dt="2020-09-11T19:47:55.715" v="6461" actId="478"/>
          <ac:spMkLst>
            <pc:docMk/>
            <pc:sldMk cId="1224125977" sldId="549"/>
            <ac:spMk id="2" creationId="{4D32A793-5772-43A8-B555-8BCDA0173BA6}"/>
          </ac:spMkLst>
        </pc:spChg>
        <pc:spChg chg="del">
          <ac:chgData name="Andrew" userId="ae04d6da-4694-4a7f-945d-93a5ba247a30" providerId="ADAL" clId="{C139AAF8-DBF0-4888-81A6-85F77CDC3BB5}" dt="2020-09-11T19:48:23.568" v="6467" actId="478"/>
          <ac:spMkLst>
            <pc:docMk/>
            <pc:sldMk cId="1224125977" sldId="549"/>
            <ac:spMk id="3" creationId="{ADF062DD-13BA-4209-AAB5-48389BA38DDD}"/>
          </ac:spMkLst>
        </pc:spChg>
        <pc:spChg chg="del">
          <ac:chgData name="Andrew" userId="ae04d6da-4694-4a7f-945d-93a5ba247a30" providerId="ADAL" clId="{C139AAF8-DBF0-4888-81A6-85F77CDC3BB5}" dt="2020-09-11T19:47:57.177" v="6462" actId="478"/>
          <ac:spMkLst>
            <pc:docMk/>
            <pc:sldMk cId="1224125977" sldId="549"/>
            <ac:spMk id="4" creationId="{0624C70F-464E-AC4A-9F3C-43E9C66CF44D}"/>
          </ac:spMkLst>
        </pc:spChg>
        <pc:spChg chg="add del mod">
          <ac:chgData name="Andrew" userId="ae04d6da-4694-4a7f-945d-93a5ba247a30" providerId="ADAL" clId="{C139AAF8-DBF0-4888-81A6-85F77CDC3BB5}" dt="2020-09-11T19:47:59.147" v="6463" actId="478"/>
          <ac:spMkLst>
            <pc:docMk/>
            <pc:sldMk cId="1224125977" sldId="549"/>
            <ac:spMk id="6" creationId="{6A2DFD4B-E3E8-4A56-9680-EB7F674B01F0}"/>
          </ac:spMkLst>
        </pc:spChg>
        <pc:spChg chg="del">
          <ac:chgData name="Andrew" userId="ae04d6da-4694-4a7f-945d-93a5ba247a30" providerId="ADAL" clId="{C139AAF8-DBF0-4888-81A6-85F77CDC3BB5}" dt="2020-09-11T19:47:50.964" v="6458" actId="478"/>
          <ac:spMkLst>
            <pc:docMk/>
            <pc:sldMk cId="1224125977" sldId="549"/>
            <ac:spMk id="9" creationId="{CC5EBC43-FEC0-448D-86EA-4C03F02B5738}"/>
          </ac:spMkLst>
        </pc:spChg>
        <pc:spChg chg="del mod">
          <ac:chgData name="Andrew" userId="ae04d6da-4694-4a7f-945d-93a5ba247a30" providerId="ADAL" clId="{C139AAF8-DBF0-4888-81A6-85F77CDC3BB5}" dt="2020-09-11T19:47:53.811" v="6460" actId="478"/>
          <ac:spMkLst>
            <pc:docMk/>
            <pc:sldMk cId="1224125977" sldId="549"/>
            <ac:spMk id="10" creationId="{D7CEAF96-45D5-438D-9950-67394B98D5F1}"/>
          </ac:spMkLst>
        </pc:spChg>
        <pc:spChg chg="add del">
          <ac:chgData name="Andrew" userId="ae04d6da-4694-4a7f-945d-93a5ba247a30" providerId="ADAL" clId="{C139AAF8-DBF0-4888-81A6-85F77CDC3BB5}" dt="2020-09-11T19:48:50.984" v="6476" actId="26606"/>
          <ac:spMkLst>
            <pc:docMk/>
            <pc:sldMk cId="1224125977" sldId="549"/>
            <ac:spMk id="11" creationId="{B670DBD5-770C-4383-9F54-5B86E86BD5BB}"/>
          </ac:spMkLst>
        </pc:spChg>
        <pc:spChg chg="add del mod">
          <ac:chgData name="Andrew" userId="ae04d6da-4694-4a7f-945d-93a5ba247a30" providerId="ADAL" clId="{C139AAF8-DBF0-4888-81A6-85F77CDC3BB5}" dt="2020-09-11T19:48:28.499" v="6468" actId="478"/>
          <ac:spMkLst>
            <pc:docMk/>
            <pc:sldMk cId="1224125977" sldId="549"/>
            <ac:spMk id="12" creationId="{AF42880A-C575-4FE9-83BA-2C9FAE284725}"/>
          </ac:spMkLst>
        </pc:spChg>
        <pc:spChg chg="add del">
          <ac:chgData name="Andrew" userId="ae04d6da-4694-4a7f-945d-93a5ba247a30" providerId="ADAL" clId="{C139AAF8-DBF0-4888-81A6-85F77CDC3BB5}" dt="2020-09-11T19:48:42.409" v="6470" actId="26606"/>
          <ac:spMkLst>
            <pc:docMk/>
            <pc:sldMk cId="1224125977" sldId="549"/>
            <ac:spMk id="13" creationId="{F3060C83-F051-4F0E-ABAD-AA0DFC48B218}"/>
          </ac:spMkLst>
        </pc:spChg>
        <pc:spChg chg="add del">
          <ac:chgData name="Andrew" userId="ae04d6da-4694-4a7f-945d-93a5ba247a30" providerId="ADAL" clId="{C139AAF8-DBF0-4888-81A6-85F77CDC3BB5}" dt="2020-09-11T19:48:42.409" v="6470" actId="26606"/>
          <ac:spMkLst>
            <pc:docMk/>
            <pc:sldMk cId="1224125977" sldId="549"/>
            <ac:spMk id="15" creationId="{83C98ABE-055B-441F-B07E-44F97F083C39}"/>
          </ac:spMkLst>
        </pc:spChg>
        <pc:spChg chg="add del">
          <ac:chgData name="Andrew" userId="ae04d6da-4694-4a7f-945d-93a5ba247a30" providerId="ADAL" clId="{C139AAF8-DBF0-4888-81A6-85F77CDC3BB5}" dt="2020-09-11T19:48:56.671" v="6480" actId="26606"/>
          <ac:spMkLst>
            <pc:docMk/>
            <pc:sldMk cId="1224125977" sldId="549"/>
            <ac:spMk id="16" creationId="{01D0AF59-99C3-4251-AB9A-C966C6AD4400}"/>
          </ac:spMkLst>
        </pc:spChg>
        <pc:spChg chg="add del">
          <ac:chgData name="Andrew" userId="ae04d6da-4694-4a7f-945d-93a5ba247a30" providerId="ADAL" clId="{C139AAF8-DBF0-4888-81A6-85F77CDC3BB5}" dt="2020-09-11T19:48:42.409" v="6470" actId="26606"/>
          <ac:spMkLst>
            <pc:docMk/>
            <pc:sldMk cId="1224125977" sldId="549"/>
            <ac:spMk id="17" creationId="{29FDB030-9B49-4CED-8CCD-4D99382388AC}"/>
          </ac:spMkLst>
        </pc:spChg>
        <pc:spChg chg="add del">
          <ac:chgData name="Andrew" userId="ae04d6da-4694-4a7f-945d-93a5ba247a30" providerId="ADAL" clId="{C139AAF8-DBF0-4888-81A6-85F77CDC3BB5}" dt="2020-09-11T19:48:56.671" v="6480" actId="26606"/>
          <ac:spMkLst>
            <pc:docMk/>
            <pc:sldMk cId="1224125977" sldId="549"/>
            <ac:spMk id="18" creationId="{1855405F-37A2-4869-9154-F8BE3BECE6C3}"/>
          </ac:spMkLst>
        </pc:spChg>
        <pc:spChg chg="add del">
          <ac:chgData name="Andrew" userId="ae04d6da-4694-4a7f-945d-93a5ba247a30" providerId="ADAL" clId="{C139AAF8-DBF0-4888-81A6-85F77CDC3BB5}" dt="2020-09-11T19:48:42.409" v="6470" actId="26606"/>
          <ac:spMkLst>
            <pc:docMk/>
            <pc:sldMk cId="1224125977" sldId="549"/>
            <ac:spMk id="19" creationId="{3783CA14-24A1-485C-8B30-D6A5D87987AD}"/>
          </ac:spMkLst>
        </pc:spChg>
        <pc:spChg chg="add del">
          <ac:chgData name="Andrew" userId="ae04d6da-4694-4a7f-945d-93a5ba247a30" providerId="ADAL" clId="{C139AAF8-DBF0-4888-81A6-85F77CDC3BB5}" dt="2020-09-11T19:48:42.409" v="6470" actId="26606"/>
          <ac:spMkLst>
            <pc:docMk/>
            <pc:sldMk cId="1224125977" sldId="549"/>
            <ac:spMk id="21" creationId="{9A97C86A-04D6-40F7-AE84-31AB43E6A846}"/>
          </ac:spMkLst>
        </pc:spChg>
        <pc:spChg chg="add del">
          <ac:chgData name="Andrew" userId="ae04d6da-4694-4a7f-945d-93a5ba247a30" providerId="ADAL" clId="{C139AAF8-DBF0-4888-81A6-85F77CDC3BB5}" dt="2020-09-11T19:48:42.409" v="6470" actId="26606"/>
          <ac:spMkLst>
            <pc:docMk/>
            <pc:sldMk cId="1224125977" sldId="549"/>
            <ac:spMk id="23" creationId="{FF9F2414-84E8-453E-B1F3-389FDE8192D9}"/>
          </ac:spMkLst>
        </pc:spChg>
        <pc:spChg chg="add del">
          <ac:chgData name="Andrew" userId="ae04d6da-4694-4a7f-945d-93a5ba247a30" providerId="ADAL" clId="{C139AAF8-DBF0-4888-81A6-85F77CDC3BB5}" dt="2020-09-11T19:48:42.409" v="6470" actId="26606"/>
          <ac:spMkLst>
            <pc:docMk/>
            <pc:sldMk cId="1224125977" sldId="549"/>
            <ac:spMk id="25" creationId="{3ECA69A1-7536-43AC-85EF-C7106179F5ED}"/>
          </ac:spMkLst>
        </pc:spChg>
        <pc:spChg chg="add del">
          <ac:chgData name="Andrew" userId="ae04d6da-4694-4a7f-945d-93a5ba247a30" providerId="ADAL" clId="{C139AAF8-DBF0-4888-81A6-85F77CDC3BB5}" dt="2020-09-11T19:48:47.594" v="6472" actId="26606"/>
          <ac:spMkLst>
            <pc:docMk/>
            <pc:sldMk cId="1224125977" sldId="549"/>
            <ac:spMk id="27" creationId="{42A4FC2C-047E-45A5-965D-8E1E3BF09BC6}"/>
          </ac:spMkLst>
        </pc:spChg>
        <pc:picChg chg="add mod">
          <ac:chgData name="Andrew" userId="ae04d6da-4694-4a7f-945d-93a5ba247a30" providerId="ADAL" clId="{C139AAF8-DBF0-4888-81A6-85F77CDC3BB5}" dt="2020-09-11T19:49:08.970" v="6483" actId="1076"/>
          <ac:picMkLst>
            <pc:docMk/>
            <pc:sldMk cId="1224125977" sldId="549"/>
            <ac:picMk id="8" creationId="{40E295DD-CDF1-41B6-8C5E-639784052E21}"/>
          </ac:picMkLst>
        </pc:picChg>
        <pc:picChg chg="add del">
          <ac:chgData name="Andrew" userId="ae04d6da-4694-4a7f-945d-93a5ba247a30" providerId="ADAL" clId="{C139AAF8-DBF0-4888-81A6-85F77CDC3BB5}" dt="2020-09-11T19:48:52.527" v="6478" actId="26606"/>
          <ac:picMkLst>
            <pc:docMk/>
            <pc:sldMk cId="1224125977" sldId="549"/>
            <ac:picMk id="14" creationId="{CB607B98-7700-4DC9-8BE8-A876255F9C52}"/>
          </ac:picMkLst>
        </pc:picChg>
      </pc:sldChg>
      <pc:sldChg chg="addSp delSp modSp add modNotesTx">
        <pc:chgData name="Andrew" userId="ae04d6da-4694-4a7f-945d-93a5ba247a30" providerId="ADAL" clId="{C139AAF8-DBF0-4888-81A6-85F77CDC3BB5}" dt="2020-09-11T20:04:24.297" v="6791" actId="20577"/>
        <pc:sldMkLst>
          <pc:docMk/>
          <pc:sldMk cId="2827129587" sldId="550"/>
        </pc:sldMkLst>
        <pc:spChg chg="del">
          <ac:chgData name="Andrew" userId="ae04d6da-4694-4a7f-945d-93a5ba247a30" providerId="ADAL" clId="{C139AAF8-DBF0-4888-81A6-85F77CDC3BB5}" dt="2020-09-11T20:03:04.529" v="6546" actId="478"/>
          <ac:spMkLst>
            <pc:docMk/>
            <pc:sldMk cId="2827129587" sldId="550"/>
            <ac:spMk id="2" creationId="{150B843A-9D0A-4628-AD27-F5B77480C010}"/>
          </ac:spMkLst>
        </pc:spChg>
        <pc:spChg chg="del">
          <ac:chgData name="Andrew" userId="ae04d6da-4694-4a7f-945d-93a5ba247a30" providerId="ADAL" clId="{C139AAF8-DBF0-4888-81A6-85F77CDC3BB5}" dt="2020-09-11T20:03:03.674" v="6545" actId="478"/>
          <ac:spMkLst>
            <pc:docMk/>
            <pc:sldMk cId="2827129587" sldId="550"/>
            <ac:spMk id="3" creationId="{3541FC4A-761D-4D8B-AE6C-090498BDD30C}"/>
          </ac:spMkLst>
        </pc:spChg>
        <pc:picChg chg="add mod">
          <ac:chgData name="Andrew" userId="ae04d6da-4694-4a7f-945d-93a5ba247a30" providerId="ADAL" clId="{C139AAF8-DBF0-4888-81A6-85F77CDC3BB5}" dt="2020-09-11T20:03:31.863" v="6554" actId="14100"/>
          <ac:picMkLst>
            <pc:docMk/>
            <pc:sldMk cId="2827129587" sldId="550"/>
            <ac:picMk id="5" creationId="{9D6F45D2-13B8-4DA4-8C74-5573936EB54C}"/>
          </ac:picMkLst>
        </pc:picChg>
      </pc:sldChg>
      <pc:sldChg chg="delSp add del">
        <pc:chgData name="Andrew" userId="ae04d6da-4694-4a7f-945d-93a5ba247a30" providerId="ADAL" clId="{C139AAF8-DBF0-4888-81A6-85F77CDC3BB5}" dt="2020-09-11T20:08:47.930" v="7409" actId="2696"/>
        <pc:sldMkLst>
          <pc:docMk/>
          <pc:sldMk cId="553650156" sldId="551"/>
        </pc:sldMkLst>
        <pc:spChg chg="del">
          <ac:chgData name="Andrew" userId="ae04d6da-4694-4a7f-945d-93a5ba247a30" providerId="ADAL" clId="{C139AAF8-DBF0-4888-81A6-85F77CDC3BB5}" dt="2020-09-11T20:04:32.098" v="6794" actId="478"/>
          <ac:spMkLst>
            <pc:docMk/>
            <pc:sldMk cId="553650156" sldId="551"/>
            <ac:spMk id="2" creationId="{FB6451BE-8E78-48A3-BE44-820AB2ECCE20}"/>
          </ac:spMkLst>
        </pc:spChg>
        <pc:spChg chg="del">
          <ac:chgData name="Andrew" userId="ae04d6da-4694-4a7f-945d-93a5ba247a30" providerId="ADAL" clId="{C139AAF8-DBF0-4888-81A6-85F77CDC3BB5}" dt="2020-09-11T20:04:30.697" v="6793" actId="478"/>
          <ac:spMkLst>
            <pc:docMk/>
            <pc:sldMk cId="553650156" sldId="551"/>
            <ac:spMk id="3" creationId="{D26044FB-5FB2-49F3-8569-0DF188AB10B9}"/>
          </ac:spMkLst>
        </pc:spChg>
      </pc:sldChg>
      <pc:sldChg chg="addSp delSp modSp add ord modNotesTx">
        <pc:chgData name="Andrew" userId="ae04d6da-4694-4a7f-945d-93a5ba247a30" providerId="ADAL" clId="{C139AAF8-DBF0-4888-81A6-85F77CDC3BB5}" dt="2020-09-16T15:40:09.647" v="8669" actId="20577"/>
        <pc:sldMkLst>
          <pc:docMk/>
          <pc:sldMk cId="1925289139" sldId="552"/>
        </pc:sldMkLst>
        <pc:spChg chg="mod">
          <ac:chgData name="Andrew" userId="ae04d6da-4694-4a7f-945d-93a5ba247a30" providerId="ADAL" clId="{C139AAF8-DBF0-4888-81A6-85F77CDC3BB5}" dt="2020-09-11T20:09:09.025" v="7466" actId="14100"/>
          <ac:spMkLst>
            <pc:docMk/>
            <pc:sldMk cId="1925289139" sldId="552"/>
            <ac:spMk id="2" creationId="{BC03CE87-13EC-45A2-B7D3-A61AB2423B4B}"/>
          </ac:spMkLst>
        </pc:spChg>
        <pc:spChg chg="add del mod">
          <ac:chgData name="Andrew" userId="ae04d6da-4694-4a7f-945d-93a5ba247a30" providerId="ADAL" clId="{C139AAF8-DBF0-4888-81A6-85F77CDC3BB5}" dt="2020-09-11T20:09:24.224" v="7469" actId="478"/>
          <ac:spMkLst>
            <pc:docMk/>
            <pc:sldMk cId="1925289139" sldId="552"/>
            <ac:spMk id="5" creationId="{94A2C2C4-EDCF-44D5-A45D-FDB37E9DE65A}"/>
          </ac:spMkLst>
        </pc:spChg>
        <pc:spChg chg="add del mod">
          <ac:chgData name="Andrew" userId="ae04d6da-4694-4a7f-945d-93a5ba247a30" providerId="ADAL" clId="{C139AAF8-DBF0-4888-81A6-85F77CDC3BB5}" dt="2020-09-11T20:13:54.120" v="7745" actId="478"/>
          <ac:spMkLst>
            <pc:docMk/>
            <pc:sldMk cId="1925289139" sldId="552"/>
            <ac:spMk id="9" creationId="{D1CEE007-3B6C-4589-A34E-761DEE0F9509}"/>
          </ac:spMkLst>
        </pc:spChg>
        <pc:spChg chg="mod">
          <ac:chgData name="Andrew" userId="ae04d6da-4694-4a7f-945d-93a5ba247a30" providerId="ADAL" clId="{C139AAF8-DBF0-4888-81A6-85F77CDC3BB5}" dt="2020-09-11T20:16:19.679" v="7779" actId="14100"/>
          <ac:spMkLst>
            <pc:docMk/>
            <pc:sldMk cId="1925289139" sldId="552"/>
            <ac:spMk id="10" creationId="{38FA71CA-D4D4-E94D-B952-F095E7AC0171}"/>
          </ac:spMkLst>
        </pc:spChg>
        <pc:spChg chg="add mod">
          <ac:chgData name="Andrew" userId="ae04d6da-4694-4a7f-945d-93a5ba247a30" providerId="ADAL" clId="{C139AAF8-DBF0-4888-81A6-85F77CDC3BB5}" dt="2020-09-11T20:16:19.289" v="7778" actId="14100"/>
          <ac:spMkLst>
            <pc:docMk/>
            <pc:sldMk cId="1925289139" sldId="552"/>
            <ac:spMk id="11" creationId="{9FC015A9-0036-4783-BDDF-193B4071E374}"/>
          </ac:spMkLst>
        </pc:spChg>
        <pc:spChg chg="del">
          <ac:chgData name="Andrew" userId="ae04d6da-4694-4a7f-945d-93a5ba247a30" providerId="ADAL" clId="{C139AAF8-DBF0-4888-81A6-85F77CDC3BB5}" dt="2020-09-11T20:10:19.113" v="7550" actId="478"/>
          <ac:spMkLst>
            <pc:docMk/>
            <pc:sldMk cId="1925289139" sldId="552"/>
            <ac:spMk id="13" creationId="{B6AD26E9-8143-6547-8D9F-1F02B6B45F62}"/>
          </ac:spMkLst>
        </pc:spChg>
        <pc:spChg chg="add del mod">
          <ac:chgData name="Andrew" userId="ae04d6da-4694-4a7f-945d-93a5ba247a30" providerId="ADAL" clId="{C139AAF8-DBF0-4888-81A6-85F77CDC3BB5}" dt="2020-09-11T20:12:27.161" v="7734" actId="478"/>
          <ac:spMkLst>
            <pc:docMk/>
            <pc:sldMk cId="1925289139" sldId="552"/>
            <ac:spMk id="14" creationId="{037DF969-DD8B-404B-B4DD-A7C8E92A989A}"/>
          </ac:spMkLst>
        </pc:spChg>
        <pc:spChg chg="add del mod">
          <ac:chgData name="Andrew" userId="ae04d6da-4694-4a7f-945d-93a5ba247a30" providerId="ADAL" clId="{C139AAF8-DBF0-4888-81A6-85F77CDC3BB5}" dt="2020-09-11T20:12:28.488" v="7735" actId="478"/>
          <ac:spMkLst>
            <pc:docMk/>
            <pc:sldMk cId="1925289139" sldId="552"/>
            <ac:spMk id="15" creationId="{8C076720-71C1-4EBD-8756-0F308D950798}"/>
          </ac:spMkLst>
        </pc:spChg>
        <pc:spChg chg="del">
          <ac:chgData name="Andrew" userId="ae04d6da-4694-4a7f-945d-93a5ba247a30" providerId="ADAL" clId="{C139AAF8-DBF0-4888-81A6-85F77CDC3BB5}" dt="2020-09-11T20:10:21.896" v="7551" actId="478"/>
          <ac:spMkLst>
            <pc:docMk/>
            <pc:sldMk cId="1925289139" sldId="552"/>
            <ac:spMk id="16" creationId="{B3F53F79-3107-F143-BDD3-0211ACB77C47}"/>
          </ac:spMkLst>
        </pc:spChg>
        <pc:spChg chg="add del mod">
          <ac:chgData name="Andrew" userId="ae04d6da-4694-4a7f-945d-93a5ba247a30" providerId="ADAL" clId="{C139AAF8-DBF0-4888-81A6-85F77CDC3BB5}" dt="2020-09-11T20:15:31.371" v="7762" actId="478"/>
          <ac:spMkLst>
            <pc:docMk/>
            <pc:sldMk cId="1925289139" sldId="552"/>
            <ac:spMk id="19" creationId="{F7300E8F-54DB-4E69-AAAB-889D8B67C7DA}"/>
          </ac:spMkLst>
        </pc:spChg>
        <pc:picChg chg="del">
          <ac:chgData name="Andrew" userId="ae04d6da-4694-4a7f-945d-93a5ba247a30" providerId="ADAL" clId="{C139AAF8-DBF0-4888-81A6-85F77CDC3BB5}" dt="2020-09-11T20:09:11.198" v="7467" actId="478"/>
          <ac:picMkLst>
            <pc:docMk/>
            <pc:sldMk cId="1925289139" sldId="552"/>
            <ac:picMk id="6" creationId="{F80EB03E-9789-E248-8D9C-D48661B0736E}"/>
          </ac:picMkLst>
        </pc:picChg>
        <pc:picChg chg="add del mod">
          <ac:chgData name="Andrew" userId="ae04d6da-4694-4a7f-945d-93a5ba247a30" providerId="ADAL" clId="{C139AAF8-DBF0-4888-81A6-85F77CDC3BB5}" dt="2020-09-11T20:14:55.818" v="7758" actId="478"/>
          <ac:picMkLst>
            <pc:docMk/>
            <pc:sldMk cId="1925289139" sldId="552"/>
            <ac:picMk id="8" creationId="{BBDCE424-8309-45D6-85FE-F7E779B681F9}"/>
          </ac:picMkLst>
        </pc:picChg>
        <pc:picChg chg="add mod ord">
          <ac:chgData name="Andrew" userId="ae04d6da-4694-4a7f-945d-93a5ba247a30" providerId="ADAL" clId="{C139AAF8-DBF0-4888-81A6-85F77CDC3BB5}" dt="2020-09-11T20:17:11.905" v="7897" actId="14861"/>
          <ac:picMkLst>
            <pc:docMk/>
            <pc:sldMk cId="1925289139" sldId="552"/>
            <ac:picMk id="18" creationId="{1995FF18-48E8-4C2E-8D15-1D7741903295}"/>
          </ac:picMkLst>
        </pc:picChg>
      </pc:sldChg>
      <pc:sldChg chg="addSp delSp modSp add modAnim modNotesTx">
        <pc:chgData name="Andrew" userId="ae04d6da-4694-4a7f-945d-93a5ba247a30" providerId="ADAL" clId="{C139AAF8-DBF0-4888-81A6-85F77CDC3BB5}" dt="2020-09-20T22:07:07.534" v="12852" actId="20577"/>
        <pc:sldMkLst>
          <pc:docMk/>
          <pc:sldMk cId="972129837" sldId="553"/>
        </pc:sldMkLst>
        <pc:spChg chg="add del">
          <ac:chgData name="Andrew" userId="ae04d6da-4694-4a7f-945d-93a5ba247a30" providerId="ADAL" clId="{C139AAF8-DBF0-4888-81A6-85F77CDC3BB5}" dt="2020-09-16T18:38:11.460" v="9957"/>
          <ac:spMkLst>
            <pc:docMk/>
            <pc:sldMk cId="972129837" sldId="553"/>
            <ac:spMk id="7" creationId="{A172DEA8-443E-4A19-8C2F-BC9E262A0B1A}"/>
          </ac:spMkLst>
        </pc:spChg>
        <pc:spChg chg="mod">
          <ac:chgData name="Andrew" userId="ae04d6da-4694-4a7f-945d-93a5ba247a30" providerId="ADAL" clId="{C139AAF8-DBF0-4888-81A6-85F77CDC3BB5}" dt="2020-09-16T18:38:20.863" v="9972"/>
          <ac:spMkLst>
            <pc:docMk/>
            <pc:sldMk cId="972129837" sldId="553"/>
            <ac:spMk id="14" creationId="{66326A8E-6EFD-6C4D-910D-94EEEBE265F5}"/>
          </ac:spMkLst>
        </pc:spChg>
      </pc:sldChg>
      <pc:sldChg chg="modSp add">
        <pc:chgData name="Andrew" userId="ae04d6da-4694-4a7f-945d-93a5ba247a30" providerId="ADAL" clId="{C139AAF8-DBF0-4888-81A6-85F77CDC3BB5}" dt="2020-09-16T18:50:48.561" v="9976" actId="20577"/>
        <pc:sldMkLst>
          <pc:docMk/>
          <pc:sldMk cId="664490774" sldId="554"/>
        </pc:sldMkLst>
        <pc:spChg chg="mod">
          <ac:chgData name="Andrew" userId="ae04d6da-4694-4a7f-945d-93a5ba247a30" providerId="ADAL" clId="{C139AAF8-DBF0-4888-81A6-85F77CDC3BB5}" dt="2020-09-16T18:50:48.561" v="9976" actId="20577"/>
          <ac:spMkLst>
            <pc:docMk/>
            <pc:sldMk cId="664490774" sldId="554"/>
            <ac:spMk id="8" creationId="{4FB34642-FB2F-473C-BBFF-0EB304242A91}"/>
          </ac:spMkLst>
        </pc:spChg>
      </pc:sldChg>
      <pc:sldChg chg="add">
        <pc:chgData name="Andrew" userId="ae04d6da-4694-4a7f-945d-93a5ba247a30" providerId="ADAL" clId="{C139AAF8-DBF0-4888-81A6-85F77CDC3BB5}" dt="2020-09-16T16:09:13.093" v="8992"/>
        <pc:sldMkLst>
          <pc:docMk/>
          <pc:sldMk cId="2579736736" sldId="555"/>
        </pc:sldMkLst>
      </pc:sldChg>
      <pc:sldChg chg="add modNotesTx">
        <pc:chgData name="Andrew" userId="ae04d6da-4694-4a7f-945d-93a5ba247a30" providerId="ADAL" clId="{C139AAF8-DBF0-4888-81A6-85F77CDC3BB5}" dt="2020-09-20T22:09:48.246" v="13953" actId="20577"/>
        <pc:sldMkLst>
          <pc:docMk/>
          <pc:sldMk cId="2520565601" sldId="556"/>
        </pc:sldMkLst>
      </pc:sldChg>
      <pc:sldChg chg="modSp add modAnim">
        <pc:chgData name="Andrew" userId="ae04d6da-4694-4a7f-945d-93a5ba247a30" providerId="ADAL" clId="{C139AAF8-DBF0-4888-81A6-85F77CDC3BB5}" dt="2020-09-16T16:58:45.816" v="9872" actId="20577"/>
        <pc:sldMkLst>
          <pc:docMk/>
          <pc:sldMk cId="3300631947" sldId="557"/>
        </pc:sldMkLst>
        <pc:spChg chg="mod">
          <ac:chgData name="Andrew" userId="ae04d6da-4694-4a7f-945d-93a5ba247a30" providerId="ADAL" clId="{C139AAF8-DBF0-4888-81A6-85F77CDC3BB5}" dt="2020-09-16T16:58:45.816" v="9872" actId="20577"/>
          <ac:spMkLst>
            <pc:docMk/>
            <pc:sldMk cId="3300631947" sldId="557"/>
            <ac:spMk id="7" creationId="{20333239-3639-C743-BA3F-E006C3942093}"/>
          </ac:spMkLst>
        </pc:spChg>
        <pc:spChg chg="mod">
          <ac:chgData name="Andrew" userId="ae04d6da-4694-4a7f-945d-93a5ba247a30" providerId="ADAL" clId="{C139AAF8-DBF0-4888-81A6-85F77CDC3BB5}" dt="2020-09-16T16:57:19.344" v="9501" actId="20577"/>
          <ac:spMkLst>
            <pc:docMk/>
            <pc:sldMk cId="3300631947" sldId="557"/>
            <ac:spMk id="8" creationId="{824950E7-C1E6-9D43-ADC3-0D171F722AF5}"/>
          </ac:spMkLst>
        </pc:spChg>
        <pc:spChg chg="mod">
          <ac:chgData name="Andrew" userId="ae04d6da-4694-4a7f-945d-93a5ba247a30" providerId="ADAL" clId="{C139AAF8-DBF0-4888-81A6-85F77CDC3BB5}" dt="2020-09-16T16:56:38.432" v="9311" actId="20577"/>
          <ac:spMkLst>
            <pc:docMk/>
            <pc:sldMk cId="3300631947" sldId="557"/>
            <ac:spMk id="14" creationId="{66326A8E-6EFD-6C4D-910D-94EEEBE265F5}"/>
          </ac:spMkLst>
        </pc:spChg>
      </pc:sldChg>
      <pc:sldChg chg="addSp delSp modSp add mod ord setBg modNotesTx">
        <pc:chgData name="Andrew" userId="ae04d6da-4694-4a7f-945d-93a5ba247a30" providerId="ADAL" clId="{C139AAF8-DBF0-4888-81A6-85F77CDC3BB5}" dt="2020-09-20T21:52:20.790" v="9992" actId="20577"/>
        <pc:sldMkLst>
          <pc:docMk/>
          <pc:sldMk cId="3651304392" sldId="558"/>
        </pc:sldMkLst>
        <pc:spChg chg="del mod">
          <ac:chgData name="Andrew" userId="ae04d6da-4694-4a7f-945d-93a5ba247a30" providerId="ADAL" clId="{C139AAF8-DBF0-4888-81A6-85F77CDC3BB5}" dt="2020-09-20T21:48:29.766" v="9982" actId="478"/>
          <ac:spMkLst>
            <pc:docMk/>
            <pc:sldMk cId="3651304392" sldId="558"/>
            <ac:spMk id="5" creationId="{5913F451-0C0D-A341-9054-3EE66A956335}"/>
          </ac:spMkLst>
        </pc:spChg>
        <pc:spChg chg="del">
          <ac:chgData name="Andrew" userId="ae04d6da-4694-4a7f-945d-93a5ba247a30" providerId="ADAL" clId="{C139AAF8-DBF0-4888-81A6-85F77CDC3BB5}" dt="2020-09-20T21:48:27.913" v="9981" actId="478"/>
          <ac:spMkLst>
            <pc:docMk/>
            <pc:sldMk cId="3651304392" sldId="558"/>
            <ac:spMk id="6" creationId="{2E48E147-2A56-4456-A721-5861A55634FD}"/>
          </ac:spMkLst>
        </pc:spChg>
        <pc:spChg chg="add">
          <ac:chgData name="Andrew" userId="ae04d6da-4694-4a7f-945d-93a5ba247a30" providerId="ADAL" clId="{C139AAF8-DBF0-4888-81A6-85F77CDC3BB5}" dt="2020-09-20T21:51:24.049" v="9987" actId="26606"/>
          <ac:spMkLst>
            <pc:docMk/>
            <pc:sldMk cId="3651304392" sldId="558"/>
            <ac:spMk id="14" creationId="{11BE3FA7-0D70-4431-814F-D8C40576EA93}"/>
          </ac:spMkLst>
        </pc:spChg>
        <pc:picChg chg="add mod">
          <ac:chgData name="Andrew" userId="ae04d6da-4694-4a7f-945d-93a5ba247a30" providerId="ADAL" clId="{C139AAF8-DBF0-4888-81A6-85F77CDC3BB5}" dt="2020-09-20T21:51:24.049" v="9987" actId="26606"/>
          <ac:picMkLst>
            <pc:docMk/>
            <pc:sldMk cId="3651304392" sldId="558"/>
            <ac:picMk id="3" creationId="{BEB76960-B21E-4BC1-B106-19424B32F990}"/>
          </ac:picMkLst>
        </pc:picChg>
        <pc:picChg chg="mod modCrop">
          <ac:chgData name="Andrew" userId="ae04d6da-4694-4a7f-945d-93a5ba247a30" providerId="ADAL" clId="{C139AAF8-DBF0-4888-81A6-85F77CDC3BB5}" dt="2020-09-20T21:52:13.482" v="9991" actId="18131"/>
          <ac:picMkLst>
            <pc:docMk/>
            <pc:sldMk cId="3651304392" sldId="558"/>
            <ac:picMk id="9" creationId="{4A284C24-4A7F-4D4D-8EBF-01B8F5C8CE31}"/>
          </ac:picMkLst>
        </pc:picChg>
        <pc:cxnChg chg="del">
          <ac:chgData name="Andrew" userId="ae04d6da-4694-4a7f-945d-93a5ba247a30" providerId="ADAL" clId="{C139AAF8-DBF0-4888-81A6-85F77CDC3BB5}" dt="2020-09-20T21:48:24.041" v="9980" actId="478"/>
          <ac:cxnSpMkLst>
            <pc:docMk/>
            <pc:sldMk cId="3651304392" sldId="558"/>
            <ac:cxnSpMk id="4" creationId="{91D0C1BC-B429-5343-A82E-F713B6364F68}"/>
          </ac:cxnSpMkLst>
        </pc:cxnChg>
      </pc:sldChg>
      <pc:sldChg chg="addSp delSp modSp add mod setBg setClrOvrMap modNotesTx">
        <pc:chgData name="Andrew" userId="ae04d6da-4694-4a7f-945d-93a5ba247a30" providerId="ADAL" clId="{C139AAF8-DBF0-4888-81A6-85F77CDC3BB5}" dt="2020-09-20T22:01:46.549" v="11388" actId="27636"/>
        <pc:sldMkLst>
          <pc:docMk/>
          <pc:sldMk cId="2214626549" sldId="559"/>
        </pc:sldMkLst>
        <pc:spChg chg="mod ord">
          <ac:chgData name="Andrew" userId="ae04d6da-4694-4a7f-945d-93a5ba247a30" providerId="ADAL" clId="{C139AAF8-DBF0-4888-81A6-85F77CDC3BB5}" dt="2020-09-20T22:01:46.549" v="11388" actId="27636"/>
          <ac:spMkLst>
            <pc:docMk/>
            <pc:sldMk cId="2214626549" sldId="559"/>
            <ac:spMk id="2" creationId="{6103FF5B-FD78-42A3-93C7-0BD297063CA9}"/>
          </ac:spMkLst>
        </pc:spChg>
        <pc:spChg chg="del">
          <ac:chgData name="Andrew" userId="ae04d6da-4694-4a7f-945d-93a5ba247a30" providerId="ADAL" clId="{C139AAF8-DBF0-4888-81A6-85F77CDC3BB5}" dt="2020-09-20T22:01:09.010" v="11354" actId="931"/>
          <ac:spMkLst>
            <pc:docMk/>
            <pc:sldMk cId="2214626549" sldId="559"/>
            <ac:spMk id="3" creationId="{50B117C5-1E36-4A11-939B-EF3658D9A422}"/>
          </ac:spMkLst>
        </pc:spChg>
        <pc:spChg chg="add">
          <ac:chgData name="Andrew" userId="ae04d6da-4694-4a7f-945d-93a5ba247a30" providerId="ADAL" clId="{C139AAF8-DBF0-4888-81A6-85F77CDC3BB5}" dt="2020-09-20T22:01:40.303" v="11374" actId="26606"/>
          <ac:spMkLst>
            <pc:docMk/>
            <pc:sldMk cId="2214626549" sldId="559"/>
            <ac:spMk id="7" creationId="{71B2258F-86CA-4D4D-8270-BC05FCDEBFB3}"/>
          </ac:spMkLst>
        </pc:spChg>
        <pc:spChg chg="add del">
          <ac:chgData name="Andrew" userId="ae04d6da-4694-4a7f-945d-93a5ba247a30" providerId="ADAL" clId="{C139AAF8-DBF0-4888-81A6-85F77CDC3BB5}" dt="2020-09-20T22:01:31.700" v="11373" actId="26606"/>
          <ac:spMkLst>
            <pc:docMk/>
            <pc:sldMk cId="2214626549" sldId="559"/>
            <ac:spMk id="10" creationId="{71B2258F-86CA-4D4D-8270-BC05FCDEBFB3}"/>
          </ac:spMkLst>
        </pc:spChg>
        <pc:picChg chg="add mod">
          <ac:chgData name="Andrew" userId="ae04d6da-4694-4a7f-945d-93a5ba247a30" providerId="ADAL" clId="{C139AAF8-DBF0-4888-81A6-85F77CDC3BB5}" dt="2020-09-20T22:01:40.303" v="11374" actId="26606"/>
          <ac:picMkLst>
            <pc:docMk/>
            <pc:sldMk cId="2214626549" sldId="559"/>
            <ac:picMk id="5" creationId="{44614DCD-2053-4F2E-BA5E-28AEFDD8AE1E}"/>
          </ac:picMkLst>
        </pc:picChg>
      </pc:sldChg>
    </pc:docChg>
  </pc:docChgLst>
  <pc:docChgLst>
    <pc:chgData name="Andrew Thayer" userId="UPbhQ8ksBA6NuuVKjTU+l/uZBpkP1yYH2ldBiOEc7yY=" providerId="None" clId="Web-{22B3BE82-4353-4E64-ACF2-7B4503CE81AF}"/>
    <pc:docChg chg="modSld">
      <pc:chgData name="Andrew Thayer" userId="UPbhQ8ksBA6NuuVKjTU+l/uZBpkP1yYH2ldBiOEc7yY=" providerId="None" clId="Web-{22B3BE82-4353-4E64-ACF2-7B4503CE81AF}" dt="2021-03-08T20:57:01.420" v="4" actId="20577"/>
      <pc:docMkLst>
        <pc:docMk/>
      </pc:docMkLst>
      <pc:sldChg chg="modSp">
        <pc:chgData name="Andrew Thayer" userId="UPbhQ8ksBA6NuuVKjTU+l/uZBpkP1yYH2ldBiOEc7yY=" providerId="None" clId="Web-{22B3BE82-4353-4E64-ACF2-7B4503CE81AF}" dt="2021-03-08T20:57:01.420" v="4" actId="20577"/>
        <pc:sldMkLst>
          <pc:docMk/>
          <pc:sldMk cId="1620350570" sldId="426"/>
        </pc:sldMkLst>
        <pc:spChg chg="mod">
          <ac:chgData name="Andrew Thayer" userId="UPbhQ8ksBA6NuuVKjTU+l/uZBpkP1yYH2ldBiOEc7yY=" providerId="None" clId="Web-{22B3BE82-4353-4E64-ACF2-7B4503CE81AF}" dt="2021-03-08T20:57:01.420" v="4" actId="20577"/>
          <ac:spMkLst>
            <pc:docMk/>
            <pc:sldMk cId="1620350570" sldId="426"/>
            <ac:spMk id="22" creationId="{6E1A26AD-900D-A044-9201-E18F61E83D5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3/11/2022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is the goal</a:t>
            </a:r>
          </a:p>
          <a:p>
            <a:endParaRPr lang="en-US" b="0"/>
          </a:p>
          <a:p>
            <a:r>
              <a:rPr lang="en-US" b="0"/>
              <a:t>This module is going to review mindfulness from the perspective that it is a skill that ultimately helps you build awareness. If you viewed module 3 on values, we briefly talked about how values are important for living the life that has the most meaning for us. And to do that, we need to be able to stop, reorient ourselves, and choose to engage in value-aligned actions. </a:t>
            </a:r>
          </a:p>
          <a:p>
            <a:endParaRPr lang="en-US" b="0"/>
          </a:p>
          <a:p>
            <a:r>
              <a:rPr lang="en-US" b="0"/>
              <a:t>Easier said than done. It is really hard to stop and notice when our actions are not aligned with our values, accept that, recognize the proverbial hills and difficulties that come with living a values-based personal and professional life, and then making a decision to act anyways. I am thinking of anytime we have to work with a student that frustrates us despite valuing being a mentor and model for children. Mindfulness is a way to create that space to reorient toward that value.</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349080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Audience Benefit</a:t>
            </a:r>
            <a:endParaRPr lang="en-US" dirty="0"/>
          </a:p>
          <a:p>
            <a:r>
              <a:rPr lang="en-US" dirty="0"/>
              <a:t>Here are our hopes for today. Mindfulness is a hot topic in psychology and even mainstream American culture these days. We want to make sure we are clear, though, on what it means to be mindful vs mindless, and to clarify what elements actually go into mindfulness. The caricature (care-</a:t>
            </a:r>
            <a:r>
              <a:rPr lang="en-US" dirty="0" err="1"/>
              <a:t>ih</a:t>
            </a:r>
            <a:r>
              <a:rPr lang="en-US" dirty="0"/>
              <a:t>-cat-</a:t>
            </a:r>
            <a:r>
              <a:rPr lang="en-US" dirty="0" err="1"/>
              <a:t>ture</a:t>
            </a:r>
            <a:r>
              <a:rPr lang="en-US" dirty="0"/>
              <a:t>) of mindfulness is that it is all about breathing and stoicism—those are certainly elements that are incorporated that you can adopt in your life, but it is also so much more interesting than that. </a:t>
            </a:r>
            <a:endParaRPr lang="en-US" dirty="0">
              <a:cs typeface="Calibri"/>
            </a:endParaRPr>
          </a:p>
          <a:p>
            <a:endParaRPr lang="en-US" dirty="0"/>
          </a:p>
          <a:p>
            <a:r>
              <a:rPr lang="en-US" dirty="0"/>
              <a:t>We will also give some guidance and space for you to evaluate how effective mindfulness is for you.</a:t>
            </a:r>
          </a:p>
          <a:p>
            <a:endParaRPr lang="en-US" dirty="0"/>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this module we are going </a:t>
            </a:r>
            <a:r>
              <a:rPr lang="en-US" i="0" u="none" strike="noStrike" kern="1200" dirty="0">
                <a:effectLst/>
              </a:rPr>
              <a:t>to </a:t>
            </a:r>
            <a:r>
              <a:rPr lang="en-US" dirty="0"/>
              <a:t>review mindfulness from the perspective </a:t>
            </a:r>
            <a:r>
              <a:rPr lang="en-US" b="0" i="0" u="none" strike="noStrike" kern="1200" dirty="0">
                <a:effectLst/>
              </a:rPr>
              <a:t>that it is </a:t>
            </a:r>
            <a:r>
              <a:rPr lang="en-US" dirty="0"/>
              <a:t>a skill </a:t>
            </a:r>
            <a:r>
              <a:rPr lang="en-US" b="0" i="0" u="none" strike="noStrike" kern="1200" dirty="0">
                <a:effectLst/>
              </a:rPr>
              <a:t>that </a:t>
            </a:r>
            <a:r>
              <a:rPr lang="en-US" dirty="0"/>
              <a:t>ultimately helps </a:t>
            </a:r>
            <a:r>
              <a:rPr lang="en-US" b="0" i="0" u="none" strike="noStrike" kern="1200" dirty="0">
                <a:effectLst/>
              </a:rPr>
              <a:t>you </a:t>
            </a:r>
            <a:r>
              <a:rPr lang="en-US" dirty="0"/>
              <a:t>build awareness</a:t>
            </a:r>
            <a:r>
              <a:rPr lang="en-US" b="0" i="0" u="none" strike="noStrike" kern="1200" dirty="0">
                <a:effectLst/>
              </a:rPr>
              <a:t>.</a:t>
            </a:r>
            <a:r>
              <a:rPr lang="en-US" dirty="0"/>
              <a:t> </a:t>
            </a:r>
            <a:endParaRPr lang="en-US" b="0" i="0" u="none" strike="noStrike" kern="1200" dirty="0">
              <a:effectLst/>
              <a:ea typeface="+mn-ea"/>
              <a:cs typeface="+mn-cs"/>
            </a:endParaRPr>
          </a:p>
          <a:p>
            <a:pPr lvl="0" algn="l" defTabSz="914400">
              <a:lnSpc>
                <a:spcPct val="100000"/>
              </a:lnSpc>
              <a:spcBef>
                <a:spcPts val="0"/>
              </a:spcBef>
              <a:spcAft>
                <a:spcPts val="0"/>
              </a:spcAft>
              <a:buNone/>
              <a:tabLst/>
              <a:defRPr/>
            </a:pPr>
            <a:endParaRPr lang="en-US" b="0" i="0" u="none" strike="noStrike" kern="1200" dirty="0">
              <a:effectLst/>
              <a:ea typeface="+mn-ea"/>
              <a:cs typeface="+mn-cs"/>
            </a:endParaRPr>
          </a:p>
          <a:p>
            <a:pPr>
              <a:defRPr/>
            </a:pPr>
            <a:r>
              <a:rPr lang="en-US" dirty="0"/>
              <a:t>If you viewed module 3 on </a:t>
            </a:r>
            <a:r>
              <a:rPr lang="en-US" b="0" i="0" u="none" strike="noStrike" kern="1200" dirty="0">
                <a:effectLst/>
              </a:rPr>
              <a:t>values, we </a:t>
            </a:r>
            <a:r>
              <a:rPr lang="en-US" dirty="0"/>
              <a:t>briefly talked about </a:t>
            </a:r>
            <a:r>
              <a:rPr lang="en-US" b="0" i="0" u="none" strike="noStrike" kern="1200" dirty="0">
                <a:effectLst/>
              </a:rPr>
              <a:t>how </a:t>
            </a:r>
            <a:r>
              <a:rPr lang="en-US" dirty="0"/>
              <a:t>values are important for living </a:t>
            </a:r>
            <a:r>
              <a:rPr lang="en-US" b="0" i="0" u="none" strike="noStrike" kern="1200" dirty="0">
                <a:effectLst/>
              </a:rPr>
              <a:t>the </a:t>
            </a:r>
            <a:r>
              <a:rPr lang="en-US" dirty="0"/>
              <a:t>life </a:t>
            </a:r>
            <a:r>
              <a:rPr lang="en-US" b="0" i="0" u="none" strike="noStrike" kern="1200" dirty="0">
                <a:effectLst/>
              </a:rPr>
              <a:t>that </a:t>
            </a:r>
            <a:r>
              <a:rPr lang="en-US" dirty="0"/>
              <a:t>has the most meaning for us. And to do that</a:t>
            </a:r>
            <a:r>
              <a:rPr lang="en-US" b="0" i="0" u="none" strike="noStrike" kern="1200" dirty="0">
                <a:effectLst/>
              </a:rPr>
              <a:t>, we </a:t>
            </a:r>
            <a:r>
              <a:rPr lang="en-US" dirty="0"/>
              <a:t>need to be able </a:t>
            </a:r>
            <a:r>
              <a:rPr lang="en-US" b="0" i="0" u="none" strike="noStrike" kern="1200" dirty="0">
                <a:effectLst/>
              </a:rPr>
              <a:t>to stop, </a:t>
            </a:r>
            <a:r>
              <a:rPr lang="en-US" dirty="0"/>
              <a:t>reorient ourselves</a:t>
            </a:r>
            <a:r>
              <a:rPr lang="en-US" b="0" i="0" u="none" strike="noStrike" kern="1200" dirty="0">
                <a:effectLst/>
              </a:rPr>
              <a:t>, and </a:t>
            </a:r>
            <a:r>
              <a:rPr lang="en-US" dirty="0"/>
              <a:t>choose </a:t>
            </a:r>
            <a:r>
              <a:rPr lang="en-US" b="0" i="0" u="none" strike="noStrike" kern="1200" dirty="0">
                <a:effectLst/>
              </a:rPr>
              <a:t>to </a:t>
            </a:r>
            <a:r>
              <a:rPr lang="en-US" dirty="0"/>
              <a:t>engage </a:t>
            </a:r>
            <a:r>
              <a:rPr lang="en-US" b="0" i="0" u="none" strike="noStrike" kern="1200" dirty="0">
                <a:effectLst/>
              </a:rPr>
              <a:t>in </a:t>
            </a:r>
            <a:r>
              <a:rPr lang="en-US" dirty="0"/>
              <a:t>value-aligned actions</a:t>
            </a:r>
            <a:r>
              <a:rPr lang="en-US" b="0" i="0" u="none" strike="noStrike" kern="1200" dirty="0">
                <a:effectLst/>
              </a:rPr>
              <a:t>.</a:t>
            </a:r>
            <a:r>
              <a:rPr lang="en-US" dirty="0"/>
              <a:t> </a:t>
            </a:r>
            <a:r>
              <a:rPr lang="en-US" b="0" i="0" u="none" strike="noStrike" kern="1200" dirty="0">
                <a:effectLst/>
              </a:rPr>
              <a:t>That is </a:t>
            </a:r>
            <a:r>
              <a:rPr lang="en-US" dirty="0"/>
              <a:t>easier said than done</a:t>
            </a:r>
            <a:r>
              <a:rPr lang="en-US" b="0" i="0" u="none" strike="noStrike" kern="1200" dirty="0">
                <a:effectLst/>
              </a:rPr>
              <a:t>.</a:t>
            </a:r>
            <a:r>
              <a:rPr lang="en-US" dirty="0"/>
              <a:t> </a:t>
            </a:r>
          </a:p>
          <a:p>
            <a:endParaRPr lang="en-US" b="0" dirty="0">
              <a:effectLst/>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23742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Connecting Values </a:t>
            </a:r>
            <a:r>
              <a:rPr lang="en-US" b="1" i="0" u="none" strike="noStrike" kern="1200" dirty="0">
                <a:effectLst/>
              </a:rPr>
              <a:t>to </a:t>
            </a:r>
            <a:r>
              <a:rPr lang="en-US" b="1" dirty="0"/>
              <a:t>Actions</a:t>
            </a:r>
            <a:endParaRPr lang="en-US" b="0" i="0" u="none" strike="noStrike" kern="1200" dirty="0">
              <a:effectLst/>
            </a:endParaRPr>
          </a:p>
          <a:p>
            <a:pPr lvl="0" algn="l" defTabSz="914400">
              <a:lnSpc>
                <a:spcPct val="100000"/>
              </a:lnSpc>
              <a:spcBef>
                <a:spcPts val="0"/>
              </a:spcBef>
              <a:spcAft>
                <a:spcPts val="0"/>
              </a:spcAft>
              <a:buNone/>
              <a:tabLst/>
              <a:defRPr/>
            </a:pPr>
            <a:endParaRPr lang="en-US" b="0" i="0" u="none" strike="noStrike" kern="1200" dirty="0">
              <a:effectLst/>
              <a:ea typeface="+mn-ea"/>
              <a:cs typeface="+mn-cs"/>
            </a:endParaRPr>
          </a:p>
          <a:p>
            <a:pPr>
              <a:defRPr/>
            </a:pPr>
            <a:r>
              <a:rPr lang="en-US" dirty="0"/>
              <a:t>It is really hard to stop and notice when our actions are not aligned with our </a:t>
            </a:r>
            <a:r>
              <a:rPr lang="en-US" b="0" i="0" u="none" strike="noStrike" kern="1200" dirty="0">
                <a:effectLst/>
              </a:rPr>
              <a:t>values, </a:t>
            </a:r>
            <a:r>
              <a:rPr lang="en-US" dirty="0"/>
              <a:t>accept </a:t>
            </a:r>
            <a:r>
              <a:rPr lang="en-US" b="0" i="0" u="none" strike="noStrike" kern="1200" dirty="0">
                <a:effectLst/>
              </a:rPr>
              <a:t>that</a:t>
            </a:r>
            <a:r>
              <a:rPr lang="en-US" dirty="0"/>
              <a:t>, recognize the proverbial hills and difficulties that come with living a values-based personal and professional life</a:t>
            </a:r>
            <a:r>
              <a:rPr lang="en-US" b="0" i="0" u="none" strike="noStrike" kern="1200" dirty="0">
                <a:effectLst/>
              </a:rPr>
              <a:t>, </a:t>
            </a:r>
            <a:r>
              <a:rPr lang="en-US" dirty="0"/>
              <a:t>and then make a decision to act anyway. I am thinking of any time </a:t>
            </a:r>
            <a:r>
              <a:rPr lang="en-US" b="0" i="0" u="none" strike="noStrike" kern="1200" dirty="0">
                <a:effectLst/>
              </a:rPr>
              <a:t>we</a:t>
            </a:r>
            <a:r>
              <a:rPr lang="en-US" dirty="0"/>
              <a:t> have </a:t>
            </a:r>
            <a:r>
              <a:rPr lang="en-US" b="0" i="0" u="none" strike="noStrike" kern="1200" dirty="0">
                <a:effectLst/>
              </a:rPr>
              <a:t>to</a:t>
            </a:r>
            <a:r>
              <a:rPr lang="en-US" dirty="0"/>
              <a:t> work with a difficult client that makes us want </a:t>
            </a:r>
            <a:r>
              <a:rPr lang="en-US" b="0" i="0" u="none" strike="noStrike" kern="1200" dirty="0">
                <a:effectLst/>
              </a:rPr>
              <a:t>to </a:t>
            </a:r>
            <a:r>
              <a:rPr lang="en-US" dirty="0"/>
              <a:t>throw our hands up </a:t>
            </a:r>
            <a:r>
              <a:rPr lang="en-US" b="0" i="0" u="none" strike="noStrike" kern="1200" dirty="0">
                <a:effectLst/>
              </a:rPr>
              <a:t>in </a:t>
            </a:r>
            <a:r>
              <a:rPr lang="en-US" dirty="0"/>
              <a:t>surrender even though we value the work that we do</a:t>
            </a:r>
            <a:r>
              <a:rPr lang="en-US" b="0" i="0" u="none" strike="noStrike" kern="1200" dirty="0">
                <a:effectLst/>
              </a:rPr>
              <a:t>.</a:t>
            </a:r>
            <a:endParaRPr lang="en-US" dirty="0"/>
          </a:p>
          <a:p>
            <a:endParaRPr lang="en-US" b="0" dirty="0">
              <a:effectLst/>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393858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Mindfulness </a:t>
            </a:r>
            <a:r>
              <a:rPr lang="en-US" b="0" i="0" u="none" strike="noStrike" kern="1200" dirty="0">
                <a:effectLst/>
              </a:rPr>
              <a:t>is </a:t>
            </a:r>
            <a:r>
              <a:rPr lang="en-US" dirty="0"/>
              <a:t>a way to create space to reorient toward </a:t>
            </a:r>
            <a:r>
              <a:rPr lang="en-US" b="0" i="0" u="none" strike="noStrike" kern="1200" dirty="0">
                <a:effectLst/>
              </a:rPr>
              <a:t>that </a:t>
            </a:r>
            <a:r>
              <a:rPr lang="en-US" dirty="0"/>
              <a:t>value. And begin to engage </a:t>
            </a:r>
            <a:r>
              <a:rPr lang="en-US" b="0" i="0" u="none" strike="noStrike" kern="1200" dirty="0">
                <a:effectLst/>
              </a:rPr>
              <a:t>in </a:t>
            </a:r>
            <a:r>
              <a:rPr lang="en-US" dirty="0"/>
              <a:t>actions that are in line with our values</a:t>
            </a:r>
            <a:r>
              <a:rPr lang="en-US" b="0" i="0" u="none" strike="noStrike" kern="1200" dirty="0">
                <a:effectLst/>
              </a:rPr>
              <a:t>.</a:t>
            </a:r>
            <a:r>
              <a:rPr lang="en-US" dirty="0"/>
              <a:t> </a:t>
            </a:r>
            <a:endParaRPr lang="en-US" b="0" dirty="0">
              <a:effectLst/>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1646496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Components Overview</a:t>
            </a:r>
          </a:p>
          <a:p>
            <a:endParaRPr lang="en-US" b="1"/>
          </a:p>
          <a:p>
            <a:r>
              <a:rPr lang="en-US" b="0" dirty="0"/>
              <a:t>Here are the components of today’s lesson. We will</a:t>
            </a:r>
            <a:r>
              <a:rPr lang="en-US" dirty="0"/>
              <a:t> briefly </a:t>
            </a:r>
            <a:r>
              <a:rPr lang="en-US" b="0" dirty="0"/>
              <a:t>talk about some of the most critical background and research</a:t>
            </a:r>
            <a:r>
              <a:rPr lang="en-US" dirty="0"/>
              <a:t> information on </a:t>
            </a:r>
            <a:r>
              <a:rPr lang="en-US" b="0" dirty="0"/>
              <a:t>mindfulness,</a:t>
            </a:r>
            <a:r>
              <a:rPr lang="en-US" dirty="0"/>
              <a:t> and </a:t>
            </a:r>
            <a:r>
              <a:rPr lang="en-US" b="0" dirty="0"/>
              <a:t>define mindfulness based on its elements.</a:t>
            </a:r>
            <a:endParaRPr lang="en-US" b="0" dirty="0">
              <a:cs typeface="Calibri"/>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389558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Components Overview</a:t>
            </a:r>
          </a:p>
          <a:p>
            <a:endParaRPr lang="en-US" b="1"/>
          </a:p>
          <a:p>
            <a:r>
              <a:rPr lang="en-US" b="0" dirty="0"/>
              <a:t>Once we cover what mindfulness IS and IS NOT, we will review various practices you can use, from the traditional and always useful Mindful Breathing practice, to more active, </a:t>
            </a:r>
            <a:r>
              <a:rPr lang="en-US" dirty="0"/>
              <a:t>everyday </a:t>
            </a:r>
            <a:r>
              <a:rPr lang="en-US" b="0" dirty="0"/>
              <a:t>mindfulness</a:t>
            </a:r>
            <a:r>
              <a:rPr lang="en-US" dirty="0"/>
              <a:t> practices </a:t>
            </a:r>
            <a:r>
              <a:rPr lang="en-US" b="0" dirty="0"/>
              <a:t>you can do such as Mindful Eating and Mindful Commute.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260308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b="1" dirty="0"/>
              <a:t>Defining it academically</a:t>
            </a:r>
            <a:endParaRPr lang="en-US" dirty="0"/>
          </a:p>
          <a:p>
            <a:pPr>
              <a:buFont typeface="Arial" panose="020B0604020202020204" pitchFamily="34" charset="0"/>
            </a:pPr>
            <a:endParaRPr lang="en-US" b="1" dirty="0"/>
          </a:p>
          <a:p>
            <a:r>
              <a:rPr lang="en-US" b="0" dirty="0"/>
              <a:t>To start,</a:t>
            </a:r>
            <a:r>
              <a:rPr lang="en-US" dirty="0"/>
              <a:t> we will </a:t>
            </a:r>
            <a:r>
              <a:rPr lang="en-US" b="0" dirty="0"/>
              <a:t>give</a:t>
            </a:r>
            <a:r>
              <a:rPr lang="en-US" dirty="0"/>
              <a:t> a </a:t>
            </a:r>
            <a:r>
              <a:rPr lang="en-US" b="0" dirty="0"/>
              <a:t>basic definition of what</a:t>
            </a:r>
            <a:r>
              <a:rPr lang="en-US" dirty="0"/>
              <a:t> mindfulness </a:t>
            </a:r>
            <a:r>
              <a:rPr lang="en-US" b="0" dirty="0"/>
              <a:t>is, and then embellish</a:t>
            </a:r>
            <a:r>
              <a:rPr lang="en-US" dirty="0"/>
              <a:t> on</a:t>
            </a:r>
            <a:r>
              <a:rPr lang="en-US" b="0" dirty="0"/>
              <a:t> it. Jon</a:t>
            </a:r>
            <a:r>
              <a:rPr lang="en-US" dirty="0"/>
              <a:t> </a:t>
            </a:r>
            <a:r>
              <a:rPr lang="en-US" b="0" dirty="0"/>
              <a:t>Kabat-Zinn</a:t>
            </a:r>
            <a:r>
              <a:rPr lang="en-US" dirty="0"/>
              <a:t> “cab-it zin” </a:t>
            </a:r>
            <a:r>
              <a:rPr lang="en-US" b="0" dirty="0"/>
              <a:t>is a prominent name in the modern mindfulness work and</a:t>
            </a:r>
            <a:r>
              <a:rPr lang="en-US" dirty="0"/>
              <a:t> he </a:t>
            </a:r>
            <a:r>
              <a:rPr lang="en-US" b="0" dirty="0"/>
              <a:t>defines mindfulness as,</a:t>
            </a:r>
            <a:endParaRPr lang="en-US" dirty="0"/>
          </a:p>
          <a:p>
            <a:pPr>
              <a:buNone/>
            </a:pPr>
            <a:endParaRPr lang="en-US" b="0" dirty="0"/>
          </a:p>
          <a:p>
            <a:r>
              <a:rPr lang="en-US" dirty="0"/>
              <a:t>“Paying attention on purpose</a:t>
            </a:r>
            <a:r>
              <a:rPr lang="en-US" b="0" dirty="0"/>
              <a:t>, in the present moment, and </a:t>
            </a:r>
            <a:r>
              <a:rPr lang="en-US" dirty="0"/>
              <a:t>non-judgmentally”</a:t>
            </a:r>
          </a:p>
          <a:p>
            <a:pPr>
              <a:buNone/>
            </a:pPr>
            <a:endParaRPr lang="en-US" b="0" dirty="0"/>
          </a:p>
          <a:p>
            <a:r>
              <a:rPr lang="en-US" dirty="0"/>
              <a:t>What </a:t>
            </a:r>
            <a:r>
              <a:rPr lang="en-US" b="0" dirty="0"/>
              <a:t>does </a:t>
            </a:r>
            <a:r>
              <a:rPr lang="en-US" dirty="0"/>
              <a:t>this mean? </a:t>
            </a:r>
            <a:endParaRPr lang="en-US" b="0" dirty="0"/>
          </a:p>
          <a:p>
            <a:pPr>
              <a:buFont typeface="Arial" panose="020B0604020202020204" pitchFamily="34" charset="0"/>
            </a:pP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49952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First, it means being fully immersed in the present moment. It is recognizing, for example, when it is</a:t>
            </a:r>
            <a:r>
              <a:rPr lang="en-US" dirty="0"/>
              <a:t> 3pm</a:t>
            </a:r>
            <a:r>
              <a:rPr lang="en-US" b="0" dirty="0"/>
              <a:t>, we’re hitting an energy slump, our stress has built</a:t>
            </a:r>
            <a:r>
              <a:rPr lang="en-US" dirty="0"/>
              <a:t> up </a:t>
            </a:r>
            <a:r>
              <a:rPr lang="en-US" b="0" dirty="0"/>
              <a:t>over the day, and we are tired. Instead of looking forward to the</a:t>
            </a:r>
            <a:r>
              <a:rPr lang="en-US" dirty="0"/>
              <a:t> end of our shift </a:t>
            </a:r>
            <a:r>
              <a:rPr lang="en-US" b="0" dirty="0"/>
              <a:t>and the relief it may bring us, mindfulness encourages us to not run from this moment</a:t>
            </a:r>
            <a:r>
              <a:rPr lang="en-US" dirty="0"/>
              <a:t>. But</a:t>
            </a:r>
            <a:r>
              <a:rPr lang="en-US" b="0" dirty="0"/>
              <a:t> instead to simply sit in and</a:t>
            </a:r>
            <a:r>
              <a:rPr lang="en-US" dirty="0"/>
              <a:t> </a:t>
            </a:r>
            <a:r>
              <a:rPr lang="en-US" b="0" dirty="0"/>
              <a:t>acknowledge</a:t>
            </a:r>
            <a:r>
              <a:rPr lang="en-US" dirty="0"/>
              <a:t> that </a:t>
            </a:r>
            <a:r>
              <a:rPr lang="en-US" b="0" dirty="0"/>
              <a:t>in that moment things are not feeling great. And that’s okay. That’s the non-judgmental component.</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2710566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Mindfulness can be used </a:t>
            </a:r>
            <a:r>
              <a:rPr lang="en-US" b="0" u="sng" dirty="0"/>
              <a:t>when </a:t>
            </a:r>
            <a:r>
              <a:rPr lang="en-US" u="sng" dirty="0"/>
              <a:t>you </a:t>
            </a:r>
            <a:r>
              <a:rPr lang="en-US" b="0" u="sng" dirty="0"/>
              <a:t>are </a:t>
            </a:r>
            <a:r>
              <a:rPr lang="en-US" u="sng" dirty="0"/>
              <a:t>experiencing some </a:t>
            </a:r>
            <a:r>
              <a:rPr lang="en-US" b="0" u="sng" dirty="0"/>
              <a:t>of the </a:t>
            </a:r>
            <a:r>
              <a:rPr lang="en-US" u="sng" dirty="0"/>
              <a:t>effects of burnout or compassion fatigue</a:t>
            </a:r>
            <a:r>
              <a:rPr lang="en-US" b="0" u="sng" dirty="0"/>
              <a:t>.</a:t>
            </a:r>
            <a:r>
              <a:rPr lang="en-US" u="sng" dirty="0"/>
              <a:t> </a:t>
            </a:r>
            <a:r>
              <a:rPr lang="en-US" b="0" dirty="0"/>
              <a:t>Mindfulness helps teach us it is</a:t>
            </a:r>
            <a:r>
              <a:rPr lang="en-US" dirty="0"/>
              <a:t> </a:t>
            </a:r>
            <a:r>
              <a:rPr lang="en-US" b="0" i="1" dirty="0"/>
              <a:t>okay</a:t>
            </a:r>
            <a:r>
              <a:rPr lang="en-US" dirty="0"/>
              <a:t> </a:t>
            </a:r>
            <a:r>
              <a:rPr lang="en-US" b="0" dirty="0"/>
              <a:t>to be tired. It is</a:t>
            </a:r>
            <a:r>
              <a:rPr lang="en-US" dirty="0"/>
              <a:t> </a:t>
            </a:r>
            <a:r>
              <a:rPr lang="en-US" b="0" i="1" dirty="0"/>
              <a:t>okay</a:t>
            </a:r>
            <a:r>
              <a:rPr lang="en-US" i="1" dirty="0"/>
              <a:t> </a:t>
            </a:r>
            <a:r>
              <a:rPr lang="en-US" b="0" dirty="0"/>
              <a:t>to be </a:t>
            </a:r>
            <a:r>
              <a:rPr lang="en-US" dirty="0"/>
              <a:t>grumpy</a:t>
            </a:r>
            <a:r>
              <a:rPr lang="en-US" b="0" dirty="0"/>
              <a:t>.</a:t>
            </a:r>
            <a:r>
              <a:rPr lang="en-US" dirty="0"/>
              <a:t> </a:t>
            </a:r>
            <a:r>
              <a:rPr lang="en-US" b="0" i="1" dirty="0"/>
              <a:t>It is okay</a:t>
            </a:r>
            <a:r>
              <a:rPr lang="en-US" dirty="0"/>
              <a:t> </a:t>
            </a:r>
            <a:r>
              <a:rPr lang="en-US" b="0" dirty="0"/>
              <a:t>to have negative thoughts and emotions. These do us no harm, just as it does </a:t>
            </a:r>
            <a:r>
              <a:rPr lang="en-US" dirty="0"/>
              <a:t>no </a:t>
            </a:r>
            <a:r>
              <a:rPr lang="en-US" b="0" dirty="0"/>
              <a:t>harm to sit in</a:t>
            </a:r>
            <a:r>
              <a:rPr lang="en-US" dirty="0"/>
              <a:t> our favorite </a:t>
            </a:r>
            <a:r>
              <a:rPr lang="en-US" b="0" dirty="0"/>
              <a:t>sushi</a:t>
            </a:r>
            <a:r>
              <a:rPr lang="en-US" dirty="0"/>
              <a:t> restaurant </a:t>
            </a:r>
            <a:r>
              <a:rPr lang="en-US" b="0" dirty="0"/>
              <a:t>and occasionally</a:t>
            </a:r>
            <a:r>
              <a:rPr lang="en-US" dirty="0"/>
              <a:t> see an </a:t>
            </a:r>
            <a:r>
              <a:rPr lang="en-US" b="0" dirty="0"/>
              <a:t>unwanted sushi dish pass before us. If we judge that as entirely bad and unwanted, it might encourage us to leave the sushi shop even if there are delicious sushi dishes coming down the train. Same with our thoughts. We can notice and be gentle with our thoughts and our experiences.</a:t>
            </a:r>
            <a:r>
              <a:rPr lang="en-US" dirty="0"/>
              <a:t> </a:t>
            </a:r>
            <a:endParaRPr lang="en-US" b="0" dirty="0"/>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180360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a:t>
            </a:r>
            <a:r>
              <a:rPr lang="en-US" b="0" dirty="0"/>
              <a:t>“on purpose</a:t>
            </a:r>
            <a:r>
              <a:rPr lang="en-US" dirty="0"/>
              <a:t>” from Kabat-Zin’s (cab-It-</a:t>
            </a:r>
            <a:r>
              <a:rPr lang="en-US" dirty="0" err="1"/>
              <a:t>zinn</a:t>
            </a:r>
            <a:r>
              <a:rPr lang="en-US" dirty="0"/>
              <a:t>)’s definition </a:t>
            </a:r>
            <a:r>
              <a:rPr lang="en-US" b="0" dirty="0"/>
              <a:t>is one of the best parts of mindfulness. It gives you intentionality and agency in your actions, even if it seems</a:t>
            </a:r>
            <a:r>
              <a:rPr lang="en-US" dirty="0"/>
              <a:t> </a:t>
            </a:r>
            <a:r>
              <a:rPr lang="en-US" b="0" dirty="0"/>
              <a:t>actually beyond</a:t>
            </a:r>
            <a:r>
              <a:rPr lang="en-US" dirty="0"/>
              <a:t> </a:t>
            </a:r>
            <a:r>
              <a:rPr lang="en-US" b="0" dirty="0"/>
              <a:t>your control. It is choosing to engage with that moment. During the </a:t>
            </a:r>
            <a:r>
              <a:rPr lang="en-US" dirty="0"/>
              <a:t>COVID19 </a:t>
            </a:r>
            <a:r>
              <a:rPr lang="en-US" b="0" dirty="0"/>
              <a:t>pandemic, many people felt a complete lack of control or purpose. The days dragged on as people wondered when it would end. Yet, for mental health, one of the best things to do was</a:t>
            </a:r>
            <a:r>
              <a:rPr lang="en-US" dirty="0"/>
              <a:t> to </a:t>
            </a:r>
            <a:r>
              <a:rPr lang="en-US" b="0" dirty="0"/>
              <a:t>find purpose, or intention, in each given moment and stay present-aware.</a:t>
            </a:r>
            <a:endParaRPr lang="en-US" b="0" u="sng"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184206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Clarifying Mindfulness and Mindlessness</a:t>
            </a:r>
            <a:endParaRPr lang="en-US" dirty="0"/>
          </a:p>
          <a:p>
            <a:r>
              <a:rPr lang="en-US" b="0" dirty="0"/>
              <a:t>When I teach children and parents about mindfulness, they can sometimes get hung up with the name. They hear, mind + full, and therefore mindful must mean when you are completely lost in your mind!</a:t>
            </a:r>
            <a:endParaRPr lang="en-US" b="0" dirty="0">
              <a:cs typeface="Calibri"/>
            </a:endParaRPr>
          </a:p>
          <a:p>
            <a:r>
              <a:rPr lang="en-US" b="0" dirty="0"/>
              <a:t>Nope. It’s the opposite.</a:t>
            </a:r>
            <a:r>
              <a:rPr lang="en-US" dirty="0"/>
              <a:t> </a:t>
            </a:r>
            <a:endParaRPr lang="en-US" b="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90454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Mind</a:t>
            </a:r>
            <a:r>
              <a:rPr lang="en-US" b="0" dirty="0" err="1"/>
              <a:t>+full</a:t>
            </a:r>
            <a:r>
              <a:rPr lang="en-US" dirty="0"/>
              <a:t> </a:t>
            </a:r>
            <a:r>
              <a:rPr lang="en-US" b="0" dirty="0"/>
              <a:t>with</a:t>
            </a:r>
            <a:r>
              <a:rPr lang="en-US" dirty="0"/>
              <a:t> </a:t>
            </a:r>
            <a:r>
              <a:rPr lang="en-US" b="0" dirty="0"/>
              <a:t>two “l’s”</a:t>
            </a:r>
            <a:r>
              <a:rPr lang="en-US" dirty="0"/>
              <a:t> is </a:t>
            </a:r>
            <a:r>
              <a:rPr lang="en-US" b="0" dirty="0"/>
              <a:t>actually</a:t>
            </a:r>
            <a:r>
              <a:rPr lang="en-US" dirty="0"/>
              <a:t> </a:t>
            </a:r>
            <a:r>
              <a:rPr lang="en-US" b="0" dirty="0"/>
              <a:t>mindlessness. That is what happens when we sit at the sushi train and eat literally everything that comes in front of us. Good, bland, disgusting—doesn’t matter. We are consuming it all and not paying attention. Unfortunately, the average human’s sushi chef brain really likes to craft thoughts that are</a:t>
            </a:r>
            <a:r>
              <a:rPr lang="en-US" dirty="0"/>
              <a:t> </a:t>
            </a:r>
            <a:r>
              <a:rPr lang="en-US" b="0" dirty="0"/>
              <a:t>really difficult</a:t>
            </a:r>
            <a:r>
              <a:rPr lang="en-US" dirty="0"/>
              <a:t> </a:t>
            </a:r>
            <a:r>
              <a:rPr lang="en-US" b="0" dirty="0"/>
              <a:t>to consume. They are painful.</a:t>
            </a:r>
            <a:r>
              <a:rPr lang="en-US" dirty="0"/>
              <a:t> </a:t>
            </a:r>
            <a:r>
              <a:rPr lang="en-US" b="0" dirty="0"/>
              <a:t>So</a:t>
            </a:r>
            <a:r>
              <a:rPr lang="en-US" dirty="0"/>
              <a:t> </a:t>
            </a:r>
            <a:r>
              <a:rPr lang="en-US" b="0" dirty="0"/>
              <a:t>if we just consume whatever comes in front of us, we might find that we are having a</a:t>
            </a:r>
            <a:r>
              <a:rPr lang="en-US" dirty="0"/>
              <a:t> </a:t>
            </a:r>
            <a:r>
              <a:rPr lang="en-US" b="0" dirty="0"/>
              <a:t>pretty horrendous</a:t>
            </a:r>
            <a:r>
              <a:rPr lang="en-US" dirty="0"/>
              <a:t> </a:t>
            </a:r>
            <a:r>
              <a:rPr lang="en-US" b="0" dirty="0"/>
              <a:t>meal. We are full, but still eating. And what we are consuming are negative thoughts.</a:t>
            </a:r>
            <a:r>
              <a:rPr lang="en-US" dirty="0"/>
              <a:t> </a:t>
            </a:r>
            <a:endParaRPr lang="en-US" b="0" dirty="0"/>
          </a:p>
          <a:p>
            <a:endParaRPr lang="en-US" b="0" dirty="0"/>
          </a:p>
          <a:p>
            <a:r>
              <a:rPr lang="en-US" b="0" dirty="0"/>
              <a:t>How this happens is we get stuck in the past or future. Depression, for example, is characterized by a preoccupation with a hopeless future. And the interesting thing is the past and future are only in our minds; we</a:t>
            </a:r>
            <a:r>
              <a:rPr lang="en-US" dirty="0"/>
              <a:t> can </a:t>
            </a:r>
            <a:r>
              <a:rPr lang="en-US" b="0" dirty="0"/>
              <a:t>never actually visit the past in person again, or</a:t>
            </a:r>
            <a:r>
              <a:rPr lang="en-US" dirty="0"/>
              <a:t> visit </a:t>
            </a:r>
            <a:r>
              <a:rPr lang="en-US" b="0" dirty="0"/>
              <a:t>the future</a:t>
            </a:r>
            <a:r>
              <a:rPr lang="en-US" dirty="0"/>
              <a:t>. So </a:t>
            </a:r>
            <a:r>
              <a:rPr lang="en-US" b="0" dirty="0"/>
              <a:t>they exist never-ending</a:t>
            </a:r>
            <a:r>
              <a:rPr lang="en-US" dirty="0"/>
              <a:t> </a:t>
            </a:r>
            <a:r>
              <a:rPr lang="en-US" b="0" dirty="0"/>
              <a:t>in our </a:t>
            </a:r>
            <a:r>
              <a:rPr lang="en-US" dirty="0"/>
              <a:t>thoughts</a:t>
            </a:r>
            <a:r>
              <a:rPr lang="en-US" b="0" dirty="0"/>
              <a:t>.</a:t>
            </a:r>
            <a:r>
              <a:rPr lang="en-US" dirty="0"/>
              <a:t> </a:t>
            </a:r>
            <a:r>
              <a:rPr lang="en-US" b="0" dirty="0"/>
              <a:t>It’s exhausting.</a:t>
            </a:r>
            <a:r>
              <a:rPr lang="en-US" dirty="0"/>
              <a:t> </a:t>
            </a:r>
            <a:endParaRPr lang="en-US" b="0" dirty="0"/>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3214381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Being mindful, then, is focusing on the present. This is difficult to do, as the human brain is a prediction making machine. (we’ll</a:t>
            </a:r>
            <a:r>
              <a:rPr lang="en-US" dirty="0"/>
              <a:t> </a:t>
            </a:r>
            <a:r>
              <a:rPr lang="en-US" b="0" dirty="0"/>
              <a:t>talk more about the brain science of all this shortly).</a:t>
            </a:r>
            <a:r>
              <a:rPr lang="en-US" dirty="0"/>
              <a:t> The brain </a:t>
            </a:r>
            <a:r>
              <a:rPr lang="en-US" b="0" dirty="0"/>
              <a:t>is</a:t>
            </a:r>
            <a:r>
              <a:rPr lang="en-US" dirty="0"/>
              <a:t> </a:t>
            </a:r>
            <a:r>
              <a:rPr lang="en-US" b="0" dirty="0"/>
              <a:t>meant to look at the past, learn, and then make predictions. It is not particularly good at staying focused on the present.</a:t>
            </a:r>
            <a:r>
              <a:rPr lang="en-US" dirty="0"/>
              <a:t> </a:t>
            </a:r>
            <a:r>
              <a:rPr lang="en-US" b="0" dirty="0"/>
              <a:t>So</a:t>
            </a:r>
            <a:r>
              <a:rPr lang="en-US" dirty="0"/>
              <a:t> </a:t>
            </a:r>
            <a:r>
              <a:rPr lang="en-US" b="0" dirty="0"/>
              <a:t>you</a:t>
            </a:r>
            <a:r>
              <a:rPr lang="en-US" dirty="0"/>
              <a:t> </a:t>
            </a:r>
            <a:r>
              <a:rPr lang="en-US" b="0" dirty="0"/>
              <a:t>have to</a:t>
            </a:r>
            <a:r>
              <a:rPr lang="en-US" dirty="0"/>
              <a:t> </a:t>
            </a:r>
            <a:r>
              <a:rPr lang="en-US" b="0" dirty="0"/>
              <a:t>practice.</a:t>
            </a:r>
            <a:r>
              <a:rPr lang="en-US" dirty="0"/>
              <a:t> </a:t>
            </a:r>
            <a:endParaRPr lang="en-US" b="0" dirty="0"/>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1971608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fall into mindlessness if we operate on autopilot. This is different than having macro and micro habits. Habits can help us to do things efficiently. But we still need to be intentionally engaging in the moment even while doing habits. For example, really phenomenal musicians operate almost entirely on a physical autopilot. But their minds are focused presently. </a:t>
            </a:r>
          </a:p>
          <a:p>
            <a:endParaRPr lang="en-US" dirty="0"/>
          </a:p>
          <a:p>
            <a:r>
              <a:rPr lang="en-US" dirty="0"/>
              <a:t>By being mindful, we do not have to make snap decisions. We can see a thought and choose to act on it or not which can be helpful when facing a difficult challenge at work or in our personal life. </a:t>
            </a: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4050268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short, mindful is about intentional orientation of our attention to our present experience and not running from it. It is not getting swept up in the endless chatter of our brains, consuming every thought. At first, mindfulness is difficult to do. But once you get it, you will notice that it “feels” different than your normal way of operating.</a:t>
            </a:r>
            <a:endParaRPr lang="en-US" dirty="0"/>
          </a:p>
          <a:p>
            <a:endParaRPr lang="en-US" dirty="0"/>
          </a:p>
          <a:p>
            <a:r>
              <a:rPr lang="en-US" dirty="0"/>
              <a:t>Developing a routine to make each day predictable has been suggested for good self-care. This routine should include healthy sleep, nutrition, physical activity, relaxation, and socializing as well as scheduling five minutes or so for a self-check-in each morning to assess worries you may have and tension in your body. This is one way to intentionally incorporate mindfulness (Clay, 2020)</a:t>
            </a: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3951710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 easy way to think of mindfulness comes from this quote from</a:t>
            </a:r>
            <a:r>
              <a:rPr lang="en-US" dirty="0"/>
              <a:t> </a:t>
            </a:r>
            <a:r>
              <a:rPr lang="en-US" b="0" dirty="0"/>
              <a:t>Vicktor</a:t>
            </a:r>
            <a:r>
              <a:rPr lang="en-US" dirty="0"/>
              <a:t> </a:t>
            </a:r>
            <a:r>
              <a:rPr lang="en-US" b="0" dirty="0"/>
              <a:t>Frankl.</a:t>
            </a:r>
            <a:r>
              <a:rPr lang="en-US" dirty="0"/>
              <a:t> </a:t>
            </a:r>
            <a:endParaRPr lang="en-US" b="0" dirty="0"/>
          </a:p>
          <a:p>
            <a:r>
              <a:rPr lang="en-US" b="0" dirty="0"/>
              <a:t>If you are not familiar with</a:t>
            </a:r>
            <a:r>
              <a:rPr lang="en-US" dirty="0"/>
              <a:t> </a:t>
            </a:r>
            <a:r>
              <a:rPr lang="en-US" b="0" dirty="0"/>
              <a:t>Frankl, he was a Jewish prisoner of war in Nazi concentration camps. And, despite the horrible conditions under which he and his peers lived and experienced during this dark period of human history, Mr.</a:t>
            </a:r>
            <a:r>
              <a:rPr lang="en-US" dirty="0"/>
              <a:t> Frankl </a:t>
            </a:r>
            <a:r>
              <a:rPr lang="en-US" b="0" dirty="0"/>
              <a:t>was amazed to find that some people seemed to be thriving and doing well. He dedicated his life to </a:t>
            </a:r>
            <a:r>
              <a:rPr lang="en-US" dirty="0"/>
              <a:t>understanding </a:t>
            </a:r>
            <a:r>
              <a:rPr lang="en-US" b="0" dirty="0"/>
              <a:t>why. And although he did not term it mindfulness, he did find that one of the secrets of these individuals who still seemed to be thriving was this:</a:t>
            </a:r>
            <a:endParaRPr lang="en-US" b="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2725763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Vicktor</a:t>
            </a:r>
            <a:r>
              <a:rPr lang="en-US" dirty="0"/>
              <a:t> </a:t>
            </a:r>
            <a:r>
              <a:rPr lang="en-US" b="0" dirty="0"/>
              <a:t>Frankl</a:t>
            </a:r>
            <a:r>
              <a:rPr lang="en-US" dirty="0"/>
              <a:t> said</a:t>
            </a:r>
            <a:r>
              <a:rPr lang="en-US" b="0" dirty="0"/>
              <a:t>, </a:t>
            </a:r>
            <a:r>
              <a:rPr lang="en-US" dirty="0"/>
              <a:t>“Between stimulus and response there is </a:t>
            </a:r>
            <a:r>
              <a:rPr lang="en-US" b="0" dirty="0"/>
              <a:t>a </a:t>
            </a:r>
            <a:r>
              <a:rPr lang="en-US" dirty="0"/>
              <a:t>space</a:t>
            </a:r>
            <a:r>
              <a:rPr lang="en-US" b="0" dirty="0"/>
              <a:t>.</a:t>
            </a:r>
            <a:r>
              <a:rPr lang="en-US" dirty="0"/>
              <a:t>  In</a:t>
            </a:r>
            <a:r>
              <a:rPr lang="en-US" b="0" dirty="0"/>
              <a:t> that </a:t>
            </a:r>
            <a:r>
              <a:rPr lang="en-US" dirty="0"/>
              <a:t>space is our power </a:t>
            </a:r>
            <a:r>
              <a:rPr lang="en-US" b="0" dirty="0"/>
              <a:t>to </a:t>
            </a:r>
            <a:r>
              <a:rPr lang="en-US" dirty="0"/>
              <a:t>choose our response</a:t>
            </a:r>
            <a:r>
              <a:rPr lang="en-US" b="0" dirty="0"/>
              <a:t>. </a:t>
            </a:r>
            <a:r>
              <a:rPr lang="en-US" dirty="0"/>
              <a:t>In our response lies our growth and our freedom” </a:t>
            </a:r>
            <a:endParaRPr lang="en-US" b="0" dirty="0"/>
          </a:p>
          <a:p>
            <a:endParaRPr lang="en-US" b="0" dirty="0"/>
          </a:p>
          <a:p>
            <a:r>
              <a:rPr lang="en-US" b="0" dirty="0"/>
              <a:t>In short, mindfulness is</a:t>
            </a:r>
            <a:r>
              <a:rPr lang="en-US" dirty="0"/>
              <a:t> </a:t>
            </a:r>
            <a:r>
              <a:rPr lang="en-US" b="0" dirty="0"/>
              <a:t>actually about</a:t>
            </a:r>
            <a:r>
              <a:rPr lang="en-US" dirty="0"/>
              <a:t> </a:t>
            </a:r>
            <a:r>
              <a:rPr lang="en-US" b="0" dirty="0"/>
              <a:t>giving you a bit of freedom back by preventing automatic thoughts and reactions from dictating your</a:t>
            </a:r>
            <a:r>
              <a:rPr lang="en-US" dirty="0"/>
              <a:t> </a:t>
            </a:r>
            <a:r>
              <a:rPr lang="en-US" b="0" dirty="0"/>
              <a:t>life, and</a:t>
            </a:r>
            <a:r>
              <a:rPr lang="en-US" dirty="0"/>
              <a:t> </a:t>
            </a:r>
            <a:r>
              <a:rPr lang="en-US" b="0" dirty="0"/>
              <a:t>allowing </a:t>
            </a:r>
            <a:r>
              <a:rPr lang="en-US" dirty="0"/>
              <a:t>you </a:t>
            </a:r>
            <a:r>
              <a:rPr lang="en-US" b="0" dirty="0"/>
              <a:t>to choose how to be.</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647652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kern="1200" dirty="0">
                <a:effectLst/>
              </a:rPr>
              <a:t>Brain Science</a:t>
            </a:r>
            <a:endParaRPr lang="en-US" i="0" kern="1200" dirty="0">
              <a:effectLst/>
            </a:endParaRPr>
          </a:p>
          <a:p>
            <a:r>
              <a:rPr lang="en-US" b="0" i="0" kern="1200" dirty="0">
                <a:effectLst/>
              </a:rPr>
              <a:t>You might be thinking mindfulness is all</a:t>
            </a:r>
            <a:r>
              <a:rPr lang="en-US" dirty="0"/>
              <a:t> </a:t>
            </a:r>
            <a:r>
              <a:rPr lang="en-US" b="0" i="0" kern="1200" dirty="0">
                <a:effectLst/>
              </a:rPr>
              <a:t>nonsense, or</a:t>
            </a:r>
            <a:r>
              <a:rPr lang="en-US" dirty="0"/>
              <a:t> that it </a:t>
            </a:r>
            <a:r>
              <a:rPr lang="en-US" b="0" i="0" kern="1200" dirty="0">
                <a:effectLst/>
              </a:rPr>
              <a:t>seems fluffy. I thought the same, too. And there is an element of</a:t>
            </a:r>
            <a:r>
              <a:rPr lang="en-US" dirty="0"/>
              <a:t> </a:t>
            </a:r>
            <a:r>
              <a:rPr lang="en-US" b="0" i="0" kern="1200" dirty="0">
                <a:effectLst/>
              </a:rPr>
              <a:t>that</a:t>
            </a:r>
            <a:r>
              <a:rPr lang="en-US" dirty="0"/>
              <a:t>. But</a:t>
            </a:r>
            <a:r>
              <a:rPr lang="en-US" b="0" i="0" kern="1200" dirty="0">
                <a:effectLst/>
              </a:rPr>
              <a:t> I propose that this feeling some of you might be experiencing is</a:t>
            </a:r>
            <a:r>
              <a:rPr lang="en-US" dirty="0"/>
              <a:t> </a:t>
            </a:r>
            <a:r>
              <a:rPr lang="en-US" b="0" i="0" kern="1200" dirty="0">
                <a:effectLst/>
              </a:rPr>
              <a:t>less about mindfulness as a genuine healthy practice</a:t>
            </a:r>
            <a:r>
              <a:rPr lang="en-US" dirty="0"/>
              <a:t> ‘ </a:t>
            </a:r>
            <a:r>
              <a:rPr lang="en-US" b="0" i="0" kern="1200" dirty="0">
                <a:effectLst/>
              </a:rPr>
              <a:t>and</a:t>
            </a:r>
            <a:r>
              <a:rPr lang="en-US" dirty="0"/>
              <a:t> </a:t>
            </a:r>
            <a:r>
              <a:rPr lang="en-US" b="0" i="0" kern="1200" dirty="0">
                <a:effectLst/>
              </a:rPr>
              <a:t>more about how it does or does not align with mainstream American culture.</a:t>
            </a:r>
            <a:r>
              <a:rPr lang="en-US" dirty="0"/>
              <a:t> </a:t>
            </a:r>
            <a:r>
              <a:rPr lang="en-US" b="0" i="0" kern="1200" dirty="0">
                <a:effectLst/>
              </a:rPr>
              <a:t>So</a:t>
            </a:r>
            <a:r>
              <a:rPr lang="en-US" dirty="0"/>
              <a:t> </a:t>
            </a:r>
            <a:r>
              <a:rPr lang="en-US" b="0" i="0" kern="1200" dirty="0">
                <a:effectLst/>
              </a:rPr>
              <a:t>let’s provide some explanation as to why it works.</a:t>
            </a:r>
            <a:r>
              <a:rPr lang="en-US" dirty="0"/>
              <a:t> </a:t>
            </a:r>
            <a:endParaRPr lang="en-US" b="0" i="0" kern="1200" dirty="0">
              <a:effectLst/>
              <a:cs typeface="Calibri"/>
            </a:endParaRPr>
          </a:p>
          <a:p>
            <a:r>
              <a:rPr lang="en-US" b="1" i="0" kern="1200" dirty="0">
                <a:effectLst/>
              </a:rPr>
              <a:t>Prefrontal Cortex</a:t>
            </a:r>
            <a:endParaRPr lang="en-US" b="0" i="0" kern="1200" dirty="0">
              <a:effectLst/>
            </a:endParaRPr>
          </a:p>
          <a:p>
            <a:r>
              <a:rPr lang="en-US" b="0" i="0" kern="1200" dirty="0">
                <a:effectLst/>
              </a:rPr>
              <a:t>The prefrontal cortex of the brain is essential in focusing, </a:t>
            </a:r>
            <a:r>
              <a:rPr lang="en-US" dirty="0"/>
              <a:t>analyzing</a:t>
            </a:r>
            <a:r>
              <a:rPr lang="en-US" b="0" i="0" kern="1200" dirty="0">
                <a:effectLst/>
              </a:rPr>
              <a:t>,</a:t>
            </a:r>
            <a:r>
              <a:rPr lang="en-US" dirty="0"/>
              <a:t> </a:t>
            </a:r>
            <a:r>
              <a:rPr lang="en-US" b="0" i="0" kern="1200" dirty="0">
                <a:effectLst/>
              </a:rPr>
              <a:t>short-term memory and decision-making. Regular meditators have been found to</a:t>
            </a:r>
            <a:r>
              <a:rPr lang="en-US" dirty="0"/>
              <a:t> </a:t>
            </a:r>
            <a:r>
              <a:rPr lang="en-US" b="1" i="0" kern="1200" dirty="0">
                <a:effectLst/>
              </a:rPr>
              <a:t>retain the gray matter in this important brain region even as they age</a:t>
            </a:r>
            <a:r>
              <a:rPr lang="en-US" b="0" i="0" kern="1200" dirty="0">
                <a:effectLst/>
              </a:rPr>
              <a:t>.</a:t>
            </a:r>
            <a:r>
              <a:rPr lang="en-US" dirty="0"/>
              <a:t> Meditation</a:t>
            </a:r>
            <a:r>
              <a:rPr lang="en-US" b="0" i="0" kern="1200" dirty="0">
                <a:effectLst/>
              </a:rPr>
              <a:t> (which has elements of mindfulness, but mindfulness is NOT meditation),</a:t>
            </a:r>
            <a:r>
              <a:rPr lang="en-US" dirty="0"/>
              <a:t> is like a brain workout in that it </a:t>
            </a:r>
            <a:r>
              <a:rPr lang="en-US" b="0" i="0" kern="1200" dirty="0">
                <a:effectLst/>
              </a:rPr>
              <a:t>exercises focus and decision-making.</a:t>
            </a:r>
            <a:r>
              <a:rPr lang="en-US" dirty="0"/>
              <a:t> </a:t>
            </a:r>
            <a:endParaRPr lang="en-US" b="0" i="0" kern="1200" dirty="0">
              <a:effectLst/>
              <a:cs typeface="Calibri"/>
            </a:endParaRPr>
          </a:p>
          <a:p>
            <a:r>
              <a:rPr lang="en-US" b="1" i="0" kern="1200" dirty="0">
                <a:effectLst/>
              </a:rPr>
              <a:t>Amygdala</a:t>
            </a:r>
            <a:endParaRPr lang="en-US" i="0" kern="1200" dirty="0">
              <a:effectLst/>
            </a:endParaRPr>
          </a:p>
          <a:p>
            <a:r>
              <a:rPr lang="en-US" b="0" i="0" kern="1200" dirty="0">
                <a:effectLst/>
              </a:rPr>
              <a:t>The amygdala is located near the center of the brain and correlates with the human “fight or flight” mechanism. It is directly responsible for generating feelings of fear, anxiety and stress. Experienced meditators</a:t>
            </a:r>
            <a:r>
              <a:rPr lang="en-US" dirty="0"/>
              <a:t> tend </a:t>
            </a:r>
            <a:r>
              <a:rPr lang="en-US" b="0" i="0" kern="1200" dirty="0">
                <a:effectLst/>
              </a:rPr>
              <a:t>to have</a:t>
            </a:r>
            <a:r>
              <a:rPr lang="en-US" dirty="0"/>
              <a:t> </a:t>
            </a:r>
            <a:r>
              <a:rPr lang="en-US" b="1" i="0" kern="1200" dirty="0">
                <a:effectLst/>
              </a:rPr>
              <a:t>less</a:t>
            </a:r>
            <a:r>
              <a:rPr lang="en-US" b="1" dirty="0"/>
              <a:t> </a:t>
            </a:r>
            <a:r>
              <a:rPr lang="en-US" b="1" i="0" kern="1200" dirty="0">
                <a:effectLst/>
              </a:rPr>
              <a:t>active</a:t>
            </a:r>
            <a:r>
              <a:rPr lang="en-US" b="1" dirty="0"/>
              <a:t> amygdalae</a:t>
            </a:r>
            <a:r>
              <a:rPr lang="en-US" b="1" i="0" kern="1200" dirty="0">
                <a:effectLst/>
              </a:rPr>
              <a:t>, which</a:t>
            </a:r>
            <a:r>
              <a:rPr lang="en-US" b="1" dirty="0"/>
              <a:t> are </a:t>
            </a:r>
            <a:r>
              <a:rPr lang="en-US" b="1" i="0" kern="1200" dirty="0">
                <a:effectLst/>
              </a:rPr>
              <a:t>correlated</a:t>
            </a:r>
            <a:r>
              <a:rPr lang="en-US" b="1" dirty="0"/>
              <a:t> with </a:t>
            </a:r>
            <a:r>
              <a:rPr lang="en-US" b="1" i="0" kern="1200" dirty="0">
                <a:effectLst/>
              </a:rPr>
              <a:t>reduced stress</a:t>
            </a:r>
            <a:r>
              <a:rPr lang="en-US" b="1" dirty="0"/>
              <a:t> </a:t>
            </a:r>
            <a:r>
              <a:rPr lang="en-US" b="1" i="0" kern="1200" dirty="0">
                <a:effectLst/>
              </a:rPr>
              <a:t>levels</a:t>
            </a:r>
            <a:r>
              <a:rPr lang="en-US" b="0" i="0" kern="1200" dirty="0">
                <a:effectLst/>
              </a:rPr>
              <a:t>. </a:t>
            </a:r>
            <a:r>
              <a:rPr lang="en-US" dirty="0"/>
              <a:t>That’s </a:t>
            </a:r>
            <a:r>
              <a:rPr lang="en-US" b="0" i="0" kern="1200" dirty="0">
                <a:effectLst/>
              </a:rPr>
              <a:t>because</a:t>
            </a:r>
            <a:r>
              <a:rPr lang="en-US" dirty="0"/>
              <a:t> </a:t>
            </a:r>
            <a:r>
              <a:rPr lang="en-US" b="0" i="0" kern="1200" dirty="0">
                <a:effectLst/>
              </a:rPr>
              <a:t>mindfulness is practicing being able regulate that part of the brain.</a:t>
            </a:r>
            <a:r>
              <a:rPr lang="en-US" dirty="0"/>
              <a:t> </a:t>
            </a:r>
            <a:endParaRPr lang="en-US" b="0" i="0" kern="1200" dirty="0">
              <a:effectLst/>
              <a:cs typeface="Calibri"/>
            </a:endParaRPr>
          </a:p>
          <a:p>
            <a:r>
              <a:rPr lang="en-US" b="1" i="0" kern="1200" dirty="0">
                <a:effectLst/>
              </a:rPr>
              <a:t>Left Hippocampus</a:t>
            </a:r>
            <a:endParaRPr lang="en-US" b="0" i="0" kern="1200" dirty="0">
              <a:effectLst/>
            </a:endParaRPr>
          </a:p>
          <a:p>
            <a:r>
              <a:rPr lang="en-US" b="0" i="0" kern="1200" dirty="0">
                <a:effectLst/>
              </a:rPr>
              <a:t>The left hippocampus</a:t>
            </a:r>
            <a:r>
              <a:rPr lang="en-US" dirty="0"/>
              <a:t> is </a:t>
            </a:r>
            <a:r>
              <a:rPr lang="en-US" b="0" i="0" kern="1200" dirty="0">
                <a:effectLst/>
              </a:rPr>
              <a:t>responsible for cognition, learning, memory and the regulation of emotions. Meditators are</a:t>
            </a:r>
            <a:r>
              <a:rPr lang="en-US" dirty="0"/>
              <a:t> </a:t>
            </a:r>
            <a:r>
              <a:rPr lang="en-US" b="1" i="0" kern="1200" dirty="0">
                <a:effectLst/>
              </a:rPr>
              <a:t>stronger and more developed in this important area.</a:t>
            </a:r>
            <a:r>
              <a:rPr lang="en-US" b="1" dirty="0"/>
              <a:t> </a:t>
            </a:r>
            <a:r>
              <a:rPr lang="en-US" b="0" i="0" kern="1200" dirty="0">
                <a:effectLst/>
              </a:rPr>
              <a:t>One thing to know is that when we experience anxiety or a</a:t>
            </a:r>
            <a:r>
              <a:rPr lang="en-US" dirty="0"/>
              <a:t> </a:t>
            </a:r>
            <a:r>
              <a:rPr lang="en-US" b="0" i="0" kern="1200" dirty="0">
                <a:effectLst/>
              </a:rPr>
              <a:t>stressor, that</a:t>
            </a:r>
            <a:r>
              <a:rPr lang="en-US" dirty="0"/>
              <a:t> </a:t>
            </a:r>
            <a:r>
              <a:rPr lang="en-US" b="0" i="0" kern="1200" dirty="0">
                <a:effectLst/>
              </a:rPr>
              <a:t>signal flows through the amygdala and hippocampus. In other words, like we mentioned in module 1 about the difference between humans and zebras, humans can enter that</a:t>
            </a:r>
            <a:r>
              <a:rPr lang="en-US" dirty="0"/>
              <a:t> </a:t>
            </a:r>
            <a:r>
              <a:rPr lang="en-US" b="0" i="0" kern="1200" dirty="0">
                <a:effectLst/>
              </a:rPr>
              <a:t>high-stress</a:t>
            </a:r>
            <a:r>
              <a:rPr lang="en-US" dirty="0"/>
              <a:t> </a:t>
            </a:r>
            <a:r>
              <a:rPr lang="en-US" b="0" i="0" kern="1200" dirty="0">
                <a:effectLst/>
              </a:rPr>
              <a:t>“fight or flight” response simply through memory.</a:t>
            </a:r>
            <a:r>
              <a:rPr lang="en-US" dirty="0"/>
              <a:t> We remember stress, even if there is not a real physical cause. </a:t>
            </a:r>
            <a:r>
              <a:rPr lang="en-US" b="0" i="0" kern="1200" dirty="0">
                <a:effectLst/>
              </a:rPr>
              <a:t>So</a:t>
            </a:r>
            <a:r>
              <a:rPr lang="en-US" dirty="0"/>
              <a:t> </a:t>
            </a:r>
            <a:r>
              <a:rPr lang="en-US" b="0" i="0" kern="1200" dirty="0">
                <a:effectLst/>
              </a:rPr>
              <a:t>if you are better able to regulate this and stay</a:t>
            </a:r>
            <a:r>
              <a:rPr lang="en-US" dirty="0"/>
              <a:t> </a:t>
            </a:r>
            <a:r>
              <a:rPr lang="en-US" b="0" i="0" kern="1200" dirty="0">
                <a:effectLst/>
              </a:rPr>
              <a:t>present </a:t>
            </a:r>
            <a:r>
              <a:rPr lang="en-US" dirty="0"/>
              <a:t>focused</a:t>
            </a:r>
            <a:r>
              <a:rPr lang="en-US" b="0" i="0" kern="1200" dirty="0">
                <a:effectLst/>
              </a:rPr>
              <a:t>, you lessen your natural stress response.</a:t>
            </a:r>
            <a:endParaRPr lang="en-US" i="0" kern="1200" dirty="0">
              <a:effectLst/>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3938156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practice</a:t>
            </a:r>
            <a:endParaRPr lang="en-US" dirty="0"/>
          </a:p>
          <a:p>
            <a:r>
              <a:rPr lang="en-US" b="0" dirty="0"/>
              <a:t>As we mentioned, meditation is a form of</a:t>
            </a:r>
            <a:r>
              <a:rPr lang="en-US" dirty="0"/>
              <a:t> </a:t>
            </a:r>
            <a:r>
              <a:rPr lang="en-US" b="0" dirty="0"/>
              <a:t>mindfulness</a:t>
            </a:r>
            <a:r>
              <a:rPr lang="en-US" dirty="0"/>
              <a:t> </a:t>
            </a:r>
            <a:r>
              <a:rPr lang="en-US" b="0" dirty="0"/>
              <a:t>but mindfulness is not meditation. Mindfulness is simply an intentional orientation to what you are doing in the present moment without judging that moment.</a:t>
            </a:r>
            <a:r>
              <a:rPr lang="en-US" dirty="0"/>
              <a:t> </a:t>
            </a:r>
            <a:r>
              <a:rPr lang="en-US" b="0" dirty="0"/>
              <a:t>So</a:t>
            </a:r>
            <a:r>
              <a:rPr lang="en-US" dirty="0"/>
              <a:t> </a:t>
            </a:r>
            <a:r>
              <a:rPr lang="en-US" b="0" dirty="0"/>
              <a:t>you can literally do it anytime.</a:t>
            </a:r>
            <a:r>
              <a:rPr lang="en-US" dirty="0"/>
              <a:t> </a:t>
            </a:r>
            <a:endParaRPr lang="en-US" b="0" dirty="0">
              <a:cs typeface="Calibri"/>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313400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is the last time you truly just sat and enjoyed a good meal? With nothing on your mind? Just focusing on</a:t>
            </a:r>
            <a:r>
              <a:rPr lang="en-US" dirty="0"/>
              <a:t> </a:t>
            </a:r>
            <a:r>
              <a:rPr lang="en-US" b="0" dirty="0"/>
              <a:t>it?</a:t>
            </a:r>
            <a:r>
              <a:rPr lang="en-US" dirty="0"/>
              <a:t> </a:t>
            </a:r>
            <a:r>
              <a:rPr lang="en-US" b="0" dirty="0"/>
              <a:t>It might have been </a:t>
            </a:r>
            <a:r>
              <a:rPr lang="en-US" dirty="0"/>
              <a:t>some time ago</a:t>
            </a:r>
            <a:r>
              <a:rPr lang="en-US" b="0" dirty="0"/>
              <a:t>.</a:t>
            </a:r>
            <a:r>
              <a:rPr lang="en-US" dirty="0"/>
              <a:t> </a:t>
            </a:r>
            <a:r>
              <a:rPr lang="en-US" b="0" dirty="0"/>
              <a:t>Some cultures are</a:t>
            </a:r>
            <a:r>
              <a:rPr lang="en-US" dirty="0"/>
              <a:t> </a:t>
            </a:r>
            <a:r>
              <a:rPr lang="en-US" b="0" dirty="0"/>
              <a:t>really good</a:t>
            </a:r>
            <a:r>
              <a:rPr lang="en-US" dirty="0"/>
              <a:t> </a:t>
            </a:r>
            <a:r>
              <a:rPr lang="en-US" b="0" dirty="0"/>
              <a:t>about this.</a:t>
            </a:r>
            <a:r>
              <a:rPr lang="en-US" dirty="0"/>
              <a:t> For example, meals </a:t>
            </a:r>
            <a:r>
              <a:rPr lang="en-US" b="0" dirty="0"/>
              <a:t>are a protected time, with no other distractions, so that the meal can be enjoyed with complete attention. That is mindful eating.</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4152414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be mindful while engaging in hygiene routines, focusing on the brushing of your teeth. The combing of your hair. Instead of rushing through it, become mindful of the smell of the toothpaste, the pull of the hairbrush through your hair.  </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3075120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dirty="0"/>
              <a:t>While commuting, pay attention to the feel of the steering wheel, the song on the radio, the different colors you see in houses, buildings, and trees.  Focusing on each block that you pass rather than on the things on your “To do” list that you need to finish is a way of being mindful.  </a:t>
            </a:r>
            <a:endParaRPr lang="en-US" dirty="0">
              <a:cs typeface="Calibri"/>
            </a:endParaRPr>
          </a:p>
          <a:p>
            <a:r>
              <a:rPr lang="en-US" dirty="0"/>
              <a:t> </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2020798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about when you are playing? As an adult, when is the last time you played without worry of being judged by yourself or others? Maybe it is time for a good mindful wrestle.</a:t>
            </a:r>
            <a:r>
              <a:rPr lang="en-US" dirty="0"/>
              <a:t> </a:t>
            </a:r>
          </a:p>
          <a:p>
            <a:endParaRPr lang="en-US" b="0" dirty="0"/>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2265505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yes, you can practice mindful breathing. It is covert, comes with a built-in natural soothing response to stress, and is a great beginning step.</a:t>
            </a:r>
            <a:r>
              <a:rPr lang="en-US" dirty="0"/>
              <a:t> Let’s actually review a way to remember how to use mindfulness in any given situation.</a:t>
            </a:r>
            <a:endParaRPr lang="en-US"/>
          </a:p>
          <a:p>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55102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Mindful STOP is great to use when you’re frustrated with work/emails, your family, your colleagues.  It’s about cultivating that </a:t>
            </a:r>
            <a:r>
              <a:rPr lang="en-US" i="1" dirty="0"/>
              <a:t>space</a:t>
            </a:r>
            <a:r>
              <a:rPr lang="en-US" dirty="0"/>
              <a:t> </a:t>
            </a:r>
            <a:r>
              <a:rPr lang="en-US" i="0" dirty="0"/>
              <a:t>that</a:t>
            </a:r>
            <a:r>
              <a:rPr lang="en-US" dirty="0"/>
              <a:t> </a:t>
            </a:r>
            <a:r>
              <a:rPr lang="en-US" i="0" dirty="0"/>
              <a:t>Frankl</a:t>
            </a:r>
            <a:r>
              <a:rPr lang="en-US" dirty="0"/>
              <a:t> </a:t>
            </a:r>
            <a:r>
              <a:rPr lang="en-US" i="0" dirty="0"/>
              <a:t>talks about between the stimulus and the response, so you are</a:t>
            </a:r>
            <a:r>
              <a:rPr lang="en-US" dirty="0"/>
              <a:t> </a:t>
            </a:r>
            <a:r>
              <a:rPr lang="en-US" i="0" dirty="0"/>
              <a:t>really free</a:t>
            </a:r>
            <a:r>
              <a:rPr lang="en-US" dirty="0"/>
              <a:t> </a:t>
            </a:r>
            <a:r>
              <a:rPr lang="en-US" i="0" dirty="0"/>
              <a:t>to</a:t>
            </a:r>
            <a:r>
              <a:rPr lang="en-US" dirty="0"/>
              <a:t> </a:t>
            </a:r>
            <a:r>
              <a:rPr lang="en-US" i="1" dirty="0"/>
              <a:t>choose</a:t>
            </a:r>
            <a:r>
              <a:rPr lang="en-US" dirty="0"/>
              <a:t> </a:t>
            </a:r>
            <a:r>
              <a:rPr lang="en-US" i="0" dirty="0"/>
              <a:t>how you respond, instead of reacting</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3202211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 </a:t>
            </a:r>
            <a:r>
              <a:rPr lang="en-US" b="1" dirty="0"/>
              <a:t>stop what you are doing</a:t>
            </a:r>
            <a:r>
              <a:rPr lang="en-US" dirty="0"/>
              <a:t>, put things down for a bit</a:t>
            </a:r>
          </a:p>
          <a:p>
            <a:r>
              <a:rPr lang="en-US" dirty="0"/>
              <a:t>T – take 3-5 breaths or take a minute to breathe; follow your breath in and out of your nose; you can say to yourself “inhale”, “exhale”</a:t>
            </a:r>
            <a:endParaRPr lang="en-US" dirty="0">
              <a:cs typeface="Calibri"/>
            </a:endParaRPr>
          </a:p>
          <a:p>
            <a:r>
              <a:rPr lang="en-US" dirty="0"/>
              <a:t>O – observe your thoughts, feelings, sensations; be a noticer -- without judgment; pay attention to what your experience is </a:t>
            </a:r>
            <a:r>
              <a:rPr lang="en-US" i="1" dirty="0"/>
              <a:t>in</a:t>
            </a:r>
            <a:r>
              <a:rPr lang="en-US" dirty="0"/>
              <a:t> your </a:t>
            </a:r>
            <a:r>
              <a:rPr lang="en-US" i="1" dirty="0"/>
              <a:t>body</a:t>
            </a:r>
            <a:r>
              <a:rPr lang="en-US" dirty="0"/>
              <a:t> </a:t>
            </a:r>
            <a:r>
              <a:rPr lang="en-US" i="0" dirty="0"/>
              <a:t>and what this says about your emotions; name them</a:t>
            </a:r>
            <a:endParaRPr lang="en-US" i="0" dirty="0">
              <a:cs typeface="Calibri"/>
            </a:endParaRPr>
          </a:p>
          <a:p>
            <a:r>
              <a:rPr lang="en-US" i="0" dirty="0"/>
              <a:t>P –</a:t>
            </a:r>
            <a:r>
              <a:rPr lang="en-US" b="1" dirty="0"/>
              <a:t> pause and think about </a:t>
            </a:r>
            <a:r>
              <a:rPr lang="en-US" i="0" dirty="0"/>
              <a:t>what</a:t>
            </a:r>
            <a:r>
              <a:rPr lang="en-US" dirty="0"/>
              <a:t> </a:t>
            </a:r>
            <a:r>
              <a:rPr lang="en-US" i="0" dirty="0"/>
              <a:t>action will support you in this moment and bring you closer to your values and goals</a:t>
            </a:r>
            <a:endParaRPr lang="en-US" i="0" dirty="0">
              <a:cs typeface="Calibri"/>
            </a:endParaRPr>
          </a:p>
          <a:p>
            <a:r>
              <a:rPr lang="en-US" i="0" dirty="0"/>
              <a:t>You</a:t>
            </a:r>
            <a:r>
              <a:rPr lang="en-US" dirty="0"/>
              <a:t> </a:t>
            </a:r>
            <a:r>
              <a:rPr lang="en-US" i="0" dirty="0"/>
              <a:t>can do this with anything.</a:t>
            </a:r>
            <a:r>
              <a:rPr lang="en-US" dirty="0"/>
              <a:t> </a:t>
            </a:r>
            <a:r>
              <a:rPr lang="en-US" i="0" dirty="0"/>
              <a:t>We were just talking about slowing down our eating and really enjoying it. You can use STOP</a:t>
            </a:r>
            <a:r>
              <a:rPr lang="en-US" dirty="0"/>
              <a:t> with eating</a:t>
            </a:r>
            <a:r>
              <a:rPr lang="en-US" i="0" dirty="0"/>
              <a:t>. Stop what you are doing, take a few deep breaths (or chews), and really observe your experience. Pause, and then proceed purposefully, with your intent being to stay focused again on the meal and all the</a:t>
            </a:r>
            <a:r>
              <a:rPr lang="en-US" dirty="0"/>
              <a:t> delicious </a:t>
            </a:r>
            <a:r>
              <a:rPr lang="en-US" i="0" dirty="0"/>
              <a:t>flavors you notice.</a:t>
            </a:r>
            <a:r>
              <a:rPr lang="en-US" dirty="0"/>
              <a:t> </a:t>
            </a:r>
            <a:endParaRPr lang="en-US" i="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38</a:t>
            </a:fld>
            <a:endParaRPr lang="en-US"/>
          </a:p>
        </p:txBody>
      </p:sp>
    </p:spTree>
    <p:extLst>
      <p:ext uri="{BB962C8B-B14F-4D97-AF65-F5344CB8AC3E}">
        <p14:creationId xmlns:p14="http://schemas.microsoft.com/office/powerpoint/2010/main" val="2343054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You can even use this in</a:t>
            </a:r>
            <a:r>
              <a:rPr lang="en-US" dirty="0"/>
              <a:t> during</a:t>
            </a:r>
            <a:r>
              <a:rPr lang="en-US" i="0" dirty="0"/>
              <a:t> your</a:t>
            </a:r>
            <a:r>
              <a:rPr lang="en-US" dirty="0"/>
              <a:t> work day</a:t>
            </a:r>
            <a:r>
              <a:rPr lang="en-US" i="0" dirty="0"/>
              <a:t>.</a:t>
            </a:r>
            <a:r>
              <a:rPr lang="en-US" dirty="0"/>
              <a:t> Are you preparing</a:t>
            </a:r>
            <a:r>
              <a:rPr lang="en-US" i="0" dirty="0"/>
              <a:t> to transition from one</a:t>
            </a:r>
            <a:r>
              <a:rPr lang="en-US" dirty="0"/>
              <a:t> patient or task </a:t>
            </a:r>
            <a:r>
              <a:rPr lang="en-US" i="0" dirty="0"/>
              <a:t>to</a:t>
            </a:r>
            <a:r>
              <a:rPr lang="en-US" dirty="0"/>
              <a:t> </a:t>
            </a:r>
            <a:r>
              <a:rPr lang="en-US" i="0" dirty="0"/>
              <a:t>another?</a:t>
            </a:r>
            <a:r>
              <a:rPr lang="en-US" dirty="0"/>
              <a:t> This is a great</a:t>
            </a:r>
            <a:r>
              <a:rPr lang="en-US" i="0" dirty="0"/>
              <a:t> time to pause, </a:t>
            </a:r>
            <a:r>
              <a:rPr lang="en-US" dirty="0"/>
              <a:t>breathe</a:t>
            </a:r>
            <a:r>
              <a:rPr lang="en-US" i="0" dirty="0"/>
              <a:t>, reaffirm the value and purpose in that moment, and then proceed.</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39</a:t>
            </a:fld>
            <a:endParaRPr lang="en-US"/>
          </a:p>
        </p:txBody>
      </p:sp>
    </p:spTree>
    <p:extLst>
      <p:ext uri="{BB962C8B-B14F-4D97-AF65-F5344CB8AC3E}">
        <p14:creationId xmlns:p14="http://schemas.microsoft.com/office/powerpoint/2010/main" val="487698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AU" kern="1200" dirty="0">
                <a:effectLst/>
              </a:rPr>
              <a:t>Let’s use STOP right now. We are going to use it in conjunction with some physical sensations to create a technique we call “dropping an anchor”.</a:t>
            </a:r>
            <a:r>
              <a:rPr lang="en-AU" dirty="0"/>
              <a:t>  This activity works to anchor you in the present moment by focusing your attention on present sensations.  </a:t>
            </a:r>
            <a:r>
              <a:rPr lang="en-AU" kern="1200" dirty="0">
                <a:effectLst/>
              </a:rPr>
              <a:t>We have very specific reasons to drop an anchor.</a:t>
            </a:r>
            <a:r>
              <a:rPr lang="en-AU" dirty="0"/>
              <a:t> We can use this activity as a physical and cognitive strategy when we are experiencing a difficult moment. </a:t>
            </a:r>
            <a:endParaRPr lang="en-US" dirty="0"/>
          </a:p>
          <a:p>
            <a:endParaRPr lang="en-US" dirty="0"/>
          </a:p>
          <a:p>
            <a:r>
              <a:rPr lang="en-AU" kern="1200" dirty="0">
                <a:effectLst/>
              </a:rPr>
              <a:t>If we are</a:t>
            </a:r>
            <a:r>
              <a:rPr lang="en-AU" dirty="0"/>
              <a:t> feeling </a:t>
            </a:r>
            <a:r>
              <a:rPr lang="en-AU" kern="1200" dirty="0">
                <a:effectLst/>
              </a:rPr>
              <a:t>stressed and reacting to</a:t>
            </a:r>
            <a:r>
              <a:rPr lang="en-AU" dirty="0"/>
              <a:t> that emotion</a:t>
            </a:r>
            <a:r>
              <a:rPr lang="en-AU" kern="1200" dirty="0">
                <a:effectLst/>
              </a:rPr>
              <a:t>,</a:t>
            </a:r>
            <a:r>
              <a:rPr lang="en-AU" dirty="0"/>
              <a:t> then </a:t>
            </a:r>
            <a:r>
              <a:rPr lang="en-AU" kern="1200" dirty="0">
                <a:effectLst/>
              </a:rPr>
              <a:t>we are not in the moment. We are concerned about the past or the future, and our emotions are rising. Our bodies are getting primed by that sympathetic response that we talked about in module 1.</a:t>
            </a:r>
            <a:r>
              <a:rPr lang="en-AU" dirty="0"/>
              <a:t> Our</a:t>
            </a:r>
            <a:r>
              <a:rPr lang="en-AU" kern="1200" dirty="0">
                <a:effectLst/>
              </a:rPr>
              <a:t> body</a:t>
            </a:r>
            <a:r>
              <a:rPr lang="en-AU" dirty="0"/>
              <a:t> </a:t>
            </a:r>
            <a:r>
              <a:rPr lang="en-AU" kern="1200" dirty="0">
                <a:effectLst/>
              </a:rPr>
              <a:t>is</a:t>
            </a:r>
            <a:r>
              <a:rPr lang="en-AU" dirty="0"/>
              <a:t> </a:t>
            </a:r>
            <a:r>
              <a:rPr lang="en-AU" kern="1200" dirty="0">
                <a:effectLst/>
              </a:rPr>
              <a:t>doing</a:t>
            </a:r>
            <a:r>
              <a:rPr lang="en-AU" dirty="0"/>
              <a:t> what </a:t>
            </a:r>
            <a:r>
              <a:rPr lang="en-AU" kern="1200" dirty="0">
                <a:effectLst/>
              </a:rPr>
              <a:t>it needs to do when stressed by automating everything. We need to create space.</a:t>
            </a:r>
            <a:endParaRPr lang="en-US" dirty="0"/>
          </a:p>
          <a:p>
            <a:endParaRPr lang="en-US" dirty="0"/>
          </a:p>
          <a:p>
            <a:r>
              <a:rPr lang="en-AU" kern="1200" dirty="0">
                <a:effectLst/>
              </a:rPr>
              <a:t>Breathing is directly connected to our parasympathetic response; that’s why it is a part of nearly every relaxation and mindfulness strategy you will find</a:t>
            </a:r>
            <a:r>
              <a:rPr lang="en-AU" dirty="0"/>
              <a:t>, including this one</a:t>
            </a:r>
            <a:r>
              <a:rPr lang="en-AU" kern="1200" dirty="0">
                <a:effectLst/>
              </a:rPr>
              <a:t>. It is our</a:t>
            </a:r>
            <a:r>
              <a:rPr lang="en-AU" dirty="0"/>
              <a:t> built-in </a:t>
            </a:r>
            <a:r>
              <a:rPr lang="en-AU" kern="1200" dirty="0">
                <a:effectLst/>
              </a:rPr>
              <a:t>way to switch our brain and body out of that fight</a:t>
            </a:r>
            <a:r>
              <a:rPr lang="en-AU" dirty="0"/>
              <a:t>, </a:t>
            </a:r>
            <a:r>
              <a:rPr lang="en-AU" kern="1200" dirty="0">
                <a:effectLst/>
              </a:rPr>
              <a:t>flight</a:t>
            </a:r>
            <a:r>
              <a:rPr lang="en-AU" dirty="0"/>
              <a:t>, or freeze </a:t>
            </a:r>
            <a:r>
              <a:rPr lang="en-AU" kern="1200" dirty="0">
                <a:effectLst/>
              </a:rPr>
              <a:t>mode. We will also use our</a:t>
            </a:r>
            <a:r>
              <a:rPr lang="en-AU" dirty="0"/>
              <a:t> </a:t>
            </a:r>
            <a:r>
              <a:rPr lang="en-AU" kern="1200" dirty="0">
                <a:effectLst/>
              </a:rPr>
              <a:t>pent up</a:t>
            </a:r>
            <a:r>
              <a:rPr lang="en-AU" dirty="0"/>
              <a:t> </a:t>
            </a:r>
            <a:r>
              <a:rPr lang="en-AU" kern="1200" dirty="0">
                <a:effectLst/>
              </a:rPr>
              <a:t>physical energy to create sensations</a:t>
            </a:r>
            <a:r>
              <a:rPr lang="en-AU" dirty="0"/>
              <a:t> that we can </a:t>
            </a:r>
            <a:r>
              <a:rPr lang="en-AU" kern="1200" dirty="0">
                <a:effectLst/>
              </a:rPr>
              <a:t>focus on.</a:t>
            </a:r>
            <a:r>
              <a:rPr lang="en-AU" dirty="0"/>
              <a:t> Finally, </a:t>
            </a:r>
            <a:r>
              <a:rPr lang="en-AU" kern="1200" dirty="0">
                <a:effectLst/>
              </a:rPr>
              <a:t>we will also “ground” ourselves by checking in with our </a:t>
            </a:r>
            <a:r>
              <a:rPr lang="en-AU" dirty="0"/>
              <a:t>surroundings</a:t>
            </a:r>
            <a:r>
              <a:rPr lang="en-AU" kern="1200" dirty="0">
                <a:effectLst/>
              </a:rPr>
              <a:t>.</a:t>
            </a:r>
            <a:r>
              <a:rPr lang="en-AU" dirty="0"/>
              <a:t> </a:t>
            </a:r>
            <a:r>
              <a:rPr lang="en-AU" kern="1200" dirty="0">
                <a:effectLst/>
              </a:rPr>
              <a:t>This gets us out of our head and</a:t>
            </a:r>
            <a:r>
              <a:rPr lang="en-AU" dirty="0"/>
              <a:t> away from </a:t>
            </a:r>
            <a:r>
              <a:rPr lang="en-AU" kern="1200" dirty="0">
                <a:effectLst/>
              </a:rPr>
              <a:t>whatever has our attention and gets us back to the present moment. In a later module, you will learn how to combine this grounding technique with some cognitive</a:t>
            </a:r>
            <a:r>
              <a:rPr lang="en-AU" dirty="0"/>
              <a:t> </a:t>
            </a:r>
            <a:r>
              <a:rPr lang="en-AU" kern="1200" dirty="0" err="1">
                <a:effectLst/>
              </a:rPr>
              <a:t>defusion</a:t>
            </a:r>
            <a:r>
              <a:rPr lang="en-AU" dirty="0"/>
              <a:t> </a:t>
            </a:r>
            <a:r>
              <a:rPr lang="en-AU" kern="1200" dirty="0">
                <a:effectLst/>
              </a:rPr>
              <a:t>strategies to</a:t>
            </a:r>
            <a:r>
              <a:rPr lang="en-AU" dirty="0"/>
              <a:t> create </a:t>
            </a:r>
            <a:r>
              <a:rPr lang="en-AU" kern="1200" dirty="0">
                <a:effectLst/>
              </a:rPr>
              <a:t>even more space between what is bothering you and the </a:t>
            </a:r>
            <a:r>
              <a:rPr lang="en-AU" dirty="0"/>
              <a:t>choices </a:t>
            </a:r>
            <a:r>
              <a:rPr lang="en-AU" kern="1200" dirty="0">
                <a:effectLst/>
              </a:rPr>
              <a:t>you make.</a:t>
            </a:r>
            <a:endParaRPr lang="en-US" b="0" i="0" u="none" strike="noStrike" kern="1200" dirty="0">
              <a:effectLst/>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40</a:t>
            </a:fld>
            <a:endParaRPr lang="en-US"/>
          </a:p>
        </p:txBody>
      </p:sp>
    </p:spTree>
    <p:extLst>
      <p:ext uri="{BB962C8B-B14F-4D97-AF65-F5344CB8AC3E}">
        <p14:creationId xmlns:p14="http://schemas.microsoft.com/office/powerpoint/2010/main" val="988346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Dropping an Anchor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AU" kern="1200" dirty="0">
                <a:effectLst/>
              </a:rPr>
              <a:t>To drop</a:t>
            </a:r>
            <a:r>
              <a:rPr lang="en-AU" dirty="0"/>
              <a:t> an </a:t>
            </a:r>
            <a:r>
              <a:rPr lang="en-AU" kern="1200" dirty="0">
                <a:effectLst/>
              </a:rPr>
              <a:t>anchor, first think of </a:t>
            </a:r>
            <a:r>
              <a:rPr lang="en-AU" dirty="0"/>
              <a:t>a memory that is a little bit </a:t>
            </a:r>
            <a:r>
              <a:rPr lang="en-AU" kern="1200" dirty="0">
                <a:effectLst/>
              </a:rPr>
              <a:t>embarrassing or something “light” that has</a:t>
            </a:r>
            <a:r>
              <a:rPr lang="en-AU" dirty="0"/>
              <a:t> kind of </a:t>
            </a:r>
            <a:r>
              <a:rPr lang="en-AU" kern="1200" dirty="0">
                <a:effectLst/>
              </a:rPr>
              <a:t>bothered you recently. I will help you sit with that thought for a bit.</a:t>
            </a:r>
            <a:r>
              <a:rPr lang="en-AU" dirty="0"/>
              <a:t> </a:t>
            </a:r>
            <a:endParaRPr lang="en-US" kern="1200" dirty="0">
              <a:effectLst/>
            </a:endParaRPr>
          </a:p>
          <a:p>
            <a:pPr>
              <a:defRPr/>
            </a:pPr>
            <a:endParaRPr lang="en-US" dirty="0"/>
          </a:p>
          <a:p>
            <a:pPr>
              <a:defRPr/>
            </a:pPr>
            <a:r>
              <a:rPr lang="en-AU" dirty="0"/>
              <a:t>&lt;Have 5 sec pause&gt;</a:t>
            </a:r>
            <a:endParaRPr lang="en-US" dirty="0"/>
          </a:p>
          <a:p>
            <a:pPr>
              <a:defRPr/>
            </a:pPr>
            <a:endParaRPr lang="en-US" dirty="0"/>
          </a:p>
          <a:p>
            <a:pPr>
              <a:defRPr/>
            </a:pPr>
            <a:r>
              <a:rPr lang="en-US" kern="1200" dirty="0">
                <a:effectLst/>
              </a:rPr>
              <a:t>Push your feet hard into the floor, as if you</a:t>
            </a:r>
            <a:r>
              <a:rPr lang="en-US" dirty="0"/>
              <a:t> are </a:t>
            </a:r>
            <a:r>
              <a:rPr lang="en-US" kern="1200" dirty="0">
                <a:effectLst/>
              </a:rPr>
              <a:t>trying to push the ground away from you.</a:t>
            </a:r>
            <a:r>
              <a:rPr lang="en-US" dirty="0"/>
              <a:t> </a:t>
            </a:r>
            <a:endParaRPr lang="en-US" kern="1200" dirty="0">
              <a:effectLst/>
            </a:endParaRPr>
          </a:p>
          <a:p>
            <a:r>
              <a:rPr lang="en-AU" kern="1200" dirty="0">
                <a:effectLst/>
              </a:rPr>
              <a:t>If you are sitting, also sit forward</a:t>
            </a:r>
            <a:r>
              <a:rPr lang="en-AU" dirty="0"/>
              <a:t>, and straighten your back</a:t>
            </a:r>
            <a:r>
              <a:rPr lang="en-AU" kern="1200" dirty="0">
                <a:effectLst/>
              </a:rPr>
              <a:t>.</a:t>
            </a:r>
            <a:r>
              <a:rPr lang="en-AU" dirty="0"/>
              <a:t> </a:t>
            </a:r>
            <a:endParaRPr lang="en-US" kern="1200" dirty="0">
              <a:effectLst/>
            </a:endParaRPr>
          </a:p>
          <a:p>
            <a:endParaRPr lang="en-US" dirty="0"/>
          </a:p>
          <a:p>
            <a:r>
              <a:rPr lang="en-AU" dirty="0"/>
              <a:t>&lt;Have 3 sec pause&gt;</a:t>
            </a:r>
            <a:endParaRPr lang="en-US" dirty="0"/>
          </a:p>
          <a:p>
            <a:endParaRPr lang="en-US" dirty="0"/>
          </a:p>
          <a:p>
            <a:r>
              <a:rPr lang="en-AU" kern="1200" dirty="0">
                <a:effectLst/>
              </a:rPr>
              <a:t>Push the palm of your hands firmly together.</a:t>
            </a:r>
            <a:r>
              <a:rPr lang="en-AU" dirty="0"/>
              <a:t> </a:t>
            </a:r>
            <a:endParaRPr lang="en-US" kern="1200" dirty="0">
              <a:effectLst/>
            </a:endParaRPr>
          </a:p>
          <a:p>
            <a:r>
              <a:rPr lang="en-AU" i="1" kern="1200" dirty="0">
                <a:effectLst/>
              </a:rPr>
              <a:t>Take notice of your sensations as</a:t>
            </a:r>
            <a:r>
              <a:rPr lang="en-AU" i="1" dirty="0"/>
              <a:t> you remain aware of </a:t>
            </a:r>
            <a:r>
              <a:rPr lang="en-AU" i="1" kern="1200" dirty="0">
                <a:effectLst/>
              </a:rPr>
              <a:t>this</a:t>
            </a:r>
            <a:r>
              <a:rPr lang="en-AU" i="1" dirty="0"/>
              <a:t> slightly uncomfortable </a:t>
            </a:r>
            <a:r>
              <a:rPr lang="en-AU" i="1" kern="1200" dirty="0">
                <a:effectLst/>
              </a:rPr>
              <a:t>memory</a:t>
            </a:r>
            <a:r>
              <a:rPr lang="en-AU" i="1" dirty="0"/>
              <a:t>, thought, or </a:t>
            </a:r>
            <a:r>
              <a:rPr lang="en-AU" i="1" kern="1200" dirty="0">
                <a:effectLst/>
              </a:rPr>
              <a:t>feeling—</a:t>
            </a:r>
            <a:r>
              <a:rPr lang="en-AU" i="0" kern="1200" dirty="0">
                <a:effectLst/>
              </a:rPr>
              <a:t>what do you feel in your feet, hands,</a:t>
            </a:r>
            <a:r>
              <a:rPr lang="en-AU" dirty="0"/>
              <a:t> and </a:t>
            </a:r>
            <a:r>
              <a:rPr lang="en-AU" i="0" kern="1200" dirty="0">
                <a:effectLst/>
              </a:rPr>
              <a:t>back?</a:t>
            </a:r>
            <a:r>
              <a:rPr lang="en-AU" dirty="0"/>
              <a:t> </a:t>
            </a:r>
            <a:endParaRPr lang="en-US" i="0" kern="1200" dirty="0">
              <a:effectLst/>
            </a:endParaRPr>
          </a:p>
          <a:p>
            <a:endParaRPr lang="en-US" dirty="0"/>
          </a:p>
          <a:p>
            <a:r>
              <a:rPr lang="en-AU" dirty="0"/>
              <a:t>&lt;Have 3 sec pause&gt;</a:t>
            </a:r>
            <a:endParaRPr lang="en-US" dirty="0"/>
          </a:p>
          <a:p>
            <a:endParaRPr lang="en-US" dirty="0"/>
          </a:p>
          <a:p>
            <a:r>
              <a:rPr lang="en-AU" i="0" kern="1200" dirty="0">
                <a:effectLst/>
              </a:rPr>
              <a:t>Now, look around</a:t>
            </a:r>
            <a:r>
              <a:rPr lang="en-AU" dirty="0"/>
              <a:t> the room </a:t>
            </a:r>
            <a:r>
              <a:rPr lang="en-AU" i="0" kern="1200" dirty="0">
                <a:effectLst/>
              </a:rPr>
              <a:t>and notice 5 things</a:t>
            </a:r>
            <a:r>
              <a:rPr lang="en-AU" dirty="0"/>
              <a:t> you can see</a:t>
            </a:r>
            <a:r>
              <a:rPr lang="en-AU" i="0" kern="1200" dirty="0">
                <a:effectLst/>
              </a:rPr>
              <a:t>. Focus on</a:t>
            </a:r>
            <a:r>
              <a:rPr lang="en-AU" dirty="0"/>
              <a:t> each </a:t>
            </a:r>
            <a:r>
              <a:rPr lang="en-AU" i="0" kern="1200" dirty="0">
                <a:effectLst/>
              </a:rPr>
              <a:t>and try to identify a unique detail about them.</a:t>
            </a:r>
            <a:r>
              <a:rPr lang="en-AU" dirty="0"/>
              <a:t> </a:t>
            </a:r>
            <a:endParaRPr lang="en-US" i="0" kern="1200" dirty="0">
              <a:effectLst/>
            </a:endParaRPr>
          </a:p>
          <a:p>
            <a:endParaRPr lang="en-US" dirty="0"/>
          </a:p>
          <a:p>
            <a:r>
              <a:rPr lang="en-AU" dirty="0"/>
              <a:t>&lt;Have 5 sec pause&gt;</a:t>
            </a:r>
            <a:endParaRPr lang="en-US" dirty="0"/>
          </a:p>
          <a:p>
            <a:endParaRPr lang="en-US" dirty="0"/>
          </a:p>
          <a:p>
            <a:r>
              <a:rPr lang="en-AU" dirty="0"/>
              <a:t>Next, notice </a:t>
            </a:r>
            <a:r>
              <a:rPr lang="en-AU" i="0" kern="1200" dirty="0">
                <a:effectLst/>
              </a:rPr>
              <a:t>4 things you can hear.</a:t>
            </a:r>
            <a:r>
              <a:rPr lang="en-AU" dirty="0"/>
              <a:t> </a:t>
            </a:r>
            <a:endParaRPr lang="en-US" i="0" kern="1200" dirty="0">
              <a:effectLst/>
            </a:endParaRPr>
          </a:p>
          <a:p>
            <a:endParaRPr lang="en-US" dirty="0"/>
          </a:p>
          <a:p>
            <a:r>
              <a:rPr lang="en-AU" dirty="0"/>
              <a:t>&lt;Have 5 sec pause&gt;</a:t>
            </a:r>
            <a:endParaRPr lang="en-US" dirty="0"/>
          </a:p>
          <a:p>
            <a:endParaRPr lang="en-US" dirty="0"/>
          </a:p>
          <a:p>
            <a:r>
              <a:rPr lang="en-AU" dirty="0"/>
              <a:t>Now, </a:t>
            </a:r>
            <a:r>
              <a:rPr lang="en-AU" i="0" kern="1200" dirty="0">
                <a:effectLst/>
              </a:rPr>
              <a:t>notice 3 things that you can feel.</a:t>
            </a:r>
            <a:r>
              <a:rPr lang="en-AU" dirty="0"/>
              <a:t> </a:t>
            </a:r>
            <a:endParaRPr lang="en-US" i="0" kern="1200" dirty="0">
              <a:effectLst/>
            </a:endParaRPr>
          </a:p>
          <a:p>
            <a:endParaRPr lang="en-US" dirty="0"/>
          </a:p>
          <a:p>
            <a:r>
              <a:rPr lang="en-AU" dirty="0"/>
              <a:t>&lt;Have 5 sec pause&gt;</a:t>
            </a:r>
            <a:endParaRPr lang="en-US" dirty="0"/>
          </a:p>
          <a:p>
            <a:endParaRPr lang="en-US" dirty="0"/>
          </a:p>
          <a:p>
            <a:r>
              <a:rPr lang="en-AU" i="0" kern="1200" dirty="0">
                <a:effectLst/>
              </a:rPr>
              <a:t>And notice</a:t>
            </a:r>
            <a:r>
              <a:rPr lang="en-AU" dirty="0"/>
              <a:t> </a:t>
            </a:r>
            <a:r>
              <a:rPr lang="en-AU" i="0" kern="1200" dirty="0">
                <a:effectLst/>
              </a:rPr>
              <a:t>that you are</a:t>
            </a:r>
            <a:r>
              <a:rPr lang="en-AU" dirty="0"/>
              <a:t>, at present, listening to this </a:t>
            </a:r>
            <a:r>
              <a:rPr lang="en-AU" i="0" kern="1200" dirty="0">
                <a:effectLst/>
              </a:rPr>
              <a:t>wherever you may be.</a:t>
            </a:r>
            <a:r>
              <a:rPr lang="en-AU" dirty="0"/>
              <a:t> </a:t>
            </a:r>
            <a:r>
              <a:rPr lang="en-AU" i="0" kern="1200" dirty="0">
                <a:effectLst/>
              </a:rPr>
              <a:t>There is a body in a room and a voice and a computer. Stay focused on that.</a:t>
            </a:r>
            <a:r>
              <a:rPr lang="en-AU" dirty="0"/>
              <a:t> </a:t>
            </a:r>
            <a:endParaRPr lang="en-US" i="0" kern="1200" dirty="0">
              <a:effectLst/>
            </a:endParaRPr>
          </a:p>
          <a:p>
            <a:endParaRPr lang="en-US" i="0" kern="1200" dirty="0">
              <a:effectLst/>
              <a:ea typeface="+mn-ea"/>
              <a:cs typeface="+mn-cs"/>
            </a:endParaRPr>
          </a:p>
          <a:p>
            <a:r>
              <a:rPr lang="en-AU" dirty="0"/>
              <a:t>&lt;Have 5 sec pause&gt;</a:t>
            </a:r>
            <a:endParaRPr lang="en-US" i="0" kern="1200" dirty="0">
              <a:effectLst/>
            </a:endParaRPr>
          </a:p>
          <a:p>
            <a:endParaRPr lang="en-US" i="0" kern="1200" dirty="0">
              <a:effectLst/>
              <a:ea typeface="+mn-ea"/>
              <a:cs typeface="+mn-cs"/>
            </a:endParaRPr>
          </a:p>
          <a:p>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41</a:t>
            </a:fld>
            <a:endParaRPr lang="en-US"/>
          </a:p>
        </p:txBody>
      </p:sp>
    </p:spTree>
    <p:extLst>
      <p:ext uri="{BB962C8B-B14F-4D97-AF65-F5344CB8AC3E}">
        <p14:creationId xmlns:p14="http://schemas.microsoft.com/office/powerpoint/2010/main" val="143451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dirty="0"/>
          </a:p>
          <a:p>
            <a:r>
              <a:rPr lang="en-US" b="0" dirty="0"/>
              <a:t>*Use or replace with your own metaphor that illustrates thoughts being produced and you with the ability to observe them*</a:t>
            </a:r>
            <a:endParaRPr lang="en-US" b="0" dirty="0">
              <a:cs typeface="Calibri"/>
            </a:endParaRPr>
          </a:p>
          <a:p>
            <a:endParaRPr lang="en-US" dirty="0"/>
          </a:p>
          <a:p>
            <a:r>
              <a:rPr lang="en-US" dirty="0"/>
              <a:t>Let’s imagine you and your friends are at a sushi restaurant for your first time. This restaurant has a sushi train where different dishes are placed on a rotating conveyor belt that winds through the restaurant and moves past every table. So, you can see all the dishes moving along the belt like a train. All you have to do is choose what looks good, grab it off the conveyer belt, and enjoy. The chef is prepping a large variety of choices to replenish the train as diners choose their dishes.</a:t>
            </a:r>
          </a:p>
          <a:p>
            <a:endParaRPr lang="en-US" dirty="0"/>
          </a:p>
          <a:p>
            <a:r>
              <a:rPr lang="en-US" dirty="0"/>
              <a:t>You watch the dishes go by, deciding what you want. Some of the dishes are colorful and look very appealing. You find yourself drawn to those. Others have ingredients you have never seen before which leaves you curious but also unsure if you will like them. And others leave you with an empty, uninterested feeling. They don’t call to you but also do not make you feel anxious about trying something new to you.</a:t>
            </a:r>
          </a:p>
          <a:p>
            <a:endParaRPr lang="en-US" dirty="0"/>
          </a:p>
          <a:p>
            <a:r>
              <a:rPr lang="en-US" dirty="0"/>
              <a:t>As you watch the dishes go by, you start to daydream and wonder what type of dish you would be if you were sushi. Would you be one of the ones you find beautiful and appetizing? Or one of dishes that could be quite good but trying it makes you feel a bit anxious? Or maybe you would play it safe as a bland looking dish?  You are suddenly very thankful that you are not a sushi dish. Instead, you have the luxury to simply watch all the dishes pass by and choose to pick up the dishes that you want. Who knows, you might even drum up the courage to try one of the newer dishes and find that there was little reason to be anxious—you actually like them.</a:t>
            </a: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Now you have experienced the basic version of “Dropping an Anchor.”  Additional practice </a:t>
            </a:r>
            <a:r>
              <a:rPr lang="en-AU" kern="1200" dirty="0">
                <a:effectLst/>
              </a:rPr>
              <a:t>will </a:t>
            </a:r>
            <a:r>
              <a:rPr lang="en-AU" dirty="0"/>
              <a:t>be needed </a:t>
            </a:r>
            <a:r>
              <a:rPr lang="en-AU" kern="1200" dirty="0">
                <a:effectLst/>
              </a:rPr>
              <a:t>to </a:t>
            </a:r>
            <a:r>
              <a:rPr lang="en-AU" dirty="0"/>
              <a:t>be able </a:t>
            </a:r>
            <a:r>
              <a:rPr lang="en-AU" kern="1200" dirty="0">
                <a:effectLst/>
              </a:rPr>
              <a:t>to </a:t>
            </a:r>
            <a:r>
              <a:rPr lang="en-AU" dirty="0"/>
              <a:t>apply this </a:t>
            </a:r>
            <a:r>
              <a:rPr lang="en-AU" kern="1200" dirty="0">
                <a:effectLst/>
              </a:rPr>
              <a:t>in </a:t>
            </a:r>
            <a:r>
              <a:rPr lang="en-AU" dirty="0"/>
              <a:t>challenging moments</a:t>
            </a:r>
            <a:r>
              <a:rPr lang="en-AU" kern="1200" dirty="0">
                <a:effectLst/>
              </a:rPr>
              <a:t>.</a:t>
            </a:r>
            <a:r>
              <a:rPr lang="en-AU" dirty="0"/>
              <a:t>  The activity</a:t>
            </a:r>
            <a:r>
              <a:rPr lang="en-AU" kern="1200" dirty="0">
                <a:effectLst/>
              </a:rPr>
              <a:t> is </a:t>
            </a:r>
            <a:r>
              <a:rPr lang="en-AU" dirty="0"/>
              <a:t>one </a:t>
            </a:r>
            <a:r>
              <a:rPr lang="en-AU" kern="1200" dirty="0">
                <a:effectLst/>
              </a:rPr>
              <a:t>of the </a:t>
            </a:r>
            <a:r>
              <a:rPr lang="en-AU" dirty="0"/>
              <a:t>practice assignments available </a:t>
            </a:r>
            <a:r>
              <a:rPr lang="en-AU" i="0" kern="1200" dirty="0">
                <a:effectLst/>
              </a:rPr>
              <a:t>to you</a:t>
            </a:r>
            <a:r>
              <a:rPr lang="en-AU" dirty="0"/>
              <a:t> </a:t>
            </a:r>
            <a:r>
              <a:rPr lang="en-AU" i="0" kern="1200" dirty="0">
                <a:effectLst/>
              </a:rPr>
              <a:t>to </a:t>
            </a:r>
            <a:r>
              <a:rPr lang="en-AU" dirty="0"/>
              <a:t>download at </a:t>
            </a:r>
            <a:r>
              <a:rPr lang="en-AU" i="0" kern="1200" dirty="0">
                <a:effectLst/>
              </a:rPr>
              <a:t>the </a:t>
            </a:r>
            <a:r>
              <a:rPr lang="en-AU" dirty="0"/>
              <a:t>end </a:t>
            </a:r>
            <a:r>
              <a:rPr lang="en-AU" i="0" kern="1200" dirty="0">
                <a:effectLst/>
              </a:rPr>
              <a:t>of this </a:t>
            </a:r>
            <a:r>
              <a:rPr lang="en-AU" dirty="0"/>
              <a:t>lesson</a:t>
            </a:r>
            <a:r>
              <a:rPr lang="en-AU" i="0" kern="1200" dirty="0">
                <a:effectLst/>
              </a:rPr>
              <a:t>.</a:t>
            </a:r>
            <a:r>
              <a:rPr lang="en-AU" dirty="0"/>
              <a:t>  </a:t>
            </a:r>
            <a:endParaRPr lang="en-US" i="0" kern="1200" dirty="0">
              <a:effectLst/>
            </a:endParaRPr>
          </a:p>
          <a:p>
            <a:endParaRPr lang="en-US" i="0" kern="1200" dirty="0">
              <a:effectLs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42</a:t>
            </a:fld>
            <a:endParaRPr lang="en-US"/>
          </a:p>
        </p:txBody>
      </p:sp>
    </p:spTree>
    <p:extLst>
      <p:ext uri="{BB962C8B-B14F-4D97-AF65-F5344CB8AC3E}">
        <p14:creationId xmlns:p14="http://schemas.microsoft.com/office/powerpoint/2010/main" val="1262733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do this?</a:t>
            </a:r>
          </a:p>
          <a:p>
            <a:r>
              <a:rPr lang="en-US" b="0" dirty="0"/>
              <a:t>Mindfulness has existed as a practice in various cultures throughout</a:t>
            </a:r>
            <a:r>
              <a:rPr lang="en-US" dirty="0"/>
              <a:t> </a:t>
            </a:r>
            <a:r>
              <a:rPr lang="en-US" b="0" dirty="0"/>
              <a:t>history</a:t>
            </a:r>
            <a:r>
              <a:rPr lang="en-US" dirty="0"/>
              <a:t> </a:t>
            </a:r>
            <a:r>
              <a:rPr lang="en-US" b="0" dirty="0"/>
              <a:t>but research has only recently</a:t>
            </a:r>
            <a:r>
              <a:rPr lang="en-US" dirty="0"/>
              <a:t> begun </a:t>
            </a:r>
            <a:r>
              <a:rPr lang="en-US" b="0" dirty="0"/>
              <a:t>to explore</a:t>
            </a:r>
            <a:r>
              <a:rPr lang="en-US" dirty="0"/>
              <a:t> its </a:t>
            </a:r>
            <a:r>
              <a:rPr lang="en-US" b="0" dirty="0"/>
              <a:t>actual benefits to adults.</a:t>
            </a:r>
            <a:r>
              <a:rPr lang="en-US" dirty="0"/>
              <a:t>  The benefits are numerous</a:t>
            </a:r>
            <a:r>
              <a:rPr lang="en-US" b="0" dirty="0"/>
              <a:t>.</a:t>
            </a:r>
          </a:p>
          <a:p>
            <a:r>
              <a:rPr lang="en-US" dirty="0"/>
              <a:t>Adults who practice mindfulness </a:t>
            </a:r>
            <a:r>
              <a:rPr lang="en-US" b="0" dirty="0"/>
              <a:t>are less prone to fall into</a:t>
            </a:r>
            <a:r>
              <a:rPr lang="en-US" dirty="0"/>
              <a:t> the </a:t>
            </a:r>
            <a:r>
              <a:rPr lang="en-US" b="0" dirty="0"/>
              <a:t>hopelessness that is common with depression.</a:t>
            </a:r>
            <a:r>
              <a:rPr lang="en-US" dirty="0"/>
              <a:t> </a:t>
            </a:r>
            <a:r>
              <a:rPr lang="en-US" b="0" dirty="0"/>
              <a:t>We are also less focused on what we cannot control and instead</a:t>
            </a:r>
            <a:r>
              <a:rPr lang="en-US" dirty="0"/>
              <a:t> are much more </a:t>
            </a:r>
            <a:r>
              <a:rPr lang="en-US" b="0" dirty="0"/>
              <a:t>intentional with what we can control, which reduces the prevalence of stress and anxiety triggers.</a:t>
            </a:r>
            <a:endParaRPr lang="en-US" dirty="0"/>
          </a:p>
          <a:p>
            <a:endParaRPr lang="en-US" dirty="0"/>
          </a:p>
          <a:p>
            <a:r>
              <a:rPr lang="en-US" b="0" dirty="0"/>
              <a:t>We are better able to connect with others because we are fully immersed in their personhood, which leads to better relationships.</a:t>
            </a:r>
            <a:r>
              <a:rPr lang="en-US" dirty="0"/>
              <a:t> </a:t>
            </a:r>
            <a:r>
              <a:rPr lang="en-US" b="0" dirty="0"/>
              <a:t>We are also generally less responsive to stressors</a:t>
            </a:r>
            <a:r>
              <a:rPr lang="en-US" dirty="0"/>
              <a:t>. And</a:t>
            </a:r>
            <a:r>
              <a:rPr lang="en-US" b="0" dirty="0"/>
              <a:t> when you combine mindfulness with values-aligned actions, adults tend to perform better at their work.</a:t>
            </a:r>
            <a:r>
              <a:rPr lang="en-US" dirty="0"/>
              <a:t> </a:t>
            </a:r>
          </a:p>
          <a:p>
            <a:endParaRPr lang="en-US" dirty="0"/>
          </a:p>
          <a:p>
            <a:r>
              <a:rPr lang="en-US" dirty="0"/>
              <a:t>Lastly</a:t>
            </a:r>
            <a:r>
              <a:rPr lang="en-US" b="0" dirty="0"/>
              <a:t>, you can get better sleep and</a:t>
            </a:r>
            <a:r>
              <a:rPr lang="en-US" dirty="0"/>
              <a:t> </a:t>
            </a:r>
            <a:r>
              <a:rPr lang="en-US" b="0" dirty="0"/>
              <a:t>overall </a:t>
            </a:r>
            <a:r>
              <a:rPr lang="en-US" dirty="0"/>
              <a:t>general </a:t>
            </a:r>
            <a:r>
              <a:rPr lang="en-US" b="0" dirty="0"/>
              <a:t>physical health because mindfulness helps turn off that brain chatter that keeps you up at</a:t>
            </a:r>
            <a:r>
              <a:rPr lang="en-US" dirty="0"/>
              <a:t> </a:t>
            </a:r>
            <a:r>
              <a:rPr lang="en-US" b="0" dirty="0"/>
              <a:t>night, or</a:t>
            </a:r>
            <a:r>
              <a:rPr lang="en-US" dirty="0"/>
              <a:t> </a:t>
            </a:r>
            <a:r>
              <a:rPr lang="en-US" b="0" dirty="0"/>
              <a:t>tells you that you cannot take care of yourself right now.</a:t>
            </a:r>
            <a:r>
              <a:rPr lang="en-US" dirty="0"/>
              <a:t> </a:t>
            </a:r>
            <a:r>
              <a:rPr lang="en-US" b="0" dirty="0"/>
              <a:t>And with better sleep and physical health, you experience better concentration which means better mindfulness. They support one another.</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43</a:t>
            </a:fld>
            <a:endParaRPr lang="en-US"/>
          </a:p>
        </p:txBody>
      </p:sp>
    </p:spTree>
    <p:extLst>
      <p:ext uri="{BB962C8B-B14F-4D97-AF65-F5344CB8AC3E}">
        <p14:creationId xmlns:p14="http://schemas.microsoft.com/office/powerpoint/2010/main" val="2411577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included four Mindfulness Activities with this lesson for you to consider practicing to help improve your well-being.    </a:t>
            </a:r>
          </a:p>
          <a:p>
            <a:endParaRPr lang="en-US" dirty="0"/>
          </a:p>
          <a:p>
            <a:r>
              <a:rPr lang="en-US" b="1" dirty="0"/>
              <a:t>Dropping an Anchor </a:t>
            </a:r>
            <a:r>
              <a:rPr lang="en-US" dirty="0"/>
              <a:t>is the practice we already did in this session. We recommend practicing this at home, work, and in public spaces so that it can become a natural mindful practice for you.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44</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Mindful breathing </a:t>
            </a:r>
            <a:r>
              <a:rPr lang="en-US" dirty="0"/>
              <a:t>is the traditional mindful practice that involves breathing in, holding that breath, and then controlling the exhale. Breathing is great for calming us down before we get too riled up. It may seem simple but is very effective. </a:t>
            </a:r>
          </a:p>
        </p:txBody>
      </p:sp>
      <p:sp>
        <p:nvSpPr>
          <p:cNvPr id="4" name="Slide Number Placeholder 3"/>
          <p:cNvSpPr>
            <a:spLocks noGrp="1"/>
          </p:cNvSpPr>
          <p:nvPr>
            <p:ph type="sldNum" sz="quarter" idx="5"/>
          </p:nvPr>
        </p:nvSpPr>
        <p:spPr/>
        <p:txBody>
          <a:bodyPr/>
          <a:lstStyle/>
          <a:p>
            <a:fld id="{EABC2D63-9E7C-4D4B-B02D-6797D43422C8}" type="slidenum">
              <a:rPr lang="en-US" smtClean="0"/>
              <a:t>45</a:t>
            </a:fld>
            <a:endParaRPr lang="en-US"/>
          </a:p>
        </p:txBody>
      </p:sp>
    </p:spTree>
    <p:extLst>
      <p:ext uri="{BB962C8B-B14F-4D97-AF65-F5344CB8AC3E}">
        <p14:creationId xmlns:p14="http://schemas.microsoft.com/office/powerpoint/2010/main" val="2230905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Washing a plate or doing a mindful chore </a:t>
            </a:r>
            <a:r>
              <a:rPr lang="en-US" dirty="0"/>
              <a:t>is an actual practice that professional athletes use to cultivate mindfulness in action. Professional football athletes, marathon runners, and even UFC fighters practice this because it teaches them how to maintain focus on something active. We recommend everyone try this strategy at least once. </a:t>
            </a:r>
          </a:p>
        </p:txBody>
      </p:sp>
      <p:sp>
        <p:nvSpPr>
          <p:cNvPr id="4" name="Slide Number Placeholder 3"/>
          <p:cNvSpPr>
            <a:spLocks noGrp="1"/>
          </p:cNvSpPr>
          <p:nvPr>
            <p:ph type="sldNum" sz="quarter" idx="5"/>
          </p:nvPr>
        </p:nvSpPr>
        <p:spPr/>
        <p:txBody>
          <a:bodyPr/>
          <a:lstStyle/>
          <a:p>
            <a:fld id="{EABC2D63-9E7C-4D4B-B02D-6797D43422C8}" type="slidenum">
              <a:rPr lang="en-US" smtClean="0"/>
              <a:t>46</a:t>
            </a:fld>
            <a:endParaRPr lang="en-US"/>
          </a:p>
        </p:txBody>
      </p:sp>
    </p:spTree>
    <p:extLst>
      <p:ext uri="{BB962C8B-B14F-4D97-AF65-F5344CB8AC3E}">
        <p14:creationId xmlns:p14="http://schemas.microsoft.com/office/powerpoint/2010/main" val="271800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Soles of the feet </a:t>
            </a:r>
            <a:r>
              <a:rPr lang="en-US" dirty="0"/>
              <a:t>is an activity more in line with traditional meditation. It is brief and is something that can be used for mindful relaxation. You are also welcome to combine this with other meditation guides or apps if you want, especially if you have never tried something like this before. </a:t>
            </a:r>
          </a:p>
        </p:txBody>
      </p:sp>
      <p:sp>
        <p:nvSpPr>
          <p:cNvPr id="4" name="Slide Number Placeholder 3"/>
          <p:cNvSpPr>
            <a:spLocks noGrp="1"/>
          </p:cNvSpPr>
          <p:nvPr>
            <p:ph type="sldNum" sz="quarter" idx="5"/>
          </p:nvPr>
        </p:nvSpPr>
        <p:spPr/>
        <p:txBody>
          <a:bodyPr/>
          <a:lstStyle/>
          <a:p>
            <a:fld id="{EABC2D63-9E7C-4D4B-B02D-6797D43422C8}" type="slidenum">
              <a:rPr lang="en-US" smtClean="0"/>
              <a:t>47</a:t>
            </a:fld>
            <a:endParaRPr lang="en-US"/>
          </a:p>
        </p:txBody>
      </p:sp>
    </p:spTree>
    <p:extLst>
      <p:ext uri="{BB962C8B-B14F-4D97-AF65-F5344CB8AC3E}">
        <p14:creationId xmlns:p14="http://schemas.microsoft.com/office/powerpoint/2010/main" val="1245054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48</a:t>
            </a:fld>
            <a:endParaRPr lang="en-US"/>
          </a:p>
        </p:txBody>
      </p:sp>
    </p:spTree>
    <p:extLst>
      <p:ext uri="{BB962C8B-B14F-4D97-AF65-F5344CB8AC3E}">
        <p14:creationId xmlns:p14="http://schemas.microsoft.com/office/powerpoint/2010/main" val="3519822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49</a:t>
            </a:fld>
            <a:endParaRPr lang="en-US"/>
          </a:p>
        </p:txBody>
      </p:sp>
    </p:spTree>
    <p:extLst>
      <p:ext uri="{BB962C8B-B14F-4D97-AF65-F5344CB8AC3E}">
        <p14:creationId xmlns:p14="http://schemas.microsoft.com/office/powerpoint/2010/main" val="4008377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 to maintain your practice of mindfulness. Do these to get familiar with the act of being present-focused, and more importantly, staying present-focused. It is natural that our attention gets distracted; we instead want to get better at redirecting that attention. </a:t>
            </a:r>
          </a:p>
        </p:txBody>
      </p:sp>
      <p:sp>
        <p:nvSpPr>
          <p:cNvPr id="4" name="Slide Number Placeholder 3"/>
          <p:cNvSpPr>
            <a:spLocks noGrp="1"/>
          </p:cNvSpPr>
          <p:nvPr>
            <p:ph type="sldNum" sz="quarter" idx="5"/>
          </p:nvPr>
        </p:nvSpPr>
        <p:spPr/>
        <p:txBody>
          <a:bodyPr/>
          <a:lstStyle/>
          <a:p>
            <a:fld id="{EABC2D63-9E7C-4D4B-B02D-6797D43422C8}" type="slidenum">
              <a:rPr lang="en-US" smtClean="0"/>
              <a:t>50</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recommendation is that you take any one of these practices </a:t>
            </a:r>
            <a:r>
              <a:rPr lang="en-US" b="0" i="0" u="none" strike="noStrike" kern="1200" dirty="0">
                <a:effectLst/>
              </a:rPr>
              <a:t>and </a:t>
            </a:r>
            <a:r>
              <a:rPr lang="en-US" dirty="0"/>
              <a:t>teach it </a:t>
            </a:r>
            <a:r>
              <a:rPr lang="en-US" b="0" i="0" u="none" strike="noStrike" kern="1200" dirty="0">
                <a:effectLst/>
              </a:rPr>
              <a:t>to your </a:t>
            </a:r>
            <a:r>
              <a:rPr lang="en-US" dirty="0"/>
              <a:t>practice partner—whether that </a:t>
            </a:r>
            <a:r>
              <a:rPr lang="en-US" b="0" i="0" u="none" strike="noStrike" kern="1200" dirty="0">
                <a:effectLst/>
              </a:rPr>
              <a:t>is a </a:t>
            </a:r>
            <a:r>
              <a:rPr lang="en-US" dirty="0"/>
              <a:t>colleague</a:t>
            </a:r>
            <a:r>
              <a:rPr lang="en-US" b="0" i="0" u="none" strike="noStrike" kern="1200" dirty="0">
                <a:effectLst/>
              </a:rPr>
              <a:t>, </a:t>
            </a:r>
            <a:r>
              <a:rPr lang="en-US" dirty="0"/>
              <a:t>spouse</a:t>
            </a:r>
            <a:r>
              <a:rPr lang="en-US" b="0" i="0" u="none" strike="noStrike" kern="1200" dirty="0">
                <a:effectLst/>
              </a:rPr>
              <a:t>, </a:t>
            </a:r>
            <a:r>
              <a:rPr lang="en-US" dirty="0"/>
              <a:t>friend, or family member</a:t>
            </a:r>
            <a:r>
              <a:rPr lang="en-US" b="0" i="0" u="none" strike="noStrike" kern="1200" dirty="0">
                <a:effectLst/>
              </a:rPr>
              <a:t>.</a:t>
            </a:r>
            <a:r>
              <a:rPr lang="en-US" dirty="0"/>
              <a:t> Whoever </a:t>
            </a:r>
            <a:r>
              <a:rPr lang="en-US" b="0" i="0" u="none" strike="noStrike" kern="1200" dirty="0">
                <a:effectLst/>
              </a:rPr>
              <a:t>you </a:t>
            </a:r>
            <a:r>
              <a:rPr lang="en-US" dirty="0"/>
              <a:t>selected</a:t>
            </a:r>
            <a:r>
              <a:rPr lang="en-US" b="0" i="0" u="none" strike="noStrike" kern="1200" dirty="0">
                <a:effectLst/>
              </a:rPr>
              <a:t>. </a:t>
            </a:r>
            <a:r>
              <a:rPr lang="en-US" dirty="0"/>
              <a:t>Teach them the strategy too, and then work to use the strategy in everyday life</a:t>
            </a:r>
            <a:r>
              <a:rPr lang="en-US" b="0" i="0" u="none" strike="noStrike" kern="1200" dirty="0">
                <a:effectLst/>
              </a:rPr>
              <a:t>. </a:t>
            </a:r>
            <a:r>
              <a:rPr lang="en-US" dirty="0"/>
              <a:t>Get practice turning your day-to-day activities and interactions </a:t>
            </a:r>
            <a:r>
              <a:rPr lang="en-US" i="1" dirty="0"/>
              <a:t>into </a:t>
            </a:r>
            <a:r>
              <a:rPr lang="en-US" dirty="0"/>
              <a:t>mindful practices (like your commute, grocery shopping, or eating). </a:t>
            </a:r>
            <a:endParaRPr lang="en-US" b="0" i="0" u="none" strike="noStrike" kern="1200" dirty="0">
              <a:effectLs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51</a:t>
            </a:fld>
            <a:endParaRPr lang="en-US"/>
          </a:p>
        </p:txBody>
      </p:sp>
    </p:spTree>
    <p:extLst>
      <p:ext uri="{BB962C8B-B14F-4D97-AF65-F5344CB8AC3E}">
        <p14:creationId xmlns:p14="http://schemas.microsoft.com/office/powerpoint/2010/main" val="350088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endParaRPr lang="en-US" dirty="0"/>
          </a:p>
          <a:p>
            <a:r>
              <a:rPr lang="en-US" dirty="0"/>
              <a:t>The sushi train is much like how the brain and thoughts work, and your relationship with them. Your brain is like the sushi chef. It is constantly whipping up thoughts and passing them through your mind. Like the sushi, some of these thoughts are appealing to you. Maybe they are memories tied to strong positive emotions, or are about something you’re interested in. These types of thoughts you are happy to indulge in.</a:t>
            </a:r>
          </a:p>
          <a:p>
            <a:endParaRPr lang="en-US" dirty="0"/>
          </a:p>
          <a:p>
            <a:r>
              <a:rPr lang="en-US" dirty="0"/>
              <a:t>But your sushi chef brain is impartial to the type of sushi thoughts it makes; its only goal is to offer up a never-ending supply of thoughts. So, it also puts some negative thoughts on that sushi train—things that distress you, that you just don’t want, or that are paired with painful memories and emotions. It also throws in some bland thoughts that don’t affect you.</a:t>
            </a:r>
          </a:p>
          <a:p>
            <a:endParaRPr lang="en-US" dirty="0"/>
          </a:p>
          <a:p>
            <a:r>
              <a:rPr lang="en-US" dirty="0"/>
              <a:t>The trick is to realize that you are not your sushi chef brain or the sushi thoughts it creates. You know objectively that you are not a piece of sushi because you can </a:t>
            </a:r>
            <a:r>
              <a:rPr lang="en-US" i="1" dirty="0"/>
              <a:t>see it. </a:t>
            </a:r>
            <a:r>
              <a:rPr lang="en-US" i="0" dirty="0"/>
              <a:t>You can touch it, smell it, observe it, point</a:t>
            </a:r>
            <a:r>
              <a:rPr lang="en-US" dirty="0"/>
              <a:t> to </a:t>
            </a:r>
            <a:r>
              <a:rPr lang="en-US" i="0" dirty="0"/>
              <a:t>it and say, “</a:t>
            </a:r>
            <a:r>
              <a:rPr lang="en-US" dirty="0"/>
              <a:t>That’s </a:t>
            </a:r>
            <a:r>
              <a:rPr lang="en-US" i="0" dirty="0"/>
              <a:t>a</a:t>
            </a:r>
            <a:r>
              <a:rPr lang="en-US" dirty="0"/>
              <a:t> </a:t>
            </a:r>
            <a:r>
              <a:rPr lang="en-US" dirty="0" err="1"/>
              <a:t>Nigri</a:t>
            </a:r>
            <a:r>
              <a:rPr lang="en-US" dirty="0"/>
              <a:t> or Sashimi or Spider roll</a:t>
            </a:r>
            <a:r>
              <a:rPr lang="en-US" i="0" dirty="0"/>
              <a:t>.”</a:t>
            </a:r>
            <a:endParaRPr lang="en-US" dirty="0"/>
          </a:p>
          <a:p>
            <a:endParaRPr lang="en-US" dirty="0"/>
          </a:p>
          <a:p>
            <a:r>
              <a:rPr lang="en-US" i="0" dirty="0"/>
              <a:t>Similarly, you are a separate entity</a:t>
            </a:r>
            <a:r>
              <a:rPr lang="en-US" dirty="0"/>
              <a:t> from the thoughts your brain serves up</a:t>
            </a:r>
            <a:r>
              <a:rPr lang="en-US" i="0" dirty="0"/>
              <a:t>. You can notice your thoughts</a:t>
            </a:r>
            <a:r>
              <a:rPr lang="en-US" dirty="0"/>
              <a:t> and </a:t>
            </a:r>
            <a:r>
              <a:rPr lang="en-US" i="0" dirty="0"/>
              <a:t>identify them</a:t>
            </a:r>
            <a:r>
              <a:rPr lang="en-US" dirty="0"/>
              <a:t>. You can </a:t>
            </a:r>
            <a:r>
              <a:rPr lang="en-US" i="0" dirty="0"/>
              <a:t>point to one and even label it,</a:t>
            </a:r>
            <a:r>
              <a:rPr lang="en-US" dirty="0"/>
              <a:t> </a:t>
            </a:r>
            <a:r>
              <a:rPr lang="en-US" i="0" dirty="0"/>
              <a:t>“That is a self-defeating thought.” And therefore, you are not your thoughts.</a:t>
            </a:r>
            <a:r>
              <a:rPr lang="en-US" dirty="0"/>
              <a:t> Instead, you </a:t>
            </a:r>
            <a:r>
              <a:rPr lang="en-US" i="0" dirty="0"/>
              <a:t>can be a mindful consumer of your thoughts</a:t>
            </a:r>
            <a:r>
              <a:rPr lang="en-US" dirty="0"/>
              <a:t>. Watching </a:t>
            </a:r>
            <a:r>
              <a:rPr lang="en-US" i="0" dirty="0"/>
              <a:t>the sushi</a:t>
            </a:r>
            <a:r>
              <a:rPr lang="en-US" dirty="0"/>
              <a:t> </a:t>
            </a:r>
            <a:r>
              <a:rPr lang="en-US" i="0" dirty="0"/>
              <a:t>thoughts</a:t>
            </a:r>
            <a:r>
              <a:rPr lang="en-US" dirty="0"/>
              <a:t> </a:t>
            </a:r>
            <a:r>
              <a:rPr lang="en-US" i="0" dirty="0"/>
              <a:t>you do not want</a:t>
            </a:r>
            <a:r>
              <a:rPr lang="en-US" dirty="0"/>
              <a:t> </a:t>
            </a:r>
            <a:r>
              <a:rPr lang="en-US" i="0" dirty="0"/>
              <a:t>go</a:t>
            </a:r>
            <a:r>
              <a:rPr lang="en-US" dirty="0"/>
              <a:t> </a:t>
            </a:r>
            <a:r>
              <a:rPr lang="en-US" i="0" dirty="0"/>
              <a:t>by</a:t>
            </a:r>
            <a:r>
              <a:rPr lang="en-US" dirty="0"/>
              <a:t>. And </a:t>
            </a:r>
            <a:r>
              <a:rPr lang="en-US" i="0" dirty="0"/>
              <a:t>choosing to consume only the thoughts most helpful to you in the moment.</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1286508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effectLst/>
              </a:rPr>
              <a:t>The third and final step is to set an intentional action plan of your own. Action Planning is a critical step whenever we try to start something new. It helps us identify our barriers, our strengths, and how we can recover from setbacks when they inevitably happen</a:t>
            </a:r>
            <a:r>
              <a:rPr lang="en-US" dirty="0"/>
              <a:t>.  </a:t>
            </a:r>
            <a:endParaRPr lang="en-US" b="0" i="0" u="none" strike="noStrike" kern="1200" dirty="0">
              <a:effectLst/>
              <a:ea typeface="+mn-ea"/>
              <a:cs typeface="+mn-cs"/>
            </a:endParaRPr>
          </a:p>
          <a:p>
            <a:endParaRPr lang="en-US" dirty="0">
              <a:cs typeface="Calibri"/>
            </a:endParaRPr>
          </a:p>
          <a:p>
            <a:r>
              <a:rPr lang="en-US" b="0" i="0" u="none" strike="noStrike" kern="1200" dirty="0">
                <a:effectLst/>
              </a:rPr>
              <a:t>Thank you again for watching and engaging with this lesson. Take care.</a:t>
            </a:r>
            <a:r>
              <a:rPr lang="en-US" dirty="0"/>
              <a:t> </a:t>
            </a:r>
            <a:endParaRPr lang="en-US" b="0" i="0" dirty="0">
              <a:effectLst/>
              <a:cs typeface="Calibri"/>
            </a:endParaRPr>
          </a:p>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52</a:t>
            </a:fld>
            <a:endParaRPr lang="en-US"/>
          </a:p>
        </p:txBody>
      </p:sp>
    </p:spTree>
    <p:extLst>
      <p:ext uri="{BB962C8B-B14F-4D97-AF65-F5344CB8AC3E}">
        <p14:creationId xmlns:p14="http://schemas.microsoft.com/office/powerpoint/2010/main" val="63035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a:t>
            </a:r>
            <a:r>
              <a:rPr lang="en-US" u="sng" dirty="0"/>
              <a:t> in various disciplines</a:t>
            </a:r>
            <a:r>
              <a:rPr lang="en-US" dirty="0"/>
              <a:t>. This curriculum is NOT</a:t>
            </a:r>
            <a:r>
              <a:rPr lang="en-US" b="0" u="none" dirty="0"/>
              <a:t> designed to replace mental health services or treatment</a:t>
            </a:r>
            <a:r>
              <a:rPr lang="en-US" dirty="0"/>
              <a:t>.</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a:t>
            </a:r>
            <a:r>
              <a:rPr lang="en-US" b="0" i="0" u="none" strike="noStrike" kern="1200" dirty="0">
                <a:effectLst/>
              </a:rPr>
              <a:t>, </a:t>
            </a:r>
            <a:r>
              <a:rPr lang="en-US" dirty="0"/>
              <a:t>introductory module 0. Modules 1 through 5 and module 10 </a:t>
            </a:r>
            <a:r>
              <a:rPr lang="en-US" b="0" i="0" u="none" strike="noStrike" kern="1200" dirty="0">
                <a:effectLst/>
              </a:rPr>
              <a:t>make </a:t>
            </a:r>
            <a:r>
              <a:rPr lang="en-US" dirty="0"/>
              <a:t>up the "core" modules. Modules 6 through 9 are supplementary and provide additional opportunities </a:t>
            </a:r>
            <a:r>
              <a:rPr lang="en-US" b="0" i="0" u="none" strike="noStrike" kern="1200" dirty="0">
                <a:effectLst/>
              </a:rPr>
              <a:t>to </a:t>
            </a:r>
            <a:r>
              <a:rPr lang="en-US" dirty="0"/>
              <a:t>learn and practice resiliency skills. Finally, the 10th module brings the curriculum together. It is required at the end</a:t>
            </a:r>
            <a:r>
              <a:rPr lang="en-US" b="0" i="0" u="none" strike="noStrike" kern="1200" dirty="0">
                <a:effectLst/>
              </a:rPr>
              <a:t>, </a:t>
            </a:r>
            <a:r>
              <a:rPr lang="en-US" dirty="0"/>
              <a:t>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52959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36.sv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36.sv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36.sv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2.sv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36.sv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4.jpeg"/><Relationship Id="rId7" Type="http://schemas.openxmlformats.org/officeDocument/2006/relationships/image" Target="../media/image52.sv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36.svg"/><Relationship Id="rId4" Type="http://schemas.openxmlformats.org/officeDocument/2006/relationships/image" Target="../media/image50.png"/><Relationship Id="rId9" Type="http://schemas.openxmlformats.org/officeDocument/2006/relationships/image" Target="../media/image54.sv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4.jpeg"/><Relationship Id="rId7" Type="http://schemas.openxmlformats.org/officeDocument/2006/relationships/image" Target="../media/image52.sv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36.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8.sv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9" name="Title 1">
            <a:extLst>
              <a:ext uri="{FF2B5EF4-FFF2-40B4-BE49-F238E27FC236}">
                <a16:creationId xmlns:a16="http://schemas.microsoft.com/office/drawing/2014/main" id="{7BF689D7-E353-4BE6-A88E-3C1A4D5DB8FE}"/>
              </a:ext>
            </a:extLst>
          </p:cNvPr>
          <p:cNvSpPr>
            <a:spLocks noGrp="1"/>
          </p:cNvSpPr>
          <p:nvPr/>
        </p:nvSpPr>
        <p:spPr>
          <a:xfrm>
            <a:off x="1017671" y="4210513"/>
            <a:ext cx="10157927" cy="134526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10" name="Subtitle 2">
            <a:extLst>
              <a:ext uri="{FF2B5EF4-FFF2-40B4-BE49-F238E27FC236}">
                <a16:creationId xmlns:a16="http://schemas.microsoft.com/office/drawing/2014/main" id="{1FE4A2EA-D9D6-4B35-A8A4-03C5AD4E3269}"/>
              </a:ext>
            </a:extLst>
          </p:cNvPr>
          <p:cNvSpPr>
            <a:spLocks noGrp="1"/>
          </p:cNvSpPr>
          <p:nvPr/>
        </p:nvSpPr>
        <p:spPr>
          <a:xfrm>
            <a:off x="1524000" y="4300201"/>
            <a:ext cx="9144000" cy="1655762"/>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6A4A62"/>
                </a:solidFill>
                <a:latin typeface="Arial"/>
                <a:cs typeface="Arial"/>
              </a:rPr>
              <a:t>Mindfulness</a:t>
            </a:r>
          </a:p>
          <a:p>
            <a:endParaRPr lang="en-US" sz="3200" dirty="0">
              <a:solidFill>
                <a:srgbClr val="6A4A62"/>
              </a:solidFill>
              <a:cs typeface="Arial"/>
            </a:endParaRPr>
          </a:p>
        </p:txBody>
      </p:sp>
    </p:spTree>
    <p:extLst>
      <p:ext uri="{BB962C8B-B14F-4D97-AF65-F5344CB8AC3E}">
        <p14:creationId xmlns:p14="http://schemas.microsoft.com/office/powerpoint/2010/main" val="427254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90794" y="3200400"/>
            <a:ext cx="4062247" cy="184062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32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1C65DD-1CD1-43D2-9F52-893CDFA73F42}"/>
              </a:ext>
            </a:extLst>
          </p:cNvPr>
          <p:cNvSpPr/>
          <p:nvPr/>
        </p:nvSpPr>
        <p:spPr>
          <a:xfrm>
            <a:off x="908381" y="394243"/>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08BBB1-E4F7-47A6-B7DB-E4B46381DFF4}"/>
              </a:ext>
            </a:extLst>
          </p:cNvPr>
          <p:cNvSpPr/>
          <p:nvPr/>
        </p:nvSpPr>
        <p:spPr>
          <a:xfrm>
            <a:off x="5153189" y="4631642"/>
            <a:ext cx="1898319" cy="18702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FD3C7C-C90D-4CB2-82AA-D3D284D37FE4}"/>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2465E7-7A57-4978-B499-EB85ABF9C1E7}"/>
              </a:ext>
            </a:extLst>
          </p:cNvPr>
          <p:cNvSpPr/>
          <p:nvPr/>
        </p:nvSpPr>
        <p:spPr>
          <a:xfrm>
            <a:off x="5105400" y="2508519"/>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B0D11E-2E20-48B4-91A0-AE029762BD4B}"/>
              </a:ext>
            </a:extLst>
          </p:cNvPr>
          <p:cNvSpPr/>
          <p:nvPr/>
        </p:nvSpPr>
        <p:spPr>
          <a:xfrm>
            <a:off x="905041"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A35E93-9FD9-42CA-8BE3-F12282D6D487}"/>
              </a:ext>
            </a:extLst>
          </p:cNvPr>
          <p:cNvSpPr/>
          <p:nvPr/>
        </p:nvSpPr>
        <p:spPr>
          <a:xfrm>
            <a:off x="936591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F80AC-0299-4F87-A6AB-B6F52AEDEBD0}"/>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A71A22-5905-452B-BE6E-4F57B38AA735}"/>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38F44-6E0F-4077-93A4-88D7B80C43C8}"/>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044220-5CC6-4C30-ACF0-36D7E27E9A25}"/>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36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lose up of a blur&#10;&#10;Description automatically generated">
            <a:extLst>
              <a:ext uri="{FF2B5EF4-FFF2-40B4-BE49-F238E27FC236}">
                <a16:creationId xmlns:a16="http://schemas.microsoft.com/office/drawing/2014/main" id="{F60C4111-04C1-4DE2-BDD0-85C85C7C3487}"/>
              </a:ext>
            </a:extLst>
          </p:cNvPr>
          <p:cNvPicPr>
            <a:picLocks noChangeAspect="1"/>
          </p:cNvPicPr>
          <p:nvPr/>
        </p:nvPicPr>
        <p:blipFill rotWithShape="1">
          <a:blip r:embed="rId3"/>
          <a:srcRect l="-676" r="42" b="-68"/>
          <a:stretch/>
        </p:blipFill>
        <p:spPr>
          <a:xfrm>
            <a:off x="-78571" y="-1280427"/>
            <a:ext cx="12269212" cy="8143986"/>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1174" y="4443670"/>
            <a:ext cx="9424087" cy="2039251"/>
          </a:xfrm>
          <a:solidFill>
            <a:schemeClr val="bg1"/>
          </a:solidFill>
          <a:ln>
            <a:noFill/>
          </a:ln>
        </p:spPr>
        <p:txBody>
          <a:bodyPr vert="horz" lIns="91440" tIns="45720" rIns="91440" bIns="45720" rtlCol="0" anchor="ctr">
            <a:normAutofit/>
          </a:bodyPr>
          <a:lstStyle/>
          <a:p>
            <a:pPr algn="ctr"/>
            <a:r>
              <a:rPr lang="en-US" sz="3600" b="1">
                <a:solidFill>
                  <a:srgbClr val="36557C"/>
                </a:solidFill>
                <a:latin typeface="Arial"/>
                <a:cs typeface="Calibri"/>
              </a:rPr>
              <a:t>MODULE 4:</a:t>
            </a:r>
            <a:br>
              <a:rPr lang="en-US" sz="3600">
                <a:latin typeface="Arial"/>
              </a:rPr>
            </a:br>
            <a:r>
              <a:rPr lang="en-US" sz="3600">
                <a:solidFill>
                  <a:srgbClr val="36557C"/>
                </a:solidFill>
                <a:latin typeface="Arial"/>
                <a:cs typeface="Calibri"/>
              </a:rPr>
              <a:t>Cultivating Awareness Through </a:t>
            </a:r>
            <a:br>
              <a:rPr lang="en-US" sz="3600">
                <a:latin typeface="Arial"/>
              </a:rPr>
            </a:br>
            <a:r>
              <a:rPr lang="en-US" sz="3600">
                <a:solidFill>
                  <a:srgbClr val="36557C"/>
                </a:solidFill>
                <a:latin typeface="Arial"/>
                <a:cs typeface="Calibri"/>
              </a:rPr>
              <a:t>Mindfulness-Based Practices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73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108284"/>
            <a:ext cx="5666874" cy="663126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60" name="Group 59">
            <a:extLst>
              <a:ext uri="{FF2B5EF4-FFF2-40B4-BE49-F238E27FC236}">
                <a16:creationId xmlns:a16="http://schemas.microsoft.com/office/drawing/2014/main" id="{55437362-832D-45E2-AAA4-76ACD8447A54}"/>
              </a:ext>
            </a:extLst>
          </p:cNvPr>
          <p:cNvGrpSpPr/>
          <p:nvPr/>
        </p:nvGrpSpPr>
        <p:grpSpPr>
          <a:xfrm>
            <a:off x="1275523" y="1921565"/>
            <a:ext cx="6887817" cy="921806"/>
            <a:chOff x="838200" y="1258956"/>
            <a:chExt cx="6887817" cy="921806"/>
          </a:xfrm>
        </p:grpSpPr>
        <p:grpSp>
          <p:nvGrpSpPr>
            <p:cNvPr id="55" name="Group 54">
              <a:extLst>
                <a:ext uri="{FF2B5EF4-FFF2-40B4-BE49-F238E27FC236}">
                  <a16:creationId xmlns:a16="http://schemas.microsoft.com/office/drawing/2014/main" id="{F2BB4E3F-5011-4E52-A3A5-01F420AE03C2}"/>
                </a:ext>
              </a:extLst>
            </p:cNvPr>
            <p:cNvGrpSpPr/>
            <p:nvPr/>
          </p:nvGrpSpPr>
          <p:grpSpPr>
            <a:xfrm>
              <a:off x="838200" y="1258956"/>
              <a:ext cx="6887817" cy="530087"/>
              <a:chOff x="1000539" y="1470991"/>
              <a:chExt cx="7036905" cy="530087"/>
            </a:xfrm>
          </p:grpSpPr>
          <p:sp>
            <p:nvSpPr>
              <p:cNvPr id="57" name="Rectangle 56">
                <a:extLst>
                  <a:ext uri="{FF2B5EF4-FFF2-40B4-BE49-F238E27FC236}">
                    <a16:creationId xmlns:a16="http://schemas.microsoft.com/office/drawing/2014/main" id="{53182059-65B0-4E19-BBAF-0A5C6123125F}"/>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58" name="Oval 57">
                <a:extLst>
                  <a:ext uri="{FF2B5EF4-FFF2-40B4-BE49-F238E27FC236}">
                    <a16:creationId xmlns:a16="http://schemas.microsoft.com/office/drawing/2014/main" id="{AF41E91D-6545-4947-BBBF-B9ED6C1B23A9}"/>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9" name="Oval 58">
                <a:extLst>
                  <a:ext uri="{FF2B5EF4-FFF2-40B4-BE49-F238E27FC236}">
                    <a16:creationId xmlns:a16="http://schemas.microsoft.com/office/drawing/2014/main" id="{2B21AA96-4107-4E3A-8160-CC9280C18A5C}"/>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56" name="TextBox 55">
              <a:extLst>
                <a:ext uri="{FF2B5EF4-FFF2-40B4-BE49-F238E27FC236}">
                  <a16:creationId xmlns:a16="http://schemas.microsoft.com/office/drawing/2014/main" id="{486DF121-6F13-41F7-89A8-C1735C74B84D}"/>
                </a:ext>
              </a:extLst>
            </p:cNvPr>
            <p:cNvSpPr txBox="1"/>
            <p:nvPr/>
          </p:nvSpPr>
          <p:spPr>
            <a:xfrm>
              <a:off x="1246799" y="1349765"/>
              <a:ext cx="6202018" cy="830997"/>
            </a:xfrm>
            <a:prstGeom prst="rect">
              <a:avLst/>
            </a:prstGeom>
            <a:noFill/>
          </p:spPr>
          <p:txBody>
            <a:bodyPr wrap="square" lIns="91440" tIns="45720" rIns="91440" bIns="45720" rtlCol="0" anchor="t">
              <a:spAutoFit/>
            </a:bodyPr>
            <a:lstStyle/>
            <a:p>
              <a:r>
                <a:rPr lang="en-US" sz="1600" dirty="0">
                  <a:latin typeface="Arial"/>
                  <a:cs typeface="Arial"/>
                </a:rPr>
                <a:t>Define the difference between mindfulness and mindlessness.</a:t>
              </a:r>
              <a:endParaRPr lang="en-US" sz="1600" dirty="0">
                <a:ea typeface="+mn-lt"/>
                <a:cs typeface="+mn-lt"/>
              </a:endParaRPr>
            </a:p>
            <a:p>
              <a:endParaRPr lang="en-US" sz="1600" dirty="0">
                <a:ea typeface="+mn-lt"/>
                <a:cs typeface="+mn-lt"/>
              </a:endParaRPr>
            </a:p>
            <a:p>
              <a:endParaRPr lang="en-US" sz="1600" dirty="0">
                <a:latin typeface="Arial"/>
                <a:cs typeface="Arial"/>
              </a:endParaRPr>
            </a:p>
          </p:txBody>
        </p:sp>
      </p:grpSp>
      <p:grpSp>
        <p:nvGrpSpPr>
          <p:cNvPr id="67" name="Group 66">
            <a:extLst>
              <a:ext uri="{FF2B5EF4-FFF2-40B4-BE49-F238E27FC236}">
                <a16:creationId xmlns:a16="http://schemas.microsoft.com/office/drawing/2014/main" id="{14A8C17A-E68D-4799-9F77-3E9017FAD6B5}"/>
              </a:ext>
            </a:extLst>
          </p:cNvPr>
          <p:cNvGrpSpPr/>
          <p:nvPr/>
        </p:nvGrpSpPr>
        <p:grpSpPr>
          <a:xfrm>
            <a:off x="2067341" y="3180521"/>
            <a:ext cx="7858539" cy="530087"/>
            <a:chOff x="1630018" y="2517912"/>
            <a:chExt cx="7858539" cy="530087"/>
          </a:xfrm>
        </p:grpSpPr>
        <p:grpSp>
          <p:nvGrpSpPr>
            <p:cNvPr id="62" name="Group 61">
              <a:extLst>
                <a:ext uri="{FF2B5EF4-FFF2-40B4-BE49-F238E27FC236}">
                  <a16:creationId xmlns:a16="http://schemas.microsoft.com/office/drawing/2014/main" id="{63AB5358-81A6-4B03-8EDA-7EA1B77832B6}"/>
                </a:ext>
              </a:extLst>
            </p:cNvPr>
            <p:cNvGrpSpPr/>
            <p:nvPr/>
          </p:nvGrpSpPr>
          <p:grpSpPr>
            <a:xfrm>
              <a:off x="1630018" y="2517912"/>
              <a:ext cx="7858539" cy="530087"/>
              <a:chOff x="1000539" y="1470991"/>
              <a:chExt cx="7036905" cy="530087"/>
            </a:xfrm>
          </p:grpSpPr>
          <p:sp>
            <p:nvSpPr>
              <p:cNvPr id="64" name="Rectangle 63">
                <a:extLst>
                  <a:ext uri="{FF2B5EF4-FFF2-40B4-BE49-F238E27FC236}">
                    <a16:creationId xmlns:a16="http://schemas.microsoft.com/office/drawing/2014/main" id="{2ACF3E17-DE39-4A09-809B-FFC0507C2A61}"/>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5" name="Oval 64">
                <a:extLst>
                  <a:ext uri="{FF2B5EF4-FFF2-40B4-BE49-F238E27FC236}">
                    <a16:creationId xmlns:a16="http://schemas.microsoft.com/office/drawing/2014/main" id="{3E8B060A-C4B0-4746-8B63-3E3811DA4F28}"/>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6" name="Oval 65">
                <a:extLst>
                  <a:ext uri="{FF2B5EF4-FFF2-40B4-BE49-F238E27FC236}">
                    <a16:creationId xmlns:a16="http://schemas.microsoft.com/office/drawing/2014/main" id="{1DE8015D-2F44-40D8-A68B-C391ECF6E8F1}"/>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63" name="TextBox 62">
              <a:extLst>
                <a:ext uri="{FF2B5EF4-FFF2-40B4-BE49-F238E27FC236}">
                  <a16:creationId xmlns:a16="http://schemas.microsoft.com/office/drawing/2014/main" id="{86AA1A1A-E675-433A-8883-94849C8546AC}"/>
                </a:ext>
              </a:extLst>
            </p:cNvPr>
            <p:cNvSpPr txBox="1"/>
            <p:nvPr/>
          </p:nvSpPr>
          <p:spPr>
            <a:xfrm>
              <a:off x="2014328" y="2613491"/>
              <a:ext cx="7288697" cy="338554"/>
            </a:xfrm>
            <a:prstGeom prst="rect">
              <a:avLst/>
            </a:prstGeom>
            <a:noFill/>
          </p:spPr>
          <p:txBody>
            <a:bodyPr wrap="square" lIns="91440" tIns="45720" rIns="91440" bIns="45720" rtlCol="0" anchor="t">
              <a:spAutoFit/>
            </a:bodyPr>
            <a:lstStyle/>
            <a:p>
              <a:r>
                <a:rPr lang="en-US" sz="1600" dirty="0">
                  <a:latin typeface="Arial"/>
                  <a:cs typeface="Arial"/>
                </a:rPr>
                <a:t>Know the elements of mindfulness and be able to apply them.</a:t>
              </a:r>
              <a:endParaRPr lang="en-US" sz="1600" dirty="0">
                <a:ea typeface="+mn-lt"/>
                <a:cs typeface="+mn-lt"/>
              </a:endParaRPr>
            </a:p>
          </p:txBody>
        </p:sp>
      </p:grpSp>
      <p:grpSp>
        <p:nvGrpSpPr>
          <p:cNvPr id="74" name="Group 73">
            <a:extLst>
              <a:ext uri="{FF2B5EF4-FFF2-40B4-BE49-F238E27FC236}">
                <a16:creationId xmlns:a16="http://schemas.microsoft.com/office/drawing/2014/main" id="{3C94CF07-8D85-47BA-AF28-165B680BEE87}"/>
              </a:ext>
            </a:extLst>
          </p:cNvPr>
          <p:cNvGrpSpPr/>
          <p:nvPr/>
        </p:nvGrpSpPr>
        <p:grpSpPr>
          <a:xfrm>
            <a:off x="3101010" y="4479959"/>
            <a:ext cx="7739269" cy="530087"/>
            <a:chOff x="2663687" y="3817350"/>
            <a:chExt cx="7739269" cy="530087"/>
          </a:xfrm>
        </p:grpSpPr>
        <p:grpSp>
          <p:nvGrpSpPr>
            <p:cNvPr id="69" name="Group 68">
              <a:extLst>
                <a:ext uri="{FF2B5EF4-FFF2-40B4-BE49-F238E27FC236}">
                  <a16:creationId xmlns:a16="http://schemas.microsoft.com/office/drawing/2014/main" id="{13864220-9360-4D57-B42A-C9452F728451}"/>
                </a:ext>
              </a:extLst>
            </p:cNvPr>
            <p:cNvGrpSpPr/>
            <p:nvPr/>
          </p:nvGrpSpPr>
          <p:grpSpPr>
            <a:xfrm>
              <a:off x="2663687" y="3817350"/>
              <a:ext cx="7739269" cy="530087"/>
              <a:chOff x="1000539" y="1470991"/>
              <a:chExt cx="7036905" cy="530087"/>
            </a:xfrm>
          </p:grpSpPr>
          <p:sp>
            <p:nvSpPr>
              <p:cNvPr id="71" name="Rectangle 70">
                <a:extLst>
                  <a:ext uri="{FF2B5EF4-FFF2-40B4-BE49-F238E27FC236}">
                    <a16:creationId xmlns:a16="http://schemas.microsoft.com/office/drawing/2014/main" id="{CF5E2442-1893-4F9A-9BEF-B152FAD4C6BA}"/>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2" name="Oval 71">
                <a:extLst>
                  <a:ext uri="{FF2B5EF4-FFF2-40B4-BE49-F238E27FC236}">
                    <a16:creationId xmlns:a16="http://schemas.microsoft.com/office/drawing/2014/main" id="{A97EEEE4-10D3-4826-A4CB-51A4CF2D3305}"/>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3" name="Oval 72">
                <a:extLst>
                  <a:ext uri="{FF2B5EF4-FFF2-40B4-BE49-F238E27FC236}">
                    <a16:creationId xmlns:a16="http://schemas.microsoft.com/office/drawing/2014/main" id="{9A0C6E8A-5A99-4561-91FC-C13D0EB8877E}"/>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0" name="TextBox 69">
              <a:extLst>
                <a:ext uri="{FF2B5EF4-FFF2-40B4-BE49-F238E27FC236}">
                  <a16:creationId xmlns:a16="http://schemas.microsoft.com/office/drawing/2014/main" id="{44F2E348-4763-45FB-9DAA-6F5DF345431F}"/>
                </a:ext>
              </a:extLst>
            </p:cNvPr>
            <p:cNvSpPr txBox="1"/>
            <p:nvPr/>
          </p:nvSpPr>
          <p:spPr>
            <a:xfrm>
              <a:off x="3109732" y="3904461"/>
              <a:ext cx="6581167" cy="338554"/>
            </a:xfrm>
            <a:prstGeom prst="rect">
              <a:avLst/>
            </a:prstGeom>
            <a:noFill/>
          </p:spPr>
          <p:txBody>
            <a:bodyPr wrap="square" lIns="91440" tIns="45720" rIns="91440" bIns="45720" rtlCol="0" anchor="t">
              <a:spAutoFit/>
            </a:bodyPr>
            <a:lstStyle/>
            <a:p>
              <a:r>
                <a:rPr lang="en-US" sz="1600" dirty="0">
                  <a:latin typeface="Arial"/>
                  <a:cs typeface="Arial"/>
                </a:rPr>
                <a:t>Evaluate the effectiveness of mindfulness strategies in the moment.</a:t>
              </a:r>
              <a:endParaRPr lang="en-US" sz="1600" dirty="0">
                <a:ea typeface="+mn-lt"/>
                <a:cs typeface="+mn-lt"/>
              </a:endParaRPr>
            </a:p>
          </p:txBody>
        </p:sp>
      </p:grpSp>
      <p:cxnSp>
        <p:nvCxnSpPr>
          <p:cNvPr id="76" name="Straight Connector 75">
            <a:extLst>
              <a:ext uri="{FF2B5EF4-FFF2-40B4-BE49-F238E27FC236}">
                <a16:creationId xmlns:a16="http://schemas.microsoft.com/office/drawing/2014/main" id="{BD67E918-BF37-4635-B936-A1EB4159785B}"/>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11F91BC-A927-4D8B-A09F-026A65C5524B}"/>
              </a:ext>
            </a:extLst>
          </p:cNvPr>
          <p:cNvSpPr txBox="1">
            <a:spLocks/>
          </p:cNvSpPr>
          <p:nvPr/>
        </p:nvSpPr>
        <p:spPr>
          <a:xfrm>
            <a:off x="4487562" y="335018"/>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A4A62"/>
                </a:solidFill>
                <a:latin typeface="Arial"/>
                <a:cs typeface="Arial"/>
              </a:rPr>
              <a:t>Mindfulness</a:t>
            </a:r>
            <a:endParaRPr lang="en-US" dirty="0"/>
          </a:p>
        </p:txBody>
      </p:sp>
    </p:spTree>
    <p:extLst>
      <p:ext uri="{BB962C8B-B14F-4D97-AF65-F5344CB8AC3E}">
        <p14:creationId xmlns:p14="http://schemas.microsoft.com/office/powerpoint/2010/main" val="1629328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1931" y="1202290"/>
            <a:ext cx="1451679" cy="769441"/>
          </a:xfrm>
          <a:prstGeom prst="rect">
            <a:avLst/>
          </a:prstGeom>
          <a:noFill/>
        </p:spPr>
        <p:txBody>
          <a:bodyPr wrap="none" rtlCol="0">
            <a:spAutoFit/>
          </a:bodyPr>
          <a:lstStyle/>
          <a:p>
            <a:r>
              <a:rPr lang="en-US" sz="4400" u="sng">
                <a:latin typeface="Arial"/>
                <a:cs typeface="Arial"/>
              </a:rPr>
              <a:t>Value</a:t>
            </a:r>
          </a:p>
        </p:txBody>
      </p:sp>
      <p:sp>
        <p:nvSpPr>
          <p:cNvPr id="17" name="TextBox 16"/>
          <p:cNvSpPr txBox="1"/>
          <p:nvPr/>
        </p:nvSpPr>
        <p:spPr>
          <a:xfrm>
            <a:off x="9083481" y="1202289"/>
            <a:ext cx="1664238" cy="769441"/>
          </a:xfrm>
          <a:prstGeom prst="rect">
            <a:avLst/>
          </a:prstGeom>
          <a:noFill/>
        </p:spPr>
        <p:txBody>
          <a:bodyPr wrap="none" rtlCol="0">
            <a:spAutoFit/>
          </a:bodyPr>
          <a:lstStyle/>
          <a:p>
            <a:r>
              <a:rPr lang="en-US" sz="4400" u="sng">
                <a:latin typeface="Arial"/>
                <a:cs typeface="Arial"/>
              </a:rPr>
              <a:t>Action</a:t>
            </a:r>
          </a:p>
        </p:txBody>
      </p:sp>
      <p:pic>
        <p:nvPicPr>
          <p:cNvPr id="11" name="Picture 10">
            <a:extLst>
              <a:ext uri="{FF2B5EF4-FFF2-40B4-BE49-F238E27FC236}">
                <a16:creationId xmlns:a16="http://schemas.microsoft.com/office/drawing/2014/main" id="{5AA1798D-29B0-45C8-B759-EFB469C960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2242984"/>
            <a:ext cx="2821780" cy="2375073"/>
          </a:xfrm>
          <a:prstGeom prst="rect">
            <a:avLst/>
          </a:prstGeom>
        </p:spPr>
      </p:pic>
      <p:sp>
        <p:nvSpPr>
          <p:cNvPr id="12" name="Title 1">
            <a:extLst>
              <a:ext uri="{FF2B5EF4-FFF2-40B4-BE49-F238E27FC236}">
                <a16:creationId xmlns:a16="http://schemas.microsoft.com/office/drawing/2014/main" id="{D7BBEDBC-7A25-4E83-92A8-33C6EE2B0C3A}"/>
              </a:ext>
            </a:extLst>
          </p:cNvPr>
          <p:cNvSpPr txBox="1">
            <a:spLocks/>
          </p:cNvSpPr>
          <p:nvPr/>
        </p:nvSpPr>
        <p:spPr>
          <a:xfrm>
            <a:off x="3412956" y="2737669"/>
            <a:ext cx="2105025" cy="1376878"/>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dirty="0">
                <a:solidFill>
                  <a:srgbClr val="6A4A62"/>
                </a:solidFill>
                <a:latin typeface="Arial"/>
                <a:cs typeface="Arial"/>
              </a:rPr>
              <a:t>Be a supportive friend</a:t>
            </a:r>
          </a:p>
        </p:txBody>
      </p:sp>
      <p:cxnSp>
        <p:nvCxnSpPr>
          <p:cNvPr id="13" name="Straight Arrow Connector 12">
            <a:extLst>
              <a:ext uri="{FF2B5EF4-FFF2-40B4-BE49-F238E27FC236}">
                <a16:creationId xmlns:a16="http://schemas.microsoft.com/office/drawing/2014/main" id="{BEA6EE99-92BA-4279-BF05-FA8E543CAED3}"/>
              </a:ext>
            </a:extLst>
          </p:cNvPr>
          <p:cNvCxnSpPr>
            <a:cxnSpLocks/>
          </p:cNvCxnSpPr>
          <p:nvPr/>
        </p:nvCxnSpPr>
        <p:spPr>
          <a:xfrm>
            <a:off x="5517981" y="3425927"/>
            <a:ext cx="2755485" cy="11943"/>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EE9940F-EE25-4154-90E4-67A55C68436C}"/>
              </a:ext>
            </a:extLst>
          </p:cNvPr>
          <p:cNvSpPr txBox="1">
            <a:spLocks/>
          </p:cNvSpPr>
          <p:nvPr/>
        </p:nvSpPr>
        <p:spPr>
          <a:xfrm>
            <a:off x="8266948" y="2608621"/>
            <a:ext cx="3293645" cy="164257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dirty="0">
                <a:solidFill>
                  <a:srgbClr val="6A4A62"/>
                </a:solidFill>
                <a:latin typeface="Arial"/>
                <a:cs typeface="Arial"/>
              </a:rPr>
              <a:t>Showing interest in their passions even if you do not care as much</a:t>
            </a:r>
          </a:p>
        </p:txBody>
      </p:sp>
    </p:spTree>
    <p:extLst>
      <p:ext uri="{BB962C8B-B14F-4D97-AF65-F5344CB8AC3E}">
        <p14:creationId xmlns:p14="http://schemas.microsoft.com/office/powerpoint/2010/main" val="3289682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A1798D-29B0-45C8-B759-EFB469C960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2242984"/>
            <a:ext cx="2821780" cy="2375073"/>
          </a:xfrm>
          <a:prstGeom prst="rect">
            <a:avLst/>
          </a:prstGeom>
        </p:spPr>
      </p:pic>
      <p:cxnSp>
        <p:nvCxnSpPr>
          <p:cNvPr id="23" name="Connector: Curved 22">
            <a:extLst>
              <a:ext uri="{FF2B5EF4-FFF2-40B4-BE49-F238E27FC236}">
                <a16:creationId xmlns:a16="http://schemas.microsoft.com/office/drawing/2014/main" id="{8641884D-E1CC-4592-A086-C6D387D47B87}"/>
              </a:ext>
            </a:extLst>
          </p:cNvPr>
          <p:cNvCxnSpPr/>
          <p:nvPr/>
        </p:nvCxnSpPr>
        <p:spPr>
          <a:xfrm>
            <a:off x="4795638" y="2397635"/>
            <a:ext cx="4940059" cy="2380888"/>
          </a:xfrm>
          <a:prstGeom prst="curvedConnector3">
            <a:avLst/>
          </a:prstGeom>
          <a:ln w="57150">
            <a:solidFill>
              <a:schemeClr val="accent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FFD51101-9613-42E3-BE1C-4A838F61904A}"/>
              </a:ext>
            </a:extLst>
          </p:cNvPr>
          <p:cNvCxnSpPr>
            <a:cxnSpLocks/>
          </p:cNvCxnSpPr>
          <p:nvPr/>
        </p:nvCxnSpPr>
        <p:spPr>
          <a:xfrm flipV="1">
            <a:off x="4996921" y="2391883"/>
            <a:ext cx="4940059" cy="2435524"/>
          </a:xfrm>
          <a:prstGeom prst="curvedConnector3">
            <a:avLst/>
          </a:prstGeom>
          <a:ln w="57150">
            <a:solidFill>
              <a:schemeClr val="accent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1AC457-B93D-4AE8-9491-361FA20F8BDA}"/>
              </a:ext>
            </a:extLst>
          </p:cNvPr>
          <p:cNvSpPr txBox="1"/>
          <p:nvPr/>
        </p:nvSpPr>
        <p:spPr>
          <a:xfrm>
            <a:off x="3651599" y="3030996"/>
            <a:ext cx="1451679" cy="769441"/>
          </a:xfrm>
          <a:prstGeom prst="rect">
            <a:avLst/>
          </a:prstGeom>
          <a:noFill/>
        </p:spPr>
        <p:txBody>
          <a:bodyPr wrap="none" rtlCol="0">
            <a:spAutoFit/>
          </a:bodyPr>
          <a:lstStyle/>
          <a:p>
            <a:r>
              <a:rPr lang="en-US" sz="4400" u="sng">
                <a:latin typeface="Arial"/>
                <a:cs typeface="Arial"/>
              </a:rPr>
              <a:t>Value</a:t>
            </a:r>
          </a:p>
        </p:txBody>
      </p:sp>
      <p:sp>
        <p:nvSpPr>
          <p:cNvPr id="29" name="TextBox 28">
            <a:extLst>
              <a:ext uri="{FF2B5EF4-FFF2-40B4-BE49-F238E27FC236}">
                <a16:creationId xmlns:a16="http://schemas.microsoft.com/office/drawing/2014/main" id="{A1CFB6B5-CD59-437E-9E54-616D6E268DF7}"/>
              </a:ext>
            </a:extLst>
          </p:cNvPr>
          <p:cNvSpPr txBox="1"/>
          <p:nvPr/>
        </p:nvSpPr>
        <p:spPr>
          <a:xfrm>
            <a:off x="9454738" y="3042085"/>
            <a:ext cx="1664238" cy="769441"/>
          </a:xfrm>
          <a:prstGeom prst="rect">
            <a:avLst/>
          </a:prstGeom>
          <a:noFill/>
        </p:spPr>
        <p:txBody>
          <a:bodyPr wrap="none" rtlCol="0">
            <a:spAutoFit/>
          </a:bodyPr>
          <a:lstStyle/>
          <a:p>
            <a:r>
              <a:rPr lang="en-US" sz="4400" u="sng">
                <a:latin typeface="Arial"/>
                <a:cs typeface="Arial"/>
              </a:rPr>
              <a:t>Action</a:t>
            </a:r>
          </a:p>
        </p:txBody>
      </p:sp>
    </p:spTree>
    <p:extLst>
      <p:ext uri="{BB962C8B-B14F-4D97-AF65-F5344CB8AC3E}">
        <p14:creationId xmlns:p14="http://schemas.microsoft.com/office/powerpoint/2010/main" val="3494396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A1798D-29B0-45C8-B759-EFB469C960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211" y="2242984"/>
            <a:ext cx="2821780" cy="2375073"/>
          </a:xfrm>
          <a:prstGeom prst="rect">
            <a:avLst/>
          </a:prstGeom>
        </p:spPr>
      </p:pic>
      <p:sp>
        <p:nvSpPr>
          <p:cNvPr id="2" name="TextBox 1">
            <a:extLst>
              <a:ext uri="{FF2B5EF4-FFF2-40B4-BE49-F238E27FC236}">
                <a16:creationId xmlns:a16="http://schemas.microsoft.com/office/drawing/2014/main" id="{A61DF644-2201-4745-8C2D-C341086A7B72}"/>
              </a:ext>
            </a:extLst>
          </p:cNvPr>
          <p:cNvSpPr txBox="1"/>
          <p:nvPr/>
        </p:nvSpPr>
        <p:spPr>
          <a:xfrm rot="20239764">
            <a:off x="3010243" y="2668493"/>
            <a:ext cx="8534756" cy="1938992"/>
          </a:xfrm>
          <a:prstGeom prst="rect">
            <a:avLst/>
          </a:prstGeom>
          <a:noFill/>
        </p:spPr>
        <p:txBody>
          <a:bodyPr wrap="square" lIns="91440" tIns="45720" rIns="91440" bIns="45720" rtlCol="0" anchor="t">
            <a:spAutoFit/>
          </a:bodyPr>
          <a:lstStyle/>
          <a:p>
            <a:pPr algn="ctr"/>
            <a:r>
              <a:rPr lang="en-US" sz="12000">
                <a:solidFill>
                  <a:srgbClr val="6A4A62"/>
                </a:solidFill>
                <a:latin typeface="Arial"/>
                <a:cs typeface="Arial"/>
              </a:rPr>
              <a:t>Mindfulness</a:t>
            </a:r>
          </a:p>
        </p:txBody>
      </p:sp>
      <p:sp>
        <p:nvSpPr>
          <p:cNvPr id="4" name="TextBox 3">
            <a:extLst>
              <a:ext uri="{FF2B5EF4-FFF2-40B4-BE49-F238E27FC236}">
                <a16:creationId xmlns:a16="http://schemas.microsoft.com/office/drawing/2014/main" id="{8218FD11-C504-416B-A6B4-FFB8B297CBE1}"/>
              </a:ext>
            </a:extLst>
          </p:cNvPr>
          <p:cNvSpPr txBox="1"/>
          <p:nvPr/>
        </p:nvSpPr>
        <p:spPr>
          <a:xfrm>
            <a:off x="3651599" y="3030996"/>
            <a:ext cx="1451679" cy="769441"/>
          </a:xfrm>
          <a:prstGeom prst="rect">
            <a:avLst/>
          </a:prstGeom>
          <a:noFill/>
        </p:spPr>
        <p:txBody>
          <a:bodyPr wrap="none" rtlCol="0">
            <a:spAutoFit/>
          </a:bodyPr>
          <a:lstStyle/>
          <a:p>
            <a:r>
              <a:rPr lang="en-US" sz="4400" u="sng">
                <a:latin typeface="Arial"/>
                <a:cs typeface="Arial"/>
              </a:rPr>
              <a:t>Value</a:t>
            </a:r>
          </a:p>
        </p:txBody>
      </p:sp>
      <p:sp>
        <p:nvSpPr>
          <p:cNvPr id="5" name="TextBox 4">
            <a:extLst>
              <a:ext uri="{FF2B5EF4-FFF2-40B4-BE49-F238E27FC236}">
                <a16:creationId xmlns:a16="http://schemas.microsoft.com/office/drawing/2014/main" id="{B22E59E8-70AF-4912-BCA3-08B32764591C}"/>
              </a:ext>
            </a:extLst>
          </p:cNvPr>
          <p:cNvSpPr txBox="1"/>
          <p:nvPr/>
        </p:nvSpPr>
        <p:spPr>
          <a:xfrm>
            <a:off x="9454738" y="3042085"/>
            <a:ext cx="1664238" cy="769441"/>
          </a:xfrm>
          <a:prstGeom prst="rect">
            <a:avLst/>
          </a:prstGeom>
          <a:noFill/>
        </p:spPr>
        <p:txBody>
          <a:bodyPr wrap="none" rtlCol="0">
            <a:spAutoFit/>
          </a:bodyPr>
          <a:lstStyle/>
          <a:p>
            <a:r>
              <a:rPr lang="en-US" sz="4400" u="sng">
                <a:latin typeface="Arial"/>
                <a:cs typeface="Arial"/>
              </a:rPr>
              <a:t>Action</a:t>
            </a:r>
          </a:p>
        </p:txBody>
      </p:sp>
      <p:cxnSp>
        <p:nvCxnSpPr>
          <p:cNvPr id="6" name="Connector: Curved 5">
            <a:extLst>
              <a:ext uri="{FF2B5EF4-FFF2-40B4-BE49-F238E27FC236}">
                <a16:creationId xmlns:a16="http://schemas.microsoft.com/office/drawing/2014/main" id="{E9A3A109-162E-4697-8544-E7357AB28FC6}"/>
              </a:ext>
            </a:extLst>
          </p:cNvPr>
          <p:cNvCxnSpPr>
            <a:cxnSpLocks/>
          </p:cNvCxnSpPr>
          <p:nvPr/>
        </p:nvCxnSpPr>
        <p:spPr>
          <a:xfrm flipV="1">
            <a:off x="5101969" y="3430879"/>
            <a:ext cx="4350588" cy="20129"/>
          </a:xfrm>
          <a:prstGeom prst="curvedConnector3">
            <a:avLst/>
          </a:prstGeom>
          <a:ln w="57150">
            <a:solidFill>
              <a:schemeClr val="accent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3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FCD87D-3966-4FB8-ADDA-5EC0058B5F5B}"/>
              </a:ext>
            </a:extLst>
          </p:cNvPr>
          <p:cNvSpPr/>
          <p:nvPr/>
        </p:nvSpPr>
        <p:spPr>
          <a:xfrm>
            <a:off x="4952200" y="2287666"/>
            <a:ext cx="2287599" cy="228137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Elements of Mindfulness</a:t>
            </a:r>
            <a:endParaRPr lang="en-US" dirty="0"/>
          </a:p>
        </p:txBody>
      </p:sp>
      <p:sp>
        <p:nvSpPr>
          <p:cNvPr id="8" name="Rectangle 7">
            <a:extLst>
              <a:ext uri="{FF2B5EF4-FFF2-40B4-BE49-F238E27FC236}">
                <a16:creationId xmlns:a16="http://schemas.microsoft.com/office/drawing/2014/main" id="{F496F49C-3BCC-4418-A85B-66BD756BE057}"/>
              </a:ext>
            </a:extLst>
          </p:cNvPr>
          <p:cNvSpPr/>
          <p:nvPr/>
        </p:nvSpPr>
        <p:spPr>
          <a:xfrm>
            <a:off x="1812527" y="2283164"/>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Background &amp; Research</a:t>
            </a:r>
            <a:endParaRPr lang="en-US" sz="2400" dirty="0">
              <a:solidFill>
                <a:schemeClr val="tx1"/>
              </a:solidFill>
              <a:ea typeface="+mn-lt"/>
              <a:cs typeface="+mn-lt"/>
            </a:endParaRPr>
          </a:p>
        </p:txBody>
      </p:sp>
      <p:sp>
        <p:nvSpPr>
          <p:cNvPr id="9" name="Rectangle 8">
            <a:extLst>
              <a:ext uri="{FF2B5EF4-FFF2-40B4-BE49-F238E27FC236}">
                <a16:creationId xmlns:a16="http://schemas.microsoft.com/office/drawing/2014/main" id="{530D7038-70D0-462E-8552-A54624D04AE6}"/>
              </a:ext>
            </a:extLst>
          </p:cNvPr>
          <p:cNvSpPr/>
          <p:nvPr/>
        </p:nvSpPr>
        <p:spPr>
          <a:xfrm>
            <a:off x="8091874" y="2283164"/>
            <a:ext cx="2287599" cy="228794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Mindfulness Practices</a:t>
            </a:r>
            <a:endParaRPr lang="en-US" dirty="0">
              <a:solidFill>
                <a:schemeClr val="tx1"/>
              </a:solidFill>
            </a:endParaRPr>
          </a:p>
        </p:txBody>
      </p:sp>
      <p:sp>
        <p:nvSpPr>
          <p:cNvPr id="2" name="Title 1">
            <a:extLst>
              <a:ext uri="{FF2B5EF4-FFF2-40B4-BE49-F238E27FC236}">
                <a16:creationId xmlns:a16="http://schemas.microsoft.com/office/drawing/2014/main" id="{7AD7CEF9-96FF-43DB-B810-CEF9B4EDB83D}"/>
              </a:ext>
            </a:extLst>
          </p:cNvPr>
          <p:cNvSpPr>
            <a:spLocks noGrp="1"/>
          </p:cNvSpPr>
          <p:nvPr>
            <p:ph type="title"/>
          </p:nvPr>
        </p:nvSpPr>
        <p:spPr/>
        <p:txBody>
          <a:bodyPr/>
          <a:lstStyle/>
          <a:p>
            <a:r>
              <a:rPr lang="en-US" dirty="0">
                <a:solidFill>
                  <a:srgbClr val="6A4A62"/>
                </a:solidFill>
                <a:cs typeface="Arial"/>
              </a:rPr>
              <a:t>Mindfulness Components</a:t>
            </a:r>
            <a:endParaRPr lang="en-US">
              <a:solidFill>
                <a:srgbClr val="6A4A62"/>
              </a:solidFill>
              <a:cs typeface="Arial"/>
            </a:endParaRPr>
          </a:p>
        </p:txBody>
      </p:sp>
    </p:spTree>
    <p:extLst>
      <p:ext uri="{BB962C8B-B14F-4D97-AF65-F5344CB8AC3E}">
        <p14:creationId xmlns:p14="http://schemas.microsoft.com/office/powerpoint/2010/main" val="160440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ABB1B-8D11-BE4C-996F-06BC86E310D6}"/>
              </a:ext>
            </a:extLst>
          </p:cNvPr>
          <p:cNvSpPr/>
          <p:nvPr/>
        </p:nvSpPr>
        <p:spPr>
          <a:xfrm>
            <a:off x="3220825" y="1816642"/>
            <a:ext cx="1709531" cy="171241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Background &amp; Research</a:t>
            </a:r>
          </a:p>
        </p:txBody>
      </p:sp>
      <p:sp>
        <p:nvSpPr>
          <p:cNvPr id="5" name="Rectangle 4">
            <a:extLst>
              <a:ext uri="{FF2B5EF4-FFF2-40B4-BE49-F238E27FC236}">
                <a16:creationId xmlns:a16="http://schemas.microsoft.com/office/drawing/2014/main" id="{59B8F7C8-1DC5-F240-8BEF-BB5BF592FB16}"/>
              </a:ext>
            </a:extLst>
          </p:cNvPr>
          <p:cNvSpPr/>
          <p:nvPr/>
        </p:nvSpPr>
        <p:spPr>
          <a:xfrm>
            <a:off x="5255034" y="1816641"/>
            <a:ext cx="1709531" cy="171241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Elements of Mindfulness</a:t>
            </a:r>
          </a:p>
        </p:txBody>
      </p:sp>
      <p:sp>
        <p:nvSpPr>
          <p:cNvPr id="6" name="Rectangle 5">
            <a:extLst>
              <a:ext uri="{FF2B5EF4-FFF2-40B4-BE49-F238E27FC236}">
                <a16:creationId xmlns:a16="http://schemas.microsoft.com/office/drawing/2014/main" id="{8273A405-E523-BC48-A10C-68C650548696}"/>
              </a:ext>
            </a:extLst>
          </p:cNvPr>
          <p:cNvSpPr/>
          <p:nvPr/>
        </p:nvSpPr>
        <p:spPr>
          <a:xfrm>
            <a:off x="7289243" y="1816640"/>
            <a:ext cx="1709531" cy="171241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Mindfulness Practices</a:t>
            </a:r>
          </a:p>
        </p:txBody>
      </p:sp>
      <p:sp>
        <p:nvSpPr>
          <p:cNvPr id="10" name="Title 1">
            <a:extLst>
              <a:ext uri="{FF2B5EF4-FFF2-40B4-BE49-F238E27FC236}">
                <a16:creationId xmlns:a16="http://schemas.microsoft.com/office/drawing/2014/main" id="{86C647E0-C0EB-F544-839D-E9A0BF095752}"/>
              </a:ext>
            </a:extLst>
          </p:cNvPr>
          <p:cNvSpPr txBox="1">
            <a:spLocks/>
          </p:cNvSpPr>
          <p:nvPr/>
        </p:nvSpPr>
        <p:spPr>
          <a:xfrm>
            <a:off x="1193241" y="153419"/>
            <a:ext cx="8957923"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Mindfulness Components</a:t>
            </a:r>
          </a:p>
        </p:txBody>
      </p:sp>
      <p:sp>
        <p:nvSpPr>
          <p:cNvPr id="13" name="Rectangle 12">
            <a:extLst>
              <a:ext uri="{FF2B5EF4-FFF2-40B4-BE49-F238E27FC236}">
                <a16:creationId xmlns:a16="http://schemas.microsoft.com/office/drawing/2014/main" id="{62E98B21-4178-B640-A795-74B7D6FC0EE8}"/>
              </a:ext>
            </a:extLst>
          </p:cNvPr>
          <p:cNvSpPr/>
          <p:nvPr/>
        </p:nvSpPr>
        <p:spPr>
          <a:xfrm>
            <a:off x="1299261" y="4461416"/>
            <a:ext cx="1370199" cy="1372245"/>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a:cs typeface="Arial"/>
              </a:rPr>
              <a:t>Mindful Breathing</a:t>
            </a:r>
          </a:p>
        </p:txBody>
      </p:sp>
      <p:sp>
        <p:nvSpPr>
          <p:cNvPr id="18" name="Rectangle 17">
            <a:extLst>
              <a:ext uri="{FF2B5EF4-FFF2-40B4-BE49-F238E27FC236}">
                <a16:creationId xmlns:a16="http://schemas.microsoft.com/office/drawing/2014/main" id="{1833B404-9DBE-4344-9D50-9D352BA827A9}"/>
              </a:ext>
            </a:extLst>
          </p:cNvPr>
          <p:cNvSpPr/>
          <p:nvPr/>
        </p:nvSpPr>
        <p:spPr>
          <a:xfrm>
            <a:off x="2936177" y="4470050"/>
            <a:ext cx="1370199" cy="1366100"/>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Mindful Routines</a:t>
            </a:r>
          </a:p>
        </p:txBody>
      </p:sp>
      <p:sp>
        <p:nvSpPr>
          <p:cNvPr id="19" name="Rectangle 18">
            <a:extLst>
              <a:ext uri="{FF2B5EF4-FFF2-40B4-BE49-F238E27FC236}">
                <a16:creationId xmlns:a16="http://schemas.microsoft.com/office/drawing/2014/main" id="{D3269CCA-F56E-6844-98C4-45DB3D615264}"/>
              </a:ext>
            </a:extLst>
          </p:cNvPr>
          <p:cNvSpPr/>
          <p:nvPr/>
        </p:nvSpPr>
        <p:spPr>
          <a:xfrm>
            <a:off x="4573093" y="4478684"/>
            <a:ext cx="1370199" cy="1372245"/>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Mindful Eating</a:t>
            </a:r>
          </a:p>
        </p:txBody>
      </p:sp>
      <p:sp>
        <p:nvSpPr>
          <p:cNvPr id="20" name="Rectangle 19">
            <a:extLst>
              <a:ext uri="{FF2B5EF4-FFF2-40B4-BE49-F238E27FC236}">
                <a16:creationId xmlns:a16="http://schemas.microsoft.com/office/drawing/2014/main" id="{C97DCE78-30F5-224E-B006-42FED31F1C1C}"/>
              </a:ext>
            </a:extLst>
          </p:cNvPr>
          <p:cNvSpPr/>
          <p:nvPr/>
        </p:nvSpPr>
        <p:spPr>
          <a:xfrm>
            <a:off x="6210009" y="4487318"/>
            <a:ext cx="1370199" cy="1366100"/>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a:p>
            <a:pPr algn="ctr"/>
            <a:r>
              <a:rPr lang="en-US">
                <a:solidFill>
                  <a:schemeClr val="tx1"/>
                </a:solidFill>
                <a:latin typeface="Arial"/>
                <a:cs typeface="Arial"/>
              </a:rPr>
              <a:t>Mindful Movement	</a:t>
            </a:r>
          </a:p>
        </p:txBody>
      </p:sp>
      <p:sp>
        <p:nvSpPr>
          <p:cNvPr id="21" name="Rectangle 20">
            <a:extLst>
              <a:ext uri="{FF2B5EF4-FFF2-40B4-BE49-F238E27FC236}">
                <a16:creationId xmlns:a16="http://schemas.microsoft.com/office/drawing/2014/main" id="{00D37530-4AE4-4C43-923A-58C4E5B5717F}"/>
              </a:ext>
            </a:extLst>
          </p:cNvPr>
          <p:cNvSpPr/>
          <p:nvPr/>
        </p:nvSpPr>
        <p:spPr>
          <a:xfrm>
            <a:off x="7846925" y="4495952"/>
            <a:ext cx="1370199" cy="1372245"/>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a:p>
            <a:pPr algn="ctr"/>
            <a:r>
              <a:rPr lang="en-US" dirty="0">
                <a:solidFill>
                  <a:schemeClr val="tx1"/>
                </a:solidFill>
                <a:latin typeface="Arial"/>
                <a:cs typeface="Arial"/>
              </a:rPr>
              <a:t>Mindful Commute	</a:t>
            </a:r>
          </a:p>
        </p:txBody>
      </p:sp>
      <p:sp>
        <p:nvSpPr>
          <p:cNvPr id="22" name="Rectangle 21">
            <a:extLst>
              <a:ext uri="{FF2B5EF4-FFF2-40B4-BE49-F238E27FC236}">
                <a16:creationId xmlns:a16="http://schemas.microsoft.com/office/drawing/2014/main" id="{AB08FDF4-9FCF-7245-9006-16282C4AC97F}"/>
              </a:ext>
            </a:extLst>
          </p:cNvPr>
          <p:cNvSpPr/>
          <p:nvPr/>
        </p:nvSpPr>
        <p:spPr>
          <a:xfrm>
            <a:off x="9483841" y="4504586"/>
            <a:ext cx="1370199" cy="1372245"/>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Mindful </a:t>
            </a:r>
          </a:p>
          <a:p>
            <a:pPr algn="ctr"/>
            <a:r>
              <a:rPr lang="en-US">
                <a:solidFill>
                  <a:schemeClr val="tx1"/>
                </a:solidFill>
                <a:latin typeface="Arial"/>
                <a:cs typeface="Arial"/>
              </a:rPr>
              <a:t>STOP</a:t>
            </a:r>
          </a:p>
        </p:txBody>
      </p:sp>
      <p:cxnSp>
        <p:nvCxnSpPr>
          <p:cNvPr id="27" name="Straight Arrow Connector 26">
            <a:extLst>
              <a:ext uri="{FF2B5EF4-FFF2-40B4-BE49-F238E27FC236}">
                <a16:creationId xmlns:a16="http://schemas.microsoft.com/office/drawing/2014/main" id="{8F713F36-FFF6-6C43-81C7-41FE80954996}"/>
              </a:ext>
            </a:extLst>
          </p:cNvPr>
          <p:cNvCxnSpPr/>
          <p:nvPr/>
        </p:nvCxnSpPr>
        <p:spPr>
          <a:xfrm>
            <a:off x="8112935" y="3534830"/>
            <a:ext cx="2023241" cy="96699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A5769D7-5E90-8E4B-8359-9DF8EFE29854}"/>
              </a:ext>
            </a:extLst>
          </p:cNvPr>
          <p:cNvCxnSpPr>
            <a:cxnSpLocks/>
          </p:cNvCxnSpPr>
          <p:nvPr/>
        </p:nvCxnSpPr>
        <p:spPr>
          <a:xfrm>
            <a:off x="8147200" y="3551775"/>
            <a:ext cx="372535" cy="944177"/>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A69AE5-A96B-C642-89E9-7E86F50562EE}"/>
              </a:ext>
            </a:extLst>
          </p:cNvPr>
          <p:cNvCxnSpPr>
            <a:cxnSpLocks/>
          </p:cNvCxnSpPr>
          <p:nvPr/>
        </p:nvCxnSpPr>
        <p:spPr>
          <a:xfrm flipH="1">
            <a:off x="6867269" y="3524402"/>
            <a:ext cx="1268757" cy="931242"/>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4A88EA0-D6A9-0740-AC59-B8F8129A9EA4}"/>
              </a:ext>
            </a:extLst>
          </p:cNvPr>
          <p:cNvCxnSpPr>
            <a:cxnSpLocks/>
          </p:cNvCxnSpPr>
          <p:nvPr/>
        </p:nvCxnSpPr>
        <p:spPr>
          <a:xfrm flipH="1">
            <a:off x="5267042" y="3530919"/>
            <a:ext cx="2845894" cy="930497"/>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0B2BB09-FF8C-D746-B43D-657EEDBDD7A7}"/>
              </a:ext>
            </a:extLst>
          </p:cNvPr>
          <p:cNvCxnSpPr>
            <a:cxnSpLocks/>
          </p:cNvCxnSpPr>
          <p:nvPr/>
        </p:nvCxnSpPr>
        <p:spPr>
          <a:xfrm flipH="1">
            <a:off x="3646485" y="3535203"/>
            <a:ext cx="4489170" cy="90740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9EC7EAD-87F4-EF4A-B0CF-F5B9EDD9A0AE}"/>
              </a:ext>
            </a:extLst>
          </p:cNvPr>
          <p:cNvCxnSpPr>
            <a:cxnSpLocks/>
          </p:cNvCxnSpPr>
          <p:nvPr/>
        </p:nvCxnSpPr>
        <p:spPr>
          <a:xfrm flipH="1">
            <a:off x="2000229" y="3529803"/>
            <a:ext cx="6119132" cy="907033"/>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5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ED24E0-87FA-2B47-920D-5E78E3DC8439}"/>
              </a:ext>
            </a:extLst>
          </p:cNvPr>
          <p:cNvSpPr>
            <a:spLocks noGrp="1"/>
          </p:cNvSpPr>
          <p:nvPr>
            <p:ph idx="4294967295"/>
          </p:nvPr>
        </p:nvSpPr>
        <p:spPr>
          <a:xfrm>
            <a:off x="4592894" y="2281084"/>
            <a:ext cx="2984091" cy="2987265"/>
          </a:xfrm>
        </p:spPr>
        <p:txBody>
          <a:bodyPr vert="horz" lIns="91440" tIns="45720" rIns="91440" bIns="45720" rtlCol="0" anchor="t">
            <a:normAutofit/>
          </a:bodyPr>
          <a:lstStyle/>
          <a:p>
            <a:pPr marL="0" indent="0" algn="ctr">
              <a:buNone/>
            </a:pPr>
            <a:r>
              <a:rPr lang="en-US" dirty="0">
                <a:solidFill>
                  <a:srgbClr val="36557C"/>
                </a:solidFill>
                <a:latin typeface="Arial"/>
                <a:cs typeface="Arial"/>
              </a:rPr>
              <a:t>Paying attention, on purpose, in the present moment, and non-judgmentally.</a:t>
            </a:r>
            <a:endParaRPr lang="en-US">
              <a:solidFill>
                <a:srgbClr val="36557C"/>
              </a:solidFill>
              <a:cs typeface="Arial"/>
            </a:endParaRPr>
          </a:p>
          <a:p>
            <a:pPr marL="0" indent="0">
              <a:buNone/>
            </a:pPr>
            <a:endParaRPr lang="en-US" dirty="0">
              <a:solidFill>
                <a:srgbClr val="36557C"/>
              </a:solidFill>
              <a:latin typeface="Arial"/>
              <a:cs typeface="Arial"/>
            </a:endParaRPr>
          </a:p>
          <a:p>
            <a:pPr marL="0" indent="0">
              <a:buNone/>
            </a:pPr>
            <a:r>
              <a:rPr lang="en-US" sz="2000" dirty="0">
                <a:solidFill>
                  <a:srgbClr val="36557C"/>
                </a:solidFill>
                <a:latin typeface="Arial"/>
                <a:cs typeface="Arial"/>
              </a:rPr>
              <a:t>- Jon Kabat-Zinn</a:t>
            </a:r>
          </a:p>
        </p:txBody>
      </p:sp>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latin typeface="Arial"/>
                <a:cs typeface="Arial"/>
              </a:rPr>
              <a:t>Mindfulness</a:t>
            </a:r>
            <a:endParaRPr lang="en-US" dirty="0" err="1">
              <a:latin typeface="Arial"/>
              <a:cs typeface="Arial"/>
            </a:endParaRPr>
          </a:p>
        </p:txBody>
      </p:sp>
      <p:sp>
        <p:nvSpPr>
          <p:cNvPr id="2" name="Rectangle 1">
            <a:extLst>
              <a:ext uri="{FF2B5EF4-FFF2-40B4-BE49-F238E27FC236}">
                <a16:creationId xmlns:a16="http://schemas.microsoft.com/office/drawing/2014/main" id="{A0939E0A-0FB2-1A4A-B393-5265C4FCB3B5}"/>
              </a:ext>
            </a:extLst>
          </p:cNvPr>
          <p:cNvSpPr/>
          <p:nvPr/>
        </p:nvSpPr>
        <p:spPr>
          <a:xfrm>
            <a:off x="4250868" y="1752600"/>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2BE60F32-046B-4C41-83C0-3E404B7EC0EB}"/>
              </a:ext>
            </a:extLst>
          </p:cNvPr>
          <p:cNvSpPr/>
          <p:nvPr/>
        </p:nvSpPr>
        <p:spPr>
          <a:xfrm rot="10800000">
            <a:off x="7233553" y="3278812"/>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416206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483083" y="123329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a:t>
            </a:r>
            <a:r>
              <a:rPr lang="en-US">
                <a:latin typeface="Calibri"/>
                <a:cs typeface="Calibri"/>
              </a:rPr>
              <a:t>the education </a:t>
            </a:r>
            <a:r>
              <a:rPr lang="en-US" dirty="0">
                <a:latin typeface="Calibri"/>
                <a:cs typeface="Calibri"/>
              </a:rPr>
              <a:t>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latin typeface="Arial"/>
                <a:cs typeface="Arial"/>
              </a:rPr>
              <a:t>Mindfulness</a:t>
            </a:r>
            <a:endParaRPr lang="en-US" dirty="0" err="1">
              <a:latin typeface="Arial"/>
              <a:cs typeface="Arial"/>
            </a:endParaRPr>
          </a:p>
        </p:txBody>
      </p:sp>
      <p:sp>
        <p:nvSpPr>
          <p:cNvPr id="12" name="Down Arrow 12">
            <a:extLst>
              <a:ext uri="{FF2B5EF4-FFF2-40B4-BE49-F238E27FC236}">
                <a16:creationId xmlns:a16="http://schemas.microsoft.com/office/drawing/2014/main" id="{87285461-8737-4B10-8E77-BB59691B853C}"/>
              </a:ext>
            </a:extLst>
          </p:cNvPr>
          <p:cNvSpPr/>
          <p:nvPr/>
        </p:nvSpPr>
        <p:spPr>
          <a:xfrm rot="19461507" flipH="1">
            <a:off x="1883081" y="2746711"/>
            <a:ext cx="451871"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Picture 19" descr="A close up of a window&#10;&#10;Description automatically generated">
            <a:extLst>
              <a:ext uri="{FF2B5EF4-FFF2-40B4-BE49-F238E27FC236}">
                <a16:creationId xmlns:a16="http://schemas.microsoft.com/office/drawing/2014/main" id="{FA000686-89D4-42BC-8E20-F1E4D0AB4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82" r="15997"/>
          <a:stretch/>
        </p:blipFill>
        <p:spPr>
          <a:xfrm>
            <a:off x="2061308" y="3526692"/>
            <a:ext cx="2594204" cy="2362200"/>
          </a:xfrm>
          <a:prstGeom prst="ellipse">
            <a:avLst/>
          </a:prstGeom>
          <a:ln w="190500" cap="rnd">
            <a:solidFill>
              <a:srgbClr val="36557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Rounded Rectangle 8">
            <a:extLst>
              <a:ext uri="{FF2B5EF4-FFF2-40B4-BE49-F238E27FC236}">
                <a16:creationId xmlns:a16="http://schemas.microsoft.com/office/drawing/2014/main" id="{26F31056-1435-4FA6-8CC6-EA57F7A07E1B}"/>
              </a:ext>
            </a:extLst>
          </p:cNvPr>
          <p:cNvSpPr/>
          <p:nvPr/>
        </p:nvSpPr>
        <p:spPr>
          <a:xfrm>
            <a:off x="613508" y="2307492"/>
            <a:ext cx="1524000" cy="9906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Purposeful awareness</a:t>
            </a:r>
          </a:p>
        </p:txBody>
      </p:sp>
      <p:sp>
        <p:nvSpPr>
          <p:cNvPr id="28" name="Content Placeholder 2">
            <a:extLst>
              <a:ext uri="{FF2B5EF4-FFF2-40B4-BE49-F238E27FC236}">
                <a16:creationId xmlns:a16="http://schemas.microsoft.com/office/drawing/2014/main" id="{6B0BCE6B-ECFA-4963-90F7-AD5AB6CE9E4E}"/>
              </a:ext>
            </a:extLst>
          </p:cNvPr>
          <p:cNvSpPr txBox="1">
            <a:spLocks/>
          </p:cNvSpPr>
          <p:nvPr/>
        </p:nvSpPr>
        <p:spPr>
          <a:xfrm>
            <a:off x="7445509" y="2469956"/>
            <a:ext cx="2984091" cy="29872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36557C"/>
                </a:solidFill>
                <a:latin typeface="Arial"/>
                <a:cs typeface="Arial"/>
              </a:rPr>
              <a:t>Paying attention, on purpose, in the present moment, and non-judgmentally.</a:t>
            </a:r>
            <a:endParaRPr lang="en-US">
              <a:solidFill>
                <a:srgbClr val="36557C"/>
              </a:solidFill>
              <a:cs typeface="Arial"/>
            </a:endParaRPr>
          </a:p>
          <a:p>
            <a:pPr marL="0" indent="0">
              <a:buFont typeface="Arial" panose="020B0604020202020204" pitchFamily="34" charset="0"/>
              <a:buNone/>
            </a:pPr>
            <a:endParaRPr lang="en-US" dirty="0">
              <a:solidFill>
                <a:srgbClr val="36557C"/>
              </a:solidFill>
              <a:latin typeface="Arial"/>
              <a:cs typeface="Arial"/>
            </a:endParaRPr>
          </a:p>
          <a:p>
            <a:pPr marL="0" indent="0">
              <a:buFont typeface="Arial" panose="020B0604020202020204" pitchFamily="34" charset="0"/>
              <a:buNone/>
            </a:pPr>
            <a:r>
              <a:rPr lang="en-US" sz="2000" dirty="0">
                <a:solidFill>
                  <a:srgbClr val="36557C"/>
                </a:solidFill>
                <a:latin typeface="Arial"/>
                <a:cs typeface="Arial"/>
              </a:rPr>
              <a:t>- Jon Kabat-Zinn</a:t>
            </a:r>
          </a:p>
        </p:txBody>
      </p:sp>
      <p:sp>
        <p:nvSpPr>
          <p:cNvPr id="30" name="Rectangle 29">
            <a:extLst>
              <a:ext uri="{FF2B5EF4-FFF2-40B4-BE49-F238E27FC236}">
                <a16:creationId xmlns:a16="http://schemas.microsoft.com/office/drawing/2014/main" id="{1E2EEC9D-2C5A-4602-8E1A-17C695FA4A25}"/>
              </a:ext>
            </a:extLst>
          </p:cNvPr>
          <p:cNvSpPr/>
          <p:nvPr/>
        </p:nvSpPr>
        <p:spPr>
          <a:xfrm>
            <a:off x="7103483" y="1941472"/>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32" name="Rectangle 31">
            <a:extLst>
              <a:ext uri="{FF2B5EF4-FFF2-40B4-BE49-F238E27FC236}">
                <a16:creationId xmlns:a16="http://schemas.microsoft.com/office/drawing/2014/main" id="{A51D6AE5-7F3D-4A69-8CA7-9BFD0637FD45}"/>
              </a:ext>
            </a:extLst>
          </p:cNvPr>
          <p:cNvSpPr/>
          <p:nvPr/>
        </p:nvSpPr>
        <p:spPr>
          <a:xfrm rot="10800000">
            <a:off x="10086168" y="3467684"/>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48619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latin typeface="Arial"/>
                <a:cs typeface="Arial"/>
              </a:rPr>
              <a:t>Mindfulness</a:t>
            </a:r>
            <a:endParaRPr lang="en-US" dirty="0" err="1">
              <a:latin typeface="Arial"/>
              <a:cs typeface="Arial"/>
            </a:endParaRPr>
          </a:p>
        </p:txBody>
      </p:sp>
      <p:sp>
        <p:nvSpPr>
          <p:cNvPr id="8" name="Down Arrow 11">
            <a:extLst>
              <a:ext uri="{FF2B5EF4-FFF2-40B4-BE49-F238E27FC236}">
                <a16:creationId xmlns:a16="http://schemas.microsoft.com/office/drawing/2014/main" id="{9557AF6A-D87E-46DB-9F96-8FC5DE63AF18}"/>
              </a:ext>
            </a:extLst>
          </p:cNvPr>
          <p:cNvSpPr/>
          <p:nvPr/>
        </p:nvSpPr>
        <p:spPr>
          <a:xfrm rot="2317983">
            <a:off x="4517364" y="2712363"/>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Down Arrow 12">
            <a:extLst>
              <a:ext uri="{FF2B5EF4-FFF2-40B4-BE49-F238E27FC236}">
                <a16:creationId xmlns:a16="http://schemas.microsoft.com/office/drawing/2014/main" id="{87285461-8737-4B10-8E77-BB59691B853C}"/>
              </a:ext>
            </a:extLst>
          </p:cNvPr>
          <p:cNvSpPr/>
          <p:nvPr/>
        </p:nvSpPr>
        <p:spPr>
          <a:xfrm rot="19461507" flipH="1">
            <a:off x="1883081" y="2746711"/>
            <a:ext cx="451871"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Picture 19" descr="A close up of a window&#10;&#10;Description automatically generated">
            <a:extLst>
              <a:ext uri="{FF2B5EF4-FFF2-40B4-BE49-F238E27FC236}">
                <a16:creationId xmlns:a16="http://schemas.microsoft.com/office/drawing/2014/main" id="{FA000686-89D4-42BC-8E20-F1E4D0AB4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82" r="15997"/>
          <a:stretch/>
        </p:blipFill>
        <p:spPr>
          <a:xfrm>
            <a:off x="2061308" y="3526692"/>
            <a:ext cx="2594204" cy="2362200"/>
          </a:xfrm>
          <a:prstGeom prst="ellipse">
            <a:avLst/>
          </a:prstGeom>
          <a:ln w="190500" cap="rnd">
            <a:solidFill>
              <a:srgbClr val="36557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Rounded Rectangle 8">
            <a:extLst>
              <a:ext uri="{FF2B5EF4-FFF2-40B4-BE49-F238E27FC236}">
                <a16:creationId xmlns:a16="http://schemas.microsoft.com/office/drawing/2014/main" id="{26F31056-1435-4FA6-8CC6-EA57F7A07E1B}"/>
              </a:ext>
            </a:extLst>
          </p:cNvPr>
          <p:cNvSpPr/>
          <p:nvPr/>
        </p:nvSpPr>
        <p:spPr>
          <a:xfrm>
            <a:off x="613508" y="2307492"/>
            <a:ext cx="1524000" cy="9906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Purposeful awareness</a:t>
            </a:r>
          </a:p>
        </p:txBody>
      </p:sp>
      <p:sp>
        <p:nvSpPr>
          <p:cNvPr id="26" name="Rounded Rectangle 10">
            <a:extLst>
              <a:ext uri="{FF2B5EF4-FFF2-40B4-BE49-F238E27FC236}">
                <a16:creationId xmlns:a16="http://schemas.microsoft.com/office/drawing/2014/main" id="{FF506EA9-52F8-4A36-9523-29DB6D462A46}"/>
              </a:ext>
            </a:extLst>
          </p:cNvPr>
          <p:cNvSpPr/>
          <p:nvPr/>
        </p:nvSpPr>
        <p:spPr>
          <a:xfrm>
            <a:off x="4652108" y="2231292"/>
            <a:ext cx="1600200"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Open &amp; gentle attitude</a:t>
            </a:r>
          </a:p>
        </p:txBody>
      </p:sp>
      <p:sp>
        <p:nvSpPr>
          <p:cNvPr id="2" name="Content Placeholder 2">
            <a:extLst>
              <a:ext uri="{FF2B5EF4-FFF2-40B4-BE49-F238E27FC236}">
                <a16:creationId xmlns:a16="http://schemas.microsoft.com/office/drawing/2014/main" id="{94B80337-2793-4C36-A69B-2410DE01ECE0}"/>
              </a:ext>
            </a:extLst>
          </p:cNvPr>
          <p:cNvSpPr txBox="1">
            <a:spLocks/>
          </p:cNvSpPr>
          <p:nvPr/>
        </p:nvSpPr>
        <p:spPr>
          <a:xfrm>
            <a:off x="7445509" y="2469956"/>
            <a:ext cx="2984091" cy="29872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36557C"/>
                </a:solidFill>
                <a:latin typeface="Arial"/>
                <a:cs typeface="Arial"/>
              </a:rPr>
              <a:t>Paying attention, on purpose, in the present moment, and non-judgmentally.</a:t>
            </a:r>
            <a:endParaRPr lang="en-US">
              <a:solidFill>
                <a:srgbClr val="36557C"/>
              </a:solidFill>
              <a:cs typeface="Arial"/>
            </a:endParaRPr>
          </a:p>
          <a:p>
            <a:pPr marL="0" indent="0">
              <a:buFont typeface="Arial" panose="020B0604020202020204" pitchFamily="34" charset="0"/>
              <a:buNone/>
            </a:pPr>
            <a:endParaRPr lang="en-US" dirty="0">
              <a:solidFill>
                <a:srgbClr val="36557C"/>
              </a:solidFill>
              <a:latin typeface="Arial"/>
              <a:cs typeface="Arial"/>
            </a:endParaRPr>
          </a:p>
          <a:p>
            <a:pPr marL="0" indent="0">
              <a:buFont typeface="Arial" panose="020B0604020202020204" pitchFamily="34" charset="0"/>
              <a:buNone/>
            </a:pPr>
            <a:r>
              <a:rPr lang="en-US" sz="2000" dirty="0">
                <a:solidFill>
                  <a:srgbClr val="36557C"/>
                </a:solidFill>
                <a:latin typeface="Arial"/>
                <a:cs typeface="Arial"/>
              </a:rPr>
              <a:t>- Jon Kabat-Zinn</a:t>
            </a:r>
          </a:p>
        </p:txBody>
      </p:sp>
      <p:sp>
        <p:nvSpPr>
          <p:cNvPr id="3" name="Rectangle 2">
            <a:extLst>
              <a:ext uri="{FF2B5EF4-FFF2-40B4-BE49-F238E27FC236}">
                <a16:creationId xmlns:a16="http://schemas.microsoft.com/office/drawing/2014/main" id="{5A41AF8D-59BC-45AB-8E1A-76497A2830EC}"/>
              </a:ext>
            </a:extLst>
          </p:cNvPr>
          <p:cNvSpPr/>
          <p:nvPr/>
        </p:nvSpPr>
        <p:spPr>
          <a:xfrm>
            <a:off x="7103483" y="1941472"/>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CABA7745-B8D6-46C8-B5EC-9A28122A2A45}"/>
              </a:ext>
            </a:extLst>
          </p:cNvPr>
          <p:cNvSpPr/>
          <p:nvPr/>
        </p:nvSpPr>
        <p:spPr>
          <a:xfrm rot="10800000">
            <a:off x="10086168" y="3467684"/>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115309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latin typeface="Arial"/>
                <a:cs typeface="Arial"/>
              </a:rPr>
              <a:t>Mindfulness</a:t>
            </a:r>
            <a:endParaRPr lang="en-US" dirty="0" err="1">
              <a:latin typeface="Arial"/>
              <a:cs typeface="Arial"/>
            </a:endParaRPr>
          </a:p>
        </p:txBody>
      </p:sp>
      <p:sp>
        <p:nvSpPr>
          <p:cNvPr id="8" name="Down Arrow 11">
            <a:extLst>
              <a:ext uri="{FF2B5EF4-FFF2-40B4-BE49-F238E27FC236}">
                <a16:creationId xmlns:a16="http://schemas.microsoft.com/office/drawing/2014/main" id="{9557AF6A-D87E-46DB-9F96-8FC5DE63AF18}"/>
              </a:ext>
            </a:extLst>
          </p:cNvPr>
          <p:cNvSpPr/>
          <p:nvPr/>
        </p:nvSpPr>
        <p:spPr>
          <a:xfrm rot="2317983">
            <a:off x="4517364" y="2712363"/>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Down Arrow 13">
            <a:extLst>
              <a:ext uri="{FF2B5EF4-FFF2-40B4-BE49-F238E27FC236}">
                <a16:creationId xmlns:a16="http://schemas.microsoft.com/office/drawing/2014/main" id="{2684E5BF-C4D8-4F7C-9DA9-57DB6CD6A133}"/>
              </a:ext>
            </a:extLst>
          </p:cNvPr>
          <p:cNvSpPr/>
          <p:nvPr/>
        </p:nvSpPr>
        <p:spPr>
          <a:xfrm>
            <a:off x="3236703" y="2459892"/>
            <a:ext cx="395108" cy="990600"/>
          </a:xfrm>
          <a:prstGeom prst="downArrow">
            <a:avLst>
              <a:gd name="adj1" fmla="val 51863"/>
              <a:gd name="adj2" fmla="val 50000"/>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Down Arrow 12">
            <a:extLst>
              <a:ext uri="{FF2B5EF4-FFF2-40B4-BE49-F238E27FC236}">
                <a16:creationId xmlns:a16="http://schemas.microsoft.com/office/drawing/2014/main" id="{87285461-8737-4B10-8E77-BB59691B853C}"/>
              </a:ext>
            </a:extLst>
          </p:cNvPr>
          <p:cNvSpPr/>
          <p:nvPr/>
        </p:nvSpPr>
        <p:spPr>
          <a:xfrm rot="19461507" flipH="1">
            <a:off x="1883081" y="2746711"/>
            <a:ext cx="451871"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Picture 19" descr="A close up of a window&#10;&#10;Description automatically generated">
            <a:extLst>
              <a:ext uri="{FF2B5EF4-FFF2-40B4-BE49-F238E27FC236}">
                <a16:creationId xmlns:a16="http://schemas.microsoft.com/office/drawing/2014/main" id="{FA000686-89D4-42BC-8E20-F1E4D0AB4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82" r="15997"/>
          <a:stretch/>
        </p:blipFill>
        <p:spPr>
          <a:xfrm>
            <a:off x="2061308" y="3526692"/>
            <a:ext cx="2594204" cy="2362200"/>
          </a:xfrm>
          <a:prstGeom prst="ellipse">
            <a:avLst/>
          </a:prstGeom>
          <a:ln w="190500" cap="rnd">
            <a:solidFill>
              <a:srgbClr val="36557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Rounded Rectangle 8">
            <a:extLst>
              <a:ext uri="{FF2B5EF4-FFF2-40B4-BE49-F238E27FC236}">
                <a16:creationId xmlns:a16="http://schemas.microsoft.com/office/drawing/2014/main" id="{26F31056-1435-4FA6-8CC6-EA57F7A07E1B}"/>
              </a:ext>
            </a:extLst>
          </p:cNvPr>
          <p:cNvSpPr/>
          <p:nvPr/>
        </p:nvSpPr>
        <p:spPr>
          <a:xfrm>
            <a:off x="613508" y="2307492"/>
            <a:ext cx="1524000" cy="9906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Purposeful awareness</a:t>
            </a:r>
          </a:p>
        </p:txBody>
      </p:sp>
      <p:sp>
        <p:nvSpPr>
          <p:cNvPr id="24" name="Rounded Rectangle 9">
            <a:extLst>
              <a:ext uri="{FF2B5EF4-FFF2-40B4-BE49-F238E27FC236}">
                <a16:creationId xmlns:a16="http://schemas.microsoft.com/office/drawing/2014/main" id="{D897740F-384A-439F-8AE1-1B10098399B1}"/>
              </a:ext>
            </a:extLst>
          </p:cNvPr>
          <p:cNvSpPr/>
          <p:nvPr/>
        </p:nvSpPr>
        <p:spPr>
          <a:xfrm>
            <a:off x="2594708" y="1545492"/>
            <a:ext cx="1600200"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Intentionality or agency</a:t>
            </a:r>
          </a:p>
        </p:txBody>
      </p:sp>
      <p:sp>
        <p:nvSpPr>
          <p:cNvPr id="26" name="Rounded Rectangle 10">
            <a:extLst>
              <a:ext uri="{FF2B5EF4-FFF2-40B4-BE49-F238E27FC236}">
                <a16:creationId xmlns:a16="http://schemas.microsoft.com/office/drawing/2014/main" id="{FF506EA9-52F8-4A36-9523-29DB6D462A46}"/>
              </a:ext>
            </a:extLst>
          </p:cNvPr>
          <p:cNvSpPr/>
          <p:nvPr/>
        </p:nvSpPr>
        <p:spPr>
          <a:xfrm>
            <a:off x="4652108" y="2231292"/>
            <a:ext cx="1600200"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Open &amp; gentle attitude</a:t>
            </a:r>
          </a:p>
        </p:txBody>
      </p:sp>
      <p:sp>
        <p:nvSpPr>
          <p:cNvPr id="2" name="Content Placeholder 2">
            <a:extLst>
              <a:ext uri="{FF2B5EF4-FFF2-40B4-BE49-F238E27FC236}">
                <a16:creationId xmlns:a16="http://schemas.microsoft.com/office/drawing/2014/main" id="{50641ECF-C125-4F3B-8B41-D59971A955EE}"/>
              </a:ext>
            </a:extLst>
          </p:cNvPr>
          <p:cNvSpPr txBox="1">
            <a:spLocks/>
          </p:cNvSpPr>
          <p:nvPr/>
        </p:nvSpPr>
        <p:spPr>
          <a:xfrm>
            <a:off x="7445509" y="2469956"/>
            <a:ext cx="2984091" cy="29872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36557C"/>
                </a:solidFill>
                <a:latin typeface="Arial"/>
                <a:cs typeface="Arial"/>
              </a:rPr>
              <a:t>Paying attention, on purpose, in the present moment, and non-judgmentally.</a:t>
            </a:r>
            <a:endParaRPr lang="en-US">
              <a:solidFill>
                <a:srgbClr val="36557C"/>
              </a:solidFill>
              <a:cs typeface="Arial"/>
            </a:endParaRPr>
          </a:p>
          <a:p>
            <a:pPr marL="0" indent="0">
              <a:buFont typeface="Arial" panose="020B0604020202020204" pitchFamily="34" charset="0"/>
              <a:buNone/>
            </a:pPr>
            <a:endParaRPr lang="en-US" dirty="0">
              <a:solidFill>
                <a:srgbClr val="36557C"/>
              </a:solidFill>
              <a:latin typeface="Arial"/>
              <a:cs typeface="Arial"/>
            </a:endParaRPr>
          </a:p>
          <a:p>
            <a:pPr marL="0" indent="0">
              <a:buFont typeface="Arial" panose="020B0604020202020204" pitchFamily="34" charset="0"/>
              <a:buNone/>
            </a:pPr>
            <a:r>
              <a:rPr lang="en-US" sz="2000" dirty="0">
                <a:solidFill>
                  <a:srgbClr val="36557C"/>
                </a:solidFill>
                <a:latin typeface="Arial"/>
                <a:cs typeface="Arial"/>
              </a:rPr>
              <a:t>- Jon Kabat-Zinn</a:t>
            </a:r>
          </a:p>
        </p:txBody>
      </p:sp>
      <p:sp>
        <p:nvSpPr>
          <p:cNvPr id="3" name="Rectangle 2">
            <a:extLst>
              <a:ext uri="{FF2B5EF4-FFF2-40B4-BE49-F238E27FC236}">
                <a16:creationId xmlns:a16="http://schemas.microsoft.com/office/drawing/2014/main" id="{7D47CBD6-D1E5-4C7B-A7DF-D744F06B86A3}"/>
              </a:ext>
            </a:extLst>
          </p:cNvPr>
          <p:cNvSpPr/>
          <p:nvPr/>
        </p:nvSpPr>
        <p:spPr>
          <a:xfrm>
            <a:off x="7103483" y="1941472"/>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6501C306-A62D-440B-AB94-3F49E1797704}"/>
              </a:ext>
            </a:extLst>
          </p:cNvPr>
          <p:cNvSpPr/>
          <p:nvPr/>
        </p:nvSpPr>
        <p:spPr>
          <a:xfrm rot="10800000">
            <a:off x="10086168" y="3467684"/>
            <a:ext cx="684803" cy="1446550"/>
          </a:xfrm>
          <a:prstGeom prst="rect">
            <a:avLst/>
          </a:prstGeom>
        </p:spPr>
        <p:txBody>
          <a:bodyPr wrap="none">
            <a:spAutoFit/>
          </a:bodyPr>
          <a:lstStyle/>
          <a:p>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315950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itle 1">
            <a:extLst>
              <a:ext uri="{FF2B5EF4-FFF2-40B4-BE49-F238E27FC236}">
                <a16:creationId xmlns:a16="http://schemas.microsoft.com/office/drawing/2014/main" id="{49663DB0-69D9-1442-87C2-69AF583ABE61}"/>
              </a:ext>
            </a:extLst>
          </p:cNvPr>
          <p:cNvSpPr txBox="1">
            <a:spLocks/>
          </p:cNvSpPr>
          <p:nvPr/>
        </p:nvSpPr>
        <p:spPr>
          <a:xfrm>
            <a:off x="1617038" y="304800"/>
            <a:ext cx="8957923"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909A3B"/>
                </a:solidFill>
                <a:latin typeface="Arial"/>
                <a:cs typeface="Arial"/>
              </a:rPr>
              <a:t>Mindful</a:t>
            </a:r>
            <a:r>
              <a:rPr lang="en-US">
                <a:latin typeface="Arial"/>
                <a:cs typeface="Arial"/>
              </a:rPr>
              <a:t> </a:t>
            </a:r>
            <a:r>
              <a:rPr lang="en-US">
                <a:solidFill>
                  <a:srgbClr val="36557C"/>
                </a:solidFill>
                <a:latin typeface="Arial"/>
                <a:cs typeface="Arial"/>
              </a:rPr>
              <a:t>vs. Mind Full</a:t>
            </a:r>
          </a:p>
        </p:txBody>
      </p:sp>
    </p:spTree>
    <p:extLst>
      <p:ext uri="{BB962C8B-B14F-4D97-AF65-F5344CB8AC3E}">
        <p14:creationId xmlns:p14="http://schemas.microsoft.com/office/powerpoint/2010/main" val="66787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itle 1">
            <a:extLst>
              <a:ext uri="{FF2B5EF4-FFF2-40B4-BE49-F238E27FC236}">
                <a16:creationId xmlns:a16="http://schemas.microsoft.com/office/drawing/2014/main" id="{49663DB0-69D9-1442-87C2-69AF583ABE61}"/>
              </a:ext>
            </a:extLst>
          </p:cNvPr>
          <p:cNvSpPr txBox="1">
            <a:spLocks/>
          </p:cNvSpPr>
          <p:nvPr/>
        </p:nvSpPr>
        <p:spPr>
          <a:xfrm>
            <a:off x="1617038" y="304800"/>
            <a:ext cx="8957923"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chemeClr val="bg1"/>
                </a:solidFill>
                <a:latin typeface="Arial"/>
                <a:cs typeface="Arial"/>
              </a:rPr>
              <a:t>Mindful vs. </a:t>
            </a:r>
            <a:r>
              <a:rPr lang="en-US" dirty="0">
                <a:solidFill>
                  <a:srgbClr val="36557C"/>
                </a:solidFill>
                <a:latin typeface="Arial"/>
                <a:cs typeface="Arial"/>
              </a:rPr>
              <a:t>Mind Full</a:t>
            </a:r>
          </a:p>
        </p:txBody>
      </p:sp>
      <p:sp>
        <p:nvSpPr>
          <p:cNvPr id="8" name="Rectangle 7">
            <a:extLst>
              <a:ext uri="{FF2B5EF4-FFF2-40B4-BE49-F238E27FC236}">
                <a16:creationId xmlns:a16="http://schemas.microsoft.com/office/drawing/2014/main" id="{9CF630BC-378A-C148-B8B6-F722A1A43FC2}"/>
              </a:ext>
            </a:extLst>
          </p:cNvPr>
          <p:cNvSpPr/>
          <p:nvPr/>
        </p:nvSpPr>
        <p:spPr>
          <a:xfrm>
            <a:off x="6629400" y="1905000"/>
            <a:ext cx="3581400" cy="40386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Rectangle 9">
            <a:extLst>
              <a:ext uri="{FF2B5EF4-FFF2-40B4-BE49-F238E27FC236}">
                <a16:creationId xmlns:a16="http://schemas.microsoft.com/office/drawing/2014/main" id="{8F989F79-3358-574C-8004-AFF1FA71CDB1}"/>
              </a:ext>
            </a:extLst>
          </p:cNvPr>
          <p:cNvSpPr/>
          <p:nvPr/>
        </p:nvSpPr>
        <p:spPr>
          <a:xfrm>
            <a:off x="6553200" y="1828800"/>
            <a:ext cx="3581400" cy="403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nvGrpSpPr>
          <p:cNvPr id="18" name="Group 17">
            <a:extLst>
              <a:ext uri="{FF2B5EF4-FFF2-40B4-BE49-F238E27FC236}">
                <a16:creationId xmlns:a16="http://schemas.microsoft.com/office/drawing/2014/main" id="{2AD08BE9-65FF-E54A-9485-49C72ABF4BC1}"/>
              </a:ext>
            </a:extLst>
          </p:cNvPr>
          <p:cNvGrpSpPr/>
          <p:nvPr/>
        </p:nvGrpSpPr>
        <p:grpSpPr>
          <a:xfrm rot="10800000">
            <a:off x="7924800" y="1524000"/>
            <a:ext cx="914400" cy="838200"/>
            <a:chOff x="3352800" y="1524000"/>
            <a:chExt cx="914400" cy="838200"/>
          </a:xfrm>
        </p:grpSpPr>
        <p:sp>
          <p:nvSpPr>
            <p:cNvPr id="19" name="Oval 18">
              <a:extLst>
                <a:ext uri="{FF2B5EF4-FFF2-40B4-BE49-F238E27FC236}">
                  <a16:creationId xmlns:a16="http://schemas.microsoft.com/office/drawing/2014/main" id="{7FBC844D-7C76-9842-83A9-F4BCB3F794E4}"/>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Graphic 19" descr="Thumbs up sign">
              <a:extLst>
                <a:ext uri="{FF2B5EF4-FFF2-40B4-BE49-F238E27FC236}">
                  <a16:creationId xmlns:a16="http://schemas.microsoft.com/office/drawing/2014/main" id="{923EE15D-B971-024B-9868-45A556FCA7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sp>
        <p:nvSpPr>
          <p:cNvPr id="22" name="TextBox 21">
            <a:extLst>
              <a:ext uri="{FF2B5EF4-FFF2-40B4-BE49-F238E27FC236}">
                <a16:creationId xmlns:a16="http://schemas.microsoft.com/office/drawing/2014/main" id="{1638AF03-D50E-064E-B3E6-68B44A79C25F}"/>
              </a:ext>
            </a:extLst>
          </p:cNvPr>
          <p:cNvSpPr txBox="1"/>
          <p:nvPr/>
        </p:nvSpPr>
        <p:spPr>
          <a:xfrm>
            <a:off x="7086600" y="2514600"/>
            <a:ext cx="2686929" cy="646331"/>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Stuck in past or worried about future</a:t>
            </a:r>
          </a:p>
        </p:txBody>
      </p:sp>
    </p:spTree>
    <p:extLst>
      <p:ext uri="{BB962C8B-B14F-4D97-AF65-F5344CB8AC3E}">
        <p14:creationId xmlns:p14="http://schemas.microsoft.com/office/powerpoint/2010/main" val="2519976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itle 1">
            <a:extLst>
              <a:ext uri="{FF2B5EF4-FFF2-40B4-BE49-F238E27FC236}">
                <a16:creationId xmlns:a16="http://schemas.microsoft.com/office/drawing/2014/main" id="{49663DB0-69D9-1442-87C2-69AF583ABE61}"/>
              </a:ext>
            </a:extLst>
          </p:cNvPr>
          <p:cNvSpPr txBox="1">
            <a:spLocks/>
          </p:cNvSpPr>
          <p:nvPr/>
        </p:nvSpPr>
        <p:spPr>
          <a:xfrm>
            <a:off x="1617038" y="304800"/>
            <a:ext cx="8957923"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909A3B"/>
                </a:solidFill>
                <a:latin typeface="Arial"/>
                <a:cs typeface="Arial"/>
              </a:rPr>
              <a:t>Mindful</a:t>
            </a:r>
            <a:r>
              <a:rPr lang="en-US">
                <a:latin typeface="Arial"/>
                <a:cs typeface="Arial"/>
              </a:rPr>
              <a:t> </a:t>
            </a:r>
            <a:r>
              <a:rPr lang="en-US">
                <a:solidFill>
                  <a:srgbClr val="36557C"/>
                </a:solidFill>
                <a:latin typeface="Arial"/>
                <a:cs typeface="Arial"/>
              </a:rPr>
              <a:t>vs. Mind Full</a:t>
            </a:r>
          </a:p>
        </p:txBody>
      </p:sp>
      <p:sp>
        <p:nvSpPr>
          <p:cNvPr id="7" name="Rectangle 6">
            <a:extLst>
              <a:ext uri="{FF2B5EF4-FFF2-40B4-BE49-F238E27FC236}">
                <a16:creationId xmlns:a16="http://schemas.microsoft.com/office/drawing/2014/main" id="{D97FC311-8749-1845-8D9C-A86DFC0EB1BC}"/>
              </a:ext>
            </a:extLst>
          </p:cNvPr>
          <p:cNvSpPr/>
          <p:nvPr/>
        </p:nvSpPr>
        <p:spPr>
          <a:xfrm>
            <a:off x="1981200" y="1905000"/>
            <a:ext cx="3581400" cy="39624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9CF630BC-378A-C148-B8B6-F722A1A43FC2}"/>
              </a:ext>
            </a:extLst>
          </p:cNvPr>
          <p:cNvSpPr/>
          <p:nvPr/>
        </p:nvSpPr>
        <p:spPr>
          <a:xfrm>
            <a:off x="6629400" y="1905000"/>
            <a:ext cx="3581400" cy="40386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 name="Rectangle 8">
            <a:extLst>
              <a:ext uri="{FF2B5EF4-FFF2-40B4-BE49-F238E27FC236}">
                <a16:creationId xmlns:a16="http://schemas.microsoft.com/office/drawing/2014/main" id="{38789E47-711C-0C4F-A67F-43668F43C72B}"/>
              </a:ext>
            </a:extLst>
          </p:cNvPr>
          <p:cNvSpPr/>
          <p:nvPr/>
        </p:nvSpPr>
        <p:spPr>
          <a:xfrm>
            <a:off x="1905000" y="1828800"/>
            <a:ext cx="3581400" cy="39624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Rectangle 9">
            <a:extLst>
              <a:ext uri="{FF2B5EF4-FFF2-40B4-BE49-F238E27FC236}">
                <a16:creationId xmlns:a16="http://schemas.microsoft.com/office/drawing/2014/main" id="{8F989F79-3358-574C-8004-AFF1FA71CDB1}"/>
              </a:ext>
            </a:extLst>
          </p:cNvPr>
          <p:cNvSpPr/>
          <p:nvPr/>
        </p:nvSpPr>
        <p:spPr>
          <a:xfrm>
            <a:off x="6553200" y="1828800"/>
            <a:ext cx="3581400" cy="403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nvGrpSpPr>
          <p:cNvPr id="17" name="Group 16">
            <a:extLst>
              <a:ext uri="{FF2B5EF4-FFF2-40B4-BE49-F238E27FC236}">
                <a16:creationId xmlns:a16="http://schemas.microsoft.com/office/drawing/2014/main" id="{E98F402C-5254-2E4E-87B7-7DB3601F1C89}"/>
              </a:ext>
            </a:extLst>
          </p:cNvPr>
          <p:cNvGrpSpPr/>
          <p:nvPr/>
        </p:nvGrpSpPr>
        <p:grpSpPr>
          <a:xfrm>
            <a:off x="3352800" y="1524000"/>
            <a:ext cx="914400" cy="838200"/>
            <a:chOff x="3352800" y="1524000"/>
            <a:chExt cx="914400" cy="838200"/>
          </a:xfrm>
        </p:grpSpPr>
        <p:sp>
          <p:nvSpPr>
            <p:cNvPr id="11" name="Oval 10">
              <a:extLst>
                <a:ext uri="{FF2B5EF4-FFF2-40B4-BE49-F238E27FC236}">
                  <a16:creationId xmlns:a16="http://schemas.microsoft.com/office/drawing/2014/main" id="{C409C8A8-0AB5-9449-AEDF-6A4D3220A79E}"/>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13" name="Graphic 12" descr="Thumbs up sign">
              <a:extLst>
                <a:ext uri="{FF2B5EF4-FFF2-40B4-BE49-F238E27FC236}">
                  <a16:creationId xmlns:a16="http://schemas.microsoft.com/office/drawing/2014/main" id="{88003D89-4C87-BC48-BA58-4FCB5B63E4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grpSp>
        <p:nvGrpSpPr>
          <p:cNvPr id="18" name="Group 17">
            <a:extLst>
              <a:ext uri="{FF2B5EF4-FFF2-40B4-BE49-F238E27FC236}">
                <a16:creationId xmlns:a16="http://schemas.microsoft.com/office/drawing/2014/main" id="{2AD08BE9-65FF-E54A-9485-49C72ABF4BC1}"/>
              </a:ext>
            </a:extLst>
          </p:cNvPr>
          <p:cNvGrpSpPr/>
          <p:nvPr/>
        </p:nvGrpSpPr>
        <p:grpSpPr>
          <a:xfrm rot="10800000">
            <a:off x="7924800" y="1524000"/>
            <a:ext cx="914400" cy="838200"/>
            <a:chOff x="3352800" y="1524000"/>
            <a:chExt cx="914400" cy="838200"/>
          </a:xfrm>
        </p:grpSpPr>
        <p:sp>
          <p:nvSpPr>
            <p:cNvPr id="19" name="Oval 18">
              <a:extLst>
                <a:ext uri="{FF2B5EF4-FFF2-40B4-BE49-F238E27FC236}">
                  <a16:creationId xmlns:a16="http://schemas.microsoft.com/office/drawing/2014/main" id="{7FBC844D-7C76-9842-83A9-F4BCB3F794E4}"/>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Graphic 19" descr="Thumbs up sign">
              <a:extLst>
                <a:ext uri="{FF2B5EF4-FFF2-40B4-BE49-F238E27FC236}">
                  <a16:creationId xmlns:a16="http://schemas.microsoft.com/office/drawing/2014/main" id="{923EE15D-B971-024B-9868-45A556FCA7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sp>
        <p:nvSpPr>
          <p:cNvPr id="21" name="TextBox 20">
            <a:extLst>
              <a:ext uri="{FF2B5EF4-FFF2-40B4-BE49-F238E27FC236}">
                <a16:creationId xmlns:a16="http://schemas.microsoft.com/office/drawing/2014/main" id="{C926010F-1919-8F44-BCE9-02659B29E043}"/>
              </a:ext>
            </a:extLst>
          </p:cNvPr>
          <p:cNvSpPr txBox="1"/>
          <p:nvPr/>
        </p:nvSpPr>
        <p:spPr>
          <a:xfrm>
            <a:off x="2362200" y="2743200"/>
            <a:ext cx="2686929" cy="369332"/>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Purposefully present</a:t>
            </a:r>
          </a:p>
        </p:txBody>
      </p:sp>
      <p:sp>
        <p:nvSpPr>
          <p:cNvPr id="22" name="TextBox 21">
            <a:extLst>
              <a:ext uri="{FF2B5EF4-FFF2-40B4-BE49-F238E27FC236}">
                <a16:creationId xmlns:a16="http://schemas.microsoft.com/office/drawing/2014/main" id="{1638AF03-D50E-064E-B3E6-68B44A79C25F}"/>
              </a:ext>
            </a:extLst>
          </p:cNvPr>
          <p:cNvSpPr txBox="1"/>
          <p:nvPr/>
        </p:nvSpPr>
        <p:spPr>
          <a:xfrm>
            <a:off x="7086600" y="2514600"/>
            <a:ext cx="2686929" cy="646331"/>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Stuck in past or worried about future</a:t>
            </a:r>
          </a:p>
        </p:txBody>
      </p:sp>
    </p:spTree>
    <p:extLst>
      <p:ext uri="{BB962C8B-B14F-4D97-AF65-F5344CB8AC3E}">
        <p14:creationId xmlns:p14="http://schemas.microsoft.com/office/powerpoint/2010/main" val="4130274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itle 1">
            <a:extLst>
              <a:ext uri="{FF2B5EF4-FFF2-40B4-BE49-F238E27FC236}">
                <a16:creationId xmlns:a16="http://schemas.microsoft.com/office/drawing/2014/main" id="{49663DB0-69D9-1442-87C2-69AF583ABE61}"/>
              </a:ext>
            </a:extLst>
          </p:cNvPr>
          <p:cNvSpPr txBox="1">
            <a:spLocks/>
          </p:cNvSpPr>
          <p:nvPr/>
        </p:nvSpPr>
        <p:spPr>
          <a:xfrm>
            <a:off x="1617038" y="304800"/>
            <a:ext cx="8957923"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909A3B"/>
                </a:solidFill>
                <a:latin typeface="Arial"/>
                <a:cs typeface="Arial"/>
              </a:rPr>
              <a:t>Mindful</a:t>
            </a:r>
            <a:r>
              <a:rPr lang="en-US">
                <a:latin typeface="Arial"/>
                <a:cs typeface="Arial"/>
              </a:rPr>
              <a:t> </a:t>
            </a:r>
            <a:r>
              <a:rPr lang="en-US">
                <a:solidFill>
                  <a:srgbClr val="36557C"/>
                </a:solidFill>
                <a:latin typeface="Arial"/>
                <a:cs typeface="Arial"/>
              </a:rPr>
              <a:t>vs. Mind Full</a:t>
            </a:r>
          </a:p>
        </p:txBody>
      </p:sp>
      <p:sp>
        <p:nvSpPr>
          <p:cNvPr id="7" name="Rectangle 6">
            <a:extLst>
              <a:ext uri="{FF2B5EF4-FFF2-40B4-BE49-F238E27FC236}">
                <a16:creationId xmlns:a16="http://schemas.microsoft.com/office/drawing/2014/main" id="{D97FC311-8749-1845-8D9C-A86DFC0EB1BC}"/>
              </a:ext>
            </a:extLst>
          </p:cNvPr>
          <p:cNvSpPr/>
          <p:nvPr/>
        </p:nvSpPr>
        <p:spPr>
          <a:xfrm>
            <a:off x="1981200" y="1905000"/>
            <a:ext cx="3581400" cy="39624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9CF630BC-378A-C148-B8B6-F722A1A43FC2}"/>
              </a:ext>
            </a:extLst>
          </p:cNvPr>
          <p:cNvSpPr/>
          <p:nvPr/>
        </p:nvSpPr>
        <p:spPr>
          <a:xfrm>
            <a:off x="6629400" y="1905000"/>
            <a:ext cx="3581400" cy="40386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 name="Rectangle 8">
            <a:extLst>
              <a:ext uri="{FF2B5EF4-FFF2-40B4-BE49-F238E27FC236}">
                <a16:creationId xmlns:a16="http://schemas.microsoft.com/office/drawing/2014/main" id="{38789E47-711C-0C4F-A67F-43668F43C72B}"/>
              </a:ext>
            </a:extLst>
          </p:cNvPr>
          <p:cNvSpPr/>
          <p:nvPr/>
        </p:nvSpPr>
        <p:spPr>
          <a:xfrm>
            <a:off x="1905000" y="1828800"/>
            <a:ext cx="3581400" cy="39624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Rectangle 9">
            <a:extLst>
              <a:ext uri="{FF2B5EF4-FFF2-40B4-BE49-F238E27FC236}">
                <a16:creationId xmlns:a16="http://schemas.microsoft.com/office/drawing/2014/main" id="{8F989F79-3358-574C-8004-AFF1FA71CDB1}"/>
              </a:ext>
            </a:extLst>
          </p:cNvPr>
          <p:cNvSpPr/>
          <p:nvPr/>
        </p:nvSpPr>
        <p:spPr>
          <a:xfrm>
            <a:off x="6553200" y="1828800"/>
            <a:ext cx="3581400" cy="403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nvGrpSpPr>
          <p:cNvPr id="17" name="Group 16">
            <a:extLst>
              <a:ext uri="{FF2B5EF4-FFF2-40B4-BE49-F238E27FC236}">
                <a16:creationId xmlns:a16="http://schemas.microsoft.com/office/drawing/2014/main" id="{E98F402C-5254-2E4E-87B7-7DB3601F1C89}"/>
              </a:ext>
            </a:extLst>
          </p:cNvPr>
          <p:cNvGrpSpPr/>
          <p:nvPr/>
        </p:nvGrpSpPr>
        <p:grpSpPr>
          <a:xfrm>
            <a:off x="3352800" y="1524000"/>
            <a:ext cx="914400" cy="838200"/>
            <a:chOff x="3352800" y="1524000"/>
            <a:chExt cx="914400" cy="838200"/>
          </a:xfrm>
        </p:grpSpPr>
        <p:sp>
          <p:nvSpPr>
            <p:cNvPr id="11" name="Oval 10">
              <a:extLst>
                <a:ext uri="{FF2B5EF4-FFF2-40B4-BE49-F238E27FC236}">
                  <a16:creationId xmlns:a16="http://schemas.microsoft.com/office/drawing/2014/main" id="{C409C8A8-0AB5-9449-AEDF-6A4D3220A79E}"/>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13" name="Graphic 12" descr="Thumbs up sign">
              <a:extLst>
                <a:ext uri="{FF2B5EF4-FFF2-40B4-BE49-F238E27FC236}">
                  <a16:creationId xmlns:a16="http://schemas.microsoft.com/office/drawing/2014/main" id="{88003D89-4C87-BC48-BA58-4FCB5B63E4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grpSp>
        <p:nvGrpSpPr>
          <p:cNvPr id="18" name="Group 17">
            <a:extLst>
              <a:ext uri="{FF2B5EF4-FFF2-40B4-BE49-F238E27FC236}">
                <a16:creationId xmlns:a16="http://schemas.microsoft.com/office/drawing/2014/main" id="{2AD08BE9-65FF-E54A-9485-49C72ABF4BC1}"/>
              </a:ext>
            </a:extLst>
          </p:cNvPr>
          <p:cNvGrpSpPr/>
          <p:nvPr/>
        </p:nvGrpSpPr>
        <p:grpSpPr>
          <a:xfrm rot="10800000">
            <a:off x="7924800" y="1524000"/>
            <a:ext cx="914400" cy="838200"/>
            <a:chOff x="3352800" y="1524000"/>
            <a:chExt cx="914400" cy="838200"/>
          </a:xfrm>
        </p:grpSpPr>
        <p:sp>
          <p:nvSpPr>
            <p:cNvPr id="19" name="Oval 18">
              <a:extLst>
                <a:ext uri="{FF2B5EF4-FFF2-40B4-BE49-F238E27FC236}">
                  <a16:creationId xmlns:a16="http://schemas.microsoft.com/office/drawing/2014/main" id="{7FBC844D-7C76-9842-83A9-F4BCB3F794E4}"/>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Graphic 19" descr="Thumbs up sign">
              <a:extLst>
                <a:ext uri="{FF2B5EF4-FFF2-40B4-BE49-F238E27FC236}">
                  <a16:creationId xmlns:a16="http://schemas.microsoft.com/office/drawing/2014/main" id="{923EE15D-B971-024B-9868-45A556FCA7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sp>
        <p:nvSpPr>
          <p:cNvPr id="21" name="TextBox 20">
            <a:extLst>
              <a:ext uri="{FF2B5EF4-FFF2-40B4-BE49-F238E27FC236}">
                <a16:creationId xmlns:a16="http://schemas.microsoft.com/office/drawing/2014/main" id="{C926010F-1919-8F44-BCE9-02659B29E043}"/>
              </a:ext>
            </a:extLst>
          </p:cNvPr>
          <p:cNvSpPr txBox="1"/>
          <p:nvPr/>
        </p:nvSpPr>
        <p:spPr>
          <a:xfrm>
            <a:off x="2362200" y="2743200"/>
            <a:ext cx="2686929" cy="1200329"/>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Purposefully present</a:t>
            </a:r>
          </a:p>
          <a:p>
            <a:pPr algn="ctr"/>
            <a:endParaRPr lang="en-US">
              <a:solidFill>
                <a:schemeClr val="bg1"/>
              </a:solidFill>
              <a:latin typeface="Arial"/>
              <a:cs typeface="Arial"/>
            </a:endParaRPr>
          </a:p>
          <a:p>
            <a:pPr algn="ctr"/>
            <a:r>
              <a:rPr lang="en-US" dirty="0">
                <a:solidFill>
                  <a:schemeClr val="bg1"/>
                </a:solidFill>
                <a:latin typeface="Arial"/>
                <a:cs typeface="Arial"/>
              </a:rPr>
              <a:t>Intentional decision-making</a:t>
            </a:r>
          </a:p>
        </p:txBody>
      </p:sp>
      <p:sp>
        <p:nvSpPr>
          <p:cNvPr id="22" name="TextBox 21">
            <a:extLst>
              <a:ext uri="{FF2B5EF4-FFF2-40B4-BE49-F238E27FC236}">
                <a16:creationId xmlns:a16="http://schemas.microsoft.com/office/drawing/2014/main" id="{1638AF03-D50E-064E-B3E6-68B44A79C25F}"/>
              </a:ext>
            </a:extLst>
          </p:cNvPr>
          <p:cNvSpPr txBox="1"/>
          <p:nvPr/>
        </p:nvSpPr>
        <p:spPr>
          <a:xfrm>
            <a:off x="7086600" y="2514600"/>
            <a:ext cx="2686929" cy="1754326"/>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Stuck in past or worried about future</a:t>
            </a:r>
          </a:p>
          <a:p>
            <a:pPr algn="ctr"/>
            <a:endParaRPr lang="en-US">
              <a:solidFill>
                <a:schemeClr val="bg1"/>
              </a:solidFill>
              <a:latin typeface="Arial"/>
              <a:cs typeface="Arial"/>
            </a:endParaRPr>
          </a:p>
          <a:p>
            <a:pPr algn="ctr"/>
            <a:r>
              <a:rPr lang="en-US" dirty="0">
                <a:solidFill>
                  <a:schemeClr val="bg1"/>
                </a:solidFill>
                <a:latin typeface="Arial"/>
                <a:cs typeface="Arial"/>
              </a:rPr>
              <a:t>Operating on “autopilot”</a:t>
            </a:r>
          </a:p>
          <a:p>
            <a:pPr algn="ctr"/>
            <a:endParaRPr lang="en-US">
              <a:solidFill>
                <a:schemeClr val="bg1"/>
              </a:solidFill>
              <a:latin typeface="Arial"/>
              <a:cs typeface="Arial"/>
            </a:endParaRPr>
          </a:p>
          <a:p>
            <a:pPr algn="ctr"/>
            <a:r>
              <a:rPr lang="en-US" dirty="0">
                <a:solidFill>
                  <a:schemeClr val="bg1"/>
                </a:solidFill>
                <a:latin typeface="Arial"/>
                <a:cs typeface="Arial"/>
              </a:rPr>
              <a:t>Reactive snap decisions</a:t>
            </a:r>
          </a:p>
        </p:txBody>
      </p:sp>
    </p:spTree>
    <p:extLst>
      <p:ext uri="{BB962C8B-B14F-4D97-AF65-F5344CB8AC3E}">
        <p14:creationId xmlns:p14="http://schemas.microsoft.com/office/powerpoint/2010/main" val="3423350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itle 1">
            <a:extLst>
              <a:ext uri="{FF2B5EF4-FFF2-40B4-BE49-F238E27FC236}">
                <a16:creationId xmlns:a16="http://schemas.microsoft.com/office/drawing/2014/main" id="{49663DB0-69D9-1442-87C2-69AF583ABE61}"/>
              </a:ext>
            </a:extLst>
          </p:cNvPr>
          <p:cNvSpPr txBox="1">
            <a:spLocks/>
          </p:cNvSpPr>
          <p:nvPr/>
        </p:nvSpPr>
        <p:spPr>
          <a:xfrm>
            <a:off x="1617038" y="304800"/>
            <a:ext cx="8957923"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909A3B"/>
                </a:solidFill>
                <a:latin typeface="Arial"/>
                <a:cs typeface="Arial"/>
              </a:rPr>
              <a:t>Mindful</a:t>
            </a:r>
            <a:r>
              <a:rPr lang="en-US">
                <a:latin typeface="Arial"/>
                <a:cs typeface="Arial"/>
              </a:rPr>
              <a:t> </a:t>
            </a:r>
            <a:r>
              <a:rPr lang="en-US">
                <a:solidFill>
                  <a:srgbClr val="36557C"/>
                </a:solidFill>
                <a:latin typeface="Arial"/>
                <a:cs typeface="Arial"/>
              </a:rPr>
              <a:t>vs. Mind Full</a:t>
            </a:r>
          </a:p>
        </p:txBody>
      </p:sp>
      <p:sp>
        <p:nvSpPr>
          <p:cNvPr id="7" name="Rectangle 6">
            <a:extLst>
              <a:ext uri="{FF2B5EF4-FFF2-40B4-BE49-F238E27FC236}">
                <a16:creationId xmlns:a16="http://schemas.microsoft.com/office/drawing/2014/main" id="{D97FC311-8749-1845-8D9C-A86DFC0EB1BC}"/>
              </a:ext>
            </a:extLst>
          </p:cNvPr>
          <p:cNvSpPr/>
          <p:nvPr/>
        </p:nvSpPr>
        <p:spPr>
          <a:xfrm>
            <a:off x="1981200" y="1905000"/>
            <a:ext cx="3581400" cy="39624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9CF630BC-378A-C148-B8B6-F722A1A43FC2}"/>
              </a:ext>
            </a:extLst>
          </p:cNvPr>
          <p:cNvSpPr/>
          <p:nvPr/>
        </p:nvSpPr>
        <p:spPr>
          <a:xfrm>
            <a:off x="6629400" y="1905000"/>
            <a:ext cx="3581400" cy="40386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 name="Rectangle 8">
            <a:extLst>
              <a:ext uri="{FF2B5EF4-FFF2-40B4-BE49-F238E27FC236}">
                <a16:creationId xmlns:a16="http://schemas.microsoft.com/office/drawing/2014/main" id="{38789E47-711C-0C4F-A67F-43668F43C72B}"/>
              </a:ext>
            </a:extLst>
          </p:cNvPr>
          <p:cNvSpPr/>
          <p:nvPr/>
        </p:nvSpPr>
        <p:spPr>
          <a:xfrm>
            <a:off x="1905000" y="1828800"/>
            <a:ext cx="3581400" cy="39624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Rectangle 9">
            <a:extLst>
              <a:ext uri="{FF2B5EF4-FFF2-40B4-BE49-F238E27FC236}">
                <a16:creationId xmlns:a16="http://schemas.microsoft.com/office/drawing/2014/main" id="{8F989F79-3358-574C-8004-AFF1FA71CDB1}"/>
              </a:ext>
            </a:extLst>
          </p:cNvPr>
          <p:cNvSpPr/>
          <p:nvPr/>
        </p:nvSpPr>
        <p:spPr>
          <a:xfrm>
            <a:off x="6553200" y="1828800"/>
            <a:ext cx="3581400" cy="403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nvGrpSpPr>
          <p:cNvPr id="17" name="Group 16">
            <a:extLst>
              <a:ext uri="{FF2B5EF4-FFF2-40B4-BE49-F238E27FC236}">
                <a16:creationId xmlns:a16="http://schemas.microsoft.com/office/drawing/2014/main" id="{E98F402C-5254-2E4E-87B7-7DB3601F1C89}"/>
              </a:ext>
            </a:extLst>
          </p:cNvPr>
          <p:cNvGrpSpPr/>
          <p:nvPr/>
        </p:nvGrpSpPr>
        <p:grpSpPr>
          <a:xfrm>
            <a:off x="3352800" y="1524000"/>
            <a:ext cx="914400" cy="838200"/>
            <a:chOff x="3352800" y="1524000"/>
            <a:chExt cx="914400" cy="838200"/>
          </a:xfrm>
        </p:grpSpPr>
        <p:sp>
          <p:nvSpPr>
            <p:cNvPr id="11" name="Oval 10">
              <a:extLst>
                <a:ext uri="{FF2B5EF4-FFF2-40B4-BE49-F238E27FC236}">
                  <a16:creationId xmlns:a16="http://schemas.microsoft.com/office/drawing/2014/main" id="{C409C8A8-0AB5-9449-AEDF-6A4D3220A79E}"/>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13" name="Graphic 12" descr="Thumbs up sign">
              <a:extLst>
                <a:ext uri="{FF2B5EF4-FFF2-40B4-BE49-F238E27FC236}">
                  <a16:creationId xmlns:a16="http://schemas.microsoft.com/office/drawing/2014/main" id="{88003D89-4C87-BC48-BA58-4FCB5B63E4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grpSp>
        <p:nvGrpSpPr>
          <p:cNvPr id="18" name="Group 17">
            <a:extLst>
              <a:ext uri="{FF2B5EF4-FFF2-40B4-BE49-F238E27FC236}">
                <a16:creationId xmlns:a16="http://schemas.microsoft.com/office/drawing/2014/main" id="{2AD08BE9-65FF-E54A-9485-49C72ABF4BC1}"/>
              </a:ext>
            </a:extLst>
          </p:cNvPr>
          <p:cNvGrpSpPr/>
          <p:nvPr/>
        </p:nvGrpSpPr>
        <p:grpSpPr>
          <a:xfrm rot="10800000">
            <a:off x="7924800" y="1524000"/>
            <a:ext cx="914400" cy="838200"/>
            <a:chOff x="3352800" y="1524000"/>
            <a:chExt cx="914400" cy="838200"/>
          </a:xfrm>
        </p:grpSpPr>
        <p:sp>
          <p:nvSpPr>
            <p:cNvPr id="19" name="Oval 18">
              <a:extLst>
                <a:ext uri="{FF2B5EF4-FFF2-40B4-BE49-F238E27FC236}">
                  <a16:creationId xmlns:a16="http://schemas.microsoft.com/office/drawing/2014/main" id="{7FBC844D-7C76-9842-83A9-F4BCB3F794E4}"/>
                </a:ext>
              </a:extLst>
            </p:cNvPr>
            <p:cNvSpPr/>
            <p:nvPr/>
          </p:nvSpPr>
          <p:spPr>
            <a:xfrm>
              <a:off x="3352800" y="1524000"/>
              <a:ext cx="914400" cy="838200"/>
            </a:xfrm>
            <a:prstGeom prst="ellipse">
              <a:avLst/>
            </a:prstGeom>
            <a:solidFill>
              <a:schemeClr val="bg1"/>
            </a:solidFill>
            <a:ln w="3810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0" name="Graphic 19" descr="Thumbs up sign">
              <a:extLst>
                <a:ext uri="{FF2B5EF4-FFF2-40B4-BE49-F238E27FC236}">
                  <a16:creationId xmlns:a16="http://schemas.microsoft.com/office/drawing/2014/main" id="{923EE15D-B971-024B-9868-45A556FCA7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200" y="1600200"/>
              <a:ext cx="685800" cy="685800"/>
            </a:xfrm>
            <a:prstGeom prst="rect">
              <a:avLst/>
            </a:prstGeom>
          </p:spPr>
        </p:pic>
      </p:grpSp>
      <p:sp>
        <p:nvSpPr>
          <p:cNvPr id="21" name="TextBox 20">
            <a:extLst>
              <a:ext uri="{FF2B5EF4-FFF2-40B4-BE49-F238E27FC236}">
                <a16:creationId xmlns:a16="http://schemas.microsoft.com/office/drawing/2014/main" id="{C926010F-1919-8F44-BCE9-02659B29E043}"/>
              </a:ext>
            </a:extLst>
          </p:cNvPr>
          <p:cNvSpPr txBox="1"/>
          <p:nvPr/>
        </p:nvSpPr>
        <p:spPr>
          <a:xfrm>
            <a:off x="2362200" y="2743200"/>
            <a:ext cx="2686929" cy="2862322"/>
          </a:xfrm>
          <a:prstGeom prst="rect">
            <a:avLst/>
          </a:prstGeom>
          <a:noFill/>
        </p:spPr>
        <p:txBody>
          <a:bodyPr wrap="square" rtlCol="0">
            <a:spAutoFit/>
          </a:bodyPr>
          <a:lstStyle/>
          <a:p>
            <a:pPr algn="ctr"/>
            <a:r>
              <a:rPr lang="en-US">
                <a:solidFill>
                  <a:schemeClr val="bg1"/>
                </a:solidFill>
                <a:latin typeface="Arial"/>
                <a:cs typeface="Arial"/>
              </a:rPr>
              <a:t>Purposefully present</a:t>
            </a:r>
          </a:p>
          <a:p>
            <a:pPr algn="ctr"/>
            <a:endParaRPr lang="en-US">
              <a:solidFill>
                <a:schemeClr val="bg1"/>
              </a:solidFill>
              <a:latin typeface="Arial"/>
              <a:cs typeface="Arial"/>
            </a:endParaRPr>
          </a:p>
          <a:p>
            <a:pPr algn="ctr"/>
            <a:r>
              <a:rPr lang="en-US">
                <a:solidFill>
                  <a:schemeClr val="bg1"/>
                </a:solidFill>
                <a:latin typeface="Arial"/>
                <a:cs typeface="Arial"/>
              </a:rPr>
              <a:t>Intentional decision-making</a:t>
            </a:r>
          </a:p>
          <a:p>
            <a:pPr algn="ctr"/>
            <a:endParaRPr lang="en-US">
              <a:solidFill>
                <a:schemeClr val="bg1"/>
              </a:solidFill>
              <a:latin typeface="Arial"/>
              <a:cs typeface="Arial"/>
            </a:endParaRPr>
          </a:p>
          <a:p>
            <a:pPr algn="ctr"/>
            <a:r>
              <a:rPr lang="en-US">
                <a:solidFill>
                  <a:schemeClr val="bg1"/>
                </a:solidFill>
                <a:latin typeface="Arial"/>
                <a:cs typeface="Arial"/>
              </a:rPr>
              <a:t>Fully experience what you are doing</a:t>
            </a:r>
          </a:p>
          <a:p>
            <a:pPr algn="ctr"/>
            <a:endParaRPr lang="en-US">
              <a:solidFill>
                <a:schemeClr val="bg1"/>
              </a:solidFill>
              <a:latin typeface="Arial"/>
              <a:cs typeface="Arial"/>
            </a:endParaRPr>
          </a:p>
          <a:p>
            <a:pPr algn="ctr"/>
            <a:r>
              <a:rPr lang="en-US">
                <a:solidFill>
                  <a:schemeClr val="bg1"/>
                </a:solidFill>
                <a:latin typeface="Arial"/>
                <a:cs typeface="Arial"/>
              </a:rPr>
              <a:t>Brain gets a break from endless chatter</a:t>
            </a:r>
          </a:p>
        </p:txBody>
      </p:sp>
      <p:sp>
        <p:nvSpPr>
          <p:cNvPr id="22" name="TextBox 21">
            <a:extLst>
              <a:ext uri="{FF2B5EF4-FFF2-40B4-BE49-F238E27FC236}">
                <a16:creationId xmlns:a16="http://schemas.microsoft.com/office/drawing/2014/main" id="{1638AF03-D50E-064E-B3E6-68B44A79C25F}"/>
              </a:ext>
            </a:extLst>
          </p:cNvPr>
          <p:cNvSpPr txBox="1"/>
          <p:nvPr/>
        </p:nvSpPr>
        <p:spPr>
          <a:xfrm>
            <a:off x="7086600" y="2514600"/>
            <a:ext cx="2686929" cy="3139321"/>
          </a:xfrm>
          <a:prstGeom prst="rect">
            <a:avLst/>
          </a:prstGeom>
          <a:noFill/>
        </p:spPr>
        <p:txBody>
          <a:bodyPr wrap="square" rtlCol="0">
            <a:spAutoFit/>
          </a:bodyPr>
          <a:lstStyle/>
          <a:p>
            <a:pPr algn="ctr"/>
            <a:r>
              <a:rPr lang="en-US">
                <a:solidFill>
                  <a:schemeClr val="bg1"/>
                </a:solidFill>
                <a:latin typeface="Arial"/>
                <a:cs typeface="Arial"/>
              </a:rPr>
              <a:t>Stuck in past or worried about future</a:t>
            </a:r>
          </a:p>
          <a:p>
            <a:pPr algn="ctr"/>
            <a:endParaRPr lang="en-US">
              <a:solidFill>
                <a:schemeClr val="bg1"/>
              </a:solidFill>
              <a:latin typeface="Arial"/>
              <a:cs typeface="Arial"/>
            </a:endParaRPr>
          </a:p>
          <a:p>
            <a:pPr algn="ctr"/>
            <a:r>
              <a:rPr lang="en-US">
                <a:solidFill>
                  <a:schemeClr val="bg1"/>
                </a:solidFill>
                <a:latin typeface="Arial"/>
                <a:cs typeface="Arial"/>
              </a:rPr>
              <a:t>Operating on “autopilot”</a:t>
            </a:r>
          </a:p>
          <a:p>
            <a:pPr algn="ctr"/>
            <a:endParaRPr lang="en-US">
              <a:solidFill>
                <a:schemeClr val="bg1"/>
              </a:solidFill>
              <a:latin typeface="Arial"/>
              <a:cs typeface="Arial"/>
            </a:endParaRPr>
          </a:p>
          <a:p>
            <a:pPr algn="ctr"/>
            <a:r>
              <a:rPr lang="en-US">
                <a:solidFill>
                  <a:schemeClr val="bg1"/>
                </a:solidFill>
                <a:latin typeface="Arial"/>
                <a:cs typeface="Arial"/>
              </a:rPr>
              <a:t>Reactive snap decisions</a:t>
            </a:r>
          </a:p>
          <a:p>
            <a:pPr algn="ctr"/>
            <a:endParaRPr lang="en-US">
              <a:solidFill>
                <a:schemeClr val="bg1"/>
              </a:solidFill>
              <a:latin typeface="Arial"/>
              <a:cs typeface="Arial"/>
            </a:endParaRPr>
          </a:p>
          <a:p>
            <a:pPr algn="ctr"/>
            <a:r>
              <a:rPr lang="en-US">
                <a:solidFill>
                  <a:schemeClr val="bg1"/>
                </a:solidFill>
                <a:latin typeface="Arial"/>
                <a:cs typeface="Arial"/>
              </a:rPr>
              <a:t>Trying to multitask and missing what’s important</a:t>
            </a:r>
          </a:p>
          <a:p>
            <a:pPr algn="ctr"/>
            <a:endParaRPr lang="en-US">
              <a:solidFill>
                <a:schemeClr val="bg1"/>
              </a:solidFill>
              <a:latin typeface="Arial"/>
              <a:cs typeface="Arial"/>
            </a:endParaRPr>
          </a:p>
          <a:p>
            <a:pPr algn="ctr"/>
            <a:r>
              <a:rPr lang="en-US">
                <a:solidFill>
                  <a:schemeClr val="bg1"/>
                </a:solidFill>
                <a:latin typeface="Arial"/>
                <a:cs typeface="Arial"/>
              </a:rPr>
              <a:t>Continue feeling stressed</a:t>
            </a:r>
          </a:p>
        </p:txBody>
      </p:sp>
    </p:spTree>
    <p:extLst>
      <p:ext uri="{BB962C8B-B14F-4D97-AF65-F5344CB8AC3E}">
        <p14:creationId xmlns:p14="http://schemas.microsoft.com/office/powerpoint/2010/main" val="221126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road, orange, grass&#10;&#10;Description automatically generated">
            <a:extLst>
              <a:ext uri="{FF2B5EF4-FFF2-40B4-BE49-F238E27FC236}">
                <a16:creationId xmlns:a16="http://schemas.microsoft.com/office/drawing/2014/main" id="{9F4FB2EB-2DDC-6C46-8755-414B87BC0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301" b="33584"/>
          <a:stretch/>
        </p:blipFill>
        <p:spPr>
          <a:xfrm>
            <a:off x="467620" y="6513"/>
            <a:ext cx="12192001" cy="2043390"/>
          </a:xfrm>
          <a:prstGeom prst="rect">
            <a:avLst/>
          </a:prstGeom>
        </p:spPr>
      </p:pic>
      <p:sp>
        <p:nvSpPr>
          <p:cNvPr id="9" name="Rectangle 8">
            <a:extLst>
              <a:ext uri="{FF2B5EF4-FFF2-40B4-BE49-F238E27FC236}">
                <a16:creationId xmlns:a16="http://schemas.microsoft.com/office/drawing/2014/main" id="{EB47D497-43CB-D945-8076-841926813F58}"/>
              </a:ext>
            </a:extLst>
          </p:cNvPr>
          <p:cNvSpPr/>
          <p:nvPr/>
        </p:nvSpPr>
        <p:spPr>
          <a:xfrm>
            <a:off x="468923" y="0"/>
            <a:ext cx="12185486" cy="2050888"/>
          </a:xfrm>
          <a:prstGeom prst="rect">
            <a:avLst/>
          </a:prstGeom>
          <a:solidFill>
            <a:srgbClr val="36557C">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0" y="2743200"/>
            <a:ext cx="3225800" cy="2425700"/>
          </a:xfrm>
          <a:prstGeom prst="rect">
            <a:avLst/>
          </a:prstGeom>
        </p:spPr>
      </p:pic>
      <p:sp>
        <p:nvSpPr>
          <p:cNvPr id="10" name="Content Placeholder 2">
            <a:extLst>
              <a:ext uri="{FF2B5EF4-FFF2-40B4-BE49-F238E27FC236}">
                <a16:creationId xmlns:a16="http://schemas.microsoft.com/office/drawing/2014/main" id="{D963FBC4-9E50-4256-AB25-122EFEBE3F07}"/>
              </a:ext>
            </a:extLst>
          </p:cNvPr>
          <p:cNvSpPr>
            <a:spLocks noGrp="1"/>
          </p:cNvSpPr>
          <p:nvPr/>
        </p:nvSpPr>
        <p:spPr>
          <a:xfrm>
            <a:off x="7086600" y="2743200"/>
            <a:ext cx="4572000" cy="3862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a:cs typeface="Arial"/>
              </a:rPr>
              <a:t>Between stimulus and response there is a space. In that space is our power to choose our response. In our response lies our growth and our freedom.</a:t>
            </a:r>
          </a:p>
          <a:p>
            <a:pPr marL="0" indent="0">
              <a:buNone/>
            </a:pPr>
            <a:endParaRPr lang="en-US">
              <a:latin typeface="Arial"/>
              <a:cs typeface="Arial"/>
            </a:endParaRPr>
          </a:p>
          <a:p>
            <a:pPr marL="0" indent="0">
              <a:buNone/>
            </a:pPr>
            <a:r>
              <a:rPr lang="en-US" sz="2000" dirty="0">
                <a:latin typeface="Arial"/>
                <a:cs typeface="Arial"/>
              </a:rPr>
              <a:t>Vicktor E. Frankl</a:t>
            </a:r>
          </a:p>
        </p:txBody>
      </p:sp>
      <p:sp>
        <p:nvSpPr>
          <p:cNvPr id="11" name="Rectangle 10">
            <a:extLst>
              <a:ext uri="{FF2B5EF4-FFF2-40B4-BE49-F238E27FC236}">
                <a16:creationId xmlns:a16="http://schemas.microsoft.com/office/drawing/2014/main" id="{ABE3FE32-A2FB-492B-879D-321B30CF683B}"/>
              </a:ext>
            </a:extLst>
          </p:cNvPr>
          <p:cNvSpPr/>
          <p:nvPr/>
        </p:nvSpPr>
        <p:spPr>
          <a:xfrm>
            <a:off x="6477000" y="1981200"/>
            <a:ext cx="684803"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12" name="Rectangle 11">
            <a:extLst>
              <a:ext uri="{FF2B5EF4-FFF2-40B4-BE49-F238E27FC236}">
                <a16:creationId xmlns:a16="http://schemas.microsoft.com/office/drawing/2014/main" id="{A883C967-858E-43D6-A42A-88BA006BF2C9}"/>
              </a:ext>
            </a:extLst>
          </p:cNvPr>
          <p:cNvSpPr/>
          <p:nvPr/>
        </p:nvSpPr>
        <p:spPr>
          <a:xfrm rot="10800000">
            <a:off x="11277600" y="4335462"/>
            <a:ext cx="684803"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4006100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road, orange, grass&#10;&#10;Description automatically generated">
            <a:extLst>
              <a:ext uri="{FF2B5EF4-FFF2-40B4-BE49-F238E27FC236}">
                <a16:creationId xmlns:a16="http://schemas.microsoft.com/office/drawing/2014/main" id="{9F4FB2EB-2DDC-6C46-8755-414B87BC0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301" b="33584"/>
          <a:stretch/>
        </p:blipFill>
        <p:spPr>
          <a:xfrm>
            <a:off x="467620" y="6513"/>
            <a:ext cx="12192001" cy="2043390"/>
          </a:xfrm>
          <a:prstGeom prst="rect">
            <a:avLst/>
          </a:prstGeom>
        </p:spPr>
      </p:pic>
      <p:sp>
        <p:nvSpPr>
          <p:cNvPr id="9" name="Rectangle 8">
            <a:extLst>
              <a:ext uri="{FF2B5EF4-FFF2-40B4-BE49-F238E27FC236}">
                <a16:creationId xmlns:a16="http://schemas.microsoft.com/office/drawing/2014/main" id="{EB47D497-43CB-D945-8076-841926813F58}"/>
              </a:ext>
            </a:extLst>
          </p:cNvPr>
          <p:cNvSpPr/>
          <p:nvPr/>
        </p:nvSpPr>
        <p:spPr>
          <a:xfrm>
            <a:off x="468923" y="0"/>
            <a:ext cx="12185486" cy="2050888"/>
          </a:xfrm>
          <a:prstGeom prst="rect">
            <a:avLst/>
          </a:prstGeom>
          <a:solidFill>
            <a:srgbClr val="36557C">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3" name="Google Shape;1045;g8f5f19c364_0_639" descr="Diagram&#10;&#10;Description automatically generated">
            <a:extLst>
              <a:ext uri="{FF2B5EF4-FFF2-40B4-BE49-F238E27FC236}">
                <a16:creationId xmlns:a16="http://schemas.microsoft.com/office/drawing/2014/main" id="{CD536FBF-61F0-470E-A02A-3DED0FB2D78A}"/>
              </a:ext>
            </a:extLst>
          </p:cNvPr>
          <p:cNvPicPr preferRelativeResize="0"/>
          <p:nvPr/>
        </p:nvPicPr>
        <p:blipFill>
          <a:blip r:embed="rId4">
            <a:alphaModFix/>
          </a:blip>
          <a:stretch>
            <a:fillRect/>
          </a:stretch>
        </p:blipFill>
        <p:spPr>
          <a:xfrm>
            <a:off x="3531083" y="2590800"/>
            <a:ext cx="5075939" cy="3402798"/>
          </a:xfrm>
          <a:prstGeom prst="rect">
            <a:avLst/>
          </a:prstGeom>
          <a:noFill/>
          <a:ln>
            <a:noFill/>
          </a:ln>
        </p:spPr>
      </p:pic>
    </p:spTree>
    <p:extLst>
      <p:ext uri="{BB962C8B-B14F-4D97-AF65-F5344CB8AC3E}">
        <p14:creationId xmlns:p14="http://schemas.microsoft.com/office/powerpoint/2010/main" val="490258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92B1-D17A-49B9-B9AD-D37A48608CC3}"/>
              </a:ext>
            </a:extLst>
          </p:cNvPr>
          <p:cNvSpPr>
            <a:spLocks noGrp="1"/>
          </p:cNvSpPr>
          <p:nvPr>
            <p:ph type="title" idx="4294967295"/>
          </p:nvPr>
        </p:nvSpPr>
        <p:spPr>
          <a:xfrm>
            <a:off x="762651" y="228600"/>
            <a:ext cx="10668000" cy="1325563"/>
          </a:xfrm>
        </p:spPr>
        <p:txBody>
          <a:bodyPr>
            <a:normAutofit/>
          </a:bodyPr>
          <a:lstStyle/>
          <a:p>
            <a:pPr algn="ctr"/>
            <a:r>
              <a:rPr lang="en-US" dirty="0">
                <a:solidFill>
                  <a:srgbClr val="6A4A62"/>
                </a:solidFill>
                <a:latin typeface="Arial"/>
                <a:cs typeface="Arial"/>
                <a:sym typeface="Calibri"/>
              </a:rPr>
              <a:t>Your Brain on Mindfulness</a:t>
            </a:r>
            <a:endParaRPr lang="en-US" dirty="0">
              <a:latin typeface="Arial"/>
              <a:cs typeface="Arial"/>
            </a:endParaRPr>
          </a:p>
        </p:txBody>
      </p:sp>
      <p:sp>
        <p:nvSpPr>
          <p:cNvPr id="18" name="Triangle 17">
            <a:extLst>
              <a:ext uri="{FF2B5EF4-FFF2-40B4-BE49-F238E27FC236}">
                <a16:creationId xmlns:a16="http://schemas.microsoft.com/office/drawing/2014/main" id="{A92EF5E7-45B1-7E4F-BAD4-EC2458E26275}"/>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4" name="Picture 3" descr="A picture containing drawing&#10;&#10;Description automatically generated">
            <a:extLst>
              <a:ext uri="{FF2B5EF4-FFF2-40B4-BE49-F238E27FC236}">
                <a16:creationId xmlns:a16="http://schemas.microsoft.com/office/drawing/2014/main" id="{D661892B-6628-6644-BDAF-EDF26739D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835" y="1421199"/>
            <a:ext cx="5410200" cy="4127500"/>
          </a:xfrm>
          <a:prstGeom prst="rect">
            <a:avLst/>
          </a:prstGeom>
        </p:spPr>
      </p:pic>
      <p:sp>
        <p:nvSpPr>
          <p:cNvPr id="22" name="Rectangle 21">
            <a:extLst>
              <a:ext uri="{FF2B5EF4-FFF2-40B4-BE49-F238E27FC236}">
                <a16:creationId xmlns:a16="http://schemas.microsoft.com/office/drawing/2014/main" id="{6E1A26AD-900D-A044-9201-E18F61E83D5F}"/>
              </a:ext>
            </a:extLst>
          </p:cNvPr>
          <p:cNvSpPr/>
          <p:nvPr/>
        </p:nvSpPr>
        <p:spPr>
          <a:xfrm>
            <a:off x="1149513" y="2059354"/>
            <a:ext cx="4419600" cy="3416320"/>
          </a:xfrm>
          <a:prstGeom prst="rect">
            <a:avLst/>
          </a:prstGeom>
        </p:spPr>
        <p:txBody>
          <a:bodyPr wrap="square" lIns="91440" tIns="45720" rIns="91440" bIns="45720" anchor="ctr">
            <a:spAutoFit/>
          </a:bodyPr>
          <a:lstStyle/>
          <a:p>
            <a:r>
              <a:rPr lang="en-US" b="1" dirty="0">
                <a:solidFill>
                  <a:srgbClr val="36557C"/>
                </a:solidFill>
                <a:latin typeface="Arial"/>
                <a:cs typeface="Arial"/>
              </a:rPr>
              <a:t>Prefrontal Cortex</a:t>
            </a:r>
          </a:p>
          <a:p>
            <a:r>
              <a:rPr lang="en-US" dirty="0">
                <a:latin typeface="Arial"/>
                <a:cs typeface="Arial"/>
              </a:rPr>
              <a:t>essential in focusing, analysis, short-term memory and decision-making</a:t>
            </a:r>
          </a:p>
          <a:p>
            <a:endParaRPr lang="en-US">
              <a:latin typeface="Arial"/>
              <a:cs typeface="Arial"/>
            </a:endParaRPr>
          </a:p>
          <a:p>
            <a:r>
              <a:rPr lang="en-US" b="1" dirty="0">
                <a:solidFill>
                  <a:srgbClr val="36557C"/>
                </a:solidFill>
                <a:latin typeface="Arial"/>
                <a:cs typeface="Arial"/>
              </a:rPr>
              <a:t>Hippocampus</a:t>
            </a:r>
            <a:endParaRPr lang="en-US" dirty="0">
              <a:latin typeface="Calibri" panose="020F0502020204030204"/>
              <a:cs typeface="Calibri" panose="020F0502020204030204"/>
            </a:endParaRPr>
          </a:p>
          <a:p>
            <a:r>
              <a:rPr lang="en-US" dirty="0">
                <a:latin typeface="Arial"/>
                <a:cs typeface="Arial"/>
              </a:rPr>
              <a:t>cognition, learning, memory and the regulation of emotions</a:t>
            </a:r>
          </a:p>
          <a:p>
            <a:endParaRPr lang="en-US">
              <a:latin typeface="Arial"/>
              <a:cs typeface="Arial"/>
            </a:endParaRPr>
          </a:p>
          <a:p>
            <a:r>
              <a:rPr lang="en-US" b="1" dirty="0">
                <a:solidFill>
                  <a:srgbClr val="36557C"/>
                </a:solidFill>
                <a:latin typeface="Arial"/>
                <a:cs typeface="Arial"/>
              </a:rPr>
              <a:t>Amygdala</a:t>
            </a:r>
            <a:endParaRPr lang="en-US" dirty="0"/>
          </a:p>
          <a:p>
            <a:r>
              <a:rPr lang="en-US" dirty="0">
                <a:latin typeface="Arial"/>
                <a:cs typeface="Arial"/>
              </a:rPr>
              <a:t>human “fight or flight” mechanism; responsible for generating feelings of fear, anxiety and stress</a:t>
            </a:r>
          </a:p>
        </p:txBody>
      </p:sp>
      <p:sp>
        <p:nvSpPr>
          <p:cNvPr id="6" name="Rectangle 5">
            <a:extLst>
              <a:ext uri="{FF2B5EF4-FFF2-40B4-BE49-F238E27FC236}">
                <a16:creationId xmlns:a16="http://schemas.microsoft.com/office/drawing/2014/main" id="{EFF2C8CA-A5DC-EF4A-BAD2-4B8773968E35}"/>
              </a:ext>
            </a:extLst>
          </p:cNvPr>
          <p:cNvSpPr/>
          <p:nvPr/>
        </p:nvSpPr>
        <p:spPr>
          <a:xfrm>
            <a:off x="990600" y="1752600"/>
            <a:ext cx="4724400" cy="4038600"/>
          </a:xfrm>
          <a:prstGeom prst="rect">
            <a:avLst/>
          </a:prstGeom>
          <a:noFill/>
          <a:ln w="38100">
            <a:solidFill>
              <a:srgbClr val="909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C383F092-008B-1F47-B157-44DCFC02EE5F}"/>
              </a:ext>
            </a:extLst>
          </p:cNvPr>
          <p:cNvSpPr/>
          <p:nvPr/>
        </p:nvSpPr>
        <p:spPr>
          <a:xfrm>
            <a:off x="9906000" y="5410200"/>
            <a:ext cx="1731308" cy="276999"/>
          </a:xfrm>
          <a:prstGeom prst="rect">
            <a:avLst/>
          </a:prstGeom>
        </p:spPr>
        <p:txBody>
          <a:bodyPr wrap="none">
            <a:spAutoFit/>
          </a:bodyPr>
          <a:lstStyle/>
          <a:p>
            <a:r>
              <a:rPr lang="en-US" sz="1200">
                <a:latin typeface="Arial"/>
                <a:cs typeface="Arial"/>
              </a:rPr>
              <a:t>Image from </a:t>
            </a:r>
            <a:r>
              <a:rPr lang="en-US" sz="1200" err="1">
                <a:latin typeface="Arial"/>
                <a:cs typeface="Arial"/>
              </a:rPr>
              <a:t>mindfio.com</a:t>
            </a:r>
            <a:endParaRPr lang="en-US" sz="1200">
              <a:latin typeface="Arial"/>
              <a:cs typeface="Arial"/>
            </a:endParaRPr>
          </a:p>
        </p:txBody>
      </p:sp>
    </p:spTree>
    <p:extLst>
      <p:ext uri="{BB962C8B-B14F-4D97-AF65-F5344CB8AC3E}">
        <p14:creationId xmlns:p14="http://schemas.microsoft.com/office/powerpoint/2010/main" val="162035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4FD5B3-7F2A-43DF-ABFC-0452B7F2BA73}"/>
              </a:ext>
            </a:extLst>
          </p:cNvPr>
          <p:cNvSpPr>
            <a:spLocks noGrp="1"/>
          </p:cNvSpPr>
          <p:nvPr/>
        </p:nvSpPr>
        <p:spPr>
          <a:xfrm>
            <a:off x="6154212" y="319779"/>
            <a:ext cx="5537630" cy="124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Arial"/>
                <a:cs typeface="Arial"/>
              </a:rPr>
              <a:t>Mindfulness Practices</a:t>
            </a:r>
            <a:endParaRPr lang="en-US" sz="4000">
              <a:latin typeface="Arial"/>
            </a:endParaRPr>
          </a:p>
        </p:txBody>
      </p:sp>
      <p:sp>
        <p:nvSpPr>
          <p:cNvPr id="7" name="Content Placeholder 16">
            <a:extLst>
              <a:ext uri="{FF2B5EF4-FFF2-40B4-BE49-F238E27FC236}">
                <a16:creationId xmlns:a16="http://schemas.microsoft.com/office/drawing/2014/main" id="{286316AA-82E8-436C-9AE9-CA0A0BBAC092}"/>
              </a:ext>
            </a:extLst>
          </p:cNvPr>
          <p:cNvSpPr>
            <a:spLocks noGrp="1"/>
          </p:cNvSpPr>
          <p:nvPr/>
        </p:nvSpPr>
        <p:spPr>
          <a:xfrm>
            <a:off x="6617026" y="1562426"/>
            <a:ext cx="4613060" cy="3902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simplest way to practice mindfulness is in the things that you already do!</a:t>
            </a:r>
            <a:endParaRPr lang="en-US" dirty="0"/>
          </a:p>
        </p:txBody>
      </p:sp>
      <p:sp>
        <p:nvSpPr>
          <p:cNvPr id="8" name="Triangle 14">
            <a:extLst>
              <a:ext uri="{FF2B5EF4-FFF2-40B4-BE49-F238E27FC236}">
                <a16:creationId xmlns:a16="http://schemas.microsoft.com/office/drawing/2014/main" id="{CE236924-47AC-448C-8F4C-228441384B84}"/>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a:cs typeface="Arial"/>
            </a:endParaRPr>
          </a:p>
        </p:txBody>
      </p:sp>
      <p:pic>
        <p:nvPicPr>
          <p:cNvPr id="12" name="Picture 11" descr="A hand holding a coin&#10;&#10;Description automatically generated">
            <a:extLst>
              <a:ext uri="{FF2B5EF4-FFF2-40B4-BE49-F238E27FC236}">
                <a16:creationId xmlns:a16="http://schemas.microsoft.com/office/drawing/2014/main" id="{79F30DAC-5920-46D4-9B13-0A8CBAFF8C1C}"/>
              </a:ext>
            </a:extLst>
          </p:cNvPr>
          <p:cNvPicPr>
            <a:picLocks noChangeAspect="1"/>
          </p:cNvPicPr>
          <p:nvPr/>
        </p:nvPicPr>
        <p:blipFill>
          <a:blip r:embed="rId3"/>
          <a:stretch>
            <a:fillRect/>
          </a:stretch>
        </p:blipFill>
        <p:spPr>
          <a:xfrm>
            <a:off x="1553147" y="1738024"/>
            <a:ext cx="4367841" cy="2909465"/>
          </a:xfrm>
          <a:prstGeom prst="rect">
            <a:avLst/>
          </a:prstGeom>
        </p:spPr>
      </p:pic>
    </p:spTree>
    <p:extLst>
      <p:ext uri="{BB962C8B-B14F-4D97-AF65-F5344CB8AC3E}">
        <p14:creationId xmlns:p14="http://schemas.microsoft.com/office/powerpoint/2010/main" val="382195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squirrel sitting on a rock&#10;&#10;Description automatically generated">
            <a:extLst>
              <a:ext uri="{FF2B5EF4-FFF2-40B4-BE49-F238E27FC236}">
                <a16:creationId xmlns:a16="http://schemas.microsoft.com/office/drawing/2014/main" id="{0D8A13EF-8529-41AB-B201-8EE340B854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69" r="1" b="19899"/>
          <a:stretch/>
        </p:blipFill>
        <p:spPr>
          <a:xfrm>
            <a:off x="1868585" y="1358230"/>
            <a:ext cx="3736964" cy="3667690"/>
          </a:xfrm>
          <a:prstGeom prst="rect">
            <a:avLst/>
          </a:prstGeom>
        </p:spPr>
      </p:pic>
      <p:sp>
        <p:nvSpPr>
          <p:cNvPr id="6" name="Title 1">
            <a:extLst>
              <a:ext uri="{FF2B5EF4-FFF2-40B4-BE49-F238E27FC236}">
                <a16:creationId xmlns:a16="http://schemas.microsoft.com/office/drawing/2014/main" id="{5F4FD5B3-7F2A-43DF-ABFC-0452B7F2BA73}"/>
              </a:ext>
            </a:extLst>
          </p:cNvPr>
          <p:cNvSpPr>
            <a:spLocks noGrp="1"/>
          </p:cNvSpPr>
          <p:nvPr/>
        </p:nvSpPr>
        <p:spPr>
          <a:xfrm>
            <a:off x="6154212" y="319779"/>
            <a:ext cx="5537630" cy="124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Arial"/>
                <a:cs typeface="Arial"/>
              </a:rPr>
              <a:t>Mindfulness Practices</a:t>
            </a:r>
            <a:endParaRPr lang="en-US" sz="4000">
              <a:latin typeface="Arial"/>
            </a:endParaRPr>
          </a:p>
        </p:txBody>
      </p:sp>
      <p:sp>
        <p:nvSpPr>
          <p:cNvPr id="7" name="Content Placeholder 16">
            <a:extLst>
              <a:ext uri="{FF2B5EF4-FFF2-40B4-BE49-F238E27FC236}">
                <a16:creationId xmlns:a16="http://schemas.microsoft.com/office/drawing/2014/main" id="{286316AA-82E8-436C-9AE9-CA0A0BBAC092}"/>
              </a:ext>
            </a:extLst>
          </p:cNvPr>
          <p:cNvSpPr>
            <a:spLocks noGrp="1"/>
          </p:cNvSpPr>
          <p:nvPr/>
        </p:nvSpPr>
        <p:spPr>
          <a:xfrm>
            <a:off x="6617026" y="1562426"/>
            <a:ext cx="4613060" cy="3902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simplest way to practice mindfulness is in the things that you already do! </a:t>
            </a:r>
          </a:p>
          <a:p>
            <a:pPr marL="0" indent="0">
              <a:buNone/>
            </a:pPr>
            <a:endParaRPr lang="en-US" sz="2400" dirty="0">
              <a:latin typeface="Arial"/>
              <a:cs typeface="Arial"/>
            </a:endParaRPr>
          </a:p>
          <a:p>
            <a:pPr>
              <a:buFont typeface="Wingdings" pitchFamily="2" charset="2"/>
              <a:buChar char="v"/>
            </a:pPr>
            <a:r>
              <a:rPr lang="en-US" sz="2400" dirty="0">
                <a:latin typeface="Arial"/>
                <a:cs typeface="Arial"/>
              </a:rPr>
              <a:t> eating</a:t>
            </a:r>
          </a:p>
        </p:txBody>
      </p:sp>
      <p:sp>
        <p:nvSpPr>
          <p:cNvPr id="8" name="Triangle 14">
            <a:extLst>
              <a:ext uri="{FF2B5EF4-FFF2-40B4-BE49-F238E27FC236}">
                <a16:creationId xmlns:a16="http://schemas.microsoft.com/office/drawing/2014/main" id="{CE236924-47AC-448C-8F4C-228441384B84}"/>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a:cs typeface="Arial"/>
            </a:endParaRPr>
          </a:p>
        </p:txBody>
      </p:sp>
    </p:spTree>
    <p:extLst>
      <p:ext uri="{BB962C8B-B14F-4D97-AF65-F5344CB8AC3E}">
        <p14:creationId xmlns:p14="http://schemas.microsoft.com/office/powerpoint/2010/main" val="1788640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4FD5B3-7F2A-43DF-ABFC-0452B7F2BA73}"/>
              </a:ext>
            </a:extLst>
          </p:cNvPr>
          <p:cNvSpPr>
            <a:spLocks noGrp="1"/>
          </p:cNvSpPr>
          <p:nvPr/>
        </p:nvSpPr>
        <p:spPr>
          <a:xfrm>
            <a:off x="6154212" y="319779"/>
            <a:ext cx="5537630" cy="124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Arial"/>
                <a:cs typeface="Arial"/>
              </a:rPr>
              <a:t>Mindfulness Practices</a:t>
            </a:r>
            <a:endParaRPr lang="en-US" sz="4000">
              <a:latin typeface="Arial"/>
            </a:endParaRPr>
          </a:p>
        </p:txBody>
      </p:sp>
      <p:sp>
        <p:nvSpPr>
          <p:cNvPr id="7" name="Content Placeholder 16">
            <a:extLst>
              <a:ext uri="{FF2B5EF4-FFF2-40B4-BE49-F238E27FC236}">
                <a16:creationId xmlns:a16="http://schemas.microsoft.com/office/drawing/2014/main" id="{286316AA-82E8-436C-9AE9-CA0A0BBAC092}"/>
              </a:ext>
            </a:extLst>
          </p:cNvPr>
          <p:cNvSpPr>
            <a:spLocks noGrp="1"/>
          </p:cNvSpPr>
          <p:nvPr/>
        </p:nvSpPr>
        <p:spPr>
          <a:xfrm>
            <a:off x="6617026" y="1562426"/>
            <a:ext cx="4613060" cy="3902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simplest way to practice mindfulness is in the things that you already do! </a:t>
            </a:r>
          </a:p>
          <a:p>
            <a:pPr marL="0" indent="0">
              <a:buNone/>
            </a:pPr>
            <a:endParaRPr lang="en-US" sz="2400" dirty="0">
              <a:latin typeface="Arial"/>
              <a:cs typeface="Arial"/>
            </a:endParaRPr>
          </a:p>
          <a:p>
            <a:pPr>
              <a:buFont typeface="Wingdings" pitchFamily="2" charset="2"/>
              <a:buChar char="v"/>
            </a:pPr>
            <a:r>
              <a:rPr lang="en-US" sz="2400" dirty="0">
                <a:latin typeface="Arial"/>
                <a:cs typeface="Arial"/>
              </a:rPr>
              <a:t> eating</a:t>
            </a:r>
          </a:p>
          <a:p>
            <a:pPr>
              <a:buFont typeface="Wingdings" pitchFamily="2" charset="2"/>
              <a:buChar char="v"/>
            </a:pPr>
            <a:r>
              <a:rPr lang="en-US" sz="2400" dirty="0">
                <a:latin typeface="Arial"/>
                <a:cs typeface="Arial"/>
              </a:rPr>
              <a:t> hygiene routines</a:t>
            </a:r>
          </a:p>
        </p:txBody>
      </p:sp>
      <p:sp>
        <p:nvSpPr>
          <p:cNvPr id="8" name="Triangle 14">
            <a:extLst>
              <a:ext uri="{FF2B5EF4-FFF2-40B4-BE49-F238E27FC236}">
                <a16:creationId xmlns:a16="http://schemas.microsoft.com/office/drawing/2014/main" id="{CE236924-47AC-448C-8F4C-228441384B84}"/>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a:cs typeface="Arial"/>
            </a:endParaRPr>
          </a:p>
        </p:txBody>
      </p:sp>
      <p:pic>
        <p:nvPicPr>
          <p:cNvPr id="5" name="Picture 3" descr="A close up of a dog with a blue frisbee in it s mouth&#10;&#10;Description automatically generated">
            <a:extLst>
              <a:ext uri="{FF2B5EF4-FFF2-40B4-BE49-F238E27FC236}">
                <a16:creationId xmlns:a16="http://schemas.microsoft.com/office/drawing/2014/main" id="{AEF5EB09-228A-4F5B-930C-0C9CAB4FA22E}"/>
              </a:ext>
            </a:extLst>
          </p:cNvPr>
          <p:cNvPicPr>
            <a:picLocks noChangeAspect="1"/>
          </p:cNvPicPr>
          <p:nvPr/>
        </p:nvPicPr>
        <p:blipFill>
          <a:blip r:embed="rId3"/>
          <a:stretch>
            <a:fillRect/>
          </a:stretch>
        </p:blipFill>
        <p:spPr>
          <a:xfrm>
            <a:off x="1866895" y="1749304"/>
            <a:ext cx="3735237" cy="2879558"/>
          </a:xfrm>
          <a:prstGeom prst="rect">
            <a:avLst/>
          </a:prstGeom>
        </p:spPr>
      </p:pic>
    </p:spTree>
    <p:extLst>
      <p:ext uri="{BB962C8B-B14F-4D97-AF65-F5344CB8AC3E}">
        <p14:creationId xmlns:p14="http://schemas.microsoft.com/office/powerpoint/2010/main" val="40572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4FD5B3-7F2A-43DF-ABFC-0452B7F2BA73}"/>
              </a:ext>
            </a:extLst>
          </p:cNvPr>
          <p:cNvSpPr>
            <a:spLocks noGrp="1"/>
          </p:cNvSpPr>
          <p:nvPr/>
        </p:nvSpPr>
        <p:spPr>
          <a:xfrm>
            <a:off x="6154212" y="319779"/>
            <a:ext cx="5537630" cy="124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Arial"/>
                <a:cs typeface="Arial"/>
              </a:rPr>
              <a:t>Mindfulness Practices</a:t>
            </a:r>
            <a:endParaRPr lang="en-US" sz="4000">
              <a:latin typeface="Arial"/>
            </a:endParaRPr>
          </a:p>
        </p:txBody>
      </p:sp>
      <p:sp>
        <p:nvSpPr>
          <p:cNvPr id="7" name="Content Placeholder 16">
            <a:extLst>
              <a:ext uri="{FF2B5EF4-FFF2-40B4-BE49-F238E27FC236}">
                <a16:creationId xmlns:a16="http://schemas.microsoft.com/office/drawing/2014/main" id="{286316AA-82E8-436C-9AE9-CA0A0BBAC092}"/>
              </a:ext>
            </a:extLst>
          </p:cNvPr>
          <p:cNvSpPr>
            <a:spLocks noGrp="1"/>
          </p:cNvSpPr>
          <p:nvPr/>
        </p:nvSpPr>
        <p:spPr>
          <a:xfrm>
            <a:off x="6617026" y="1562426"/>
            <a:ext cx="4613060" cy="3902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simplest way to practice mindfulness is in the things that you already do! </a:t>
            </a:r>
          </a:p>
          <a:p>
            <a:pPr marL="0" indent="0">
              <a:buNone/>
            </a:pPr>
            <a:endParaRPr lang="en-US" sz="2400" dirty="0">
              <a:latin typeface="Arial"/>
              <a:cs typeface="Arial"/>
            </a:endParaRPr>
          </a:p>
          <a:p>
            <a:pPr>
              <a:buFont typeface="Wingdings" pitchFamily="2" charset="2"/>
              <a:buChar char="v"/>
            </a:pPr>
            <a:r>
              <a:rPr lang="en-US" sz="2400" dirty="0">
                <a:latin typeface="Arial"/>
                <a:cs typeface="Arial"/>
              </a:rPr>
              <a:t> eating</a:t>
            </a:r>
          </a:p>
          <a:p>
            <a:pPr>
              <a:buFont typeface="Wingdings" pitchFamily="2" charset="2"/>
              <a:buChar char="v"/>
            </a:pPr>
            <a:r>
              <a:rPr lang="en-US" sz="2400" dirty="0">
                <a:latin typeface="Arial"/>
                <a:cs typeface="Arial"/>
              </a:rPr>
              <a:t> hygiene routines</a:t>
            </a:r>
          </a:p>
          <a:p>
            <a:pPr>
              <a:buFont typeface="Wingdings" pitchFamily="2" charset="2"/>
              <a:buChar char="v"/>
            </a:pPr>
            <a:r>
              <a:rPr lang="en-US" sz="2400" dirty="0">
                <a:latin typeface="Arial"/>
                <a:cs typeface="Arial"/>
              </a:rPr>
              <a:t> commuting</a:t>
            </a:r>
          </a:p>
        </p:txBody>
      </p:sp>
      <p:sp>
        <p:nvSpPr>
          <p:cNvPr id="8" name="Triangle 14">
            <a:extLst>
              <a:ext uri="{FF2B5EF4-FFF2-40B4-BE49-F238E27FC236}">
                <a16:creationId xmlns:a16="http://schemas.microsoft.com/office/drawing/2014/main" id="{CE236924-47AC-448C-8F4C-228441384B84}"/>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a:cs typeface="Arial"/>
            </a:endParaRPr>
          </a:p>
        </p:txBody>
      </p:sp>
      <p:pic>
        <p:nvPicPr>
          <p:cNvPr id="4" name="Picture 3" descr="A person sitting in a field&#10;&#10;Description automatically generated">
            <a:extLst>
              <a:ext uri="{FF2B5EF4-FFF2-40B4-BE49-F238E27FC236}">
                <a16:creationId xmlns:a16="http://schemas.microsoft.com/office/drawing/2014/main" id="{A323EA19-C013-45FF-B565-F650D1FC54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925"/>
          <a:stretch/>
        </p:blipFill>
        <p:spPr>
          <a:xfrm>
            <a:off x="1585320" y="2132540"/>
            <a:ext cx="4297700" cy="2106833"/>
          </a:xfrm>
          <a:prstGeom prst="rect">
            <a:avLst/>
          </a:prstGeom>
        </p:spPr>
      </p:pic>
    </p:spTree>
    <p:extLst>
      <p:ext uri="{BB962C8B-B14F-4D97-AF65-F5344CB8AC3E}">
        <p14:creationId xmlns:p14="http://schemas.microsoft.com/office/powerpoint/2010/main" val="3811629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4FD5B3-7F2A-43DF-ABFC-0452B7F2BA73}"/>
              </a:ext>
            </a:extLst>
          </p:cNvPr>
          <p:cNvSpPr>
            <a:spLocks noGrp="1"/>
          </p:cNvSpPr>
          <p:nvPr/>
        </p:nvSpPr>
        <p:spPr>
          <a:xfrm>
            <a:off x="6154212" y="319779"/>
            <a:ext cx="5537630" cy="124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Arial"/>
                <a:cs typeface="Arial"/>
              </a:rPr>
              <a:t>Mindfulness Practices</a:t>
            </a:r>
            <a:endParaRPr lang="en-US" sz="4000">
              <a:latin typeface="Arial"/>
            </a:endParaRPr>
          </a:p>
        </p:txBody>
      </p:sp>
      <p:sp>
        <p:nvSpPr>
          <p:cNvPr id="7" name="Content Placeholder 16">
            <a:extLst>
              <a:ext uri="{FF2B5EF4-FFF2-40B4-BE49-F238E27FC236}">
                <a16:creationId xmlns:a16="http://schemas.microsoft.com/office/drawing/2014/main" id="{286316AA-82E8-436C-9AE9-CA0A0BBAC092}"/>
              </a:ext>
            </a:extLst>
          </p:cNvPr>
          <p:cNvSpPr>
            <a:spLocks noGrp="1"/>
          </p:cNvSpPr>
          <p:nvPr/>
        </p:nvSpPr>
        <p:spPr>
          <a:xfrm>
            <a:off x="6617026" y="1562426"/>
            <a:ext cx="4613060" cy="3902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simplest way to practice mindfulness is in the things that you already do! </a:t>
            </a:r>
          </a:p>
          <a:p>
            <a:pPr marL="0" indent="0">
              <a:buNone/>
            </a:pPr>
            <a:endParaRPr lang="en-US" sz="2400" dirty="0">
              <a:latin typeface="Arial"/>
              <a:cs typeface="Arial"/>
            </a:endParaRPr>
          </a:p>
          <a:p>
            <a:pPr>
              <a:buFont typeface="Wingdings" pitchFamily="2" charset="2"/>
              <a:buChar char="v"/>
            </a:pPr>
            <a:r>
              <a:rPr lang="en-US" sz="2400" dirty="0">
                <a:latin typeface="Arial"/>
                <a:cs typeface="Arial"/>
              </a:rPr>
              <a:t> eating</a:t>
            </a:r>
          </a:p>
          <a:p>
            <a:pPr>
              <a:buFont typeface="Wingdings" pitchFamily="2" charset="2"/>
              <a:buChar char="v"/>
            </a:pPr>
            <a:r>
              <a:rPr lang="en-US" sz="2400" dirty="0">
                <a:latin typeface="Arial"/>
                <a:cs typeface="Arial"/>
              </a:rPr>
              <a:t> hygiene routines</a:t>
            </a:r>
          </a:p>
          <a:p>
            <a:pPr>
              <a:buFont typeface="Wingdings" pitchFamily="2" charset="2"/>
              <a:buChar char="v"/>
            </a:pPr>
            <a:r>
              <a:rPr lang="en-US" sz="2400" dirty="0">
                <a:latin typeface="Arial"/>
                <a:cs typeface="Arial"/>
              </a:rPr>
              <a:t> commuting</a:t>
            </a:r>
          </a:p>
          <a:p>
            <a:pPr>
              <a:buFont typeface="Wingdings" pitchFamily="2" charset="2"/>
              <a:buChar char="v"/>
            </a:pPr>
            <a:r>
              <a:rPr lang="en-US" sz="2400" dirty="0">
                <a:latin typeface="Arial"/>
                <a:cs typeface="Arial"/>
              </a:rPr>
              <a:t> play &amp; movement</a:t>
            </a:r>
          </a:p>
        </p:txBody>
      </p:sp>
      <p:sp>
        <p:nvSpPr>
          <p:cNvPr id="8" name="Triangle 14">
            <a:extLst>
              <a:ext uri="{FF2B5EF4-FFF2-40B4-BE49-F238E27FC236}">
                <a16:creationId xmlns:a16="http://schemas.microsoft.com/office/drawing/2014/main" id="{CE236924-47AC-448C-8F4C-228441384B84}"/>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a:cs typeface="Arial"/>
            </a:endParaRPr>
          </a:p>
        </p:txBody>
      </p:sp>
      <p:pic>
        <p:nvPicPr>
          <p:cNvPr id="3" name="Picture 2" descr="A person jumping into the water&#10;&#10;Description automatically generated">
            <a:extLst>
              <a:ext uri="{FF2B5EF4-FFF2-40B4-BE49-F238E27FC236}">
                <a16:creationId xmlns:a16="http://schemas.microsoft.com/office/drawing/2014/main" id="{F937852B-976E-46E9-BCCF-09A5D3E19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0" r="117" b="5"/>
          <a:stretch/>
        </p:blipFill>
        <p:spPr>
          <a:xfrm>
            <a:off x="1570440" y="1468867"/>
            <a:ext cx="4320741" cy="3434784"/>
          </a:xfrm>
          <a:prstGeom prst="rect">
            <a:avLst/>
          </a:prstGeom>
        </p:spPr>
      </p:pic>
    </p:spTree>
    <p:extLst>
      <p:ext uri="{BB962C8B-B14F-4D97-AF65-F5344CB8AC3E}">
        <p14:creationId xmlns:p14="http://schemas.microsoft.com/office/powerpoint/2010/main" val="2015228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flower garden&#10;&#10;Description automatically generated">
            <a:extLst>
              <a:ext uri="{FF2B5EF4-FFF2-40B4-BE49-F238E27FC236}">
                <a16:creationId xmlns:a16="http://schemas.microsoft.com/office/drawing/2014/main" id="{4B69FCE7-BBFE-5941-91CD-DF88A334A1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53" r="8594"/>
          <a:stretch/>
        </p:blipFill>
        <p:spPr>
          <a:xfrm>
            <a:off x="1510575" y="1424518"/>
            <a:ext cx="4439477" cy="3521049"/>
          </a:xfrm>
          <a:prstGeom prst="rect">
            <a:avLst/>
          </a:prstGeom>
        </p:spPr>
      </p:pic>
      <p:sp>
        <p:nvSpPr>
          <p:cNvPr id="6" name="Title 1">
            <a:extLst>
              <a:ext uri="{FF2B5EF4-FFF2-40B4-BE49-F238E27FC236}">
                <a16:creationId xmlns:a16="http://schemas.microsoft.com/office/drawing/2014/main" id="{5F4FD5B3-7F2A-43DF-ABFC-0452B7F2BA73}"/>
              </a:ext>
            </a:extLst>
          </p:cNvPr>
          <p:cNvSpPr>
            <a:spLocks noGrp="1"/>
          </p:cNvSpPr>
          <p:nvPr/>
        </p:nvSpPr>
        <p:spPr>
          <a:xfrm>
            <a:off x="6154212" y="319779"/>
            <a:ext cx="5537630" cy="124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Arial"/>
                <a:cs typeface="Arial"/>
              </a:rPr>
              <a:t>Mindfulness Practices</a:t>
            </a:r>
            <a:endParaRPr lang="en-US" sz="4000">
              <a:latin typeface="Arial"/>
            </a:endParaRPr>
          </a:p>
        </p:txBody>
      </p:sp>
      <p:sp>
        <p:nvSpPr>
          <p:cNvPr id="7" name="Content Placeholder 16">
            <a:extLst>
              <a:ext uri="{FF2B5EF4-FFF2-40B4-BE49-F238E27FC236}">
                <a16:creationId xmlns:a16="http://schemas.microsoft.com/office/drawing/2014/main" id="{286316AA-82E8-436C-9AE9-CA0A0BBAC092}"/>
              </a:ext>
            </a:extLst>
          </p:cNvPr>
          <p:cNvSpPr>
            <a:spLocks noGrp="1"/>
          </p:cNvSpPr>
          <p:nvPr/>
        </p:nvSpPr>
        <p:spPr>
          <a:xfrm>
            <a:off x="6617026" y="1562426"/>
            <a:ext cx="4613060" cy="3902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simplest way to practice mindfulness is in the things that you already do! </a:t>
            </a:r>
          </a:p>
          <a:p>
            <a:pPr marL="0" indent="0">
              <a:buNone/>
            </a:pPr>
            <a:endParaRPr lang="en-US" sz="2400" dirty="0">
              <a:latin typeface="Arial"/>
              <a:cs typeface="Arial"/>
            </a:endParaRPr>
          </a:p>
          <a:p>
            <a:pPr>
              <a:buFont typeface="Wingdings" pitchFamily="2" charset="2"/>
              <a:buChar char="v"/>
            </a:pPr>
            <a:r>
              <a:rPr lang="en-US" sz="2400" dirty="0">
                <a:latin typeface="Arial"/>
                <a:cs typeface="Arial"/>
              </a:rPr>
              <a:t> eating</a:t>
            </a:r>
          </a:p>
          <a:p>
            <a:pPr>
              <a:buFont typeface="Wingdings" pitchFamily="2" charset="2"/>
              <a:buChar char="v"/>
            </a:pPr>
            <a:r>
              <a:rPr lang="en-US" sz="2400" dirty="0">
                <a:latin typeface="Arial"/>
                <a:cs typeface="Arial"/>
              </a:rPr>
              <a:t> hygiene routines</a:t>
            </a:r>
          </a:p>
          <a:p>
            <a:pPr>
              <a:buFont typeface="Wingdings" pitchFamily="2" charset="2"/>
              <a:buChar char="v"/>
            </a:pPr>
            <a:r>
              <a:rPr lang="en-US" sz="2400" dirty="0">
                <a:latin typeface="Arial"/>
                <a:cs typeface="Arial"/>
              </a:rPr>
              <a:t> commuting</a:t>
            </a:r>
          </a:p>
          <a:p>
            <a:pPr>
              <a:buFont typeface="Wingdings" pitchFamily="2" charset="2"/>
              <a:buChar char="v"/>
            </a:pPr>
            <a:r>
              <a:rPr lang="en-US" sz="2400" dirty="0">
                <a:latin typeface="Arial"/>
                <a:cs typeface="Arial"/>
              </a:rPr>
              <a:t> play &amp; movement</a:t>
            </a:r>
          </a:p>
          <a:p>
            <a:pPr>
              <a:buFont typeface="Wingdings" pitchFamily="2" charset="2"/>
              <a:buChar char="v"/>
            </a:pPr>
            <a:r>
              <a:rPr lang="en-US" sz="2400" dirty="0">
                <a:latin typeface="Arial"/>
                <a:cs typeface="Arial"/>
              </a:rPr>
              <a:t> BREATHING!!!</a:t>
            </a:r>
          </a:p>
        </p:txBody>
      </p:sp>
      <p:sp>
        <p:nvSpPr>
          <p:cNvPr id="8" name="Triangle 14">
            <a:extLst>
              <a:ext uri="{FF2B5EF4-FFF2-40B4-BE49-F238E27FC236}">
                <a16:creationId xmlns:a16="http://schemas.microsoft.com/office/drawing/2014/main" id="{CE236924-47AC-448C-8F4C-228441384B84}"/>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a:cs typeface="Arial"/>
            </a:endParaRPr>
          </a:p>
        </p:txBody>
      </p:sp>
    </p:spTree>
    <p:extLst>
      <p:ext uri="{BB962C8B-B14F-4D97-AF65-F5344CB8AC3E}">
        <p14:creationId xmlns:p14="http://schemas.microsoft.com/office/powerpoint/2010/main" val="239515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045;g8f5f19c364_0_639" descr="Diagram&#10;&#10;Description automatically generated">
            <a:extLst>
              <a:ext uri="{FF2B5EF4-FFF2-40B4-BE49-F238E27FC236}">
                <a16:creationId xmlns:a16="http://schemas.microsoft.com/office/drawing/2014/main" id="{EE6429B9-C22C-4CF3-A1F3-AC41D52FDEE7}"/>
              </a:ext>
            </a:extLst>
          </p:cNvPr>
          <p:cNvPicPr preferRelativeResize="0"/>
          <p:nvPr/>
        </p:nvPicPr>
        <p:blipFill>
          <a:blip r:embed="rId3">
            <a:alphaModFix/>
          </a:blip>
          <a:stretch>
            <a:fillRect/>
          </a:stretch>
        </p:blipFill>
        <p:spPr>
          <a:xfrm>
            <a:off x="6349046" y="1498120"/>
            <a:ext cx="4845901" cy="3733478"/>
          </a:xfrm>
          <a:prstGeom prst="rect">
            <a:avLst/>
          </a:prstGeom>
          <a:noFill/>
          <a:ln>
            <a:noFill/>
          </a:ln>
        </p:spPr>
      </p:pic>
      <p:pic>
        <p:nvPicPr>
          <p:cNvPr id="15" name="Picture 14" descr="A person sitting at a table using a computer&#10;&#10;Description automatically generated">
            <a:extLst>
              <a:ext uri="{FF2B5EF4-FFF2-40B4-BE49-F238E27FC236}">
                <a16:creationId xmlns:a16="http://schemas.microsoft.com/office/drawing/2014/main" id="{C8278095-F0BA-4E35-8DA2-3F6169C7BF44}"/>
              </a:ext>
            </a:extLst>
          </p:cNvPr>
          <p:cNvPicPr>
            <a:picLocks noChangeAspect="1"/>
          </p:cNvPicPr>
          <p:nvPr/>
        </p:nvPicPr>
        <p:blipFill rotWithShape="1">
          <a:blip r:embed="rId4">
            <a:extLst>
              <a:ext uri="{28A0092B-C50C-407E-A947-70E740481C1C}">
                <a14:useLocalDpi xmlns:a14="http://schemas.microsoft.com/office/drawing/2010/main" val="0"/>
              </a:ext>
            </a:extLst>
          </a:blip>
          <a:srcRect l="22759"/>
          <a:stretch/>
        </p:blipFill>
        <p:spPr>
          <a:xfrm>
            <a:off x="533400" y="1371600"/>
            <a:ext cx="5040740" cy="4343400"/>
          </a:xfrm>
          <a:prstGeom prst="rect">
            <a:avLst/>
          </a:prstGeom>
        </p:spPr>
      </p:pic>
      <p:sp>
        <p:nvSpPr>
          <p:cNvPr id="2" name="Title 1">
            <a:extLst>
              <a:ext uri="{FF2B5EF4-FFF2-40B4-BE49-F238E27FC236}">
                <a16:creationId xmlns:a16="http://schemas.microsoft.com/office/drawing/2014/main" id="{DAE2FBC8-8760-4054-9950-18FFF85077AC}"/>
              </a:ext>
            </a:extLst>
          </p:cNvPr>
          <p:cNvSpPr>
            <a:spLocks noGrp="1"/>
          </p:cNvSpPr>
          <p:nvPr>
            <p:ph type="title"/>
          </p:nvPr>
        </p:nvSpPr>
        <p:spPr/>
        <p:txBody>
          <a:bodyPr/>
          <a:lstStyle/>
          <a:p>
            <a:r>
              <a:rPr lang="en-US" dirty="0">
                <a:solidFill>
                  <a:srgbClr val="6A4A62"/>
                </a:solidFill>
                <a:cs typeface="Arial"/>
              </a:rPr>
              <a:t>Mindful STOP</a:t>
            </a:r>
          </a:p>
        </p:txBody>
      </p:sp>
    </p:spTree>
    <p:extLst>
      <p:ext uri="{BB962C8B-B14F-4D97-AF65-F5344CB8AC3E}">
        <p14:creationId xmlns:p14="http://schemas.microsoft.com/office/powerpoint/2010/main" val="1979680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itting at a table using a computer&#10;&#10;Description automatically generated">
            <a:extLst>
              <a:ext uri="{FF2B5EF4-FFF2-40B4-BE49-F238E27FC236}">
                <a16:creationId xmlns:a16="http://schemas.microsoft.com/office/drawing/2014/main" id="{C8278095-F0BA-4E35-8DA2-3F6169C7BF44}"/>
              </a:ext>
            </a:extLst>
          </p:cNvPr>
          <p:cNvPicPr>
            <a:picLocks noChangeAspect="1"/>
          </p:cNvPicPr>
          <p:nvPr/>
        </p:nvPicPr>
        <p:blipFill rotWithShape="1">
          <a:blip r:embed="rId3">
            <a:extLst>
              <a:ext uri="{28A0092B-C50C-407E-A947-70E740481C1C}">
                <a14:useLocalDpi xmlns:a14="http://schemas.microsoft.com/office/drawing/2010/main" val="0"/>
              </a:ext>
            </a:extLst>
          </a:blip>
          <a:srcRect l="22759"/>
          <a:stretch/>
        </p:blipFill>
        <p:spPr>
          <a:xfrm>
            <a:off x="533400" y="1371600"/>
            <a:ext cx="5040740" cy="4343400"/>
          </a:xfrm>
          <a:prstGeom prst="rect">
            <a:avLst/>
          </a:prstGeom>
        </p:spPr>
      </p:pic>
      <p:sp>
        <p:nvSpPr>
          <p:cNvPr id="2" name="Content Placeholder 2">
            <a:extLst>
              <a:ext uri="{FF2B5EF4-FFF2-40B4-BE49-F238E27FC236}">
                <a16:creationId xmlns:a16="http://schemas.microsoft.com/office/drawing/2014/main" id="{85F7885A-3255-41EF-8931-DD83FEC8E96E}"/>
              </a:ext>
            </a:extLst>
          </p:cNvPr>
          <p:cNvSpPr txBox="1">
            <a:spLocks/>
          </p:cNvSpPr>
          <p:nvPr/>
        </p:nvSpPr>
        <p:spPr>
          <a:xfrm>
            <a:off x="5893280" y="973348"/>
            <a:ext cx="5824267" cy="4825790"/>
          </a:xfrm>
          <a:prstGeom prst="rect">
            <a:avLst/>
          </a:prstGeom>
          <a:ln w="25400">
            <a:solidFill>
              <a:srgbClr val="6A4A62"/>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b="1">
                <a:latin typeface="Arial"/>
                <a:cs typeface="Arial"/>
              </a:rPr>
              <a:t>S</a:t>
            </a:r>
            <a:r>
              <a:rPr lang="en-US" b="1">
                <a:latin typeface="Arial"/>
                <a:cs typeface="Arial"/>
              </a:rPr>
              <a:t>top </a:t>
            </a:r>
            <a:r>
              <a:rPr lang="en-US">
                <a:solidFill>
                  <a:srgbClr val="909A3B"/>
                </a:solidFill>
                <a:latin typeface="Arial"/>
                <a:cs typeface="Arial"/>
              </a:rPr>
              <a:t>what you are doing</a:t>
            </a:r>
          </a:p>
          <a:p>
            <a:pPr marL="0" indent="0">
              <a:buFont typeface="Arial" panose="020B0604020202020204" pitchFamily="34" charset="0"/>
              <a:buNone/>
            </a:pPr>
            <a:r>
              <a:rPr lang="en-US" sz="6600" b="1">
                <a:latin typeface="Arial"/>
                <a:cs typeface="Arial"/>
              </a:rPr>
              <a:t>T</a:t>
            </a:r>
            <a:r>
              <a:rPr lang="en-US" b="1">
                <a:latin typeface="Arial"/>
                <a:cs typeface="Arial"/>
              </a:rPr>
              <a:t>ake a few </a:t>
            </a:r>
            <a:r>
              <a:rPr lang="en-US">
                <a:solidFill>
                  <a:srgbClr val="909A3B"/>
                </a:solidFill>
                <a:latin typeface="Arial"/>
                <a:cs typeface="Arial"/>
              </a:rPr>
              <a:t>deep breaths</a:t>
            </a:r>
          </a:p>
          <a:p>
            <a:pPr marL="0" indent="0">
              <a:buFont typeface="Arial" panose="020B0604020202020204" pitchFamily="34" charset="0"/>
              <a:buNone/>
            </a:pPr>
            <a:r>
              <a:rPr lang="en-US" sz="6600" b="1">
                <a:latin typeface="Arial"/>
                <a:cs typeface="Arial"/>
              </a:rPr>
              <a:t>O</a:t>
            </a:r>
            <a:r>
              <a:rPr lang="en-US" b="1">
                <a:latin typeface="Arial"/>
                <a:cs typeface="Arial"/>
              </a:rPr>
              <a:t>bserve </a:t>
            </a:r>
            <a:r>
              <a:rPr lang="en-US">
                <a:solidFill>
                  <a:srgbClr val="909A3B"/>
                </a:solidFill>
                <a:latin typeface="Arial"/>
                <a:cs typeface="Arial"/>
              </a:rPr>
              <a:t>your inner experience</a:t>
            </a:r>
          </a:p>
          <a:p>
            <a:pPr marL="0" indent="0">
              <a:buFont typeface="Arial" panose="020B0604020202020204" pitchFamily="34" charset="0"/>
              <a:buNone/>
            </a:pPr>
            <a:r>
              <a:rPr lang="en-US" sz="6600" b="1">
                <a:latin typeface="Arial"/>
                <a:cs typeface="Arial"/>
              </a:rPr>
              <a:t>P</a:t>
            </a:r>
            <a:r>
              <a:rPr lang="en-US" b="1">
                <a:latin typeface="Arial"/>
                <a:cs typeface="Arial"/>
              </a:rPr>
              <a:t>ause &amp; proceed </a:t>
            </a:r>
            <a:r>
              <a:rPr lang="en-US">
                <a:solidFill>
                  <a:srgbClr val="909A3B"/>
                </a:solidFill>
                <a:latin typeface="Arial"/>
                <a:cs typeface="Arial"/>
              </a:rPr>
              <a:t>purposefully</a:t>
            </a:r>
          </a:p>
          <a:p>
            <a:pPr marL="0" indent="0">
              <a:buFont typeface="Arial" panose="020B0604020202020204" pitchFamily="34" charset="0"/>
              <a:buNone/>
            </a:pPr>
            <a:endParaRPr lang="en-US" b="1">
              <a:latin typeface="Arial"/>
              <a:cs typeface="Arial"/>
            </a:endParaRPr>
          </a:p>
        </p:txBody>
      </p:sp>
      <p:sp>
        <p:nvSpPr>
          <p:cNvPr id="4" name="Title 3">
            <a:extLst>
              <a:ext uri="{FF2B5EF4-FFF2-40B4-BE49-F238E27FC236}">
                <a16:creationId xmlns:a16="http://schemas.microsoft.com/office/drawing/2014/main" id="{26D1862F-D09F-4F27-A6D6-72B53281AA9A}"/>
              </a:ext>
            </a:extLst>
          </p:cNvPr>
          <p:cNvSpPr>
            <a:spLocks noGrp="1"/>
          </p:cNvSpPr>
          <p:nvPr>
            <p:ph type="title"/>
          </p:nvPr>
        </p:nvSpPr>
        <p:spPr/>
        <p:txBody>
          <a:bodyPr/>
          <a:lstStyle/>
          <a:p>
            <a:r>
              <a:rPr lang="en-US" dirty="0">
                <a:solidFill>
                  <a:srgbClr val="6A4A62"/>
                </a:solidFill>
                <a:cs typeface="Arial"/>
              </a:rPr>
              <a:t>Mindful STOP</a:t>
            </a:r>
          </a:p>
        </p:txBody>
      </p:sp>
    </p:spTree>
    <p:extLst>
      <p:ext uri="{BB962C8B-B14F-4D97-AF65-F5344CB8AC3E}">
        <p14:creationId xmlns:p14="http://schemas.microsoft.com/office/powerpoint/2010/main" val="972272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person, young, front, person&#10;&#10;Description automatically generated">
            <a:extLst>
              <a:ext uri="{FF2B5EF4-FFF2-40B4-BE49-F238E27FC236}">
                <a16:creationId xmlns:a16="http://schemas.microsoft.com/office/drawing/2014/main" id="{4307A968-2C85-479A-B862-7F5F01EAA6DA}"/>
              </a:ext>
            </a:extLst>
          </p:cNvPr>
          <p:cNvPicPr>
            <a:picLocks noChangeAspect="1"/>
          </p:cNvPicPr>
          <p:nvPr/>
        </p:nvPicPr>
        <p:blipFill>
          <a:blip r:embed="rId3"/>
          <a:stretch>
            <a:fillRect/>
          </a:stretch>
        </p:blipFill>
        <p:spPr>
          <a:xfrm>
            <a:off x="3021043" y="1559644"/>
            <a:ext cx="5617952" cy="3747489"/>
          </a:xfrm>
          <a:prstGeom prst="rect">
            <a:avLst/>
          </a:prstGeom>
        </p:spPr>
      </p:pic>
      <p:sp>
        <p:nvSpPr>
          <p:cNvPr id="2" name="Title 1">
            <a:extLst>
              <a:ext uri="{FF2B5EF4-FFF2-40B4-BE49-F238E27FC236}">
                <a16:creationId xmlns:a16="http://schemas.microsoft.com/office/drawing/2014/main" id="{70D12796-53DC-4B78-8D2B-2E579CF42CE7}"/>
              </a:ext>
            </a:extLst>
          </p:cNvPr>
          <p:cNvSpPr>
            <a:spLocks noGrp="1"/>
          </p:cNvSpPr>
          <p:nvPr>
            <p:ph type="title"/>
          </p:nvPr>
        </p:nvSpPr>
        <p:spPr/>
        <p:txBody>
          <a:bodyPr/>
          <a:lstStyle/>
          <a:p>
            <a:r>
              <a:rPr lang="en-US" dirty="0">
                <a:solidFill>
                  <a:srgbClr val="6A4A62"/>
                </a:solidFill>
                <a:cs typeface="Arial"/>
              </a:rPr>
              <a:t>Mindful STOP</a:t>
            </a:r>
            <a:endParaRPr lang="en-US">
              <a:solidFill>
                <a:srgbClr val="6A4A62"/>
              </a:solidFill>
              <a:cs typeface="Arial"/>
            </a:endParaRPr>
          </a:p>
        </p:txBody>
      </p:sp>
    </p:spTree>
    <p:extLst>
      <p:ext uri="{BB962C8B-B14F-4D97-AF65-F5344CB8AC3E}">
        <p14:creationId xmlns:p14="http://schemas.microsoft.com/office/powerpoint/2010/main" val="57271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B00861-DD37-4B0C-96E2-2A218C36B2A6}"/>
              </a:ext>
            </a:extLst>
          </p:cNvPr>
          <p:cNvSpPr/>
          <p:nvPr/>
        </p:nvSpPr>
        <p:spPr>
          <a:xfrm>
            <a:off x="7505595" y="2287932"/>
            <a:ext cx="2207370" cy="2277571"/>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70947" y="1000166"/>
            <a:ext cx="5844211" cy="4850295"/>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567906" y="503208"/>
            <a:ext cx="4850295" cy="5844211"/>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326A8E-6EFD-6C4D-910D-94EEEBE265F5}"/>
              </a:ext>
            </a:extLst>
          </p:cNvPr>
          <p:cNvSpPr txBox="1"/>
          <p:nvPr/>
        </p:nvSpPr>
        <p:spPr>
          <a:xfrm>
            <a:off x="871769" y="747998"/>
            <a:ext cx="4242570" cy="3416320"/>
          </a:xfrm>
          <a:prstGeom prst="rect">
            <a:avLst/>
          </a:prstGeom>
          <a:noFill/>
        </p:spPr>
        <p:txBody>
          <a:bodyPr wrap="square" lIns="91440" tIns="45720" rIns="91440" bIns="45720" rtlCol="0" anchor="t">
            <a:spAutoFit/>
          </a:bodyPr>
          <a:lstStyle/>
          <a:p>
            <a:pPr algn="ctr"/>
            <a:r>
              <a:rPr lang="en-US" sz="2400" b="1" dirty="0">
                <a:solidFill>
                  <a:schemeClr val="bg1"/>
                </a:solidFill>
                <a:latin typeface="Arial"/>
                <a:cs typeface="Arial"/>
              </a:rPr>
              <a:t>LET’S APPLY IT TOGETHER!</a:t>
            </a:r>
          </a:p>
          <a:p>
            <a:pPr algn="ctr"/>
            <a:endParaRPr lang="en-US" sz="2400" dirty="0">
              <a:solidFill>
                <a:schemeClr val="bg1"/>
              </a:solidFill>
              <a:latin typeface="Arial"/>
              <a:cs typeface="Arial"/>
            </a:endParaRPr>
          </a:p>
          <a:p>
            <a:pPr algn="ctr"/>
            <a:r>
              <a:rPr lang="en-US" sz="2400" dirty="0">
                <a:solidFill>
                  <a:schemeClr val="bg1"/>
                </a:solidFill>
                <a:latin typeface="Arial"/>
                <a:cs typeface="Arial"/>
              </a:rPr>
              <a:t>Let’s do an activity called </a:t>
            </a:r>
            <a:r>
              <a:rPr lang="en-US" sz="2400" u="sng" dirty="0">
                <a:solidFill>
                  <a:schemeClr val="bg1"/>
                </a:solidFill>
                <a:latin typeface="Arial"/>
                <a:cs typeface="Arial"/>
              </a:rPr>
              <a:t>Dropping an Anchor</a:t>
            </a:r>
            <a:r>
              <a:rPr lang="en-US" sz="2400" dirty="0">
                <a:solidFill>
                  <a:schemeClr val="bg1"/>
                </a:solidFill>
                <a:latin typeface="Arial"/>
                <a:cs typeface="Arial"/>
              </a:rPr>
              <a:t>. </a:t>
            </a:r>
            <a:endParaRPr lang="en-US">
              <a:solidFill>
                <a:schemeClr val="bg1"/>
              </a:solidFill>
            </a:endParaRPr>
          </a:p>
          <a:p>
            <a:pPr algn="ctr"/>
            <a:endParaRPr lang="en-US" sz="2400" dirty="0">
              <a:solidFill>
                <a:schemeClr val="bg1"/>
              </a:solidFill>
              <a:latin typeface="Arial"/>
              <a:cs typeface="Arial"/>
            </a:endParaRPr>
          </a:p>
          <a:p>
            <a:pPr algn="ctr"/>
            <a:r>
              <a:rPr lang="en-US" dirty="0">
                <a:solidFill>
                  <a:schemeClr val="bg1"/>
                </a:solidFill>
                <a:latin typeface="Arial"/>
                <a:cs typeface="Arial"/>
              </a:rPr>
              <a:t>Use as a physical and cognitive strategy for difficult moment.</a:t>
            </a:r>
          </a:p>
          <a:p>
            <a:pPr marL="457200" indent="-457200">
              <a:buFontTx/>
              <a:buAutoNum type="arabicPeriod"/>
            </a:pPr>
            <a:r>
              <a:rPr lang="en-US" dirty="0">
                <a:solidFill>
                  <a:schemeClr val="bg1"/>
                </a:solidFill>
                <a:latin typeface="Arial"/>
                <a:cs typeface="Arial"/>
              </a:rPr>
              <a:t>Follow along with the prompts. Practice first with a “light” thought. </a:t>
            </a:r>
            <a:endParaRPr lang="en-US">
              <a:solidFill>
                <a:schemeClr val="bg1"/>
              </a:solidFill>
              <a:ea typeface="+mn-lt"/>
              <a:cs typeface="+mn-lt"/>
            </a:endParaRPr>
          </a:p>
        </p:txBody>
      </p:sp>
      <p:pic>
        <p:nvPicPr>
          <p:cNvPr id="3" name="Graphic 2" descr="Anchor">
            <a:extLst>
              <a:ext uri="{FF2B5EF4-FFF2-40B4-BE49-F238E27FC236}">
                <a16:creationId xmlns:a16="http://schemas.microsoft.com/office/drawing/2014/main" id="{FE2AD9B1-1CBA-4003-BABE-1401360953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18835" y="2221894"/>
            <a:ext cx="2380890" cy="2409645"/>
          </a:xfrm>
          <a:prstGeom prst="rect">
            <a:avLst/>
          </a:prstGeom>
        </p:spPr>
      </p:pic>
    </p:spTree>
    <p:extLst>
      <p:ext uri="{BB962C8B-B14F-4D97-AF65-F5344CB8AC3E}">
        <p14:creationId xmlns:p14="http://schemas.microsoft.com/office/powerpoint/2010/main" val="989965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B00861-DD37-4B0C-96E2-2A218C36B2A6}"/>
              </a:ext>
            </a:extLst>
          </p:cNvPr>
          <p:cNvSpPr/>
          <p:nvPr/>
        </p:nvSpPr>
        <p:spPr>
          <a:xfrm>
            <a:off x="4093523" y="1920382"/>
            <a:ext cx="3415068" cy="3010816"/>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nchor">
            <a:extLst>
              <a:ext uri="{FF2B5EF4-FFF2-40B4-BE49-F238E27FC236}">
                <a16:creationId xmlns:a16="http://schemas.microsoft.com/office/drawing/2014/main" id="{FE2AD9B1-1CBA-4003-BABE-1401360953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0612" y="2226068"/>
            <a:ext cx="2380890" cy="2409645"/>
          </a:xfrm>
          <a:prstGeom prst="rect">
            <a:avLst/>
          </a:prstGeom>
        </p:spPr>
      </p:pic>
      <p:sp>
        <p:nvSpPr>
          <p:cNvPr id="10" name="Title 9">
            <a:extLst>
              <a:ext uri="{FF2B5EF4-FFF2-40B4-BE49-F238E27FC236}">
                <a16:creationId xmlns:a16="http://schemas.microsoft.com/office/drawing/2014/main" id="{7E2B3566-5154-4F54-A690-D2B6FBCE08CF}"/>
              </a:ext>
            </a:extLst>
          </p:cNvPr>
          <p:cNvSpPr>
            <a:spLocks noGrp="1"/>
          </p:cNvSpPr>
          <p:nvPr>
            <p:ph type="title"/>
          </p:nvPr>
        </p:nvSpPr>
        <p:spPr/>
        <p:txBody>
          <a:bodyPr/>
          <a:lstStyle/>
          <a:p>
            <a:r>
              <a:rPr lang="en-US" b="1" dirty="0">
                <a:solidFill>
                  <a:srgbClr val="6A4A62"/>
                </a:solidFill>
                <a:latin typeface="Arial"/>
                <a:cs typeface="Calibri"/>
              </a:rPr>
              <a:t>Drop an Anchor</a:t>
            </a:r>
            <a:endParaRPr lang="en-US" b="1" dirty="0">
              <a:solidFill>
                <a:srgbClr val="6A4A62"/>
              </a:solidFill>
              <a:latin typeface="Arial"/>
              <a:cs typeface="Arial"/>
            </a:endParaRPr>
          </a:p>
        </p:txBody>
      </p:sp>
    </p:spTree>
    <p:extLst>
      <p:ext uri="{BB962C8B-B14F-4D97-AF65-F5344CB8AC3E}">
        <p14:creationId xmlns:p14="http://schemas.microsoft.com/office/powerpoint/2010/main" val="3354780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E2B3566-5154-4F54-A690-D2B6FBCE08CF}"/>
              </a:ext>
            </a:extLst>
          </p:cNvPr>
          <p:cNvSpPr>
            <a:spLocks noGrp="1"/>
          </p:cNvSpPr>
          <p:nvPr>
            <p:ph type="title"/>
          </p:nvPr>
        </p:nvSpPr>
        <p:spPr/>
        <p:txBody>
          <a:bodyPr/>
          <a:lstStyle/>
          <a:p>
            <a:r>
              <a:rPr lang="en-US" b="1" dirty="0">
                <a:solidFill>
                  <a:srgbClr val="6A4A62"/>
                </a:solidFill>
                <a:latin typeface="Arial"/>
                <a:cs typeface="Calibri"/>
              </a:rPr>
              <a:t>Drop an Anchor</a:t>
            </a:r>
            <a:endParaRPr lang="en-US" b="1" dirty="0">
              <a:solidFill>
                <a:srgbClr val="6A4A62"/>
              </a:solidFill>
              <a:latin typeface="Arial"/>
              <a:cs typeface="Arial"/>
            </a:endParaRPr>
          </a:p>
        </p:txBody>
      </p:sp>
      <p:pic>
        <p:nvPicPr>
          <p:cNvPr id="2" name="Picture 4" descr="A picture containing table, indoor, cup, food&#10;&#10;Description automatically generated">
            <a:extLst>
              <a:ext uri="{FF2B5EF4-FFF2-40B4-BE49-F238E27FC236}">
                <a16:creationId xmlns:a16="http://schemas.microsoft.com/office/drawing/2014/main" id="{250FAFF5-F5C1-4B38-A79C-05796A26DB06}"/>
              </a:ext>
            </a:extLst>
          </p:cNvPr>
          <p:cNvPicPr>
            <a:picLocks noChangeAspect="1"/>
          </p:cNvPicPr>
          <p:nvPr/>
        </p:nvPicPr>
        <p:blipFill>
          <a:blip r:embed="rId3"/>
          <a:stretch>
            <a:fillRect/>
          </a:stretch>
        </p:blipFill>
        <p:spPr>
          <a:xfrm>
            <a:off x="727494" y="1708227"/>
            <a:ext cx="6280029" cy="4189168"/>
          </a:xfrm>
          <a:prstGeom prst="rect">
            <a:avLst/>
          </a:prstGeom>
        </p:spPr>
      </p:pic>
      <p:sp>
        <p:nvSpPr>
          <p:cNvPr id="4" name="Rectangle 3">
            <a:extLst>
              <a:ext uri="{FF2B5EF4-FFF2-40B4-BE49-F238E27FC236}">
                <a16:creationId xmlns:a16="http://schemas.microsoft.com/office/drawing/2014/main" id="{FA21CBB7-66EB-4C0B-B860-A02F81B6C8AF}"/>
              </a:ext>
            </a:extLst>
          </p:cNvPr>
          <p:cNvSpPr/>
          <p:nvPr/>
        </p:nvSpPr>
        <p:spPr>
          <a:xfrm>
            <a:off x="8677350" y="2194479"/>
            <a:ext cx="2207370" cy="2277571"/>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Anchor">
            <a:extLst>
              <a:ext uri="{FF2B5EF4-FFF2-40B4-BE49-F238E27FC236}">
                <a16:creationId xmlns:a16="http://schemas.microsoft.com/office/drawing/2014/main" id="{38E00C94-3116-43BE-8A68-9DA3916AFB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90590" y="2128441"/>
            <a:ext cx="2380890" cy="2409645"/>
          </a:xfrm>
          <a:prstGeom prst="rect">
            <a:avLst/>
          </a:prstGeom>
        </p:spPr>
      </p:pic>
    </p:spTree>
    <p:extLst>
      <p:ext uri="{BB962C8B-B14F-4D97-AF65-F5344CB8AC3E}">
        <p14:creationId xmlns:p14="http://schemas.microsoft.com/office/powerpoint/2010/main" val="1504267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92B1-D17A-49B9-B9AD-D37A48608CC3}"/>
              </a:ext>
            </a:extLst>
          </p:cNvPr>
          <p:cNvSpPr>
            <a:spLocks noGrp="1"/>
          </p:cNvSpPr>
          <p:nvPr>
            <p:ph type="title"/>
          </p:nvPr>
        </p:nvSpPr>
        <p:spPr/>
        <p:txBody>
          <a:bodyPr>
            <a:normAutofit/>
          </a:bodyPr>
          <a:lstStyle/>
          <a:p>
            <a:r>
              <a:rPr lang="en-US" sz="3900" dirty="0">
                <a:solidFill>
                  <a:srgbClr val="6A4A62"/>
                </a:solidFill>
                <a:latin typeface="Arial"/>
                <a:ea typeface="Calibri"/>
                <a:cs typeface="Arial"/>
                <a:sym typeface="Calibri"/>
              </a:rPr>
              <a:t>Adults who practice mindfulness experience…</a:t>
            </a:r>
            <a:endParaRPr lang="en-US" sz="3900" dirty="0">
              <a:latin typeface="Arial"/>
              <a:cs typeface="Arial"/>
            </a:endParaRPr>
          </a:p>
        </p:txBody>
      </p:sp>
      <p:grpSp>
        <p:nvGrpSpPr>
          <p:cNvPr id="5" name="Group 4">
            <a:extLst>
              <a:ext uri="{FF2B5EF4-FFF2-40B4-BE49-F238E27FC236}">
                <a16:creationId xmlns:a16="http://schemas.microsoft.com/office/drawing/2014/main" id="{36A1A634-9EA0-4AE0-AC07-B5537735CB7A}"/>
              </a:ext>
            </a:extLst>
          </p:cNvPr>
          <p:cNvGrpSpPr/>
          <p:nvPr/>
        </p:nvGrpSpPr>
        <p:grpSpPr>
          <a:xfrm>
            <a:off x="885645" y="2648309"/>
            <a:ext cx="2948180" cy="943618"/>
            <a:chOff x="1245079" y="2605177"/>
            <a:chExt cx="2948180" cy="943618"/>
          </a:xfrm>
        </p:grpSpPr>
        <p:sp>
          <p:nvSpPr>
            <p:cNvPr id="9" name="Google Shape;265;p16">
              <a:extLst>
                <a:ext uri="{FF2B5EF4-FFF2-40B4-BE49-F238E27FC236}">
                  <a16:creationId xmlns:a16="http://schemas.microsoft.com/office/drawing/2014/main" id="{5479A366-40F5-5F43-9010-F1AEDDE44B47}"/>
                </a:ext>
              </a:extLst>
            </p:cNvPr>
            <p:cNvSpPr txBox="1"/>
            <p:nvPr/>
          </p:nvSpPr>
          <p:spPr>
            <a:xfrm>
              <a:off x="2181113" y="2625506"/>
              <a:ext cx="2012146"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Calibri"/>
                  <a:cs typeface="Arial"/>
                  <a:sym typeface="Calibri"/>
                </a:rPr>
                <a:t>Lower rates of stress, anxiety &amp; depression</a:t>
              </a:r>
              <a:endParaRPr dirty="0">
                <a:latin typeface="Arial"/>
                <a:cs typeface="Arial"/>
              </a:endParaRPr>
            </a:p>
          </p:txBody>
        </p:sp>
        <p:pic>
          <p:nvPicPr>
            <p:cNvPr id="14" name="Graphic 13" descr="Smiling face with no fill">
              <a:extLst>
                <a:ext uri="{FF2B5EF4-FFF2-40B4-BE49-F238E27FC236}">
                  <a16:creationId xmlns:a16="http://schemas.microsoft.com/office/drawing/2014/main" id="{61793FF6-94F2-4B4F-8980-CA8380D113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5079" y="2605177"/>
              <a:ext cx="914400" cy="914400"/>
            </a:xfrm>
            <a:prstGeom prst="rect">
              <a:avLst/>
            </a:prstGeom>
          </p:spPr>
        </p:pic>
      </p:grpSp>
      <p:grpSp>
        <p:nvGrpSpPr>
          <p:cNvPr id="8" name="Group 7">
            <a:extLst>
              <a:ext uri="{FF2B5EF4-FFF2-40B4-BE49-F238E27FC236}">
                <a16:creationId xmlns:a16="http://schemas.microsoft.com/office/drawing/2014/main" id="{05412B49-78C8-48E7-B59B-BBAD29FA595A}"/>
              </a:ext>
            </a:extLst>
          </p:cNvPr>
          <p:cNvGrpSpPr/>
          <p:nvPr/>
        </p:nvGrpSpPr>
        <p:grpSpPr>
          <a:xfrm>
            <a:off x="8379125" y="4415286"/>
            <a:ext cx="2941051" cy="914400"/>
            <a:chOff x="8436634" y="4422475"/>
            <a:chExt cx="2941051" cy="914400"/>
          </a:xfrm>
        </p:grpSpPr>
        <p:sp>
          <p:nvSpPr>
            <p:cNvPr id="13" name="Google Shape;269;p16">
              <a:extLst>
                <a:ext uri="{FF2B5EF4-FFF2-40B4-BE49-F238E27FC236}">
                  <a16:creationId xmlns:a16="http://schemas.microsoft.com/office/drawing/2014/main" id="{A93A16E5-1BF7-5F4D-97F2-724530A6986E}"/>
                </a:ext>
              </a:extLst>
            </p:cNvPr>
            <p:cNvSpPr txBox="1"/>
            <p:nvPr/>
          </p:nvSpPr>
          <p:spPr>
            <a:xfrm>
              <a:off x="9369858" y="4551913"/>
              <a:ext cx="20078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Calibri"/>
                  <a:cs typeface="Arial"/>
                  <a:sym typeface="Calibri"/>
                </a:rPr>
                <a:t>Better sleep and physical health</a:t>
              </a:r>
              <a:endParaRPr sz="1800">
                <a:solidFill>
                  <a:schemeClr val="dk1"/>
                </a:solidFill>
                <a:latin typeface="Arial"/>
                <a:ea typeface="Calibri"/>
                <a:cs typeface="Arial"/>
                <a:sym typeface="Calibri"/>
              </a:endParaRPr>
            </a:p>
          </p:txBody>
        </p:sp>
        <p:pic>
          <p:nvPicPr>
            <p:cNvPr id="19" name="Graphic 18" descr="Heart with pulse">
              <a:extLst>
                <a:ext uri="{FF2B5EF4-FFF2-40B4-BE49-F238E27FC236}">
                  <a16:creationId xmlns:a16="http://schemas.microsoft.com/office/drawing/2014/main" id="{198F67AE-86C7-DF42-A2CE-BD801F561B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634" y="4422475"/>
              <a:ext cx="914400" cy="914400"/>
            </a:xfrm>
            <a:prstGeom prst="rect">
              <a:avLst/>
            </a:prstGeom>
          </p:spPr>
        </p:pic>
      </p:grpSp>
      <p:grpSp>
        <p:nvGrpSpPr>
          <p:cNvPr id="3" name="Group 2">
            <a:extLst>
              <a:ext uri="{FF2B5EF4-FFF2-40B4-BE49-F238E27FC236}">
                <a16:creationId xmlns:a16="http://schemas.microsoft.com/office/drawing/2014/main" id="{8DA03C9C-9FC1-4954-9E35-7A0B790EBFF7}"/>
              </a:ext>
            </a:extLst>
          </p:cNvPr>
          <p:cNvGrpSpPr/>
          <p:nvPr/>
        </p:nvGrpSpPr>
        <p:grpSpPr>
          <a:xfrm>
            <a:off x="4626634" y="2669875"/>
            <a:ext cx="2933777" cy="926879"/>
            <a:chOff x="4876800" y="2590800"/>
            <a:chExt cx="2933777" cy="926879"/>
          </a:xfrm>
        </p:grpSpPr>
        <p:sp>
          <p:nvSpPr>
            <p:cNvPr id="10" name="Google Shape;266;p16">
              <a:extLst>
                <a:ext uri="{FF2B5EF4-FFF2-40B4-BE49-F238E27FC236}">
                  <a16:creationId xmlns:a16="http://schemas.microsoft.com/office/drawing/2014/main" id="{ECA44F76-D0B1-C843-9D0D-D32F15E514C2}"/>
                </a:ext>
              </a:extLst>
            </p:cNvPr>
            <p:cNvSpPr txBox="1"/>
            <p:nvPr/>
          </p:nvSpPr>
          <p:spPr>
            <a:xfrm>
              <a:off x="5798430" y="2594390"/>
              <a:ext cx="201214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Calibri"/>
                  <a:cs typeface="Arial"/>
                  <a:sym typeface="Calibri"/>
                </a:rPr>
                <a:t>Greater life satisfaction &amp; wellbeing</a:t>
              </a:r>
              <a:endParaRPr>
                <a:latin typeface="Arial"/>
                <a:cs typeface="Arial"/>
              </a:endParaRPr>
            </a:p>
          </p:txBody>
        </p:sp>
        <p:pic>
          <p:nvPicPr>
            <p:cNvPr id="21" name="Graphic 20" descr="Dance">
              <a:extLst>
                <a:ext uri="{FF2B5EF4-FFF2-40B4-BE49-F238E27FC236}">
                  <a16:creationId xmlns:a16="http://schemas.microsoft.com/office/drawing/2014/main" id="{54C469AC-DD9E-8442-8983-A4989F0B2C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6800" y="2590800"/>
              <a:ext cx="914400" cy="914400"/>
            </a:xfrm>
            <a:prstGeom prst="rect">
              <a:avLst/>
            </a:prstGeom>
          </p:spPr>
        </p:pic>
      </p:grpSp>
      <p:grpSp>
        <p:nvGrpSpPr>
          <p:cNvPr id="4" name="Group 3">
            <a:extLst>
              <a:ext uri="{FF2B5EF4-FFF2-40B4-BE49-F238E27FC236}">
                <a16:creationId xmlns:a16="http://schemas.microsoft.com/office/drawing/2014/main" id="{CBD86971-3903-438E-B3B9-8C7553F54281}"/>
              </a:ext>
            </a:extLst>
          </p:cNvPr>
          <p:cNvGrpSpPr/>
          <p:nvPr/>
        </p:nvGrpSpPr>
        <p:grpSpPr>
          <a:xfrm>
            <a:off x="4633823" y="4419600"/>
            <a:ext cx="2924447" cy="914400"/>
            <a:chOff x="4953000" y="4419600"/>
            <a:chExt cx="2924447" cy="914400"/>
          </a:xfrm>
        </p:grpSpPr>
        <p:sp>
          <p:nvSpPr>
            <p:cNvPr id="15" name="Google Shape;268;p16">
              <a:extLst>
                <a:ext uri="{FF2B5EF4-FFF2-40B4-BE49-F238E27FC236}">
                  <a16:creationId xmlns:a16="http://schemas.microsoft.com/office/drawing/2014/main" id="{856D9FCC-F086-A848-AEC4-950C75ABC8EC}"/>
                </a:ext>
              </a:extLst>
            </p:cNvPr>
            <p:cNvSpPr txBox="1"/>
            <p:nvPr/>
          </p:nvSpPr>
          <p:spPr>
            <a:xfrm>
              <a:off x="5865300" y="4558866"/>
              <a:ext cx="201214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Arial"/>
                  <a:cs typeface="Arial"/>
                  <a:sym typeface="Calibri"/>
                </a:rPr>
                <a:t>Higher ratings of job performance</a:t>
              </a:r>
              <a:endParaRPr dirty="0">
                <a:latin typeface="Arial"/>
                <a:cs typeface="Arial"/>
              </a:endParaRPr>
            </a:p>
          </p:txBody>
        </p:sp>
        <p:pic>
          <p:nvPicPr>
            <p:cNvPr id="26" name="Graphic 25" descr="Ribbon">
              <a:extLst>
                <a:ext uri="{FF2B5EF4-FFF2-40B4-BE49-F238E27FC236}">
                  <a16:creationId xmlns:a16="http://schemas.microsoft.com/office/drawing/2014/main" id="{9C2A8B23-1EF9-574F-A29C-F6A6D45569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53000" y="4419600"/>
              <a:ext cx="914400" cy="914400"/>
            </a:xfrm>
            <a:prstGeom prst="rect">
              <a:avLst/>
            </a:prstGeom>
          </p:spPr>
        </p:pic>
      </p:grpSp>
      <p:grpSp>
        <p:nvGrpSpPr>
          <p:cNvPr id="6" name="Group 5">
            <a:extLst>
              <a:ext uri="{FF2B5EF4-FFF2-40B4-BE49-F238E27FC236}">
                <a16:creationId xmlns:a16="http://schemas.microsoft.com/office/drawing/2014/main" id="{24086FD9-388C-4F4E-A718-1D5D495375E5}"/>
              </a:ext>
            </a:extLst>
          </p:cNvPr>
          <p:cNvGrpSpPr/>
          <p:nvPr/>
        </p:nvGrpSpPr>
        <p:grpSpPr>
          <a:xfrm>
            <a:off x="8382000" y="2677064"/>
            <a:ext cx="2928119" cy="924568"/>
            <a:chOff x="8353245" y="1756913"/>
            <a:chExt cx="2928119" cy="924568"/>
          </a:xfrm>
        </p:grpSpPr>
        <p:sp>
          <p:nvSpPr>
            <p:cNvPr id="11" name="Google Shape;267;p16">
              <a:extLst>
                <a:ext uri="{FF2B5EF4-FFF2-40B4-BE49-F238E27FC236}">
                  <a16:creationId xmlns:a16="http://schemas.microsoft.com/office/drawing/2014/main" id="{7037D0EA-C692-4F40-B621-F4E68656FD00}"/>
                </a:ext>
              </a:extLst>
            </p:cNvPr>
            <p:cNvSpPr txBox="1"/>
            <p:nvPr/>
          </p:nvSpPr>
          <p:spPr>
            <a:xfrm>
              <a:off x="9269217" y="1758192"/>
              <a:ext cx="201214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Calibri"/>
                  <a:cs typeface="Arial"/>
                  <a:sym typeface="Calibri"/>
                </a:rPr>
                <a:t>More self-compassion &amp; empathy</a:t>
              </a:r>
              <a:endParaRPr dirty="0">
                <a:latin typeface="Arial"/>
                <a:cs typeface="Arial"/>
              </a:endParaRPr>
            </a:p>
          </p:txBody>
        </p:sp>
        <p:pic>
          <p:nvPicPr>
            <p:cNvPr id="28" name="Graphic 27" descr="Open hand with plant">
              <a:extLst>
                <a:ext uri="{FF2B5EF4-FFF2-40B4-BE49-F238E27FC236}">
                  <a16:creationId xmlns:a16="http://schemas.microsoft.com/office/drawing/2014/main" id="{A0D3C1CC-148C-BC4F-87CA-7B835011E6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53245" y="1756913"/>
              <a:ext cx="914400" cy="914400"/>
            </a:xfrm>
            <a:prstGeom prst="rect">
              <a:avLst/>
            </a:prstGeom>
          </p:spPr>
        </p:pic>
      </p:grpSp>
      <p:grpSp>
        <p:nvGrpSpPr>
          <p:cNvPr id="7" name="Group 6">
            <a:extLst>
              <a:ext uri="{FF2B5EF4-FFF2-40B4-BE49-F238E27FC236}">
                <a16:creationId xmlns:a16="http://schemas.microsoft.com/office/drawing/2014/main" id="{8FA4A2A7-949E-4B6A-B666-C50F200B3419}"/>
              </a:ext>
            </a:extLst>
          </p:cNvPr>
          <p:cNvGrpSpPr/>
          <p:nvPr/>
        </p:nvGrpSpPr>
        <p:grpSpPr>
          <a:xfrm>
            <a:off x="1055298" y="4419600"/>
            <a:ext cx="2772757" cy="923289"/>
            <a:chOff x="1371600" y="4419600"/>
            <a:chExt cx="2772757" cy="923289"/>
          </a:xfrm>
        </p:grpSpPr>
        <p:sp>
          <p:nvSpPr>
            <p:cNvPr id="12" name="Google Shape;268;p16">
              <a:extLst>
                <a:ext uri="{FF2B5EF4-FFF2-40B4-BE49-F238E27FC236}">
                  <a16:creationId xmlns:a16="http://schemas.microsoft.com/office/drawing/2014/main" id="{94C38C24-D9BB-4F46-81AF-160E923150E4}"/>
                </a:ext>
              </a:extLst>
            </p:cNvPr>
            <p:cNvSpPr txBox="1"/>
            <p:nvPr/>
          </p:nvSpPr>
          <p:spPr>
            <a:xfrm>
              <a:off x="2133600" y="4419600"/>
              <a:ext cx="201075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Calibri"/>
                  <a:cs typeface="Arial"/>
                  <a:sym typeface="Calibri"/>
                </a:rPr>
                <a:t>Better relationships with friends &amp; family</a:t>
              </a:r>
              <a:endParaRPr dirty="0">
                <a:latin typeface="Arial"/>
                <a:cs typeface="Arial"/>
              </a:endParaRPr>
            </a:p>
          </p:txBody>
        </p:sp>
        <p:pic>
          <p:nvPicPr>
            <p:cNvPr id="32" name="Graphic 31" descr="Man and woman">
              <a:extLst>
                <a:ext uri="{FF2B5EF4-FFF2-40B4-BE49-F238E27FC236}">
                  <a16:creationId xmlns:a16="http://schemas.microsoft.com/office/drawing/2014/main" id="{07F37753-4724-BF43-8BA0-F92C23147D0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71600" y="4495800"/>
              <a:ext cx="762000" cy="762000"/>
            </a:xfrm>
            <a:prstGeom prst="rect">
              <a:avLst/>
            </a:prstGeom>
          </p:spPr>
        </p:pic>
      </p:grpSp>
    </p:spTree>
    <p:extLst>
      <p:ext uri="{BB962C8B-B14F-4D97-AF65-F5344CB8AC3E}">
        <p14:creationId xmlns:p14="http://schemas.microsoft.com/office/powerpoint/2010/main" val="1300374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Mindfulness Activities</a:t>
            </a:r>
            <a:endParaRPr lang="en-US" dirty="0"/>
          </a:p>
        </p:txBody>
      </p:sp>
      <p:grpSp>
        <p:nvGrpSpPr>
          <p:cNvPr id="15" name="Group 14">
            <a:extLst>
              <a:ext uri="{FF2B5EF4-FFF2-40B4-BE49-F238E27FC236}">
                <a16:creationId xmlns:a16="http://schemas.microsoft.com/office/drawing/2014/main" id="{F7DBFD44-C016-44DA-9C8B-935159B0075B}"/>
              </a:ext>
            </a:extLst>
          </p:cNvPr>
          <p:cNvGrpSpPr/>
          <p:nvPr/>
        </p:nvGrpSpPr>
        <p:grpSpPr>
          <a:xfrm>
            <a:off x="2684679" y="3916609"/>
            <a:ext cx="1230043" cy="1808566"/>
            <a:chOff x="1689953" y="3825169"/>
            <a:chExt cx="1230043" cy="1808566"/>
          </a:xfrm>
        </p:grpSpPr>
        <p:sp>
          <p:nvSpPr>
            <p:cNvPr id="60" name="Rectangle 59">
              <a:extLst>
                <a:ext uri="{FF2B5EF4-FFF2-40B4-BE49-F238E27FC236}">
                  <a16:creationId xmlns:a16="http://schemas.microsoft.com/office/drawing/2014/main" id="{C836F855-73C0-4850-A56A-C24C2C6BEBC8}"/>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1689953" y="5048960"/>
              <a:ext cx="1187038" cy="584775"/>
            </a:xfrm>
            <a:prstGeom prst="rect">
              <a:avLst/>
            </a:prstGeom>
            <a:noFill/>
          </p:spPr>
          <p:txBody>
            <a:bodyPr wrap="square" rtlCol="0">
              <a:spAutoFit/>
            </a:bodyPr>
            <a:lstStyle/>
            <a:p>
              <a:pPr algn="ctr"/>
              <a:r>
                <a:rPr lang="en-US" sz="1600" dirty="0"/>
                <a:t>dropping an anchor</a:t>
              </a:r>
            </a:p>
          </p:txBody>
        </p:sp>
        <p:pic>
          <p:nvPicPr>
            <p:cNvPr id="10" name="Graphic 9" descr="Anchor">
              <a:extLst>
                <a:ext uri="{FF2B5EF4-FFF2-40B4-BE49-F238E27FC236}">
                  <a16:creationId xmlns:a16="http://schemas.microsoft.com/office/drawing/2014/main" id="{6178047C-A566-46D2-9918-3A23831BEE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9175" y="3939990"/>
              <a:ext cx="914400" cy="914400"/>
            </a:xfrm>
            <a:prstGeom prst="rect">
              <a:avLst/>
            </a:prstGeom>
          </p:spPr>
        </p:pic>
      </p:grpSp>
    </p:spTree>
    <p:extLst>
      <p:ext uri="{BB962C8B-B14F-4D97-AF65-F5344CB8AC3E}">
        <p14:creationId xmlns:p14="http://schemas.microsoft.com/office/powerpoint/2010/main" val="386424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Mindfulness Activities</a:t>
            </a:r>
            <a:endParaRPr lang="en-US" dirty="0"/>
          </a:p>
        </p:txBody>
      </p:sp>
      <p:grpSp>
        <p:nvGrpSpPr>
          <p:cNvPr id="15" name="Group 14">
            <a:extLst>
              <a:ext uri="{FF2B5EF4-FFF2-40B4-BE49-F238E27FC236}">
                <a16:creationId xmlns:a16="http://schemas.microsoft.com/office/drawing/2014/main" id="{F7DBFD44-C016-44DA-9C8B-935159B0075B}"/>
              </a:ext>
            </a:extLst>
          </p:cNvPr>
          <p:cNvGrpSpPr/>
          <p:nvPr/>
        </p:nvGrpSpPr>
        <p:grpSpPr>
          <a:xfrm>
            <a:off x="2684679" y="3916609"/>
            <a:ext cx="3048837" cy="1811615"/>
            <a:chOff x="1689953" y="3825169"/>
            <a:chExt cx="3048837" cy="1811615"/>
          </a:xfrm>
        </p:grpSpPr>
        <p:sp>
          <p:nvSpPr>
            <p:cNvPr id="63" name="Rectangle 62">
              <a:extLst>
                <a:ext uri="{FF2B5EF4-FFF2-40B4-BE49-F238E27FC236}">
                  <a16:creationId xmlns:a16="http://schemas.microsoft.com/office/drawing/2014/main" id="{5634B548-7AF3-49D6-8AB7-1FBF415F2B42}"/>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A4D9530-B5E5-4E56-BEB7-CFABBCBBB41E}"/>
                </a:ext>
              </a:extLst>
            </p:cNvPr>
            <p:cNvSpPr txBox="1"/>
            <p:nvPr/>
          </p:nvSpPr>
          <p:spPr>
            <a:xfrm>
              <a:off x="3541160" y="5052009"/>
              <a:ext cx="1187038" cy="584775"/>
            </a:xfrm>
            <a:prstGeom prst="rect">
              <a:avLst/>
            </a:prstGeom>
            <a:noFill/>
          </p:spPr>
          <p:txBody>
            <a:bodyPr wrap="square" rtlCol="0">
              <a:spAutoFit/>
            </a:bodyPr>
            <a:lstStyle/>
            <a:p>
              <a:pPr algn="ctr"/>
              <a:r>
                <a:rPr lang="en-US" sz="1600" dirty="0"/>
                <a:t>mindful breathing</a:t>
              </a:r>
            </a:p>
          </p:txBody>
        </p:sp>
        <p:sp>
          <p:nvSpPr>
            <p:cNvPr id="7" name="TextBox 6">
              <a:extLst>
                <a:ext uri="{FF2B5EF4-FFF2-40B4-BE49-F238E27FC236}">
                  <a16:creationId xmlns:a16="http://schemas.microsoft.com/office/drawing/2014/main" id="{5A51A200-8C71-4721-9E0D-EE1A05127D6C}"/>
                </a:ext>
              </a:extLst>
            </p:cNvPr>
            <p:cNvSpPr txBox="1"/>
            <p:nvPr/>
          </p:nvSpPr>
          <p:spPr>
            <a:xfrm>
              <a:off x="1689953" y="5048960"/>
              <a:ext cx="1187038" cy="584775"/>
            </a:xfrm>
            <a:prstGeom prst="rect">
              <a:avLst/>
            </a:prstGeom>
            <a:noFill/>
          </p:spPr>
          <p:txBody>
            <a:bodyPr wrap="square" rtlCol="0">
              <a:spAutoFit/>
            </a:bodyPr>
            <a:lstStyle/>
            <a:p>
              <a:pPr algn="ctr"/>
              <a:r>
                <a:rPr lang="en-US" sz="1600" dirty="0"/>
                <a:t>dropping an anchor</a:t>
              </a:r>
            </a:p>
          </p:txBody>
        </p:sp>
        <p:pic>
          <p:nvPicPr>
            <p:cNvPr id="10" name="Graphic 9" descr="Anchor">
              <a:extLst>
                <a:ext uri="{FF2B5EF4-FFF2-40B4-BE49-F238E27FC236}">
                  <a16:creationId xmlns:a16="http://schemas.microsoft.com/office/drawing/2014/main" id="{6178047C-A566-46D2-9918-3A23831BEE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9175" y="3939990"/>
              <a:ext cx="914400" cy="914400"/>
            </a:xfrm>
            <a:prstGeom prst="rect">
              <a:avLst/>
            </a:prstGeom>
          </p:spPr>
        </p:pic>
        <p:pic>
          <p:nvPicPr>
            <p:cNvPr id="11" name="Graphic 10" descr="Flowers in pot">
              <a:extLst>
                <a:ext uri="{FF2B5EF4-FFF2-40B4-BE49-F238E27FC236}">
                  <a16:creationId xmlns:a16="http://schemas.microsoft.com/office/drawing/2014/main" id="{FB379132-8AE2-48CC-90BD-A53EB2E796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0527" y="3939588"/>
              <a:ext cx="914400" cy="914400"/>
            </a:xfrm>
            <a:prstGeom prst="rect">
              <a:avLst/>
            </a:prstGeom>
          </p:spPr>
        </p:pic>
      </p:grpSp>
    </p:spTree>
    <p:extLst>
      <p:ext uri="{BB962C8B-B14F-4D97-AF65-F5344CB8AC3E}">
        <p14:creationId xmlns:p14="http://schemas.microsoft.com/office/powerpoint/2010/main" val="860250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Mindfulness Activities</a:t>
            </a:r>
            <a:endParaRPr lang="en-US" dirty="0"/>
          </a:p>
        </p:txBody>
      </p:sp>
      <p:grpSp>
        <p:nvGrpSpPr>
          <p:cNvPr id="15" name="Group 14">
            <a:extLst>
              <a:ext uri="{FF2B5EF4-FFF2-40B4-BE49-F238E27FC236}">
                <a16:creationId xmlns:a16="http://schemas.microsoft.com/office/drawing/2014/main" id="{F7DBFD44-C016-44DA-9C8B-935159B0075B}"/>
              </a:ext>
            </a:extLst>
          </p:cNvPr>
          <p:cNvGrpSpPr/>
          <p:nvPr/>
        </p:nvGrpSpPr>
        <p:grpSpPr>
          <a:xfrm>
            <a:off x="2684679" y="3909153"/>
            <a:ext cx="5089178" cy="2065292"/>
            <a:chOff x="1689953" y="3817713"/>
            <a:chExt cx="5089178" cy="2065292"/>
          </a:xfrm>
        </p:grpSpPr>
        <p:sp>
          <p:nvSpPr>
            <p:cNvPr id="63" name="Rectangle 62">
              <a:extLst>
                <a:ext uri="{FF2B5EF4-FFF2-40B4-BE49-F238E27FC236}">
                  <a16:creationId xmlns:a16="http://schemas.microsoft.com/office/drawing/2014/main" id="{5634B548-7AF3-49D6-8AB7-1FBF415F2B42}"/>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A4D9530-B5E5-4E56-BEB7-CFABBCBBB41E}"/>
                </a:ext>
              </a:extLst>
            </p:cNvPr>
            <p:cNvSpPr txBox="1"/>
            <p:nvPr/>
          </p:nvSpPr>
          <p:spPr>
            <a:xfrm>
              <a:off x="3541160" y="5052009"/>
              <a:ext cx="1187038" cy="584775"/>
            </a:xfrm>
            <a:prstGeom prst="rect">
              <a:avLst/>
            </a:prstGeom>
            <a:noFill/>
          </p:spPr>
          <p:txBody>
            <a:bodyPr wrap="square" rtlCol="0">
              <a:spAutoFit/>
            </a:bodyPr>
            <a:lstStyle/>
            <a:p>
              <a:pPr algn="ctr"/>
              <a:r>
                <a:rPr lang="en-US" sz="1600" dirty="0"/>
                <a:t>mindful breathing</a:t>
              </a:r>
            </a:p>
          </p:txBody>
        </p:sp>
        <p:sp>
          <p:nvSpPr>
            <p:cNvPr id="7" name="TextBox 6">
              <a:extLst>
                <a:ext uri="{FF2B5EF4-FFF2-40B4-BE49-F238E27FC236}">
                  <a16:creationId xmlns:a16="http://schemas.microsoft.com/office/drawing/2014/main" id="{5A51A200-8C71-4721-9E0D-EE1A05127D6C}"/>
                </a:ext>
              </a:extLst>
            </p:cNvPr>
            <p:cNvSpPr txBox="1"/>
            <p:nvPr/>
          </p:nvSpPr>
          <p:spPr>
            <a:xfrm>
              <a:off x="1689953" y="5048960"/>
              <a:ext cx="1187038" cy="584775"/>
            </a:xfrm>
            <a:prstGeom prst="rect">
              <a:avLst/>
            </a:prstGeom>
            <a:noFill/>
          </p:spPr>
          <p:txBody>
            <a:bodyPr wrap="square" rtlCol="0">
              <a:spAutoFit/>
            </a:bodyPr>
            <a:lstStyle/>
            <a:p>
              <a:pPr algn="ctr"/>
              <a:r>
                <a:rPr lang="en-US" sz="1600" dirty="0"/>
                <a:t>dropping an anchor</a:t>
              </a:r>
            </a:p>
          </p:txBody>
        </p:sp>
        <p:pic>
          <p:nvPicPr>
            <p:cNvPr id="10" name="Graphic 9" descr="Anchor">
              <a:extLst>
                <a:ext uri="{FF2B5EF4-FFF2-40B4-BE49-F238E27FC236}">
                  <a16:creationId xmlns:a16="http://schemas.microsoft.com/office/drawing/2014/main" id="{6178047C-A566-46D2-9918-3A23831BEE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9175" y="3939990"/>
              <a:ext cx="914400" cy="914400"/>
            </a:xfrm>
            <a:prstGeom prst="rect">
              <a:avLst/>
            </a:prstGeom>
          </p:spPr>
        </p:pic>
        <p:pic>
          <p:nvPicPr>
            <p:cNvPr id="11" name="Graphic 10" descr="Flowers in pot">
              <a:extLst>
                <a:ext uri="{FF2B5EF4-FFF2-40B4-BE49-F238E27FC236}">
                  <a16:creationId xmlns:a16="http://schemas.microsoft.com/office/drawing/2014/main" id="{FB379132-8AE2-48CC-90BD-A53EB2E796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0527" y="3939588"/>
              <a:ext cx="914400" cy="914400"/>
            </a:xfrm>
            <a:prstGeom prst="rect">
              <a:avLst/>
            </a:prstGeom>
          </p:spPr>
        </p:pic>
        <p:sp>
          <p:nvSpPr>
            <p:cNvPr id="13" name="TextBox 12">
              <a:extLst>
                <a:ext uri="{FF2B5EF4-FFF2-40B4-BE49-F238E27FC236}">
                  <a16:creationId xmlns:a16="http://schemas.microsoft.com/office/drawing/2014/main" id="{DCC5BE82-AC26-4578-97E1-796B32E61A0F}"/>
                </a:ext>
              </a:extLst>
            </p:cNvPr>
            <p:cNvSpPr txBox="1"/>
            <p:nvPr/>
          </p:nvSpPr>
          <p:spPr>
            <a:xfrm>
              <a:off x="5408075" y="5052008"/>
              <a:ext cx="1371056" cy="830997"/>
            </a:xfrm>
            <a:prstGeom prst="rect">
              <a:avLst/>
            </a:prstGeom>
            <a:noFill/>
          </p:spPr>
          <p:txBody>
            <a:bodyPr wrap="square" rtlCol="0">
              <a:spAutoFit/>
            </a:bodyPr>
            <a:lstStyle/>
            <a:p>
              <a:pPr algn="ctr"/>
              <a:r>
                <a:rPr lang="en-US" sz="1600" dirty="0"/>
                <a:t>washing a plate/mindful chore</a:t>
              </a:r>
            </a:p>
          </p:txBody>
        </p:sp>
        <p:sp>
          <p:nvSpPr>
            <p:cNvPr id="57" name="Rectangle 56">
              <a:extLst>
                <a:ext uri="{FF2B5EF4-FFF2-40B4-BE49-F238E27FC236}">
                  <a16:creationId xmlns:a16="http://schemas.microsoft.com/office/drawing/2014/main" id="{72400CC8-4C8F-4F2C-BC0F-D60552CF3AB3}"/>
                </a:ext>
              </a:extLst>
            </p:cNvPr>
            <p:cNvSpPr/>
            <p:nvPr/>
          </p:nvSpPr>
          <p:spPr>
            <a:xfrm>
              <a:off x="5499272" y="3817713"/>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Graphic 13" descr="Sink">
              <a:extLst>
                <a:ext uri="{FF2B5EF4-FFF2-40B4-BE49-F238E27FC236}">
                  <a16:creationId xmlns:a16="http://schemas.microsoft.com/office/drawing/2014/main" id="{37B44758-B462-4965-9660-E74D5C2214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633924" y="3939587"/>
              <a:ext cx="914400" cy="914400"/>
            </a:xfrm>
            <a:prstGeom prst="rect">
              <a:avLst/>
            </a:prstGeom>
          </p:spPr>
        </p:pic>
      </p:grpSp>
    </p:spTree>
    <p:extLst>
      <p:ext uri="{BB962C8B-B14F-4D97-AF65-F5344CB8AC3E}">
        <p14:creationId xmlns:p14="http://schemas.microsoft.com/office/powerpoint/2010/main" val="2182869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Mindfulness Activities</a:t>
            </a:r>
            <a:endParaRPr lang="en-US" dirty="0"/>
          </a:p>
        </p:txBody>
      </p:sp>
      <p:grpSp>
        <p:nvGrpSpPr>
          <p:cNvPr id="15" name="Group 14">
            <a:extLst>
              <a:ext uri="{FF2B5EF4-FFF2-40B4-BE49-F238E27FC236}">
                <a16:creationId xmlns:a16="http://schemas.microsoft.com/office/drawing/2014/main" id="{F7DBFD44-C016-44DA-9C8B-935159B0075B}"/>
              </a:ext>
            </a:extLst>
          </p:cNvPr>
          <p:cNvGrpSpPr/>
          <p:nvPr/>
        </p:nvGrpSpPr>
        <p:grpSpPr>
          <a:xfrm>
            <a:off x="2684679" y="3909153"/>
            <a:ext cx="6818121" cy="2065292"/>
            <a:chOff x="1689953" y="3817713"/>
            <a:chExt cx="6818121" cy="2065292"/>
          </a:xfrm>
        </p:grpSpPr>
        <p:sp>
          <p:nvSpPr>
            <p:cNvPr id="63" name="Rectangle 62">
              <a:extLst>
                <a:ext uri="{FF2B5EF4-FFF2-40B4-BE49-F238E27FC236}">
                  <a16:creationId xmlns:a16="http://schemas.microsoft.com/office/drawing/2014/main" id="{5634B548-7AF3-49D6-8AB7-1FBF415F2B42}"/>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A4D9530-B5E5-4E56-BEB7-CFABBCBBB41E}"/>
                </a:ext>
              </a:extLst>
            </p:cNvPr>
            <p:cNvSpPr txBox="1"/>
            <p:nvPr/>
          </p:nvSpPr>
          <p:spPr>
            <a:xfrm>
              <a:off x="3541160" y="5052009"/>
              <a:ext cx="1187038" cy="584775"/>
            </a:xfrm>
            <a:prstGeom prst="rect">
              <a:avLst/>
            </a:prstGeom>
            <a:noFill/>
          </p:spPr>
          <p:txBody>
            <a:bodyPr wrap="square" rtlCol="0">
              <a:spAutoFit/>
            </a:bodyPr>
            <a:lstStyle/>
            <a:p>
              <a:pPr algn="ctr"/>
              <a:r>
                <a:rPr lang="en-US" sz="1600"/>
                <a:t>mindful breathing</a:t>
              </a:r>
            </a:p>
          </p:txBody>
        </p:sp>
        <p:sp>
          <p:nvSpPr>
            <p:cNvPr id="7" name="TextBox 6">
              <a:extLst>
                <a:ext uri="{FF2B5EF4-FFF2-40B4-BE49-F238E27FC236}">
                  <a16:creationId xmlns:a16="http://schemas.microsoft.com/office/drawing/2014/main" id="{5A51A200-8C71-4721-9E0D-EE1A05127D6C}"/>
                </a:ext>
              </a:extLst>
            </p:cNvPr>
            <p:cNvSpPr txBox="1"/>
            <p:nvPr/>
          </p:nvSpPr>
          <p:spPr>
            <a:xfrm>
              <a:off x="1689953" y="5048960"/>
              <a:ext cx="1187038" cy="584775"/>
            </a:xfrm>
            <a:prstGeom prst="rect">
              <a:avLst/>
            </a:prstGeom>
            <a:noFill/>
          </p:spPr>
          <p:txBody>
            <a:bodyPr wrap="square" rtlCol="0">
              <a:spAutoFit/>
            </a:bodyPr>
            <a:lstStyle/>
            <a:p>
              <a:pPr algn="ctr"/>
              <a:r>
                <a:rPr lang="en-US" sz="1600"/>
                <a:t>dropping an anchor</a:t>
              </a:r>
            </a:p>
          </p:txBody>
        </p:sp>
        <p:sp>
          <p:nvSpPr>
            <p:cNvPr id="8" name="TextBox 7">
              <a:extLst>
                <a:ext uri="{FF2B5EF4-FFF2-40B4-BE49-F238E27FC236}">
                  <a16:creationId xmlns:a16="http://schemas.microsoft.com/office/drawing/2014/main" id="{2F3BB6CD-8254-4CDA-9E28-29706EFF50B5}"/>
                </a:ext>
              </a:extLst>
            </p:cNvPr>
            <p:cNvSpPr txBox="1"/>
            <p:nvPr/>
          </p:nvSpPr>
          <p:spPr>
            <a:xfrm>
              <a:off x="7312704" y="5052009"/>
              <a:ext cx="1193134" cy="584775"/>
            </a:xfrm>
            <a:prstGeom prst="rect">
              <a:avLst/>
            </a:prstGeom>
            <a:noFill/>
          </p:spPr>
          <p:txBody>
            <a:bodyPr wrap="square" rtlCol="0">
              <a:spAutoFit/>
            </a:bodyPr>
            <a:lstStyle/>
            <a:p>
              <a:pPr algn="ctr"/>
              <a:r>
                <a:rPr lang="en-US" sz="1600"/>
                <a:t>soles </a:t>
              </a:r>
            </a:p>
            <a:p>
              <a:pPr algn="ctr"/>
              <a:r>
                <a:rPr lang="en-US" sz="1600"/>
                <a:t>of the feet</a:t>
              </a:r>
            </a:p>
          </p:txBody>
        </p:sp>
        <p:pic>
          <p:nvPicPr>
            <p:cNvPr id="10" name="Graphic 9" descr="Anchor">
              <a:extLst>
                <a:ext uri="{FF2B5EF4-FFF2-40B4-BE49-F238E27FC236}">
                  <a16:creationId xmlns:a16="http://schemas.microsoft.com/office/drawing/2014/main" id="{6178047C-A566-46D2-9918-3A23831BEE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9175" y="3939990"/>
              <a:ext cx="914400" cy="914400"/>
            </a:xfrm>
            <a:prstGeom prst="rect">
              <a:avLst/>
            </a:prstGeom>
          </p:spPr>
        </p:pic>
        <p:pic>
          <p:nvPicPr>
            <p:cNvPr id="11" name="Graphic 10" descr="Flowers in pot">
              <a:extLst>
                <a:ext uri="{FF2B5EF4-FFF2-40B4-BE49-F238E27FC236}">
                  <a16:creationId xmlns:a16="http://schemas.microsoft.com/office/drawing/2014/main" id="{FB379132-8AE2-48CC-90BD-A53EB2E796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0527" y="3939588"/>
              <a:ext cx="914400" cy="914400"/>
            </a:xfrm>
            <a:prstGeom prst="rect">
              <a:avLst/>
            </a:prstGeom>
          </p:spPr>
        </p:pic>
        <p:sp>
          <p:nvSpPr>
            <p:cNvPr id="13" name="TextBox 12">
              <a:extLst>
                <a:ext uri="{FF2B5EF4-FFF2-40B4-BE49-F238E27FC236}">
                  <a16:creationId xmlns:a16="http://schemas.microsoft.com/office/drawing/2014/main" id="{DCC5BE82-AC26-4578-97E1-796B32E61A0F}"/>
                </a:ext>
              </a:extLst>
            </p:cNvPr>
            <p:cNvSpPr txBox="1"/>
            <p:nvPr/>
          </p:nvSpPr>
          <p:spPr>
            <a:xfrm>
              <a:off x="5408075" y="5052008"/>
              <a:ext cx="1371056" cy="830997"/>
            </a:xfrm>
            <a:prstGeom prst="rect">
              <a:avLst/>
            </a:prstGeom>
            <a:noFill/>
          </p:spPr>
          <p:txBody>
            <a:bodyPr wrap="square" rtlCol="0">
              <a:spAutoFit/>
            </a:bodyPr>
            <a:lstStyle/>
            <a:p>
              <a:pPr algn="ctr"/>
              <a:r>
                <a:rPr lang="en-US" sz="1600"/>
                <a:t>washing a plate/mindful chore</a:t>
              </a:r>
            </a:p>
          </p:txBody>
        </p:sp>
        <p:sp>
          <p:nvSpPr>
            <p:cNvPr id="48" name="Rectangle 47">
              <a:extLst>
                <a:ext uri="{FF2B5EF4-FFF2-40B4-BE49-F238E27FC236}">
                  <a16:creationId xmlns:a16="http://schemas.microsoft.com/office/drawing/2014/main" id="{26BC05FF-CD2A-4A3E-AADC-6E198504A633}"/>
                </a:ext>
              </a:extLst>
            </p:cNvPr>
            <p:cNvSpPr/>
            <p:nvPr/>
          </p:nvSpPr>
          <p:spPr>
            <a:xfrm>
              <a:off x="7314404" y="3817713"/>
              <a:ext cx="1193670"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ectangle 56">
              <a:extLst>
                <a:ext uri="{FF2B5EF4-FFF2-40B4-BE49-F238E27FC236}">
                  <a16:creationId xmlns:a16="http://schemas.microsoft.com/office/drawing/2014/main" id="{72400CC8-4C8F-4F2C-BC0F-D60552CF3AB3}"/>
                </a:ext>
              </a:extLst>
            </p:cNvPr>
            <p:cNvSpPr/>
            <p:nvPr/>
          </p:nvSpPr>
          <p:spPr>
            <a:xfrm>
              <a:off x="5499272" y="3817713"/>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Graphic 13" descr="Sink">
              <a:extLst>
                <a:ext uri="{FF2B5EF4-FFF2-40B4-BE49-F238E27FC236}">
                  <a16:creationId xmlns:a16="http://schemas.microsoft.com/office/drawing/2014/main" id="{37B44758-B462-4965-9660-E74D5C2214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633924" y="3939587"/>
              <a:ext cx="914400" cy="914400"/>
            </a:xfrm>
            <a:prstGeom prst="rect">
              <a:avLst/>
            </a:prstGeom>
          </p:spPr>
        </p:pic>
        <p:pic>
          <p:nvPicPr>
            <p:cNvPr id="9" name="Graphic 8" descr="Footprints">
              <a:extLst>
                <a:ext uri="{FF2B5EF4-FFF2-40B4-BE49-F238E27FC236}">
                  <a16:creationId xmlns:a16="http://schemas.microsoft.com/office/drawing/2014/main" id="{CD031C41-4C70-4C2D-AC92-184AAB78BD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57735" y="3962500"/>
              <a:ext cx="902639" cy="867103"/>
            </a:xfrm>
            <a:prstGeom prst="rect">
              <a:avLst/>
            </a:prstGeom>
          </p:spPr>
        </p:pic>
      </p:grpSp>
    </p:spTree>
    <p:extLst>
      <p:ext uri="{BB962C8B-B14F-4D97-AF65-F5344CB8AC3E}">
        <p14:creationId xmlns:p14="http://schemas.microsoft.com/office/powerpoint/2010/main" val="3519567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227984" y="649357"/>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057508" y="846884"/>
            <a:ext cx="5764696" cy="369332"/>
          </a:xfrm>
          <a:prstGeom prst="rect">
            <a:avLst/>
          </a:prstGeom>
          <a:noFill/>
        </p:spPr>
        <p:txBody>
          <a:bodyPr wrap="square" rtlCol="0">
            <a:spAutoFit/>
          </a:bodyPr>
          <a:lstStyle/>
          <a:p>
            <a:r>
              <a:rPr lang="en-US" dirty="0"/>
              <a:t>How would you define mindfulness?</a:t>
            </a:r>
          </a:p>
        </p:txBody>
      </p:sp>
      <p:sp>
        <p:nvSpPr>
          <p:cNvPr id="10" name="Oval 9">
            <a:extLst>
              <a:ext uri="{FF2B5EF4-FFF2-40B4-BE49-F238E27FC236}">
                <a16:creationId xmlns:a16="http://schemas.microsoft.com/office/drawing/2014/main" id="{F49CE955-35C3-3749-A801-3FF931006431}"/>
              </a:ext>
            </a:extLst>
          </p:cNvPr>
          <p:cNvSpPr/>
          <p:nvPr/>
        </p:nvSpPr>
        <p:spPr>
          <a:xfrm>
            <a:off x="5227984" y="1689652"/>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091031" y="1732434"/>
            <a:ext cx="5764696" cy="646331"/>
          </a:xfrm>
          <a:prstGeom prst="rect">
            <a:avLst/>
          </a:prstGeom>
          <a:noFill/>
        </p:spPr>
        <p:txBody>
          <a:bodyPr wrap="square" rtlCol="0">
            <a:spAutoFit/>
          </a:bodyPr>
          <a:lstStyle/>
          <a:p>
            <a:r>
              <a:rPr lang="en-US"/>
              <a:t>What has research identified as the benefits of practicing mindfulness?</a:t>
            </a:r>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227984" y="2729947"/>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6091031" y="2887103"/>
            <a:ext cx="5764696" cy="369332"/>
          </a:xfrm>
          <a:prstGeom prst="rect">
            <a:avLst/>
          </a:prstGeom>
          <a:noFill/>
        </p:spPr>
        <p:txBody>
          <a:bodyPr wrap="square" rtlCol="0">
            <a:spAutoFit/>
          </a:bodyPr>
          <a:lstStyle/>
          <a:p>
            <a:r>
              <a:rPr lang="en-US" dirty="0"/>
              <a:t>What are clues that you are being mindful vs. mindless?</a:t>
            </a:r>
            <a:endParaRPr lang="en-US" sz="2400" dirty="0"/>
          </a:p>
        </p:txBody>
      </p:sp>
      <p:sp>
        <p:nvSpPr>
          <p:cNvPr id="14" name="Oval 13">
            <a:extLst>
              <a:ext uri="{FF2B5EF4-FFF2-40B4-BE49-F238E27FC236}">
                <a16:creationId xmlns:a16="http://schemas.microsoft.com/office/drawing/2014/main" id="{1BBA554A-78DF-B242-86BF-E84C0184EC7A}"/>
              </a:ext>
            </a:extLst>
          </p:cNvPr>
          <p:cNvSpPr/>
          <p:nvPr/>
        </p:nvSpPr>
        <p:spPr>
          <a:xfrm>
            <a:off x="5227984" y="3764773"/>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6091031" y="3807555"/>
            <a:ext cx="5764696" cy="646331"/>
          </a:xfrm>
          <a:prstGeom prst="rect">
            <a:avLst/>
          </a:prstGeom>
          <a:noFill/>
        </p:spPr>
        <p:txBody>
          <a:bodyPr wrap="square" rtlCol="0">
            <a:spAutoFit/>
          </a:bodyPr>
          <a:lstStyle/>
          <a:p>
            <a:r>
              <a:rPr lang="en-US"/>
              <a:t>What are different ways you can integrate mindfulness into your day?</a:t>
            </a:r>
            <a:endParaRPr lang="en-US" sz="2400"/>
          </a:p>
        </p:txBody>
      </p:sp>
      <p:sp>
        <p:nvSpPr>
          <p:cNvPr id="16" name="Oval 15">
            <a:extLst>
              <a:ext uri="{FF2B5EF4-FFF2-40B4-BE49-F238E27FC236}">
                <a16:creationId xmlns:a16="http://schemas.microsoft.com/office/drawing/2014/main" id="{082388C6-164F-A148-939D-DA41589DB519}"/>
              </a:ext>
            </a:extLst>
          </p:cNvPr>
          <p:cNvSpPr/>
          <p:nvPr/>
        </p:nvSpPr>
        <p:spPr>
          <a:xfrm>
            <a:off x="5227984" y="4802400"/>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5</a:t>
            </a:r>
          </a:p>
        </p:txBody>
      </p:sp>
      <p:sp>
        <p:nvSpPr>
          <p:cNvPr id="17" name="TextBox 16">
            <a:extLst>
              <a:ext uri="{FF2B5EF4-FFF2-40B4-BE49-F238E27FC236}">
                <a16:creationId xmlns:a16="http://schemas.microsoft.com/office/drawing/2014/main" id="{734E9732-4578-F946-ABDE-457FFFBBEADC}"/>
              </a:ext>
            </a:extLst>
          </p:cNvPr>
          <p:cNvSpPr txBox="1"/>
          <p:nvPr/>
        </p:nvSpPr>
        <p:spPr>
          <a:xfrm>
            <a:off x="6091031" y="4845182"/>
            <a:ext cx="5764696" cy="646331"/>
          </a:xfrm>
          <a:prstGeom prst="rect">
            <a:avLst/>
          </a:prstGeom>
          <a:noFill/>
        </p:spPr>
        <p:txBody>
          <a:bodyPr wrap="square" rtlCol="0">
            <a:spAutoFit/>
          </a:bodyPr>
          <a:lstStyle/>
          <a:p>
            <a:r>
              <a:rPr lang="en-US"/>
              <a:t>What does it mean to be mindful in the (virtual or physical) classroom?</a:t>
            </a:r>
          </a:p>
        </p:txBody>
      </p:sp>
      <p:sp>
        <p:nvSpPr>
          <p:cNvPr id="18" name="Rectangle 17">
            <a:extLst>
              <a:ext uri="{FF2B5EF4-FFF2-40B4-BE49-F238E27FC236}">
                <a16:creationId xmlns:a16="http://schemas.microsoft.com/office/drawing/2014/main" id="{E11F41F4-CFE8-9A49-B362-2F234E6DAD69}"/>
              </a:ext>
            </a:extLst>
          </p:cNvPr>
          <p:cNvSpPr/>
          <p:nvPr/>
        </p:nvSpPr>
        <p:spPr>
          <a:xfrm>
            <a:off x="464655" y="323850"/>
            <a:ext cx="4259746" cy="6149037"/>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TO </a:t>
            </a:r>
          </a:p>
          <a:p>
            <a:pPr algn="ctr"/>
            <a:r>
              <a:rPr lang="en-US" sz="2800" dirty="0"/>
              <a:t>CHECK FOR UNDERSTANDING</a:t>
            </a:r>
          </a:p>
          <a:p>
            <a:pPr algn="ctr"/>
            <a:endParaRPr lang="en-US" sz="2800" dirty="0"/>
          </a:p>
          <a:p>
            <a:pPr algn="ctr"/>
            <a:endParaRPr lang="en-US" sz="2800" dirty="0"/>
          </a:p>
        </p:txBody>
      </p:sp>
      <p:pic>
        <p:nvPicPr>
          <p:cNvPr id="19" name="Graphic 18" descr="Person with idea">
            <a:extLst>
              <a:ext uri="{FF2B5EF4-FFF2-40B4-BE49-F238E27FC236}">
                <a16:creationId xmlns:a16="http://schemas.microsoft.com/office/drawing/2014/main" id="{E1039F0B-CBE4-E049-ACE7-40171C5F57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3050" y="3812001"/>
            <a:ext cx="1775936" cy="1775936"/>
          </a:xfrm>
          <a:prstGeom prst="rect">
            <a:avLst/>
          </a:prstGeom>
        </p:spPr>
      </p:pic>
    </p:spTree>
    <p:extLst>
      <p:ext uri="{BB962C8B-B14F-4D97-AF65-F5344CB8AC3E}">
        <p14:creationId xmlns:p14="http://schemas.microsoft.com/office/powerpoint/2010/main" val="3683796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227984" y="649357"/>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057508" y="846884"/>
            <a:ext cx="5764696" cy="646331"/>
          </a:xfrm>
          <a:prstGeom prst="rect">
            <a:avLst/>
          </a:prstGeom>
          <a:noFill/>
        </p:spPr>
        <p:txBody>
          <a:bodyPr wrap="square" rtlCol="0">
            <a:spAutoFit/>
          </a:bodyPr>
          <a:lstStyle/>
          <a:p>
            <a:r>
              <a:rPr lang="en-US" dirty="0"/>
              <a:t>In what ways does our culture and current context make mindfulness difficult?</a:t>
            </a:r>
          </a:p>
        </p:txBody>
      </p:sp>
      <p:sp>
        <p:nvSpPr>
          <p:cNvPr id="10" name="Oval 9">
            <a:extLst>
              <a:ext uri="{FF2B5EF4-FFF2-40B4-BE49-F238E27FC236}">
                <a16:creationId xmlns:a16="http://schemas.microsoft.com/office/drawing/2014/main" id="{F49CE955-35C3-3749-A801-3FF931006431}"/>
              </a:ext>
            </a:extLst>
          </p:cNvPr>
          <p:cNvSpPr/>
          <p:nvPr/>
        </p:nvSpPr>
        <p:spPr>
          <a:xfrm>
            <a:off x="5227984" y="1689652"/>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091031" y="1849897"/>
            <a:ext cx="5764696" cy="646331"/>
          </a:xfrm>
          <a:prstGeom prst="rect">
            <a:avLst/>
          </a:prstGeom>
          <a:noFill/>
        </p:spPr>
        <p:txBody>
          <a:bodyPr wrap="square" rtlCol="0">
            <a:spAutoFit/>
          </a:bodyPr>
          <a:lstStyle/>
          <a:p>
            <a:r>
              <a:rPr lang="en-US" dirty="0"/>
              <a:t>How did you notice mindfulness affecting your life? What were the positives and challenges?</a:t>
            </a:r>
            <a:endParaRPr lang="en-US" sz="2400" dirty="0"/>
          </a:p>
        </p:txBody>
      </p:sp>
      <p:sp>
        <p:nvSpPr>
          <p:cNvPr id="12" name="Oval 11">
            <a:extLst>
              <a:ext uri="{FF2B5EF4-FFF2-40B4-BE49-F238E27FC236}">
                <a16:creationId xmlns:a16="http://schemas.microsoft.com/office/drawing/2014/main" id="{11E96463-22AE-2943-9D97-5C65A0633D65}"/>
              </a:ext>
            </a:extLst>
          </p:cNvPr>
          <p:cNvSpPr/>
          <p:nvPr/>
        </p:nvSpPr>
        <p:spPr>
          <a:xfrm>
            <a:off x="5227984" y="2729947"/>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6103272" y="2769928"/>
            <a:ext cx="5764696" cy="923330"/>
          </a:xfrm>
          <a:prstGeom prst="rect">
            <a:avLst/>
          </a:prstGeom>
          <a:noFill/>
        </p:spPr>
        <p:txBody>
          <a:bodyPr wrap="square" rtlCol="0">
            <a:spAutoFit/>
          </a:bodyPr>
          <a:lstStyle/>
          <a:p>
            <a:r>
              <a:rPr lang="en-US" dirty="0"/>
              <a:t>One of the biggest difficulties with mindfulness is that there is no correct answer. It simply is about “being.” How well were you able to “be” in a given situation?</a:t>
            </a:r>
            <a:endParaRPr lang="en-US" sz="2400" dirty="0"/>
          </a:p>
        </p:txBody>
      </p:sp>
      <p:sp>
        <p:nvSpPr>
          <p:cNvPr id="14" name="Oval 13">
            <a:extLst>
              <a:ext uri="{FF2B5EF4-FFF2-40B4-BE49-F238E27FC236}">
                <a16:creationId xmlns:a16="http://schemas.microsoft.com/office/drawing/2014/main" id="{1BBA554A-78DF-B242-86BF-E84C0184EC7A}"/>
              </a:ext>
            </a:extLst>
          </p:cNvPr>
          <p:cNvSpPr/>
          <p:nvPr/>
        </p:nvSpPr>
        <p:spPr>
          <a:xfrm>
            <a:off x="5227984" y="3764773"/>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6091031" y="3807555"/>
            <a:ext cx="5764696" cy="923330"/>
          </a:xfrm>
          <a:prstGeom prst="rect">
            <a:avLst/>
          </a:prstGeom>
          <a:noFill/>
        </p:spPr>
        <p:txBody>
          <a:bodyPr wrap="square" rtlCol="0">
            <a:spAutoFit/>
          </a:bodyPr>
          <a:lstStyle/>
          <a:p>
            <a:r>
              <a:rPr lang="en-US" dirty="0"/>
              <a:t>Mindfulness is important for values; it supports our ability to pause and engage with values. But we also have to value mindfulness? How can you support that value and practice?</a:t>
            </a:r>
            <a:endParaRPr lang="en-US" sz="2400" dirty="0"/>
          </a:p>
        </p:txBody>
      </p:sp>
      <p:sp>
        <p:nvSpPr>
          <p:cNvPr id="16" name="Oval 15">
            <a:extLst>
              <a:ext uri="{FF2B5EF4-FFF2-40B4-BE49-F238E27FC236}">
                <a16:creationId xmlns:a16="http://schemas.microsoft.com/office/drawing/2014/main" id="{082388C6-164F-A148-939D-DA41589DB519}"/>
              </a:ext>
            </a:extLst>
          </p:cNvPr>
          <p:cNvSpPr/>
          <p:nvPr/>
        </p:nvSpPr>
        <p:spPr>
          <a:xfrm>
            <a:off x="5227984" y="4802400"/>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5</a:t>
            </a:r>
          </a:p>
        </p:txBody>
      </p:sp>
      <p:sp>
        <p:nvSpPr>
          <p:cNvPr id="17" name="TextBox 16">
            <a:extLst>
              <a:ext uri="{FF2B5EF4-FFF2-40B4-BE49-F238E27FC236}">
                <a16:creationId xmlns:a16="http://schemas.microsoft.com/office/drawing/2014/main" id="{734E9732-4578-F946-ABDE-457FFFBBEADC}"/>
              </a:ext>
            </a:extLst>
          </p:cNvPr>
          <p:cNvSpPr txBox="1"/>
          <p:nvPr/>
        </p:nvSpPr>
        <p:spPr>
          <a:xfrm>
            <a:off x="6091031" y="4845182"/>
            <a:ext cx="5764696" cy="1200329"/>
          </a:xfrm>
          <a:prstGeom prst="rect">
            <a:avLst/>
          </a:prstGeom>
          <a:noFill/>
        </p:spPr>
        <p:txBody>
          <a:bodyPr wrap="square" rtlCol="0">
            <a:spAutoFit/>
          </a:bodyPr>
          <a:lstStyle/>
          <a:p>
            <a:r>
              <a:rPr lang="en-US" dirty="0"/>
              <a:t>Mindfulness is considered a core skill in ARC because it is vital to successfully implementing all other components. Look ahead at the later ARC modules. How does mindfulness underpin all those modules?</a:t>
            </a:r>
          </a:p>
        </p:txBody>
      </p:sp>
      <p:sp>
        <p:nvSpPr>
          <p:cNvPr id="19" name="Rectangle 18">
            <a:extLst>
              <a:ext uri="{FF2B5EF4-FFF2-40B4-BE49-F238E27FC236}">
                <a16:creationId xmlns:a16="http://schemas.microsoft.com/office/drawing/2014/main" id="{DF5A0395-62B0-3240-ADDA-1E22148A0800}"/>
              </a:ext>
            </a:extLst>
          </p:cNvPr>
          <p:cNvSpPr/>
          <p:nvPr/>
        </p:nvSpPr>
        <p:spPr>
          <a:xfrm>
            <a:off x="435641" y="342899"/>
            <a:ext cx="4098260" cy="617220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DISCUSSION </a:t>
            </a:r>
          </a:p>
          <a:p>
            <a:pPr algn="ctr"/>
            <a:r>
              <a:rPr lang="en-US" sz="36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pic>
        <p:nvPicPr>
          <p:cNvPr id="20" name="Graphic 19" descr="Boardroom">
            <a:extLst>
              <a:ext uri="{FF2B5EF4-FFF2-40B4-BE49-F238E27FC236}">
                <a16:creationId xmlns:a16="http://schemas.microsoft.com/office/drawing/2014/main" id="{BEC3685F-2D68-474C-B866-47812A7823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4944" y="3156993"/>
            <a:ext cx="1859653" cy="1859653"/>
          </a:xfrm>
          <a:prstGeom prst="rect">
            <a:avLst/>
          </a:prstGeom>
        </p:spPr>
      </p:pic>
    </p:spTree>
    <p:extLst>
      <p:ext uri="{BB962C8B-B14F-4D97-AF65-F5344CB8AC3E}">
        <p14:creationId xmlns:p14="http://schemas.microsoft.com/office/powerpoint/2010/main" val="273483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5AF90EC7-DA1C-4DB3-BC2B-2C60B5796AA6}"/>
              </a:ext>
            </a:extLst>
          </p:cNvPr>
          <p:cNvPicPr>
            <a:picLocks noChangeAspect="1"/>
          </p:cNvPicPr>
          <p:nvPr/>
        </p:nvPicPr>
        <p:blipFill>
          <a:blip r:embed="rId2"/>
          <a:stretch>
            <a:fillRect/>
          </a:stretch>
        </p:blipFill>
        <p:spPr>
          <a:xfrm>
            <a:off x="152401" y="157164"/>
            <a:ext cx="11887198" cy="6698454"/>
          </a:xfrm>
          <a:prstGeom prst="rect">
            <a:avLst/>
          </a:prstGeom>
        </p:spPr>
      </p:pic>
    </p:spTree>
    <p:extLst>
      <p:ext uri="{BB962C8B-B14F-4D97-AF65-F5344CB8AC3E}">
        <p14:creationId xmlns:p14="http://schemas.microsoft.com/office/powerpoint/2010/main" val="3010459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4030847" cy="646331"/>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endParaRPr lang="en-US"/>
          </a:p>
        </p:txBody>
      </p:sp>
    </p:spTree>
    <p:extLst>
      <p:ext uri="{BB962C8B-B14F-4D97-AF65-F5344CB8AC3E}">
        <p14:creationId xmlns:p14="http://schemas.microsoft.com/office/powerpoint/2010/main" val="3146687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4275529" cy="1200329"/>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dirty="0">
                <a:solidFill>
                  <a:srgbClr val="36557C"/>
                </a:solidFill>
              </a:rPr>
              <a:t>Complete activity</a:t>
            </a:r>
          </a:p>
          <a:p>
            <a:pPr marL="571500" indent="-571500">
              <a:buFont typeface="Wingdings" panose="05000000000000000000" pitchFamily="2" charset="2"/>
              <a:buChar char="ü"/>
            </a:pPr>
            <a:r>
              <a:rPr lang="en-US" sz="3600" dirty="0">
                <a:solidFill>
                  <a:srgbClr val="36557C"/>
                </a:solidFill>
              </a:rPr>
              <a:t>Teach an activity</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819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6094041" cy="1754326"/>
          </a:xfrm>
          <a:prstGeom prst="rect">
            <a:avLst/>
          </a:prstGeom>
          <a:noFill/>
        </p:spPr>
        <p:txBody>
          <a:bodyPr wrap="none" rtlCol="0">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Teach an activity</a:t>
            </a:r>
          </a:p>
          <a:p>
            <a:pPr marL="571500" indent="-571500">
              <a:buFont typeface="Wingdings" panose="05000000000000000000" pitchFamily="2" charset="2"/>
              <a:buChar char="ü"/>
            </a:pPr>
            <a:r>
              <a:rPr lang="en-US" sz="3600">
                <a:solidFill>
                  <a:srgbClr val="36557C"/>
                </a:solidFill>
              </a:rPr>
              <a:t>Create individual action plan</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38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722498-207C-43E3-BFD2-66E6480AB2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7363" y="1008787"/>
            <a:ext cx="5192067" cy="39973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5F09BA12-9B56-4051-8046-3B7D336464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173913">
            <a:off x="4092486" y="832770"/>
            <a:ext cx="3809915" cy="46919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B821573-0A04-4B91-A3EA-4785AEA121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27065">
            <a:off x="8092186" y="749280"/>
            <a:ext cx="3987359" cy="5121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05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preparing food in a kitchen&#10;&#10;Description automatically generated">
            <a:extLst>
              <a:ext uri="{FF2B5EF4-FFF2-40B4-BE49-F238E27FC236}">
                <a16:creationId xmlns:a16="http://schemas.microsoft.com/office/drawing/2014/main" id="{E01E2F4B-2EAA-4077-9877-8DA380155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229" r="1" b="1"/>
          <a:stretch/>
        </p:blipFill>
        <p:spPr>
          <a:xfrm>
            <a:off x="213360" y="10"/>
            <a:ext cx="11978640" cy="6857990"/>
          </a:xfrm>
          <a:custGeom>
            <a:avLst/>
            <a:gdLst/>
            <a:ahLst/>
            <a:cxnLst/>
            <a:rect l="l" t="t" r="r" b="b"/>
            <a:pathLst>
              <a:path w="11841276" h="6858000">
                <a:moveTo>
                  <a:pt x="0" y="0"/>
                </a:moveTo>
                <a:lnTo>
                  <a:pt x="11841276" y="0"/>
                </a:lnTo>
                <a:lnTo>
                  <a:pt x="11841276" y="6858000"/>
                </a:lnTo>
                <a:lnTo>
                  <a:pt x="3176154" y="6858000"/>
                </a:lnTo>
                <a:close/>
              </a:path>
            </a:pathLst>
          </a:custGeom>
        </p:spPr>
      </p:pic>
    </p:spTree>
    <p:extLst>
      <p:ext uri="{BB962C8B-B14F-4D97-AF65-F5344CB8AC3E}">
        <p14:creationId xmlns:p14="http://schemas.microsoft.com/office/powerpoint/2010/main" val="124776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3991325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148109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292d909-710f-47a9-b63a-f62bb32c6aa3">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A1A600DAC33C4D8D4E305FED7153CD" ma:contentTypeVersion="9" ma:contentTypeDescription="Create a new document." ma:contentTypeScope="" ma:versionID="4aba1af3bef6f9d711a6e04bd2ed3653">
  <xsd:schema xmlns:xsd="http://www.w3.org/2001/XMLSchema" xmlns:xs="http://www.w3.org/2001/XMLSchema" xmlns:p="http://schemas.microsoft.com/office/2006/metadata/properties" xmlns:ns2="a5b1c711-d2c8-4c37-8332-e93b180c63aa" xmlns:ns3="b292d909-710f-47a9-b63a-f62bb32c6aa3" targetNamespace="http://schemas.microsoft.com/office/2006/metadata/properties" ma:root="true" ma:fieldsID="8f7f860461b1e97ddf7ab7865f7c3525" ns2:_="" ns3:_="">
    <xsd:import namespace="a5b1c711-d2c8-4c37-8332-e93b180c63aa"/>
    <xsd:import namespace="b292d909-710f-47a9-b63a-f62bb32c6a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1c711-d2c8-4c37-8332-e93b180c6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92d909-710f-47a9-b63a-f62bb32c6a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15C03-277D-4890-8FF4-3077EFBC1A69}">
  <ds:schemaRefs>
    <ds:schemaRef ds:uri="http://schemas.microsoft.com/sharepoint/v3/contenttype/forms"/>
  </ds:schemaRefs>
</ds:datastoreItem>
</file>

<file path=customXml/itemProps2.xml><?xml version="1.0" encoding="utf-8"?>
<ds:datastoreItem xmlns:ds="http://schemas.openxmlformats.org/officeDocument/2006/customXml" ds:itemID="{59E9FAF2-C0B7-4129-B372-FA0FA14245B0}">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b292d909-710f-47a9-b63a-f62bb32c6aa3"/>
    <ds:schemaRef ds:uri="a5b1c711-d2c8-4c37-8332-e93b180c63aa"/>
    <ds:schemaRef ds:uri="http://www.w3.org/XML/1998/namespace"/>
  </ds:schemaRefs>
</ds:datastoreItem>
</file>

<file path=customXml/itemProps3.xml><?xml version="1.0" encoding="utf-8"?>
<ds:datastoreItem xmlns:ds="http://schemas.openxmlformats.org/officeDocument/2006/customXml" ds:itemID="{12ED44F3-48DB-4F46-B137-79EF7034BFCE}">
  <ds:schemaRefs>
    <ds:schemaRef ds:uri="a5b1c711-d2c8-4c37-8332-e93b180c63aa"/>
    <ds:schemaRef ds:uri="b292d909-710f-47a9-b63a-f62bb32c6a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158</TotalTime>
  <Words>6191</Words>
  <Application>Microsoft Office PowerPoint</Application>
  <PresentationFormat>Widescreen</PresentationFormat>
  <Paragraphs>463</Paragraphs>
  <Slides>52</Slides>
  <Notes>50</Notes>
  <HiddenSlides>3</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52</vt:i4>
      </vt:variant>
    </vt:vector>
  </HeadingPairs>
  <TitlesOfParts>
    <vt:vector size="58" baseType="lpstr">
      <vt:lpstr>Arial</vt:lpstr>
      <vt:lpstr>Calibri</vt:lpstr>
      <vt:lpstr>Wingdings</vt:lpstr>
      <vt:lpstr>Office Theme</vt:lpstr>
      <vt:lpstr>MHTTC Presentation Template 2021</vt:lpstr>
      <vt:lpstr>Office Theme</vt:lpstr>
      <vt:lpstr>PowerPoint Presentation</vt:lpstr>
      <vt:lpstr>Delivery &amp; Tailoring Instructions</vt:lpstr>
      <vt:lpstr>Delivery &amp; Tailoring Instructions</vt:lpstr>
      <vt:lpstr>Delivery &amp; Tailoring Instructions</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MODULE 4: Cultivating Awareness Through  Mindfulness-Based Practices</vt:lpstr>
      <vt:lpstr>PowerPoint Presentation</vt:lpstr>
      <vt:lpstr>PowerPoint Presentation</vt:lpstr>
      <vt:lpstr>PowerPoint Presentation</vt:lpstr>
      <vt:lpstr>PowerPoint Presentation</vt:lpstr>
      <vt:lpstr>Mindfulness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Brain on Mindfulness</vt:lpstr>
      <vt:lpstr>PowerPoint Presentation</vt:lpstr>
      <vt:lpstr>PowerPoint Presentation</vt:lpstr>
      <vt:lpstr>PowerPoint Presentation</vt:lpstr>
      <vt:lpstr>PowerPoint Presentation</vt:lpstr>
      <vt:lpstr>PowerPoint Presentation</vt:lpstr>
      <vt:lpstr>PowerPoint Presentation</vt:lpstr>
      <vt:lpstr>Mindful STOP</vt:lpstr>
      <vt:lpstr>Mindful STOP</vt:lpstr>
      <vt:lpstr>Mindful STOP</vt:lpstr>
      <vt:lpstr>PowerPoint Presentation</vt:lpstr>
      <vt:lpstr>Drop an Anchor</vt:lpstr>
      <vt:lpstr>Drop an Anchor</vt:lpstr>
      <vt:lpstr>Adults who practice mindfulness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&amp; Tailoring Instructions</dc:title>
  <dc:creator>Andrew Thayer</dc:creator>
  <cp:lastModifiedBy>Jordan Thayer</cp:lastModifiedBy>
  <cp:revision>477</cp:revision>
  <dcterms:created xsi:type="dcterms:W3CDTF">2020-10-15T20:11:46Z</dcterms:created>
  <dcterms:modified xsi:type="dcterms:W3CDTF">2022-03-12T01:01:35Z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0x0101000CA1A600DAC33C4D8D4E305FED7153CD</vt:lpwstr>
  </property>
  <property fmtid="{D5CDD505-2E9C-101B-9397-08002B2CF9AE}" pid="3" name="Order">
    <vt:r8>237100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