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31"/>
  </p:notesMasterIdLst>
  <p:handoutMasterIdLst>
    <p:handoutMasterId r:id="rId32"/>
  </p:handoutMasterIdLst>
  <p:sldIdLst>
    <p:sldId id="572" r:id="rId2"/>
    <p:sldId id="573" r:id="rId3"/>
    <p:sldId id="574" r:id="rId4"/>
    <p:sldId id="575" r:id="rId5"/>
    <p:sldId id="553" r:id="rId6"/>
    <p:sldId id="569" r:id="rId7"/>
    <p:sldId id="568" r:id="rId8"/>
    <p:sldId id="567" r:id="rId9"/>
    <p:sldId id="372" r:id="rId10"/>
    <p:sldId id="348" r:id="rId11"/>
    <p:sldId id="605" r:id="rId12"/>
    <p:sldId id="554" r:id="rId13"/>
    <p:sldId id="402" r:id="rId14"/>
    <p:sldId id="350" r:id="rId15"/>
    <p:sldId id="571" r:id="rId16"/>
    <p:sldId id="367" r:id="rId17"/>
    <p:sldId id="368" r:id="rId18"/>
    <p:sldId id="362" r:id="rId19"/>
    <p:sldId id="365" r:id="rId20"/>
    <p:sldId id="374" r:id="rId21"/>
    <p:sldId id="562" r:id="rId22"/>
    <p:sldId id="561" r:id="rId23"/>
    <p:sldId id="560" r:id="rId24"/>
    <p:sldId id="314" r:id="rId25"/>
    <p:sldId id="566" r:id="rId26"/>
    <p:sldId id="565" r:id="rId27"/>
    <p:sldId id="564" r:id="rId28"/>
    <p:sldId id="563" r:id="rId29"/>
    <p:sldId id="39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453417-CC64-636B-5834-2D56667B8634}" name="Christian Klepper " initials="CK" userId="7eC7QMJic6WujB25aUEySDs5ZUeCB/jsYSEZad2FkXM=" providerId="None"/>
  <p188:author id="{5CE70C8F-4D0D-C922-40AC-77F0DCDEEEAF}" name="Erika Franta Bretscher" initials="EB" userId="6UAtSAP0VuZJy0XOoP0ikJutFWZ0wYTihJwODPDv8x0="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4A62"/>
    <a:srgbClr val="36557C"/>
    <a:srgbClr val="8B8A8F"/>
    <a:srgbClr val="F2E28C"/>
    <a:srgbClr val="B2CEE7"/>
    <a:srgbClr val="909A3B"/>
    <a:srgbClr val="CC4927"/>
    <a:srgbClr val="FFFFFF"/>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3665CC-36E0-4D5B-9269-77894F39DACD}" v="26" dt="2021-01-20T19:22:12.677"/>
    <p1510:client id="{149FA0DC-4C8B-426C-BB6F-A51C8248D0C5}" v="8" dt="2021-07-29T18:10:53.619"/>
    <p1510:client id="{33C642D6-ADD8-457C-98AE-0C3222AFB2DE}" v="41" dt="2021-04-07T15:39:37.293"/>
    <p1510:client id="{576EDC1C-7A40-4CCC-93E7-7A60CBC7A449}" v="54" dt="2021-03-11T21:42:54.024"/>
    <p1510:client id="{5B4C054C-1784-47B9-B771-378569A3E599}" v="11" dt="2021-03-16T17:47:09.383"/>
    <p1510:client id="{756923C7-61F9-402B-A640-6948A63C5C2A}" v="26" dt="2021-03-14T04:30:56.836"/>
    <p1510:client id="{7729BB1E-8FDF-49F3-81E3-15CB12CB6465}" v="61" dt="2021-03-10T22:51:05.658"/>
    <p1510:client id="{7C6D55BE-72F7-43D0-810A-9AB9F3B07EA7}" v="39" dt="2021-05-19T17:18:47.631"/>
    <p1510:client id="{7FF5F5C6-A9D7-47A1-91E9-5946CAB310BC}" v="847" dt="2021-01-20T14:44:01.490"/>
    <p1510:client id="{9025E2A0-B258-4DB3-BC57-B46BDC6FD1CA}" v="44" dt="2021-03-29T21:32:32.323"/>
    <p1510:client id="{A9473DD7-4214-4967-A2BC-8A0ABA014235}" v="11" dt="2021-03-11T18:02:52.433"/>
    <p1510:client id="{BD4F21A1-7659-48CF-8EEC-AFFEB5DAEF81}" v="419" dt="2021-04-04T20:43:18.570"/>
    <p1510:client id="{CCE1FF24-D496-4C0C-AA18-38BF04592C23}" v="1" dt="2021-06-10T08:00:01.625"/>
    <p1510:client id="{F2EBCF0E-3AF2-46B1-87C3-58D74A2D66B1}" v="49" dt="2021-06-10T18:46:05.613"/>
    <p1510:client id="{FE60A282-B471-4384-88CE-9A13F3BA5B3F}" v="24" dt="2021-03-23T18:11:31.9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75" autoAdjust="0"/>
    <p:restoredTop sz="70270" autoAdjust="0"/>
  </p:normalViewPr>
  <p:slideViewPr>
    <p:cSldViewPr snapToGrid="0">
      <p:cViewPr varScale="1">
        <p:scale>
          <a:sx n="80" d="100"/>
          <a:sy n="80" d="100"/>
        </p:scale>
        <p:origin x="1197" y="42"/>
      </p:cViewPr>
      <p:guideLst>
        <p:guide orient="horz" pos="2016"/>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rika Franta Bretscher" userId="6UAtSAP0VuZJy0XOoP0ikJutFWZ0wYTihJwODPDv8x0=" providerId="None" clId="Web-{33C642D6-ADD8-457C-98AE-0C3222AFB2DE}"/>
    <pc:docChg chg="modSld">
      <pc:chgData name="Erika Franta Bretscher" userId="6UAtSAP0VuZJy0XOoP0ikJutFWZ0wYTihJwODPDv8x0=" providerId="None" clId="Web-{33C642D6-ADD8-457C-98AE-0C3222AFB2DE}" dt="2021-04-07T15:39:37.293" v="36"/>
      <pc:docMkLst>
        <pc:docMk/>
      </pc:docMkLst>
      <pc:sldChg chg="modSp">
        <pc:chgData name="Erika Franta Bretscher" userId="6UAtSAP0VuZJy0XOoP0ikJutFWZ0wYTihJwODPDv8x0=" providerId="None" clId="Web-{33C642D6-ADD8-457C-98AE-0C3222AFB2DE}" dt="2021-04-07T15:38:52.963" v="34" actId="20577"/>
        <pc:sldMkLst>
          <pc:docMk/>
          <pc:sldMk cId="567407854" sldId="372"/>
        </pc:sldMkLst>
        <pc:spChg chg="mod">
          <ac:chgData name="Erika Franta Bretscher" userId="6UAtSAP0VuZJy0XOoP0ikJutFWZ0wYTihJwODPDv8x0=" providerId="None" clId="Web-{33C642D6-ADD8-457C-98AE-0C3222AFB2DE}" dt="2021-04-07T15:38:52.963" v="34" actId="20577"/>
          <ac:spMkLst>
            <pc:docMk/>
            <pc:sldMk cId="567407854" sldId="372"/>
            <ac:spMk id="2" creationId="{0C5DE8EC-39D9-45A9-87D6-75983DEA0334}"/>
          </ac:spMkLst>
        </pc:spChg>
        <pc:picChg chg="mod">
          <ac:chgData name="Erika Franta Bretscher" userId="6UAtSAP0VuZJy0XOoP0ikJutFWZ0wYTihJwODPDv8x0=" providerId="None" clId="Web-{33C642D6-ADD8-457C-98AE-0C3222AFB2DE}" dt="2021-04-07T15:38:36.010" v="29" actId="1076"/>
          <ac:picMkLst>
            <pc:docMk/>
            <pc:sldMk cId="567407854" sldId="372"/>
            <ac:picMk id="10" creationId="{759B294F-BE07-E942-BD56-D22FCD86C546}"/>
          </ac:picMkLst>
        </pc:picChg>
      </pc:sldChg>
      <pc:sldChg chg="delSp">
        <pc:chgData name="Erika Franta Bretscher" userId="6UAtSAP0VuZJy0XOoP0ikJutFWZ0wYTihJwODPDv8x0=" providerId="None" clId="Web-{33C642D6-ADD8-457C-98AE-0C3222AFB2DE}" dt="2021-04-07T15:39:37.293" v="36"/>
        <pc:sldMkLst>
          <pc:docMk/>
          <pc:sldMk cId="4257478474" sldId="561"/>
        </pc:sldMkLst>
        <pc:spChg chg="del">
          <ac:chgData name="Erika Franta Bretscher" userId="6UAtSAP0VuZJy0XOoP0ikJutFWZ0wYTihJwODPDv8x0=" providerId="None" clId="Web-{33C642D6-ADD8-457C-98AE-0C3222AFB2DE}" dt="2021-04-07T15:39:37.293" v="36"/>
          <ac:spMkLst>
            <pc:docMk/>
            <pc:sldMk cId="4257478474" sldId="561"/>
            <ac:spMk id="7" creationId="{74CEE46D-22E6-364C-B62A-339E6DE6BA7C}"/>
          </ac:spMkLst>
        </pc:spChg>
      </pc:sldChg>
      <pc:sldChg chg="modSp">
        <pc:chgData name="Erika Franta Bretscher" userId="6UAtSAP0VuZJy0XOoP0ikJutFWZ0wYTihJwODPDv8x0=" providerId="None" clId="Web-{33C642D6-ADD8-457C-98AE-0C3222AFB2DE}" dt="2021-04-07T15:39:23.839" v="35" actId="20577"/>
        <pc:sldMkLst>
          <pc:docMk/>
          <pc:sldMk cId="1741764408" sldId="562"/>
        </pc:sldMkLst>
        <pc:spChg chg="mod">
          <ac:chgData name="Erika Franta Bretscher" userId="6UAtSAP0VuZJy0XOoP0ikJutFWZ0wYTihJwODPDv8x0=" providerId="None" clId="Web-{33C642D6-ADD8-457C-98AE-0C3222AFB2DE}" dt="2021-04-07T15:39:23.839" v="35" actId="20577"/>
          <ac:spMkLst>
            <pc:docMk/>
            <pc:sldMk cId="1741764408" sldId="562"/>
            <ac:spMk id="866" creationId="{00000000-0000-0000-0000-000000000000}"/>
          </ac:spMkLst>
        </pc:spChg>
      </pc:sldChg>
    </pc:docChg>
  </pc:docChgLst>
  <pc:docChgLst>
    <pc:chgData name="Christian Klepper" clId="Web-{7C6D55BE-72F7-43D0-810A-9AB9F3B07EA7}"/>
    <pc:docChg chg="addSld modSld">
      <pc:chgData name="Christian Klepper" userId="" providerId="" clId="Web-{7C6D55BE-72F7-43D0-810A-9AB9F3B07EA7}" dt="2021-05-19T17:18:44.146" v="104" actId="20577"/>
      <pc:docMkLst>
        <pc:docMk/>
      </pc:docMkLst>
      <pc:sldChg chg="modSp modNotes">
        <pc:chgData name="Christian Klepper" userId="" providerId="" clId="Web-{7C6D55BE-72F7-43D0-810A-9AB9F3B07EA7}" dt="2021-05-19T17:16:40.779" v="92" actId="1076"/>
        <pc:sldMkLst>
          <pc:docMk/>
          <pc:sldMk cId="412500758" sldId="314"/>
        </pc:sldMkLst>
        <pc:picChg chg="mod">
          <ac:chgData name="Christian Klepper" userId="" providerId="" clId="Web-{7C6D55BE-72F7-43D0-810A-9AB9F3B07EA7}" dt="2021-05-19T17:16:40.779" v="92" actId="1076"/>
          <ac:picMkLst>
            <pc:docMk/>
            <pc:sldMk cId="412500758" sldId="314"/>
            <ac:picMk id="8" creationId="{7A149299-FADB-4BA4-B510-5FF9A74F0414}"/>
          </ac:picMkLst>
        </pc:picChg>
      </pc:sldChg>
      <pc:sldChg chg="modSp modNotes">
        <pc:chgData name="Christian Klepper" userId="" providerId="" clId="Web-{7C6D55BE-72F7-43D0-810A-9AB9F3B07EA7}" dt="2021-05-19T17:18:13.394" v="98"/>
        <pc:sldMkLst>
          <pc:docMk/>
          <pc:sldMk cId="2038620198" sldId="348"/>
        </pc:sldMkLst>
        <pc:spChg chg="mod ord">
          <ac:chgData name="Christian Klepper" userId="" providerId="" clId="Web-{7C6D55BE-72F7-43D0-810A-9AB9F3B07EA7}" dt="2021-05-19T17:18:13.394" v="98"/>
          <ac:spMkLst>
            <pc:docMk/>
            <pc:sldMk cId="2038620198" sldId="348"/>
            <ac:spMk id="6" creationId="{3F1AA9C3-130C-D64F-BF5F-E871752A92D7}"/>
          </ac:spMkLst>
        </pc:spChg>
      </pc:sldChg>
      <pc:sldChg chg="modNotes">
        <pc:chgData name="Christian Klepper" userId="" providerId="" clId="Web-{7C6D55BE-72F7-43D0-810A-9AB9F3B07EA7}" dt="2021-05-19T17:10:53.819" v="16"/>
        <pc:sldMkLst>
          <pc:docMk/>
          <pc:sldMk cId="3592465913" sldId="350"/>
        </pc:sldMkLst>
      </pc:sldChg>
      <pc:sldChg chg="modSp modNotes">
        <pc:chgData name="Christian Klepper" userId="" providerId="" clId="Web-{7C6D55BE-72F7-43D0-810A-9AB9F3B07EA7}" dt="2021-05-19T17:16:54.889" v="93" actId="1076"/>
        <pc:sldMkLst>
          <pc:docMk/>
          <pc:sldMk cId="987702372" sldId="362"/>
        </pc:sldMkLst>
        <pc:picChg chg="mod">
          <ac:chgData name="Christian Klepper" userId="" providerId="" clId="Web-{7C6D55BE-72F7-43D0-810A-9AB9F3B07EA7}" dt="2021-05-19T17:16:54.889" v="93" actId="1076"/>
          <ac:picMkLst>
            <pc:docMk/>
            <pc:sldMk cId="987702372" sldId="362"/>
            <ac:picMk id="5" creationId="{24D24610-8339-A948-9B58-11A95238FC0E}"/>
          </ac:picMkLst>
        </pc:picChg>
      </pc:sldChg>
      <pc:sldChg chg="modNotes">
        <pc:chgData name="Christian Klepper" userId="" providerId="" clId="Web-{7C6D55BE-72F7-43D0-810A-9AB9F3B07EA7}" dt="2021-05-19T17:12:17.262" v="51"/>
        <pc:sldMkLst>
          <pc:docMk/>
          <pc:sldMk cId="1228567355" sldId="365"/>
        </pc:sldMkLst>
      </pc:sldChg>
      <pc:sldChg chg="modNotes">
        <pc:chgData name="Christian Klepper" userId="" providerId="" clId="Web-{7C6D55BE-72F7-43D0-810A-9AB9F3B07EA7}" dt="2021-05-19T17:11:50.072" v="48"/>
        <pc:sldMkLst>
          <pc:docMk/>
          <pc:sldMk cId="2499151113" sldId="367"/>
        </pc:sldMkLst>
      </pc:sldChg>
      <pc:sldChg chg="modSp modNotes">
        <pc:chgData name="Christian Klepper" userId="" providerId="" clId="Web-{7C6D55BE-72F7-43D0-810A-9AB9F3B07EA7}" dt="2021-05-19T17:17:42.033" v="97" actId="1076"/>
        <pc:sldMkLst>
          <pc:docMk/>
          <pc:sldMk cId="567407854" sldId="372"/>
        </pc:sldMkLst>
        <pc:picChg chg="mod">
          <ac:chgData name="Christian Klepper" userId="" providerId="" clId="Web-{7C6D55BE-72F7-43D0-810A-9AB9F3B07EA7}" dt="2021-05-19T17:17:42.033" v="97" actId="1076"/>
          <ac:picMkLst>
            <pc:docMk/>
            <pc:sldMk cId="567407854" sldId="372"/>
            <ac:picMk id="10" creationId="{759B294F-BE07-E942-BD56-D22FCD86C546}"/>
          </ac:picMkLst>
        </pc:picChg>
      </pc:sldChg>
      <pc:sldChg chg="modNotes">
        <pc:chgData name="Christian Klepper" userId="" providerId="" clId="Web-{7C6D55BE-72F7-43D0-810A-9AB9F3B07EA7}" dt="2021-05-19T17:12:26.231" v="53"/>
        <pc:sldMkLst>
          <pc:docMk/>
          <pc:sldMk cId="3769711315" sldId="374"/>
        </pc:sldMkLst>
      </pc:sldChg>
      <pc:sldChg chg="modSp modNotes">
        <pc:chgData name="Christian Klepper" userId="" providerId="" clId="Web-{7C6D55BE-72F7-43D0-810A-9AB9F3B07EA7}" dt="2021-05-19T17:16:19.465" v="90" actId="1076"/>
        <pc:sldMkLst>
          <pc:docMk/>
          <pc:sldMk cId="2744411936" sldId="396"/>
        </pc:sldMkLst>
        <pc:spChg chg="mod">
          <ac:chgData name="Christian Klepper" userId="" providerId="" clId="Web-{7C6D55BE-72F7-43D0-810A-9AB9F3B07EA7}" dt="2021-05-19T17:16:15.339" v="89" actId="1076"/>
          <ac:spMkLst>
            <pc:docMk/>
            <pc:sldMk cId="2744411936" sldId="396"/>
            <ac:spMk id="2" creationId="{DFDCC1DD-8A69-495A-8BFD-4FF43C55BCCB}"/>
          </ac:spMkLst>
        </pc:spChg>
        <pc:spChg chg="mod">
          <ac:chgData name="Christian Klepper" userId="" providerId="" clId="Web-{7C6D55BE-72F7-43D0-810A-9AB9F3B07EA7}" dt="2021-05-19T17:16:12.386" v="88" actId="1076"/>
          <ac:spMkLst>
            <pc:docMk/>
            <pc:sldMk cId="2744411936" sldId="396"/>
            <ac:spMk id="5" creationId="{AC4D610F-6C1F-2149-B4E5-3FB9F2C34CE5}"/>
          </ac:spMkLst>
        </pc:spChg>
        <pc:spChg chg="mod">
          <ac:chgData name="Christian Klepper" userId="" providerId="" clId="Web-{7C6D55BE-72F7-43D0-810A-9AB9F3B07EA7}" dt="2021-05-19T17:16:08.886" v="87" actId="14100"/>
          <ac:spMkLst>
            <pc:docMk/>
            <pc:sldMk cId="2744411936" sldId="396"/>
            <ac:spMk id="6" creationId="{735ED334-E5FE-EB4E-A70C-CD66132E4973}"/>
          </ac:spMkLst>
        </pc:spChg>
        <pc:picChg chg="mod">
          <ac:chgData name="Christian Klepper" userId="" providerId="" clId="Web-{7C6D55BE-72F7-43D0-810A-9AB9F3B07EA7}" dt="2021-05-19T17:16:19.465" v="90" actId="1076"/>
          <ac:picMkLst>
            <pc:docMk/>
            <pc:sldMk cId="2744411936" sldId="396"/>
            <ac:picMk id="4" creationId="{2CB1E458-A01E-704C-A5FC-53B28BA93509}"/>
          </ac:picMkLst>
        </pc:picChg>
      </pc:sldChg>
      <pc:sldChg chg="modNotes">
        <pc:chgData name="Christian Klepper" userId="" providerId="" clId="Web-{7C6D55BE-72F7-43D0-810A-9AB9F3B07EA7}" dt="2021-05-19T17:10:33.177" v="12"/>
        <pc:sldMkLst>
          <pc:docMk/>
          <pc:sldMk cId="2977553649" sldId="558"/>
        </pc:sldMkLst>
      </pc:sldChg>
      <pc:sldChg chg="modNotes">
        <pc:chgData name="Christian Klepper" userId="" providerId="" clId="Web-{7C6D55BE-72F7-43D0-810A-9AB9F3B07EA7}" dt="2021-05-19T17:10:19.442" v="10"/>
        <pc:sldMkLst>
          <pc:docMk/>
          <pc:sldMk cId="3977409020" sldId="559"/>
        </pc:sldMkLst>
      </pc:sldChg>
      <pc:sldChg chg="modNotes">
        <pc:chgData name="Christian Klepper" userId="" providerId="" clId="Web-{7C6D55BE-72F7-43D0-810A-9AB9F3B07EA7}" dt="2021-05-19T17:14:23.457" v="59"/>
        <pc:sldMkLst>
          <pc:docMk/>
          <pc:sldMk cId="2837285032" sldId="560"/>
        </pc:sldMkLst>
      </pc:sldChg>
      <pc:sldChg chg="modNotes">
        <pc:chgData name="Christian Klepper" userId="" providerId="" clId="Web-{7C6D55BE-72F7-43D0-810A-9AB9F3B07EA7}" dt="2021-05-19T17:14:11.253" v="57"/>
        <pc:sldMkLst>
          <pc:docMk/>
          <pc:sldMk cId="4257478474" sldId="561"/>
        </pc:sldMkLst>
      </pc:sldChg>
      <pc:sldChg chg="modNotes">
        <pc:chgData name="Christian Klepper" userId="" providerId="" clId="Web-{7C6D55BE-72F7-43D0-810A-9AB9F3B07EA7}" dt="2021-05-19T17:12:34.216" v="55"/>
        <pc:sldMkLst>
          <pc:docMk/>
          <pc:sldMk cId="1741764408" sldId="562"/>
        </pc:sldMkLst>
      </pc:sldChg>
      <pc:sldChg chg="modNotes">
        <pc:chgData name="Christian Klepper" userId="" providerId="" clId="Web-{7C6D55BE-72F7-43D0-810A-9AB9F3B07EA7}" dt="2021-05-19T17:15:43.728" v="82"/>
        <pc:sldMkLst>
          <pc:docMk/>
          <pc:sldMk cId="1798808923" sldId="563"/>
        </pc:sldMkLst>
      </pc:sldChg>
      <pc:sldChg chg="modNotes">
        <pc:chgData name="Christian Klepper" userId="" providerId="" clId="Web-{7C6D55BE-72F7-43D0-810A-9AB9F3B07EA7}" dt="2021-05-19T17:15:26.258" v="78"/>
        <pc:sldMkLst>
          <pc:docMk/>
          <pc:sldMk cId="3815947258" sldId="564"/>
        </pc:sldMkLst>
      </pc:sldChg>
      <pc:sldChg chg="modNotes">
        <pc:chgData name="Christian Klepper" userId="" providerId="" clId="Web-{7C6D55BE-72F7-43D0-810A-9AB9F3B07EA7}" dt="2021-05-19T17:15:13.429" v="73"/>
        <pc:sldMkLst>
          <pc:docMk/>
          <pc:sldMk cId="3648594803" sldId="565"/>
        </pc:sldMkLst>
      </pc:sldChg>
      <pc:sldChg chg="modNotes">
        <pc:chgData name="Christian Klepper" userId="" providerId="" clId="Web-{7C6D55BE-72F7-43D0-810A-9AB9F3B07EA7}" dt="2021-05-19T17:14:51.209" v="66"/>
        <pc:sldMkLst>
          <pc:docMk/>
          <pc:sldMk cId="449053637" sldId="566"/>
        </pc:sldMkLst>
      </pc:sldChg>
      <pc:sldChg chg="modNotes">
        <pc:chgData name="Christian Klepper" userId="" providerId="" clId="Web-{7C6D55BE-72F7-43D0-810A-9AB9F3B07EA7}" dt="2021-05-19T17:09:20.953" v="2"/>
        <pc:sldMkLst>
          <pc:docMk/>
          <pc:sldMk cId="1956775520" sldId="567"/>
        </pc:sldMkLst>
      </pc:sldChg>
      <pc:sldChg chg="modNotes">
        <pc:chgData name="Christian Klepper" userId="" providerId="" clId="Web-{7C6D55BE-72F7-43D0-810A-9AB9F3B07EA7}" dt="2021-05-19T17:09:14.875" v="1"/>
        <pc:sldMkLst>
          <pc:docMk/>
          <pc:sldMk cId="1318461866" sldId="568"/>
        </pc:sldMkLst>
      </pc:sldChg>
      <pc:sldChg chg="modNotes">
        <pc:chgData name="Christian Klepper" userId="" providerId="" clId="Web-{7C6D55BE-72F7-43D0-810A-9AB9F3B07EA7}" dt="2021-05-19T17:09:05.546" v="0"/>
        <pc:sldMkLst>
          <pc:docMk/>
          <pc:sldMk cId="3621103477" sldId="569"/>
        </pc:sldMkLst>
      </pc:sldChg>
      <pc:sldChg chg="modNotes">
        <pc:chgData name="Christian Klepper" userId="" providerId="" clId="Web-{7C6D55BE-72F7-43D0-810A-9AB9F3B07EA7}" dt="2021-05-19T17:11:38.509" v="46"/>
        <pc:sldMkLst>
          <pc:docMk/>
          <pc:sldMk cId="2320085187" sldId="571"/>
        </pc:sldMkLst>
      </pc:sldChg>
      <pc:sldChg chg="modSp new">
        <pc:chgData name="Christian Klepper" userId="" providerId="" clId="Web-{7C6D55BE-72F7-43D0-810A-9AB9F3B07EA7}" dt="2021-05-19T17:18:44.146" v="104" actId="20577"/>
        <pc:sldMkLst>
          <pc:docMk/>
          <pc:sldMk cId="1217075539" sldId="572"/>
        </pc:sldMkLst>
        <pc:spChg chg="mod">
          <ac:chgData name="Christian Klepper" userId="" providerId="" clId="Web-{7C6D55BE-72F7-43D0-810A-9AB9F3B07EA7}" dt="2021-05-19T17:18:44.146" v="104" actId="20577"/>
          <ac:spMkLst>
            <pc:docMk/>
            <pc:sldMk cId="1217075539" sldId="572"/>
            <ac:spMk id="2" creationId="{892B82D6-1608-4725-BF45-62590C0ADA25}"/>
          </ac:spMkLst>
        </pc:spChg>
      </pc:sldChg>
    </pc:docChg>
  </pc:docChgLst>
  <pc:docChgLst>
    <pc:chgData name="Christian Klepper" userId="7eC7QMJic6WujB25aUEySDs5ZUeCB/jsYSEZad2FkXM=" providerId="None" clId="Web-{FE60A282-B471-4384-88CE-9A13F3BA5B3F}"/>
    <pc:docChg chg="modSld">
      <pc:chgData name="Christian Klepper" userId="7eC7QMJic6WujB25aUEySDs5ZUeCB/jsYSEZad2FkXM=" providerId="None" clId="Web-{FE60A282-B471-4384-88CE-9A13F3BA5B3F}" dt="2021-03-23T18:11:31.939" v="12" actId="20577"/>
      <pc:docMkLst>
        <pc:docMk/>
      </pc:docMkLst>
      <pc:sldChg chg="modSp">
        <pc:chgData name="Christian Klepper" userId="7eC7QMJic6WujB25aUEySDs5ZUeCB/jsYSEZad2FkXM=" providerId="None" clId="Web-{FE60A282-B471-4384-88CE-9A13F3BA5B3F}" dt="2021-03-23T18:11:31.939" v="12" actId="20577"/>
        <pc:sldMkLst>
          <pc:docMk/>
          <pc:sldMk cId="1466850676" sldId="356"/>
        </pc:sldMkLst>
        <pc:spChg chg="mod">
          <ac:chgData name="Christian Klepper" userId="7eC7QMJic6WujB25aUEySDs5ZUeCB/jsYSEZad2FkXM=" providerId="None" clId="Web-{FE60A282-B471-4384-88CE-9A13F3BA5B3F}" dt="2021-03-23T18:11:31.939" v="12" actId="20577"/>
          <ac:spMkLst>
            <pc:docMk/>
            <pc:sldMk cId="1466850676" sldId="356"/>
            <ac:spMk id="2" creationId="{DBF21A37-29B0-4040-99F7-F31D07265535}"/>
          </ac:spMkLst>
        </pc:spChg>
      </pc:sldChg>
    </pc:docChg>
  </pc:docChgLst>
  <pc:docChgLst>
    <pc:chgData name="Erika Franta Bretscher" clId="Web-{5B4C054C-1784-47B9-B771-378569A3E599}"/>
    <pc:docChg chg="modSld">
      <pc:chgData name="Erika Franta Bretscher" userId="" providerId="" clId="Web-{5B4C054C-1784-47B9-B771-378569A3E599}" dt="2021-03-16T17:47:09.243" v="4" actId="1076"/>
      <pc:docMkLst>
        <pc:docMk/>
      </pc:docMkLst>
      <pc:sldChg chg="modSp">
        <pc:chgData name="Erika Franta Bretscher" userId="" providerId="" clId="Web-{5B4C054C-1784-47B9-B771-378569A3E599}" dt="2021-03-16T17:47:01.602" v="2" actId="20577"/>
        <pc:sldMkLst>
          <pc:docMk/>
          <pc:sldMk cId="2252386296" sldId="546"/>
        </pc:sldMkLst>
        <pc:spChg chg="mod">
          <ac:chgData name="Erika Franta Bretscher" userId="" providerId="" clId="Web-{5B4C054C-1784-47B9-B771-378569A3E599}" dt="2021-03-16T17:47:01.602" v="2" actId="20577"/>
          <ac:spMkLst>
            <pc:docMk/>
            <pc:sldMk cId="2252386296" sldId="546"/>
            <ac:spMk id="2" creationId="{BC03CE87-13EC-45A2-B7D3-A61AB2423B4B}"/>
          </ac:spMkLst>
        </pc:spChg>
      </pc:sldChg>
      <pc:sldChg chg="modSp">
        <pc:chgData name="Erika Franta Bretscher" userId="" providerId="" clId="Web-{5B4C054C-1784-47B9-B771-378569A3E599}" dt="2021-03-16T17:47:09.243" v="4" actId="1076"/>
        <pc:sldMkLst>
          <pc:docMk/>
          <pc:sldMk cId="1698422538" sldId="557"/>
        </pc:sldMkLst>
        <pc:spChg chg="mod">
          <ac:chgData name="Erika Franta Bretscher" userId="" providerId="" clId="Web-{5B4C054C-1784-47B9-B771-378569A3E599}" dt="2021-03-16T17:47:09.243" v="4" actId="1076"/>
          <ac:spMkLst>
            <pc:docMk/>
            <pc:sldMk cId="1698422538" sldId="557"/>
            <ac:spMk id="2" creationId="{BC03CE87-13EC-45A2-B7D3-A61AB2423B4B}"/>
          </ac:spMkLst>
        </pc:spChg>
      </pc:sldChg>
    </pc:docChg>
  </pc:docChgLst>
  <pc:docChgLst>
    <pc:chgData name="Aria E Fiat" userId="d352dcc2-77e0-46ba-8182-897954ed3962" providerId="ADAL" clId="{56ED43F9-0E2E-0A4A-977A-8387EDA26E6B}"/>
    <pc:docChg chg="undo custSel mod addSld delSld modSld sldOrd modMainMaster">
      <pc:chgData name="Aria E Fiat" userId="d352dcc2-77e0-46ba-8182-897954ed3962" providerId="ADAL" clId="{56ED43F9-0E2E-0A4A-977A-8387EDA26E6B}" dt="2020-08-10T18:59:35.023" v="23115" actId="20577"/>
      <pc:docMkLst>
        <pc:docMk/>
      </pc:docMkLst>
      <pc:sldChg chg="delSp delDesignElem">
        <pc:chgData name="Aria E Fiat" userId="d352dcc2-77e0-46ba-8182-897954ed3962" providerId="ADAL" clId="{56ED43F9-0E2E-0A4A-977A-8387EDA26E6B}" dt="2020-08-09T13:45:06.841" v="9"/>
        <pc:sldMkLst>
          <pc:docMk/>
          <pc:sldMk cId="109857222" sldId="256"/>
        </pc:sldMkLst>
        <pc:spChg chg="del">
          <ac:chgData name="Aria E Fiat" userId="d352dcc2-77e0-46ba-8182-897954ed3962" providerId="ADAL" clId="{56ED43F9-0E2E-0A4A-977A-8387EDA26E6B}" dt="2020-08-09T13:45:06.841" v="9"/>
          <ac:spMkLst>
            <pc:docMk/>
            <pc:sldMk cId="109857222" sldId="256"/>
            <ac:spMk id="9" creationId="{2644B391-9BFE-445C-A9EC-F544BB85FBC7}"/>
          </ac:spMkLst>
        </pc:spChg>
        <pc:spChg chg="del">
          <ac:chgData name="Aria E Fiat" userId="d352dcc2-77e0-46ba-8182-897954ed3962" providerId="ADAL" clId="{56ED43F9-0E2E-0A4A-977A-8387EDA26E6B}" dt="2020-08-09T13:45:06.841" v="9"/>
          <ac:spMkLst>
            <pc:docMk/>
            <pc:sldMk cId="109857222" sldId="256"/>
            <ac:spMk id="11" creationId="{D58B5B03-F558-411B-B23E-B65754A89089}"/>
          </ac:spMkLst>
        </pc:spChg>
        <pc:spChg chg="del">
          <ac:chgData name="Aria E Fiat" userId="d352dcc2-77e0-46ba-8182-897954ed3962" providerId="ADAL" clId="{56ED43F9-0E2E-0A4A-977A-8387EDA26E6B}" dt="2020-08-09T13:45:06.841" v="9"/>
          <ac:spMkLst>
            <pc:docMk/>
            <pc:sldMk cId="109857222" sldId="256"/>
            <ac:spMk id="13" creationId="{80F26E69-87D9-4655-AE7B-280A87AA3CAD}"/>
          </ac:spMkLst>
        </pc:spChg>
        <pc:spChg chg="del">
          <ac:chgData name="Aria E Fiat" userId="d352dcc2-77e0-46ba-8182-897954ed3962" providerId="ADAL" clId="{56ED43F9-0E2E-0A4A-977A-8387EDA26E6B}" dt="2020-08-09T13:45:06.841" v="9"/>
          <ac:spMkLst>
            <pc:docMk/>
            <pc:sldMk cId="109857222" sldId="256"/>
            <ac:spMk id="15" creationId="{E96F2174-E60F-47D9-9BF3-8B9E7EF54BA1}"/>
          </ac:spMkLst>
        </pc:spChg>
      </pc:sldChg>
      <pc:sldChg chg="modSp add del mod">
        <pc:chgData name="Aria E Fiat" userId="d352dcc2-77e0-46ba-8182-897954ed3962" providerId="ADAL" clId="{56ED43F9-0E2E-0A4A-977A-8387EDA26E6B}" dt="2020-08-09T13:47:06.327" v="30" actId="2696"/>
        <pc:sldMkLst>
          <pc:docMk/>
          <pc:sldMk cId="621722884" sldId="257"/>
        </pc:sldMkLst>
        <pc:spChg chg="mod">
          <ac:chgData name="Aria E Fiat" userId="d352dcc2-77e0-46ba-8182-897954ed3962" providerId="ADAL" clId="{56ED43F9-0E2E-0A4A-977A-8387EDA26E6B}" dt="2020-08-09T13:45:13.183" v="13"/>
          <ac:spMkLst>
            <pc:docMk/>
            <pc:sldMk cId="621722884" sldId="257"/>
            <ac:spMk id="2" creationId="{49C320AD-7786-9545-99A8-D4FDFE6155D4}"/>
          </ac:spMkLst>
        </pc:spChg>
        <pc:spChg chg="mod">
          <ac:chgData name="Aria E Fiat" userId="d352dcc2-77e0-46ba-8182-897954ed3962" providerId="ADAL" clId="{56ED43F9-0E2E-0A4A-977A-8387EDA26E6B}" dt="2020-08-09T13:45:13.183" v="13"/>
          <ac:spMkLst>
            <pc:docMk/>
            <pc:sldMk cId="621722884" sldId="257"/>
            <ac:spMk id="3" creationId="{9CCFF796-CA45-D14F-A7F0-2F97A47F6813}"/>
          </ac:spMkLst>
        </pc:spChg>
      </pc:sldChg>
      <pc:sldChg chg="addSp delSp modSp add del mod setBg setClrOvrMap modNotes">
        <pc:chgData name="Aria E Fiat" userId="d352dcc2-77e0-46ba-8182-897954ed3962" providerId="ADAL" clId="{56ED43F9-0E2E-0A4A-977A-8387EDA26E6B}" dt="2020-08-10T00:48:00.649" v="6302" actId="2696"/>
        <pc:sldMkLst>
          <pc:docMk/>
          <pc:sldMk cId="3474084534" sldId="264"/>
        </pc:sldMkLst>
        <pc:spChg chg="del mod">
          <ac:chgData name="Aria E Fiat" userId="d352dcc2-77e0-46ba-8182-897954ed3962" providerId="ADAL" clId="{56ED43F9-0E2E-0A4A-977A-8387EDA26E6B}" dt="2020-08-10T00:45:58.957" v="6275" actId="478"/>
          <ac:spMkLst>
            <pc:docMk/>
            <pc:sldMk cId="3474084534" sldId="264"/>
            <ac:spMk id="243" creationId="{00000000-0000-0000-0000-000000000000}"/>
          </ac:spMkLst>
        </pc:spChg>
        <pc:spChg chg="mod ord">
          <ac:chgData name="Aria E Fiat" userId="d352dcc2-77e0-46ba-8182-897954ed3962" providerId="ADAL" clId="{56ED43F9-0E2E-0A4A-977A-8387EDA26E6B}" dt="2020-08-10T00:46:31.448" v="6279" actId="26606"/>
          <ac:spMkLst>
            <pc:docMk/>
            <pc:sldMk cId="3474084534" sldId="264"/>
            <ac:spMk id="245" creationId="{00000000-0000-0000-0000-000000000000}"/>
          </ac:spMkLst>
        </pc:spChg>
        <pc:picChg chg="add mod">
          <ac:chgData name="Aria E Fiat" userId="d352dcc2-77e0-46ba-8182-897954ed3962" providerId="ADAL" clId="{56ED43F9-0E2E-0A4A-977A-8387EDA26E6B}" dt="2020-08-10T00:46:56.597" v="6284" actId="1076"/>
          <ac:picMkLst>
            <pc:docMk/>
            <pc:sldMk cId="3474084534" sldId="264"/>
            <ac:picMk id="3" creationId="{B4F92A3B-89A7-0B45-9B93-F63D2415ADA2}"/>
          </ac:picMkLst>
        </pc:picChg>
        <pc:picChg chg="del mod">
          <ac:chgData name="Aria E Fiat" userId="d352dcc2-77e0-46ba-8182-897954ed3962" providerId="ADAL" clId="{56ED43F9-0E2E-0A4A-977A-8387EDA26E6B}" dt="2020-08-10T00:45:58.408" v="6274" actId="478"/>
          <ac:picMkLst>
            <pc:docMk/>
            <pc:sldMk cId="3474084534" sldId="264"/>
            <ac:picMk id="244" creationId="{00000000-0000-0000-0000-000000000000}"/>
          </ac:picMkLst>
        </pc:picChg>
      </pc:sldChg>
      <pc:sldChg chg="add del setBg modNotes">
        <pc:chgData name="Aria E Fiat" userId="d352dcc2-77e0-46ba-8182-897954ed3962" providerId="ADAL" clId="{56ED43F9-0E2E-0A4A-977A-8387EDA26E6B}" dt="2020-08-10T17:38:11.620" v="20515" actId="2696"/>
        <pc:sldMkLst>
          <pc:docMk/>
          <pc:sldMk cId="4087802534" sldId="278"/>
        </pc:sldMkLst>
      </pc:sldChg>
      <pc:sldChg chg="add del setBg modNotes">
        <pc:chgData name="Aria E Fiat" userId="d352dcc2-77e0-46ba-8182-897954ed3962" providerId="ADAL" clId="{56ED43F9-0E2E-0A4A-977A-8387EDA26E6B}" dt="2020-08-10T17:36:46.831" v="20494" actId="2696"/>
        <pc:sldMkLst>
          <pc:docMk/>
          <pc:sldMk cId="3134905862" sldId="279"/>
        </pc:sldMkLst>
      </pc:sldChg>
      <pc:sldChg chg="add del setBg modNotes">
        <pc:chgData name="Aria E Fiat" userId="d352dcc2-77e0-46ba-8182-897954ed3962" providerId="ADAL" clId="{56ED43F9-0E2E-0A4A-977A-8387EDA26E6B}" dt="2020-08-10T17:39:49.126" v="20539" actId="2696"/>
        <pc:sldMkLst>
          <pc:docMk/>
          <pc:sldMk cId="776603820" sldId="280"/>
        </pc:sldMkLst>
      </pc:sldChg>
      <pc:sldChg chg="add del setBg modNotes">
        <pc:chgData name="Aria E Fiat" userId="d352dcc2-77e0-46ba-8182-897954ed3962" providerId="ADAL" clId="{56ED43F9-0E2E-0A4A-977A-8387EDA26E6B}" dt="2020-08-10T17:42:31.522" v="20561" actId="2696"/>
        <pc:sldMkLst>
          <pc:docMk/>
          <pc:sldMk cId="3685939868" sldId="281"/>
        </pc:sldMkLst>
      </pc:sldChg>
      <pc:sldChg chg="add del setBg modNotes">
        <pc:chgData name="Aria E Fiat" userId="d352dcc2-77e0-46ba-8182-897954ed3962" providerId="ADAL" clId="{56ED43F9-0E2E-0A4A-977A-8387EDA26E6B}" dt="2020-08-10T17:44:19.627" v="20586" actId="2696"/>
        <pc:sldMkLst>
          <pc:docMk/>
          <pc:sldMk cId="1077196080" sldId="282"/>
        </pc:sldMkLst>
      </pc:sldChg>
      <pc:sldChg chg="add del setBg modNotes">
        <pc:chgData name="Aria E Fiat" userId="d352dcc2-77e0-46ba-8182-897954ed3962" providerId="ADAL" clId="{56ED43F9-0E2E-0A4A-977A-8387EDA26E6B}" dt="2020-08-10T16:18:12.483" v="19043" actId="2696"/>
        <pc:sldMkLst>
          <pc:docMk/>
          <pc:sldMk cId="1246689448" sldId="284"/>
        </pc:sldMkLst>
      </pc:sldChg>
      <pc:sldChg chg="modSp add del mod">
        <pc:chgData name="Aria E Fiat" userId="d352dcc2-77e0-46ba-8182-897954ed3962" providerId="ADAL" clId="{56ED43F9-0E2E-0A4A-977A-8387EDA26E6B}" dt="2020-08-09T13:47:04.284" v="28" actId="2696"/>
        <pc:sldMkLst>
          <pc:docMk/>
          <pc:sldMk cId="3225600415" sldId="302"/>
        </pc:sldMkLst>
        <pc:spChg chg="mod">
          <ac:chgData name="Aria E Fiat" userId="d352dcc2-77e0-46ba-8182-897954ed3962" providerId="ADAL" clId="{56ED43F9-0E2E-0A4A-977A-8387EDA26E6B}" dt="2020-08-09T13:45:09.565" v="12" actId="27636"/>
          <ac:spMkLst>
            <pc:docMk/>
            <pc:sldMk cId="3225600415" sldId="302"/>
            <ac:spMk id="3" creationId="{062F7E16-7738-EF42-A3D2-3F9CD0B69911}"/>
          </ac:spMkLst>
        </pc:spChg>
      </pc:sldChg>
      <pc:sldChg chg="addSp delSp modSp mod ord">
        <pc:chgData name="Aria E Fiat" userId="d352dcc2-77e0-46ba-8182-897954ed3962" providerId="ADAL" clId="{56ED43F9-0E2E-0A4A-977A-8387EDA26E6B}" dt="2020-08-09T20:38:05.870" v="3699" actId="1076"/>
        <pc:sldMkLst>
          <pc:docMk/>
          <pc:sldMk cId="2490059903" sldId="303"/>
        </pc:sldMkLst>
        <pc:spChg chg="mod">
          <ac:chgData name="Aria E Fiat" userId="d352dcc2-77e0-46ba-8182-897954ed3962" providerId="ADAL" clId="{56ED43F9-0E2E-0A4A-977A-8387EDA26E6B}" dt="2020-08-09T14:48:40.811" v="1174" actId="1076"/>
          <ac:spMkLst>
            <pc:docMk/>
            <pc:sldMk cId="2490059903" sldId="303"/>
            <ac:spMk id="2" creationId="{FC440E74-A654-4362-B182-944EC923E4FC}"/>
          </ac:spMkLst>
        </pc:spChg>
        <pc:spChg chg="mod">
          <ac:chgData name="Aria E Fiat" userId="d352dcc2-77e0-46ba-8182-897954ed3962" providerId="ADAL" clId="{56ED43F9-0E2E-0A4A-977A-8387EDA26E6B}" dt="2020-08-09T20:38:05.103" v="3698" actId="1076"/>
          <ac:spMkLst>
            <pc:docMk/>
            <pc:sldMk cId="2490059903" sldId="303"/>
            <ac:spMk id="3" creationId="{808C925A-84E8-476D-AF66-097F124E1850}"/>
          </ac:spMkLst>
        </pc:spChg>
        <pc:spChg chg="add del">
          <ac:chgData name="Aria E Fiat" userId="d352dcc2-77e0-46ba-8182-897954ed3962" providerId="ADAL" clId="{56ED43F9-0E2E-0A4A-977A-8387EDA26E6B}" dt="2020-08-09T14:46:01.207" v="1130" actId="478"/>
          <ac:spMkLst>
            <pc:docMk/>
            <pc:sldMk cId="2490059903" sldId="303"/>
            <ac:spMk id="4" creationId="{34B9607C-FE3A-0543-B4E4-A16D79E4130F}"/>
          </ac:spMkLst>
        </pc:spChg>
        <pc:spChg chg="add mod">
          <ac:chgData name="Aria E Fiat" userId="d352dcc2-77e0-46ba-8182-897954ed3962" providerId="ADAL" clId="{56ED43F9-0E2E-0A4A-977A-8387EDA26E6B}" dt="2020-08-09T20:38:05.870" v="3699" actId="1076"/>
          <ac:spMkLst>
            <pc:docMk/>
            <pc:sldMk cId="2490059903" sldId="303"/>
            <ac:spMk id="5" creationId="{F71CDA6D-07B5-BF4A-9FEE-5FCA00597C79}"/>
          </ac:spMkLst>
        </pc:spChg>
        <pc:spChg chg="add mod">
          <ac:chgData name="Aria E Fiat" userId="d352dcc2-77e0-46ba-8182-897954ed3962" providerId="ADAL" clId="{56ED43F9-0E2E-0A4A-977A-8387EDA26E6B}" dt="2020-08-09T14:47:27.940" v="1146" actId="167"/>
          <ac:spMkLst>
            <pc:docMk/>
            <pc:sldMk cId="2490059903" sldId="303"/>
            <ac:spMk id="6" creationId="{5569FD71-6732-604B-B07E-621108DD3DCA}"/>
          </ac:spMkLst>
        </pc:spChg>
        <pc:picChg chg="add del mod">
          <ac:chgData name="Aria E Fiat" userId="d352dcc2-77e0-46ba-8182-897954ed3962" providerId="ADAL" clId="{56ED43F9-0E2E-0A4A-977A-8387EDA26E6B}" dt="2020-08-09T15:50:43.290" v="1227" actId="478"/>
          <ac:picMkLst>
            <pc:docMk/>
            <pc:sldMk cId="2490059903" sldId="303"/>
            <ac:picMk id="12" creationId="{CBBECCE3-A3A1-7541-908D-192E39035D40}"/>
          </ac:picMkLst>
        </pc:picChg>
        <pc:picChg chg="add mod modCrop">
          <ac:chgData name="Aria E Fiat" userId="d352dcc2-77e0-46ba-8182-897954ed3962" providerId="ADAL" clId="{56ED43F9-0E2E-0A4A-977A-8387EDA26E6B}" dt="2020-08-09T15:52:22.860" v="1244" actId="732"/>
          <ac:picMkLst>
            <pc:docMk/>
            <pc:sldMk cId="2490059903" sldId="303"/>
            <ac:picMk id="14" creationId="{5924E295-3F07-5B43-B0E8-33C1FC4055FE}"/>
          </ac:picMkLst>
        </pc:picChg>
        <pc:cxnChg chg="add mod">
          <ac:chgData name="Aria E Fiat" userId="d352dcc2-77e0-46ba-8182-897954ed3962" providerId="ADAL" clId="{56ED43F9-0E2E-0A4A-977A-8387EDA26E6B}" dt="2020-08-09T14:49:22.140" v="1181" actId="1076"/>
          <ac:cxnSpMkLst>
            <pc:docMk/>
            <pc:sldMk cId="2490059903" sldId="303"/>
            <ac:cxnSpMk id="8" creationId="{AB5F642D-4BE0-2C4D-8480-7CF4889AFC46}"/>
          </ac:cxnSpMkLst>
        </pc:cxnChg>
        <pc:cxnChg chg="add del mod">
          <ac:chgData name="Aria E Fiat" userId="d352dcc2-77e0-46ba-8182-897954ed3962" providerId="ADAL" clId="{56ED43F9-0E2E-0A4A-977A-8387EDA26E6B}" dt="2020-08-09T14:49:39.467" v="1185" actId="478"/>
          <ac:cxnSpMkLst>
            <pc:docMk/>
            <pc:sldMk cId="2490059903" sldId="303"/>
            <ac:cxnSpMk id="9" creationId="{5829377B-513E-9E4C-A9BF-473BCFD28344}"/>
          </ac:cxnSpMkLst>
        </pc:cxnChg>
      </pc:sldChg>
      <pc:sldChg chg="addSp delSp modSp add del mod">
        <pc:chgData name="Aria E Fiat" userId="d352dcc2-77e0-46ba-8182-897954ed3962" providerId="ADAL" clId="{56ED43F9-0E2E-0A4A-977A-8387EDA26E6B}" dt="2020-08-09T13:58:14.816" v="114" actId="2696"/>
        <pc:sldMkLst>
          <pc:docMk/>
          <pc:sldMk cId="1715584456" sldId="304"/>
        </pc:sldMkLst>
        <pc:spChg chg="del">
          <ac:chgData name="Aria E Fiat" userId="d352dcc2-77e0-46ba-8182-897954ed3962" providerId="ADAL" clId="{56ED43F9-0E2E-0A4A-977A-8387EDA26E6B}" dt="2020-08-09T13:46:24.963" v="17" actId="478"/>
          <ac:spMkLst>
            <pc:docMk/>
            <pc:sldMk cId="1715584456" sldId="304"/>
            <ac:spMk id="2" creationId="{9FBA86B8-5FB0-7E4A-88E2-7EC3BC98D7DD}"/>
          </ac:spMkLst>
        </pc:spChg>
        <pc:spChg chg="del">
          <ac:chgData name="Aria E Fiat" userId="d352dcc2-77e0-46ba-8182-897954ed3962" providerId="ADAL" clId="{56ED43F9-0E2E-0A4A-977A-8387EDA26E6B}" dt="2020-08-09T13:46:23.094" v="16" actId="478"/>
          <ac:spMkLst>
            <pc:docMk/>
            <pc:sldMk cId="1715584456" sldId="304"/>
            <ac:spMk id="3" creationId="{2ACC48CB-CFF6-074A-A46D-E8387BAD7009}"/>
          </ac:spMkLst>
        </pc:spChg>
        <pc:picChg chg="add mod">
          <ac:chgData name="Aria E Fiat" userId="d352dcc2-77e0-46ba-8182-897954ed3962" providerId="ADAL" clId="{56ED43F9-0E2E-0A4A-977A-8387EDA26E6B}" dt="2020-08-09T13:49:22.745" v="33" actId="14100"/>
          <ac:picMkLst>
            <pc:docMk/>
            <pc:sldMk cId="1715584456" sldId="304"/>
            <ac:picMk id="4" creationId="{FD291EFE-B1F1-534A-B2E7-8E5765584FD0}"/>
          </ac:picMkLst>
        </pc:picChg>
        <pc:picChg chg="add mod">
          <ac:chgData name="Aria E Fiat" userId="d352dcc2-77e0-46ba-8182-897954ed3962" providerId="ADAL" clId="{56ED43F9-0E2E-0A4A-977A-8387EDA26E6B}" dt="2020-08-09T13:49:32.783" v="42" actId="1036"/>
          <ac:picMkLst>
            <pc:docMk/>
            <pc:sldMk cId="1715584456" sldId="304"/>
            <ac:picMk id="5" creationId="{CD40569A-2D4A-3741-A448-5AF57DF06AE1}"/>
          </ac:picMkLst>
        </pc:picChg>
      </pc:sldChg>
      <pc:sldChg chg="add del">
        <pc:chgData name="Aria E Fiat" userId="d352dcc2-77e0-46ba-8182-897954ed3962" providerId="ADAL" clId="{56ED43F9-0E2E-0A4A-977A-8387EDA26E6B}" dt="2020-08-09T13:49:53.938" v="44" actId="2696"/>
        <pc:sldMkLst>
          <pc:docMk/>
          <pc:sldMk cId="1824556298" sldId="305"/>
        </pc:sldMkLst>
      </pc:sldChg>
      <pc:sldChg chg="addSp delSp modSp add mod modNotesTx">
        <pc:chgData name="Aria E Fiat" userId="d352dcc2-77e0-46ba-8182-897954ed3962" providerId="ADAL" clId="{56ED43F9-0E2E-0A4A-977A-8387EDA26E6B}" dt="2020-08-09T18:58:38.172" v="2407" actId="20577"/>
        <pc:sldMkLst>
          <pc:docMk/>
          <pc:sldMk cId="3580868866" sldId="305"/>
        </pc:sldMkLst>
        <pc:spChg chg="mod">
          <ac:chgData name="Aria E Fiat" userId="d352dcc2-77e0-46ba-8182-897954ed3962" providerId="ADAL" clId="{56ED43F9-0E2E-0A4A-977A-8387EDA26E6B}" dt="2020-08-09T16:38:55.713" v="1357" actId="20577"/>
          <ac:spMkLst>
            <pc:docMk/>
            <pc:sldMk cId="3580868866" sldId="305"/>
            <ac:spMk id="2" creationId="{CCA5CF13-3B21-454B-A06B-A2266C5A54EE}"/>
          </ac:spMkLst>
        </pc:spChg>
        <pc:spChg chg="del mod">
          <ac:chgData name="Aria E Fiat" userId="d352dcc2-77e0-46ba-8182-897954ed3962" providerId="ADAL" clId="{56ED43F9-0E2E-0A4A-977A-8387EDA26E6B}" dt="2020-08-09T14:32:04.870" v="974" actId="478"/>
          <ac:spMkLst>
            <pc:docMk/>
            <pc:sldMk cId="3580868866" sldId="305"/>
            <ac:spMk id="3" creationId="{51E23351-9F12-1644-AB36-50B94954FFC5}"/>
          </ac:spMkLst>
        </pc:spChg>
        <pc:spChg chg="add del">
          <ac:chgData name="Aria E Fiat" userId="d352dcc2-77e0-46ba-8182-897954ed3962" providerId="ADAL" clId="{56ED43F9-0E2E-0A4A-977A-8387EDA26E6B}" dt="2020-08-09T14:18:34.303" v="657" actId="478"/>
          <ac:spMkLst>
            <pc:docMk/>
            <pc:sldMk cId="3580868866" sldId="305"/>
            <ac:spMk id="4" creationId="{1ABF5E4F-B08E-4B44-90F7-B44DA27470F9}"/>
          </ac:spMkLst>
        </pc:spChg>
        <pc:spChg chg="add mod">
          <ac:chgData name="Aria E Fiat" userId="d352dcc2-77e0-46ba-8182-897954ed3962" providerId="ADAL" clId="{56ED43F9-0E2E-0A4A-977A-8387EDA26E6B}" dt="2020-08-09T14:19:29.927" v="690"/>
          <ac:spMkLst>
            <pc:docMk/>
            <pc:sldMk cId="3580868866" sldId="305"/>
            <ac:spMk id="5" creationId="{B5956B6C-2A30-194B-B5BE-8B7B308ECF94}"/>
          </ac:spMkLst>
        </pc:spChg>
        <pc:spChg chg="add mod">
          <ac:chgData name="Aria E Fiat" userId="d352dcc2-77e0-46ba-8182-897954ed3962" providerId="ADAL" clId="{56ED43F9-0E2E-0A4A-977A-8387EDA26E6B}" dt="2020-08-09T14:22:07.006" v="722" actId="20577"/>
          <ac:spMkLst>
            <pc:docMk/>
            <pc:sldMk cId="3580868866" sldId="305"/>
            <ac:spMk id="6" creationId="{0A5A160B-9BF8-D441-A3CD-638055F24309}"/>
          </ac:spMkLst>
        </pc:spChg>
        <pc:spChg chg="add mod">
          <ac:chgData name="Aria E Fiat" userId="d352dcc2-77e0-46ba-8182-897954ed3962" providerId="ADAL" clId="{56ED43F9-0E2E-0A4A-977A-8387EDA26E6B}" dt="2020-08-09T14:20:58.905" v="705" actId="164"/>
          <ac:spMkLst>
            <pc:docMk/>
            <pc:sldMk cId="3580868866" sldId="305"/>
            <ac:spMk id="7" creationId="{E15C4491-5A26-6249-8108-9565687FA90F}"/>
          </ac:spMkLst>
        </pc:spChg>
        <pc:spChg chg="add mod">
          <ac:chgData name="Aria E Fiat" userId="d352dcc2-77e0-46ba-8182-897954ed3962" providerId="ADAL" clId="{56ED43F9-0E2E-0A4A-977A-8387EDA26E6B}" dt="2020-08-09T14:20:58.905" v="705" actId="164"/>
          <ac:spMkLst>
            <pc:docMk/>
            <pc:sldMk cId="3580868866" sldId="305"/>
            <ac:spMk id="8" creationId="{4ACDFFFB-A08E-264F-A3F0-6E7F7BAAA393}"/>
          </ac:spMkLst>
        </pc:spChg>
        <pc:spChg chg="mod">
          <ac:chgData name="Aria E Fiat" userId="d352dcc2-77e0-46ba-8182-897954ed3962" providerId="ADAL" clId="{56ED43F9-0E2E-0A4A-977A-8387EDA26E6B}" dt="2020-08-09T14:21:10.415" v="709"/>
          <ac:spMkLst>
            <pc:docMk/>
            <pc:sldMk cId="3580868866" sldId="305"/>
            <ac:spMk id="11" creationId="{641ECD38-3676-0F4F-876D-C074D2E5BB28}"/>
          </ac:spMkLst>
        </pc:spChg>
        <pc:spChg chg="mod">
          <ac:chgData name="Aria E Fiat" userId="d352dcc2-77e0-46ba-8182-897954ed3962" providerId="ADAL" clId="{56ED43F9-0E2E-0A4A-977A-8387EDA26E6B}" dt="2020-08-09T14:21:10.415" v="709"/>
          <ac:spMkLst>
            <pc:docMk/>
            <pc:sldMk cId="3580868866" sldId="305"/>
            <ac:spMk id="12" creationId="{0E961321-5F40-374C-B619-1D4F0F8BE4AB}"/>
          </ac:spMkLst>
        </pc:spChg>
        <pc:spChg chg="mod">
          <ac:chgData name="Aria E Fiat" userId="d352dcc2-77e0-46ba-8182-897954ed3962" providerId="ADAL" clId="{56ED43F9-0E2E-0A4A-977A-8387EDA26E6B}" dt="2020-08-09T14:21:10.415" v="709"/>
          <ac:spMkLst>
            <pc:docMk/>
            <pc:sldMk cId="3580868866" sldId="305"/>
            <ac:spMk id="13" creationId="{373F9387-DC7C-5249-9EC9-BD20C284230A}"/>
          </ac:spMkLst>
        </pc:spChg>
        <pc:spChg chg="mod">
          <ac:chgData name="Aria E Fiat" userId="d352dcc2-77e0-46ba-8182-897954ed3962" providerId="ADAL" clId="{56ED43F9-0E2E-0A4A-977A-8387EDA26E6B}" dt="2020-08-09T14:21:17.536" v="711"/>
          <ac:spMkLst>
            <pc:docMk/>
            <pc:sldMk cId="3580868866" sldId="305"/>
            <ac:spMk id="15" creationId="{E62B389E-6B63-F84C-8A2D-810F932B9524}"/>
          </ac:spMkLst>
        </pc:spChg>
        <pc:spChg chg="mod">
          <ac:chgData name="Aria E Fiat" userId="d352dcc2-77e0-46ba-8182-897954ed3962" providerId="ADAL" clId="{56ED43F9-0E2E-0A4A-977A-8387EDA26E6B}" dt="2020-08-09T14:21:17.536" v="711"/>
          <ac:spMkLst>
            <pc:docMk/>
            <pc:sldMk cId="3580868866" sldId="305"/>
            <ac:spMk id="16" creationId="{F6555FA4-2800-2F4F-9BD0-9A8F0CC8CCAC}"/>
          </ac:spMkLst>
        </pc:spChg>
        <pc:spChg chg="mod">
          <ac:chgData name="Aria E Fiat" userId="d352dcc2-77e0-46ba-8182-897954ed3962" providerId="ADAL" clId="{56ED43F9-0E2E-0A4A-977A-8387EDA26E6B}" dt="2020-08-09T14:21:17.536" v="711"/>
          <ac:spMkLst>
            <pc:docMk/>
            <pc:sldMk cId="3580868866" sldId="305"/>
            <ac:spMk id="17" creationId="{F642E287-2755-1643-A75C-60FDDCF670B2}"/>
          </ac:spMkLst>
        </pc:spChg>
        <pc:spChg chg="add mod">
          <ac:chgData name="Aria E Fiat" userId="d352dcc2-77e0-46ba-8182-897954ed3962" providerId="ADAL" clId="{56ED43F9-0E2E-0A4A-977A-8387EDA26E6B}" dt="2020-08-09T18:58:36.470" v="2406" actId="20577"/>
          <ac:spMkLst>
            <pc:docMk/>
            <pc:sldMk cId="3580868866" sldId="305"/>
            <ac:spMk id="18" creationId="{0AA1D351-4AFE-4148-9A09-B2BA5769F503}"/>
          </ac:spMkLst>
        </pc:spChg>
        <pc:spChg chg="add mod">
          <ac:chgData name="Aria E Fiat" userId="d352dcc2-77e0-46ba-8182-897954ed3962" providerId="ADAL" clId="{56ED43F9-0E2E-0A4A-977A-8387EDA26E6B}" dt="2020-08-09T18:58:38.172" v="2407" actId="20577"/>
          <ac:spMkLst>
            <pc:docMk/>
            <pc:sldMk cId="3580868866" sldId="305"/>
            <ac:spMk id="19" creationId="{EBE96CF9-C8E7-4240-8BB2-77EB1EF008A6}"/>
          </ac:spMkLst>
        </pc:spChg>
        <pc:spChg chg="add mod">
          <ac:chgData name="Aria E Fiat" userId="d352dcc2-77e0-46ba-8182-897954ed3962" providerId="ADAL" clId="{56ED43F9-0E2E-0A4A-977A-8387EDA26E6B}" dt="2020-08-09T14:31:40.058" v="969" actId="164"/>
          <ac:spMkLst>
            <pc:docMk/>
            <pc:sldMk cId="3580868866" sldId="305"/>
            <ac:spMk id="20" creationId="{0C41A5BD-32D1-1C4C-902A-16D3AA12C648}"/>
          </ac:spMkLst>
        </pc:spChg>
        <pc:grpChg chg="add mod">
          <ac:chgData name="Aria E Fiat" userId="d352dcc2-77e0-46ba-8182-897954ed3962" providerId="ADAL" clId="{56ED43F9-0E2E-0A4A-977A-8387EDA26E6B}" dt="2020-08-09T14:31:21.283" v="967" actId="164"/>
          <ac:grpSpMkLst>
            <pc:docMk/>
            <pc:sldMk cId="3580868866" sldId="305"/>
            <ac:grpSpMk id="9" creationId="{55B89C9F-C3E3-0A46-8F25-7A268D2BAD1A}"/>
          </ac:grpSpMkLst>
        </pc:grpChg>
        <pc:grpChg chg="add mod">
          <ac:chgData name="Aria E Fiat" userId="d352dcc2-77e0-46ba-8182-897954ed3962" providerId="ADAL" clId="{56ED43F9-0E2E-0A4A-977A-8387EDA26E6B}" dt="2020-08-09T14:31:30.333" v="968" actId="164"/>
          <ac:grpSpMkLst>
            <pc:docMk/>
            <pc:sldMk cId="3580868866" sldId="305"/>
            <ac:grpSpMk id="10" creationId="{ED5FD4F2-AD79-7C45-B17D-2E5399887143}"/>
          </ac:grpSpMkLst>
        </pc:grpChg>
        <pc:grpChg chg="add mod">
          <ac:chgData name="Aria E Fiat" userId="d352dcc2-77e0-46ba-8182-897954ed3962" providerId="ADAL" clId="{56ED43F9-0E2E-0A4A-977A-8387EDA26E6B}" dt="2020-08-09T14:31:40.058" v="969" actId="164"/>
          <ac:grpSpMkLst>
            <pc:docMk/>
            <pc:sldMk cId="3580868866" sldId="305"/>
            <ac:grpSpMk id="14" creationId="{63B6C802-B30B-D242-B7EC-5F265C6E9457}"/>
          </ac:grpSpMkLst>
        </pc:grpChg>
        <pc:grpChg chg="add mod">
          <ac:chgData name="Aria E Fiat" userId="d352dcc2-77e0-46ba-8182-897954ed3962" providerId="ADAL" clId="{56ED43F9-0E2E-0A4A-977A-8387EDA26E6B}" dt="2020-08-09T14:31:50.417" v="970" actId="1076"/>
          <ac:grpSpMkLst>
            <pc:docMk/>
            <pc:sldMk cId="3580868866" sldId="305"/>
            <ac:grpSpMk id="21" creationId="{C6623CE6-665D-8B43-8250-6A964DFC437D}"/>
          </ac:grpSpMkLst>
        </pc:grpChg>
        <pc:grpChg chg="add mod">
          <ac:chgData name="Aria E Fiat" userId="d352dcc2-77e0-46ba-8182-897954ed3962" providerId="ADAL" clId="{56ED43F9-0E2E-0A4A-977A-8387EDA26E6B}" dt="2020-08-09T14:31:50.417" v="970" actId="1076"/>
          <ac:grpSpMkLst>
            <pc:docMk/>
            <pc:sldMk cId="3580868866" sldId="305"/>
            <ac:grpSpMk id="22" creationId="{6B25E367-314A-3F4C-9663-02F44BBE8556}"/>
          </ac:grpSpMkLst>
        </pc:grpChg>
        <pc:grpChg chg="add mod">
          <ac:chgData name="Aria E Fiat" userId="d352dcc2-77e0-46ba-8182-897954ed3962" providerId="ADAL" clId="{56ED43F9-0E2E-0A4A-977A-8387EDA26E6B}" dt="2020-08-09T14:31:50.417" v="970" actId="1076"/>
          <ac:grpSpMkLst>
            <pc:docMk/>
            <pc:sldMk cId="3580868866" sldId="305"/>
            <ac:grpSpMk id="23" creationId="{F18DE158-E0CF-0A4B-AFE4-122B5FF3B9E0}"/>
          </ac:grpSpMkLst>
        </pc:grpChg>
        <pc:cxnChg chg="add mod">
          <ac:chgData name="Aria E Fiat" userId="d352dcc2-77e0-46ba-8182-897954ed3962" providerId="ADAL" clId="{56ED43F9-0E2E-0A4A-977A-8387EDA26E6B}" dt="2020-08-09T14:33:41.320" v="986" actId="14100"/>
          <ac:cxnSpMkLst>
            <pc:docMk/>
            <pc:sldMk cId="3580868866" sldId="305"/>
            <ac:cxnSpMk id="25" creationId="{91E7C3C7-378E-9F48-9F8D-5DDCC1B56C88}"/>
          </ac:cxnSpMkLst>
        </pc:cxnChg>
      </pc:sldChg>
      <pc:sldChg chg="add del">
        <pc:chgData name="Aria E Fiat" userId="d352dcc2-77e0-46ba-8182-897954ed3962" providerId="ADAL" clId="{56ED43F9-0E2E-0A4A-977A-8387EDA26E6B}" dt="2020-08-09T14:04:29.091" v="171" actId="2696"/>
        <pc:sldMkLst>
          <pc:docMk/>
          <pc:sldMk cId="1563684511" sldId="306"/>
        </pc:sldMkLst>
      </pc:sldChg>
      <pc:sldChg chg="addSp delSp modSp add mod ord modNotesTx">
        <pc:chgData name="Aria E Fiat" userId="d352dcc2-77e0-46ba-8182-897954ed3962" providerId="ADAL" clId="{56ED43F9-0E2E-0A4A-977A-8387EDA26E6B}" dt="2020-08-09T18:59:30.052" v="2408" actId="1076"/>
        <pc:sldMkLst>
          <pc:docMk/>
          <pc:sldMk cId="3385973483" sldId="306"/>
        </pc:sldMkLst>
        <pc:spChg chg="del">
          <ac:chgData name="Aria E Fiat" userId="d352dcc2-77e0-46ba-8182-897954ed3962" providerId="ADAL" clId="{56ED43F9-0E2E-0A4A-977A-8387EDA26E6B}" dt="2020-08-09T16:35:33.451" v="1313" actId="478"/>
          <ac:spMkLst>
            <pc:docMk/>
            <pc:sldMk cId="3385973483" sldId="306"/>
            <ac:spMk id="2" creationId="{83BCE464-3030-2E49-863B-6AAA038EA09D}"/>
          </ac:spMkLst>
        </pc:spChg>
        <pc:spChg chg="del">
          <ac:chgData name="Aria E Fiat" userId="d352dcc2-77e0-46ba-8182-897954ed3962" providerId="ADAL" clId="{56ED43F9-0E2E-0A4A-977A-8387EDA26E6B}" dt="2020-08-09T16:00:29.678" v="1245" actId="478"/>
          <ac:spMkLst>
            <pc:docMk/>
            <pc:sldMk cId="3385973483" sldId="306"/>
            <ac:spMk id="3" creationId="{AE6F564B-8658-B944-9D75-66D96B725776}"/>
          </ac:spMkLst>
        </pc:spChg>
        <pc:spChg chg="add mod">
          <ac:chgData name="Aria E Fiat" userId="d352dcc2-77e0-46ba-8182-897954ed3962" providerId="ADAL" clId="{56ED43F9-0E2E-0A4A-977A-8387EDA26E6B}" dt="2020-08-09T18:59:30.052" v="2408" actId="1076"/>
          <ac:spMkLst>
            <pc:docMk/>
            <pc:sldMk cId="3385973483" sldId="306"/>
            <ac:spMk id="4" creationId="{580ABB1B-8D11-BE4C-996F-06BC86E310D6}"/>
          </ac:spMkLst>
        </pc:spChg>
        <pc:spChg chg="add mod">
          <ac:chgData name="Aria E Fiat" userId="d352dcc2-77e0-46ba-8182-897954ed3962" providerId="ADAL" clId="{56ED43F9-0E2E-0A4A-977A-8387EDA26E6B}" dt="2020-08-09T18:59:30.052" v="2408" actId="1076"/>
          <ac:spMkLst>
            <pc:docMk/>
            <pc:sldMk cId="3385973483" sldId="306"/>
            <ac:spMk id="5" creationId="{59B8F7C8-1DC5-F240-8BEF-BB5BF592FB16}"/>
          </ac:spMkLst>
        </pc:spChg>
        <pc:spChg chg="add mod">
          <ac:chgData name="Aria E Fiat" userId="d352dcc2-77e0-46ba-8182-897954ed3962" providerId="ADAL" clId="{56ED43F9-0E2E-0A4A-977A-8387EDA26E6B}" dt="2020-08-09T18:59:30.052" v="2408" actId="1076"/>
          <ac:spMkLst>
            <pc:docMk/>
            <pc:sldMk cId="3385973483" sldId="306"/>
            <ac:spMk id="6" creationId="{8273A405-E523-BC48-A10C-68C650548696}"/>
          </ac:spMkLst>
        </pc:spChg>
        <pc:spChg chg="add del mod">
          <ac:chgData name="Aria E Fiat" userId="d352dcc2-77e0-46ba-8182-897954ed3962" providerId="ADAL" clId="{56ED43F9-0E2E-0A4A-977A-8387EDA26E6B}" dt="2020-08-09T16:42:27.476" v="1471" actId="478"/>
          <ac:spMkLst>
            <pc:docMk/>
            <pc:sldMk cId="3385973483" sldId="306"/>
            <ac:spMk id="7" creationId="{FCA0A7C5-3F44-BD49-BF94-1A4D1FC94FE8}"/>
          </ac:spMkLst>
        </pc:spChg>
        <pc:spChg chg="add del mod">
          <ac:chgData name="Aria E Fiat" userId="d352dcc2-77e0-46ba-8182-897954ed3962" providerId="ADAL" clId="{56ED43F9-0E2E-0A4A-977A-8387EDA26E6B}" dt="2020-08-09T16:42:27.476" v="1471" actId="478"/>
          <ac:spMkLst>
            <pc:docMk/>
            <pc:sldMk cId="3385973483" sldId="306"/>
            <ac:spMk id="8" creationId="{5BF73B1A-A3B0-2B4F-B755-0C4DEA1A8823}"/>
          </ac:spMkLst>
        </pc:spChg>
        <pc:spChg chg="add mod">
          <ac:chgData name="Aria E Fiat" userId="d352dcc2-77e0-46ba-8182-897954ed3962" providerId="ADAL" clId="{56ED43F9-0E2E-0A4A-977A-8387EDA26E6B}" dt="2020-08-09T16:39:42.306" v="1395" actId="20577"/>
          <ac:spMkLst>
            <pc:docMk/>
            <pc:sldMk cId="3385973483" sldId="306"/>
            <ac:spMk id="10" creationId="{86C647E0-C0EB-F544-839D-E9A0BF095752}"/>
          </ac:spMkLst>
        </pc:spChg>
        <pc:spChg chg="add del">
          <ac:chgData name="Aria E Fiat" userId="d352dcc2-77e0-46ba-8182-897954ed3962" providerId="ADAL" clId="{56ED43F9-0E2E-0A4A-977A-8387EDA26E6B}" dt="2020-08-09T16:37:32.426" v="1326" actId="478"/>
          <ac:spMkLst>
            <pc:docMk/>
            <pc:sldMk cId="3385973483" sldId="306"/>
            <ac:spMk id="11" creationId="{5496CBB0-AE3F-2541-8E14-2B89ADCA5C64}"/>
          </ac:spMkLst>
        </pc:spChg>
        <pc:spChg chg="add mod">
          <ac:chgData name="Aria E Fiat" userId="d352dcc2-77e0-46ba-8182-897954ed3962" providerId="ADAL" clId="{56ED43F9-0E2E-0A4A-977A-8387EDA26E6B}" dt="2020-08-09T16:37:54.780" v="1332" actId="207"/>
          <ac:spMkLst>
            <pc:docMk/>
            <pc:sldMk cId="3385973483" sldId="306"/>
            <ac:spMk id="12" creationId="{34836310-1702-0C4D-AEC9-F38E4C21F881}"/>
          </ac:spMkLst>
        </pc:spChg>
        <pc:spChg chg="add mod">
          <ac:chgData name="Aria E Fiat" userId="d352dcc2-77e0-46ba-8182-897954ed3962" providerId="ADAL" clId="{56ED43F9-0E2E-0A4A-977A-8387EDA26E6B}" dt="2020-08-09T18:59:30.052" v="2408" actId="1076"/>
          <ac:spMkLst>
            <pc:docMk/>
            <pc:sldMk cId="3385973483" sldId="306"/>
            <ac:spMk id="13" creationId="{62E98B21-4178-B640-A795-74B7D6FC0EE8}"/>
          </ac:spMkLst>
        </pc:spChg>
        <pc:spChg chg="add del mod">
          <ac:chgData name="Aria E Fiat" userId="d352dcc2-77e0-46ba-8182-897954ed3962" providerId="ADAL" clId="{56ED43F9-0E2E-0A4A-977A-8387EDA26E6B}" dt="2020-08-09T16:43:47.116" v="1507" actId="478"/>
          <ac:spMkLst>
            <pc:docMk/>
            <pc:sldMk cId="3385973483" sldId="306"/>
            <ac:spMk id="14" creationId="{44BF61E2-8FCB-5D46-BA93-6DAB3E6D4608}"/>
          </ac:spMkLst>
        </pc:spChg>
        <pc:spChg chg="add del mod">
          <ac:chgData name="Aria E Fiat" userId="d352dcc2-77e0-46ba-8182-897954ed3962" providerId="ADAL" clId="{56ED43F9-0E2E-0A4A-977A-8387EDA26E6B}" dt="2020-08-09T16:43:47.116" v="1507" actId="478"/>
          <ac:spMkLst>
            <pc:docMk/>
            <pc:sldMk cId="3385973483" sldId="306"/>
            <ac:spMk id="15" creationId="{BDADD351-0B30-0B4E-A92E-873A417EF0A8}"/>
          </ac:spMkLst>
        </pc:spChg>
        <pc:spChg chg="add del mod">
          <ac:chgData name="Aria E Fiat" userId="d352dcc2-77e0-46ba-8182-897954ed3962" providerId="ADAL" clId="{56ED43F9-0E2E-0A4A-977A-8387EDA26E6B}" dt="2020-08-09T16:43:47.116" v="1507" actId="478"/>
          <ac:spMkLst>
            <pc:docMk/>
            <pc:sldMk cId="3385973483" sldId="306"/>
            <ac:spMk id="16" creationId="{A263B8BD-D138-AE4A-9127-EEE7E525E166}"/>
          </ac:spMkLst>
        </pc:spChg>
        <pc:spChg chg="add del mod">
          <ac:chgData name="Aria E Fiat" userId="d352dcc2-77e0-46ba-8182-897954ed3962" providerId="ADAL" clId="{56ED43F9-0E2E-0A4A-977A-8387EDA26E6B}" dt="2020-08-09T16:43:47.116" v="1507" actId="478"/>
          <ac:spMkLst>
            <pc:docMk/>
            <pc:sldMk cId="3385973483" sldId="306"/>
            <ac:spMk id="17" creationId="{B63809BC-B598-1B44-B32F-09C7EF94CF4C}"/>
          </ac:spMkLst>
        </pc:spChg>
        <pc:spChg chg="add mod">
          <ac:chgData name="Aria E Fiat" userId="d352dcc2-77e0-46ba-8182-897954ed3962" providerId="ADAL" clId="{56ED43F9-0E2E-0A4A-977A-8387EDA26E6B}" dt="2020-08-09T18:59:30.052" v="2408" actId="1076"/>
          <ac:spMkLst>
            <pc:docMk/>
            <pc:sldMk cId="3385973483" sldId="306"/>
            <ac:spMk id="18" creationId="{1833B404-9DBE-4344-9D50-9D352BA827A9}"/>
          </ac:spMkLst>
        </pc:spChg>
        <pc:spChg chg="add mod">
          <ac:chgData name="Aria E Fiat" userId="d352dcc2-77e0-46ba-8182-897954ed3962" providerId="ADAL" clId="{56ED43F9-0E2E-0A4A-977A-8387EDA26E6B}" dt="2020-08-09T16:44:39.144" v="1536" actId="20577"/>
          <ac:spMkLst>
            <pc:docMk/>
            <pc:sldMk cId="3385973483" sldId="306"/>
            <ac:spMk id="19" creationId="{D3269CCA-F56E-6844-98C4-45DB3D615264}"/>
          </ac:spMkLst>
        </pc:spChg>
        <pc:spChg chg="add mod">
          <ac:chgData name="Aria E Fiat" userId="d352dcc2-77e0-46ba-8182-897954ed3962" providerId="ADAL" clId="{56ED43F9-0E2E-0A4A-977A-8387EDA26E6B}" dt="2020-08-09T16:44:53.263" v="1553" actId="20577"/>
          <ac:spMkLst>
            <pc:docMk/>
            <pc:sldMk cId="3385973483" sldId="306"/>
            <ac:spMk id="20" creationId="{C97DCE78-30F5-224E-B006-42FED31F1C1C}"/>
          </ac:spMkLst>
        </pc:spChg>
        <pc:spChg chg="add mod">
          <ac:chgData name="Aria E Fiat" userId="d352dcc2-77e0-46ba-8182-897954ed3962" providerId="ADAL" clId="{56ED43F9-0E2E-0A4A-977A-8387EDA26E6B}" dt="2020-08-09T16:45:05.672" v="1563" actId="20577"/>
          <ac:spMkLst>
            <pc:docMk/>
            <pc:sldMk cId="3385973483" sldId="306"/>
            <ac:spMk id="21" creationId="{00D37530-4AE4-4C43-923A-58C4E5B5717F}"/>
          </ac:spMkLst>
        </pc:spChg>
        <pc:spChg chg="add mod">
          <ac:chgData name="Aria E Fiat" userId="d352dcc2-77e0-46ba-8182-897954ed3962" providerId="ADAL" clId="{56ED43F9-0E2E-0A4A-977A-8387EDA26E6B}" dt="2020-08-09T16:45:11.544" v="1569" actId="20577"/>
          <ac:spMkLst>
            <pc:docMk/>
            <pc:sldMk cId="3385973483" sldId="306"/>
            <ac:spMk id="22" creationId="{AB08FDF4-9FCF-7245-9006-16282C4AC97F}"/>
          </ac:spMkLst>
        </pc:spChg>
        <pc:spChg chg="mod">
          <ac:chgData name="Aria E Fiat" userId="d352dcc2-77e0-46ba-8182-897954ed3962" providerId="ADAL" clId="{56ED43F9-0E2E-0A4A-977A-8387EDA26E6B}" dt="2020-08-09T18:59:30.052" v="2408" actId="1076"/>
          <ac:spMkLst>
            <pc:docMk/>
            <pc:sldMk cId="3385973483" sldId="306"/>
            <ac:spMk id="23" creationId="{B859AD46-2E67-456F-B64A-77AF9FE09907}"/>
          </ac:spMkLst>
        </pc:spChg>
        <pc:spChg chg="mod">
          <ac:chgData name="Aria E Fiat" userId="d352dcc2-77e0-46ba-8182-897954ed3962" providerId="ADAL" clId="{56ED43F9-0E2E-0A4A-977A-8387EDA26E6B}" dt="2020-08-09T18:59:30.052" v="2408" actId="1076"/>
          <ac:spMkLst>
            <pc:docMk/>
            <pc:sldMk cId="3385973483" sldId="306"/>
            <ac:spMk id="24" creationId="{FCDE5B29-5BB3-4FD5-95D1-15778C276B8E}"/>
          </ac:spMkLst>
        </pc:spChg>
        <pc:spChg chg="add del">
          <ac:chgData name="Aria E Fiat" userId="d352dcc2-77e0-46ba-8182-897954ed3962" providerId="ADAL" clId="{56ED43F9-0E2E-0A4A-977A-8387EDA26E6B}" dt="2020-08-09T16:46:10.224" v="1574" actId="478"/>
          <ac:spMkLst>
            <pc:docMk/>
            <pc:sldMk cId="3385973483" sldId="306"/>
            <ac:spMk id="25" creationId="{220F5775-5AD2-5646-8E31-70527874B123}"/>
          </ac:spMkLst>
        </pc:spChg>
        <pc:cxnChg chg="add del mod">
          <ac:chgData name="Aria E Fiat" userId="d352dcc2-77e0-46ba-8182-897954ed3962" providerId="ADAL" clId="{56ED43F9-0E2E-0A4A-977A-8387EDA26E6B}" dt="2020-08-09T16:37:18.474" v="1324" actId="478"/>
          <ac:cxnSpMkLst>
            <pc:docMk/>
            <pc:sldMk cId="3385973483" sldId="306"/>
            <ac:cxnSpMk id="9" creationId="{44EC0A8F-295A-734E-A99F-C2C207ADEEF1}"/>
          </ac:cxnSpMkLst>
        </pc:cxnChg>
        <pc:cxnChg chg="add del">
          <ac:chgData name="Aria E Fiat" userId="d352dcc2-77e0-46ba-8182-897954ed3962" providerId="ADAL" clId="{56ED43F9-0E2E-0A4A-977A-8387EDA26E6B}" dt="2020-08-09T16:45:50.561" v="1572" actId="478"/>
          <ac:cxnSpMkLst>
            <pc:docMk/>
            <pc:sldMk cId="3385973483" sldId="306"/>
            <ac:cxnSpMk id="24" creationId="{1B5E33B4-D32C-9B47-9E86-46DC8CBE25B6}"/>
          </ac:cxnSpMkLst>
        </pc:cxnChg>
        <pc:cxnChg chg="add mod">
          <ac:chgData name="Aria E Fiat" userId="d352dcc2-77e0-46ba-8182-897954ed3962" providerId="ADAL" clId="{56ED43F9-0E2E-0A4A-977A-8387EDA26E6B}" dt="2020-08-09T16:47:14.647" v="1579" actId="1582"/>
          <ac:cxnSpMkLst>
            <pc:docMk/>
            <pc:sldMk cId="3385973483" sldId="306"/>
            <ac:cxnSpMk id="27" creationId="{8F713F36-FFF6-6C43-81C7-41FE80954996}"/>
          </ac:cxnSpMkLst>
        </pc:cxnChg>
        <pc:cxnChg chg="add mod">
          <ac:chgData name="Aria E Fiat" userId="d352dcc2-77e0-46ba-8182-897954ed3962" providerId="ADAL" clId="{56ED43F9-0E2E-0A4A-977A-8387EDA26E6B}" dt="2020-08-09T16:47:25.831" v="1582" actId="14100"/>
          <ac:cxnSpMkLst>
            <pc:docMk/>
            <pc:sldMk cId="3385973483" sldId="306"/>
            <ac:cxnSpMk id="28" creationId="{4A5769D7-5E90-8E4B-8359-9DF8EFE29854}"/>
          </ac:cxnSpMkLst>
        </pc:cxnChg>
        <pc:cxnChg chg="add mod">
          <ac:chgData name="Aria E Fiat" userId="d352dcc2-77e0-46ba-8182-897954ed3962" providerId="ADAL" clId="{56ED43F9-0E2E-0A4A-977A-8387EDA26E6B}" dt="2020-08-09T16:47:30.871" v="1584" actId="14100"/>
          <ac:cxnSpMkLst>
            <pc:docMk/>
            <pc:sldMk cId="3385973483" sldId="306"/>
            <ac:cxnSpMk id="31" creationId="{85A69AE5-A96B-C642-89E9-7E86F50562EE}"/>
          </ac:cxnSpMkLst>
        </pc:cxnChg>
        <pc:cxnChg chg="add mod">
          <ac:chgData name="Aria E Fiat" userId="d352dcc2-77e0-46ba-8182-897954ed3962" providerId="ADAL" clId="{56ED43F9-0E2E-0A4A-977A-8387EDA26E6B}" dt="2020-08-09T16:47:38.384" v="1586" actId="14100"/>
          <ac:cxnSpMkLst>
            <pc:docMk/>
            <pc:sldMk cId="3385973483" sldId="306"/>
            <ac:cxnSpMk id="33" creationId="{C4A88EA0-D6A9-0740-AC59-B8F8129A9EA4}"/>
          </ac:cxnSpMkLst>
        </pc:cxnChg>
        <pc:cxnChg chg="add mod">
          <ac:chgData name="Aria E Fiat" userId="d352dcc2-77e0-46ba-8182-897954ed3962" providerId="ADAL" clId="{56ED43F9-0E2E-0A4A-977A-8387EDA26E6B}" dt="2020-08-09T18:59:30.052" v="2408" actId="1076"/>
          <ac:cxnSpMkLst>
            <pc:docMk/>
            <pc:sldMk cId="3385973483" sldId="306"/>
            <ac:cxnSpMk id="35" creationId="{50B2BB09-FF8C-D746-B43D-657EEDBDD7A7}"/>
          </ac:cxnSpMkLst>
        </pc:cxnChg>
        <pc:cxnChg chg="add mod">
          <ac:chgData name="Aria E Fiat" userId="d352dcc2-77e0-46ba-8182-897954ed3962" providerId="ADAL" clId="{56ED43F9-0E2E-0A4A-977A-8387EDA26E6B}" dt="2020-08-09T18:59:30.052" v="2408" actId="1076"/>
          <ac:cxnSpMkLst>
            <pc:docMk/>
            <pc:sldMk cId="3385973483" sldId="306"/>
            <ac:cxnSpMk id="38" creationId="{B9EC7EAD-87F4-EF4A-B0CF-F5B9EDD9A0AE}"/>
          </ac:cxnSpMkLst>
        </pc:cxnChg>
      </pc:sldChg>
      <pc:sldChg chg="addSp delSp modSp add del mod ord modNotesTx">
        <pc:chgData name="Aria E Fiat" userId="d352dcc2-77e0-46ba-8182-897954ed3962" providerId="ADAL" clId="{56ED43F9-0E2E-0A4A-977A-8387EDA26E6B}" dt="2020-08-10T02:19:35.963" v="8661" actId="2696"/>
        <pc:sldMkLst>
          <pc:docMk/>
          <pc:sldMk cId="1386849859" sldId="307"/>
        </pc:sldMkLst>
        <pc:spChg chg="del">
          <ac:chgData name="Aria E Fiat" userId="d352dcc2-77e0-46ba-8182-897954ed3962" providerId="ADAL" clId="{56ED43F9-0E2E-0A4A-977A-8387EDA26E6B}" dt="2020-08-09T16:36:55.155" v="1322" actId="478"/>
          <ac:spMkLst>
            <pc:docMk/>
            <pc:sldMk cId="1386849859" sldId="307"/>
            <ac:spMk id="2" creationId="{CBDED566-B0FF-5F46-A51E-5EE57CC14F43}"/>
          </ac:spMkLst>
        </pc:spChg>
        <pc:spChg chg="add mod">
          <ac:chgData name="Aria E Fiat" userId="d352dcc2-77e0-46ba-8182-897954ed3962" providerId="ADAL" clId="{56ED43F9-0E2E-0A4A-977A-8387EDA26E6B}" dt="2020-08-09T16:36:55.579" v="1323"/>
          <ac:spMkLst>
            <pc:docMk/>
            <pc:sldMk cId="1386849859" sldId="307"/>
            <ac:spMk id="5" creationId="{5913F451-0C0D-A341-9054-3EE66A956335}"/>
          </ac:spMkLst>
        </pc:spChg>
        <pc:cxnChg chg="add mod">
          <ac:chgData name="Aria E Fiat" userId="d352dcc2-77e0-46ba-8182-897954ed3962" providerId="ADAL" clId="{56ED43F9-0E2E-0A4A-977A-8387EDA26E6B}" dt="2020-08-09T16:36:55.579" v="1323"/>
          <ac:cxnSpMkLst>
            <pc:docMk/>
            <pc:sldMk cId="1386849859" sldId="307"/>
            <ac:cxnSpMk id="4" creationId="{91D0C1BC-B429-5343-A82E-F713B6364F68}"/>
          </ac:cxnSpMkLst>
        </pc:cxnChg>
      </pc:sldChg>
      <pc:sldChg chg="addSp delSp modSp add mod ord modNotesTx">
        <pc:chgData name="Aria E Fiat" userId="d352dcc2-77e0-46ba-8182-897954ed3962" providerId="ADAL" clId="{56ED43F9-0E2E-0A4A-977A-8387EDA26E6B}" dt="2020-08-10T11:12:15.647" v="12460" actId="1076"/>
        <pc:sldMkLst>
          <pc:docMk/>
          <pc:sldMk cId="2470400222" sldId="308"/>
        </pc:sldMkLst>
        <pc:spChg chg="del">
          <ac:chgData name="Aria E Fiat" userId="d352dcc2-77e0-46ba-8182-897954ed3962" providerId="ADAL" clId="{56ED43F9-0E2E-0A4A-977A-8387EDA26E6B}" dt="2020-08-09T17:17:51.249" v="2059" actId="478"/>
          <ac:spMkLst>
            <pc:docMk/>
            <pc:sldMk cId="2470400222" sldId="308"/>
            <ac:spMk id="2" creationId="{4788BBE6-EB81-BE4B-BFB9-1782277CCA4D}"/>
          </ac:spMkLst>
        </pc:spChg>
        <pc:spChg chg="del mod">
          <ac:chgData name="Aria E Fiat" userId="d352dcc2-77e0-46ba-8182-897954ed3962" providerId="ADAL" clId="{56ED43F9-0E2E-0A4A-977A-8387EDA26E6B}" dt="2020-08-09T17:20:00.313" v="2096"/>
          <ac:spMkLst>
            <pc:docMk/>
            <pc:sldMk cId="2470400222" sldId="308"/>
            <ac:spMk id="3" creationId="{A23E6F51-5687-1342-B2A1-7B5A78A899A3}"/>
          </ac:spMkLst>
        </pc:spChg>
        <pc:spChg chg="add mod">
          <ac:chgData name="Aria E Fiat" userId="d352dcc2-77e0-46ba-8182-897954ed3962" providerId="ADAL" clId="{56ED43F9-0E2E-0A4A-977A-8387EDA26E6B}" dt="2020-08-09T17:39:14.627" v="2343" actId="207"/>
          <ac:spMkLst>
            <pc:docMk/>
            <pc:sldMk cId="2470400222" sldId="308"/>
            <ac:spMk id="4" creationId="{4C4E8FCF-4047-404E-AC56-C814F41A53CD}"/>
          </ac:spMkLst>
        </pc:spChg>
        <pc:spChg chg="add mod">
          <ac:chgData name="Aria E Fiat" userId="d352dcc2-77e0-46ba-8182-897954ed3962" providerId="ADAL" clId="{56ED43F9-0E2E-0A4A-977A-8387EDA26E6B}" dt="2020-08-09T17:39:04.528" v="2342" actId="207"/>
          <ac:spMkLst>
            <pc:docMk/>
            <pc:sldMk cId="2470400222" sldId="308"/>
            <ac:spMk id="5" creationId="{E4621D46-D9E9-E24A-9D4E-8F5B6008C952}"/>
          </ac:spMkLst>
        </pc:spChg>
        <pc:spChg chg="add mod">
          <ac:chgData name="Aria E Fiat" userId="d352dcc2-77e0-46ba-8182-897954ed3962" providerId="ADAL" clId="{56ED43F9-0E2E-0A4A-977A-8387EDA26E6B}" dt="2020-08-09T17:22:03.225" v="2185" actId="207"/>
          <ac:spMkLst>
            <pc:docMk/>
            <pc:sldMk cId="2470400222" sldId="308"/>
            <ac:spMk id="6" creationId="{E8BCDCD4-D900-D247-A4AE-B60F7B472EDE}"/>
          </ac:spMkLst>
        </pc:spChg>
        <pc:spChg chg="add mod">
          <ac:chgData name="Aria E Fiat" userId="d352dcc2-77e0-46ba-8182-897954ed3962" providerId="ADAL" clId="{56ED43F9-0E2E-0A4A-977A-8387EDA26E6B}" dt="2020-08-09T17:22:13.332" v="2224" actId="207"/>
          <ac:spMkLst>
            <pc:docMk/>
            <pc:sldMk cId="2470400222" sldId="308"/>
            <ac:spMk id="9" creationId="{59E47C46-86AF-B840-A5D2-223EA06A7293}"/>
          </ac:spMkLst>
        </pc:spChg>
        <pc:spChg chg="add mod">
          <ac:chgData name="Aria E Fiat" userId="d352dcc2-77e0-46ba-8182-897954ed3962" providerId="ADAL" clId="{56ED43F9-0E2E-0A4A-977A-8387EDA26E6B}" dt="2020-08-10T11:08:12.726" v="12422" actId="1076"/>
          <ac:spMkLst>
            <pc:docMk/>
            <pc:sldMk cId="2470400222" sldId="308"/>
            <ac:spMk id="10" creationId="{3DD471C4-4F6A-BB48-8E48-1C6AE514B32A}"/>
          </ac:spMkLst>
        </pc:spChg>
        <pc:spChg chg="add mod">
          <ac:chgData name="Aria E Fiat" userId="d352dcc2-77e0-46ba-8182-897954ed3962" providerId="ADAL" clId="{56ED43F9-0E2E-0A4A-977A-8387EDA26E6B}" dt="2020-08-10T11:08:12.726" v="12422" actId="1076"/>
          <ac:spMkLst>
            <pc:docMk/>
            <pc:sldMk cId="2470400222" sldId="308"/>
            <ac:spMk id="11" creationId="{40655B8D-614D-4141-BBA8-09F5F6286FD8}"/>
          </ac:spMkLst>
        </pc:spChg>
        <pc:spChg chg="add mod">
          <ac:chgData name="Aria E Fiat" userId="d352dcc2-77e0-46ba-8182-897954ed3962" providerId="ADAL" clId="{56ED43F9-0E2E-0A4A-977A-8387EDA26E6B}" dt="2020-08-09T17:34:22.852" v="2238"/>
          <ac:spMkLst>
            <pc:docMk/>
            <pc:sldMk cId="2470400222" sldId="308"/>
            <ac:spMk id="12" creationId="{5B406DF5-D1F4-E444-A731-93D08049426E}"/>
          </ac:spMkLst>
        </pc:spChg>
        <pc:spChg chg="add mod">
          <ac:chgData name="Aria E Fiat" userId="d352dcc2-77e0-46ba-8182-897954ed3962" providerId="ADAL" clId="{56ED43F9-0E2E-0A4A-977A-8387EDA26E6B}" dt="2020-08-10T11:08:12.726" v="12422" actId="1076"/>
          <ac:spMkLst>
            <pc:docMk/>
            <pc:sldMk cId="2470400222" sldId="308"/>
            <ac:spMk id="13" creationId="{75DBA0B4-D86C-404E-A8F3-123A53B2D5EA}"/>
          </ac:spMkLst>
        </pc:spChg>
        <pc:spChg chg="add mod">
          <ac:chgData name="Aria E Fiat" userId="d352dcc2-77e0-46ba-8182-897954ed3962" providerId="ADAL" clId="{56ED43F9-0E2E-0A4A-977A-8387EDA26E6B}" dt="2020-08-10T11:08:12.726" v="12422" actId="1076"/>
          <ac:spMkLst>
            <pc:docMk/>
            <pc:sldMk cId="2470400222" sldId="308"/>
            <ac:spMk id="14" creationId="{07BD7121-4F87-D745-9F21-C619F1E17348}"/>
          </ac:spMkLst>
        </pc:spChg>
        <pc:spChg chg="add mod">
          <ac:chgData name="Aria E Fiat" userId="d352dcc2-77e0-46ba-8182-897954ed3962" providerId="ADAL" clId="{56ED43F9-0E2E-0A4A-977A-8387EDA26E6B}" dt="2020-08-09T17:35:41.774" v="2310" actId="20577"/>
          <ac:spMkLst>
            <pc:docMk/>
            <pc:sldMk cId="2470400222" sldId="308"/>
            <ac:spMk id="15" creationId="{9A9B5C3E-36C6-A14A-A1CA-EC4325572573}"/>
          </ac:spMkLst>
        </pc:spChg>
        <pc:spChg chg="add del mod">
          <ac:chgData name="Aria E Fiat" userId="d352dcc2-77e0-46ba-8182-897954ed3962" providerId="ADAL" clId="{56ED43F9-0E2E-0A4A-977A-8387EDA26E6B}" dt="2020-08-09T17:36:06.401" v="2333" actId="478"/>
          <ac:spMkLst>
            <pc:docMk/>
            <pc:sldMk cId="2470400222" sldId="308"/>
            <ac:spMk id="16" creationId="{7887CF68-5722-4548-9C86-E1A385FCFDBC}"/>
          </ac:spMkLst>
        </pc:spChg>
        <pc:spChg chg="add mod">
          <ac:chgData name="Aria E Fiat" userId="d352dcc2-77e0-46ba-8182-897954ed3962" providerId="ADAL" clId="{56ED43F9-0E2E-0A4A-977A-8387EDA26E6B}" dt="2020-08-10T11:12:15.647" v="12460" actId="1076"/>
          <ac:spMkLst>
            <pc:docMk/>
            <pc:sldMk cId="2470400222" sldId="308"/>
            <ac:spMk id="23" creationId="{BB2666C6-7B4E-6E42-A263-2CE4BF2AB10F}"/>
          </ac:spMkLst>
        </pc:spChg>
        <pc:spChg chg="add mod">
          <ac:chgData name="Aria E Fiat" userId="d352dcc2-77e0-46ba-8182-897954ed3962" providerId="ADAL" clId="{56ED43F9-0E2E-0A4A-977A-8387EDA26E6B}" dt="2020-08-10T11:12:15.647" v="12460" actId="1076"/>
          <ac:spMkLst>
            <pc:docMk/>
            <pc:sldMk cId="2470400222" sldId="308"/>
            <ac:spMk id="24" creationId="{06AD98FC-FEA4-1A47-9C31-D2C9AD79406A}"/>
          </ac:spMkLst>
        </pc:spChg>
        <pc:picChg chg="add mod modCrop">
          <ac:chgData name="Aria E Fiat" userId="d352dcc2-77e0-46ba-8182-897954ed3962" providerId="ADAL" clId="{56ED43F9-0E2E-0A4A-977A-8387EDA26E6B}" dt="2020-08-09T17:21:00.686" v="2111" actId="1076"/>
          <ac:picMkLst>
            <pc:docMk/>
            <pc:sldMk cId="2470400222" sldId="308"/>
            <ac:picMk id="8" creationId="{52517A51-2FBE-5247-96C6-B6A2F9BA21A5}"/>
          </ac:picMkLst>
        </pc:picChg>
        <pc:picChg chg="add mod">
          <ac:chgData name="Aria E Fiat" userId="d352dcc2-77e0-46ba-8182-897954ed3962" providerId="ADAL" clId="{56ED43F9-0E2E-0A4A-977A-8387EDA26E6B}" dt="2020-08-09T17:36:27.524" v="2337" actId="14100"/>
          <ac:picMkLst>
            <pc:docMk/>
            <pc:sldMk cId="2470400222" sldId="308"/>
            <ac:picMk id="18" creationId="{40F0E81F-28AB-B942-9420-9B888C9FC83E}"/>
          </ac:picMkLst>
        </pc:picChg>
        <pc:picChg chg="add mod">
          <ac:chgData name="Aria E Fiat" userId="d352dcc2-77e0-46ba-8182-897954ed3962" providerId="ADAL" clId="{56ED43F9-0E2E-0A4A-977A-8387EDA26E6B}" dt="2020-08-10T11:08:12.726" v="12422" actId="1076"/>
          <ac:picMkLst>
            <pc:docMk/>
            <pc:sldMk cId="2470400222" sldId="308"/>
            <ac:picMk id="20" creationId="{AF5E89F3-5267-674C-8144-507FEC593A25}"/>
          </ac:picMkLst>
        </pc:picChg>
        <pc:picChg chg="add mod">
          <ac:chgData name="Aria E Fiat" userId="d352dcc2-77e0-46ba-8182-897954ed3962" providerId="ADAL" clId="{56ED43F9-0E2E-0A4A-977A-8387EDA26E6B}" dt="2020-08-10T11:08:12.726" v="12422" actId="1076"/>
          <ac:picMkLst>
            <pc:docMk/>
            <pc:sldMk cId="2470400222" sldId="308"/>
            <ac:picMk id="22" creationId="{A658C0F5-AD0F-EB40-ADBB-B10A67191D9E}"/>
          </ac:picMkLst>
        </pc:picChg>
        <pc:picChg chg="add del mod">
          <ac:chgData name="Aria E Fiat" userId="d352dcc2-77e0-46ba-8182-897954ed3962" providerId="ADAL" clId="{56ED43F9-0E2E-0A4A-977A-8387EDA26E6B}" dt="2020-08-10T11:11:29.631" v="12457" actId="478"/>
          <ac:picMkLst>
            <pc:docMk/>
            <pc:sldMk cId="2470400222" sldId="308"/>
            <ac:picMk id="25" creationId="{EEAACC6E-E206-7A45-8648-4759BCA430EA}"/>
          </ac:picMkLst>
        </pc:picChg>
        <pc:picChg chg="add mod">
          <ac:chgData name="Aria E Fiat" userId="d352dcc2-77e0-46ba-8182-897954ed3962" providerId="ADAL" clId="{56ED43F9-0E2E-0A4A-977A-8387EDA26E6B}" dt="2020-08-10T11:12:15.647" v="12460" actId="1076"/>
          <ac:picMkLst>
            <pc:docMk/>
            <pc:sldMk cId="2470400222" sldId="308"/>
            <ac:picMk id="27" creationId="{360E2A2B-2910-A343-A7F1-7D6623B70BAD}"/>
          </ac:picMkLst>
        </pc:picChg>
      </pc:sldChg>
      <pc:sldChg chg="add del modNotesTx">
        <pc:chgData name="Aria E Fiat" userId="d352dcc2-77e0-46ba-8182-897954ed3962" providerId="ADAL" clId="{56ED43F9-0E2E-0A4A-977A-8387EDA26E6B}" dt="2020-08-09T20:03:06.605" v="3383" actId="2696"/>
        <pc:sldMkLst>
          <pc:docMk/>
          <pc:sldMk cId="2908346713" sldId="309"/>
        </pc:sldMkLst>
      </pc:sldChg>
      <pc:sldChg chg="addSp delSp modSp add del mod ord modNotesTx">
        <pc:chgData name="Aria E Fiat" userId="d352dcc2-77e0-46ba-8182-897954ed3962" providerId="ADAL" clId="{56ED43F9-0E2E-0A4A-977A-8387EDA26E6B}" dt="2020-08-09T19:22:43.780" v="2900" actId="2696"/>
        <pc:sldMkLst>
          <pc:docMk/>
          <pc:sldMk cId="3561215397" sldId="310"/>
        </pc:sldMkLst>
        <pc:spChg chg="del">
          <ac:chgData name="Aria E Fiat" userId="d352dcc2-77e0-46ba-8182-897954ed3962" providerId="ADAL" clId="{56ED43F9-0E2E-0A4A-977A-8387EDA26E6B}" dt="2020-08-09T16:51:06.365" v="1592" actId="478"/>
          <ac:spMkLst>
            <pc:docMk/>
            <pc:sldMk cId="3561215397" sldId="310"/>
            <ac:spMk id="2" creationId="{48E4C1F4-E9E9-6D40-BCE7-56B7623AFE74}"/>
          </ac:spMkLst>
        </pc:spChg>
        <pc:spChg chg="del">
          <ac:chgData name="Aria E Fiat" userId="d352dcc2-77e0-46ba-8182-897954ed3962" providerId="ADAL" clId="{56ED43F9-0E2E-0A4A-977A-8387EDA26E6B}" dt="2020-08-09T16:51:09.177" v="1593" actId="478"/>
          <ac:spMkLst>
            <pc:docMk/>
            <pc:sldMk cId="3561215397" sldId="310"/>
            <ac:spMk id="3" creationId="{587DA451-2760-E44B-A35D-869FE18706E2}"/>
          </ac:spMkLst>
        </pc:spChg>
        <pc:spChg chg="add mod">
          <ac:chgData name="Aria E Fiat" userId="d352dcc2-77e0-46ba-8182-897954ed3962" providerId="ADAL" clId="{56ED43F9-0E2E-0A4A-977A-8387EDA26E6B}" dt="2020-08-09T17:04:16.990" v="1891" actId="1076"/>
          <ac:spMkLst>
            <pc:docMk/>
            <pc:sldMk cId="3561215397" sldId="310"/>
            <ac:spMk id="4" creationId="{63A56B41-28E2-D64D-BBA1-BDBD5D05F1F1}"/>
          </ac:spMkLst>
        </pc:spChg>
        <pc:spChg chg="add mod">
          <ac:chgData name="Aria E Fiat" userId="d352dcc2-77e0-46ba-8182-897954ed3962" providerId="ADAL" clId="{56ED43F9-0E2E-0A4A-977A-8387EDA26E6B}" dt="2020-08-09T17:05:42.795" v="1904" actId="404"/>
          <ac:spMkLst>
            <pc:docMk/>
            <pc:sldMk cId="3561215397" sldId="310"/>
            <ac:spMk id="7" creationId="{20333239-3639-C743-BA3F-E006C3942093}"/>
          </ac:spMkLst>
        </pc:spChg>
        <pc:spChg chg="add mod">
          <ac:chgData name="Aria E Fiat" userId="d352dcc2-77e0-46ba-8182-897954ed3962" providerId="ADAL" clId="{56ED43F9-0E2E-0A4A-977A-8387EDA26E6B}" dt="2020-08-09T16:57:01.710" v="1761" actId="164"/>
          <ac:spMkLst>
            <pc:docMk/>
            <pc:sldMk cId="3561215397" sldId="310"/>
            <ac:spMk id="8" creationId="{824950E7-C1E6-9D43-ADC3-0D171F722AF5}"/>
          </ac:spMkLst>
        </pc:spChg>
        <pc:spChg chg="add mod">
          <ac:chgData name="Aria E Fiat" userId="d352dcc2-77e0-46ba-8182-897954ed3962" providerId="ADAL" clId="{56ED43F9-0E2E-0A4A-977A-8387EDA26E6B}" dt="2020-08-09T16:57:51.091" v="1792" actId="20577"/>
          <ac:spMkLst>
            <pc:docMk/>
            <pc:sldMk cId="3561215397" sldId="310"/>
            <ac:spMk id="9" creationId="{9E740229-E7E8-2D4B-B43C-5F528C7327B5}"/>
          </ac:spMkLst>
        </pc:spChg>
        <pc:spChg chg="add mod">
          <ac:chgData name="Aria E Fiat" userId="d352dcc2-77e0-46ba-8182-897954ed3962" providerId="ADAL" clId="{56ED43F9-0E2E-0A4A-977A-8387EDA26E6B}" dt="2020-08-09T16:57:24.114" v="1766" actId="207"/>
          <ac:spMkLst>
            <pc:docMk/>
            <pc:sldMk cId="3561215397" sldId="310"/>
            <ac:spMk id="11" creationId="{00AFCA21-EE83-CB49-96FA-02B1012C23E0}"/>
          </ac:spMkLst>
        </pc:spChg>
        <pc:spChg chg="add mod">
          <ac:chgData name="Aria E Fiat" userId="d352dcc2-77e0-46ba-8182-897954ed3962" providerId="ADAL" clId="{56ED43F9-0E2E-0A4A-977A-8387EDA26E6B}" dt="2020-08-09T17:02:35.291" v="1889" actId="20577"/>
          <ac:spMkLst>
            <pc:docMk/>
            <pc:sldMk cId="3561215397" sldId="310"/>
            <ac:spMk id="14" creationId="{66326A8E-6EFD-6C4D-910D-94EEEBE265F5}"/>
          </ac:spMkLst>
        </pc:spChg>
        <pc:grpChg chg="add mod">
          <ac:chgData name="Aria E Fiat" userId="d352dcc2-77e0-46ba-8182-897954ed3962" providerId="ADAL" clId="{56ED43F9-0E2E-0A4A-977A-8387EDA26E6B}" dt="2020-08-09T16:57:32.391" v="1767" actId="1076"/>
          <ac:grpSpMkLst>
            <pc:docMk/>
            <pc:sldMk cId="3561215397" sldId="310"/>
            <ac:grpSpMk id="10" creationId="{72CB7580-D824-AB4F-92D4-6F657501E8B7}"/>
          </ac:grpSpMkLst>
        </pc:grpChg>
        <pc:picChg chg="add mod modCrop">
          <ac:chgData name="Aria E Fiat" userId="d352dcc2-77e0-46ba-8182-897954ed3962" providerId="ADAL" clId="{56ED43F9-0E2E-0A4A-977A-8387EDA26E6B}" dt="2020-08-09T16:54:18.997" v="1710" actId="14100"/>
          <ac:picMkLst>
            <pc:docMk/>
            <pc:sldMk cId="3561215397" sldId="310"/>
            <ac:picMk id="6" creationId="{608B8F5E-AA82-0842-AB7B-9D0DB4DE0560}"/>
          </ac:picMkLst>
        </pc:picChg>
        <pc:picChg chg="add mod">
          <ac:chgData name="Aria E Fiat" userId="d352dcc2-77e0-46ba-8182-897954ed3962" providerId="ADAL" clId="{56ED43F9-0E2E-0A4A-977A-8387EDA26E6B}" dt="2020-08-09T16:58:22.057" v="1800" actId="1076"/>
          <ac:picMkLst>
            <pc:docMk/>
            <pc:sldMk cId="3561215397" sldId="310"/>
            <ac:picMk id="13" creationId="{D32D29A1-EDEB-6A4F-AF88-CBEEE3BEC4E7}"/>
          </ac:picMkLst>
        </pc:picChg>
      </pc:sldChg>
      <pc:sldChg chg="addSp delSp modSp add mod ord modNotesTx">
        <pc:chgData name="Aria E Fiat" userId="d352dcc2-77e0-46ba-8182-897954ed3962" providerId="ADAL" clId="{56ED43F9-0E2E-0A4A-977A-8387EDA26E6B}" dt="2020-08-09T17:26:05.157" v="2225"/>
        <pc:sldMkLst>
          <pc:docMk/>
          <pc:sldMk cId="4195550978" sldId="311"/>
        </pc:sldMkLst>
        <pc:spChg chg="del">
          <ac:chgData name="Aria E Fiat" userId="d352dcc2-77e0-46ba-8182-897954ed3962" providerId="ADAL" clId="{56ED43F9-0E2E-0A4A-977A-8387EDA26E6B}" dt="2020-08-09T17:08:00.188" v="1906" actId="478"/>
          <ac:spMkLst>
            <pc:docMk/>
            <pc:sldMk cId="4195550978" sldId="311"/>
            <ac:spMk id="2" creationId="{C28836E5-6924-004A-8EAB-0EA9637F547F}"/>
          </ac:spMkLst>
        </pc:spChg>
        <pc:spChg chg="del">
          <ac:chgData name="Aria E Fiat" userId="d352dcc2-77e0-46ba-8182-897954ed3962" providerId="ADAL" clId="{56ED43F9-0E2E-0A4A-977A-8387EDA26E6B}" dt="2020-08-09T17:07:58.391" v="1905" actId="478"/>
          <ac:spMkLst>
            <pc:docMk/>
            <pc:sldMk cId="4195550978" sldId="311"/>
            <ac:spMk id="3" creationId="{DF6F9EBE-B06E-6448-AA86-FBC5B42BF116}"/>
          </ac:spMkLst>
        </pc:spChg>
        <pc:spChg chg="add mod">
          <ac:chgData name="Aria E Fiat" userId="d352dcc2-77e0-46ba-8182-897954ed3962" providerId="ADAL" clId="{56ED43F9-0E2E-0A4A-977A-8387EDA26E6B}" dt="2020-08-09T17:10:04.483" v="1980" actId="20577"/>
          <ac:spMkLst>
            <pc:docMk/>
            <pc:sldMk cId="4195550978" sldId="311"/>
            <ac:spMk id="4" creationId="{347D8F79-0BA4-074A-A40C-58D5AAED962D}"/>
          </ac:spMkLst>
        </pc:spChg>
        <pc:spChg chg="add mod">
          <ac:chgData name="Aria E Fiat" userId="d352dcc2-77e0-46ba-8182-897954ed3962" providerId="ADAL" clId="{56ED43F9-0E2E-0A4A-977A-8387EDA26E6B}" dt="2020-08-09T17:09:06.105" v="1927" actId="207"/>
          <ac:spMkLst>
            <pc:docMk/>
            <pc:sldMk cId="4195550978" sldId="311"/>
            <ac:spMk id="5" creationId="{68569A49-BD41-0449-B88D-E973A43AF1B9}"/>
          </ac:spMkLst>
        </pc:spChg>
        <pc:spChg chg="add mod">
          <ac:chgData name="Aria E Fiat" userId="d352dcc2-77e0-46ba-8182-897954ed3962" providerId="ADAL" clId="{56ED43F9-0E2E-0A4A-977A-8387EDA26E6B}" dt="2020-08-09T17:15:25.758" v="2053" actId="1076"/>
          <ac:spMkLst>
            <pc:docMk/>
            <pc:sldMk cId="4195550978" sldId="311"/>
            <ac:spMk id="8" creationId="{CBFF2423-7327-AD4F-973D-C0573BD1B21C}"/>
          </ac:spMkLst>
        </pc:spChg>
        <pc:spChg chg="add mod">
          <ac:chgData name="Aria E Fiat" userId="d352dcc2-77e0-46ba-8182-897954ed3962" providerId="ADAL" clId="{56ED43F9-0E2E-0A4A-977A-8387EDA26E6B}" dt="2020-08-09T17:16:28.584" v="2056" actId="1076"/>
          <ac:spMkLst>
            <pc:docMk/>
            <pc:sldMk cId="4195550978" sldId="311"/>
            <ac:spMk id="9" creationId="{15E0F1F6-4458-264E-A10F-AB8D39632973}"/>
          </ac:spMkLst>
        </pc:spChg>
        <pc:spChg chg="add mod">
          <ac:chgData name="Aria E Fiat" userId="d352dcc2-77e0-46ba-8182-897954ed3962" providerId="ADAL" clId="{56ED43F9-0E2E-0A4A-977A-8387EDA26E6B}" dt="2020-08-09T17:15:25.758" v="2053" actId="1076"/>
          <ac:spMkLst>
            <pc:docMk/>
            <pc:sldMk cId="4195550978" sldId="311"/>
            <ac:spMk id="10" creationId="{F49CE955-35C3-3749-A801-3FF931006431}"/>
          </ac:spMkLst>
        </pc:spChg>
        <pc:spChg chg="add mod">
          <ac:chgData name="Aria E Fiat" userId="d352dcc2-77e0-46ba-8182-897954ed3962" providerId="ADAL" clId="{56ED43F9-0E2E-0A4A-977A-8387EDA26E6B}" dt="2020-08-09T17:15:25.758" v="2053" actId="1076"/>
          <ac:spMkLst>
            <pc:docMk/>
            <pc:sldMk cId="4195550978" sldId="311"/>
            <ac:spMk id="11" creationId="{67334990-6AE0-B14C-A0BA-6D4E87D3A0F8}"/>
          </ac:spMkLst>
        </pc:spChg>
        <pc:spChg chg="add mod">
          <ac:chgData name="Aria E Fiat" userId="d352dcc2-77e0-46ba-8182-897954ed3962" providerId="ADAL" clId="{56ED43F9-0E2E-0A4A-977A-8387EDA26E6B}" dt="2020-08-09T17:15:25.758" v="2053" actId="1076"/>
          <ac:spMkLst>
            <pc:docMk/>
            <pc:sldMk cId="4195550978" sldId="311"/>
            <ac:spMk id="12" creationId="{11E96463-22AE-2943-9D97-5C65A0633D65}"/>
          </ac:spMkLst>
        </pc:spChg>
        <pc:spChg chg="add mod">
          <ac:chgData name="Aria E Fiat" userId="d352dcc2-77e0-46ba-8182-897954ed3962" providerId="ADAL" clId="{56ED43F9-0E2E-0A4A-977A-8387EDA26E6B}" dt="2020-08-09T17:15:25.758" v="2053" actId="1076"/>
          <ac:spMkLst>
            <pc:docMk/>
            <pc:sldMk cId="4195550978" sldId="311"/>
            <ac:spMk id="13" creationId="{41043744-C532-974E-9946-617A3604E224}"/>
          </ac:spMkLst>
        </pc:spChg>
        <pc:spChg chg="add mod">
          <ac:chgData name="Aria E Fiat" userId="d352dcc2-77e0-46ba-8182-897954ed3962" providerId="ADAL" clId="{56ED43F9-0E2E-0A4A-977A-8387EDA26E6B}" dt="2020-08-09T17:16:08.634" v="2054" actId="1076"/>
          <ac:spMkLst>
            <pc:docMk/>
            <pc:sldMk cId="4195550978" sldId="311"/>
            <ac:spMk id="14" creationId="{1BBA554A-78DF-B242-86BF-E84C0184EC7A}"/>
          </ac:spMkLst>
        </pc:spChg>
        <pc:spChg chg="add mod">
          <ac:chgData name="Aria E Fiat" userId="d352dcc2-77e0-46ba-8182-897954ed3962" providerId="ADAL" clId="{56ED43F9-0E2E-0A4A-977A-8387EDA26E6B}" dt="2020-08-09T17:16:08.634" v="2054" actId="1076"/>
          <ac:spMkLst>
            <pc:docMk/>
            <pc:sldMk cId="4195550978" sldId="311"/>
            <ac:spMk id="15" creationId="{07ABA6E0-1B3C-B844-B3AA-178192640589}"/>
          </ac:spMkLst>
        </pc:spChg>
        <pc:spChg chg="add mod">
          <ac:chgData name="Aria E Fiat" userId="d352dcc2-77e0-46ba-8182-897954ed3962" providerId="ADAL" clId="{56ED43F9-0E2E-0A4A-977A-8387EDA26E6B}" dt="2020-08-09T17:16:22.883" v="2055" actId="1076"/>
          <ac:spMkLst>
            <pc:docMk/>
            <pc:sldMk cId="4195550978" sldId="311"/>
            <ac:spMk id="16" creationId="{082388C6-164F-A148-939D-DA41589DB519}"/>
          </ac:spMkLst>
        </pc:spChg>
        <pc:spChg chg="add mod">
          <ac:chgData name="Aria E Fiat" userId="d352dcc2-77e0-46ba-8182-897954ed3962" providerId="ADAL" clId="{56ED43F9-0E2E-0A4A-977A-8387EDA26E6B}" dt="2020-08-09T17:16:22.883" v="2055" actId="1076"/>
          <ac:spMkLst>
            <pc:docMk/>
            <pc:sldMk cId="4195550978" sldId="311"/>
            <ac:spMk id="17" creationId="{734E9732-4578-F946-ABDE-457FFFBBEADC}"/>
          </ac:spMkLst>
        </pc:spChg>
        <pc:picChg chg="add mod">
          <ac:chgData name="Aria E Fiat" userId="d352dcc2-77e0-46ba-8182-897954ed3962" providerId="ADAL" clId="{56ED43F9-0E2E-0A4A-977A-8387EDA26E6B}" dt="2020-08-09T17:10:44.588" v="1984" actId="1076"/>
          <ac:picMkLst>
            <pc:docMk/>
            <pc:sldMk cId="4195550978" sldId="311"/>
            <ac:picMk id="7" creationId="{5C455B9D-2F18-0C4A-9821-ADAFB97447DE}"/>
          </ac:picMkLst>
        </pc:picChg>
      </pc:sldChg>
      <pc:sldChg chg="delSp add del mod modNotesTx">
        <pc:chgData name="Aria E Fiat" userId="d352dcc2-77e0-46ba-8182-897954ed3962" providerId="ADAL" clId="{56ED43F9-0E2E-0A4A-977A-8387EDA26E6B}" dt="2020-08-09T20:03:09.841" v="3385" actId="2696"/>
        <pc:sldMkLst>
          <pc:docMk/>
          <pc:sldMk cId="2487174041" sldId="312"/>
        </pc:sldMkLst>
        <pc:spChg chg="del">
          <ac:chgData name="Aria E Fiat" userId="d352dcc2-77e0-46ba-8182-897954ed3962" providerId="ADAL" clId="{56ED43F9-0E2E-0A4A-977A-8387EDA26E6B}" dt="2020-08-09T19:46:37.515" v="3094" actId="478"/>
          <ac:spMkLst>
            <pc:docMk/>
            <pc:sldMk cId="2487174041" sldId="312"/>
            <ac:spMk id="2" creationId="{91E3E952-D4DA-384A-85E6-CA209A9EF509}"/>
          </ac:spMkLst>
        </pc:spChg>
        <pc:spChg chg="del">
          <ac:chgData name="Aria E Fiat" userId="d352dcc2-77e0-46ba-8182-897954ed3962" providerId="ADAL" clId="{56ED43F9-0E2E-0A4A-977A-8387EDA26E6B}" dt="2020-08-09T19:46:39.121" v="3095" actId="478"/>
          <ac:spMkLst>
            <pc:docMk/>
            <pc:sldMk cId="2487174041" sldId="312"/>
            <ac:spMk id="3" creationId="{B0DD4890-1441-C848-9CCD-EC72933B4A65}"/>
          </ac:spMkLst>
        </pc:spChg>
      </pc:sldChg>
      <pc:sldChg chg="add del modNotesTx">
        <pc:chgData name="Aria E Fiat" userId="d352dcc2-77e0-46ba-8182-897954ed3962" providerId="ADAL" clId="{56ED43F9-0E2E-0A4A-977A-8387EDA26E6B}" dt="2020-08-09T20:03:08.441" v="3384" actId="2696"/>
        <pc:sldMkLst>
          <pc:docMk/>
          <pc:sldMk cId="1245821004" sldId="313"/>
        </pc:sldMkLst>
      </pc:sldChg>
      <pc:sldChg chg="addSp delSp modSp mod delCm">
        <pc:chgData name="Aria E Fiat" userId="d352dcc2-77e0-46ba-8182-897954ed3962" providerId="ADAL" clId="{56ED43F9-0E2E-0A4A-977A-8387EDA26E6B}" dt="2020-08-10T11:04:34.338" v="12419" actId="1592"/>
        <pc:sldMkLst>
          <pc:docMk/>
          <pc:sldMk cId="412500758" sldId="314"/>
        </pc:sldMkLst>
        <pc:spChg chg="mod">
          <ac:chgData name="Aria E Fiat" userId="d352dcc2-77e0-46ba-8182-897954ed3962" providerId="ADAL" clId="{56ED43F9-0E2E-0A4A-977A-8387EDA26E6B}" dt="2020-08-09T14:43:37.538" v="1123" actId="1076"/>
          <ac:spMkLst>
            <pc:docMk/>
            <pc:sldMk cId="412500758" sldId="314"/>
            <ac:spMk id="2" creationId="{EDEC1F95-C157-4B49-ABC6-E6E97E968A86}"/>
          </ac:spMkLst>
        </pc:spChg>
        <pc:spChg chg="del">
          <ac:chgData name="Aria E Fiat" userId="d352dcc2-77e0-46ba-8182-897954ed3962" providerId="ADAL" clId="{56ED43F9-0E2E-0A4A-977A-8387EDA26E6B}" dt="2020-08-09T14:39:05.582" v="1051" actId="478"/>
          <ac:spMkLst>
            <pc:docMk/>
            <pc:sldMk cId="412500758" sldId="314"/>
            <ac:spMk id="3" creationId="{D5E5B079-A3D1-4493-A831-49C81847824B}"/>
          </ac:spMkLst>
        </pc:spChg>
        <pc:spChg chg="add mod">
          <ac:chgData name="Aria E Fiat" userId="d352dcc2-77e0-46ba-8182-897954ed3962" providerId="ADAL" clId="{56ED43F9-0E2E-0A4A-977A-8387EDA26E6B}" dt="2020-08-09T14:44:09.586" v="1128" actId="14100"/>
          <ac:spMkLst>
            <pc:docMk/>
            <pc:sldMk cId="412500758" sldId="314"/>
            <ac:spMk id="4" creationId="{4AAA1099-1040-A74C-A726-400BF0138DA1}"/>
          </ac:spMkLst>
        </pc:spChg>
        <pc:spChg chg="add mod">
          <ac:chgData name="Aria E Fiat" userId="d352dcc2-77e0-46ba-8182-897954ed3962" providerId="ADAL" clId="{56ED43F9-0E2E-0A4A-977A-8387EDA26E6B}" dt="2020-08-09T14:43:01.047" v="1115" actId="2085"/>
          <ac:spMkLst>
            <pc:docMk/>
            <pc:sldMk cId="412500758" sldId="314"/>
            <ac:spMk id="5" creationId="{75B9056D-899C-0940-8BB1-19E65CD455BB}"/>
          </ac:spMkLst>
        </pc:spChg>
        <pc:picChg chg="mod">
          <ac:chgData name="Aria E Fiat" userId="d352dcc2-77e0-46ba-8182-897954ed3962" providerId="ADAL" clId="{56ED43F9-0E2E-0A4A-977A-8387EDA26E6B}" dt="2020-08-09T14:43:24.761" v="1120" actId="166"/>
          <ac:picMkLst>
            <pc:docMk/>
            <pc:sldMk cId="412500758" sldId="314"/>
            <ac:picMk id="3" creationId="{F60C4111-04C1-4DE2-BDD0-85C85C7C3487}"/>
          </ac:picMkLst>
        </pc:picChg>
      </pc:sldChg>
      <pc:sldChg chg="modSp mod">
        <pc:chgData name="Aria E Fiat" userId="d352dcc2-77e0-46ba-8182-897954ed3962" providerId="ADAL" clId="{56ED43F9-0E2E-0A4A-977A-8387EDA26E6B}" dt="2020-08-09T19:01:38.324" v="2429" actId="20577"/>
        <pc:sldMkLst>
          <pc:docMk/>
          <pc:sldMk cId="2521730239" sldId="317"/>
        </pc:sldMkLst>
        <pc:spChg chg="mod">
          <ac:chgData name="Aria E Fiat" userId="d352dcc2-77e0-46ba-8182-897954ed3962" providerId="ADAL" clId="{56ED43F9-0E2E-0A4A-977A-8387EDA26E6B}" dt="2020-08-09T19:01:34.118" v="2427" actId="20577"/>
          <ac:spMkLst>
            <pc:docMk/>
            <pc:sldMk cId="2521730239" sldId="317"/>
            <ac:spMk id="18" creationId="{0AA1D351-4AFE-4148-9A09-B2BA5769F503}"/>
          </ac:spMkLst>
        </pc:spChg>
        <pc:spChg chg="mod">
          <ac:chgData name="Aria E Fiat" userId="d352dcc2-77e0-46ba-8182-897954ed3962" providerId="ADAL" clId="{56ED43F9-0E2E-0A4A-977A-8387EDA26E6B}" dt="2020-08-09T19:01:36.631" v="2428" actId="20577"/>
          <ac:spMkLst>
            <pc:docMk/>
            <pc:sldMk cId="2521730239" sldId="317"/>
            <ac:spMk id="19" creationId="{EBE96CF9-C8E7-4240-8BB2-77EB1EF008A6}"/>
          </ac:spMkLst>
        </pc:spChg>
        <pc:spChg chg="mod">
          <ac:chgData name="Aria E Fiat" userId="d352dcc2-77e0-46ba-8182-897954ed3962" providerId="ADAL" clId="{56ED43F9-0E2E-0A4A-977A-8387EDA26E6B}" dt="2020-08-09T19:01:38.324" v="2429" actId="20577"/>
          <ac:spMkLst>
            <pc:docMk/>
            <pc:sldMk cId="2521730239" sldId="317"/>
            <ac:spMk id="20" creationId="{0C41A5BD-32D1-1C4C-902A-16D3AA12C648}"/>
          </ac:spMkLst>
        </pc:spChg>
      </pc:sldChg>
      <pc:sldChg chg="modSp mod modNotesTx">
        <pc:chgData name="Aria E Fiat" userId="d352dcc2-77e0-46ba-8182-897954ed3962" providerId="ADAL" clId="{56ED43F9-0E2E-0A4A-977A-8387EDA26E6B}" dt="2020-08-10T02:10:03.567" v="8580" actId="20577"/>
        <pc:sldMkLst>
          <pc:docMk/>
          <pc:sldMk cId="519293596" sldId="318"/>
        </pc:sldMkLst>
        <pc:spChg chg="mod">
          <ac:chgData name="Aria E Fiat" userId="d352dcc2-77e0-46ba-8182-897954ed3962" providerId="ADAL" clId="{56ED43F9-0E2E-0A4A-977A-8387EDA26E6B}" dt="2020-08-09T19:01:22.518" v="2426" actId="20577"/>
          <ac:spMkLst>
            <pc:docMk/>
            <pc:sldMk cId="519293596" sldId="318"/>
            <ac:spMk id="2" creationId="{EDEC1F95-C157-4B49-ABC6-E6E97E968A86}"/>
          </ac:spMkLst>
        </pc:spChg>
      </pc:sldChg>
      <pc:sldChg chg="modSp mod">
        <pc:chgData name="Aria E Fiat" userId="d352dcc2-77e0-46ba-8182-897954ed3962" providerId="ADAL" clId="{56ED43F9-0E2E-0A4A-977A-8387EDA26E6B}" dt="2020-08-09T19:00:19.566" v="2417" actId="20577"/>
        <pc:sldMkLst>
          <pc:docMk/>
          <pc:sldMk cId="2454243716" sldId="319"/>
        </pc:sldMkLst>
        <pc:spChg chg="mod">
          <ac:chgData name="Aria E Fiat" userId="d352dcc2-77e0-46ba-8182-897954ed3962" providerId="ADAL" clId="{56ED43F9-0E2E-0A4A-977A-8387EDA26E6B}" dt="2020-08-09T19:00:15.311" v="2415" actId="20577"/>
          <ac:spMkLst>
            <pc:docMk/>
            <pc:sldMk cId="2454243716" sldId="319"/>
            <ac:spMk id="18" creationId="{0AA1D351-4AFE-4148-9A09-B2BA5769F503}"/>
          </ac:spMkLst>
        </pc:spChg>
        <pc:spChg chg="mod">
          <ac:chgData name="Aria E Fiat" userId="d352dcc2-77e0-46ba-8182-897954ed3962" providerId="ADAL" clId="{56ED43F9-0E2E-0A4A-977A-8387EDA26E6B}" dt="2020-08-09T19:00:17.464" v="2416" actId="20577"/>
          <ac:spMkLst>
            <pc:docMk/>
            <pc:sldMk cId="2454243716" sldId="319"/>
            <ac:spMk id="19" creationId="{EBE96CF9-C8E7-4240-8BB2-77EB1EF008A6}"/>
          </ac:spMkLst>
        </pc:spChg>
        <pc:spChg chg="mod">
          <ac:chgData name="Aria E Fiat" userId="d352dcc2-77e0-46ba-8182-897954ed3962" providerId="ADAL" clId="{56ED43F9-0E2E-0A4A-977A-8387EDA26E6B}" dt="2020-08-09T19:00:19.566" v="2417" actId="20577"/>
          <ac:spMkLst>
            <pc:docMk/>
            <pc:sldMk cId="2454243716" sldId="319"/>
            <ac:spMk id="20" creationId="{0C41A5BD-32D1-1C4C-902A-16D3AA12C648}"/>
          </ac:spMkLst>
        </pc:spChg>
      </pc:sldChg>
      <pc:sldChg chg="modNotesTx">
        <pc:chgData name="Aria E Fiat" userId="d352dcc2-77e0-46ba-8182-897954ed3962" providerId="ADAL" clId="{56ED43F9-0E2E-0A4A-977A-8387EDA26E6B}" dt="2020-08-10T02:10:16.884" v="8591" actId="20577"/>
        <pc:sldMkLst>
          <pc:docMk/>
          <pc:sldMk cId="1332470200" sldId="320"/>
        </pc:sldMkLst>
      </pc:sldChg>
      <pc:sldChg chg="add del">
        <pc:chgData name="Aria E Fiat" userId="d352dcc2-77e0-46ba-8182-897954ed3962" providerId="ADAL" clId="{56ED43F9-0E2E-0A4A-977A-8387EDA26E6B}" dt="2020-08-09T17:39:54.417" v="2345" actId="2696"/>
        <pc:sldMkLst>
          <pc:docMk/>
          <pc:sldMk cId="2243122655" sldId="321"/>
        </pc:sldMkLst>
      </pc:sldChg>
      <pc:sldChg chg="addSp delSp modSp add mod ord modNotesTx">
        <pc:chgData name="Aria E Fiat" userId="d352dcc2-77e0-46ba-8182-897954ed3962" providerId="ADAL" clId="{56ED43F9-0E2E-0A4A-977A-8387EDA26E6B}" dt="2020-08-10T14:57:41.566" v="17928" actId="20577"/>
        <pc:sldMkLst>
          <pc:docMk/>
          <pc:sldMk cId="3212589256" sldId="321"/>
        </pc:sldMkLst>
        <pc:spChg chg="mod">
          <ac:chgData name="Aria E Fiat" userId="d352dcc2-77e0-46ba-8182-897954ed3962" providerId="ADAL" clId="{56ED43F9-0E2E-0A4A-977A-8387EDA26E6B}" dt="2020-08-09T18:59:57.969" v="2414" actId="20577"/>
          <ac:spMkLst>
            <pc:docMk/>
            <pc:sldMk cId="3212589256" sldId="321"/>
            <ac:spMk id="4" creationId="{347D8F79-0BA4-074A-A40C-58D5AAED962D}"/>
          </ac:spMkLst>
        </pc:spChg>
        <pc:picChg chg="add del mod modCrop">
          <ac:chgData name="Aria E Fiat" userId="d352dcc2-77e0-46ba-8182-897954ed3962" providerId="ADAL" clId="{56ED43F9-0E2E-0A4A-977A-8387EDA26E6B}" dt="2020-08-09T17:43:56.521" v="2399" actId="478"/>
          <ac:picMkLst>
            <pc:docMk/>
            <pc:sldMk cId="3212589256" sldId="321"/>
            <ac:picMk id="3" creationId="{D1B07404-17B6-884D-82E9-07C73EBA4BE5}"/>
          </ac:picMkLst>
        </pc:picChg>
        <pc:picChg chg="add del">
          <ac:chgData name="Aria E Fiat" userId="d352dcc2-77e0-46ba-8182-897954ed3962" providerId="ADAL" clId="{56ED43F9-0E2E-0A4A-977A-8387EDA26E6B}" dt="2020-08-09T18:59:56.570" v="2413" actId="478"/>
          <ac:picMkLst>
            <pc:docMk/>
            <pc:sldMk cId="3212589256" sldId="321"/>
            <ac:picMk id="6" creationId="{9AE9F646-7941-47E4-BEAF-325A940E2E07}"/>
          </ac:picMkLst>
        </pc:picChg>
        <pc:picChg chg="del">
          <ac:chgData name="Aria E Fiat" userId="d352dcc2-77e0-46ba-8182-897954ed3962" providerId="ADAL" clId="{56ED43F9-0E2E-0A4A-977A-8387EDA26E6B}" dt="2020-08-09T17:40:22.060" v="2381" actId="478"/>
          <ac:picMkLst>
            <pc:docMk/>
            <pc:sldMk cId="3212589256" sldId="321"/>
            <ac:picMk id="7" creationId="{5C455B9D-2F18-0C4A-9821-ADAFB97447DE}"/>
          </ac:picMkLst>
        </pc:picChg>
      </pc:sldChg>
      <pc:sldChg chg="modSp mod modNotesTx">
        <pc:chgData name="Aria E Fiat" userId="d352dcc2-77e0-46ba-8182-897954ed3962" providerId="ADAL" clId="{56ED43F9-0E2E-0A4A-977A-8387EDA26E6B}" dt="2020-08-10T02:10:48.275" v="8612" actId="20577"/>
        <pc:sldMkLst>
          <pc:docMk/>
          <pc:sldMk cId="3535604524" sldId="322"/>
        </pc:sldMkLst>
        <pc:spChg chg="mod">
          <ac:chgData name="Aria E Fiat" userId="d352dcc2-77e0-46ba-8182-897954ed3962" providerId="ADAL" clId="{56ED43F9-0E2E-0A4A-977A-8387EDA26E6B}" dt="2020-08-09T19:04:09.767" v="2457" actId="242"/>
          <ac:spMkLst>
            <pc:docMk/>
            <pc:sldMk cId="3535604524" sldId="322"/>
            <ac:spMk id="2" creationId="{EDEC1F95-C157-4B49-ABC6-E6E97E968A86}"/>
          </ac:spMkLst>
        </pc:spChg>
      </pc:sldChg>
      <pc:sldChg chg="addSp modSp mod modNotesTx">
        <pc:chgData name="Aria E Fiat" userId="d352dcc2-77e0-46ba-8182-897954ed3962" providerId="ADAL" clId="{56ED43F9-0E2E-0A4A-977A-8387EDA26E6B}" dt="2020-08-10T12:40:58.982" v="14283" actId="404"/>
        <pc:sldMkLst>
          <pc:docMk/>
          <pc:sldMk cId="4162061030" sldId="325"/>
        </pc:sldMkLst>
        <pc:spChg chg="add mod">
          <ac:chgData name="Aria E Fiat" userId="d352dcc2-77e0-46ba-8182-897954ed3962" providerId="ADAL" clId="{56ED43F9-0E2E-0A4A-977A-8387EDA26E6B}" dt="2020-08-10T11:42:12.700" v="13387" actId="1076"/>
          <ac:spMkLst>
            <pc:docMk/>
            <pc:sldMk cId="4162061030" sldId="325"/>
            <ac:spMk id="2" creationId="{A0939E0A-0FB2-1A4A-B393-5265C4FCB3B5}"/>
          </ac:spMkLst>
        </pc:spChg>
        <pc:spChg chg="mod">
          <ac:chgData name="Aria E Fiat" userId="d352dcc2-77e0-46ba-8182-897954ed3962" providerId="ADAL" clId="{56ED43F9-0E2E-0A4A-977A-8387EDA26E6B}" dt="2020-08-10T12:40:58.982" v="14283" actId="404"/>
          <ac:spMkLst>
            <pc:docMk/>
            <pc:sldMk cId="4162061030" sldId="325"/>
            <ac:spMk id="3" creationId="{A3ED24E0-87FA-2B47-920D-5E78E3DC8439}"/>
          </ac:spMkLst>
        </pc:spChg>
        <pc:spChg chg="mod">
          <ac:chgData name="Aria E Fiat" userId="d352dcc2-77e0-46ba-8182-897954ed3962" providerId="ADAL" clId="{56ED43F9-0E2E-0A4A-977A-8387EDA26E6B}" dt="2020-08-10T11:42:04.120" v="13386" actId="1076"/>
          <ac:spMkLst>
            <pc:docMk/>
            <pc:sldMk cId="4162061030" sldId="325"/>
            <ac:spMk id="5" creationId="{5913F451-0C0D-A341-9054-3EE66A956335}"/>
          </ac:spMkLst>
        </pc:spChg>
        <pc:spChg chg="add mod">
          <ac:chgData name="Aria E Fiat" userId="d352dcc2-77e0-46ba-8182-897954ed3962" providerId="ADAL" clId="{56ED43F9-0E2E-0A4A-977A-8387EDA26E6B}" dt="2020-08-10T11:42:12.700" v="13387" actId="1076"/>
          <ac:spMkLst>
            <pc:docMk/>
            <pc:sldMk cId="4162061030" sldId="325"/>
            <ac:spMk id="6" creationId="{2BE60F32-046B-4C41-83C0-3E404B7EC0EB}"/>
          </ac:spMkLst>
        </pc:spChg>
        <pc:spChg chg="add mod">
          <ac:chgData name="Aria E Fiat" userId="d352dcc2-77e0-46ba-8182-897954ed3962" providerId="ADAL" clId="{56ED43F9-0E2E-0A4A-977A-8387EDA26E6B}" dt="2020-08-10T11:41:37.093" v="13380" actId="1076"/>
          <ac:spMkLst>
            <pc:docMk/>
            <pc:sldMk cId="4162061030" sldId="325"/>
            <ac:spMk id="9" creationId="{61D99D11-70D3-0949-B4CB-B52BA13E444E}"/>
          </ac:spMkLst>
        </pc:spChg>
        <pc:spChg chg="add mod">
          <ac:chgData name="Aria E Fiat" userId="d352dcc2-77e0-46ba-8182-897954ed3962" providerId="ADAL" clId="{56ED43F9-0E2E-0A4A-977A-8387EDA26E6B}" dt="2020-08-10T11:41:56.413" v="13384" actId="1076"/>
          <ac:spMkLst>
            <pc:docMk/>
            <pc:sldMk cId="4162061030" sldId="325"/>
            <ac:spMk id="10" creationId="{E1DA51B0-E0CC-2B4C-996D-10AC53C0B47A}"/>
          </ac:spMkLst>
        </pc:spChg>
        <pc:spChg chg="add mod">
          <ac:chgData name="Aria E Fiat" userId="d352dcc2-77e0-46ba-8182-897954ed3962" providerId="ADAL" clId="{56ED43F9-0E2E-0A4A-977A-8387EDA26E6B}" dt="2020-08-10T11:41:40.020" v="13381" actId="1076"/>
          <ac:spMkLst>
            <pc:docMk/>
            <pc:sldMk cId="4162061030" sldId="325"/>
            <ac:spMk id="11" creationId="{003D833F-260E-474D-A4B5-D0E8D763D978}"/>
          </ac:spMkLst>
        </pc:spChg>
        <pc:spChg chg="add mod">
          <ac:chgData name="Aria E Fiat" userId="d352dcc2-77e0-46ba-8182-897954ed3962" providerId="ADAL" clId="{56ED43F9-0E2E-0A4A-977A-8387EDA26E6B}" dt="2020-08-10T11:48:36.648" v="13420" actId="167"/>
          <ac:spMkLst>
            <pc:docMk/>
            <pc:sldMk cId="4162061030" sldId="325"/>
            <ac:spMk id="12" creationId="{D23EF2C1-4D89-194C-BBD1-7E1504F824F8}"/>
          </ac:spMkLst>
        </pc:spChg>
        <pc:spChg chg="add mod">
          <ac:chgData name="Aria E Fiat" userId="d352dcc2-77e0-46ba-8182-897954ed3962" providerId="ADAL" clId="{56ED43F9-0E2E-0A4A-977A-8387EDA26E6B}" dt="2020-08-10T11:48:18.212" v="13414" actId="1076"/>
          <ac:spMkLst>
            <pc:docMk/>
            <pc:sldMk cId="4162061030" sldId="325"/>
            <ac:spMk id="13" creationId="{8416C8E2-7D92-EE4A-A2F7-3E65615146CB}"/>
          </ac:spMkLst>
        </pc:spChg>
        <pc:spChg chg="add mod">
          <ac:chgData name="Aria E Fiat" userId="d352dcc2-77e0-46ba-8182-897954ed3962" providerId="ADAL" clId="{56ED43F9-0E2E-0A4A-977A-8387EDA26E6B}" dt="2020-08-10T11:48:26.788" v="13417" actId="167"/>
          <ac:spMkLst>
            <pc:docMk/>
            <pc:sldMk cId="4162061030" sldId="325"/>
            <ac:spMk id="14" creationId="{D81052A6-66FA-0342-A6EE-0687D42488DD}"/>
          </ac:spMkLst>
        </pc:spChg>
        <pc:picChg chg="add mod modCrop">
          <ac:chgData name="Aria E Fiat" userId="d352dcc2-77e0-46ba-8182-897954ed3962" providerId="ADAL" clId="{56ED43F9-0E2E-0A4A-977A-8387EDA26E6B}" dt="2020-08-10T11:43:35.909" v="13409" actId="1076"/>
          <ac:picMkLst>
            <pc:docMk/>
            <pc:sldMk cId="4162061030" sldId="325"/>
            <ac:picMk id="8" creationId="{E159970D-3A92-6740-9FC0-05DB0DD933F6}"/>
          </ac:picMkLst>
        </pc:picChg>
      </pc:sldChg>
      <pc:sldChg chg="modSp mod">
        <pc:chgData name="Aria E Fiat" userId="d352dcc2-77e0-46ba-8182-897954ed3962" providerId="ADAL" clId="{56ED43F9-0E2E-0A4A-977A-8387EDA26E6B}" dt="2020-08-09T19:21:29.472" v="2891" actId="242"/>
        <pc:sldMkLst>
          <pc:docMk/>
          <pc:sldMk cId="2423513216" sldId="326"/>
        </pc:sldMkLst>
        <pc:spChg chg="mod">
          <ac:chgData name="Aria E Fiat" userId="d352dcc2-77e0-46ba-8182-897954ed3962" providerId="ADAL" clId="{56ED43F9-0E2E-0A4A-977A-8387EDA26E6B}" dt="2020-08-09T19:21:29.472" v="2891" actId="242"/>
          <ac:spMkLst>
            <pc:docMk/>
            <pc:sldMk cId="2423513216" sldId="326"/>
            <ac:spMk id="7" creationId="{20333239-3639-C743-BA3F-E006C3942093}"/>
          </ac:spMkLst>
        </pc:spChg>
        <pc:spChg chg="mod">
          <ac:chgData name="Aria E Fiat" userId="d352dcc2-77e0-46ba-8182-897954ed3962" providerId="ADAL" clId="{56ED43F9-0E2E-0A4A-977A-8387EDA26E6B}" dt="2020-08-09T19:20:42.109" v="2879" actId="122"/>
          <ac:spMkLst>
            <pc:docMk/>
            <pc:sldMk cId="2423513216" sldId="326"/>
            <ac:spMk id="8" creationId="{824950E7-C1E6-9D43-ADC3-0D171F722AF5}"/>
          </ac:spMkLst>
        </pc:spChg>
        <pc:spChg chg="mod">
          <ac:chgData name="Aria E Fiat" userId="d352dcc2-77e0-46ba-8182-897954ed3962" providerId="ADAL" clId="{56ED43F9-0E2E-0A4A-977A-8387EDA26E6B}" dt="2020-08-09T19:19:11.116" v="2870" actId="114"/>
          <ac:spMkLst>
            <pc:docMk/>
            <pc:sldMk cId="2423513216" sldId="326"/>
            <ac:spMk id="14" creationId="{66326A8E-6EFD-6C4D-910D-94EEEBE265F5}"/>
          </ac:spMkLst>
        </pc:spChg>
      </pc:sldChg>
      <pc:sldChg chg="modSp mod">
        <pc:chgData name="Aria E Fiat" userId="d352dcc2-77e0-46ba-8182-897954ed3962" providerId="ADAL" clId="{56ED43F9-0E2E-0A4A-977A-8387EDA26E6B}" dt="2020-08-09T19:06:40.833" v="2479" actId="207"/>
        <pc:sldMkLst>
          <pc:docMk/>
          <pc:sldMk cId="273483488" sldId="329"/>
        </pc:sldMkLst>
        <pc:spChg chg="mod">
          <ac:chgData name="Aria E Fiat" userId="d352dcc2-77e0-46ba-8182-897954ed3962" providerId="ADAL" clId="{56ED43F9-0E2E-0A4A-977A-8387EDA26E6B}" dt="2020-08-09T19:06:40.833" v="2479" actId="207"/>
          <ac:spMkLst>
            <pc:docMk/>
            <pc:sldMk cId="273483488" sldId="329"/>
            <ac:spMk id="4" creationId="{347D8F79-0BA4-074A-A40C-58D5AAED962D}"/>
          </ac:spMkLst>
        </pc:spChg>
        <pc:spChg chg="mod">
          <ac:chgData name="Aria E Fiat" userId="d352dcc2-77e0-46ba-8182-897954ed3962" providerId="ADAL" clId="{56ED43F9-0E2E-0A4A-977A-8387EDA26E6B}" dt="2020-08-09T19:06:37.735" v="2478" actId="207"/>
          <ac:spMkLst>
            <pc:docMk/>
            <pc:sldMk cId="273483488" sldId="329"/>
            <ac:spMk id="5" creationId="{68569A49-BD41-0449-B88D-E973A43AF1B9}"/>
          </ac:spMkLst>
        </pc:spChg>
        <pc:spChg chg="mod">
          <ac:chgData name="Aria E Fiat" userId="d352dcc2-77e0-46ba-8182-897954ed3962" providerId="ADAL" clId="{56ED43F9-0E2E-0A4A-977A-8387EDA26E6B}" dt="2020-08-09T19:06:28.385" v="2477" actId="207"/>
          <ac:spMkLst>
            <pc:docMk/>
            <pc:sldMk cId="273483488" sldId="329"/>
            <ac:spMk id="8" creationId="{CBFF2423-7327-AD4F-973D-C0573BD1B21C}"/>
          </ac:spMkLst>
        </pc:spChg>
        <pc:spChg chg="mod">
          <ac:chgData name="Aria E Fiat" userId="d352dcc2-77e0-46ba-8182-897954ed3962" providerId="ADAL" clId="{56ED43F9-0E2E-0A4A-977A-8387EDA26E6B}" dt="2020-08-09T19:06:28.385" v="2477" actId="207"/>
          <ac:spMkLst>
            <pc:docMk/>
            <pc:sldMk cId="273483488" sldId="329"/>
            <ac:spMk id="10" creationId="{F49CE955-35C3-3749-A801-3FF931006431}"/>
          </ac:spMkLst>
        </pc:spChg>
        <pc:spChg chg="mod">
          <ac:chgData name="Aria E Fiat" userId="d352dcc2-77e0-46ba-8182-897954ed3962" providerId="ADAL" clId="{56ED43F9-0E2E-0A4A-977A-8387EDA26E6B}" dt="2020-08-09T19:06:28.385" v="2477" actId="207"/>
          <ac:spMkLst>
            <pc:docMk/>
            <pc:sldMk cId="273483488" sldId="329"/>
            <ac:spMk id="12" creationId="{11E96463-22AE-2943-9D97-5C65A0633D65}"/>
          </ac:spMkLst>
        </pc:spChg>
        <pc:spChg chg="mod">
          <ac:chgData name="Aria E Fiat" userId="d352dcc2-77e0-46ba-8182-897954ed3962" providerId="ADAL" clId="{56ED43F9-0E2E-0A4A-977A-8387EDA26E6B}" dt="2020-08-09T19:06:28.385" v="2477" actId="207"/>
          <ac:spMkLst>
            <pc:docMk/>
            <pc:sldMk cId="273483488" sldId="329"/>
            <ac:spMk id="14" creationId="{1BBA554A-78DF-B242-86BF-E84C0184EC7A}"/>
          </ac:spMkLst>
        </pc:spChg>
        <pc:spChg chg="mod">
          <ac:chgData name="Aria E Fiat" userId="d352dcc2-77e0-46ba-8182-897954ed3962" providerId="ADAL" clId="{56ED43F9-0E2E-0A4A-977A-8387EDA26E6B}" dt="2020-08-09T19:06:28.385" v="2477" actId="207"/>
          <ac:spMkLst>
            <pc:docMk/>
            <pc:sldMk cId="273483488" sldId="329"/>
            <ac:spMk id="16" creationId="{082388C6-164F-A148-939D-DA41589DB519}"/>
          </ac:spMkLst>
        </pc:spChg>
      </pc:sldChg>
      <pc:sldChg chg="modSp mod">
        <pc:chgData name="Aria E Fiat" userId="d352dcc2-77e0-46ba-8182-897954ed3962" providerId="ADAL" clId="{56ED43F9-0E2E-0A4A-977A-8387EDA26E6B}" dt="2020-08-09T18:56:44.336" v="2404" actId="20577"/>
        <pc:sldMkLst>
          <pc:docMk/>
          <pc:sldMk cId="2900952378" sldId="330"/>
        </pc:sldMkLst>
        <pc:spChg chg="mod">
          <ac:chgData name="Aria E Fiat" userId="d352dcc2-77e0-46ba-8182-897954ed3962" providerId="ADAL" clId="{56ED43F9-0E2E-0A4A-977A-8387EDA26E6B}" dt="2020-08-09T18:56:44.336" v="2404" actId="20577"/>
          <ac:spMkLst>
            <pc:docMk/>
            <pc:sldMk cId="2900952378" sldId="330"/>
            <ac:spMk id="4" creationId="{347D8F79-0BA4-074A-A40C-58D5AAED962D}"/>
          </ac:spMkLst>
        </pc:spChg>
      </pc:sldChg>
      <pc:sldChg chg="addSp delSp modSp mod">
        <pc:chgData name="Aria E Fiat" userId="d352dcc2-77e0-46ba-8182-897954ed3962" providerId="ADAL" clId="{56ED43F9-0E2E-0A4A-977A-8387EDA26E6B}" dt="2020-08-10T00:42:47.892" v="6184" actId="1076"/>
        <pc:sldMkLst>
          <pc:docMk/>
          <pc:sldMk cId="3796680949" sldId="331"/>
        </pc:sldMkLst>
        <pc:spChg chg="add del mod">
          <ac:chgData name="Aria E Fiat" userId="d352dcc2-77e0-46ba-8182-897954ed3962" providerId="ADAL" clId="{56ED43F9-0E2E-0A4A-977A-8387EDA26E6B}" dt="2020-08-10T00:42:29.743" v="6180"/>
          <ac:spMkLst>
            <pc:docMk/>
            <pc:sldMk cId="3796680949" sldId="331"/>
            <ac:spMk id="2" creationId="{6FF1FAC4-359F-D548-B2D2-B7ED86A0C100}"/>
          </ac:spMkLst>
        </pc:spChg>
        <pc:spChg chg="mod">
          <ac:chgData name="Aria E Fiat" userId="d352dcc2-77e0-46ba-8182-897954ed3962" providerId="ADAL" clId="{56ED43F9-0E2E-0A4A-977A-8387EDA26E6B}" dt="2020-08-09T19:02:20.932" v="2438" actId="20577"/>
          <ac:spMkLst>
            <pc:docMk/>
            <pc:sldMk cId="3796680949" sldId="331"/>
            <ac:spMk id="4" creationId="{347D8F79-0BA4-074A-A40C-58D5AAED962D}"/>
          </ac:spMkLst>
        </pc:spChg>
        <pc:spChg chg="mod">
          <ac:chgData name="Aria E Fiat" userId="d352dcc2-77e0-46ba-8182-897954ed3962" providerId="ADAL" clId="{56ED43F9-0E2E-0A4A-977A-8387EDA26E6B}" dt="2020-08-10T00:42:47.892" v="6184" actId="1076"/>
          <ac:spMkLst>
            <pc:docMk/>
            <pc:sldMk cId="3796680949" sldId="331"/>
            <ac:spMk id="8" creationId="{CBFF2423-7327-AD4F-973D-C0573BD1B21C}"/>
          </ac:spMkLst>
        </pc:spChg>
        <pc:spChg chg="mod">
          <ac:chgData name="Aria E Fiat" userId="d352dcc2-77e0-46ba-8182-897954ed3962" providerId="ADAL" clId="{56ED43F9-0E2E-0A4A-977A-8387EDA26E6B}" dt="2020-08-10T00:42:47.892" v="6184" actId="1076"/>
          <ac:spMkLst>
            <pc:docMk/>
            <pc:sldMk cId="3796680949" sldId="331"/>
            <ac:spMk id="9" creationId="{15E0F1F6-4458-264E-A10F-AB8D39632973}"/>
          </ac:spMkLst>
        </pc:spChg>
        <pc:spChg chg="mod">
          <ac:chgData name="Aria E Fiat" userId="d352dcc2-77e0-46ba-8182-897954ed3962" providerId="ADAL" clId="{56ED43F9-0E2E-0A4A-977A-8387EDA26E6B}" dt="2020-08-10T00:42:47.892" v="6184" actId="1076"/>
          <ac:spMkLst>
            <pc:docMk/>
            <pc:sldMk cId="3796680949" sldId="331"/>
            <ac:spMk id="10" creationId="{F49CE955-35C3-3749-A801-3FF931006431}"/>
          </ac:spMkLst>
        </pc:spChg>
        <pc:spChg chg="mod">
          <ac:chgData name="Aria E Fiat" userId="d352dcc2-77e0-46ba-8182-897954ed3962" providerId="ADAL" clId="{56ED43F9-0E2E-0A4A-977A-8387EDA26E6B}" dt="2020-08-10T00:42:47.892" v="6184" actId="1076"/>
          <ac:spMkLst>
            <pc:docMk/>
            <pc:sldMk cId="3796680949" sldId="331"/>
            <ac:spMk id="11" creationId="{67334990-6AE0-B14C-A0BA-6D4E87D3A0F8}"/>
          </ac:spMkLst>
        </pc:spChg>
        <pc:spChg chg="mod">
          <ac:chgData name="Aria E Fiat" userId="d352dcc2-77e0-46ba-8182-897954ed3962" providerId="ADAL" clId="{56ED43F9-0E2E-0A4A-977A-8387EDA26E6B}" dt="2020-08-10T00:42:47.892" v="6184" actId="1076"/>
          <ac:spMkLst>
            <pc:docMk/>
            <pc:sldMk cId="3796680949" sldId="331"/>
            <ac:spMk id="12" creationId="{11E96463-22AE-2943-9D97-5C65A0633D65}"/>
          </ac:spMkLst>
        </pc:spChg>
        <pc:spChg chg="mod">
          <ac:chgData name="Aria E Fiat" userId="d352dcc2-77e0-46ba-8182-897954ed3962" providerId="ADAL" clId="{56ED43F9-0E2E-0A4A-977A-8387EDA26E6B}" dt="2020-08-10T00:42:47.892" v="6184" actId="1076"/>
          <ac:spMkLst>
            <pc:docMk/>
            <pc:sldMk cId="3796680949" sldId="331"/>
            <ac:spMk id="13" creationId="{41043744-C532-974E-9946-617A3604E224}"/>
          </ac:spMkLst>
        </pc:spChg>
        <pc:spChg chg="mod">
          <ac:chgData name="Aria E Fiat" userId="d352dcc2-77e0-46ba-8182-897954ed3962" providerId="ADAL" clId="{56ED43F9-0E2E-0A4A-977A-8387EDA26E6B}" dt="2020-08-10T00:42:47.892" v="6184" actId="1076"/>
          <ac:spMkLst>
            <pc:docMk/>
            <pc:sldMk cId="3796680949" sldId="331"/>
            <ac:spMk id="14" creationId="{1BBA554A-78DF-B242-86BF-E84C0184EC7A}"/>
          </ac:spMkLst>
        </pc:spChg>
        <pc:spChg chg="mod">
          <ac:chgData name="Aria E Fiat" userId="d352dcc2-77e0-46ba-8182-897954ed3962" providerId="ADAL" clId="{56ED43F9-0E2E-0A4A-977A-8387EDA26E6B}" dt="2020-08-10T00:42:47.892" v="6184" actId="1076"/>
          <ac:spMkLst>
            <pc:docMk/>
            <pc:sldMk cId="3796680949" sldId="331"/>
            <ac:spMk id="15" creationId="{07ABA6E0-1B3C-B844-B3AA-178192640589}"/>
          </ac:spMkLst>
        </pc:spChg>
        <pc:spChg chg="del">
          <ac:chgData name="Aria E Fiat" userId="d352dcc2-77e0-46ba-8182-897954ed3962" providerId="ADAL" clId="{56ED43F9-0E2E-0A4A-977A-8387EDA26E6B}" dt="2020-08-10T00:42:26.742" v="6178" actId="478"/>
          <ac:spMkLst>
            <pc:docMk/>
            <pc:sldMk cId="3796680949" sldId="331"/>
            <ac:spMk id="16" creationId="{945A4515-77DB-4D2A-A48E-899CC85D4A7C}"/>
          </ac:spMkLst>
        </pc:spChg>
        <pc:spChg chg="del">
          <ac:chgData name="Aria E Fiat" userId="d352dcc2-77e0-46ba-8182-897954ed3962" providerId="ADAL" clId="{56ED43F9-0E2E-0A4A-977A-8387EDA26E6B}" dt="2020-08-10T00:42:26.742" v="6178" actId="478"/>
          <ac:spMkLst>
            <pc:docMk/>
            <pc:sldMk cId="3796680949" sldId="331"/>
            <ac:spMk id="17" creationId="{FF7B06CA-0F89-43FC-B14C-4EDDD301A9EB}"/>
          </ac:spMkLst>
        </pc:spChg>
      </pc:sldChg>
      <pc:sldChg chg="modSp mod setBg">
        <pc:chgData name="Aria E Fiat" userId="d352dcc2-77e0-46ba-8182-897954ed3962" providerId="ADAL" clId="{56ED43F9-0E2E-0A4A-977A-8387EDA26E6B}" dt="2020-08-09T19:06:10.415" v="2474" actId="207"/>
        <pc:sldMkLst>
          <pc:docMk/>
          <pc:sldMk cId="2097730700" sldId="332"/>
        </pc:sldMkLst>
        <pc:spChg chg="mod">
          <ac:chgData name="Aria E Fiat" userId="d352dcc2-77e0-46ba-8182-897954ed3962" providerId="ADAL" clId="{56ED43F9-0E2E-0A4A-977A-8387EDA26E6B}" dt="2020-08-09T19:05:50.833" v="2469" actId="207"/>
          <ac:spMkLst>
            <pc:docMk/>
            <pc:sldMk cId="2097730700" sldId="332"/>
            <ac:spMk id="4" creationId="{347D8F79-0BA4-074A-A40C-58D5AAED962D}"/>
          </ac:spMkLst>
        </pc:spChg>
        <pc:spChg chg="mod">
          <ac:chgData name="Aria E Fiat" userId="d352dcc2-77e0-46ba-8182-897954ed3962" providerId="ADAL" clId="{56ED43F9-0E2E-0A4A-977A-8387EDA26E6B}" dt="2020-08-09T19:05:55.821" v="2470" actId="207"/>
          <ac:spMkLst>
            <pc:docMk/>
            <pc:sldMk cId="2097730700" sldId="332"/>
            <ac:spMk id="5" creationId="{68569A49-BD41-0449-B88D-E973A43AF1B9}"/>
          </ac:spMkLst>
        </pc:spChg>
        <pc:spChg chg="mod">
          <ac:chgData name="Aria E Fiat" userId="d352dcc2-77e0-46ba-8182-897954ed3962" providerId="ADAL" clId="{56ED43F9-0E2E-0A4A-977A-8387EDA26E6B}" dt="2020-08-09T19:06:10.415" v="2474" actId="207"/>
          <ac:spMkLst>
            <pc:docMk/>
            <pc:sldMk cId="2097730700" sldId="332"/>
            <ac:spMk id="8" creationId="{CBFF2423-7327-AD4F-973D-C0573BD1B21C}"/>
          </ac:spMkLst>
        </pc:spChg>
        <pc:spChg chg="mod">
          <ac:chgData name="Aria E Fiat" userId="d352dcc2-77e0-46ba-8182-897954ed3962" providerId="ADAL" clId="{56ED43F9-0E2E-0A4A-977A-8387EDA26E6B}" dt="2020-08-09T19:06:07.369" v="2473" actId="207"/>
          <ac:spMkLst>
            <pc:docMk/>
            <pc:sldMk cId="2097730700" sldId="332"/>
            <ac:spMk id="10" creationId="{F49CE955-35C3-3749-A801-3FF931006431}"/>
          </ac:spMkLst>
        </pc:spChg>
        <pc:spChg chg="mod">
          <ac:chgData name="Aria E Fiat" userId="d352dcc2-77e0-46ba-8182-897954ed3962" providerId="ADAL" clId="{56ED43F9-0E2E-0A4A-977A-8387EDA26E6B}" dt="2020-08-09T19:06:02.532" v="2472" actId="207"/>
          <ac:spMkLst>
            <pc:docMk/>
            <pc:sldMk cId="2097730700" sldId="332"/>
            <ac:spMk id="12" creationId="{11E96463-22AE-2943-9D97-5C65A0633D65}"/>
          </ac:spMkLst>
        </pc:spChg>
        <pc:spChg chg="mod">
          <ac:chgData name="Aria E Fiat" userId="d352dcc2-77e0-46ba-8182-897954ed3962" providerId="ADAL" clId="{56ED43F9-0E2E-0A4A-977A-8387EDA26E6B}" dt="2020-08-09T19:05:58.875" v="2471" actId="207"/>
          <ac:spMkLst>
            <pc:docMk/>
            <pc:sldMk cId="2097730700" sldId="332"/>
            <ac:spMk id="14" creationId="{1BBA554A-78DF-B242-86BF-E84C0184EC7A}"/>
          </ac:spMkLst>
        </pc:spChg>
      </pc:sldChg>
      <pc:sldChg chg="modSp mod">
        <pc:chgData name="Aria E Fiat" userId="d352dcc2-77e0-46ba-8182-897954ed3962" providerId="ADAL" clId="{56ED43F9-0E2E-0A4A-977A-8387EDA26E6B}" dt="2020-08-09T19:02:04.834" v="2434" actId="20577"/>
        <pc:sldMkLst>
          <pc:docMk/>
          <pc:sldMk cId="2991355855" sldId="336"/>
        </pc:sldMkLst>
        <pc:spChg chg="mod">
          <ac:chgData name="Aria E Fiat" userId="d352dcc2-77e0-46ba-8182-897954ed3962" providerId="ADAL" clId="{56ED43F9-0E2E-0A4A-977A-8387EDA26E6B}" dt="2020-08-09T19:01:59.521" v="2430" actId="20577"/>
          <ac:spMkLst>
            <pc:docMk/>
            <pc:sldMk cId="2991355855" sldId="336"/>
            <ac:spMk id="19" creationId="{86FAE83D-62E1-4292-9EDF-51828AA12128}"/>
          </ac:spMkLst>
        </pc:spChg>
        <pc:spChg chg="mod">
          <ac:chgData name="Aria E Fiat" userId="d352dcc2-77e0-46ba-8182-897954ed3962" providerId="ADAL" clId="{56ED43F9-0E2E-0A4A-977A-8387EDA26E6B}" dt="2020-08-09T19:02:04.834" v="2434" actId="20577"/>
          <ac:spMkLst>
            <pc:docMk/>
            <pc:sldMk cId="2991355855" sldId="336"/>
            <ac:spMk id="24" creationId="{23180F78-38DE-49C3-A709-8812CB990950}"/>
          </ac:spMkLst>
        </pc:spChg>
      </pc:sldChg>
      <pc:sldChg chg="modSp mod">
        <pc:chgData name="Aria E Fiat" userId="d352dcc2-77e0-46ba-8182-897954ed3962" providerId="ADAL" clId="{56ED43F9-0E2E-0A4A-977A-8387EDA26E6B}" dt="2020-08-09T19:01:01.054" v="2419" actId="20577"/>
        <pc:sldMkLst>
          <pc:docMk/>
          <pc:sldMk cId="3365620666" sldId="337"/>
        </pc:sldMkLst>
        <pc:spChg chg="mod">
          <ac:chgData name="Aria E Fiat" userId="d352dcc2-77e0-46ba-8182-897954ed3962" providerId="ADAL" clId="{56ED43F9-0E2E-0A4A-977A-8387EDA26E6B}" dt="2020-08-09T19:00:54.727" v="2418" actId="1076"/>
          <ac:spMkLst>
            <pc:docMk/>
            <pc:sldMk cId="3365620666" sldId="337"/>
            <ac:spMk id="10" creationId="{3DD471C4-4F6A-BB48-8E48-1C6AE514B32A}"/>
          </ac:spMkLst>
        </pc:spChg>
        <pc:spChg chg="mod">
          <ac:chgData name="Aria E Fiat" userId="d352dcc2-77e0-46ba-8182-897954ed3962" providerId="ADAL" clId="{56ED43F9-0E2E-0A4A-977A-8387EDA26E6B}" dt="2020-08-09T19:00:54.727" v="2418" actId="1076"/>
          <ac:spMkLst>
            <pc:docMk/>
            <pc:sldMk cId="3365620666" sldId="337"/>
            <ac:spMk id="11" creationId="{40655B8D-614D-4141-BBA8-09F5F6286FD8}"/>
          </ac:spMkLst>
        </pc:spChg>
        <pc:spChg chg="mod">
          <ac:chgData name="Aria E Fiat" userId="d352dcc2-77e0-46ba-8182-897954ed3962" providerId="ADAL" clId="{56ED43F9-0E2E-0A4A-977A-8387EDA26E6B}" dt="2020-08-09T19:01:01.054" v="2419" actId="20577"/>
          <ac:spMkLst>
            <pc:docMk/>
            <pc:sldMk cId="3365620666" sldId="337"/>
            <ac:spMk id="13" creationId="{75DBA0B4-D86C-404E-A8F3-123A53B2D5EA}"/>
          </ac:spMkLst>
        </pc:spChg>
        <pc:spChg chg="mod">
          <ac:chgData name="Aria E Fiat" userId="d352dcc2-77e0-46ba-8182-897954ed3962" providerId="ADAL" clId="{56ED43F9-0E2E-0A4A-977A-8387EDA26E6B}" dt="2020-08-09T19:00:54.727" v="2418" actId="1076"/>
          <ac:spMkLst>
            <pc:docMk/>
            <pc:sldMk cId="3365620666" sldId="337"/>
            <ac:spMk id="14" creationId="{07BD7121-4F87-D745-9F21-C619F1E17348}"/>
          </ac:spMkLst>
        </pc:spChg>
        <pc:spChg chg="mod">
          <ac:chgData name="Aria E Fiat" userId="d352dcc2-77e0-46ba-8182-897954ed3962" providerId="ADAL" clId="{56ED43F9-0E2E-0A4A-977A-8387EDA26E6B}" dt="2020-08-09T19:00:54.727" v="2418" actId="1076"/>
          <ac:spMkLst>
            <pc:docMk/>
            <pc:sldMk cId="3365620666" sldId="337"/>
            <ac:spMk id="15" creationId="{D66EC710-FD01-4726-892F-1D3939778377}"/>
          </ac:spMkLst>
        </pc:spChg>
        <pc:spChg chg="mod">
          <ac:chgData name="Aria E Fiat" userId="d352dcc2-77e0-46ba-8182-897954ed3962" providerId="ADAL" clId="{56ED43F9-0E2E-0A4A-977A-8387EDA26E6B}" dt="2020-08-09T19:00:54.727" v="2418" actId="1076"/>
          <ac:spMkLst>
            <pc:docMk/>
            <pc:sldMk cId="3365620666" sldId="337"/>
            <ac:spMk id="16" creationId="{4D5DC316-F517-4802-B3F7-E5EDBC0090F9}"/>
          </ac:spMkLst>
        </pc:spChg>
        <pc:spChg chg="mod">
          <ac:chgData name="Aria E Fiat" userId="d352dcc2-77e0-46ba-8182-897954ed3962" providerId="ADAL" clId="{56ED43F9-0E2E-0A4A-977A-8387EDA26E6B}" dt="2020-08-09T19:00:54.727" v="2418" actId="1076"/>
          <ac:spMkLst>
            <pc:docMk/>
            <pc:sldMk cId="3365620666" sldId="337"/>
            <ac:spMk id="18" creationId="{0FA16990-05B0-49C5-989D-2CEE383D9B2D}"/>
          </ac:spMkLst>
        </pc:spChg>
        <pc:spChg chg="mod">
          <ac:chgData name="Aria E Fiat" userId="d352dcc2-77e0-46ba-8182-897954ed3962" providerId="ADAL" clId="{56ED43F9-0E2E-0A4A-977A-8387EDA26E6B}" dt="2020-08-09T19:00:54.727" v="2418" actId="1076"/>
          <ac:spMkLst>
            <pc:docMk/>
            <pc:sldMk cId="3365620666" sldId="337"/>
            <ac:spMk id="19" creationId="{86FAE83D-62E1-4292-9EDF-51828AA12128}"/>
          </ac:spMkLst>
        </pc:spChg>
        <pc:picChg chg="mod">
          <ac:chgData name="Aria E Fiat" userId="d352dcc2-77e0-46ba-8182-897954ed3962" providerId="ADAL" clId="{56ED43F9-0E2E-0A4A-977A-8387EDA26E6B}" dt="2020-08-09T19:00:54.727" v="2418" actId="1076"/>
          <ac:picMkLst>
            <pc:docMk/>
            <pc:sldMk cId="3365620666" sldId="337"/>
            <ac:picMk id="17" creationId="{21719F27-4AD6-435F-952C-626FC595C9F5}"/>
          </ac:picMkLst>
        </pc:picChg>
        <pc:picChg chg="mod">
          <ac:chgData name="Aria E Fiat" userId="d352dcc2-77e0-46ba-8182-897954ed3962" providerId="ADAL" clId="{56ED43F9-0E2E-0A4A-977A-8387EDA26E6B}" dt="2020-08-09T19:00:54.727" v="2418" actId="1076"/>
          <ac:picMkLst>
            <pc:docMk/>
            <pc:sldMk cId="3365620666" sldId="337"/>
            <ac:picMk id="20" creationId="{AF5E89F3-5267-674C-8144-507FEC593A25}"/>
          </ac:picMkLst>
        </pc:picChg>
        <pc:picChg chg="mod">
          <ac:chgData name="Aria E Fiat" userId="d352dcc2-77e0-46ba-8182-897954ed3962" providerId="ADAL" clId="{56ED43F9-0E2E-0A4A-977A-8387EDA26E6B}" dt="2020-08-09T19:00:54.727" v="2418" actId="1076"/>
          <ac:picMkLst>
            <pc:docMk/>
            <pc:sldMk cId="3365620666" sldId="337"/>
            <ac:picMk id="21" creationId="{8CF94DAC-4750-4768-94A6-D863469B8411}"/>
          </ac:picMkLst>
        </pc:picChg>
        <pc:picChg chg="mod">
          <ac:chgData name="Aria E Fiat" userId="d352dcc2-77e0-46ba-8182-897954ed3962" providerId="ADAL" clId="{56ED43F9-0E2E-0A4A-977A-8387EDA26E6B}" dt="2020-08-09T19:00:54.727" v="2418" actId="1076"/>
          <ac:picMkLst>
            <pc:docMk/>
            <pc:sldMk cId="3365620666" sldId="337"/>
            <ac:picMk id="22" creationId="{A658C0F5-AD0F-EB40-ADBB-B10A67191D9E}"/>
          </ac:picMkLst>
        </pc:picChg>
      </pc:sldChg>
      <pc:sldChg chg="modSp mod">
        <pc:chgData name="Aria E Fiat" userId="d352dcc2-77e0-46ba-8182-897954ed3962" providerId="ADAL" clId="{56ED43F9-0E2E-0A4A-977A-8387EDA26E6B}" dt="2020-08-10T00:41:59.414" v="6176" actId="14100"/>
        <pc:sldMkLst>
          <pc:docMk/>
          <pc:sldMk cId="877028645" sldId="338"/>
        </pc:sldMkLst>
        <pc:spChg chg="mod">
          <ac:chgData name="Aria E Fiat" userId="d352dcc2-77e0-46ba-8182-897954ed3962" providerId="ADAL" clId="{56ED43F9-0E2E-0A4A-977A-8387EDA26E6B}" dt="2020-08-09T19:03:03.302" v="2445" actId="1076"/>
          <ac:spMkLst>
            <pc:docMk/>
            <pc:sldMk cId="877028645" sldId="338"/>
            <ac:spMk id="4" creationId="{4C4E8FCF-4047-404E-AC56-C814F41A53CD}"/>
          </ac:spMkLst>
        </pc:spChg>
        <pc:spChg chg="mod">
          <ac:chgData name="Aria E Fiat" userId="d352dcc2-77e0-46ba-8182-897954ed3962" providerId="ADAL" clId="{56ED43F9-0E2E-0A4A-977A-8387EDA26E6B}" dt="2020-08-10T00:41:59.414" v="6176" actId="14100"/>
          <ac:spMkLst>
            <pc:docMk/>
            <pc:sldMk cId="877028645" sldId="338"/>
            <ac:spMk id="13" creationId="{75DBA0B4-D86C-404E-A8F3-123A53B2D5EA}"/>
          </ac:spMkLst>
        </pc:spChg>
        <pc:spChg chg="mod">
          <ac:chgData name="Aria E Fiat" userId="d352dcc2-77e0-46ba-8182-897954ed3962" providerId="ADAL" clId="{56ED43F9-0E2E-0A4A-977A-8387EDA26E6B}" dt="2020-08-10T00:41:49.285" v="6172" actId="20577"/>
          <ac:spMkLst>
            <pc:docMk/>
            <pc:sldMk cId="877028645" sldId="338"/>
            <ac:spMk id="14" creationId="{07BD7121-4F87-D745-9F21-C619F1E17348}"/>
          </ac:spMkLst>
        </pc:spChg>
      </pc:sldChg>
      <pc:sldChg chg="delSp modSp add mod ord">
        <pc:chgData name="Aria E Fiat" userId="d352dcc2-77e0-46ba-8182-897954ed3962" providerId="ADAL" clId="{56ED43F9-0E2E-0A4A-977A-8387EDA26E6B}" dt="2020-08-09T19:10:57.558" v="2493" actId="1076"/>
        <pc:sldMkLst>
          <pc:docMk/>
          <pc:sldMk cId="1200965458" sldId="339"/>
        </pc:sldMkLst>
        <pc:spChg chg="mod">
          <ac:chgData name="Aria E Fiat" userId="d352dcc2-77e0-46ba-8182-897954ed3962" providerId="ADAL" clId="{56ED43F9-0E2E-0A4A-977A-8387EDA26E6B}" dt="2020-08-09T19:10:57.558" v="2493" actId="1076"/>
          <ac:spMkLst>
            <pc:docMk/>
            <pc:sldMk cId="1200965458" sldId="339"/>
            <ac:spMk id="8" creationId="{CBFF2423-7327-AD4F-973D-C0573BD1B21C}"/>
          </ac:spMkLst>
        </pc:spChg>
        <pc:spChg chg="mod">
          <ac:chgData name="Aria E Fiat" userId="d352dcc2-77e0-46ba-8182-897954ed3962" providerId="ADAL" clId="{56ED43F9-0E2E-0A4A-977A-8387EDA26E6B}" dt="2020-08-09T19:10:57.558" v="2493" actId="1076"/>
          <ac:spMkLst>
            <pc:docMk/>
            <pc:sldMk cId="1200965458" sldId="339"/>
            <ac:spMk id="9" creationId="{15E0F1F6-4458-264E-A10F-AB8D39632973}"/>
          </ac:spMkLst>
        </pc:spChg>
        <pc:spChg chg="mod">
          <ac:chgData name="Aria E Fiat" userId="d352dcc2-77e0-46ba-8182-897954ed3962" providerId="ADAL" clId="{56ED43F9-0E2E-0A4A-977A-8387EDA26E6B}" dt="2020-08-09T19:10:57.558" v="2493" actId="1076"/>
          <ac:spMkLst>
            <pc:docMk/>
            <pc:sldMk cId="1200965458" sldId="339"/>
            <ac:spMk id="10" creationId="{F49CE955-35C3-3749-A801-3FF931006431}"/>
          </ac:spMkLst>
        </pc:spChg>
        <pc:spChg chg="mod">
          <ac:chgData name="Aria E Fiat" userId="d352dcc2-77e0-46ba-8182-897954ed3962" providerId="ADAL" clId="{56ED43F9-0E2E-0A4A-977A-8387EDA26E6B}" dt="2020-08-09T19:10:57.558" v="2493" actId="1076"/>
          <ac:spMkLst>
            <pc:docMk/>
            <pc:sldMk cId="1200965458" sldId="339"/>
            <ac:spMk id="11" creationId="{67334990-6AE0-B14C-A0BA-6D4E87D3A0F8}"/>
          </ac:spMkLst>
        </pc:spChg>
        <pc:spChg chg="mod">
          <ac:chgData name="Aria E Fiat" userId="d352dcc2-77e0-46ba-8182-897954ed3962" providerId="ADAL" clId="{56ED43F9-0E2E-0A4A-977A-8387EDA26E6B}" dt="2020-08-09T19:10:57.558" v="2493" actId="1076"/>
          <ac:spMkLst>
            <pc:docMk/>
            <pc:sldMk cId="1200965458" sldId="339"/>
            <ac:spMk id="12" creationId="{11E96463-22AE-2943-9D97-5C65A0633D65}"/>
          </ac:spMkLst>
        </pc:spChg>
        <pc:spChg chg="mod">
          <ac:chgData name="Aria E Fiat" userId="d352dcc2-77e0-46ba-8182-897954ed3962" providerId="ADAL" clId="{56ED43F9-0E2E-0A4A-977A-8387EDA26E6B}" dt="2020-08-09T19:10:57.558" v="2493" actId="1076"/>
          <ac:spMkLst>
            <pc:docMk/>
            <pc:sldMk cId="1200965458" sldId="339"/>
            <ac:spMk id="13" creationId="{41043744-C532-974E-9946-617A3604E224}"/>
          </ac:spMkLst>
        </pc:spChg>
        <pc:spChg chg="mod">
          <ac:chgData name="Aria E Fiat" userId="d352dcc2-77e0-46ba-8182-897954ed3962" providerId="ADAL" clId="{56ED43F9-0E2E-0A4A-977A-8387EDA26E6B}" dt="2020-08-09T19:10:57.558" v="2493" actId="1076"/>
          <ac:spMkLst>
            <pc:docMk/>
            <pc:sldMk cId="1200965458" sldId="339"/>
            <ac:spMk id="14" creationId="{1BBA554A-78DF-B242-86BF-E84C0184EC7A}"/>
          </ac:spMkLst>
        </pc:spChg>
        <pc:spChg chg="mod">
          <ac:chgData name="Aria E Fiat" userId="d352dcc2-77e0-46ba-8182-897954ed3962" providerId="ADAL" clId="{56ED43F9-0E2E-0A4A-977A-8387EDA26E6B}" dt="2020-08-09T19:10:57.558" v="2493" actId="1076"/>
          <ac:spMkLst>
            <pc:docMk/>
            <pc:sldMk cId="1200965458" sldId="339"/>
            <ac:spMk id="15" creationId="{07ABA6E0-1B3C-B844-B3AA-178192640589}"/>
          </ac:spMkLst>
        </pc:spChg>
        <pc:spChg chg="del">
          <ac:chgData name="Aria E Fiat" userId="d352dcc2-77e0-46ba-8182-897954ed3962" providerId="ADAL" clId="{56ED43F9-0E2E-0A4A-977A-8387EDA26E6B}" dt="2020-08-09T19:10:38.908" v="2492" actId="478"/>
          <ac:spMkLst>
            <pc:docMk/>
            <pc:sldMk cId="1200965458" sldId="339"/>
            <ac:spMk id="16" creationId="{082388C6-164F-A148-939D-DA41589DB519}"/>
          </ac:spMkLst>
        </pc:spChg>
        <pc:spChg chg="del">
          <ac:chgData name="Aria E Fiat" userId="d352dcc2-77e0-46ba-8182-897954ed3962" providerId="ADAL" clId="{56ED43F9-0E2E-0A4A-977A-8387EDA26E6B}" dt="2020-08-09T19:10:38.908" v="2492" actId="478"/>
          <ac:spMkLst>
            <pc:docMk/>
            <pc:sldMk cId="1200965458" sldId="339"/>
            <ac:spMk id="17" creationId="{734E9732-4578-F946-ABDE-457FFFBBEADC}"/>
          </ac:spMkLst>
        </pc:spChg>
      </pc:sldChg>
      <pc:sldChg chg="modSp add mod ord">
        <pc:chgData name="Aria E Fiat" userId="d352dcc2-77e0-46ba-8182-897954ed3962" providerId="ADAL" clId="{56ED43F9-0E2E-0A4A-977A-8387EDA26E6B}" dt="2020-08-10T00:41:06.050" v="6161" actId="1076"/>
        <pc:sldMkLst>
          <pc:docMk/>
          <pc:sldMk cId="1548380285" sldId="342"/>
        </pc:sldMkLst>
        <pc:spChg chg="mod">
          <ac:chgData name="Aria E Fiat" userId="d352dcc2-77e0-46ba-8182-897954ed3962" providerId="ADAL" clId="{56ED43F9-0E2E-0A4A-977A-8387EDA26E6B}" dt="2020-08-10T00:33:21.883" v="5609" actId="14100"/>
          <ac:spMkLst>
            <pc:docMk/>
            <pc:sldMk cId="1548380285" sldId="342"/>
            <ac:spMk id="7" creationId="{20333239-3639-C743-BA3F-E006C3942093}"/>
          </ac:spMkLst>
        </pc:spChg>
        <pc:spChg chg="mod">
          <ac:chgData name="Aria E Fiat" userId="d352dcc2-77e0-46ba-8182-897954ed3962" providerId="ADAL" clId="{56ED43F9-0E2E-0A4A-977A-8387EDA26E6B}" dt="2020-08-10T00:32:35.795" v="5602" actId="20577"/>
          <ac:spMkLst>
            <pc:docMk/>
            <pc:sldMk cId="1548380285" sldId="342"/>
            <ac:spMk id="8" creationId="{824950E7-C1E6-9D43-ADC3-0D171F722AF5}"/>
          </ac:spMkLst>
        </pc:spChg>
        <pc:spChg chg="mod">
          <ac:chgData name="Aria E Fiat" userId="d352dcc2-77e0-46ba-8182-897954ed3962" providerId="ADAL" clId="{56ED43F9-0E2E-0A4A-977A-8387EDA26E6B}" dt="2020-08-10T00:41:06.050" v="6161" actId="1076"/>
          <ac:spMkLst>
            <pc:docMk/>
            <pc:sldMk cId="1548380285" sldId="342"/>
            <ac:spMk id="14" creationId="{66326A8E-6EFD-6C4D-910D-94EEEBE265F5}"/>
          </ac:spMkLst>
        </pc:spChg>
      </pc:sldChg>
      <pc:sldChg chg="addSp delSp modSp add mod ord modAnim modNotesTx">
        <pc:chgData name="Aria E Fiat" userId="d352dcc2-77e0-46ba-8182-897954ed3962" providerId="ADAL" clId="{56ED43F9-0E2E-0A4A-977A-8387EDA26E6B}" dt="2020-08-10T00:30:15.324" v="5587" actId="167"/>
        <pc:sldMkLst>
          <pc:docMk/>
          <pc:sldMk cId="3815549191" sldId="343"/>
        </pc:sldMkLst>
        <pc:spChg chg="del mod">
          <ac:chgData name="Aria E Fiat" userId="d352dcc2-77e0-46ba-8182-897954ed3962" providerId="ADAL" clId="{56ED43F9-0E2E-0A4A-977A-8387EDA26E6B}" dt="2020-08-10T00:28:48.564" v="5579" actId="478"/>
          <ac:spMkLst>
            <pc:docMk/>
            <pc:sldMk cId="3815549191" sldId="343"/>
            <ac:spMk id="7" creationId="{20333239-3639-C743-BA3F-E006C3942093}"/>
          </ac:spMkLst>
        </pc:spChg>
        <pc:spChg chg="mod">
          <ac:chgData name="Aria E Fiat" userId="d352dcc2-77e0-46ba-8182-897954ed3962" providerId="ADAL" clId="{56ED43F9-0E2E-0A4A-977A-8387EDA26E6B}" dt="2020-08-10T00:23:52.413" v="5559"/>
          <ac:spMkLst>
            <pc:docMk/>
            <pc:sldMk cId="3815549191" sldId="343"/>
            <ac:spMk id="8" creationId="{824950E7-C1E6-9D43-ADC3-0D171F722AF5}"/>
          </ac:spMkLst>
        </pc:spChg>
        <pc:spChg chg="mod">
          <ac:chgData name="Aria E Fiat" userId="d352dcc2-77e0-46ba-8182-897954ed3962" providerId="ADAL" clId="{56ED43F9-0E2E-0A4A-977A-8387EDA26E6B}" dt="2020-08-10T00:20:09.126" v="5545" actId="20577"/>
          <ac:spMkLst>
            <pc:docMk/>
            <pc:sldMk cId="3815549191" sldId="343"/>
            <ac:spMk id="14" creationId="{66326A8E-6EFD-6C4D-910D-94EEEBE265F5}"/>
          </ac:spMkLst>
        </pc:spChg>
        <pc:spChg chg="add mod">
          <ac:chgData name="Aria E Fiat" userId="d352dcc2-77e0-46ba-8182-897954ed3962" providerId="ADAL" clId="{56ED43F9-0E2E-0A4A-977A-8387EDA26E6B}" dt="2020-08-10T00:30:15.324" v="5587" actId="167"/>
          <ac:spMkLst>
            <pc:docMk/>
            <pc:sldMk cId="3815549191" sldId="343"/>
            <ac:spMk id="15" creationId="{10CA3B34-3326-8F43-B8D9-8DB9A8DAA677}"/>
          </ac:spMkLst>
        </pc:spChg>
        <pc:picChg chg="add mod">
          <ac:chgData name="Aria E Fiat" userId="d352dcc2-77e0-46ba-8182-897954ed3962" providerId="ADAL" clId="{56ED43F9-0E2E-0A4A-977A-8387EDA26E6B}" dt="2020-08-10T00:29:13.271" v="5584" actId="1076"/>
          <ac:picMkLst>
            <pc:docMk/>
            <pc:sldMk cId="3815549191" sldId="343"/>
            <ac:picMk id="12" creationId="{9790EAC8-78B5-AD4D-8778-FB042C4B0C38}"/>
          </ac:picMkLst>
        </pc:picChg>
      </pc:sldChg>
      <pc:sldChg chg="modSp add mod ord">
        <pc:chgData name="Aria E Fiat" userId="d352dcc2-77e0-46ba-8182-897954ed3962" providerId="ADAL" clId="{56ED43F9-0E2E-0A4A-977A-8387EDA26E6B}" dt="2020-08-10T00:13:05.491" v="5190" actId="20577"/>
        <pc:sldMkLst>
          <pc:docMk/>
          <pc:sldMk cId="1750150917" sldId="344"/>
        </pc:sldMkLst>
        <pc:spChg chg="mod">
          <ac:chgData name="Aria E Fiat" userId="d352dcc2-77e0-46ba-8182-897954ed3962" providerId="ADAL" clId="{56ED43F9-0E2E-0A4A-977A-8387EDA26E6B}" dt="2020-08-10T00:09:27.464" v="4795" actId="20577"/>
          <ac:spMkLst>
            <pc:docMk/>
            <pc:sldMk cId="1750150917" sldId="344"/>
            <ac:spMk id="7" creationId="{20333239-3639-C743-BA3F-E006C3942093}"/>
          </ac:spMkLst>
        </pc:spChg>
        <pc:spChg chg="mod">
          <ac:chgData name="Aria E Fiat" userId="d352dcc2-77e0-46ba-8182-897954ed3962" providerId="ADAL" clId="{56ED43F9-0E2E-0A4A-977A-8387EDA26E6B}" dt="2020-08-10T00:08:35.047" v="4777"/>
          <ac:spMkLst>
            <pc:docMk/>
            <pc:sldMk cId="1750150917" sldId="344"/>
            <ac:spMk id="8" creationId="{824950E7-C1E6-9D43-ADC3-0D171F722AF5}"/>
          </ac:spMkLst>
        </pc:spChg>
        <pc:spChg chg="mod">
          <ac:chgData name="Aria E Fiat" userId="d352dcc2-77e0-46ba-8182-897954ed3962" providerId="ADAL" clId="{56ED43F9-0E2E-0A4A-977A-8387EDA26E6B}" dt="2020-08-10T00:13:05.491" v="5190" actId="20577"/>
          <ac:spMkLst>
            <pc:docMk/>
            <pc:sldMk cId="1750150917" sldId="344"/>
            <ac:spMk id="14" creationId="{66326A8E-6EFD-6C4D-910D-94EEEBE265F5}"/>
          </ac:spMkLst>
        </pc:spChg>
      </pc:sldChg>
      <pc:sldChg chg="addSp modSp add mod ord">
        <pc:chgData name="Aria E Fiat" userId="d352dcc2-77e0-46ba-8182-897954ed3962" providerId="ADAL" clId="{56ED43F9-0E2E-0A4A-977A-8387EDA26E6B}" dt="2020-08-10T13:16:23.508" v="16019" actId="207"/>
        <pc:sldMkLst>
          <pc:docMk/>
          <pc:sldMk cId="3979721160" sldId="345"/>
        </pc:sldMkLst>
        <pc:spChg chg="add mod">
          <ac:chgData name="Aria E Fiat" userId="d352dcc2-77e0-46ba-8182-897954ed3962" providerId="ADAL" clId="{56ED43F9-0E2E-0A4A-977A-8387EDA26E6B}" dt="2020-08-09T19:33:26.365" v="3093" actId="1076"/>
          <ac:spMkLst>
            <pc:docMk/>
            <pc:sldMk cId="3979721160" sldId="345"/>
            <ac:spMk id="3" creationId="{D603C81A-1F44-6244-AB6E-8972ADE36CFD}"/>
          </ac:spMkLst>
        </pc:spChg>
        <pc:spChg chg="mod">
          <ac:chgData name="Aria E Fiat" userId="d352dcc2-77e0-46ba-8182-897954ed3962" providerId="ADAL" clId="{56ED43F9-0E2E-0A4A-977A-8387EDA26E6B}" dt="2020-08-09T19:25:51.083" v="2913" actId="20577"/>
          <ac:spMkLst>
            <pc:docMk/>
            <pc:sldMk cId="3979721160" sldId="345"/>
            <ac:spMk id="7" creationId="{20333239-3639-C743-BA3F-E006C3942093}"/>
          </ac:spMkLst>
        </pc:spChg>
        <pc:spChg chg="mod">
          <ac:chgData name="Aria E Fiat" userId="d352dcc2-77e0-46ba-8182-897954ed3962" providerId="ADAL" clId="{56ED43F9-0E2E-0A4A-977A-8387EDA26E6B}" dt="2020-08-10T13:16:23.508" v="16019" actId="207"/>
          <ac:spMkLst>
            <pc:docMk/>
            <pc:sldMk cId="3979721160" sldId="345"/>
            <ac:spMk id="8" creationId="{824950E7-C1E6-9D43-ADC3-0D171F722AF5}"/>
          </ac:spMkLst>
        </pc:spChg>
        <pc:spChg chg="mod">
          <ac:chgData name="Aria E Fiat" userId="d352dcc2-77e0-46ba-8182-897954ed3962" providerId="ADAL" clId="{56ED43F9-0E2E-0A4A-977A-8387EDA26E6B}" dt="2020-08-09T19:32:47.458" v="3087" actId="20577"/>
          <ac:spMkLst>
            <pc:docMk/>
            <pc:sldMk cId="3979721160" sldId="345"/>
            <ac:spMk id="14" creationId="{66326A8E-6EFD-6C4D-910D-94EEEBE265F5}"/>
          </ac:spMkLst>
        </pc:spChg>
        <pc:graphicFrameChg chg="add mod modGraphic">
          <ac:chgData name="Aria E Fiat" userId="d352dcc2-77e0-46ba-8182-897954ed3962" providerId="ADAL" clId="{56ED43F9-0E2E-0A4A-977A-8387EDA26E6B}" dt="2020-08-09T19:32:53.356" v="3088" actId="1076"/>
          <ac:graphicFrameMkLst>
            <pc:docMk/>
            <pc:sldMk cId="3979721160" sldId="345"/>
            <ac:graphicFrameMk id="2" creationId="{9868DE78-4115-5746-89B8-A2671ABBE913}"/>
          </ac:graphicFrameMkLst>
        </pc:graphicFrameChg>
      </pc:sldChg>
      <pc:sldChg chg="addSp delSp modSp add del mod">
        <pc:chgData name="Aria E Fiat" userId="d352dcc2-77e0-46ba-8182-897954ed3962" providerId="ADAL" clId="{56ED43F9-0E2E-0A4A-977A-8387EDA26E6B}" dt="2020-08-10T02:17:57.867" v="8653" actId="2696"/>
        <pc:sldMkLst>
          <pc:docMk/>
          <pc:sldMk cId="1598343840" sldId="347"/>
        </pc:sldMkLst>
        <pc:spChg chg="del">
          <ac:chgData name="Aria E Fiat" userId="d352dcc2-77e0-46ba-8182-897954ed3962" providerId="ADAL" clId="{56ED43F9-0E2E-0A4A-977A-8387EDA26E6B}" dt="2020-08-09T19:47:01.170" v="3098" actId="478"/>
          <ac:spMkLst>
            <pc:docMk/>
            <pc:sldMk cId="1598343840" sldId="347"/>
            <ac:spMk id="2" creationId="{59F30644-2F2C-4D0D-BA64-8AE3C210C6D4}"/>
          </ac:spMkLst>
        </pc:spChg>
        <pc:spChg chg="del">
          <ac:chgData name="Aria E Fiat" userId="d352dcc2-77e0-46ba-8182-897954ed3962" providerId="ADAL" clId="{56ED43F9-0E2E-0A4A-977A-8387EDA26E6B}" dt="2020-08-09T19:46:56.707" v="3096" actId="478"/>
          <ac:spMkLst>
            <pc:docMk/>
            <pc:sldMk cId="1598343840" sldId="347"/>
            <ac:spMk id="3" creationId="{7188DB54-6935-4D98-BA98-A33590706645}"/>
          </ac:spMkLst>
        </pc:spChg>
        <pc:spChg chg="add del mod">
          <ac:chgData name="Aria E Fiat" userId="d352dcc2-77e0-46ba-8182-897954ed3962" providerId="ADAL" clId="{56ED43F9-0E2E-0A4A-977A-8387EDA26E6B}" dt="2020-08-09T19:46:58.810" v="3097" actId="478"/>
          <ac:spMkLst>
            <pc:docMk/>
            <pc:sldMk cId="1598343840" sldId="347"/>
            <ac:spMk id="5" creationId="{57AA37BF-02B2-6545-8F5D-27ED5CC43A16}"/>
          </ac:spMkLst>
        </pc:spChg>
        <pc:spChg chg="add del mod">
          <ac:chgData name="Aria E Fiat" userId="d352dcc2-77e0-46ba-8182-897954ed3962" providerId="ADAL" clId="{56ED43F9-0E2E-0A4A-977A-8387EDA26E6B}" dt="2020-08-09T19:47:02.556" v="3099" actId="478"/>
          <ac:spMkLst>
            <pc:docMk/>
            <pc:sldMk cId="1598343840" sldId="347"/>
            <ac:spMk id="7" creationId="{C14BD722-2E57-3842-B9D2-2B3A335A6C78}"/>
          </ac:spMkLst>
        </pc:spChg>
        <pc:spChg chg="add mod">
          <ac:chgData name="Aria E Fiat" userId="d352dcc2-77e0-46ba-8182-897954ed3962" providerId="ADAL" clId="{56ED43F9-0E2E-0A4A-977A-8387EDA26E6B}" dt="2020-08-09T19:47:09.667" v="3101" actId="207"/>
          <ac:spMkLst>
            <pc:docMk/>
            <pc:sldMk cId="1598343840" sldId="347"/>
            <ac:spMk id="8" creationId="{B830FED2-AB8C-BA42-87EF-14D2E2BCB2D0}"/>
          </ac:spMkLst>
        </pc:spChg>
        <pc:spChg chg="add mod">
          <ac:chgData name="Aria E Fiat" userId="d352dcc2-77e0-46ba-8182-897954ed3962" providerId="ADAL" clId="{56ED43F9-0E2E-0A4A-977A-8387EDA26E6B}" dt="2020-08-09T19:47:38.656" v="3128" actId="1076"/>
          <ac:spMkLst>
            <pc:docMk/>
            <pc:sldMk cId="1598343840" sldId="347"/>
            <ac:spMk id="9" creationId="{A53EF343-B00F-2B4D-80B8-CA4BE36DCCDB}"/>
          </ac:spMkLst>
        </pc:spChg>
        <pc:spChg chg="add mod">
          <ac:chgData name="Aria E Fiat" userId="d352dcc2-77e0-46ba-8182-897954ed3962" providerId="ADAL" clId="{56ED43F9-0E2E-0A4A-977A-8387EDA26E6B}" dt="2020-08-09T19:50:03.628" v="3159" actId="166"/>
          <ac:spMkLst>
            <pc:docMk/>
            <pc:sldMk cId="1598343840" sldId="347"/>
            <ac:spMk id="10" creationId="{5979C299-0D18-784F-9339-5315E865B88E}"/>
          </ac:spMkLst>
        </pc:spChg>
        <pc:spChg chg="add mod">
          <ac:chgData name="Aria E Fiat" userId="d352dcc2-77e0-46ba-8182-897954ed3962" providerId="ADAL" clId="{56ED43F9-0E2E-0A4A-977A-8387EDA26E6B}" dt="2020-08-09T19:55:23.583" v="3318" actId="170"/>
          <ac:spMkLst>
            <pc:docMk/>
            <pc:sldMk cId="1598343840" sldId="347"/>
            <ac:spMk id="11" creationId="{F71394E7-E59F-2F40-BC33-8F85D5B65B2C}"/>
          </ac:spMkLst>
        </pc:spChg>
        <pc:spChg chg="add mod">
          <ac:chgData name="Aria E Fiat" userId="d352dcc2-77e0-46ba-8182-897954ed3962" providerId="ADAL" clId="{56ED43F9-0E2E-0A4A-977A-8387EDA26E6B}" dt="2020-08-09T19:49:12.090" v="3146" actId="164"/>
          <ac:spMkLst>
            <pc:docMk/>
            <pc:sldMk cId="1598343840" sldId="347"/>
            <ac:spMk id="12" creationId="{8D54DD39-8883-CA47-9874-92027655D065}"/>
          </ac:spMkLst>
        </pc:spChg>
        <pc:spChg chg="add mod">
          <ac:chgData name="Aria E Fiat" userId="d352dcc2-77e0-46ba-8182-897954ed3962" providerId="ADAL" clId="{56ED43F9-0E2E-0A4A-977A-8387EDA26E6B}" dt="2020-08-09T19:49:24.674" v="3150" actId="164"/>
          <ac:spMkLst>
            <pc:docMk/>
            <pc:sldMk cId="1598343840" sldId="347"/>
            <ac:spMk id="13" creationId="{38A5E201-663E-E042-B5BA-DB004B265C5D}"/>
          </ac:spMkLst>
        </pc:spChg>
        <pc:spChg chg="mod">
          <ac:chgData name="Aria E Fiat" userId="d352dcc2-77e0-46ba-8182-897954ed3962" providerId="ADAL" clId="{56ED43F9-0E2E-0A4A-977A-8387EDA26E6B}" dt="2020-08-09T19:54:55.969" v="3312" actId="166"/>
          <ac:spMkLst>
            <pc:docMk/>
            <pc:sldMk cId="1598343840" sldId="347"/>
            <ac:spMk id="16" creationId="{7CFF71F4-14C9-1640-8B5C-D9AA7C070BEE}"/>
          </ac:spMkLst>
        </pc:spChg>
        <pc:spChg chg="mod">
          <ac:chgData name="Aria E Fiat" userId="d352dcc2-77e0-46ba-8182-897954ed3962" providerId="ADAL" clId="{56ED43F9-0E2E-0A4A-977A-8387EDA26E6B}" dt="2020-08-09T19:49:39.902" v="3154"/>
          <ac:spMkLst>
            <pc:docMk/>
            <pc:sldMk cId="1598343840" sldId="347"/>
            <ac:spMk id="17" creationId="{AEC06F6C-B9B0-6344-A881-B9A0F1885577}"/>
          </ac:spMkLst>
        </pc:spChg>
        <pc:spChg chg="mod">
          <ac:chgData name="Aria E Fiat" userId="d352dcc2-77e0-46ba-8182-897954ed3962" providerId="ADAL" clId="{56ED43F9-0E2E-0A4A-977A-8387EDA26E6B}" dt="2020-08-09T19:49:25.571" v="3151"/>
          <ac:spMkLst>
            <pc:docMk/>
            <pc:sldMk cId="1598343840" sldId="347"/>
            <ac:spMk id="20" creationId="{CA894CA8-B5B9-6541-A370-6362DD72AAD7}"/>
          </ac:spMkLst>
        </pc:spChg>
        <pc:spChg chg="mod">
          <ac:chgData name="Aria E Fiat" userId="d352dcc2-77e0-46ba-8182-897954ed3962" providerId="ADAL" clId="{56ED43F9-0E2E-0A4A-977A-8387EDA26E6B}" dt="2020-08-09T19:49:25.571" v="3151"/>
          <ac:spMkLst>
            <pc:docMk/>
            <pc:sldMk cId="1598343840" sldId="347"/>
            <ac:spMk id="21" creationId="{60261EDA-ED39-E843-AEF6-56E86143A572}"/>
          </ac:spMkLst>
        </pc:spChg>
        <pc:spChg chg="add del mod">
          <ac:chgData name="Aria E Fiat" userId="d352dcc2-77e0-46ba-8182-897954ed3962" providerId="ADAL" clId="{56ED43F9-0E2E-0A4A-977A-8387EDA26E6B}" dt="2020-08-09T19:49:42.758" v="3155" actId="478"/>
          <ac:spMkLst>
            <pc:docMk/>
            <pc:sldMk cId="1598343840" sldId="347"/>
            <ac:spMk id="22" creationId="{1A78EE35-9840-F04C-AFD6-658316413C99}"/>
          </ac:spMkLst>
        </pc:spChg>
        <pc:spChg chg="mod">
          <ac:chgData name="Aria E Fiat" userId="d352dcc2-77e0-46ba-8182-897954ed3962" providerId="ADAL" clId="{56ED43F9-0E2E-0A4A-977A-8387EDA26E6B}" dt="2020-08-09T19:49:44.579" v="3156"/>
          <ac:spMkLst>
            <pc:docMk/>
            <pc:sldMk cId="1598343840" sldId="347"/>
            <ac:spMk id="24" creationId="{D5D412DC-BC15-6F4A-ADBD-03324E641AD3}"/>
          </ac:spMkLst>
        </pc:spChg>
        <pc:spChg chg="mod">
          <ac:chgData name="Aria E Fiat" userId="d352dcc2-77e0-46ba-8182-897954ed3962" providerId="ADAL" clId="{56ED43F9-0E2E-0A4A-977A-8387EDA26E6B}" dt="2020-08-09T19:49:44.579" v="3156"/>
          <ac:spMkLst>
            <pc:docMk/>
            <pc:sldMk cId="1598343840" sldId="347"/>
            <ac:spMk id="25" creationId="{5DAB7417-1AFF-FE41-B566-E325EEC67E04}"/>
          </ac:spMkLst>
        </pc:spChg>
        <pc:spChg chg="add mod">
          <ac:chgData name="Aria E Fiat" userId="d352dcc2-77e0-46ba-8182-897954ed3962" providerId="ADAL" clId="{56ED43F9-0E2E-0A4A-977A-8387EDA26E6B}" dt="2020-08-09T19:50:22.350" v="3165" actId="164"/>
          <ac:spMkLst>
            <pc:docMk/>
            <pc:sldMk cId="1598343840" sldId="347"/>
            <ac:spMk id="26" creationId="{2E891618-4758-C240-94D3-6156197B7C1C}"/>
          </ac:spMkLst>
        </pc:spChg>
        <pc:spChg chg="add mod">
          <ac:chgData name="Aria E Fiat" userId="d352dcc2-77e0-46ba-8182-897954ed3962" providerId="ADAL" clId="{56ED43F9-0E2E-0A4A-977A-8387EDA26E6B}" dt="2020-08-09T19:54:05.700" v="3307" actId="164"/>
          <ac:spMkLst>
            <pc:docMk/>
            <pc:sldMk cId="1598343840" sldId="347"/>
            <ac:spMk id="28" creationId="{275704F9-1F8C-F445-B8DC-117A986432EB}"/>
          </ac:spMkLst>
        </pc:spChg>
        <pc:spChg chg="add mod">
          <ac:chgData name="Aria E Fiat" userId="d352dcc2-77e0-46ba-8182-897954ed3962" providerId="ADAL" clId="{56ED43F9-0E2E-0A4A-977A-8387EDA26E6B}" dt="2020-08-09T19:54:11.947" v="3308" actId="164"/>
          <ac:spMkLst>
            <pc:docMk/>
            <pc:sldMk cId="1598343840" sldId="347"/>
            <ac:spMk id="29" creationId="{841CDF7B-FFCE-1449-82EF-8CD4B23248F3}"/>
          </ac:spMkLst>
        </pc:spChg>
        <pc:spChg chg="add mod">
          <ac:chgData name="Aria E Fiat" userId="d352dcc2-77e0-46ba-8182-897954ed3962" providerId="ADAL" clId="{56ED43F9-0E2E-0A4A-977A-8387EDA26E6B}" dt="2020-08-09T19:57:58.656" v="3347" actId="1076"/>
          <ac:spMkLst>
            <pc:docMk/>
            <pc:sldMk cId="1598343840" sldId="347"/>
            <ac:spMk id="30" creationId="{C9AC0E7B-53EF-1144-A3FB-788989FDF677}"/>
          </ac:spMkLst>
        </pc:spChg>
        <pc:spChg chg="add mod">
          <ac:chgData name="Aria E Fiat" userId="d352dcc2-77e0-46ba-8182-897954ed3962" providerId="ADAL" clId="{56ED43F9-0E2E-0A4A-977A-8387EDA26E6B}" dt="2020-08-09T19:54:24.291" v="3310" actId="164"/>
          <ac:spMkLst>
            <pc:docMk/>
            <pc:sldMk cId="1598343840" sldId="347"/>
            <ac:spMk id="31" creationId="{7E496DB4-D768-534A-9F2F-0B2D2AD1BA25}"/>
          </ac:spMkLst>
        </pc:spChg>
        <pc:spChg chg="mod">
          <ac:chgData name="Aria E Fiat" userId="d352dcc2-77e0-46ba-8182-897954ed3962" providerId="ADAL" clId="{56ED43F9-0E2E-0A4A-977A-8387EDA26E6B}" dt="2020-08-09T19:55:59.727" v="3329" actId="571"/>
          <ac:spMkLst>
            <pc:docMk/>
            <pc:sldMk cId="1598343840" sldId="347"/>
            <ac:spMk id="38" creationId="{C9B72A71-4B2D-EC46-BFA3-5909DB6C5A16}"/>
          </ac:spMkLst>
        </pc:spChg>
        <pc:spChg chg="mod">
          <ac:chgData name="Aria E Fiat" userId="d352dcc2-77e0-46ba-8182-897954ed3962" providerId="ADAL" clId="{56ED43F9-0E2E-0A4A-977A-8387EDA26E6B}" dt="2020-08-09T19:55:59.727" v="3329" actId="571"/>
          <ac:spMkLst>
            <pc:docMk/>
            <pc:sldMk cId="1598343840" sldId="347"/>
            <ac:spMk id="40" creationId="{76FB44B1-DBC3-7D41-8A85-907BF0BDCAE5}"/>
          </ac:spMkLst>
        </pc:spChg>
        <pc:spChg chg="mod">
          <ac:chgData name="Aria E Fiat" userId="d352dcc2-77e0-46ba-8182-897954ed3962" providerId="ADAL" clId="{56ED43F9-0E2E-0A4A-977A-8387EDA26E6B}" dt="2020-08-09T19:55:59.727" v="3329" actId="571"/>
          <ac:spMkLst>
            <pc:docMk/>
            <pc:sldMk cId="1598343840" sldId="347"/>
            <ac:spMk id="41" creationId="{AB158F12-A751-DF4C-993F-38029A6A6493}"/>
          </ac:spMkLst>
        </pc:spChg>
        <pc:spChg chg="mod">
          <ac:chgData name="Aria E Fiat" userId="d352dcc2-77e0-46ba-8182-897954ed3962" providerId="ADAL" clId="{56ED43F9-0E2E-0A4A-977A-8387EDA26E6B}" dt="2020-08-09T19:55:59.727" v="3329" actId="571"/>
          <ac:spMkLst>
            <pc:docMk/>
            <pc:sldMk cId="1598343840" sldId="347"/>
            <ac:spMk id="42" creationId="{712BE921-9C41-9948-AB0F-8B211F0BAB8A}"/>
          </ac:spMkLst>
        </pc:spChg>
        <pc:grpChg chg="add mod">
          <ac:chgData name="Aria E Fiat" userId="d352dcc2-77e0-46ba-8182-897954ed3962" providerId="ADAL" clId="{56ED43F9-0E2E-0A4A-977A-8387EDA26E6B}" dt="2020-08-09T19:50:22.350" v="3165" actId="164"/>
          <ac:grpSpMkLst>
            <pc:docMk/>
            <pc:sldMk cId="1598343840" sldId="347"/>
            <ac:grpSpMk id="14" creationId="{2E6E4EE1-51A6-1140-AF85-4FEE21ED19B0}"/>
          </ac:grpSpMkLst>
        </pc:grpChg>
        <pc:grpChg chg="add mod">
          <ac:chgData name="Aria E Fiat" userId="d352dcc2-77e0-46ba-8182-897954ed3962" providerId="ADAL" clId="{56ED43F9-0E2E-0A4A-977A-8387EDA26E6B}" dt="2020-08-09T19:54:20.675" v="3309" actId="164"/>
          <ac:grpSpMkLst>
            <pc:docMk/>
            <pc:sldMk cId="1598343840" sldId="347"/>
            <ac:grpSpMk id="15" creationId="{A9365BA0-8C5E-1843-95B7-C42EBD670D2B}"/>
          </ac:grpSpMkLst>
        </pc:grpChg>
        <pc:grpChg chg="add mod">
          <ac:chgData name="Aria E Fiat" userId="d352dcc2-77e0-46ba-8182-897954ed3962" providerId="ADAL" clId="{56ED43F9-0E2E-0A4A-977A-8387EDA26E6B}" dt="2020-08-09T19:54:11.947" v="3308" actId="164"/>
          <ac:grpSpMkLst>
            <pc:docMk/>
            <pc:sldMk cId="1598343840" sldId="347"/>
            <ac:grpSpMk id="18" creationId="{1CFE0434-259E-5647-A955-0A2E2DCD3647}"/>
          </ac:grpSpMkLst>
        </pc:grpChg>
        <pc:grpChg chg="add mod">
          <ac:chgData name="Aria E Fiat" userId="d352dcc2-77e0-46ba-8182-897954ed3962" providerId="ADAL" clId="{56ED43F9-0E2E-0A4A-977A-8387EDA26E6B}" dt="2020-08-09T19:54:24.291" v="3310" actId="164"/>
          <ac:grpSpMkLst>
            <pc:docMk/>
            <pc:sldMk cId="1598343840" sldId="347"/>
            <ac:grpSpMk id="19" creationId="{B9CF31A0-D86D-5142-AE05-10CE8BA52580}"/>
          </ac:grpSpMkLst>
        </pc:grpChg>
        <pc:grpChg chg="add del mod">
          <ac:chgData name="Aria E Fiat" userId="d352dcc2-77e0-46ba-8182-897954ed3962" providerId="ADAL" clId="{56ED43F9-0E2E-0A4A-977A-8387EDA26E6B}" dt="2020-08-09T19:53:52.954" v="3304" actId="478"/>
          <ac:grpSpMkLst>
            <pc:docMk/>
            <pc:sldMk cId="1598343840" sldId="347"/>
            <ac:grpSpMk id="23" creationId="{9AB51AEB-6230-534F-B2F6-282F021AF3EE}"/>
          </ac:grpSpMkLst>
        </pc:grpChg>
        <pc:grpChg chg="add mod">
          <ac:chgData name="Aria E Fiat" userId="d352dcc2-77e0-46ba-8182-897954ed3962" providerId="ADAL" clId="{56ED43F9-0E2E-0A4A-977A-8387EDA26E6B}" dt="2020-08-09T19:54:05.700" v="3307" actId="164"/>
          <ac:grpSpMkLst>
            <pc:docMk/>
            <pc:sldMk cId="1598343840" sldId="347"/>
            <ac:grpSpMk id="27" creationId="{1B4C74DA-C0FF-5346-B3AD-8A8CE28403EB}"/>
          </ac:grpSpMkLst>
        </pc:grpChg>
        <pc:grpChg chg="add mod">
          <ac:chgData name="Aria E Fiat" userId="d352dcc2-77e0-46ba-8182-897954ed3962" providerId="ADAL" clId="{56ED43F9-0E2E-0A4A-977A-8387EDA26E6B}" dt="2020-08-09T19:56:33.312" v="3336" actId="1076"/>
          <ac:grpSpMkLst>
            <pc:docMk/>
            <pc:sldMk cId="1598343840" sldId="347"/>
            <ac:grpSpMk id="32" creationId="{F85F7E99-AF7C-5847-80A5-4B5A8E0F83EA}"/>
          </ac:grpSpMkLst>
        </pc:grpChg>
        <pc:grpChg chg="add mod">
          <ac:chgData name="Aria E Fiat" userId="d352dcc2-77e0-46ba-8182-897954ed3962" providerId="ADAL" clId="{56ED43F9-0E2E-0A4A-977A-8387EDA26E6B}" dt="2020-08-09T19:56:33.312" v="3336" actId="1076"/>
          <ac:grpSpMkLst>
            <pc:docMk/>
            <pc:sldMk cId="1598343840" sldId="347"/>
            <ac:grpSpMk id="33" creationId="{0F03E73C-DB74-A945-BA3D-1EDC5D37862C}"/>
          </ac:grpSpMkLst>
        </pc:grpChg>
        <pc:grpChg chg="add mod">
          <ac:chgData name="Aria E Fiat" userId="d352dcc2-77e0-46ba-8182-897954ed3962" providerId="ADAL" clId="{56ED43F9-0E2E-0A4A-977A-8387EDA26E6B}" dt="2020-08-09T19:56:33.312" v="3336" actId="1076"/>
          <ac:grpSpMkLst>
            <pc:docMk/>
            <pc:sldMk cId="1598343840" sldId="347"/>
            <ac:grpSpMk id="34" creationId="{3F4ECBB5-6A98-B54B-B751-B0D4128B16DE}"/>
          </ac:grpSpMkLst>
        </pc:grpChg>
        <pc:grpChg chg="add mod">
          <ac:chgData name="Aria E Fiat" userId="d352dcc2-77e0-46ba-8182-897954ed3962" providerId="ADAL" clId="{56ED43F9-0E2E-0A4A-977A-8387EDA26E6B}" dt="2020-08-09T19:59:10.963" v="3358" actId="1076"/>
          <ac:grpSpMkLst>
            <pc:docMk/>
            <pc:sldMk cId="1598343840" sldId="347"/>
            <ac:grpSpMk id="35" creationId="{9C90FCBE-C592-C343-B7E0-73BB5D66E52B}"/>
          </ac:grpSpMkLst>
        </pc:grpChg>
        <pc:grpChg chg="add del mod">
          <ac:chgData name="Aria E Fiat" userId="d352dcc2-77e0-46ba-8182-897954ed3962" providerId="ADAL" clId="{56ED43F9-0E2E-0A4A-977A-8387EDA26E6B}" dt="2020-08-09T19:56:08.771" v="3332" actId="478"/>
          <ac:grpSpMkLst>
            <pc:docMk/>
            <pc:sldMk cId="1598343840" sldId="347"/>
            <ac:grpSpMk id="36" creationId="{63406199-D639-1841-8EDB-2F229933ED59}"/>
          </ac:grpSpMkLst>
        </pc:grpChg>
        <pc:grpChg chg="mod">
          <ac:chgData name="Aria E Fiat" userId="d352dcc2-77e0-46ba-8182-897954ed3962" providerId="ADAL" clId="{56ED43F9-0E2E-0A4A-977A-8387EDA26E6B}" dt="2020-08-09T19:55:59.727" v="3329" actId="571"/>
          <ac:grpSpMkLst>
            <pc:docMk/>
            <pc:sldMk cId="1598343840" sldId="347"/>
            <ac:grpSpMk id="37" creationId="{69FAFDA1-7C6D-F449-BD4E-86E1DC44632F}"/>
          </ac:grpSpMkLst>
        </pc:grpChg>
        <pc:grpChg chg="mod">
          <ac:chgData name="Aria E Fiat" userId="d352dcc2-77e0-46ba-8182-897954ed3962" providerId="ADAL" clId="{56ED43F9-0E2E-0A4A-977A-8387EDA26E6B}" dt="2020-08-09T19:55:59.727" v="3329" actId="571"/>
          <ac:grpSpMkLst>
            <pc:docMk/>
            <pc:sldMk cId="1598343840" sldId="347"/>
            <ac:grpSpMk id="39" creationId="{FEF49B10-27B0-F24F-B8C6-17637D5935D4}"/>
          </ac:grpSpMkLst>
        </pc:grpChg>
        <pc:grpChg chg="add mod">
          <ac:chgData name="Aria E Fiat" userId="d352dcc2-77e0-46ba-8182-897954ed3962" providerId="ADAL" clId="{56ED43F9-0E2E-0A4A-977A-8387EDA26E6B}" dt="2020-08-09T20:00:04.958" v="3368" actId="1076"/>
          <ac:grpSpMkLst>
            <pc:docMk/>
            <pc:sldMk cId="1598343840" sldId="347"/>
            <ac:grpSpMk id="57" creationId="{06A95DB3-8F8F-FC49-AF5B-EB8339985311}"/>
          </ac:grpSpMkLst>
        </pc:grpChg>
        <pc:picChg chg="add mod">
          <ac:chgData name="Aria E Fiat" userId="d352dcc2-77e0-46ba-8182-897954ed3962" providerId="ADAL" clId="{56ED43F9-0E2E-0A4A-977A-8387EDA26E6B}" dt="2020-08-09T19:57:05.832" v="3339" actId="207"/>
          <ac:picMkLst>
            <pc:docMk/>
            <pc:sldMk cId="1598343840" sldId="347"/>
            <ac:picMk id="44" creationId="{885C9CB7-94C5-B545-85A1-83700D7ED513}"/>
          </ac:picMkLst>
        </pc:picChg>
        <pc:picChg chg="add mod">
          <ac:chgData name="Aria E Fiat" userId="d352dcc2-77e0-46ba-8182-897954ed3962" providerId="ADAL" clId="{56ED43F9-0E2E-0A4A-977A-8387EDA26E6B}" dt="2020-08-09T19:57:24.756" v="3342" actId="1076"/>
          <ac:picMkLst>
            <pc:docMk/>
            <pc:sldMk cId="1598343840" sldId="347"/>
            <ac:picMk id="46" creationId="{02F9F159-FA80-9F4F-9A46-DBEBEBC6BC68}"/>
          </ac:picMkLst>
        </pc:picChg>
        <pc:picChg chg="add mod">
          <ac:chgData name="Aria E Fiat" userId="d352dcc2-77e0-46ba-8182-897954ed3962" providerId="ADAL" clId="{56ED43F9-0E2E-0A4A-977A-8387EDA26E6B}" dt="2020-08-09T19:58:10.306" v="3349" actId="1076"/>
          <ac:picMkLst>
            <pc:docMk/>
            <pc:sldMk cId="1598343840" sldId="347"/>
            <ac:picMk id="48" creationId="{3ADF8870-1C4B-154F-8AD3-C07276FC865D}"/>
          </ac:picMkLst>
        </pc:picChg>
        <pc:picChg chg="add del mod">
          <ac:chgData name="Aria E Fiat" userId="d352dcc2-77e0-46ba-8182-897954ed3962" providerId="ADAL" clId="{56ED43F9-0E2E-0A4A-977A-8387EDA26E6B}" dt="2020-08-09T20:00:08.209" v="3369" actId="478"/>
          <ac:picMkLst>
            <pc:docMk/>
            <pc:sldMk cId="1598343840" sldId="347"/>
            <ac:picMk id="50" creationId="{ABB01A38-EBD6-AF40-BCDC-391B726E45AD}"/>
          </ac:picMkLst>
        </pc:picChg>
        <pc:cxnChg chg="add mod">
          <ac:chgData name="Aria E Fiat" userId="d352dcc2-77e0-46ba-8182-897954ed3962" providerId="ADAL" clId="{56ED43F9-0E2E-0A4A-977A-8387EDA26E6B}" dt="2020-08-09T19:59:50.796" v="3365" actId="164"/>
          <ac:cxnSpMkLst>
            <pc:docMk/>
            <pc:sldMk cId="1598343840" sldId="347"/>
            <ac:cxnSpMk id="52" creationId="{723D6B44-D643-8F4A-A78B-0C67BC193FFA}"/>
          </ac:cxnSpMkLst>
        </pc:cxnChg>
        <pc:cxnChg chg="add mod">
          <ac:chgData name="Aria E Fiat" userId="d352dcc2-77e0-46ba-8182-897954ed3962" providerId="ADAL" clId="{56ED43F9-0E2E-0A4A-977A-8387EDA26E6B}" dt="2020-08-09T19:59:50.796" v="3365" actId="164"/>
          <ac:cxnSpMkLst>
            <pc:docMk/>
            <pc:sldMk cId="1598343840" sldId="347"/>
            <ac:cxnSpMk id="56" creationId="{35E28ED3-449F-DB45-9526-0CD658164BCB}"/>
          </ac:cxnSpMkLst>
        </pc:cxnChg>
        <pc:cxnChg chg="add mod">
          <ac:chgData name="Aria E Fiat" userId="d352dcc2-77e0-46ba-8182-897954ed3962" providerId="ADAL" clId="{56ED43F9-0E2E-0A4A-977A-8387EDA26E6B}" dt="2020-08-09T20:00:32.063" v="3373" actId="692"/>
          <ac:cxnSpMkLst>
            <pc:docMk/>
            <pc:sldMk cId="1598343840" sldId="347"/>
            <ac:cxnSpMk id="59" creationId="{9923CAD7-4AF5-B349-AA24-6AF5DCA0D670}"/>
          </ac:cxnSpMkLst>
        </pc:cxnChg>
      </pc:sldChg>
      <pc:sldChg chg="addSp modSp mod">
        <pc:chgData name="Aria E Fiat" userId="d352dcc2-77e0-46ba-8182-897954ed3962" providerId="ADAL" clId="{56ED43F9-0E2E-0A4A-977A-8387EDA26E6B}" dt="2020-08-09T20:40:30.533" v="3720" actId="207"/>
        <pc:sldMkLst>
          <pc:docMk/>
          <pc:sldMk cId="2038620198" sldId="348"/>
        </pc:sldMkLst>
        <pc:spChg chg="mod">
          <ac:chgData name="Aria E Fiat" userId="d352dcc2-77e0-46ba-8182-897954ed3962" providerId="ADAL" clId="{56ED43F9-0E2E-0A4A-977A-8387EDA26E6B}" dt="2020-08-09T20:40:05.209" v="3715" actId="1076"/>
          <ac:spMkLst>
            <pc:docMk/>
            <pc:sldMk cId="2038620198" sldId="348"/>
            <ac:spMk id="2" creationId="{8D7A05F6-C115-4F9D-904B-14339A3A5148}"/>
          </ac:spMkLst>
        </pc:spChg>
        <pc:spChg chg="mod">
          <ac:chgData name="Aria E Fiat" userId="d352dcc2-77e0-46ba-8182-897954ed3962" providerId="ADAL" clId="{56ED43F9-0E2E-0A4A-977A-8387EDA26E6B}" dt="2020-08-09T20:40:30.533" v="3720" actId="207"/>
          <ac:spMkLst>
            <pc:docMk/>
            <pc:sldMk cId="2038620198" sldId="348"/>
            <ac:spMk id="3" creationId="{BE022BA8-AA79-4CCD-BB0B-98FE0C2AD1C7}"/>
          </ac:spMkLst>
        </pc:spChg>
        <pc:spChg chg="add mod">
          <ac:chgData name="Aria E Fiat" userId="d352dcc2-77e0-46ba-8182-897954ed3962" providerId="ADAL" clId="{56ED43F9-0E2E-0A4A-977A-8387EDA26E6B}" dt="2020-08-09T20:38:51.544" v="3705" actId="207"/>
          <ac:spMkLst>
            <pc:docMk/>
            <pc:sldMk cId="2038620198" sldId="348"/>
            <ac:spMk id="6" creationId="{3F1AA9C3-130C-D64F-BF5F-E871752A92D7}"/>
          </ac:spMkLst>
        </pc:spChg>
        <pc:spChg chg="add mod">
          <ac:chgData name="Aria E Fiat" userId="d352dcc2-77e0-46ba-8182-897954ed3962" providerId="ADAL" clId="{56ED43F9-0E2E-0A4A-977A-8387EDA26E6B}" dt="2020-08-09T20:40:07.002" v="3716" actId="1076"/>
          <ac:spMkLst>
            <pc:docMk/>
            <pc:sldMk cId="2038620198" sldId="348"/>
            <ac:spMk id="7" creationId="{0E38C6F7-3F33-6E4F-B2B3-BB50922F2440}"/>
          </ac:spMkLst>
        </pc:spChg>
        <pc:picChg chg="add mod modCrop">
          <ac:chgData name="Aria E Fiat" userId="d352dcc2-77e0-46ba-8182-897954ed3962" providerId="ADAL" clId="{56ED43F9-0E2E-0A4A-977A-8387EDA26E6B}" dt="2020-08-09T20:39:01.547" v="3706" actId="1076"/>
          <ac:picMkLst>
            <pc:docMk/>
            <pc:sldMk cId="2038620198" sldId="348"/>
            <ac:picMk id="5" creationId="{C0816A30-A79B-FD4D-AB35-4BEF1D5FB613}"/>
          </ac:picMkLst>
        </pc:picChg>
      </pc:sldChg>
      <pc:sldChg chg="addSp delSp modSp mod">
        <pc:chgData name="Aria E Fiat" userId="d352dcc2-77e0-46ba-8182-897954ed3962" providerId="ADAL" clId="{56ED43F9-0E2E-0A4A-977A-8387EDA26E6B}" dt="2020-08-09T21:13:36.129" v="4414" actId="1076"/>
        <pc:sldMkLst>
          <pc:docMk/>
          <pc:sldMk cId="62586469" sldId="349"/>
        </pc:sldMkLst>
        <pc:spChg chg="mod">
          <ac:chgData name="Aria E Fiat" userId="d352dcc2-77e0-46ba-8182-897954ed3962" providerId="ADAL" clId="{56ED43F9-0E2E-0A4A-977A-8387EDA26E6B}" dt="2020-08-09T21:04:33.487" v="4083" actId="1076"/>
          <ac:spMkLst>
            <pc:docMk/>
            <pc:sldMk cId="62586469" sldId="349"/>
            <ac:spMk id="2" creationId="{BC03CE87-13EC-45A2-B7D3-A61AB2423B4B}"/>
          </ac:spMkLst>
        </pc:spChg>
        <pc:spChg chg="del">
          <ac:chgData name="Aria E Fiat" userId="d352dcc2-77e0-46ba-8182-897954ed3962" providerId="ADAL" clId="{56ED43F9-0E2E-0A4A-977A-8387EDA26E6B}" dt="2020-08-09T20:59:44.801" v="4018"/>
          <ac:spMkLst>
            <pc:docMk/>
            <pc:sldMk cId="62586469" sldId="349"/>
            <ac:spMk id="3" creationId="{F0EB2C41-B71D-4D36-BF4D-934119AC0887}"/>
          </ac:spMkLst>
        </pc:spChg>
        <pc:spChg chg="mod">
          <ac:chgData name="Aria E Fiat" userId="d352dcc2-77e0-46ba-8182-897954ed3962" providerId="ADAL" clId="{56ED43F9-0E2E-0A4A-977A-8387EDA26E6B}" dt="2020-08-09T21:10:42.330" v="4399" actId="1076"/>
          <ac:spMkLst>
            <pc:docMk/>
            <pc:sldMk cId="62586469" sldId="349"/>
            <ac:spMk id="4" creationId="{D4274071-ABBA-4F76-B93F-C6A16D341EA5}"/>
          </ac:spMkLst>
        </pc:spChg>
        <pc:spChg chg="add del mod">
          <ac:chgData name="Aria E Fiat" userId="d352dcc2-77e0-46ba-8182-897954ed3962" providerId="ADAL" clId="{56ED43F9-0E2E-0A4A-977A-8387EDA26E6B}" dt="2020-08-09T21:01:23.039" v="4038" actId="478"/>
          <ac:spMkLst>
            <pc:docMk/>
            <pc:sldMk cId="62586469" sldId="349"/>
            <ac:spMk id="7" creationId="{F3D741C2-7462-EA4B-85EA-9E23E42B0C54}"/>
          </ac:spMkLst>
        </pc:spChg>
        <pc:spChg chg="add del mod">
          <ac:chgData name="Aria E Fiat" userId="d352dcc2-77e0-46ba-8182-897954ed3962" providerId="ADAL" clId="{56ED43F9-0E2E-0A4A-977A-8387EDA26E6B}" dt="2020-08-09T21:01:24.518" v="4039" actId="478"/>
          <ac:spMkLst>
            <pc:docMk/>
            <pc:sldMk cId="62586469" sldId="349"/>
            <ac:spMk id="8" creationId="{558E25C8-E9DF-7C4F-B8C3-471AB5972A24}"/>
          </ac:spMkLst>
        </pc:spChg>
        <pc:spChg chg="add mod">
          <ac:chgData name="Aria E Fiat" userId="d352dcc2-77e0-46ba-8182-897954ed3962" providerId="ADAL" clId="{56ED43F9-0E2E-0A4A-977A-8387EDA26E6B}" dt="2020-08-09T21:10:42.330" v="4399" actId="1076"/>
          <ac:spMkLst>
            <pc:docMk/>
            <pc:sldMk cId="62586469" sldId="349"/>
            <ac:spMk id="10" creationId="{38FA71CA-D4D4-E94D-B952-F095E7AC0171}"/>
          </ac:spMkLst>
        </pc:spChg>
        <pc:spChg chg="add mod">
          <ac:chgData name="Aria E Fiat" userId="d352dcc2-77e0-46ba-8182-897954ed3962" providerId="ADAL" clId="{56ED43F9-0E2E-0A4A-977A-8387EDA26E6B}" dt="2020-08-09T21:10:42.330" v="4399" actId="1076"/>
          <ac:spMkLst>
            <pc:docMk/>
            <pc:sldMk cId="62586469" sldId="349"/>
            <ac:spMk id="11" creationId="{A1DAF7CA-4E82-E64F-B5B9-FD0377CB768F}"/>
          </ac:spMkLst>
        </pc:spChg>
        <pc:spChg chg="add mod">
          <ac:chgData name="Aria E Fiat" userId="d352dcc2-77e0-46ba-8182-897954ed3962" providerId="ADAL" clId="{56ED43F9-0E2E-0A4A-977A-8387EDA26E6B}" dt="2020-08-09T21:04:28.223" v="4082" actId="1076"/>
          <ac:spMkLst>
            <pc:docMk/>
            <pc:sldMk cId="62586469" sldId="349"/>
            <ac:spMk id="12" creationId="{205AB0DF-0E3A-5E4B-B4E5-EFCD12B4F859}"/>
          </ac:spMkLst>
        </pc:spChg>
        <pc:spChg chg="add mod">
          <ac:chgData name="Aria E Fiat" userId="d352dcc2-77e0-46ba-8182-897954ed3962" providerId="ADAL" clId="{56ED43F9-0E2E-0A4A-977A-8387EDA26E6B}" dt="2020-08-09T21:10:42.330" v="4399" actId="1076"/>
          <ac:spMkLst>
            <pc:docMk/>
            <pc:sldMk cId="62586469" sldId="349"/>
            <ac:spMk id="13" creationId="{B6AD26E9-8143-6547-8D9F-1F02B6B45F62}"/>
          </ac:spMkLst>
        </pc:spChg>
        <pc:spChg chg="add mod">
          <ac:chgData name="Aria E Fiat" userId="d352dcc2-77e0-46ba-8182-897954ed3962" providerId="ADAL" clId="{56ED43F9-0E2E-0A4A-977A-8387EDA26E6B}" dt="2020-08-09T21:10:42.330" v="4399" actId="1076"/>
          <ac:spMkLst>
            <pc:docMk/>
            <pc:sldMk cId="62586469" sldId="349"/>
            <ac:spMk id="14" creationId="{53B346D2-C448-5440-BE62-80BD4DFD208E}"/>
          </ac:spMkLst>
        </pc:spChg>
        <pc:spChg chg="add del mod">
          <ac:chgData name="Aria E Fiat" userId="d352dcc2-77e0-46ba-8182-897954ed3962" providerId="ADAL" clId="{56ED43F9-0E2E-0A4A-977A-8387EDA26E6B}" dt="2020-08-09T21:07:12.277" v="4101"/>
          <ac:spMkLst>
            <pc:docMk/>
            <pc:sldMk cId="62586469" sldId="349"/>
            <ac:spMk id="15" creationId="{6E673148-8948-D84D-8A93-C6A6D187D212}"/>
          </ac:spMkLst>
        </pc:spChg>
        <pc:spChg chg="add mod">
          <ac:chgData name="Aria E Fiat" userId="d352dcc2-77e0-46ba-8182-897954ed3962" providerId="ADAL" clId="{56ED43F9-0E2E-0A4A-977A-8387EDA26E6B}" dt="2020-08-09T21:10:42.330" v="4399" actId="1076"/>
          <ac:spMkLst>
            <pc:docMk/>
            <pc:sldMk cId="62586469" sldId="349"/>
            <ac:spMk id="16" creationId="{B3F53F79-3107-F143-BDD3-0211ACB77C47}"/>
          </ac:spMkLst>
        </pc:spChg>
        <pc:spChg chg="add mod">
          <ac:chgData name="Aria E Fiat" userId="d352dcc2-77e0-46ba-8182-897954ed3962" providerId="ADAL" clId="{56ED43F9-0E2E-0A4A-977A-8387EDA26E6B}" dt="2020-08-09T21:10:42.330" v="4399" actId="1076"/>
          <ac:spMkLst>
            <pc:docMk/>
            <pc:sldMk cId="62586469" sldId="349"/>
            <ac:spMk id="17" creationId="{1BEA0DC8-C90E-2B4B-8D3D-B06EA362DA83}"/>
          </ac:spMkLst>
        </pc:spChg>
        <pc:picChg chg="add mod modCrop">
          <ac:chgData name="Aria E Fiat" userId="d352dcc2-77e0-46ba-8182-897954ed3962" providerId="ADAL" clId="{56ED43F9-0E2E-0A4A-977A-8387EDA26E6B}" dt="2020-08-09T21:10:42.330" v="4399" actId="1076"/>
          <ac:picMkLst>
            <pc:docMk/>
            <pc:sldMk cId="62586469" sldId="349"/>
            <ac:picMk id="6" creationId="{F80EB03E-9789-E248-8D9C-D48661B0736E}"/>
          </ac:picMkLst>
        </pc:picChg>
        <pc:picChg chg="add del mod">
          <ac:chgData name="Aria E Fiat" userId="d352dcc2-77e0-46ba-8182-897954ed3962" providerId="ADAL" clId="{56ED43F9-0E2E-0A4A-977A-8387EDA26E6B}" dt="2020-08-09T21:13:21.459" v="4412" actId="478"/>
          <ac:picMkLst>
            <pc:docMk/>
            <pc:sldMk cId="62586469" sldId="349"/>
            <ac:picMk id="9" creationId="{40B66569-0628-574C-A034-E58782F636EC}"/>
          </ac:picMkLst>
        </pc:picChg>
        <pc:picChg chg="add mod modCrop">
          <ac:chgData name="Aria E Fiat" userId="d352dcc2-77e0-46ba-8182-897954ed3962" providerId="ADAL" clId="{56ED43F9-0E2E-0A4A-977A-8387EDA26E6B}" dt="2020-08-09T21:13:36.129" v="4414" actId="1076"/>
          <ac:picMkLst>
            <pc:docMk/>
            <pc:sldMk cId="62586469" sldId="349"/>
            <ac:picMk id="19" creationId="{66472240-2063-AE4D-99D3-FEF97BA7F6E7}"/>
          </ac:picMkLst>
        </pc:picChg>
      </pc:sldChg>
      <pc:sldChg chg="addSp delSp modSp mod setBg setClrOvrMap addCm delCm">
        <pc:chgData name="Aria E Fiat" userId="d352dcc2-77e0-46ba-8182-897954ed3962" providerId="ADAL" clId="{56ED43F9-0E2E-0A4A-977A-8387EDA26E6B}" dt="2020-08-10T01:59:19.275" v="8554" actId="1589"/>
        <pc:sldMkLst>
          <pc:docMk/>
          <pc:sldMk cId="3592465913" sldId="350"/>
        </pc:sldMkLst>
        <pc:spChg chg="mod ord">
          <ac:chgData name="Aria E Fiat" userId="d352dcc2-77e0-46ba-8182-897954ed3962" providerId="ADAL" clId="{56ED43F9-0E2E-0A4A-977A-8387EDA26E6B}" dt="2020-08-10T01:59:02.191" v="8553" actId="20577"/>
          <ac:spMkLst>
            <pc:docMk/>
            <pc:sldMk cId="3592465913" sldId="350"/>
            <ac:spMk id="2" creationId="{B3C8979C-9680-4F63-A278-4B851B6AEF01}"/>
          </ac:spMkLst>
        </pc:spChg>
        <pc:spChg chg="add del mod">
          <ac:chgData name="Aria E Fiat" userId="d352dcc2-77e0-46ba-8182-897954ed3962" providerId="ADAL" clId="{56ED43F9-0E2E-0A4A-977A-8387EDA26E6B}" dt="2020-08-10T00:53:34.876" v="6415"/>
          <ac:spMkLst>
            <pc:docMk/>
            <pc:sldMk cId="3592465913" sldId="350"/>
            <ac:spMk id="6" creationId="{E3652B21-BC96-924F-A779-19187FAE52D4}"/>
          </ac:spMkLst>
        </pc:spChg>
        <pc:spChg chg="add del">
          <ac:chgData name="Aria E Fiat" userId="d352dcc2-77e0-46ba-8182-897954ed3962" providerId="ADAL" clId="{56ED43F9-0E2E-0A4A-977A-8387EDA26E6B}" dt="2020-08-10T00:54:49.943" v="6605" actId="26606"/>
          <ac:spMkLst>
            <pc:docMk/>
            <pc:sldMk cId="3592465913" sldId="350"/>
            <ac:spMk id="12" creationId="{C475749F-F487-4EFB-ABC7-C1359590EB76}"/>
          </ac:spMkLst>
        </pc:spChg>
        <pc:spChg chg="add del">
          <ac:chgData name="Aria E Fiat" userId="d352dcc2-77e0-46ba-8182-897954ed3962" providerId="ADAL" clId="{56ED43F9-0E2E-0A4A-977A-8387EDA26E6B}" dt="2020-08-10T00:53:27.819" v="6413" actId="26606"/>
          <ac:spMkLst>
            <pc:docMk/>
            <pc:sldMk cId="3592465913" sldId="350"/>
            <ac:spMk id="13" creationId="{B0354608-2C0B-45C8-8C8B-8E3ED2EF58E4}"/>
          </ac:spMkLst>
        </pc:spChg>
        <pc:spChg chg="add del">
          <ac:chgData name="Aria E Fiat" userId="d352dcc2-77e0-46ba-8182-897954ed3962" providerId="ADAL" clId="{56ED43F9-0E2E-0A4A-977A-8387EDA26E6B}" dt="2020-08-10T00:55:10.341" v="6610" actId="26606"/>
          <ac:spMkLst>
            <pc:docMk/>
            <pc:sldMk cId="3592465913" sldId="350"/>
            <ac:spMk id="14" creationId="{53D76161-68CA-442E-95D6-8E2D5008C52E}"/>
          </ac:spMkLst>
        </pc:spChg>
        <pc:spChg chg="add del">
          <ac:chgData name="Aria E Fiat" userId="d352dcc2-77e0-46ba-8182-897954ed3962" providerId="ADAL" clId="{56ED43F9-0E2E-0A4A-977A-8387EDA26E6B}" dt="2020-08-10T00:53:27.819" v="6413" actId="26606"/>
          <ac:spMkLst>
            <pc:docMk/>
            <pc:sldMk cId="3592465913" sldId="350"/>
            <ac:spMk id="15" creationId="{A69EB637-CEDE-43AD-8B65-DDD63C08FB34}"/>
          </ac:spMkLst>
        </pc:spChg>
        <pc:spChg chg="add del">
          <ac:chgData name="Aria E Fiat" userId="d352dcc2-77e0-46ba-8182-897954ed3962" providerId="ADAL" clId="{56ED43F9-0E2E-0A4A-977A-8387EDA26E6B}" dt="2020-08-10T00:55:10.341" v="6610" actId="26606"/>
          <ac:spMkLst>
            <pc:docMk/>
            <pc:sldMk cId="3592465913" sldId="350"/>
            <ac:spMk id="16" creationId="{D3119A50-ED07-427F-833E-774E126695D7}"/>
          </ac:spMkLst>
        </pc:spChg>
        <pc:spChg chg="add del">
          <ac:chgData name="Aria E Fiat" userId="d352dcc2-77e0-46ba-8182-897954ed3962" providerId="ADAL" clId="{56ED43F9-0E2E-0A4A-977A-8387EDA26E6B}" dt="2020-08-10T00:53:27.819" v="6413" actId="26606"/>
          <ac:spMkLst>
            <pc:docMk/>
            <pc:sldMk cId="3592465913" sldId="350"/>
            <ac:spMk id="17" creationId="{CDD7DB09-290B-4A1F-BFC1-51ED7C978ED6}"/>
          </ac:spMkLst>
        </pc:spChg>
        <pc:spChg chg="add del">
          <ac:chgData name="Aria E Fiat" userId="d352dcc2-77e0-46ba-8182-897954ed3962" providerId="ADAL" clId="{56ED43F9-0E2E-0A4A-977A-8387EDA26E6B}" dt="2020-08-10T00:53:27.819" v="6413" actId="26606"/>
          <ac:spMkLst>
            <pc:docMk/>
            <pc:sldMk cId="3592465913" sldId="350"/>
            <ac:spMk id="19" creationId="{B0FAED46-1BF7-48DB-980D-571CD2A30DC4}"/>
          </ac:spMkLst>
        </pc:spChg>
        <pc:spChg chg="add del">
          <ac:chgData name="Aria E Fiat" userId="d352dcc2-77e0-46ba-8182-897954ed3962" providerId="ADAL" clId="{56ED43F9-0E2E-0A4A-977A-8387EDA26E6B}" dt="2020-08-10T00:55:10.341" v="6610" actId="26606"/>
          <ac:spMkLst>
            <pc:docMk/>
            <pc:sldMk cId="3592465913" sldId="350"/>
            <ac:spMk id="21" creationId="{6B41E46E-4187-4BC4-B66E-3FC5B75F6E05}"/>
          </ac:spMkLst>
        </pc:spChg>
        <pc:spChg chg="add del">
          <ac:chgData name="Aria E Fiat" userId="d352dcc2-77e0-46ba-8182-897954ed3962" providerId="ADAL" clId="{56ED43F9-0E2E-0A4A-977A-8387EDA26E6B}" dt="2020-08-10T00:52:43.360" v="6399" actId="26606"/>
          <ac:spMkLst>
            <pc:docMk/>
            <pc:sldMk cId="3592465913" sldId="350"/>
            <ac:spMk id="23" creationId="{68D77C50-982E-4E66-A40D-90BB902A2F1F}"/>
          </ac:spMkLst>
        </pc:spChg>
        <pc:spChg chg="add">
          <ac:chgData name="Aria E Fiat" userId="d352dcc2-77e0-46ba-8182-897954ed3962" providerId="ADAL" clId="{56ED43F9-0E2E-0A4A-977A-8387EDA26E6B}" dt="2020-08-10T00:55:10.341" v="6610" actId="26606"/>
          <ac:spMkLst>
            <pc:docMk/>
            <pc:sldMk cId="3592465913" sldId="350"/>
            <ac:spMk id="24" creationId="{B0354608-2C0B-45C8-8C8B-8E3ED2EF58E4}"/>
          </ac:spMkLst>
        </pc:spChg>
        <pc:spChg chg="add">
          <ac:chgData name="Aria E Fiat" userId="d352dcc2-77e0-46ba-8182-897954ed3962" providerId="ADAL" clId="{56ED43F9-0E2E-0A4A-977A-8387EDA26E6B}" dt="2020-08-10T00:55:10.341" v="6610" actId="26606"/>
          <ac:spMkLst>
            <pc:docMk/>
            <pc:sldMk cId="3592465913" sldId="350"/>
            <ac:spMk id="25" creationId="{A69EB637-CEDE-43AD-8B65-DDD63C08FB34}"/>
          </ac:spMkLst>
        </pc:spChg>
        <pc:spChg chg="add del">
          <ac:chgData name="Aria E Fiat" userId="d352dcc2-77e0-46ba-8182-897954ed3962" providerId="ADAL" clId="{56ED43F9-0E2E-0A4A-977A-8387EDA26E6B}" dt="2020-08-10T00:52:43.360" v="6399" actId="26606"/>
          <ac:spMkLst>
            <pc:docMk/>
            <pc:sldMk cId="3592465913" sldId="350"/>
            <ac:spMk id="26" creationId="{5E8D2E83-FB3A-40E7-A9E5-7AB389D612B4}"/>
          </ac:spMkLst>
        </pc:spChg>
        <pc:spChg chg="add del">
          <ac:chgData name="Aria E Fiat" userId="d352dcc2-77e0-46ba-8182-897954ed3962" providerId="ADAL" clId="{56ED43F9-0E2E-0A4A-977A-8387EDA26E6B}" dt="2020-08-10T00:53:22.227" v="6405" actId="26606"/>
          <ac:spMkLst>
            <pc:docMk/>
            <pc:sldMk cId="3592465913" sldId="350"/>
            <ac:spMk id="28" creationId="{7394B08B-0D26-44FB-A628-537E42BF29CB}"/>
          </ac:spMkLst>
        </pc:spChg>
        <pc:spChg chg="add">
          <ac:chgData name="Aria E Fiat" userId="d352dcc2-77e0-46ba-8182-897954ed3962" providerId="ADAL" clId="{56ED43F9-0E2E-0A4A-977A-8387EDA26E6B}" dt="2020-08-10T00:55:10.341" v="6610" actId="26606"/>
          <ac:spMkLst>
            <pc:docMk/>
            <pc:sldMk cId="3592465913" sldId="350"/>
            <ac:spMk id="30" creationId="{CDD7DB09-290B-4A1F-BFC1-51ED7C978ED6}"/>
          </ac:spMkLst>
        </pc:spChg>
        <pc:spChg chg="add">
          <ac:chgData name="Aria E Fiat" userId="d352dcc2-77e0-46ba-8182-897954ed3962" providerId="ADAL" clId="{56ED43F9-0E2E-0A4A-977A-8387EDA26E6B}" dt="2020-08-10T00:55:10.341" v="6610" actId="26606"/>
          <ac:spMkLst>
            <pc:docMk/>
            <pc:sldMk cId="3592465913" sldId="350"/>
            <ac:spMk id="32" creationId="{B0FAED46-1BF7-48DB-980D-571CD2A30DC4}"/>
          </ac:spMkLst>
        </pc:spChg>
        <pc:picChg chg="del mod">
          <ac:chgData name="Aria E Fiat" userId="d352dcc2-77e0-46ba-8182-897954ed3962" providerId="ADAL" clId="{56ED43F9-0E2E-0A4A-977A-8387EDA26E6B}" dt="2020-08-10T00:51:53.058" v="6355" actId="478"/>
          <ac:picMkLst>
            <pc:docMk/>
            <pc:sldMk cId="3592465913" sldId="350"/>
            <ac:picMk id="4" creationId="{01CAADA6-F76C-4E71-86B5-E941D1558585}"/>
          </ac:picMkLst>
        </pc:picChg>
        <pc:picChg chg="add del mod ord">
          <ac:chgData name="Aria E Fiat" userId="d352dcc2-77e0-46ba-8182-897954ed3962" providerId="ADAL" clId="{56ED43F9-0E2E-0A4A-977A-8387EDA26E6B}" dt="2020-08-10T00:53:29.460" v="6414"/>
          <ac:picMkLst>
            <pc:docMk/>
            <pc:sldMk cId="3592465913" sldId="350"/>
            <ac:picMk id="8" creationId="{518A08F9-D995-4244-8B12-B28ED9F4B630}"/>
          </ac:picMkLst>
        </pc:picChg>
        <pc:picChg chg="add mod">
          <ac:chgData name="Aria E Fiat" userId="d352dcc2-77e0-46ba-8182-897954ed3962" providerId="ADAL" clId="{56ED43F9-0E2E-0A4A-977A-8387EDA26E6B}" dt="2020-08-10T00:55:10.341" v="6610" actId="26606"/>
          <ac:picMkLst>
            <pc:docMk/>
            <pc:sldMk cId="3592465913" sldId="350"/>
            <ac:picMk id="10" creationId="{C12C585D-28F2-A841-A7C8-AD636A127F12}"/>
          </ac:picMkLst>
        </pc:picChg>
        <pc:cxnChg chg="add del">
          <ac:chgData name="Aria E Fiat" userId="d352dcc2-77e0-46ba-8182-897954ed3962" providerId="ADAL" clId="{56ED43F9-0E2E-0A4A-977A-8387EDA26E6B}" dt="2020-08-10T00:53:22.227" v="6405" actId="26606"/>
          <ac:cxnSpMkLst>
            <pc:docMk/>
            <pc:sldMk cId="3592465913" sldId="350"/>
            <ac:cxnSpMk id="29" creationId="{A7F400EE-A8A5-48AF-B4D6-291B52C6F0B0}"/>
          </ac:cxnSpMkLst>
        </pc:cxnChg>
      </pc:sldChg>
      <pc:sldChg chg="addSp delSp modSp mod">
        <pc:chgData name="Aria E Fiat" userId="d352dcc2-77e0-46ba-8182-897954ed3962" providerId="ADAL" clId="{56ED43F9-0E2E-0A4A-977A-8387EDA26E6B}" dt="2020-08-09T20:56:54.086" v="3891" actId="20577"/>
        <pc:sldMkLst>
          <pc:docMk/>
          <pc:sldMk cId="1352100841" sldId="351"/>
        </pc:sldMkLst>
        <pc:spChg chg="del">
          <ac:chgData name="Aria E Fiat" userId="d352dcc2-77e0-46ba-8182-897954ed3962" providerId="ADAL" clId="{56ED43F9-0E2E-0A4A-977A-8387EDA26E6B}" dt="2020-08-09T20:52:02.088" v="3721" actId="478"/>
          <ac:spMkLst>
            <pc:docMk/>
            <pc:sldMk cId="1352100841" sldId="351"/>
            <ac:spMk id="2" creationId="{0AA777F2-1BB9-40D4-B4D8-955B51AC543E}"/>
          </ac:spMkLst>
        </pc:spChg>
        <pc:spChg chg="del">
          <ac:chgData name="Aria E Fiat" userId="d352dcc2-77e0-46ba-8182-897954ed3962" providerId="ADAL" clId="{56ED43F9-0E2E-0A4A-977A-8387EDA26E6B}" dt="2020-08-09T20:52:56.838" v="3765" actId="478"/>
          <ac:spMkLst>
            <pc:docMk/>
            <pc:sldMk cId="1352100841" sldId="351"/>
            <ac:spMk id="3" creationId="{648DB6BA-CBBD-41F3-9490-B548C2AEFB0B}"/>
          </ac:spMkLst>
        </pc:spChg>
        <pc:spChg chg="add del mod">
          <ac:chgData name="Aria E Fiat" userId="d352dcc2-77e0-46ba-8182-897954ed3962" providerId="ADAL" clId="{56ED43F9-0E2E-0A4A-977A-8387EDA26E6B}" dt="2020-08-09T20:52:05.187" v="3723" actId="478"/>
          <ac:spMkLst>
            <pc:docMk/>
            <pc:sldMk cId="1352100841" sldId="351"/>
            <ac:spMk id="5" creationId="{8869121D-B6C9-9C48-9973-9B170EA1E7AC}"/>
          </ac:spMkLst>
        </pc:spChg>
        <pc:spChg chg="add mod">
          <ac:chgData name="Aria E Fiat" userId="d352dcc2-77e0-46ba-8182-897954ed3962" providerId="ADAL" clId="{56ED43F9-0E2E-0A4A-977A-8387EDA26E6B}" dt="2020-08-09T20:53:51.934" v="3803" actId="20577"/>
          <ac:spMkLst>
            <pc:docMk/>
            <pc:sldMk cId="1352100841" sldId="351"/>
            <ac:spMk id="7" creationId="{31C8191A-FF2C-8E4B-8CB8-E3809F0D9ACB}"/>
          </ac:spMkLst>
        </pc:spChg>
        <pc:spChg chg="add mod">
          <ac:chgData name="Aria E Fiat" userId="d352dcc2-77e0-46ba-8182-897954ed3962" providerId="ADAL" clId="{56ED43F9-0E2E-0A4A-977A-8387EDA26E6B}" dt="2020-08-09T20:53:47.039" v="3800" actId="1076"/>
          <ac:spMkLst>
            <pc:docMk/>
            <pc:sldMk cId="1352100841" sldId="351"/>
            <ac:spMk id="11" creationId="{519B06C4-9E67-AB45-8198-012C7BEE765E}"/>
          </ac:spMkLst>
        </pc:spChg>
        <pc:spChg chg="add mod">
          <ac:chgData name="Aria E Fiat" userId="d352dcc2-77e0-46ba-8182-897954ed3962" providerId="ADAL" clId="{56ED43F9-0E2E-0A4A-977A-8387EDA26E6B}" dt="2020-08-09T20:55:52.741" v="3831" actId="404"/>
          <ac:spMkLst>
            <pc:docMk/>
            <pc:sldMk cId="1352100841" sldId="351"/>
            <ac:spMk id="12" creationId="{3DE69069-22D6-F047-A724-CC8097107E0E}"/>
          </ac:spMkLst>
        </pc:spChg>
        <pc:spChg chg="add mod">
          <ac:chgData name="Aria E Fiat" userId="d352dcc2-77e0-46ba-8182-897954ed3962" providerId="ADAL" clId="{56ED43F9-0E2E-0A4A-977A-8387EDA26E6B}" dt="2020-08-09T20:56:11.339" v="3839" actId="20577"/>
          <ac:spMkLst>
            <pc:docMk/>
            <pc:sldMk cId="1352100841" sldId="351"/>
            <ac:spMk id="13" creationId="{0BBB9D25-9AE6-874D-BCCD-4E852B3408D9}"/>
          </ac:spMkLst>
        </pc:spChg>
        <pc:spChg chg="add mod">
          <ac:chgData name="Aria E Fiat" userId="d352dcc2-77e0-46ba-8182-897954ed3962" providerId="ADAL" clId="{56ED43F9-0E2E-0A4A-977A-8387EDA26E6B}" dt="2020-08-09T20:56:23.004" v="3847" actId="20577"/>
          <ac:spMkLst>
            <pc:docMk/>
            <pc:sldMk cId="1352100841" sldId="351"/>
            <ac:spMk id="14" creationId="{2C7447ED-578B-A142-8446-12758681F957}"/>
          </ac:spMkLst>
        </pc:spChg>
        <pc:spChg chg="add mod">
          <ac:chgData name="Aria E Fiat" userId="d352dcc2-77e0-46ba-8182-897954ed3962" providerId="ADAL" clId="{56ED43F9-0E2E-0A4A-977A-8387EDA26E6B}" dt="2020-08-09T20:56:31.638" v="3854" actId="20577"/>
          <ac:spMkLst>
            <pc:docMk/>
            <pc:sldMk cId="1352100841" sldId="351"/>
            <ac:spMk id="15" creationId="{F30F1EE1-73E1-0E4F-BB7F-4E72FD49C72E}"/>
          </ac:spMkLst>
        </pc:spChg>
        <pc:spChg chg="add mod">
          <ac:chgData name="Aria E Fiat" userId="d352dcc2-77e0-46ba-8182-897954ed3962" providerId="ADAL" clId="{56ED43F9-0E2E-0A4A-977A-8387EDA26E6B}" dt="2020-08-09T20:55:35.755" v="3823" actId="207"/>
          <ac:spMkLst>
            <pc:docMk/>
            <pc:sldMk cId="1352100841" sldId="351"/>
            <ac:spMk id="17" creationId="{1D8FE0CE-46AA-2845-A7D1-94F4AAB82266}"/>
          </ac:spMkLst>
        </pc:spChg>
        <pc:spChg chg="add mod">
          <ac:chgData name="Aria E Fiat" userId="d352dcc2-77e0-46ba-8182-897954ed3962" providerId="ADAL" clId="{56ED43F9-0E2E-0A4A-977A-8387EDA26E6B}" dt="2020-08-09T20:55:35.755" v="3823" actId="207"/>
          <ac:spMkLst>
            <pc:docMk/>
            <pc:sldMk cId="1352100841" sldId="351"/>
            <ac:spMk id="18" creationId="{CB0EC28C-FF2D-6B49-9ECF-18C523D02C12}"/>
          </ac:spMkLst>
        </pc:spChg>
        <pc:spChg chg="add mod">
          <ac:chgData name="Aria E Fiat" userId="d352dcc2-77e0-46ba-8182-897954ed3962" providerId="ADAL" clId="{56ED43F9-0E2E-0A4A-977A-8387EDA26E6B}" dt="2020-08-09T20:56:54.086" v="3891" actId="20577"/>
          <ac:spMkLst>
            <pc:docMk/>
            <pc:sldMk cId="1352100841" sldId="351"/>
            <ac:spMk id="19" creationId="{6B4A6EDA-6F45-FD4F-9801-C680964C1E48}"/>
          </ac:spMkLst>
        </pc:spChg>
        <pc:spChg chg="add mod">
          <ac:chgData name="Aria E Fiat" userId="d352dcc2-77e0-46ba-8182-897954ed3962" providerId="ADAL" clId="{56ED43F9-0E2E-0A4A-977A-8387EDA26E6B}" dt="2020-08-09T20:56:46.961" v="3879" actId="20577"/>
          <ac:spMkLst>
            <pc:docMk/>
            <pc:sldMk cId="1352100841" sldId="351"/>
            <ac:spMk id="20" creationId="{82BF912C-D820-324B-8937-61E369B6492D}"/>
          </ac:spMkLst>
        </pc:spChg>
        <pc:cxnChg chg="add del mod">
          <ac:chgData name="Aria E Fiat" userId="d352dcc2-77e0-46ba-8182-897954ed3962" providerId="ADAL" clId="{56ED43F9-0E2E-0A4A-977A-8387EDA26E6B}" dt="2020-08-09T20:53:15.842" v="3770" actId="478"/>
          <ac:cxnSpMkLst>
            <pc:docMk/>
            <pc:sldMk cId="1352100841" sldId="351"/>
            <ac:cxnSpMk id="6" creationId="{B8ACFC86-EF27-B843-A5DA-EF2DD0DC82F4}"/>
          </ac:cxnSpMkLst>
        </pc:cxnChg>
        <pc:cxnChg chg="add mod">
          <ac:chgData name="Aria E Fiat" userId="d352dcc2-77e0-46ba-8182-897954ed3962" providerId="ADAL" clId="{56ED43F9-0E2E-0A4A-977A-8387EDA26E6B}" dt="2020-08-09T20:54:34.598" v="3813" actId="14100"/>
          <ac:cxnSpMkLst>
            <pc:docMk/>
            <pc:sldMk cId="1352100841" sldId="351"/>
            <ac:cxnSpMk id="8" creationId="{2B24FD5A-AFD1-9A4A-8102-C350908F3F8C}"/>
          </ac:cxnSpMkLst>
        </pc:cxnChg>
      </pc:sldChg>
      <pc:sldChg chg="del">
        <pc:chgData name="Aria E Fiat" userId="d352dcc2-77e0-46ba-8182-897954ed3962" providerId="ADAL" clId="{56ED43F9-0E2E-0A4A-977A-8387EDA26E6B}" dt="2020-08-09T20:57:37.642" v="3893" actId="2696"/>
        <pc:sldMkLst>
          <pc:docMk/>
          <pc:sldMk cId="1724834505" sldId="352"/>
        </pc:sldMkLst>
      </pc:sldChg>
      <pc:sldChg chg="addSp delSp modSp mod modNotesTx">
        <pc:chgData name="Aria E Fiat" userId="d352dcc2-77e0-46ba-8182-897954ed3962" providerId="ADAL" clId="{56ED43F9-0E2E-0A4A-977A-8387EDA26E6B}" dt="2020-08-10T02:11:35.672" v="8626" actId="20577"/>
        <pc:sldMkLst>
          <pc:docMk/>
          <pc:sldMk cId="331027115" sldId="353"/>
        </pc:sldMkLst>
        <pc:spChg chg="mod">
          <ac:chgData name="Aria E Fiat" userId="d352dcc2-77e0-46ba-8182-897954ed3962" providerId="ADAL" clId="{56ED43F9-0E2E-0A4A-977A-8387EDA26E6B}" dt="2020-08-09T21:25:53.202" v="4596" actId="207"/>
          <ac:spMkLst>
            <pc:docMk/>
            <pc:sldMk cId="331027115" sldId="353"/>
            <ac:spMk id="2" creationId="{DFDCC1DD-8A69-495A-8BFD-4FF43C55BCCB}"/>
          </ac:spMkLst>
        </pc:spChg>
        <pc:spChg chg="del">
          <ac:chgData name="Aria E Fiat" userId="d352dcc2-77e0-46ba-8182-897954ed3962" providerId="ADAL" clId="{56ED43F9-0E2E-0A4A-977A-8387EDA26E6B}" dt="2020-08-09T21:22:16.693" v="4511" actId="478"/>
          <ac:spMkLst>
            <pc:docMk/>
            <pc:sldMk cId="331027115" sldId="353"/>
            <ac:spMk id="3" creationId="{7D742449-647F-4EBE-8886-7F562ABE2C75}"/>
          </ac:spMkLst>
        </pc:spChg>
        <pc:spChg chg="add del">
          <ac:chgData name="Aria E Fiat" userId="d352dcc2-77e0-46ba-8182-897954ed3962" providerId="ADAL" clId="{56ED43F9-0E2E-0A4A-977A-8387EDA26E6B}" dt="2020-08-09T21:22:24.040" v="4513" actId="478"/>
          <ac:spMkLst>
            <pc:docMk/>
            <pc:sldMk cId="331027115" sldId="353"/>
            <ac:spMk id="4" creationId="{DDAA3FFB-F071-E342-A0F0-CA234BAC068B}"/>
          </ac:spMkLst>
        </pc:spChg>
        <pc:spChg chg="add mod">
          <ac:chgData name="Aria E Fiat" userId="d352dcc2-77e0-46ba-8182-897954ed3962" providerId="ADAL" clId="{56ED43F9-0E2E-0A4A-977A-8387EDA26E6B}" dt="2020-08-09T21:25:49.118" v="4595" actId="207"/>
          <ac:spMkLst>
            <pc:docMk/>
            <pc:sldMk cId="331027115" sldId="353"/>
            <ac:spMk id="5" creationId="{AC4D610F-6C1F-2149-B4E5-3FB9F2C34CE5}"/>
          </ac:spMkLst>
        </pc:spChg>
        <pc:spChg chg="add mod">
          <ac:chgData name="Aria E Fiat" userId="d352dcc2-77e0-46ba-8182-897954ed3962" providerId="ADAL" clId="{56ED43F9-0E2E-0A4A-977A-8387EDA26E6B}" dt="2020-08-09T21:25:14.775" v="4592" actId="207"/>
          <ac:spMkLst>
            <pc:docMk/>
            <pc:sldMk cId="331027115" sldId="353"/>
            <ac:spMk id="6" creationId="{735ED334-E5FE-EB4E-A70C-CD66132E4973}"/>
          </ac:spMkLst>
        </pc:spChg>
        <pc:picChg chg="add mod modCrop">
          <ac:chgData name="Aria E Fiat" userId="d352dcc2-77e0-46ba-8182-897954ed3962" providerId="ADAL" clId="{56ED43F9-0E2E-0A4A-977A-8387EDA26E6B}" dt="2020-08-09T21:36:48.731" v="4766" actId="732"/>
          <ac:picMkLst>
            <pc:docMk/>
            <pc:sldMk cId="331027115" sldId="353"/>
            <ac:picMk id="8" creationId="{E5D1FE1F-1808-2A4D-9DF7-D74C568967A7}"/>
          </ac:picMkLst>
        </pc:picChg>
      </pc:sldChg>
      <pc:sldChg chg="addSp delSp modSp mod">
        <pc:chgData name="Aria E Fiat" userId="d352dcc2-77e0-46ba-8182-897954ed3962" providerId="ADAL" clId="{56ED43F9-0E2E-0A4A-977A-8387EDA26E6B}" dt="2020-08-10T00:49:15.362" v="6354" actId="14100"/>
        <pc:sldMkLst>
          <pc:docMk/>
          <pc:sldMk cId="993983151" sldId="354"/>
        </pc:sldMkLst>
        <pc:spChg chg="del">
          <ac:chgData name="Aria E Fiat" userId="d352dcc2-77e0-46ba-8182-897954ed3962" providerId="ADAL" clId="{56ED43F9-0E2E-0A4A-977A-8387EDA26E6B}" dt="2020-08-09T21:14:36.264" v="4415" actId="478"/>
          <ac:spMkLst>
            <pc:docMk/>
            <pc:sldMk cId="993983151" sldId="354"/>
            <ac:spMk id="3" creationId="{56519C82-8B02-48F8-8AEA-495D8D0CEFC9}"/>
          </ac:spMkLst>
        </pc:spChg>
        <pc:spChg chg="add mod">
          <ac:chgData name="Aria E Fiat" userId="d352dcc2-77e0-46ba-8182-897954ed3962" providerId="ADAL" clId="{56ED43F9-0E2E-0A4A-977A-8387EDA26E6B}" dt="2020-08-10T00:48:41.261" v="6346" actId="1076"/>
          <ac:spMkLst>
            <pc:docMk/>
            <pc:sldMk cId="993983151" sldId="354"/>
            <ac:spMk id="4" creationId="{0345B335-D31D-4F47-8629-EF9D27CACEFF}"/>
          </ac:spMkLst>
        </pc:spChg>
        <pc:spChg chg="add mod">
          <ac:chgData name="Aria E Fiat" userId="d352dcc2-77e0-46ba-8182-897954ed3962" providerId="ADAL" clId="{56ED43F9-0E2E-0A4A-977A-8387EDA26E6B}" dt="2020-08-10T00:48:46.114" v="6347" actId="1076"/>
          <ac:spMkLst>
            <pc:docMk/>
            <pc:sldMk cId="993983151" sldId="354"/>
            <ac:spMk id="5" creationId="{D89B89A3-F20A-CF41-9FAA-53BFA9D7A829}"/>
          </ac:spMkLst>
        </pc:spChg>
        <pc:cxnChg chg="add mod">
          <ac:chgData name="Aria E Fiat" userId="d352dcc2-77e0-46ba-8182-897954ed3962" providerId="ADAL" clId="{56ED43F9-0E2E-0A4A-977A-8387EDA26E6B}" dt="2020-08-10T00:48:52.403" v="6349" actId="14100"/>
          <ac:cxnSpMkLst>
            <pc:docMk/>
            <pc:sldMk cId="993983151" sldId="354"/>
            <ac:cxnSpMk id="6" creationId="{8E46CE7A-3562-4C4C-9AA6-B3C1638B08EE}"/>
          </ac:cxnSpMkLst>
        </pc:cxnChg>
        <pc:cxnChg chg="add mod">
          <ac:chgData name="Aria E Fiat" userId="d352dcc2-77e0-46ba-8182-897954ed3962" providerId="ADAL" clId="{56ED43F9-0E2E-0A4A-977A-8387EDA26E6B}" dt="2020-08-10T00:49:15.362" v="6354" actId="14100"/>
          <ac:cxnSpMkLst>
            <pc:docMk/>
            <pc:sldMk cId="993983151" sldId="354"/>
            <ac:cxnSpMk id="7" creationId="{D5C6E37B-FCC2-024E-821C-874C1CC19CBF}"/>
          </ac:cxnSpMkLst>
        </pc:cxnChg>
      </pc:sldChg>
      <pc:sldChg chg="addSp delSp modSp del mod">
        <pc:chgData name="Aria E Fiat" userId="d352dcc2-77e0-46ba-8182-897954ed3962" providerId="ADAL" clId="{56ED43F9-0E2E-0A4A-977A-8387EDA26E6B}" dt="2020-08-10T00:48:24.800" v="6345" actId="2696"/>
        <pc:sldMkLst>
          <pc:docMk/>
          <pc:sldMk cId="3326328520" sldId="355"/>
        </pc:sldMkLst>
        <pc:spChg chg="del">
          <ac:chgData name="Aria E Fiat" userId="d352dcc2-77e0-46ba-8182-897954ed3962" providerId="ADAL" clId="{56ED43F9-0E2E-0A4A-977A-8387EDA26E6B}" dt="2020-08-10T00:47:14.647" v="6287" actId="478"/>
          <ac:spMkLst>
            <pc:docMk/>
            <pc:sldMk cId="3326328520" sldId="355"/>
            <ac:spMk id="2" creationId="{5CF6792E-2DEC-463A-96AE-6E48F7A94822}"/>
          </ac:spMkLst>
        </pc:spChg>
        <pc:spChg chg="del mod">
          <ac:chgData name="Aria E Fiat" userId="d352dcc2-77e0-46ba-8182-897954ed3962" providerId="ADAL" clId="{56ED43F9-0E2E-0A4A-977A-8387EDA26E6B}" dt="2020-08-10T00:47:20.147" v="6291" actId="478"/>
          <ac:spMkLst>
            <pc:docMk/>
            <pc:sldMk cId="3326328520" sldId="355"/>
            <ac:spMk id="3" creationId="{A8AEA7AE-6A3B-4AC5-96CF-C1FAC793B3A6}"/>
          </ac:spMkLst>
        </pc:spChg>
        <pc:spChg chg="add del mod">
          <ac:chgData name="Aria E Fiat" userId="d352dcc2-77e0-46ba-8182-897954ed3962" providerId="ADAL" clId="{56ED43F9-0E2E-0A4A-977A-8387EDA26E6B}" dt="2020-08-10T00:47:17.596" v="6289" actId="478"/>
          <ac:spMkLst>
            <pc:docMk/>
            <pc:sldMk cId="3326328520" sldId="355"/>
            <ac:spMk id="5" creationId="{41F0806F-4C7D-5A46-8C34-C3CA66EAF6C5}"/>
          </ac:spMkLst>
        </pc:spChg>
        <pc:spChg chg="add mod">
          <ac:chgData name="Aria E Fiat" userId="d352dcc2-77e0-46ba-8182-897954ed3962" providerId="ADAL" clId="{56ED43F9-0E2E-0A4A-977A-8387EDA26E6B}" dt="2020-08-10T00:47:34.097" v="6296" actId="255"/>
          <ac:spMkLst>
            <pc:docMk/>
            <pc:sldMk cId="3326328520" sldId="355"/>
            <ac:spMk id="6" creationId="{B6E0E517-F08B-6644-BB0D-549080BCDC8C}"/>
          </ac:spMkLst>
        </pc:spChg>
        <pc:picChg chg="add mod">
          <ac:chgData name="Aria E Fiat" userId="d352dcc2-77e0-46ba-8182-897954ed3962" providerId="ADAL" clId="{56ED43F9-0E2E-0A4A-977A-8387EDA26E6B}" dt="2020-08-10T00:48:02.912" v="6304" actId="1076"/>
          <ac:picMkLst>
            <pc:docMk/>
            <pc:sldMk cId="3326328520" sldId="355"/>
            <ac:picMk id="8" creationId="{7F5F2C5E-3665-0D44-932F-8588E97E1992}"/>
          </ac:picMkLst>
        </pc:picChg>
      </pc:sldChg>
      <pc:sldChg chg="addSp delSp modSp mod setBg setClrOvrMap">
        <pc:chgData name="Aria E Fiat" userId="d352dcc2-77e0-46ba-8182-897954ed3962" providerId="ADAL" clId="{56ED43F9-0E2E-0A4A-977A-8387EDA26E6B}" dt="2020-08-10T01:58:38.473" v="8551"/>
        <pc:sldMkLst>
          <pc:docMk/>
          <pc:sldMk cId="1466850676" sldId="356"/>
        </pc:sldMkLst>
        <pc:spChg chg="mod ord">
          <ac:chgData name="Aria E Fiat" userId="d352dcc2-77e0-46ba-8182-897954ed3962" providerId="ADAL" clId="{56ED43F9-0E2E-0A4A-977A-8387EDA26E6B}" dt="2020-08-10T00:45:36.405" v="6269" actId="26606"/>
          <ac:spMkLst>
            <pc:docMk/>
            <pc:sldMk cId="1466850676" sldId="356"/>
            <ac:spMk id="2" creationId="{DBF21A37-29B0-4040-99F7-F31D07265535}"/>
          </ac:spMkLst>
        </pc:spChg>
        <pc:spChg chg="del">
          <ac:chgData name="Aria E Fiat" userId="d352dcc2-77e0-46ba-8182-897954ed3962" providerId="ADAL" clId="{56ED43F9-0E2E-0A4A-977A-8387EDA26E6B}" dt="2020-08-10T00:44:33.199" v="6187"/>
          <ac:spMkLst>
            <pc:docMk/>
            <pc:sldMk cId="1466850676" sldId="356"/>
            <ac:spMk id="3" creationId="{5EDE73FE-B0F7-44D2-9657-85A7F356BECF}"/>
          </ac:spMkLst>
        </pc:spChg>
        <pc:spChg chg="add del mod">
          <ac:chgData name="Aria E Fiat" userId="d352dcc2-77e0-46ba-8182-897954ed3962" providerId="ADAL" clId="{56ED43F9-0E2E-0A4A-977A-8387EDA26E6B}" dt="2020-08-10T00:45:44.106" v="6272"/>
          <ac:spMkLst>
            <pc:docMk/>
            <pc:sldMk cId="1466850676" sldId="356"/>
            <ac:spMk id="6" creationId="{5C4AD052-E48E-E648-86DE-FDF04B6D9F1A}"/>
          </ac:spMkLst>
        </pc:spChg>
        <pc:spChg chg="add del">
          <ac:chgData name="Aria E Fiat" userId="d352dcc2-77e0-46ba-8182-897954ed3962" providerId="ADAL" clId="{56ED43F9-0E2E-0A4A-977A-8387EDA26E6B}" dt="2020-08-10T00:45:21.901" v="6268" actId="478"/>
          <ac:spMkLst>
            <pc:docMk/>
            <pc:sldMk cId="1466850676" sldId="356"/>
            <ac:spMk id="9" creationId="{9A87DC02-8FDD-4BA6-84C9-FBDCCF98D4A8}"/>
          </ac:spMkLst>
        </pc:spChg>
        <pc:spChg chg="add del">
          <ac:chgData name="Aria E Fiat" userId="d352dcc2-77e0-46ba-8182-897954ed3962" providerId="ADAL" clId="{56ED43F9-0E2E-0A4A-977A-8387EDA26E6B}" dt="2020-08-10T00:45:36.405" v="6269" actId="26606"/>
          <ac:spMkLst>
            <pc:docMk/>
            <pc:sldMk cId="1466850676" sldId="356"/>
            <ac:spMk id="12" creationId="{C5E6CFF1-2F42-4E10-9A97-F116F46F53FE}"/>
          </ac:spMkLst>
        </pc:spChg>
        <pc:spChg chg="add mod">
          <ac:chgData name="Aria E Fiat" userId="d352dcc2-77e0-46ba-8182-897954ed3962" providerId="ADAL" clId="{56ED43F9-0E2E-0A4A-977A-8387EDA26E6B}" dt="2020-08-10T01:58:38.473" v="8551"/>
          <ac:spMkLst>
            <pc:docMk/>
            <pc:sldMk cId="1466850676" sldId="356"/>
            <ac:spMk id="15" creationId="{F8A9DA8F-1631-1144-B504-2A7646C02DB2}"/>
          </ac:spMkLst>
        </pc:spChg>
        <pc:spChg chg="add">
          <ac:chgData name="Aria E Fiat" userId="d352dcc2-77e0-46ba-8182-897954ed3962" providerId="ADAL" clId="{56ED43F9-0E2E-0A4A-977A-8387EDA26E6B}" dt="2020-08-10T00:45:36.405" v="6269" actId="26606"/>
          <ac:spMkLst>
            <pc:docMk/>
            <pc:sldMk cId="1466850676" sldId="356"/>
            <ac:spMk id="19" creationId="{0671A8AE-40A1-4631-A6B8-581AFF065482}"/>
          </ac:spMkLst>
        </pc:spChg>
        <pc:spChg chg="add">
          <ac:chgData name="Aria E Fiat" userId="d352dcc2-77e0-46ba-8182-897954ed3962" providerId="ADAL" clId="{56ED43F9-0E2E-0A4A-977A-8387EDA26E6B}" dt="2020-08-10T00:45:36.405" v="6269" actId="26606"/>
          <ac:spMkLst>
            <pc:docMk/>
            <pc:sldMk cId="1466850676" sldId="356"/>
            <ac:spMk id="21" creationId="{AB58EF07-17C2-48CF-ABB0-EEF1F17CB8F0}"/>
          </ac:spMkLst>
        </pc:spChg>
        <pc:spChg chg="add">
          <ac:chgData name="Aria E Fiat" userId="d352dcc2-77e0-46ba-8182-897954ed3962" providerId="ADAL" clId="{56ED43F9-0E2E-0A4A-977A-8387EDA26E6B}" dt="2020-08-10T00:45:36.405" v="6269" actId="26606"/>
          <ac:spMkLst>
            <pc:docMk/>
            <pc:sldMk cId="1466850676" sldId="356"/>
            <ac:spMk id="23" creationId="{AF2F604E-43BE-4DC3-B983-E071523364F8}"/>
          </ac:spMkLst>
        </pc:spChg>
        <pc:spChg chg="add">
          <ac:chgData name="Aria E Fiat" userId="d352dcc2-77e0-46ba-8182-897954ed3962" providerId="ADAL" clId="{56ED43F9-0E2E-0A4A-977A-8387EDA26E6B}" dt="2020-08-10T00:45:36.405" v="6269" actId="26606"/>
          <ac:spMkLst>
            <pc:docMk/>
            <pc:sldMk cId="1466850676" sldId="356"/>
            <ac:spMk id="25" creationId="{08C9B587-E65E-4B52-B37C-ABEBB6E87928}"/>
          </ac:spMkLst>
        </pc:spChg>
        <pc:picChg chg="add mod">
          <ac:chgData name="Aria E Fiat" userId="d352dcc2-77e0-46ba-8182-897954ed3962" providerId="ADAL" clId="{56ED43F9-0E2E-0A4A-977A-8387EDA26E6B}" dt="2020-08-10T00:45:36.405" v="6269" actId="26606"/>
          <ac:picMkLst>
            <pc:docMk/>
            <pc:sldMk cId="1466850676" sldId="356"/>
            <ac:picMk id="5" creationId="{8B1B057C-2F91-8D4E-B243-0DCAC0B71729}"/>
          </ac:picMkLst>
        </pc:picChg>
        <pc:cxnChg chg="add del">
          <ac:chgData name="Aria E Fiat" userId="d352dcc2-77e0-46ba-8182-897954ed3962" providerId="ADAL" clId="{56ED43F9-0E2E-0A4A-977A-8387EDA26E6B}" dt="2020-08-10T00:45:36.405" v="6269" actId="26606"/>
          <ac:cxnSpMkLst>
            <pc:docMk/>
            <pc:sldMk cId="1466850676" sldId="356"/>
            <ac:cxnSpMk id="14" creationId="{96A8629B-8289-498B-939B-1CA0C106182C}"/>
          </ac:cxnSpMkLst>
        </pc:cxnChg>
      </pc:sldChg>
      <pc:sldChg chg="addSp delSp modSp mod delAnim modAnim modNotesTx">
        <pc:chgData name="Aria E Fiat" userId="d352dcc2-77e0-46ba-8182-897954ed3962" providerId="ADAL" clId="{56ED43F9-0E2E-0A4A-977A-8387EDA26E6B}" dt="2020-08-10T02:01:19.394" v="8567"/>
        <pc:sldMkLst>
          <pc:docMk/>
          <pc:sldMk cId="1784525653" sldId="357"/>
        </pc:sldMkLst>
        <pc:spChg chg="mod">
          <ac:chgData name="Aria E Fiat" userId="d352dcc2-77e0-46ba-8182-897954ed3962" providerId="ADAL" clId="{56ED43F9-0E2E-0A4A-977A-8387EDA26E6B}" dt="2020-08-10T01:01:23.322" v="6674" actId="1076"/>
          <ac:spMkLst>
            <pc:docMk/>
            <pc:sldMk cId="1784525653" sldId="357"/>
            <ac:spMk id="2" creationId="{C24D92B1-D17A-49B9-B9AD-D37A48608CC3}"/>
          </ac:spMkLst>
        </pc:spChg>
        <pc:spChg chg="del">
          <ac:chgData name="Aria E Fiat" userId="d352dcc2-77e0-46ba-8182-897954ed3962" providerId="ADAL" clId="{56ED43F9-0E2E-0A4A-977A-8387EDA26E6B}" dt="2020-08-10T00:56:54.782" v="6613" actId="478"/>
          <ac:spMkLst>
            <pc:docMk/>
            <pc:sldMk cId="1784525653" sldId="357"/>
            <ac:spMk id="3" creationId="{CBBDFAD5-E375-441F-9DF7-1F8210BBC80F}"/>
          </ac:spMkLst>
        </pc:spChg>
        <pc:spChg chg="add mod">
          <ac:chgData name="Aria E Fiat" userId="d352dcc2-77e0-46ba-8182-897954ed3962" providerId="ADAL" clId="{56ED43F9-0E2E-0A4A-977A-8387EDA26E6B}" dt="2020-08-10T01:01:18.671" v="6673" actId="1076"/>
          <ac:spMkLst>
            <pc:docMk/>
            <pc:sldMk cId="1784525653" sldId="357"/>
            <ac:spMk id="9" creationId="{5479A366-40F5-5F43-9010-F1AEDDE44B47}"/>
          </ac:spMkLst>
        </pc:spChg>
        <pc:spChg chg="add mod">
          <ac:chgData name="Aria E Fiat" userId="d352dcc2-77e0-46ba-8182-897954ed3962" providerId="ADAL" clId="{56ED43F9-0E2E-0A4A-977A-8387EDA26E6B}" dt="2020-08-10T01:01:18.671" v="6673" actId="1076"/>
          <ac:spMkLst>
            <pc:docMk/>
            <pc:sldMk cId="1784525653" sldId="357"/>
            <ac:spMk id="10" creationId="{ECA44F76-D0B1-C843-9D0D-D32F15E514C2}"/>
          </ac:spMkLst>
        </pc:spChg>
        <pc:spChg chg="add mod">
          <ac:chgData name="Aria E Fiat" userId="d352dcc2-77e0-46ba-8182-897954ed3962" providerId="ADAL" clId="{56ED43F9-0E2E-0A4A-977A-8387EDA26E6B}" dt="2020-08-10T01:01:18.671" v="6673" actId="1076"/>
          <ac:spMkLst>
            <pc:docMk/>
            <pc:sldMk cId="1784525653" sldId="357"/>
            <ac:spMk id="11" creationId="{7037D0EA-C692-4F40-B621-F4E68656FD00}"/>
          </ac:spMkLst>
        </pc:spChg>
        <pc:spChg chg="add mod">
          <ac:chgData name="Aria E Fiat" userId="d352dcc2-77e0-46ba-8182-897954ed3962" providerId="ADAL" clId="{56ED43F9-0E2E-0A4A-977A-8387EDA26E6B}" dt="2020-08-10T01:01:18.671" v="6673" actId="1076"/>
          <ac:spMkLst>
            <pc:docMk/>
            <pc:sldMk cId="1784525653" sldId="357"/>
            <ac:spMk id="12" creationId="{94C38C24-D9BB-4F46-81AF-160E923150E4}"/>
          </ac:spMkLst>
        </pc:spChg>
        <pc:spChg chg="add mod">
          <ac:chgData name="Aria E Fiat" userId="d352dcc2-77e0-46ba-8182-897954ed3962" providerId="ADAL" clId="{56ED43F9-0E2E-0A4A-977A-8387EDA26E6B}" dt="2020-08-10T01:01:18.671" v="6673" actId="1076"/>
          <ac:spMkLst>
            <pc:docMk/>
            <pc:sldMk cId="1784525653" sldId="357"/>
            <ac:spMk id="13" creationId="{A93A16E5-1BF7-5F4D-97F2-724530A6986E}"/>
          </ac:spMkLst>
        </pc:spChg>
        <pc:spChg chg="add mod">
          <ac:chgData name="Aria E Fiat" userId="d352dcc2-77e0-46ba-8182-897954ed3962" providerId="ADAL" clId="{56ED43F9-0E2E-0A4A-977A-8387EDA26E6B}" dt="2020-08-10T01:01:18.671" v="6673" actId="1076"/>
          <ac:spMkLst>
            <pc:docMk/>
            <pc:sldMk cId="1784525653" sldId="357"/>
            <ac:spMk id="15" creationId="{856D9FCC-F086-A848-AEC4-950C75ABC8EC}"/>
          </ac:spMkLst>
        </pc:spChg>
        <pc:spChg chg="add mod">
          <ac:chgData name="Aria E Fiat" userId="d352dcc2-77e0-46ba-8182-897954ed3962" providerId="ADAL" clId="{56ED43F9-0E2E-0A4A-977A-8387EDA26E6B}" dt="2020-08-10T01:01:44.374" v="6678" actId="1076"/>
          <ac:spMkLst>
            <pc:docMk/>
            <pc:sldMk cId="1784525653" sldId="357"/>
            <ac:spMk id="18" creationId="{A92EF5E7-45B1-7E4F-BAD4-EC2458E26275}"/>
          </ac:spMkLst>
        </pc:spChg>
        <pc:picChg chg="add mod">
          <ac:chgData name="Aria E Fiat" userId="d352dcc2-77e0-46ba-8182-897954ed3962" providerId="ADAL" clId="{56ED43F9-0E2E-0A4A-977A-8387EDA26E6B}" dt="2020-08-10T01:01:18.671" v="6673" actId="1076"/>
          <ac:picMkLst>
            <pc:docMk/>
            <pc:sldMk cId="1784525653" sldId="357"/>
            <ac:picMk id="4" creationId="{A851AE4E-E32A-F243-8F43-6E615C23DF62}"/>
          </ac:picMkLst>
        </pc:picChg>
        <pc:picChg chg="add mod">
          <ac:chgData name="Aria E Fiat" userId="d352dcc2-77e0-46ba-8182-897954ed3962" providerId="ADAL" clId="{56ED43F9-0E2E-0A4A-977A-8387EDA26E6B}" dt="2020-08-10T01:01:18.671" v="6673" actId="1076"/>
          <ac:picMkLst>
            <pc:docMk/>
            <pc:sldMk cId="1784525653" sldId="357"/>
            <ac:picMk id="5" creationId="{2F246F22-8196-9844-8A1C-0098A1A95092}"/>
          </ac:picMkLst>
        </pc:picChg>
        <pc:picChg chg="add mod">
          <ac:chgData name="Aria E Fiat" userId="d352dcc2-77e0-46ba-8182-897954ed3962" providerId="ADAL" clId="{56ED43F9-0E2E-0A4A-977A-8387EDA26E6B}" dt="2020-08-10T01:01:18.671" v="6673" actId="1076"/>
          <ac:picMkLst>
            <pc:docMk/>
            <pc:sldMk cId="1784525653" sldId="357"/>
            <ac:picMk id="6" creationId="{E0250F62-650A-C049-873C-C640CE8A1819}"/>
          </ac:picMkLst>
        </pc:picChg>
        <pc:picChg chg="add mod">
          <ac:chgData name="Aria E Fiat" userId="d352dcc2-77e0-46ba-8182-897954ed3962" providerId="ADAL" clId="{56ED43F9-0E2E-0A4A-977A-8387EDA26E6B}" dt="2020-08-10T01:01:18.671" v="6673" actId="1076"/>
          <ac:picMkLst>
            <pc:docMk/>
            <pc:sldMk cId="1784525653" sldId="357"/>
            <ac:picMk id="7" creationId="{3D80A11B-691A-7A46-B26C-A54FA05DFE5C}"/>
          </ac:picMkLst>
        </pc:picChg>
        <pc:picChg chg="add mod">
          <ac:chgData name="Aria E Fiat" userId="d352dcc2-77e0-46ba-8182-897954ed3962" providerId="ADAL" clId="{56ED43F9-0E2E-0A4A-977A-8387EDA26E6B}" dt="2020-08-10T01:01:18.671" v="6673" actId="1076"/>
          <ac:picMkLst>
            <pc:docMk/>
            <pc:sldMk cId="1784525653" sldId="357"/>
            <ac:picMk id="8" creationId="{B7135F30-3B7C-3140-85D5-6E217EE57B28}"/>
          </ac:picMkLst>
        </pc:picChg>
        <pc:picChg chg="add del mod">
          <ac:chgData name="Aria E Fiat" userId="d352dcc2-77e0-46ba-8182-897954ed3962" providerId="ADAL" clId="{56ED43F9-0E2E-0A4A-977A-8387EDA26E6B}" dt="2020-08-10T01:00:20.820" v="6665" actId="478"/>
          <ac:picMkLst>
            <pc:docMk/>
            <pc:sldMk cId="1784525653" sldId="357"/>
            <ac:picMk id="14" creationId="{4255215A-5B99-7541-9DCB-4DE572B3B3C7}"/>
          </ac:picMkLst>
        </pc:picChg>
        <pc:picChg chg="add mod">
          <ac:chgData name="Aria E Fiat" userId="d352dcc2-77e0-46ba-8182-897954ed3962" providerId="ADAL" clId="{56ED43F9-0E2E-0A4A-977A-8387EDA26E6B}" dt="2020-08-10T01:01:18.671" v="6673" actId="1076"/>
          <ac:picMkLst>
            <pc:docMk/>
            <pc:sldMk cId="1784525653" sldId="357"/>
            <ac:picMk id="17" creationId="{6004CCEA-C786-D44B-BC10-41F1C907B9FD}"/>
          </ac:picMkLst>
        </pc:picChg>
      </pc:sldChg>
      <pc:sldChg chg="addSp delSp modSp mod setBg modAnim">
        <pc:chgData name="Aria E Fiat" userId="d352dcc2-77e0-46ba-8182-897954ed3962" providerId="ADAL" clId="{56ED43F9-0E2E-0A4A-977A-8387EDA26E6B}" dt="2020-08-10T03:45:50.816" v="12418"/>
        <pc:sldMkLst>
          <pc:docMk/>
          <pc:sldMk cId="657514744" sldId="358"/>
        </pc:sldMkLst>
        <pc:spChg chg="del">
          <ac:chgData name="Aria E Fiat" userId="d352dcc2-77e0-46ba-8182-897954ed3962" providerId="ADAL" clId="{56ED43F9-0E2E-0A4A-977A-8387EDA26E6B}" dt="2020-08-10T01:04:09.224" v="6713" actId="478"/>
          <ac:spMkLst>
            <pc:docMk/>
            <pc:sldMk cId="657514744" sldId="358"/>
            <ac:spMk id="3" creationId="{3FC6A32F-9134-4724-B7DE-27B44A1AA5F9}"/>
          </ac:spMkLst>
        </pc:spChg>
        <pc:spChg chg="add del">
          <ac:chgData name="Aria E Fiat" userId="d352dcc2-77e0-46ba-8182-897954ed3962" providerId="ADAL" clId="{56ED43F9-0E2E-0A4A-977A-8387EDA26E6B}" dt="2020-08-10T01:05:55.868" v="6721" actId="478"/>
          <ac:spMkLst>
            <pc:docMk/>
            <pc:sldMk cId="657514744" sldId="358"/>
            <ac:spMk id="5" creationId="{7855D326-F582-5247-A362-2362740F2C0E}"/>
          </ac:spMkLst>
        </pc:spChg>
        <pc:spChg chg="add mod">
          <ac:chgData name="Aria E Fiat" userId="d352dcc2-77e0-46ba-8182-897954ed3962" providerId="ADAL" clId="{56ED43F9-0E2E-0A4A-977A-8387EDA26E6B}" dt="2020-08-10T01:10:04.722" v="7065" actId="20577"/>
          <ac:spMkLst>
            <pc:docMk/>
            <pc:sldMk cId="657514744" sldId="358"/>
            <ac:spMk id="6" creationId="{9E38C8ED-1172-264A-9EC1-99D913FE6D0D}"/>
          </ac:spMkLst>
        </pc:spChg>
        <pc:spChg chg="add mod">
          <ac:chgData name="Aria E Fiat" userId="d352dcc2-77e0-46ba-8182-897954ed3962" providerId="ADAL" clId="{56ED43F9-0E2E-0A4A-977A-8387EDA26E6B}" dt="2020-08-10T01:06:55.415" v="6753" actId="207"/>
          <ac:spMkLst>
            <pc:docMk/>
            <pc:sldMk cId="657514744" sldId="358"/>
            <ac:spMk id="7" creationId="{3D93B4AB-97BB-9049-86B1-1DFA6B9A4F1C}"/>
          </ac:spMkLst>
        </pc:spChg>
        <pc:spChg chg="add mod">
          <ac:chgData name="Aria E Fiat" userId="d352dcc2-77e0-46ba-8182-897954ed3962" providerId="ADAL" clId="{56ED43F9-0E2E-0A4A-977A-8387EDA26E6B}" dt="2020-08-10T01:10:26.262" v="7070" actId="1076"/>
          <ac:spMkLst>
            <pc:docMk/>
            <pc:sldMk cId="657514744" sldId="358"/>
            <ac:spMk id="10" creationId="{E5E1B50F-366C-AB40-9532-F551BA1AB133}"/>
          </ac:spMkLst>
        </pc:spChg>
        <pc:picChg chg="add mod">
          <ac:chgData name="Aria E Fiat" userId="d352dcc2-77e0-46ba-8182-897954ed3962" providerId="ADAL" clId="{56ED43F9-0E2E-0A4A-977A-8387EDA26E6B}" dt="2020-08-10T01:05:38.427" v="6718" actId="1076"/>
          <ac:picMkLst>
            <pc:docMk/>
            <pc:sldMk cId="657514744" sldId="358"/>
            <ac:picMk id="4" creationId="{F45A08FB-34EC-BC46-A81E-943C5A6CE354}"/>
          </ac:picMkLst>
        </pc:picChg>
        <pc:cxnChg chg="add mod">
          <ac:chgData name="Aria E Fiat" userId="d352dcc2-77e0-46ba-8182-897954ed3962" providerId="ADAL" clId="{56ED43F9-0E2E-0A4A-977A-8387EDA26E6B}" dt="2020-08-10T01:09:46.505" v="7064" actId="1076"/>
          <ac:cxnSpMkLst>
            <pc:docMk/>
            <pc:sldMk cId="657514744" sldId="358"/>
            <ac:cxnSpMk id="9" creationId="{0FDEC1D7-7E97-9F47-9C91-C45BBD02DE01}"/>
          </ac:cxnSpMkLst>
        </pc:cxnChg>
      </pc:sldChg>
      <pc:sldChg chg="addSp delSp modSp mod">
        <pc:chgData name="Aria E Fiat" userId="d352dcc2-77e0-46ba-8182-897954ed3962" providerId="ADAL" clId="{56ED43F9-0E2E-0A4A-977A-8387EDA26E6B}" dt="2020-08-10T01:21:39.880" v="7625" actId="1076"/>
        <pc:sldMkLst>
          <pc:docMk/>
          <pc:sldMk cId="1164444811" sldId="359"/>
        </pc:sldMkLst>
        <pc:spChg chg="mod">
          <ac:chgData name="Aria E Fiat" userId="d352dcc2-77e0-46ba-8182-897954ed3962" providerId="ADAL" clId="{56ED43F9-0E2E-0A4A-977A-8387EDA26E6B}" dt="2020-08-10T01:20:02.899" v="7609" actId="14100"/>
          <ac:spMkLst>
            <pc:docMk/>
            <pc:sldMk cId="1164444811" sldId="359"/>
            <ac:spMk id="2" creationId="{DA120815-7473-4B3D-B3C0-34D6989946F7}"/>
          </ac:spMkLst>
        </pc:spChg>
        <pc:spChg chg="del mod">
          <ac:chgData name="Aria E Fiat" userId="d352dcc2-77e0-46ba-8182-897954ed3962" providerId="ADAL" clId="{56ED43F9-0E2E-0A4A-977A-8387EDA26E6B}" dt="2020-08-10T01:11:41.355" v="7109" actId="478"/>
          <ac:spMkLst>
            <pc:docMk/>
            <pc:sldMk cId="1164444811" sldId="359"/>
            <ac:spMk id="3" creationId="{5BBC1F84-F1F1-484C-86DC-1C5C0E36C12B}"/>
          </ac:spMkLst>
        </pc:spChg>
        <pc:spChg chg="add mod">
          <ac:chgData name="Aria E Fiat" userId="d352dcc2-77e0-46ba-8182-897954ed3962" providerId="ADAL" clId="{56ED43F9-0E2E-0A4A-977A-8387EDA26E6B}" dt="2020-08-10T01:11:30.148" v="7106"/>
          <ac:spMkLst>
            <pc:docMk/>
            <pc:sldMk cId="1164444811" sldId="359"/>
            <ac:spMk id="4" creationId="{83F0FD8D-11F8-7947-B899-FA8AF286E23E}"/>
          </ac:spMkLst>
        </pc:spChg>
        <pc:spChg chg="add mod">
          <ac:chgData name="Aria E Fiat" userId="d352dcc2-77e0-46ba-8182-897954ed3962" providerId="ADAL" clId="{56ED43F9-0E2E-0A4A-977A-8387EDA26E6B}" dt="2020-08-10T01:18:03.461" v="7502" actId="1076"/>
          <ac:spMkLst>
            <pc:docMk/>
            <pc:sldMk cId="1164444811" sldId="359"/>
            <ac:spMk id="5" creationId="{CBE81355-8E9F-6241-9578-F557E5082066}"/>
          </ac:spMkLst>
        </pc:spChg>
        <pc:spChg chg="add mod">
          <ac:chgData name="Aria E Fiat" userId="d352dcc2-77e0-46ba-8182-897954ed3962" providerId="ADAL" clId="{56ED43F9-0E2E-0A4A-977A-8387EDA26E6B}" dt="2020-08-10T01:20:28.527" v="7611" actId="688"/>
          <ac:spMkLst>
            <pc:docMk/>
            <pc:sldMk cId="1164444811" sldId="359"/>
            <ac:spMk id="6" creationId="{02041C0E-8FD1-6E4D-9B88-D1C2061ECF8C}"/>
          </ac:spMkLst>
        </pc:spChg>
        <pc:spChg chg="add del mod">
          <ac:chgData name="Aria E Fiat" userId="d352dcc2-77e0-46ba-8182-897954ed3962" providerId="ADAL" clId="{56ED43F9-0E2E-0A4A-977A-8387EDA26E6B}" dt="2020-08-10T01:20:45.629" v="7612" actId="478"/>
          <ac:spMkLst>
            <pc:docMk/>
            <pc:sldMk cId="1164444811" sldId="359"/>
            <ac:spMk id="7" creationId="{C01BDFFE-A8B8-6B42-AB3F-B581B6BA1DC9}"/>
          </ac:spMkLst>
        </pc:spChg>
        <pc:spChg chg="add mod">
          <ac:chgData name="Aria E Fiat" userId="d352dcc2-77e0-46ba-8182-897954ed3962" providerId="ADAL" clId="{56ED43F9-0E2E-0A4A-977A-8387EDA26E6B}" dt="2020-08-10T01:20:51.824" v="7614" actId="1076"/>
          <ac:spMkLst>
            <pc:docMk/>
            <pc:sldMk cId="1164444811" sldId="359"/>
            <ac:spMk id="8" creationId="{7BD5AF54-0E71-6D46-A633-8A99798C4EB9}"/>
          </ac:spMkLst>
        </pc:spChg>
        <pc:spChg chg="add del mod">
          <ac:chgData name="Aria E Fiat" userId="d352dcc2-77e0-46ba-8182-897954ed3962" providerId="ADAL" clId="{56ED43F9-0E2E-0A4A-977A-8387EDA26E6B}" dt="2020-08-10T01:20:45.629" v="7612" actId="478"/>
          <ac:spMkLst>
            <pc:docMk/>
            <pc:sldMk cId="1164444811" sldId="359"/>
            <ac:spMk id="9" creationId="{4DB568D8-7704-AB43-9853-A3B6BEB58B81}"/>
          </ac:spMkLst>
        </pc:spChg>
        <pc:spChg chg="add mod">
          <ac:chgData name="Aria E Fiat" userId="d352dcc2-77e0-46ba-8182-897954ed3962" providerId="ADAL" clId="{56ED43F9-0E2E-0A4A-977A-8387EDA26E6B}" dt="2020-08-10T01:21:39.880" v="7625" actId="1076"/>
          <ac:spMkLst>
            <pc:docMk/>
            <pc:sldMk cId="1164444811" sldId="359"/>
            <ac:spMk id="10" creationId="{FA05219A-A9D6-9E40-A89C-598D3526F07C}"/>
          </ac:spMkLst>
        </pc:spChg>
        <pc:spChg chg="add mod">
          <ac:chgData name="Aria E Fiat" userId="d352dcc2-77e0-46ba-8182-897954ed3962" providerId="ADAL" clId="{56ED43F9-0E2E-0A4A-977A-8387EDA26E6B}" dt="2020-08-10T01:21:39.880" v="7625" actId="1076"/>
          <ac:spMkLst>
            <pc:docMk/>
            <pc:sldMk cId="1164444811" sldId="359"/>
            <ac:spMk id="11" creationId="{1A1972D7-C193-9C4B-A083-1E247817A3B9}"/>
          </ac:spMkLst>
        </pc:spChg>
        <pc:spChg chg="add del mod">
          <ac:chgData name="Aria E Fiat" userId="d352dcc2-77e0-46ba-8182-897954ed3962" providerId="ADAL" clId="{56ED43F9-0E2E-0A4A-977A-8387EDA26E6B}" dt="2020-08-10T01:20:45.629" v="7612" actId="478"/>
          <ac:spMkLst>
            <pc:docMk/>
            <pc:sldMk cId="1164444811" sldId="359"/>
            <ac:spMk id="12" creationId="{D76FF518-D822-A441-85FF-1120BBDC6929}"/>
          </ac:spMkLst>
        </pc:spChg>
        <pc:spChg chg="add del mod">
          <ac:chgData name="Aria E Fiat" userId="d352dcc2-77e0-46ba-8182-897954ed3962" providerId="ADAL" clId="{56ED43F9-0E2E-0A4A-977A-8387EDA26E6B}" dt="2020-08-10T01:20:45.629" v="7612" actId="478"/>
          <ac:spMkLst>
            <pc:docMk/>
            <pc:sldMk cId="1164444811" sldId="359"/>
            <ac:spMk id="13" creationId="{0C53DC34-1502-DE44-BAE5-4CA14837CB8E}"/>
          </ac:spMkLst>
        </pc:spChg>
        <pc:spChg chg="add del mod">
          <ac:chgData name="Aria E Fiat" userId="d352dcc2-77e0-46ba-8182-897954ed3962" providerId="ADAL" clId="{56ED43F9-0E2E-0A4A-977A-8387EDA26E6B}" dt="2020-08-10T01:20:45.629" v="7612" actId="478"/>
          <ac:spMkLst>
            <pc:docMk/>
            <pc:sldMk cId="1164444811" sldId="359"/>
            <ac:spMk id="14" creationId="{BE51006A-4B6D-794A-99C6-809BF313AB9F}"/>
          </ac:spMkLst>
        </pc:spChg>
        <pc:spChg chg="add del mod">
          <ac:chgData name="Aria E Fiat" userId="d352dcc2-77e0-46ba-8182-897954ed3962" providerId="ADAL" clId="{56ED43F9-0E2E-0A4A-977A-8387EDA26E6B}" dt="2020-08-10T01:20:45.629" v="7612" actId="478"/>
          <ac:spMkLst>
            <pc:docMk/>
            <pc:sldMk cId="1164444811" sldId="359"/>
            <ac:spMk id="15" creationId="{2FE530C5-CEC7-8D43-B678-30126FB9F353}"/>
          </ac:spMkLst>
        </pc:spChg>
        <pc:spChg chg="add del mod">
          <ac:chgData name="Aria E Fiat" userId="d352dcc2-77e0-46ba-8182-897954ed3962" providerId="ADAL" clId="{56ED43F9-0E2E-0A4A-977A-8387EDA26E6B}" dt="2020-08-10T01:21:31.329" v="7624" actId="478"/>
          <ac:spMkLst>
            <pc:docMk/>
            <pc:sldMk cId="1164444811" sldId="359"/>
            <ac:spMk id="16" creationId="{FC2EE48B-5C3F-8E4F-81CD-1E79BB7CE4A4}"/>
          </ac:spMkLst>
        </pc:spChg>
      </pc:sldChg>
      <pc:sldChg chg="addSp delSp modSp mod ord setBg modAnim setClrOvrMap">
        <pc:chgData name="Aria E Fiat" userId="d352dcc2-77e0-46ba-8182-897954ed3962" providerId="ADAL" clId="{56ED43F9-0E2E-0A4A-977A-8387EDA26E6B}" dt="2020-08-10T02:01:42.312" v="8571"/>
        <pc:sldMkLst>
          <pc:docMk/>
          <pc:sldMk cId="2416657780" sldId="360"/>
        </pc:sldMkLst>
        <pc:spChg chg="del mod">
          <ac:chgData name="Aria E Fiat" userId="d352dcc2-77e0-46ba-8182-897954ed3962" providerId="ADAL" clId="{56ED43F9-0E2E-0A4A-977A-8387EDA26E6B}" dt="2020-08-10T01:34:08.689" v="7788" actId="478"/>
          <ac:spMkLst>
            <pc:docMk/>
            <pc:sldMk cId="2416657780" sldId="360"/>
            <ac:spMk id="2" creationId="{F8719D17-AE9D-4C52-9660-DCA0C1D6F423}"/>
          </ac:spMkLst>
        </pc:spChg>
        <pc:spChg chg="del mod">
          <ac:chgData name="Aria E Fiat" userId="d352dcc2-77e0-46ba-8182-897954ed3962" providerId="ADAL" clId="{56ED43F9-0E2E-0A4A-977A-8387EDA26E6B}" dt="2020-08-10T01:34:04.132" v="7786" actId="478"/>
          <ac:spMkLst>
            <pc:docMk/>
            <pc:sldMk cId="2416657780" sldId="360"/>
            <ac:spMk id="3" creationId="{165EE842-3BB8-4DDD-B0D6-D6907A0D4085}"/>
          </ac:spMkLst>
        </pc:spChg>
        <pc:spChg chg="add del mod">
          <ac:chgData name="Aria E Fiat" userId="d352dcc2-77e0-46ba-8182-897954ed3962" providerId="ADAL" clId="{56ED43F9-0E2E-0A4A-977A-8387EDA26E6B}" dt="2020-08-10T01:34:18.082" v="7791" actId="478"/>
          <ac:spMkLst>
            <pc:docMk/>
            <pc:sldMk cId="2416657780" sldId="360"/>
            <ac:spMk id="6" creationId="{BF78B611-4193-8A41-991F-EFA0C9F15A73}"/>
          </ac:spMkLst>
        </pc:spChg>
        <pc:spChg chg="add del">
          <ac:chgData name="Aria E Fiat" userId="d352dcc2-77e0-46ba-8182-897954ed3962" providerId="ADAL" clId="{56ED43F9-0E2E-0A4A-977A-8387EDA26E6B}" dt="2020-08-10T01:30:06.973" v="7766" actId="26606"/>
          <ac:spMkLst>
            <pc:docMk/>
            <pc:sldMk cId="2416657780" sldId="360"/>
            <ac:spMk id="10" creationId="{6F40FBDA-CEB1-40F0-9AB9-BD9C402D70FE}"/>
          </ac:spMkLst>
        </pc:spChg>
        <pc:spChg chg="add del">
          <ac:chgData name="Aria E Fiat" userId="d352dcc2-77e0-46ba-8182-897954ed3962" providerId="ADAL" clId="{56ED43F9-0E2E-0A4A-977A-8387EDA26E6B}" dt="2020-08-10T01:30:06.973" v="7766" actId="26606"/>
          <ac:spMkLst>
            <pc:docMk/>
            <pc:sldMk cId="2416657780" sldId="360"/>
            <ac:spMk id="12" creationId="{0344D4FE-ABEF-4230-9E4E-AD5782FC78AC}"/>
          </ac:spMkLst>
        </pc:spChg>
        <pc:spChg chg="add del mod">
          <ac:chgData name="Aria E Fiat" userId="d352dcc2-77e0-46ba-8182-897954ed3962" providerId="ADAL" clId="{56ED43F9-0E2E-0A4A-977A-8387EDA26E6B}" dt="2020-08-10T01:34:05.534" v="7787" actId="478"/>
          <ac:spMkLst>
            <pc:docMk/>
            <pc:sldMk cId="2416657780" sldId="360"/>
            <ac:spMk id="13" creationId="{2AD382B1-5F44-7C42-BF82-1745D39CEE07}"/>
          </ac:spMkLst>
        </pc:spChg>
        <pc:spChg chg="add del">
          <ac:chgData name="Aria E Fiat" userId="d352dcc2-77e0-46ba-8182-897954ed3962" providerId="ADAL" clId="{56ED43F9-0E2E-0A4A-977A-8387EDA26E6B}" dt="2020-08-10T01:30:06.973" v="7766" actId="26606"/>
          <ac:spMkLst>
            <pc:docMk/>
            <pc:sldMk cId="2416657780" sldId="360"/>
            <ac:spMk id="14" creationId="{9325F979-D3F9-4926-81B7-7ACCB31A501B}"/>
          </ac:spMkLst>
        </pc:spChg>
        <pc:spChg chg="add del mod">
          <ac:chgData name="Aria E Fiat" userId="d352dcc2-77e0-46ba-8182-897954ed3962" providerId="ADAL" clId="{56ED43F9-0E2E-0A4A-977A-8387EDA26E6B}" dt="2020-08-10T01:34:10.082" v="7789" actId="478"/>
          <ac:spMkLst>
            <pc:docMk/>
            <pc:sldMk cId="2416657780" sldId="360"/>
            <ac:spMk id="16" creationId="{E474CEC3-764B-D544-92C5-AB9AA148D659}"/>
          </ac:spMkLst>
        </pc:spChg>
        <pc:spChg chg="add mod">
          <ac:chgData name="Aria E Fiat" userId="d352dcc2-77e0-46ba-8182-897954ed3962" providerId="ADAL" clId="{56ED43F9-0E2E-0A4A-977A-8387EDA26E6B}" dt="2020-08-10T01:50:02.240" v="8094"/>
          <ac:spMkLst>
            <pc:docMk/>
            <pc:sldMk cId="2416657780" sldId="360"/>
            <ac:spMk id="19" creationId="{6F9F09C6-D1D3-714D-BB0E-FFD4E727661C}"/>
          </ac:spMkLst>
        </pc:spChg>
        <pc:spChg chg="add mod">
          <ac:chgData name="Aria E Fiat" userId="d352dcc2-77e0-46ba-8182-897954ed3962" providerId="ADAL" clId="{56ED43F9-0E2E-0A4A-977A-8387EDA26E6B}" dt="2020-08-10T01:53:29.769" v="8300" actId="1076"/>
          <ac:spMkLst>
            <pc:docMk/>
            <pc:sldMk cId="2416657780" sldId="360"/>
            <ac:spMk id="20" creationId="{F475ADF8-9CE8-0744-8E43-D6AC56C7A413}"/>
          </ac:spMkLst>
        </pc:spChg>
        <pc:spChg chg="add mod">
          <ac:chgData name="Aria E Fiat" userId="d352dcc2-77e0-46ba-8182-897954ed3962" providerId="ADAL" clId="{56ED43F9-0E2E-0A4A-977A-8387EDA26E6B}" dt="2020-08-10T01:58:20.524" v="8550" actId="1076"/>
          <ac:spMkLst>
            <pc:docMk/>
            <pc:sldMk cId="2416657780" sldId="360"/>
            <ac:spMk id="21" creationId="{A37C1755-5AA0-1B45-8898-0B3598BAD77C}"/>
          </ac:spMkLst>
        </pc:spChg>
        <pc:spChg chg="add mod">
          <ac:chgData name="Aria E Fiat" userId="d352dcc2-77e0-46ba-8182-897954ed3962" providerId="ADAL" clId="{56ED43F9-0E2E-0A4A-977A-8387EDA26E6B}" dt="2020-08-10T01:55:58.666" v="8430" actId="164"/>
          <ac:spMkLst>
            <pc:docMk/>
            <pc:sldMk cId="2416657780" sldId="360"/>
            <ac:spMk id="22" creationId="{8239BFCA-0BCF-6642-A1AB-11682732333E}"/>
          </ac:spMkLst>
        </pc:spChg>
        <pc:spChg chg="add mod">
          <ac:chgData name="Aria E Fiat" userId="d352dcc2-77e0-46ba-8182-897954ed3962" providerId="ADAL" clId="{56ED43F9-0E2E-0A4A-977A-8387EDA26E6B}" dt="2020-08-10T01:55:58.666" v="8430" actId="164"/>
          <ac:spMkLst>
            <pc:docMk/>
            <pc:sldMk cId="2416657780" sldId="360"/>
            <ac:spMk id="23" creationId="{016D37BF-732F-D948-8464-F4D9AA5C78E2}"/>
          </ac:spMkLst>
        </pc:spChg>
        <pc:spChg chg="mod">
          <ac:chgData name="Aria E Fiat" userId="d352dcc2-77e0-46ba-8182-897954ed3962" providerId="ADAL" clId="{56ED43F9-0E2E-0A4A-977A-8387EDA26E6B}" dt="2020-08-10T01:56:05.167" v="8433" actId="20577"/>
          <ac:spMkLst>
            <pc:docMk/>
            <pc:sldMk cId="2416657780" sldId="360"/>
            <ac:spMk id="26" creationId="{990A588E-1B3E-4842-9A6B-DB28D6945441}"/>
          </ac:spMkLst>
        </pc:spChg>
        <pc:spChg chg="mod">
          <ac:chgData name="Aria E Fiat" userId="d352dcc2-77e0-46ba-8182-897954ed3962" providerId="ADAL" clId="{56ED43F9-0E2E-0A4A-977A-8387EDA26E6B}" dt="2020-08-10T01:56:21.361" v="8468" actId="20577"/>
          <ac:spMkLst>
            <pc:docMk/>
            <pc:sldMk cId="2416657780" sldId="360"/>
            <ac:spMk id="27" creationId="{415C6ED4-57E1-A64F-BACF-8A86969C150B}"/>
          </ac:spMkLst>
        </pc:spChg>
        <pc:spChg chg="mod">
          <ac:chgData name="Aria E Fiat" userId="d352dcc2-77e0-46ba-8182-897954ed3962" providerId="ADAL" clId="{56ED43F9-0E2E-0A4A-977A-8387EDA26E6B}" dt="2020-08-10T01:57:53.174" v="8544" actId="20577"/>
          <ac:spMkLst>
            <pc:docMk/>
            <pc:sldMk cId="2416657780" sldId="360"/>
            <ac:spMk id="29" creationId="{E25ECAAE-9445-AF4B-AB92-A46E4E7A8CE5}"/>
          </ac:spMkLst>
        </pc:spChg>
        <pc:spChg chg="mod">
          <ac:chgData name="Aria E Fiat" userId="d352dcc2-77e0-46ba-8182-897954ed3962" providerId="ADAL" clId="{56ED43F9-0E2E-0A4A-977A-8387EDA26E6B}" dt="2020-08-10T01:58:03.831" v="8548" actId="20577"/>
          <ac:spMkLst>
            <pc:docMk/>
            <pc:sldMk cId="2416657780" sldId="360"/>
            <ac:spMk id="30" creationId="{BE766548-F16A-A542-9625-EFE703DE1770}"/>
          </ac:spMkLst>
        </pc:spChg>
        <pc:spChg chg="mod">
          <ac:chgData name="Aria E Fiat" userId="d352dcc2-77e0-46ba-8182-897954ed3962" providerId="ADAL" clId="{56ED43F9-0E2E-0A4A-977A-8387EDA26E6B}" dt="2020-08-10T01:57:59.713" v="8547" actId="20577"/>
          <ac:spMkLst>
            <pc:docMk/>
            <pc:sldMk cId="2416657780" sldId="360"/>
            <ac:spMk id="32" creationId="{ABA8E88C-2728-C740-A9F3-AE87A8FCF9E1}"/>
          </ac:spMkLst>
        </pc:spChg>
        <pc:spChg chg="mod">
          <ac:chgData name="Aria E Fiat" userId="d352dcc2-77e0-46ba-8182-897954ed3962" providerId="ADAL" clId="{56ED43F9-0E2E-0A4A-977A-8387EDA26E6B}" dt="2020-08-10T01:57:31.718" v="8540" actId="20577"/>
          <ac:spMkLst>
            <pc:docMk/>
            <pc:sldMk cId="2416657780" sldId="360"/>
            <ac:spMk id="33" creationId="{3E313428-7537-4C43-AFA3-A513293123BD}"/>
          </ac:spMkLst>
        </pc:spChg>
        <pc:grpChg chg="add mod">
          <ac:chgData name="Aria E Fiat" userId="d352dcc2-77e0-46ba-8182-897954ed3962" providerId="ADAL" clId="{56ED43F9-0E2E-0A4A-977A-8387EDA26E6B}" dt="2020-08-10T01:56:58.173" v="8474" actId="1076"/>
          <ac:grpSpMkLst>
            <pc:docMk/>
            <pc:sldMk cId="2416657780" sldId="360"/>
            <ac:grpSpMk id="24" creationId="{E95DFE62-1C78-B747-8871-09F0C5F8A490}"/>
          </ac:grpSpMkLst>
        </pc:grpChg>
        <pc:grpChg chg="add mod">
          <ac:chgData name="Aria E Fiat" userId="d352dcc2-77e0-46ba-8182-897954ed3962" providerId="ADAL" clId="{56ED43F9-0E2E-0A4A-977A-8387EDA26E6B}" dt="2020-08-10T01:57:44.723" v="8543" actId="1076"/>
          <ac:grpSpMkLst>
            <pc:docMk/>
            <pc:sldMk cId="2416657780" sldId="360"/>
            <ac:grpSpMk id="25" creationId="{61DD84C0-06FA-2846-B581-4519B3AE8ABF}"/>
          </ac:grpSpMkLst>
        </pc:grpChg>
        <pc:grpChg chg="add mod">
          <ac:chgData name="Aria E Fiat" userId="d352dcc2-77e0-46ba-8182-897954ed3962" providerId="ADAL" clId="{56ED43F9-0E2E-0A4A-977A-8387EDA26E6B}" dt="2020-08-10T01:58:10.986" v="8549" actId="1076"/>
          <ac:grpSpMkLst>
            <pc:docMk/>
            <pc:sldMk cId="2416657780" sldId="360"/>
            <ac:grpSpMk id="28" creationId="{BCE6978C-24EA-D344-A48E-6DE4975AD012}"/>
          </ac:grpSpMkLst>
        </pc:grpChg>
        <pc:grpChg chg="add mod">
          <ac:chgData name="Aria E Fiat" userId="d352dcc2-77e0-46ba-8182-897954ed3962" providerId="ADAL" clId="{56ED43F9-0E2E-0A4A-977A-8387EDA26E6B}" dt="2020-08-10T01:57:41.973" v="8542" actId="1076"/>
          <ac:grpSpMkLst>
            <pc:docMk/>
            <pc:sldMk cId="2416657780" sldId="360"/>
            <ac:grpSpMk id="31" creationId="{96E2FA37-58E5-DE46-B4F4-7C52FBDCA0C5}"/>
          </ac:grpSpMkLst>
        </pc:grpChg>
        <pc:picChg chg="add del mod ord modCrop">
          <ac:chgData name="Aria E Fiat" userId="d352dcc2-77e0-46ba-8182-897954ed3962" providerId="ADAL" clId="{56ED43F9-0E2E-0A4A-977A-8387EDA26E6B}" dt="2020-08-10T01:34:00.582" v="7785" actId="478"/>
          <ac:picMkLst>
            <pc:docMk/>
            <pc:sldMk cId="2416657780" sldId="360"/>
            <ac:picMk id="5" creationId="{C014EF41-1445-444E-8CF6-01D4FA4DC760}"/>
          </ac:picMkLst>
        </pc:picChg>
        <pc:picChg chg="add del mod modCrop">
          <ac:chgData name="Aria E Fiat" userId="d352dcc2-77e0-46ba-8182-897954ed3962" providerId="ADAL" clId="{56ED43F9-0E2E-0A4A-977A-8387EDA26E6B}" dt="2020-08-10T01:36:06.634" v="7843" actId="478"/>
          <ac:picMkLst>
            <pc:docMk/>
            <pc:sldMk cId="2416657780" sldId="360"/>
            <ac:picMk id="8" creationId="{8E144784-7A0D-D940-B178-0776AF3DB3F1}"/>
          </ac:picMkLst>
        </pc:picChg>
        <pc:picChg chg="add mod">
          <ac:chgData name="Aria E Fiat" userId="d352dcc2-77e0-46ba-8182-897954ed3962" providerId="ADAL" clId="{56ED43F9-0E2E-0A4A-977A-8387EDA26E6B}" dt="2020-08-10T01:31:34.509" v="7779"/>
          <ac:picMkLst>
            <pc:docMk/>
            <pc:sldMk cId="2416657780" sldId="360"/>
            <ac:picMk id="11" creationId="{136E5745-65C9-FC4E-AF04-363BCE0260C5}"/>
          </ac:picMkLst>
        </pc:picChg>
        <pc:picChg chg="add mod">
          <ac:chgData name="Aria E Fiat" userId="d352dcc2-77e0-46ba-8182-897954ed3962" providerId="ADAL" clId="{56ED43F9-0E2E-0A4A-977A-8387EDA26E6B}" dt="2020-08-10T01:51:55.876" v="8184" actId="1076"/>
          <ac:picMkLst>
            <pc:docMk/>
            <pc:sldMk cId="2416657780" sldId="360"/>
            <ac:picMk id="18" creationId="{E7617C61-D32E-3645-982F-A1FDA77BB982}"/>
          </ac:picMkLst>
        </pc:picChg>
      </pc:sldChg>
      <pc:sldChg chg="addSp delSp modSp mod setBg setClrOvrMap modNotesTx">
        <pc:chgData name="Aria E Fiat" userId="d352dcc2-77e0-46ba-8182-897954ed3962" providerId="ADAL" clId="{56ED43F9-0E2E-0A4A-977A-8387EDA26E6B}" dt="2020-08-10T14:13:04.566" v="17276" actId="20577"/>
        <pc:sldMkLst>
          <pc:docMk/>
          <pc:sldMk cId="2073090122" sldId="361"/>
        </pc:sldMkLst>
        <pc:spChg chg="mod ord">
          <ac:chgData name="Aria E Fiat" userId="d352dcc2-77e0-46ba-8182-897954ed3962" providerId="ADAL" clId="{56ED43F9-0E2E-0A4A-977A-8387EDA26E6B}" dt="2020-08-10T01:58:45.287" v="8552" actId="113"/>
          <ac:spMkLst>
            <pc:docMk/>
            <pc:sldMk cId="2073090122" sldId="361"/>
            <ac:spMk id="2" creationId="{F7DD9558-6290-4CF8-A823-182738817BA1}"/>
          </ac:spMkLst>
        </pc:spChg>
        <pc:spChg chg="del">
          <ac:chgData name="Aria E Fiat" userId="d352dcc2-77e0-46ba-8182-897954ed3962" providerId="ADAL" clId="{56ED43F9-0E2E-0A4A-977A-8387EDA26E6B}" dt="2020-08-10T01:34:23.298" v="7793" actId="478"/>
          <ac:spMkLst>
            <pc:docMk/>
            <pc:sldMk cId="2073090122" sldId="361"/>
            <ac:spMk id="3" creationId="{82414F22-B8D2-4934-8D17-F9E71CF8BF64}"/>
          </ac:spMkLst>
        </pc:spChg>
        <pc:spChg chg="add mod">
          <ac:chgData name="Aria E Fiat" userId="d352dcc2-77e0-46ba-8182-897954ed3962" providerId="ADAL" clId="{56ED43F9-0E2E-0A4A-977A-8387EDA26E6B}" dt="2020-08-10T01:48:38.890" v="8076" actId="207"/>
          <ac:spMkLst>
            <pc:docMk/>
            <pc:sldMk cId="2073090122" sldId="361"/>
            <ac:spMk id="6" creationId="{BDDE224F-DE88-2A41-9C59-7EE8538FC2E6}"/>
          </ac:spMkLst>
        </pc:spChg>
        <pc:spChg chg="add">
          <ac:chgData name="Aria E Fiat" userId="d352dcc2-77e0-46ba-8182-897954ed3962" providerId="ADAL" clId="{56ED43F9-0E2E-0A4A-977A-8387EDA26E6B}" dt="2020-08-10T01:47:47.349" v="8000" actId="26606"/>
          <ac:spMkLst>
            <pc:docMk/>
            <pc:sldMk cId="2073090122" sldId="361"/>
            <ac:spMk id="10" creationId="{0671A8AE-40A1-4631-A6B8-581AFF065482}"/>
          </ac:spMkLst>
        </pc:spChg>
        <pc:spChg chg="add">
          <ac:chgData name="Aria E Fiat" userId="d352dcc2-77e0-46ba-8182-897954ed3962" providerId="ADAL" clId="{56ED43F9-0E2E-0A4A-977A-8387EDA26E6B}" dt="2020-08-10T01:47:47.349" v="8000" actId="26606"/>
          <ac:spMkLst>
            <pc:docMk/>
            <pc:sldMk cId="2073090122" sldId="361"/>
            <ac:spMk id="12" creationId="{AB58EF07-17C2-48CF-ABB0-EEF1F17CB8F0}"/>
          </ac:spMkLst>
        </pc:spChg>
        <pc:spChg chg="add">
          <ac:chgData name="Aria E Fiat" userId="d352dcc2-77e0-46ba-8182-897954ed3962" providerId="ADAL" clId="{56ED43F9-0E2E-0A4A-977A-8387EDA26E6B}" dt="2020-08-10T01:47:47.349" v="8000" actId="26606"/>
          <ac:spMkLst>
            <pc:docMk/>
            <pc:sldMk cId="2073090122" sldId="361"/>
            <ac:spMk id="14" creationId="{AF2F604E-43BE-4DC3-B983-E071523364F8}"/>
          </ac:spMkLst>
        </pc:spChg>
        <pc:spChg chg="add">
          <ac:chgData name="Aria E Fiat" userId="d352dcc2-77e0-46ba-8182-897954ed3962" providerId="ADAL" clId="{56ED43F9-0E2E-0A4A-977A-8387EDA26E6B}" dt="2020-08-10T01:47:47.349" v="8000" actId="26606"/>
          <ac:spMkLst>
            <pc:docMk/>
            <pc:sldMk cId="2073090122" sldId="361"/>
            <ac:spMk id="16" creationId="{08C9B587-E65E-4B52-B37C-ABEBB6E87928}"/>
          </ac:spMkLst>
        </pc:spChg>
        <pc:picChg chg="add del mod modCrop">
          <ac:chgData name="Aria E Fiat" userId="d352dcc2-77e0-46ba-8182-897954ed3962" providerId="ADAL" clId="{56ED43F9-0E2E-0A4A-977A-8387EDA26E6B}" dt="2020-08-10T01:46:52.074" v="7993" actId="478"/>
          <ac:picMkLst>
            <pc:docMk/>
            <pc:sldMk cId="2073090122" sldId="361"/>
            <ac:picMk id="4" creationId="{4684AD94-F4E1-AC42-9F05-0268B6AE8F96}"/>
          </ac:picMkLst>
        </pc:picChg>
        <pc:picChg chg="add mod">
          <ac:chgData name="Aria E Fiat" userId="d352dcc2-77e0-46ba-8182-897954ed3962" providerId="ADAL" clId="{56ED43F9-0E2E-0A4A-977A-8387EDA26E6B}" dt="2020-08-10T01:47:47.349" v="8000" actId="26606"/>
          <ac:picMkLst>
            <pc:docMk/>
            <pc:sldMk cId="2073090122" sldId="361"/>
            <ac:picMk id="5" creationId="{6BEA7A58-82E2-A444-8841-7266A01FEE66}"/>
          </ac:picMkLst>
        </pc:picChg>
      </pc:sldChg>
      <pc:sldChg chg="addSp delSp modSp mod modNotesTx">
        <pc:chgData name="Aria E Fiat" userId="d352dcc2-77e0-46ba-8182-897954ed3962" providerId="ADAL" clId="{56ED43F9-0E2E-0A4A-977A-8387EDA26E6B}" dt="2020-08-10T18:59:35.023" v="23115" actId="20577"/>
        <pc:sldMkLst>
          <pc:docMk/>
          <pc:sldMk cId="987702372" sldId="362"/>
        </pc:sldMkLst>
        <pc:spChg chg="del">
          <ac:chgData name="Aria E Fiat" userId="d352dcc2-77e0-46ba-8182-897954ed3962" providerId="ADAL" clId="{56ED43F9-0E2E-0A4A-977A-8387EDA26E6B}" dt="2020-08-10T18:40:24.528" v="22718" actId="478"/>
          <ac:spMkLst>
            <pc:docMk/>
            <pc:sldMk cId="987702372" sldId="362"/>
            <ac:spMk id="2" creationId="{5D929E3B-E79D-4F49-80F1-BE674AF9305F}"/>
          </ac:spMkLst>
        </pc:spChg>
        <pc:spChg chg="mod">
          <ac:chgData name="Aria E Fiat" userId="d352dcc2-77e0-46ba-8182-897954ed3962" providerId="ADAL" clId="{56ED43F9-0E2E-0A4A-977A-8387EDA26E6B}" dt="2020-08-10T18:41:05.421" v="22724" actId="122"/>
          <ac:spMkLst>
            <pc:docMk/>
            <pc:sldMk cId="987702372" sldId="362"/>
            <ac:spMk id="3" creationId="{35749453-7FED-4912-AE64-E3379A29F740}"/>
          </ac:spMkLst>
        </pc:spChg>
        <pc:spChg chg="add mod">
          <ac:chgData name="Aria E Fiat" userId="d352dcc2-77e0-46ba-8182-897954ed3962" providerId="ADAL" clId="{56ED43F9-0E2E-0A4A-977A-8387EDA26E6B}" dt="2020-08-10T18:40:47.527" v="22721" actId="14100"/>
          <ac:spMkLst>
            <pc:docMk/>
            <pc:sldMk cId="987702372" sldId="362"/>
            <ac:spMk id="6" creationId="{81A23691-9691-6242-9B87-B047E9229BAB}"/>
          </ac:spMkLst>
        </pc:spChg>
        <pc:spChg chg="add del mod">
          <ac:chgData name="Aria E Fiat" userId="d352dcc2-77e0-46ba-8182-897954ed3962" providerId="ADAL" clId="{56ED43F9-0E2E-0A4A-977A-8387EDA26E6B}" dt="2020-08-10T18:40:27.361" v="22719" actId="478"/>
          <ac:spMkLst>
            <pc:docMk/>
            <pc:sldMk cId="987702372" sldId="362"/>
            <ac:spMk id="8" creationId="{F620FABF-BCB7-D64C-BA95-860CD702F477}"/>
          </ac:spMkLst>
        </pc:spChg>
        <pc:picChg chg="add mod">
          <ac:chgData name="Aria E Fiat" userId="d352dcc2-77e0-46ba-8182-897954ed3962" providerId="ADAL" clId="{56ED43F9-0E2E-0A4A-977A-8387EDA26E6B}" dt="2020-08-10T18:39:44.562" v="22704" actId="1076"/>
          <ac:picMkLst>
            <pc:docMk/>
            <pc:sldMk cId="987702372" sldId="362"/>
            <ac:picMk id="5" creationId="{24D24610-8339-A948-9B58-11A95238FC0E}"/>
          </ac:picMkLst>
        </pc:picChg>
      </pc:sldChg>
      <pc:sldChg chg="del modNotesTx">
        <pc:chgData name="Aria E Fiat" userId="d352dcc2-77e0-46ba-8182-897954ed3962" providerId="ADAL" clId="{56ED43F9-0E2E-0A4A-977A-8387EDA26E6B}" dt="2020-08-10T18:34:40.271" v="22487" actId="2696"/>
        <pc:sldMkLst>
          <pc:docMk/>
          <pc:sldMk cId="2559194500" sldId="363"/>
        </pc:sldMkLst>
      </pc:sldChg>
      <pc:sldChg chg="addSp delSp modSp add mod ord">
        <pc:chgData name="Aria E Fiat" userId="d352dcc2-77e0-46ba-8182-897954ed3962" providerId="ADAL" clId="{56ED43F9-0E2E-0A4A-977A-8387EDA26E6B}" dt="2020-08-10T02:16:30.737" v="8647"/>
        <pc:sldMkLst>
          <pc:docMk/>
          <pc:sldMk cId="337231798" sldId="364"/>
        </pc:sldMkLst>
        <pc:spChg chg="mod">
          <ac:chgData name="Aria E Fiat" userId="d352dcc2-77e0-46ba-8182-897954ed3962" providerId="ADAL" clId="{56ED43F9-0E2E-0A4A-977A-8387EDA26E6B}" dt="2020-08-09T20:05:41.293" v="3390" actId="1076"/>
          <ac:spMkLst>
            <pc:docMk/>
            <pc:sldMk cId="337231798" sldId="364"/>
            <ac:spMk id="20" creationId="{CA894CA8-B5B9-6541-A370-6362DD72AAD7}"/>
          </ac:spMkLst>
        </pc:spChg>
        <pc:spChg chg="mod">
          <ac:chgData name="Aria E Fiat" userId="d352dcc2-77e0-46ba-8182-897954ed3962" providerId="ADAL" clId="{56ED43F9-0E2E-0A4A-977A-8387EDA26E6B}" dt="2020-08-09T20:05:54.863" v="3432" actId="20577"/>
          <ac:spMkLst>
            <pc:docMk/>
            <pc:sldMk cId="337231798" sldId="364"/>
            <ac:spMk id="31" creationId="{7E496DB4-D768-534A-9F2F-0B2D2AD1BA25}"/>
          </ac:spMkLst>
        </pc:spChg>
        <pc:grpChg chg="del">
          <ac:chgData name="Aria E Fiat" userId="d352dcc2-77e0-46ba-8182-897954ed3962" providerId="ADAL" clId="{56ED43F9-0E2E-0A4A-977A-8387EDA26E6B}" dt="2020-08-09T20:05:16.346" v="3386" actId="478"/>
          <ac:grpSpMkLst>
            <pc:docMk/>
            <pc:sldMk cId="337231798" sldId="364"/>
            <ac:grpSpMk id="32" creationId="{F85F7E99-AF7C-5847-80A5-4B5A8E0F83EA}"/>
          </ac:grpSpMkLst>
        </pc:grpChg>
        <pc:grpChg chg="del">
          <ac:chgData name="Aria E Fiat" userId="d352dcc2-77e0-46ba-8182-897954ed3962" providerId="ADAL" clId="{56ED43F9-0E2E-0A4A-977A-8387EDA26E6B}" dt="2020-08-09T20:05:16.346" v="3386" actId="478"/>
          <ac:grpSpMkLst>
            <pc:docMk/>
            <pc:sldMk cId="337231798" sldId="364"/>
            <ac:grpSpMk id="33" creationId="{0F03E73C-DB74-A945-BA3D-1EDC5D37862C}"/>
          </ac:grpSpMkLst>
        </pc:grpChg>
        <pc:grpChg chg="mod">
          <ac:chgData name="Aria E Fiat" userId="d352dcc2-77e0-46ba-8182-897954ed3962" providerId="ADAL" clId="{56ED43F9-0E2E-0A4A-977A-8387EDA26E6B}" dt="2020-08-09T20:05:30.971" v="3388" actId="1076"/>
          <ac:grpSpMkLst>
            <pc:docMk/>
            <pc:sldMk cId="337231798" sldId="364"/>
            <ac:grpSpMk id="34" creationId="{3F4ECBB5-6A98-B54B-B751-B0D4128B16DE}"/>
          </ac:grpSpMkLst>
        </pc:grpChg>
        <pc:grpChg chg="mod">
          <ac:chgData name="Aria E Fiat" userId="d352dcc2-77e0-46ba-8182-897954ed3962" providerId="ADAL" clId="{56ED43F9-0E2E-0A4A-977A-8387EDA26E6B}" dt="2020-08-09T20:05:30.971" v="3388" actId="1076"/>
          <ac:grpSpMkLst>
            <pc:docMk/>
            <pc:sldMk cId="337231798" sldId="364"/>
            <ac:grpSpMk id="35" creationId="{9C90FCBE-C592-C343-B7E0-73BB5D66E52B}"/>
          </ac:grpSpMkLst>
        </pc:grpChg>
        <pc:grpChg chg="del mod">
          <ac:chgData name="Aria E Fiat" userId="d352dcc2-77e0-46ba-8182-897954ed3962" providerId="ADAL" clId="{56ED43F9-0E2E-0A4A-977A-8387EDA26E6B}" dt="2020-08-09T20:06:53.480" v="3435" actId="478"/>
          <ac:grpSpMkLst>
            <pc:docMk/>
            <pc:sldMk cId="337231798" sldId="364"/>
            <ac:grpSpMk id="57" creationId="{06A95DB3-8F8F-FC49-AF5B-EB8339985311}"/>
          </ac:grpSpMkLst>
        </pc:grpChg>
        <pc:picChg chg="add mod">
          <ac:chgData name="Aria E Fiat" userId="d352dcc2-77e0-46ba-8182-897954ed3962" providerId="ADAL" clId="{56ED43F9-0E2E-0A4A-977A-8387EDA26E6B}" dt="2020-08-09T20:07:05.802" v="3439" actId="1076"/>
          <ac:picMkLst>
            <pc:docMk/>
            <pc:sldMk cId="337231798" sldId="364"/>
            <ac:picMk id="3" creationId="{982980F4-D76E-2747-A306-8536CC961787}"/>
          </ac:picMkLst>
        </pc:picChg>
        <pc:picChg chg="del">
          <ac:chgData name="Aria E Fiat" userId="d352dcc2-77e0-46ba-8182-897954ed3962" providerId="ADAL" clId="{56ED43F9-0E2E-0A4A-977A-8387EDA26E6B}" dt="2020-08-09T20:05:18.149" v="3387" actId="478"/>
          <ac:picMkLst>
            <pc:docMk/>
            <pc:sldMk cId="337231798" sldId="364"/>
            <ac:picMk id="46" creationId="{02F9F159-FA80-9F4F-9A46-DBEBEBC6BC68}"/>
          </ac:picMkLst>
        </pc:picChg>
        <pc:picChg chg="mod">
          <ac:chgData name="Aria E Fiat" userId="d352dcc2-77e0-46ba-8182-897954ed3962" providerId="ADAL" clId="{56ED43F9-0E2E-0A4A-977A-8387EDA26E6B}" dt="2020-08-09T20:05:30.971" v="3388" actId="1076"/>
          <ac:picMkLst>
            <pc:docMk/>
            <pc:sldMk cId="337231798" sldId="364"/>
            <ac:picMk id="48" creationId="{3ADF8870-1C4B-154F-8AD3-C07276FC865D}"/>
          </ac:picMkLst>
        </pc:picChg>
        <pc:cxnChg chg="del mod">
          <ac:chgData name="Aria E Fiat" userId="d352dcc2-77e0-46ba-8182-897954ed3962" providerId="ADAL" clId="{56ED43F9-0E2E-0A4A-977A-8387EDA26E6B}" dt="2020-08-09T20:06:56.308" v="3436" actId="478"/>
          <ac:cxnSpMkLst>
            <pc:docMk/>
            <pc:sldMk cId="337231798" sldId="364"/>
            <ac:cxnSpMk id="59" creationId="{9923CAD7-4AF5-B349-AA24-6AF5DCA0D670}"/>
          </ac:cxnSpMkLst>
        </pc:cxnChg>
      </pc:sldChg>
      <pc:sldChg chg="addSp delSp modSp mod">
        <pc:chgData name="Aria E Fiat" userId="d352dcc2-77e0-46ba-8182-897954ed3962" providerId="ADAL" clId="{56ED43F9-0E2E-0A4A-977A-8387EDA26E6B}" dt="2020-08-10T18:34:27.738" v="22486" actId="1076"/>
        <pc:sldMkLst>
          <pc:docMk/>
          <pc:sldMk cId="1228567355" sldId="365"/>
        </pc:sldMkLst>
        <pc:spChg chg="del">
          <ac:chgData name="Aria E Fiat" userId="d352dcc2-77e0-46ba-8182-897954ed3962" providerId="ADAL" clId="{56ED43F9-0E2E-0A4A-977A-8387EDA26E6B}" dt="2020-08-10T18:28:51.845" v="22343" actId="478"/>
          <ac:spMkLst>
            <pc:docMk/>
            <pc:sldMk cId="1228567355" sldId="365"/>
            <ac:spMk id="2" creationId="{16633488-4034-4993-9469-4B06E57EBC36}"/>
          </ac:spMkLst>
        </pc:spChg>
        <pc:spChg chg="del">
          <ac:chgData name="Aria E Fiat" userId="d352dcc2-77e0-46ba-8182-897954ed3962" providerId="ADAL" clId="{56ED43F9-0E2E-0A4A-977A-8387EDA26E6B}" dt="2020-08-10T18:28:15.621" v="22337" actId="478"/>
          <ac:spMkLst>
            <pc:docMk/>
            <pc:sldMk cId="1228567355" sldId="365"/>
            <ac:spMk id="3" creationId="{A609A1F4-F611-4D78-845B-1675F4E9CB6E}"/>
          </ac:spMkLst>
        </pc:spChg>
        <pc:spChg chg="add mod">
          <ac:chgData name="Aria E Fiat" userId="d352dcc2-77e0-46ba-8182-897954ed3962" providerId="ADAL" clId="{56ED43F9-0E2E-0A4A-977A-8387EDA26E6B}" dt="2020-08-10T18:32:34.169" v="22450" actId="20577"/>
          <ac:spMkLst>
            <pc:docMk/>
            <pc:sldMk cId="1228567355" sldId="365"/>
            <ac:spMk id="4" creationId="{4437B5A7-42D2-F641-BBCF-D9902CDBB35F}"/>
          </ac:spMkLst>
        </pc:spChg>
        <pc:spChg chg="add mod">
          <ac:chgData name="Aria E Fiat" userId="d352dcc2-77e0-46ba-8182-897954ed3962" providerId="ADAL" clId="{56ED43F9-0E2E-0A4A-977A-8387EDA26E6B}" dt="2020-08-10T18:32:39.919" v="22454" actId="404"/>
          <ac:spMkLst>
            <pc:docMk/>
            <pc:sldMk cId="1228567355" sldId="365"/>
            <ac:spMk id="5" creationId="{FF68A121-AD8E-C742-B785-300353B43374}"/>
          </ac:spMkLst>
        </pc:spChg>
        <pc:spChg chg="add mod">
          <ac:chgData name="Aria E Fiat" userId="d352dcc2-77e0-46ba-8182-897954ed3962" providerId="ADAL" clId="{56ED43F9-0E2E-0A4A-977A-8387EDA26E6B}" dt="2020-08-10T18:32:17.395" v="22439" actId="404"/>
          <ac:spMkLst>
            <pc:docMk/>
            <pc:sldMk cId="1228567355" sldId="365"/>
            <ac:spMk id="6" creationId="{059CA74D-3ADB-DC4B-AA7E-A63DAF382ED3}"/>
          </ac:spMkLst>
        </pc:spChg>
        <pc:spChg chg="add mod">
          <ac:chgData name="Aria E Fiat" userId="d352dcc2-77e0-46ba-8182-897954ed3962" providerId="ADAL" clId="{56ED43F9-0E2E-0A4A-977A-8387EDA26E6B}" dt="2020-08-10T18:32:37.130" v="22452" actId="404"/>
          <ac:spMkLst>
            <pc:docMk/>
            <pc:sldMk cId="1228567355" sldId="365"/>
            <ac:spMk id="7" creationId="{4E63671C-CBC3-9645-8755-7CED08F6159F}"/>
          </ac:spMkLst>
        </pc:spChg>
        <pc:spChg chg="add mod">
          <ac:chgData name="Aria E Fiat" userId="d352dcc2-77e0-46ba-8182-897954ed3962" providerId="ADAL" clId="{56ED43F9-0E2E-0A4A-977A-8387EDA26E6B}" dt="2020-08-10T18:32:15.111" v="22437" actId="404"/>
          <ac:spMkLst>
            <pc:docMk/>
            <pc:sldMk cId="1228567355" sldId="365"/>
            <ac:spMk id="8" creationId="{7E6AF17D-1FA5-8D47-8F5F-B1C6328C3126}"/>
          </ac:spMkLst>
        </pc:spChg>
        <pc:spChg chg="add del mod">
          <ac:chgData name="Aria E Fiat" userId="d352dcc2-77e0-46ba-8182-897954ed3962" providerId="ADAL" clId="{56ED43F9-0E2E-0A4A-977A-8387EDA26E6B}" dt="2020-08-10T18:28:54.917" v="22345" actId="478"/>
          <ac:spMkLst>
            <pc:docMk/>
            <pc:sldMk cId="1228567355" sldId="365"/>
            <ac:spMk id="10" creationId="{3A12C996-BA57-BE49-900C-1CCB5E5B0EE1}"/>
          </ac:spMkLst>
        </pc:spChg>
        <pc:spChg chg="add mod">
          <ac:chgData name="Aria E Fiat" userId="d352dcc2-77e0-46ba-8182-897954ed3962" providerId="ADAL" clId="{56ED43F9-0E2E-0A4A-977A-8387EDA26E6B}" dt="2020-08-10T18:32:11.571" v="22435" actId="403"/>
          <ac:spMkLst>
            <pc:docMk/>
            <pc:sldMk cId="1228567355" sldId="365"/>
            <ac:spMk id="11" creationId="{31187BFA-063D-A74A-93B6-472EE8E5B87E}"/>
          </ac:spMkLst>
        </pc:spChg>
        <pc:spChg chg="add mod">
          <ac:chgData name="Aria E Fiat" userId="d352dcc2-77e0-46ba-8182-897954ed3962" providerId="ADAL" clId="{56ED43F9-0E2E-0A4A-977A-8387EDA26E6B}" dt="2020-08-10T18:34:27.738" v="22486" actId="1076"/>
          <ac:spMkLst>
            <pc:docMk/>
            <pc:sldMk cId="1228567355" sldId="365"/>
            <ac:spMk id="12" creationId="{12213DEA-166B-584C-A278-42CE2EF55CCC}"/>
          </ac:spMkLst>
        </pc:spChg>
      </pc:sldChg>
      <pc:sldChg chg="addSp delSp modSp add mod ord">
        <pc:chgData name="Aria E Fiat" userId="d352dcc2-77e0-46ba-8182-897954ed3962" providerId="ADAL" clId="{56ED43F9-0E2E-0A4A-977A-8387EDA26E6B}" dt="2020-08-09T20:14:12.273" v="3580" actId="14100"/>
        <pc:sldMkLst>
          <pc:docMk/>
          <pc:sldMk cId="1043206762" sldId="366"/>
        </pc:sldMkLst>
        <pc:spChg chg="mod">
          <ac:chgData name="Aria E Fiat" userId="d352dcc2-77e0-46ba-8182-897954ed3962" providerId="ADAL" clId="{56ED43F9-0E2E-0A4A-977A-8387EDA26E6B}" dt="2020-08-09T20:08:40.320" v="3455" actId="20577"/>
          <ac:spMkLst>
            <pc:docMk/>
            <pc:sldMk cId="1043206762" sldId="366"/>
            <ac:spMk id="28" creationId="{275704F9-1F8C-F445-B8DC-117A986432EB}"/>
          </ac:spMkLst>
        </pc:spChg>
        <pc:spChg chg="mod">
          <ac:chgData name="Aria E Fiat" userId="d352dcc2-77e0-46ba-8182-897954ed3962" providerId="ADAL" clId="{56ED43F9-0E2E-0A4A-977A-8387EDA26E6B}" dt="2020-08-09T20:10:09.108" v="3498" actId="1076"/>
          <ac:spMkLst>
            <pc:docMk/>
            <pc:sldMk cId="1043206762" sldId="366"/>
            <ac:spMk id="29" creationId="{841CDF7B-FFCE-1449-82EF-8CD4B23248F3}"/>
          </ac:spMkLst>
        </pc:spChg>
        <pc:spChg chg="mod">
          <ac:chgData name="Aria E Fiat" userId="d352dcc2-77e0-46ba-8182-897954ed3962" providerId="ADAL" clId="{56ED43F9-0E2E-0A4A-977A-8387EDA26E6B}" dt="2020-08-09T20:10:59.647" v="3527" actId="20577"/>
          <ac:spMkLst>
            <pc:docMk/>
            <pc:sldMk cId="1043206762" sldId="366"/>
            <ac:spMk id="30" creationId="{C9AC0E7B-53EF-1144-A3FB-788989FDF677}"/>
          </ac:spMkLst>
        </pc:spChg>
        <pc:spChg chg="mod">
          <ac:chgData name="Aria E Fiat" userId="d352dcc2-77e0-46ba-8182-897954ed3962" providerId="ADAL" clId="{56ED43F9-0E2E-0A4A-977A-8387EDA26E6B}" dt="2020-08-09T20:11:10.357" v="3550" actId="20577"/>
          <ac:spMkLst>
            <pc:docMk/>
            <pc:sldMk cId="1043206762" sldId="366"/>
            <ac:spMk id="31" creationId="{7E496DB4-D768-534A-9F2F-0B2D2AD1BA25}"/>
          </ac:spMkLst>
        </pc:spChg>
        <pc:grpChg chg="mod">
          <ac:chgData name="Aria E Fiat" userId="d352dcc2-77e0-46ba-8182-897954ed3962" providerId="ADAL" clId="{56ED43F9-0E2E-0A4A-977A-8387EDA26E6B}" dt="2020-08-09T20:10:45.904" v="3500" actId="1076"/>
          <ac:grpSpMkLst>
            <pc:docMk/>
            <pc:sldMk cId="1043206762" sldId="366"/>
            <ac:grpSpMk id="34" creationId="{3F4ECBB5-6A98-B54B-B751-B0D4128B16DE}"/>
          </ac:grpSpMkLst>
        </pc:grpChg>
        <pc:grpChg chg="del">
          <ac:chgData name="Aria E Fiat" userId="d352dcc2-77e0-46ba-8182-897954ed3962" providerId="ADAL" clId="{56ED43F9-0E2E-0A4A-977A-8387EDA26E6B}" dt="2020-08-09T20:11:49.184" v="3554" actId="478"/>
          <ac:grpSpMkLst>
            <pc:docMk/>
            <pc:sldMk cId="1043206762" sldId="366"/>
            <ac:grpSpMk id="57" creationId="{06A95DB3-8F8F-FC49-AF5B-EB8339985311}"/>
          </ac:grpSpMkLst>
        </pc:grpChg>
        <pc:picChg chg="add mod">
          <ac:chgData name="Aria E Fiat" userId="d352dcc2-77e0-46ba-8182-897954ed3962" providerId="ADAL" clId="{56ED43F9-0E2E-0A4A-977A-8387EDA26E6B}" dt="2020-08-09T20:13:51.957" v="3579" actId="14100"/>
          <ac:picMkLst>
            <pc:docMk/>
            <pc:sldMk cId="1043206762" sldId="366"/>
            <ac:picMk id="3" creationId="{68391C92-345F-2E43-A00F-F9AE39A8E47B}"/>
          </ac:picMkLst>
        </pc:picChg>
        <pc:picChg chg="add mod">
          <ac:chgData name="Aria E Fiat" userId="d352dcc2-77e0-46ba-8182-897954ed3962" providerId="ADAL" clId="{56ED43F9-0E2E-0A4A-977A-8387EDA26E6B}" dt="2020-08-09T20:12:19.806" v="3564" actId="1076"/>
          <ac:picMkLst>
            <pc:docMk/>
            <pc:sldMk cId="1043206762" sldId="366"/>
            <ac:picMk id="5" creationId="{97D2C585-A1C6-3F4F-965C-CA3521692B82}"/>
          </ac:picMkLst>
        </pc:picChg>
        <pc:picChg chg="add mod">
          <ac:chgData name="Aria E Fiat" userId="d352dcc2-77e0-46ba-8182-897954ed3962" providerId="ADAL" clId="{56ED43F9-0E2E-0A4A-977A-8387EDA26E6B}" dt="2020-08-09T20:12:22.459" v="3565" actId="1076"/>
          <ac:picMkLst>
            <pc:docMk/>
            <pc:sldMk cId="1043206762" sldId="366"/>
            <ac:picMk id="7" creationId="{92BDAED2-5A1F-5D47-B398-7283CF5A2B93}"/>
          </ac:picMkLst>
        </pc:picChg>
        <pc:picChg chg="add mod">
          <ac:chgData name="Aria E Fiat" userId="d352dcc2-77e0-46ba-8182-897954ed3962" providerId="ADAL" clId="{56ED43F9-0E2E-0A4A-977A-8387EDA26E6B}" dt="2020-08-09T20:13:02.106" v="3574" actId="1076"/>
          <ac:picMkLst>
            <pc:docMk/>
            <pc:sldMk cId="1043206762" sldId="366"/>
            <ac:picMk id="23" creationId="{3F97CCC0-A004-3C49-8778-44C41DDC7E95}"/>
          </ac:picMkLst>
        </pc:picChg>
        <pc:picChg chg="add mod">
          <ac:chgData name="Aria E Fiat" userId="d352dcc2-77e0-46ba-8182-897954ed3962" providerId="ADAL" clId="{56ED43F9-0E2E-0A4A-977A-8387EDA26E6B}" dt="2020-08-09T20:14:12.273" v="3580" actId="14100"/>
          <ac:picMkLst>
            <pc:docMk/>
            <pc:sldMk cId="1043206762" sldId="366"/>
            <ac:picMk id="25" creationId="{0B05BFEC-BF62-BD44-897E-B90323B23D79}"/>
          </ac:picMkLst>
        </pc:picChg>
        <pc:picChg chg="del">
          <ac:chgData name="Aria E Fiat" userId="d352dcc2-77e0-46ba-8182-897954ed3962" providerId="ADAL" clId="{56ED43F9-0E2E-0A4A-977A-8387EDA26E6B}" dt="2020-08-09T20:09:01.019" v="3458" actId="478"/>
          <ac:picMkLst>
            <pc:docMk/>
            <pc:sldMk cId="1043206762" sldId="366"/>
            <ac:picMk id="44" creationId="{885C9CB7-94C5-B545-85A1-83700D7ED513}"/>
          </ac:picMkLst>
        </pc:picChg>
        <pc:picChg chg="del">
          <ac:chgData name="Aria E Fiat" userId="d352dcc2-77e0-46ba-8182-897954ed3962" providerId="ADAL" clId="{56ED43F9-0E2E-0A4A-977A-8387EDA26E6B}" dt="2020-08-09T20:13:38.707" v="3577" actId="478"/>
          <ac:picMkLst>
            <pc:docMk/>
            <pc:sldMk cId="1043206762" sldId="366"/>
            <ac:picMk id="46" creationId="{02F9F159-FA80-9F4F-9A46-DBEBEBC6BC68}"/>
          </ac:picMkLst>
        </pc:picChg>
        <pc:picChg chg="del">
          <ac:chgData name="Aria E Fiat" userId="d352dcc2-77e0-46ba-8182-897954ed3962" providerId="ADAL" clId="{56ED43F9-0E2E-0A4A-977A-8387EDA26E6B}" dt="2020-08-09T20:12:46.017" v="3568" actId="478"/>
          <ac:picMkLst>
            <pc:docMk/>
            <pc:sldMk cId="1043206762" sldId="366"/>
            <ac:picMk id="48" creationId="{3ADF8870-1C4B-154F-8AD3-C07276FC865D}"/>
          </ac:picMkLst>
        </pc:picChg>
        <pc:cxnChg chg="del">
          <ac:chgData name="Aria E Fiat" userId="d352dcc2-77e0-46ba-8182-897954ed3962" providerId="ADAL" clId="{56ED43F9-0E2E-0A4A-977A-8387EDA26E6B}" dt="2020-08-09T20:11:51.079" v="3555" actId="478"/>
          <ac:cxnSpMkLst>
            <pc:docMk/>
            <pc:sldMk cId="1043206762" sldId="366"/>
            <ac:cxnSpMk id="59" creationId="{9923CAD7-4AF5-B349-AA24-6AF5DCA0D670}"/>
          </ac:cxnSpMkLst>
        </pc:cxnChg>
      </pc:sldChg>
      <pc:sldChg chg="addSp delSp modSp mod ord">
        <pc:chgData name="Aria E Fiat" userId="d352dcc2-77e0-46ba-8182-897954ed3962" providerId="ADAL" clId="{56ED43F9-0E2E-0A4A-977A-8387EDA26E6B}" dt="2020-08-10T18:52:55.254" v="22989" actId="114"/>
        <pc:sldMkLst>
          <pc:docMk/>
          <pc:sldMk cId="2499151113" sldId="367"/>
        </pc:sldMkLst>
        <pc:spChg chg="mod">
          <ac:chgData name="Aria E Fiat" userId="d352dcc2-77e0-46ba-8182-897954ed3962" providerId="ADAL" clId="{56ED43F9-0E2E-0A4A-977A-8387EDA26E6B}" dt="2020-08-10T18:52:55.254" v="22989" actId="114"/>
          <ac:spMkLst>
            <pc:docMk/>
            <pc:sldMk cId="2499151113" sldId="367"/>
            <ac:spMk id="2" creationId="{EB9888F7-892D-439E-9F5B-D49F13B286DB}"/>
          </ac:spMkLst>
        </pc:spChg>
        <pc:spChg chg="del">
          <ac:chgData name="Aria E Fiat" userId="d352dcc2-77e0-46ba-8182-897954ed3962" providerId="ADAL" clId="{56ED43F9-0E2E-0A4A-977A-8387EDA26E6B}" dt="2020-08-10T13:26:50.079" v="16023" actId="478"/>
          <ac:spMkLst>
            <pc:docMk/>
            <pc:sldMk cId="2499151113" sldId="367"/>
            <ac:spMk id="3" creationId="{A363C37F-0DE8-4BAA-B683-89BF801953CA}"/>
          </ac:spMkLst>
        </pc:spChg>
        <pc:spChg chg="add mod">
          <ac:chgData name="Aria E Fiat" userId="d352dcc2-77e0-46ba-8182-897954ed3962" providerId="ADAL" clId="{56ED43F9-0E2E-0A4A-977A-8387EDA26E6B}" dt="2020-08-10T18:45:07.093" v="22926" actId="1076"/>
          <ac:spMkLst>
            <pc:docMk/>
            <pc:sldMk cId="2499151113" sldId="367"/>
            <ac:spMk id="17" creationId="{3FC94D8B-66C3-5941-9C97-0E255A7E2EBA}"/>
          </ac:spMkLst>
        </pc:spChg>
        <pc:grpChg chg="add mod">
          <ac:chgData name="Aria E Fiat" userId="d352dcc2-77e0-46ba-8182-897954ed3962" providerId="ADAL" clId="{56ED43F9-0E2E-0A4A-977A-8387EDA26E6B}" dt="2020-08-10T18:46:07.756" v="22972" actId="1076"/>
          <ac:grpSpMkLst>
            <pc:docMk/>
            <pc:sldMk cId="2499151113" sldId="367"/>
            <ac:grpSpMk id="14" creationId="{268EE232-8BAB-CC44-93CD-7FA2EFACB198}"/>
          </ac:grpSpMkLst>
        </pc:grpChg>
        <pc:picChg chg="add mod">
          <ac:chgData name="Aria E Fiat" userId="d352dcc2-77e0-46ba-8182-897954ed3962" providerId="ADAL" clId="{56ED43F9-0E2E-0A4A-977A-8387EDA26E6B}" dt="2020-08-10T18:46:03.219" v="22971" actId="1076"/>
          <ac:picMkLst>
            <pc:docMk/>
            <pc:sldMk cId="2499151113" sldId="367"/>
            <ac:picMk id="5" creationId="{A2F4FF33-C669-7D4A-B95E-C46F952DAF8A}"/>
          </ac:picMkLst>
        </pc:picChg>
        <pc:picChg chg="add mod">
          <ac:chgData name="Aria E Fiat" userId="d352dcc2-77e0-46ba-8182-897954ed3962" providerId="ADAL" clId="{56ED43F9-0E2E-0A4A-977A-8387EDA26E6B}" dt="2020-08-10T13:30:04.506" v="16054" actId="164"/>
          <ac:picMkLst>
            <pc:docMk/>
            <pc:sldMk cId="2499151113" sldId="367"/>
            <ac:picMk id="7" creationId="{410E2E18-4879-B245-919A-F032BA019F9F}"/>
          </ac:picMkLst>
        </pc:picChg>
        <pc:picChg chg="add mod">
          <ac:chgData name="Aria E Fiat" userId="d352dcc2-77e0-46ba-8182-897954ed3962" providerId="ADAL" clId="{56ED43F9-0E2E-0A4A-977A-8387EDA26E6B}" dt="2020-08-10T18:46:27.957" v="22976" actId="1076"/>
          <ac:picMkLst>
            <pc:docMk/>
            <pc:sldMk cId="2499151113" sldId="367"/>
            <ac:picMk id="16" creationId="{DBD29F33-1D29-FE43-B9AE-C33BA1D72612}"/>
          </ac:picMkLst>
        </pc:picChg>
        <pc:picChg chg="add mod">
          <ac:chgData name="Aria E Fiat" userId="d352dcc2-77e0-46ba-8182-897954ed3962" providerId="ADAL" clId="{56ED43F9-0E2E-0A4A-977A-8387EDA26E6B}" dt="2020-08-10T18:46:18.860" v="22974" actId="1076"/>
          <ac:picMkLst>
            <pc:docMk/>
            <pc:sldMk cId="2499151113" sldId="367"/>
            <ac:picMk id="19" creationId="{A3E2AE68-8DB5-F54E-8A45-06DB8ADC7CB6}"/>
          </ac:picMkLst>
        </pc:picChg>
        <pc:inkChg chg="add del">
          <ac:chgData name="Aria E Fiat" userId="d352dcc2-77e0-46ba-8182-897954ed3962" providerId="ADAL" clId="{56ED43F9-0E2E-0A4A-977A-8387EDA26E6B}" dt="2020-08-10T13:28:36.393" v="16040" actId="9405"/>
          <ac:inkMkLst>
            <pc:docMk/>
            <pc:sldMk cId="2499151113" sldId="367"/>
            <ac:inkMk id="8" creationId="{AC35C2BD-AD76-6048-A16C-84A40A75955A}"/>
          </ac:inkMkLst>
        </pc:inkChg>
        <pc:inkChg chg="add del">
          <ac:chgData name="Aria E Fiat" userId="d352dcc2-77e0-46ba-8182-897954ed3962" providerId="ADAL" clId="{56ED43F9-0E2E-0A4A-977A-8387EDA26E6B}" dt="2020-08-10T13:29:04.372" v="16044" actId="9405"/>
          <ac:inkMkLst>
            <pc:docMk/>
            <pc:sldMk cId="2499151113" sldId="367"/>
            <ac:inkMk id="9" creationId="{811BCCFA-473D-BA41-BDC6-852254B4F02F}"/>
          </ac:inkMkLst>
        </pc:inkChg>
        <pc:inkChg chg="add del">
          <ac:chgData name="Aria E Fiat" userId="d352dcc2-77e0-46ba-8182-897954ed3962" providerId="ADAL" clId="{56ED43F9-0E2E-0A4A-977A-8387EDA26E6B}" dt="2020-08-10T13:29:02.830" v="16043" actId="9405"/>
          <ac:inkMkLst>
            <pc:docMk/>
            <pc:sldMk cId="2499151113" sldId="367"/>
            <ac:inkMk id="10" creationId="{92EAC4C0-DDDC-1946-91AE-982FDC6A3A87}"/>
          </ac:inkMkLst>
        </pc:inkChg>
        <pc:inkChg chg="add del">
          <ac:chgData name="Aria E Fiat" userId="d352dcc2-77e0-46ba-8182-897954ed3962" providerId="ADAL" clId="{56ED43F9-0E2E-0A4A-977A-8387EDA26E6B}" dt="2020-08-10T13:29:13.553" v="16046" actId="9405"/>
          <ac:inkMkLst>
            <pc:docMk/>
            <pc:sldMk cId="2499151113" sldId="367"/>
            <ac:inkMk id="11" creationId="{63E168A1-8EF8-EF41-B50D-ECE11793A5F9}"/>
          </ac:inkMkLst>
        </pc:inkChg>
        <pc:inkChg chg="add del">
          <ac:chgData name="Aria E Fiat" userId="d352dcc2-77e0-46ba-8182-897954ed3962" providerId="ADAL" clId="{56ED43F9-0E2E-0A4A-977A-8387EDA26E6B}" dt="2020-08-10T13:29:21.268" v="16048" actId="9405"/>
          <ac:inkMkLst>
            <pc:docMk/>
            <pc:sldMk cId="2499151113" sldId="367"/>
            <ac:inkMk id="12" creationId="{45BA94F7-E21B-224F-AA84-C5AF116EB3EF}"/>
          </ac:inkMkLst>
        </pc:inkChg>
        <pc:inkChg chg="add mod">
          <ac:chgData name="Aria E Fiat" userId="d352dcc2-77e0-46ba-8182-897954ed3962" providerId="ADAL" clId="{56ED43F9-0E2E-0A4A-977A-8387EDA26E6B}" dt="2020-08-10T13:30:04.506" v="16054" actId="164"/>
          <ac:inkMkLst>
            <pc:docMk/>
            <pc:sldMk cId="2499151113" sldId="367"/>
            <ac:inkMk id="13" creationId="{1A9843AD-5D28-C344-986A-8F225545C140}"/>
          </ac:inkMkLst>
        </pc:inkChg>
      </pc:sldChg>
      <pc:sldChg chg="addSp delSp modSp mod">
        <pc:chgData name="Aria E Fiat" userId="d352dcc2-77e0-46ba-8182-897954ed3962" providerId="ADAL" clId="{56ED43F9-0E2E-0A4A-977A-8387EDA26E6B}" dt="2020-08-10T18:43:33.371" v="22867" actId="1076"/>
        <pc:sldMkLst>
          <pc:docMk/>
          <pc:sldMk cId="3056143259" sldId="368"/>
        </pc:sldMkLst>
        <pc:spChg chg="del">
          <ac:chgData name="Aria E Fiat" userId="d352dcc2-77e0-46ba-8182-897954ed3962" providerId="ADAL" clId="{56ED43F9-0E2E-0A4A-977A-8387EDA26E6B}" dt="2020-08-10T18:41:23.338" v="22725" actId="478"/>
          <ac:spMkLst>
            <pc:docMk/>
            <pc:sldMk cId="3056143259" sldId="368"/>
            <ac:spMk id="3" creationId="{ADF062DD-13BA-4209-AAB5-48389BA38DDD}"/>
          </ac:spMkLst>
        </pc:spChg>
        <pc:spChg chg="add mod">
          <ac:chgData name="Aria E Fiat" userId="d352dcc2-77e0-46ba-8182-897954ed3962" providerId="ADAL" clId="{56ED43F9-0E2E-0A4A-977A-8387EDA26E6B}" dt="2020-08-10T18:42:42.223" v="22744" actId="1076"/>
          <ac:spMkLst>
            <pc:docMk/>
            <pc:sldMk cId="3056143259" sldId="368"/>
            <ac:spMk id="5" creationId="{A96E230E-720A-2D42-B613-85AFE4035C4C}"/>
          </ac:spMkLst>
        </pc:spChg>
        <pc:spChg chg="add mod">
          <ac:chgData name="Aria E Fiat" userId="d352dcc2-77e0-46ba-8182-897954ed3962" providerId="ADAL" clId="{56ED43F9-0E2E-0A4A-977A-8387EDA26E6B}" dt="2020-08-10T18:43:33.371" v="22867" actId="1076"/>
          <ac:spMkLst>
            <pc:docMk/>
            <pc:sldMk cId="3056143259" sldId="368"/>
            <ac:spMk id="6" creationId="{5002DA79-AB47-3743-BA65-1460031E0D24}"/>
          </ac:spMkLst>
        </pc:spChg>
        <pc:picChg chg="add mod">
          <ac:chgData name="Aria E Fiat" userId="d352dcc2-77e0-46ba-8182-897954ed3962" providerId="ADAL" clId="{56ED43F9-0E2E-0A4A-977A-8387EDA26E6B}" dt="2020-08-10T18:41:42.922" v="22731" actId="1076"/>
          <ac:picMkLst>
            <pc:docMk/>
            <pc:sldMk cId="3056143259" sldId="368"/>
            <ac:picMk id="4" creationId="{A414150E-58AC-E642-9C29-45AFCFC0AAE2}"/>
          </ac:picMkLst>
        </pc:picChg>
      </pc:sldChg>
      <pc:sldChg chg="add ord">
        <pc:chgData name="Aria E Fiat" userId="d352dcc2-77e0-46ba-8182-897954ed3962" providerId="ADAL" clId="{56ED43F9-0E2E-0A4A-977A-8387EDA26E6B}" dt="2020-08-09T20:02:49.575" v="3380"/>
        <pc:sldMkLst>
          <pc:docMk/>
          <pc:sldMk cId="2686692184" sldId="369"/>
        </pc:sldMkLst>
      </pc:sldChg>
      <pc:sldChg chg="addSp delSp modSp mod delCm">
        <pc:chgData name="Aria E Fiat" userId="d352dcc2-77e0-46ba-8182-897954ed3962" providerId="ADAL" clId="{56ED43F9-0E2E-0A4A-977A-8387EDA26E6B}" dt="2020-08-10T17:51:41.299" v="20915" actId="14100"/>
        <pc:sldMkLst>
          <pc:docMk/>
          <pc:sldMk cId="2416130723" sldId="370"/>
        </pc:sldMkLst>
        <pc:spChg chg="del">
          <ac:chgData name="Aria E Fiat" userId="d352dcc2-77e0-46ba-8182-897954ed3962" providerId="ADAL" clId="{56ED43F9-0E2E-0A4A-977A-8387EDA26E6B}" dt="2020-08-10T17:46:27.881" v="20588" actId="478"/>
          <ac:spMkLst>
            <pc:docMk/>
            <pc:sldMk cId="2416130723" sldId="370"/>
            <ac:spMk id="2" creationId="{C0A43885-89DB-4291-8256-45D570FF9D68}"/>
          </ac:spMkLst>
        </pc:spChg>
        <pc:spChg chg="del">
          <ac:chgData name="Aria E Fiat" userId="d352dcc2-77e0-46ba-8182-897954ed3962" providerId="ADAL" clId="{56ED43F9-0E2E-0A4A-977A-8387EDA26E6B}" dt="2020-08-10T17:46:39.161" v="20592"/>
          <ac:spMkLst>
            <pc:docMk/>
            <pc:sldMk cId="2416130723" sldId="370"/>
            <ac:spMk id="3" creationId="{65434245-C7A7-4F39-B4C2-5DFF39FEEC76}"/>
          </ac:spMkLst>
        </pc:spChg>
        <pc:spChg chg="add del mod">
          <ac:chgData name="Aria E Fiat" userId="d352dcc2-77e0-46ba-8182-897954ed3962" providerId="ADAL" clId="{56ED43F9-0E2E-0A4A-977A-8387EDA26E6B}" dt="2020-08-10T17:46:29.069" v="20589" actId="478"/>
          <ac:spMkLst>
            <pc:docMk/>
            <pc:sldMk cId="2416130723" sldId="370"/>
            <ac:spMk id="5" creationId="{E8FF9E6B-80CB-1E4C-84DF-0E2EDF6F1EF0}"/>
          </ac:spMkLst>
        </pc:spChg>
        <pc:spChg chg="add mod">
          <ac:chgData name="Aria E Fiat" userId="d352dcc2-77e0-46ba-8182-897954ed3962" providerId="ADAL" clId="{56ED43F9-0E2E-0A4A-977A-8387EDA26E6B}" dt="2020-08-10T17:47:25.125" v="20601" actId="1076"/>
          <ac:spMkLst>
            <pc:docMk/>
            <pc:sldMk cId="2416130723" sldId="370"/>
            <ac:spMk id="8" creationId="{841A7227-4FD3-6A46-B475-E9A1FEBABAA1}"/>
          </ac:spMkLst>
        </pc:spChg>
        <pc:spChg chg="add mod">
          <ac:chgData name="Aria E Fiat" userId="d352dcc2-77e0-46ba-8182-897954ed3962" providerId="ADAL" clId="{56ED43F9-0E2E-0A4A-977A-8387EDA26E6B}" dt="2020-08-10T17:51:41.299" v="20915" actId="14100"/>
          <ac:spMkLst>
            <pc:docMk/>
            <pc:sldMk cId="2416130723" sldId="370"/>
            <ac:spMk id="9" creationId="{763A41E7-EE29-E144-9079-D1713B4FDF58}"/>
          </ac:spMkLst>
        </pc:spChg>
        <pc:picChg chg="add mod modCrop">
          <ac:chgData name="Aria E Fiat" userId="d352dcc2-77e0-46ba-8182-897954ed3962" providerId="ADAL" clId="{56ED43F9-0E2E-0A4A-977A-8387EDA26E6B}" dt="2020-08-10T17:47:10.651" v="20598" actId="732"/>
          <ac:picMkLst>
            <pc:docMk/>
            <pc:sldMk cId="2416130723" sldId="370"/>
            <ac:picMk id="7" creationId="{0E52E587-AAB3-754E-BFEE-6A1BA4F2CE55}"/>
          </ac:picMkLst>
        </pc:picChg>
      </pc:sldChg>
      <pc:sldChg chg="add ord">
        <pc:chgData name="Aria E Fiat" userId="d352dcc2-77e0-46ba-8182-897954ed3962" providerId="ADAL" clId="{56ED43F9-0E2E-0A4A-977A-8387EDA26E6B}" dt="2020-08-09T20:02:55.559" v="3382"/>
        <pc:sldMkLst>
          <pc:docMk/>
          <pc:sldMk cId="3647868457" sldId="371"/>
        </pc:sldMkLst>
      </pc:sldChg>
      <pc:sldChg chg="addSp delSp modSp mod setBg modNotesTx">
        <pc:chgData name="Aria E Fiat" userId="d352dcc2-77e0-46ba-8182-897954ed3962" providerId="ADAL" clId="{56ED43F9-0E2E-0A4A-977A-8387EDA26E6B}" dt="2020-08-10T16:09:16.009" v="19007" actId="20577"/>
        <pc:sldMkLst>
          <pc:docMk/>
          <pc:sldMk cId="567407854" sldId="372"/>
        </pc:sldMkLst>
        <pc:spChg chg="add del mod ord">
          <ac:chgData name="Aria E Fiat" userId="d352dcc2-77e0-46ba-8182-897954ed3962" providerId="ADAL" clId="{56ED43F9-0E2E-0A4A-977A-8387EDA26E6B}" dt="2020-08-10T15:16:55.968" v="18268" actId="1076"/>
          <ac:spMkLst>
            <pc:docMk/>
            <pc:sldMk cId="567407854" sldId="372"/>
            <ac:spMk id="2" creationId="{0C5DE8EC-39D9-45A9-87D6-75983DEA0334}"/>
          </ac:spMkLst>
        </pc:spChg>
        <pc:spChg chg="del">
          <ac:chgData name="Aria E Fiat" userId="d352dcc2-77e0-46ba-8182-897954ed3962" providerId="ADAL" clId="{56ED43F9-0E2E-0A4A-977A-8387EDA26E6B}" dt="2020-08-10T15:12:12.583" v="18229" actId="478"/>
          <ac:spMkLst>
            <pc:docMk/>
            <pc:sldMk cId="567407854" sldId="372"/>
            <ac:spMk id="3" creationId="{CEDE8C6D-B7E8-4F2A-8A19-C34D2083E966}"/>
          </ac:spMkLst>
        </pc:spChg>
        <pc:spChg chg="add del mod">
          <ac:chgData name="Aria E Fiat" userId="d352dcc2-77e0-46ba-8182-897954ed3962" providerId="ADAL" clId="{56ED43F9-0E2E-0A4A-977A-8387EDA26E6B}" dt="2020-08-10T15:12:09.814" v="18228" actId="478"/>
          <ac:spMkLst>
            <pc:docMk/>
            <pc:sldMk cId="567407854" sldId="372"/>
            <ac:spMk id="5" creationId="{DD8845D1-62C0-7B4E-A1C9-86212289D9CA}"/>
          </ac:spMkLst>
        </pc:spChg>
        <pc:spChg chg="add del">
          <ac:chgData name="Aria E Fiat" userId="d352dcc2-77e0-46ba-8182-897954ed3962" providerId="ADAL" clId="{56ED43F9-0E2E-0A4A-977A-8387EDA26E6B}" dt="2020-08-10T15:14:39.565" v="18244" actId="26606"/>
          <ac:spMkLst>
            <pc:docMk/>
            <pc:sldMk cId="567407854" sldId="372"/>
            <ac:spMk id="12" creationId="{6CCA5F87-1D1E-45CB-8D83-FC7EEFAD9935}"/>
          </ac:spMkLst>
        </pc:spChg>
        <pc:spChg chg="add del">
          <ac:chgData name="Aria E Fiat" userId="d352dcc2-77e0-46ba-8182-897954ed3962" providerId="ADAL" clId="{56ED43F9-0E2E-0A4A-977A-8387EDA26E6B}" dt="2020-08-10T15:14:39.565" v="18244" actId="26606"/>
          <ac:spMkLst>
            <pc:docMk/>
            <pc:sldMk cId="567407854" sldId="372"/>
            <ac:spMk id="14" creationId="{7CCFC2C6-6238-4A2F-93DE-2ADF74AF635E}"/>
          </ac:spMkLst>
        </pc:spChg>
        <pc:spChg chg="add">
          <ac:chgData name="Aria E Fiat" userId="d352dcc2-77e0-46ba-8182-897954ed3962" providerId="ADAL" clId="{56ED43F9-0E2E-0A4A-977A-8387EDA26E6B}" dt="2020-08-10T15:16:29.418" v="18265" actId="26606"/>
          <ac:spMkLst>
            <pc:docMk/>
            <pc:sldMk cId="567407854" sldId="372"/>
            <ac:spMk id="15" creationId="{87CC2527-562A-4F69-B487-4371E5B243E7}"/>
          </ac:spMkLst>
        </pc:spChg>
        <pc:spChg chg="add del">
          <ac:chgData name="Aria E Fiat" userId="d352dcc2-77e0-46ba-8182-897954ed3962" providerId="ADAL" clId="{56ED43F9-0E2E-0A4A-977A-8387EDA26E6B}" dt="2020-08-10T15:14:39.565" v="18244" actId="26606"/>
          <ac:spMkLst>
            <pc:docMk/>
            <pc:sldMk cId="567407854" sldId="372"/>
            <ac:spMk id="16" creationId="{AF2F604E-43BE-4DC3-B983-E071523364F8}"/>
          </ac:spMkLst>
        </pc:spChg>
        <pc:spChg chg="add del">
          <ac:chgData name="Aria E Fiat" userId="d352dcc2-77e0-46ba-8182-897954ed3962" providerId="ADAL" clId="{56ED43F9-0E2E-0A4A-977A-8387EDA26E6B}" dt="2020-08-10T15:14:39.565" v="18244" actId="26606"/>
          <ac:spMkLst>
            <pc:docMk/>
            <pc:sldMk cId="567407854" sldId="372"/>
            <ac:spMk id="18" creationId="{08C9B587-E65E-4B52-B37C-ABEBB6E87928}"/>
          </ac:spMkLst>
        </pc:spChg>
        <pc:picChg chg="add del mod">
          <ac:chgData name="Aria E Fiat" userId="d352dcc2-77e0-46ba-8182-897954ed3962" providerId="ADAL" clId="{56ED43F9-0E2E-0A4A-977A-8387EDA26E6B}" dt="2020-08-10T15:14:41.315" v="18245" actId="478"/>
          <ac:picMkLst>
            <pc:docMk/>
            <pc:sldMk cId="567407854" sldId="372"/>
            <ac:picMk id="7" creationId="{32018CA8-5C6B-654C-AB8A-9AE5AA851F7E}"/>
          </ac:picMkLst>
        </pc:picChg>
        <pc:picChg chg="add del">
          <ac:chgData name="Aria E Fiat" userId="d352dcc2-77e0-46ba-8182-897954ed3962" providerId="ADAL" clId="{56ED43F9-0E2E-0A4A-977A-8387EDA26E6B}" dt="2020-08-10T15:14:53.166" v="18249" actId="478"/>
          <ac:picMkLst>
            <pc:docMk/>
            <pc:sldMk cId="567407854" sldId="372"/>
            <ac:picMk id="8" creationId="{001FD477-0AF3-B54A-B898-B6EADED094CE}"/>
          </ac:picMkLst>
        </pc:picChg>
        <pc:picChg chg="add mod modCrop">
          <ac:chgData name="Aria E Fiat" userId="d352dcc2-77e0-46ba-8182-897954ed3962" providerId="ADAL" clId="{56ED43F9-0E2E-0A4A-977A-8387EDA26E6B}" dt="2020-08-10T15:16:29.418" v="18265" actId="26606"/>
          <ac:picMkLst>
            <pc:docMk/>
            <pc:sldMk cId="567407854" sldId="372"/>
            <ac:picMk id="10" creationId="{759B294F-BE07-E942-BD56-D22FCD86C546}"/>
          </ac:picMkLst>
        </pc:picChg>
        <pc:picChg chg="add del mod">
          <ac:chgData name="Aria E Fiat" userId="d352dcc2-77e0-46ba-8182-897954ed3962" providerId="ADAL" clId="{56ED43F9-0E2E-0A4A-977A-8387EDA26E6B}" dt="2020-08-10T15:14:48.077" v="18247"/>
          <ac:picMkLst>
            <pc:docMk/>
            <pc:sldMk cId="567407854" sldId="372"/>
            <ac:picMk id="13" creationId="{BF61EC1C-8AAB-B64E-A646-907944E86C54}"/>
          </ac:picMkLst>
        </pc:picChg>
        <pc:cxnChg chg="add">
          <ac:chgData name="Aria E Fiat" userId="d352dcc2-77e0-46ba-8182-897954ed3962" providerId="ADAL" clId="{56ED43F9-0E2E-0A4A-977A-8387EDA26E6B}" dt="2020-08-10T15:16:29.418" v="18265" actId="26606"/>
          <ac:cxnSpMkLst>
            <pc:docMk/>
            <pc:sldMk cId="567407854" sldId="372"/>
            <ac:cxnSpMk id="17" creationId="{BCDAEC91-5BCE-4B55-9CC0-43EF94CB734B}"/>
          </ac:cxnSpMkLst>
        </pc:cxnChg>
        <pc:cxnChg chg="add mod">
          <ac:chgData name="Aria E Fiat" userId="d352dcc2-77e0-46ba-8182-897954ed3962" providerId="ADAL" clId="{56ED43F9-0E2E-0A4A-977A-8387EDA26E6B}" dt="2020-08-10T15:17:27.977" v="18282" actId="692"/>
          <ac:cxnSpMkLst>
            <pc:docMk/>
            <pc:sldMk cId="567407854" sldId="372"/>
            <ac:cxnSpMk id="19" creationId="{2D4C224E-EEE7-164B-BE1A-CC2C8CB2C0E0}"/>
          </ac:cxnSpMkLst>
        </pc:cxnChg>
      </pc:sldChg>
      <pc:sldChg chg="addSp delSp modSp mod modAnim modNotesTx">
        <pc:chgData name="Aria E Fiat" userId="d352dcc2-77e0-46ba-8182-897954ed3962" providerId="ADAL" clId="{56ED43F9-0E2E-0A4A-977A-8387EDA26E6B}" dt="2020-08-10T16:18:45.845" v="19048" actId="1076"/>
        <pc:sldMkLst>
          <pc:docMk/>
          <pc:sldMk cId="3050220505" sldId="373"/>
        </pc:sldMkLst>
        <pc:spChg chg="mod">
          <ac:chgData name="Aria E Fiat" userId="d352dcc2-77e0-46ba-8182-897954ed3962" providerId="ADAL" clId="{56ED43F9-0E2E-0A4A-977A-8387EDA26E6B}" dt="2020-08-10T16:18:45.845" v="19048" actId="1076"/>
          <ac:spMkLst>
            <pc:docMk/>
            <pc:sldMk cId="3050220505" sldId="373"/>
            <ac:spMk id="2" creationId="{A5026070-72F2-481A-9C67-FACEEB9CFC35}"/>
          </ac:spMkLst>
        </pc:spChg>
        <pc:spChg chg="del">
          <ac:chgData name="Aria E Fiat" userId="d352dcc2-77e0-46ba-8182-897954ed3962" providerId="ADAL" clId="{56ED43F9-0E2E-0A4A-977A-8387EDA26E6B}" dt="2020-08-10T16:16:37.464" v="19011" actId="478"/>
          <ac:spMkLst>
            <pc:docMk/>
            <pc:sldMk cId="3050220505" sldId="373"/>
            <ac:spMk id="3" creationId="{9A7C0F71-F9A3-413F-A68E-7386F213C57E}"/>
          </ac:spMkLst>
        </pc:spChg>
        <pc:spChg chg="add mod">
          <ac:chgData name="Aria E Fiat" userId="d352dcc2-77e0-46ba-8182-897954ed3962" providerId="ADAL" clId="{56ED43F9-0E2E-0A4A-977A-8387EDA26E6B}" dt="2020-08-10T16:18:42.146" v="19047" actId="1076"/>
          <ac:spMkLst>
            <pc:docMk/>
            <pc:sldMk cId="3050220505" sldId="373"/>
            <ac:spMk id="4" creationId="{CACDE584-62B7-B84E-A2F5-BA8071CE8B94}"/>
          </ac:spMkLst>
        </pc:spChg>
        <pc:spChg chg="add mod">
          <ac:chgData name="Aria E Fiat" userId="d352dcc2-77e0-46ba-8182-897954ed3962" providerId="ADAL" clId="{56ED43F9-0E2E-0A4A-977A-8387EDA26E6B}" dt="2020-08-10T16:18:42.146" v="19047" actId="1076"/>
          <ac:spMkLst>
            <pc:docMk/>
            <pc:sldMk cId="3050220505" sldId="373"/>
            <ac:spMk id="5" creationId="{7F193055-DAC9-D04D-BDD7-4B6924F76044}"/>
          </ac:spMkLst>
        </pc:spChg>
        <pc:spChg chg="add mod">
          <ac:chgData name="Aria E Fiat" userId="d352dcc2-77e0-46ba-8182-897954ed3962" providerId="ADAL" clId="{56ED43F9-0E2E-0A4A-977A-8387EDA26E6B}" dt="2020-08-10T16:18:42.146" v="19047" actId="1076"/>
          <ac:spMkLst>
            <pc:docMk/>
            <pc:sldMk cId="3050220505" sldId="373"/>
            <ac:spMk id="6" creationId="{AC80B3CA-F824-534F-AE01-40AC36D30F6A}"/>
          </ac:spMkLst>
        </pc:spChg>
        <pc:spChg chg="add mod">
          <ac:chgData name="Aria E Fiat" userId="d352dcc2-77e0-46ba-8182-897954ed3962" providerId="ADAL" clId="{56ED43F9-0E2E-0A4A-977A-8387EDA26E6B}" dt="2020-08-10T16:18:42.146" v="19047" actId="1076"/>
          <ac:spMkLst>
            <pc:docMk/>
            <pc:sldMk cId="3050220505" sldId="373"/>
            <ac:spMk id="7" creationId="{5CDAC46B-8726-5547-A140-083644410AB2}"/>
          </ac:spMkLst>
        </pc:spChg>
        <pc:spChg chg="add mod">
          <ac:chgData name="Aria E Fiat" userId="d352dcc2-77e0-46ba-8182-897954ed3962" providerId="ADAL" clId="{56ED43F9-0E2E-0A4A-977A-8387EDA26E6B}" dt="2020-08-10T16:18:42.146" v="19047" actId="1076"/>
          <ac:spMkLst>
            <pc:docMk/>
            <pc:sldMk cId="3050220505" sldId="373"/>
            <ac:spMk id="8" creationId="{89186A58-5686-994A-9776-CC0AFBEF2434}"/>
          </ac:spMkLst>
        </pc:spChg>
        <pc:spChg chg="add mod">
          <ac:chgData name="Aria E Fiat" userId="d352dcc2-77e0-46ba-8182-897954ed3962" providerId="ADAL" clId="{56ED43F9-0E2E-0A4A-977A-8387EDA26E6B}" dt="2020-08-10T16:18:42.146" v="19047" actId="1076"/>
          <ac:spMkLst>
            <pc:docMk/>
            <pc:sldMk cId="3050220505" sldId="373"/>
            <ac:spMk id="9" creationId="{07C933B0-2AEB-B34F-ADEB-D1156D4A378E}"/>
          </ac:spMkLst>
        </pc:spChg>
        <pc:spChg chg="add mod">
          <ac:chgData name="Aria E Fiat" userId="d352dcc2-77e0-46ba-8182-897954ed3962" providerId="ADAL" clId="{56ED43F9-0E2E-0A4A-977A-8387EDA26E6B}" dt="2020-08-10T16:18:42.146" v="19047" actId="1076"/>
          <ac:spMkLst>
            <pc:docMk/>
            <pc:sldMk cId="3050220505" sldId="373"/>
            <ac:spMk id="19" creationId="{DC7EE97F-066E-F64C-AA5F-F4C485342DA4}"/>
          </ac:spMkLst>
        </pc:spChg>
        <pc:spChg chg="add mod">
          <ac:chgData name="Aria E Fiat" userId="d352dcc2-77e0-46ba-8182-897954ed3962" providerId="ADAL" clId="{56ED43F9-0E2E-0A4A-977A-8387EDA26E6B}" dt="2020-08-10T16:18:42.146" v="19047" actId="1076"/>
          <ac:spMkLst>
            <pc:docMk/>
            <pc:sldMk cId="3050220505" sldId="373"/>
            <ac:spMk id="26" creationId="{8F3E0429-A432-284E-809A-2C91F1BA0DDE}"/>
          </ac:spMkLst>
        </pc:spChg>
        <pc:spChg chg="add mod">
          <ac:chgData name="Aria E Fiat" userId="d352dcc2-77e0-46ba-8182-897954ed3962" providerId="ADAL" clId="{56ED43F9-0E2E-0A4A-977A-8387EDA26E6B}" dt="2020-08-10T16:18:42.146" v="19047" actId="1076"/>
          <ac:spMkLst>
            <pc:docMk/>
            <pc:sldMk cId="3050220505" sldId="373"/>
            <ac:spMk id="27" creationId="{DD3AD1C7-6714-B944-8CC7-F9770C868DE7}"/>
          </ac:spMkLst>
        </pc:spChg>
        <pc:spChg chg="add mod">
          <ac:chgData name="Aria E Fiat" userId="d352dcc2-77e0-46ba-8182-897954ed3962" providerId="ADAL" clId="{56ED43F9-0E2E-0A4A-977A-8387EDA26E6B}" dt="2020-08-10T16:18:42.146" v="19047" actId="1076"/>
          <ac:spMkLst>
            <pc:docMk/>
            <pc:sldMk cId="3050220505" sldId="373"/>
            <ac:spMk id="28" creationId="{08768AFE-915F-624E-AC6A-40ACAC1B4BD6}"/>
          </ac:spMkLst>
        </pc:spChg>
        <pc:spChg chg="add mod">
          <ac:chgData name="Aria E Fiat" userId="d352dcc2-77e0-46ba-8182-897954ed3962" providerId="ADAL" clId="{56ED43F9-0E2E-0A4A-977A-8387EDA26E6B}" dt="2020-08-10T16:18:42.146" v="19047" actId="1076"/>
          <ac:spMkLst>
            <pc:docMk/>
            <pc:sldMk cId="3050220505" sldId="373"/>
            <ac:spMk id="29" creationId="{CDD8D186-7189-9645-8D1F-32B837AE23E7}"/>
          </ac:spMkLst>
        </pc:spChg>
        <pc:spChg chg="add mod">
          <ac:chgData name="Aria E Fiat" userId="d352dcc2-77e0-46ba-8182-897954ed3962" providerId="ADAL" clId="{56ED43F9-0E2E-0A4A-977A-8387EDA26E6B}" dt="2020-08-10T16:18:42.146" v="19047" actId="1076"/>
          <ac:spMkLst>
            <pc:docMk/>
            <pc:sldMk cId="3050220505" sldId="373"/>
            <ac:spMk id="30" creationId="{33C9A9EA-0893-4A41-9A34-BCBF55304817}"/>
          </ac:spMkLst>
        </pc:spChg>
        <pc:spChg chg="add mod">
          <ac:chgData name="Aria E Fiat" userId="d352dcc2-77e0-46ba-8182-897954ed3962" providerId="ADAL" clId="{56ED43F9-0E2E-0A4A-977A-8387EDA26E6B}" dt="2020-08-10T16:18:42.146" v="19047" actId="1076"/>
          <ac:spMkLst>
            <pc:docMk/>
            <pc:sldMk cId="3050220505" sldId="373"/>
            <ac:spMk id="31" creationId="{34A271E4-3A64-C440-8A44-90AC406B5B88}"/>
          </ac:spMkLst>
        </pc:spChg>
        <pc:spChg chg="add mod">
          <ac:chgData name="Aria E Fiat" userId="d352dcc2-77e0-46ba-8182-897954ed3962" providerId="ADAL" clId="{56ED43F9-0E2E-0A4A-977A-8387EDA26E6B}" dt="2020-08-10T16:18:42.146" v="19047" actId="1076"/>
          <ac:spMkLst>
            <pc:docMk/>
            <pc:sldMk cId="3050220505" sldId="373"/>
            <ac:spMk id="32" creationId="{9F22F57A-C651-C348-8253-E9E363BF2CA6}"/>
          </ac:spMkLst>
        </pc:spChg>
        <pc:spChg chg="mod">
          <ac:chgData name="Aria E Fiat" userId="d352dcc2-77e0-46ba-8182-897954ed3962" providerId="ADAL" clId="{56ED43F9-0E2E-0A4A-977A-8387EDA26E6B}" dt="2020-08-10T16:16:33.931" v="19010"/>
          <ac:spMkLst>
            <pc:docMk/>
            <pc:sldMk cId="3050220505" sldId="373"/>
            <ac:spMk id="34" creationId="{6E02CDA0-4DD2-A649-8796-0FFB7BC437E9}"/>
          </ac:spMkLst>
        </pc:spChg>
        <pc:spChg chg="mod">
          <ac:chgData name="Aria E Fiat" userId="d352dcc2-77e0-46ba-8182-897954ed3962" providerId="ADAL" clId="{56ED43F9-0E2E-0A4A-977A-8387EDA26E6B}" dt="2020-08-10T16:16:33.931" v="19010"/>
          <ac:spMkLst>
            <pc:docMk/>
            <pc:sldMk cId="3050220505" sldId="373"/>
            <ac:spMk id="35" creationId="{AAB30B1B-0411-8B4C-8895-274CBE7FF8BA}"/>
          </ac:spMkLst>
        </pc:spChg>
        <pc:spChg chg="mod">
          <ac:chgData name="Aria E Fiat" userId="d352dcc2-77e0-46ba-8182-897954ed3962" providerId="ADAL" clId="{56ED43F9-0E2E-0A4A-977A-8387EDA26E6B}" dt="2020-08-10T16:16:33.931" v="19010"/>
          <ac:spMkLst>
            <pc:docMk/>
            <pc:sldMk cId="3050220505" sldId="373"/>
            <ac:spMk id="36" creationId="{AC1D0526-A957-A24E-A06D-201AC6BA34B9}"/>
          </ac:spMkLst>
        </pc:spChg>
        <pc:spChg chg="mod">
          <ac:chgData name="Aria E Fiat" userId="d352dcc2-77e0-46ba-8182-897954ed3962" providerId="ADAL" clId="{56ED43F9-0E2E-0A4A-977A-8387EDA26E6B}" dt="2020-08-10T16:16:33.931" v="19010"/>
          <ac:spMkLst>
            <pc:docMk/>
            <pc:sldMk cId="3050220505" sldId="373"/>
            <ac:spMk id="37" creationId="{B8223C81-5B06-6C4D-B593-435BF3AFCEA0}"/>
          </ac:spMkLst>
        </pc:spChg>
        <pc:spChg chg="mod">
          <ac:chgData name="Aria E Fiat" userId="d352dcc2-77e0-46ba-8182-897954ed3962" providerId="ADAL" clId="{56ED43F9-0E2E-0A4A-977A-8387EDA26E6B}" dt="2020-08-10T16:16:33.931" v="19010"/>
          <ac:spMkLst>
            <pc:docMk/>
            <pc:sldMk cId="3050220505" sldId="373"/>
            <ac:spMk id="40" creationId="{A41D62F0-46C4-A84F-BA74-45F317755639}"/>
          </ac:spMkLst>
        </pc:spChg>
        <pc:spChg chg="add mod">
          <ac:chgData name="Aria E Fiat" userId="d352dcc2-77e0-46ba-8182-897954ed3962" providerId="ADAL" clId="{56ED43F9-0E2E-0A4A-977A-8387EDA26E6B}" dt="2020-08-10T16:18:42.146" v="19047" actId="1076"/>
          <ac:spMkLst>
            <pc:docMk/>
            <pc:sldMk cId="3050220505" sldId="373"/>
            <ac:spMk id="41" creationId="{FA2C13EC-00A5-0140-924C-6CAB30EF84DE}"/>
          </ac:spMkLst>
        </pc:spChg>
        <pc:spChg chg="add mod">
          <ac:chgData name="Aria E Fiat" userId="d352dcc2-77e0-46ba-8182-897954ed3962" providerId="ADAL" clId="{56ED43F9-0E2E-0A4A-977A-8387EDA26E6B}" dt="2020-08-10T16:18:42.146" v="19047" actId="1076"/>
          <ac:spMkLst>
            <pc:docMk/>
            <pc:sldMk cId="3050220505" sldId="373"/>
            <ac:spMk id="42" creationId="{84EBD4BC-A859-FB49-A435-6F4DC0EE5A2A}"/>
          </ac:spMkLst>
        </pc:spChg>
        <pc:spChg chg="add mod">
          <ac:chgData name="Aria E Fiat" userId="d352dcc2-77e0-46ba-8182-897954ed3962" providerId="ADAL" clId="{56ED43F9-0E2E-0A4A-977A-8387EDA26E6B}" dt="2020-08-10T16:18:24.828" v="19045"/>
          <ac:spMkLst>
            <pc:docMk/>
            <pc:sldMk cId="3050220505" sldId="373"/>
            <ac:spMk id="43" creationId="{4DFD9CB8-39D7-934A-952D-D80991A63B2C}"/>
          </ac:spMkLst>
        </pc:spChg>
        <pc:grpChg chg="add mod">
          <ac:chgData name="Aria E Fiat" userId="d352dcc2-77e0-46ba-8182-897954ed3962" providerId="ADAL" clId="{56ED43F9-0E2E-0A4A-977A-8387EDA26E6B}" dt="2020-08-10T16:18:42.146" v="19047" actId="1076"/>
          <ac:grpSpMkLst>
            <pc:docMk/>
            <pc:sldMk cId="3050220505" sldId="373"/>
            <ac:grpSpMk id="33" creationId="{71669C7F-8CDE-6C4A-A782-525365844349}"/>
          </ac:grpSpMkLst>
        </pc:grpChg>
        <pc:cxnChg chg="add mod">
          <ac:chgData name="Aria E Fiat" userId="d352dcc2-77e0-46ba-8182-897954ed3962" providerId="ADAL" clId="{56ED43F9-0E2E-0A4A-977A-8387EDA26E6B}" dt="2020-08-10T16:18:42.146" v="19047" actId="1076"/>
          <ac:cxnSpMkLst>
            <pc:docMk/>
            <pc:sldMk cId="3050220505" sldId="373"/>
            <ac:cxnSpMk id="10" creationId="{EF1DB970-DC5D-014A-83A3-4A532C867D71}"/>
          </ac:cxnSpMkLst>
        </pc:cxnChg>
        <pc:cxnChg chg="add mod">
          <ac:chgData name="Aria E Fiat" userId="d352dcc2-77e0-46ba-8182-897954ed3962" providerId="ADAL" clId="{56ED43F9-0E2E-0A4A-977A-8387EDA26E6B}" dt="2020-08-10T16:18:42.146" v="19047" actId="1076"/>
          <ac:cxnSpMkLst>
            <pc:docMk/>
            <pc:sldMk cId="3050220505" sldId="373"/>
            <ac:cxnSpMk id="11" creationId="{19F1FC7B-A731-6649-B1F0-3FF4EE2F7AA3}"/>
          </ac:cxnSpMkLst>
        </pc:cxnChg>
        <pc:cxnChg chg="add mod">
          <ac:chgData name="Aria E Fiat" userId="d352dcc2-77e0-46ba-8182-897954ed3962" providerId="ADAL" clId="{56ED43F9-0E2E-0A4A-977A-8387EDA26E6B}" dt="2020-08-10T16:18:42.146" v="19047" actId="1076"/>
          <ac:cxnSpMkLst>
            <pc:docMk/>
            <pc:sldMk cId="3050220505" sldId="373"/>
            <ac:cxnSpMk id="12" creationId="{F1E9E3B6-E088-EC44-85B7-B74CA63900A4}"/>
          </ac:cxnSpMkLst>
        </pc:cxnChg>
        <pc:cxnChg chg="add mod">
          <ac:chgData name="Aria E Fiat" userId="d352dcc2-77e0-46ba-8182-897954ed3962" providerId="ADAL" clId="{56ED43F9-0E2E-0A4A-977A-8387EDA26E6B}" dt="2020-08-10T16:18:42.146" v="19047" actId="1076"/>
          <ac:cxnSpMkLst>
            <pc:docMk/>
            <pc:sldMk cId="3050220505" sldId="373"/>
            <ac:cxnSpMk id="13" creationId="{C8BE42DC-9F3D-6748-99D7-2C514CE7E659}"/>
          </ac:cxnSpMkLst>
        </pc:cxnChg>
        <pc:cxnChg chg="add mod">
          <ac:chgData name="Aria E Fiat" userId="d352dcc2-77e0-46ba-8182-897954ed3962" providerId="ADAL" clId="{56ED43F9-0E2E-0A4A-977A-8387EDA26E6B}" dt="2020-08-10T16:18:42.146" v="19047" actId="1076"/>
          <ac:cxnSpMkLst>
            <pc:docMk/>
            <pc:sldMk cId="3050220505" sldId="373"/>
            <ac:cxnSpMk id="14" creationId="{10D23514-0C78-EF4A-A932-8B9C6E0CC543}"/>
          </ac:cxnSpMkLst>
        </pc:cxnChg>
        <pc:cxnChg chg="add mod">
          <ac:chgData name="Aria E Fiat" userId="d352dcc2-77e0-46ba-8182-897954ed3962" providerId="ADAL" clId="{56ED43F9-0E2E-0A4A-977A-8387EDA26E6B}" dt="2020-08-10T16:18:42.146" v="19047" actId="1076"/>
          <ac:cxnSpMkLst>
            <pc:docMk/>
            <pc:sldMk cId="3050220505" sldId="373"/>
            <ac:cxnSpMk id="15" creationId="{018282DE-27C8-044F-9188-9677E41BF98F}"/>
          </ac:cxnSpMkLst>
        </pc:cxnChg>
        <pc:cxnChg chg="add mod">
          <ac:chgData name="Aria E Fiat" userId="d352dcc2-77e0-46ba-8182-897954ed3962" providerId="ADAL" clId="{56ED43F9-0E2E-0A4A-977A-8387EDA26E6B}" dt="2020-08-10T16:18:42.146" v="19047" actId="1076"/>
          <ac:cxnSpMkLst>
            <pc:docMk/>
            <pc:sldMk cId="3050220505" sldId="373"/>
            <ac:cxnSpMk id="16" creationId="{083C000E-6D30-1A41-8D3D-CE1B07213D22}"/>
          </ac:cxnSpMkLst>
        </pc:cxnChg>
        <pc:cxnChg chg="add mod">
          <ac:chgData name="Aria E Fiat" userId="d352dcc2-77e0-46ba-8182-897954ed3962" providerId="ADAL" clId="{56ED43F9-0E2E-0A4A-977A-8387EDA26E6B}" dt="2020-08-10T16:18:42.146" v="19047" actId="1076"/>
          <ac:cxnSpMkLst>
            <pc:docMk/>
            <pc:sldMk cId="3050220505" sldId="373"/>
            <ac:cxnSpMk id="17" creationId="{7F86575B-091E-8E44-A64B-9AA558D528D0}"/>
          </ac:cxnSpMkLst>
        </pc:cxnChg>
        <pc:cxnChg chg="add mod">
          <ac:chgData name="Aria E Fiat" userId="d352dcc2-77e0-46ba-8182-897954ed3962" providerId="ADAL" clId="{56ED43F9-0E2E-0A4A-977A-8387EDA26E6B}" dt="2020-08-10T16:18:42.146" v="19047" actId="1076"/>
          <ac:cxnSpMkLst>
            <pc:docMk/>
            <pc:sldMk cId="3050220505" sldId="373"/>
            <ac:cxnSpMk id="18" creationId="{C71B11FA-7B43-EF45-AEBD-67F7A9272550}"/>
          </ac:cxnSpMkLst>
        </pc:cxnChg>
        <pc:cxnChg chg="add mod">
          <ac:chgData name="Aria E Fiat" userId="d352dcc2-77e0-46ba-8182-897954ed3962" providerId="ADAL" clId="{56ED43F9-0E2E-0A4A-977A-8387EDA26E6B}" dt="2020-08-10T16:18:42.146" v="19047" actId="1076"/>
          <ac:cxnSpMkLst>
            <pc:docMk/>
            <pc:sldMk cId="3050220505" sldId="373"/>
            <ac:cxnSpMk id="20" creationId="{C8620890-7D9E-0746-A467-A387D65D17A8}"/>
          </ac:cxnSpMkLst>
        </pc:cxnChg>
        <pc:cxnChg chg="add mod">
          <ac:chgData name="Aria E Fiat" userId="d352dcc2-77e0-46ba-8182-897954ed3962" providerId="ADAL" clId="{56ED43F9-0E2E-0A4A-977A-8387EDA26E6B}" dt="2020-08-10T16:18:42.146" v="19047" actId="1076"/>
          <ac:cxnSpMkLst>
            <pc:docMk/>
            <pc:sldMk cId="3050220505" sldId="373"/>
            <ac:cxnSpMk id="21" creationId="{EE9500E4-4A8D-5A43-A0FF-375431411525}"/>
          </ac:cxnSpMkLst>
        </pc:cxnChg>
        <pc:cxnChg chg="add mod">
          <ac:chgData name="Aria E Fiat" userId="d352dcc2-77e0-46ba-8182-897954ed3962" providerId="ADAL" clId="{56ED43F9-0E2E-0A4A-977A-8387EDA26E6B}" dt="2020-08-10T16:18:42.146" v="19047" actId="1076"/>
          <ac:cxnSpMkLst>
            <pc:docMk/>
            <pc:sldMk cId="3050220505" sldId="373"/>
            <ac:cxnSpMk id="22" creationId="{20D45EC5-4A7C-1741-834A-59A76745AB9D}"/>
          </ac:cxnSpMkLst>
        </pc:cxnChg>
        <pc:cxnChg chg="add mod">
          <ac:chgData name="Aria E Fiat" userId="d352dcc2-77e0-46ba-8182-897954ed3962" providerId="ADAL" clId="{56ED43F9-0E2E-0A4A-977A-8387EDA26E6B}" dt="2020-08-10T16:18:42.146" v="19047" actId="1076"/>
          <ac:cxnSpMkLst>
            <pc:docMk/>
            <pc:sldMk cId="3050220505" sldId="373"/>
            <ac:cxnSpMk id="23" creationId="{653B8146-CC3D-0042-ADE4-97CAF6BB592C}"/>
          </ac:cxnSpMkLst>
        </pc:cxnChg>
        <pc:cxnChg chg="add mod">
          <ac:chgData name="Aria E Fiat" userId="d352dcc2-77e0-46ba-8182-897954ed3962" providerId="ADAL" clId="{56ED43F9-0E2E-0A4A-977A-8387EDA26E6B}" dt="2020-08-10T16:18:42.146" v="19047" actId="1076"/>
          <ac:cxnSpMkLst>
            <pc:docMk/>
            <pc:sldMk cId="3050220505" sldId="373"/>
            <ac:cxnSpMk id="24" creationId="{18830906-AAA7-3343-A3D9-D3ECEB3C0582}"/>
          </ac:cxnSpMkLst>
        </pc:cxnChg>
        <pc:cxnChg chg="add mod">
          <ac:chgData name="Aria E Fiat" userId="d352dcc2-77e0-46ba-8182-897954ed3962" providerId="ADAL" clId="{56ED43F9-0E2E-0A4A-977A-8387EDA26E6B}" dt="2020-08-10T16:18:42.146" v="19047" actId="1076"/>
          <ac:cxnSpMkLst>
            <pc:docMk/>
            <pc:sldMk cId="3050220505" sldId="373"/>
            <ac:cxnSpMk id="25" creationId="{6A912A11-19D0-0446-B556-0ED06BCFAF7F}"/>
          </ac:cxnSpMkLst>
        </pc:cxnChg>
        <pc:cxnChg chg="mod">
          <ac:chgData name="Aria E Fiat" userId="d352dcc2-77e0-46ba-8182-897954ed3962" providerId="ADAL" clId="{56ED43F9-0E2E-0A4A-977A-8387EDA26E6B}" dt="2020-08-10T16:16:33.931" v="19010"/>
          <ac:cxnSpMkLst>
            <pc:docMk/>
            <pc:sldMk cId="3050220505" sldId="373"/>
            <ac:cxnSpMk id="38" creationId="{7253CE48-F7E7-F94F-9940-03719ECE5604}"/>
          </ac:cxnSpMkLst>
        </pc:cxnChg>
        <pc:cxnChg chg="mod">
          <ac:chgData name="Aria E Fiat" userId="d352dcc2-77e0-46ba-8182-897954ed3962" providerId="ADAL" clId="{56ED43F9-0E2E-0A4A-977A-8387EDA26E6B}" dt="2020-08-10T16:16:33.931" v="19010"/>
          <ac:cxnSpMkLst>
            <pc:docMk/>
            <pc:sldMk cId="3050220505" sldId="373"/>
            <ac:cxnSpMk id="39" creationId="{6D7396E2-7BE9-C448-B9B3-17936A4760A8}"/>
          </ac:cxnSpMkLst>
        </pc:cxnChg>
      </pc:sldChg>
      <pc:sldChg chg="addSp delSp modSp mod modNotesTx">
        <pc:chgData name="Aria E Fiat" userId="d352dcc2-77e0-46ba-8182-897954ed3962" providerId="ADAL" clId="{56ED43F9-0E2E-0A4A-977A-8387EDA26E6B}" dt="2020-08-10T17:33:26.135" v="20463" actId="20577"/>
        <pc:sldMkLst>
          <pc:docMk/>
          <pc:sldMk cId="3769711315" sldId="374"/>
        </pc:sldMkLst>
        <pc:spChg chg="del">
          <ac:chgData name="Aria E Fiat" userId="d352dcc2-77e0-46ba-8182-897954ed3962" providerId="ADAL" clId="{56ED43F9-0E2E-0A4A-977A-8387EDA26E6B}" dt="2020-08-10T17:11:34.687" v="19246" actId="478"/>
          <ac:spMkLst>
            <pc:docMk/>
            <pc:sldMk cId="3769711315" sldId="374"/>
            <ac:spMk id="2" creationId="{8A2FDCF9-3F0C-45D8-BB73-A4BF07C111CF}"/>
          </ac:spMkLst>
        </pc:spChg>
        <pc:spChg chg="del">
          <ac:chgData name="Aria E Fiat" userId="d352dcc2-77e0-46ba-8182-897954ed3962" providerId="ADAL" clId="{56ED43F9-0E2E-0A4A-977A-8387EDA26E6B}" dt="2020-08-10T17:08:17.619" v="19049" actId="478"/>
          <ac:spMkLst>
            <pc:docMk/>
            <pc:sldMk cId="3769711315" sldId="374"/>
            <ac:spMk id="3" creationId="{83641A68-6146-464C-A2BB-B2BC2EDA840F}"/>
          </ac:spMkLst>
        </pc:spChg>
        <pc:spChg chg="add mod">
          <ac:chgData name="Aria E Fiat" userId="d352dcc2-77e0-46ba-8182-897954ed3962" providerId="ADAL" clId="{56ED43F9-0E2E-0A4A-977A-8387EDA26E6B}" dt="2020-08-10T17:17:08.779" v="19487" actId="20577"/>
          <ac:spMkLst>
            <pc:docMk/>
            <pc:sldMk cId="3769711315" sldId="374"/>
            <ac:spMk id="4" creationId="{917C738F-EAD1-D64B-BC7D-1C3C22479B7C}"/>
          </ac:spMkLst>
        </pc:spChg>
        <pc:spChg chg="add mod">
          <ac:chgData name="Aria E Fiat" userId="d352dcc2-77e0-46ba-8182-897954ed3962" providerId="ADAL" clId="{56ED43F9-0E2E-0A4A-977A-8387EDA26E6B}" dt="2020-08-10T17:17:01.240" v="19475" actId="20577"/>
          <ac:spMkLst>
            <pc:docMk/>
            <pc:sldMk cId="3769711315" sldId="374"/>
            <ac:spMk id="5" creationId="{223E06DA-652D-A84E-99DE-1E01DDE524B1}"/>
          </ac:spMkLst>
        </pc:spChg>
        <pc:spChg chg="add mod">
          <ac:chgData name="Aria E Fiat" userId="d352dcc2-77e0-46ba-8182-897954ed3962" providerId="ADAL" clId="{56ED43F9-0E2E-0A4A-977A-8387EDA26E6B}" dt="2020-08-10T17:18:05.984" v="19499" actId="20577"/>
          <ac:spMkLst>
            <pc:docMk/>
            <pc:sldMk cId="3769711315" sldId="374"/>
            <ac:spMk id="6" creationId="{057B6FA0-B04A-1040-88CD-8C14F2C5BD2F}"/>
          </ac:spMkLst>
        </pc:spChg>
        <pc:spChg chg="add mod">
          <ac:chgData name="Aria E Fiat" userId="d352dcc2-77e0-46ba-8182-897954ed3962" providerId="ADAL" clId="{56ED43F9-0E2E-0A4A-977A-8387EDA26E6B}" dt="2020-08-10T17:17:05.089" v="19481" actId="20577"/>
          <ac:spMkLst>
            <pc:docMk/>
            <pc:sldMk cId="3769711315" sldId="374"/>
            <ac:spMk id="7" creationId="{EF59CB4B-81FE-3443-AE62-6CC5D853BE84}"/>
          </ac:spMkLst>
        </pc:spChg>
        <pc:spChg chg="add del mod">
          <ac:chgData name="Aria E Fiat" userId="d352dcc2-77e0-46ba-8182-897954ed3962" providerId="ADAL" clId="{56ED43F9-0E2E-0A4A-977A-8387EDA26E6B}" dt="2020-08-10T17:11:36.913" v="19248" actId="478"/>
          <ac:spMkLst>
            <pc:docMk/>
            <pc:sldMk cId="3769711315" sldId="374"/>
            <ac:spMk id="9" creationId="{BCF8E602-0D78-644B-9C4B-4914E6E6D5D6}"/>
          </ac:spMkLst>
        </pc:spChg>
        <pc:spChg chg="add mod">
          <ac:chgData name="Aria E Fiat" userId="d352dcc2-77e0-46ba-8182-897954ed3962" providerId="ADAL" clId="{56ED43F9-0E2E-0A4A-977A-8387EDA26E6B}" dt="2020-08-10T17:30:38.626" v="20075" actId="20577"/>
          <ac:spMkLst>
            <pc:docMk/>
            <pc:sldMk cId="3769711315" sldId="374"/>
            <ac:spMk id="10" creationId="{0C71B27A-2701-D14A-885F-EACA23B8B1C0}"/>
          </ac:spMkLst>
        </pc:spChg>
        <pc:spChg chg="add mod">
          <ac:chgData name="Aria E Fiat" userId="d352dcc2-77e0-46ba-8182-897954ed3962" providerId="ADAL" clId="{56ED43F9-0E2E-0A4A-977A-8387EDA26E6B}" dt="2020-08-10T17:11:35.184" v="19247"/>
          <ac:spMkLst>
            <pc:docMk/>
            <pc:sldMk cId="3769711315" sldId="374"/>
            <ac:spMk id="11" creationId="{F1B0E7F1-FD05-894F-A54F-422334F1D779}"/>
          </ac:spMkLst>
        </pc:spChg>
        <pc:spChg chg="add mod">
          <ac:chgData name="Aria E Fiat" userId="d352dcc2-77e0-46ba-8182-897954ed3962" providerId="ADAL" clId="{56ED43F9-0E2E-0A4A-977A-8387EDA26E6B}" dt="2020-08-10T17:32:13.528" v="20306" actId="1076"/>
          <ac:spMkLst>
            <pc:docMk/>
            <pc:sldMk cId="3769711315" sldId="374"/>
            <ac:spMk id="12" creationId="{58B83F9A-61EA-1D4A-BCF2-9E04ABE977D9}"/>
          </ac:spMkLst>
        </pc:spChg>
      </pc:sldChg>
      <pc:sldChg chg="addSp delSp modSp mod modNotesTx">
        <pc:chgData name="Aria E Fiat" userId="d352dcc2-77e0-46ba-8182-897954ed3962" providerId="ADAL" clId="{56ED43F9-0E2E-0A4A-977A-8387EDA26E6B}" dt="2020-08-10T17:25:22.161" v="20048" actId="20577"/>
        <pc:sldMkLst>
          <pc:docMk/>
          <pc:sldMk cId="1403626285" sldId="375"/>
        </pc:sldMkLst>
        <pc:spChg chg="mod">
          <ac:chgData name="Aria E Fiat" userId="d352dcc2-77e0-46ba-8182-897954ed3962" providerId="ADAL" clId="{56ED43F9-0E2E-0A4A-977A-8387EDA26E6B}" dt="2020-08-10T17:22:15.682" v="19599" actId="1076"/>
          <ac:spMkLst>
            <pc:docMk/>
            <pc:sldMk cId="1403626285" sldId="375"/>
            <ac:spMk id="2" creationId="{ED4E25D2-5931-4F53-BD10-C88E3A30E53C}"/>
          </ac:spMkLst>
        </pc:spChg>
        <pc:spChg chg="del">
          <ac:chgData name="Aria E Fiat" userId="d352dcc2-77e0-46ba-8182-897954ed3962" providerId="ADAL" clId="{56ED43F9-0E2E-0A4A-977A-8387EDA26E6B}" dt="2020-08-10T17:19:13.535" v="19503" actId="478"/>
          <ac:spMkLst>
            <pc:docMk/>
            <pc:sldMk cId="1403626285" sldId="375"/>
            <ac:spMk id="3" creationId="{1902C7DF-21EB-4162-A463-A422AD3F6D4F}"/>
          </ac:spMkLst>
        </pc:spChg>
        <pc:spChg chg="add mod">
          <ac:chgData name="Aria E Fiat" userId="d352dcc2-77e0-46ba-8182-897954ed3962" providerId="ADAL" clId="{56ED43F9-0E2E-0A4A-977A-8387EDA26E6B}" dt="2020-08-10T17:22:12.760" v="19598" actId="1076"/>
          <ac:spMkLst>
            <pc:docMk/>
            <pc:sldMk cId="1403626285" sldId="375"/>
            <ac:spMk id="4" creationId="{D336D375-8F00-4941-BA09-F94B9298DC5A}"/>
          </ac:spMkLst>
        </pc:spChg>
        <pc:spChg chg="add del mod">
          <ac:chgData name="Aria E Fiat" userId="d352dcc2-77e0-46ba-8182-897954ed3962" providerId="ADAL" clId="{56ED43F9-0E2E-0A4A-977A-8387EDA26E6B}" dt="2020-08-10T17:19:23.588" v="19505" actId="478"/>
          <ac:spMkLst>
            <pc:docMk/>
            <pc:sldMk cId="1403626285" sldId="375"/>
            <ac:spMk id="5" creationId="{0DF28ACC-5E09-784F-B3B7-389495DB0CC1}"/>
          </ac:spMkLst>
        </pc:spChg>
        <pc:spChg chg="add del mod">
          <ac:chgData name="Aria E Fiat" userId="d352dcc2-77e0-46ba-8182-897954ed3962" providerId="ADAL" clId="{56ED43F9-0E2E-0A4A-977A-8387EDA26E6B}" dt="2020-08-10T17:19:28.696" v="19507" actId="478"/>
          <ac:spMkLst>
            <pc:docMk/>
            <pc:sldMk cId="1403626285" sldId="375"/>
            <ac:spMk id="6" creationId="{1AABED09-E52E-8642-A739-3C2025563CF0}"/>
          </ac:spMkLst>
        </pc:spChg>
        <pc:spChg chg="add mod">
          <ac:chgData name="Aria E Fiat" userId="d352dcc2-77e0-46ba-8182-897954ed3962" providerId="ADAL" clId="{56ED43F9-0E2E-0A4A-977A-8387EDA26E6B}" dt="2020-08-10T17:21:11.980" v="19577" actId="207"/>
          <ac:spMkLst>
            <pc:docMk/>
            <pc:sldMk cId="1403626285" sldId="375"/>
            <ac:spMk id="7" creationId="{455F015C-206A-7346-A0D8-1517A4915808}"/>
          </ac:spMkLst>
        </pc:spChg>
        <pc:spChg chg="add mod">
          <ac:chgData name="Aria E Fiat" userId="d352dcc2-77e0-46ba-8182-897954ed3962" providerId="ADAL" clId="{56ED43F9-0E2E-0A4A-977A-8387EDA26E6B}" dt="2020-08-10T17:21:51.317" v="19590" actId="1036"/>
          <ac:spMkLst>
            <pc:docMk/>
            <pc:sldMk cId="1403626285" sldId="375"/>
            <ac:spMk id="8" creationId="{CDE9CAF0-C619-4844-9CF2-F693A63F3BC6}"/>
          </ac:spMkLst>
        </pc:spChg>
        <pc:spChg chg="add mod">
          <ac:chgData name="Aria E Fiat" userId="d352dcc2-77e0-46ba-8182-897954ed3962" providerId="ADAL" clId="{56ED43F9-0E2E-0A4A-977A-8387EDA26E6B}" dt="2020-08-10T17:21:54.568" v="19591" actId="1036"/>
          <ac:spMkLst>
            <pc:docMk/>
            <pc:sldMk cId="1403626285" sldId="375"/>
            <ac:spMk id="9" creationId="{981FDA3D-EF11-9D40-8FE1-C095A450DD79}"/>
          </ac:spMkLst>
        </pc:spChg>
        <pc:spChg chg="add mod">
          <ac:chgData name="Aria E Fiat" userId="d352dcc2-77e0-46ba-8182-897954ed3962" providerId="ADAL" clId="{56ED43F9-0E2E-0A4A-977A-8387EDA26E6B}" dt="2020-08-10T17:21:56.365" v="19592" actId="1036"/>
          <ac:spMkLst>
            <pc:docMk/>
            <pc:sldMk cId="1403626285" sldId="375"/>
            <ac:spMk id="10" creationId="{71106926-4C16-7A47-957B-03176BAE3938}"/>
          </ac:spMkLst>
        </pc:spChg>
        <pc:spChg chg="add mod">
          <ac:chgData name="Aria E Fiat" userId="d352dcc2-77e0-46ba-8182-897954ed3962" providerId="ADAL" clId="{56ED43F9-0E2E-0A4A-977A-8387EDA26E6B}" dt="2020-08-10T17:22:29.237" v="19613" actId="20577"/>
          <ac:spMkLst>
            <pc:docMk/>
            <pc:sldMk cId="1403626285" sldId="375"/>
            <ac:spMk id="11" creationId="{E9BC3ED4-ACE5-9340-AB79-99DFB0CBEC27}"/>
          </ac:spMkLst>
        </pc:spChg>
        <pc:spChg chg="add mod">
          <ac:chgData name="Aria E Fiat" userId="d352dcc2-77e0-46ba-8182-897954ed3962" providerId="ADAL" clId="{56ED43F9-0E2E-0A4A-977A-8387EDA26E6B}" dt="2020-08-10T17:23:18.821" v="19618" actId="207"/>
          <ac:spMkLst>
            <pc:docMk/>
            <pc:sldMk cId="1403626285" sldId="375"/>
            <ac:spMk id="12" creationId="{CDECBFDA-1442-B34B-B49F-43B7F2256423}"/>
          </ac:spMkLst>
        </pc:spChg>
      </pc:sldChg>
      <pc:sldChg chg="addSp delSp modSp mod modNotesTx">
        <pc:chgData name="Aria E Fiat" userId="d352dcc2-77e0-46ba-8182-897954ed3962" providerId="ADAL" clId="{56ED43F9-0E2E-0A4A-977A-8387EDA26E6B}" dt="2020-08-10T13:56:14.192" v="16959" actId="20577"/>
        <pc:sldMkLst>
          <pc:docMk/>
          <pc:sldMk cId="951640500" sldId="376"/>
        </pc:sldMkLst>
        <pc:spChg chg="del">
          <ac:chgData name="Aria E Fiat" userId="d352dcc2-77e0-46ba-8182-897954ed3962" providerId="ADAL" clId="{56ED43F9-0E2E-0A4A-977A-8387EDA26E6B}" dt="2020-08-10T13:42:15.539" v="16062" actId="478"/>
          <ac:spMkLst>
            <pc:docMk/>
            <pc:sldMk cId="951640500" sldId="376"/>
            <ac:spMk id="2" creationId="{59693F59-4771-413A-B2EA-FA233EFF1BC0}"/>
          </ac:spMkLst>
        </pc:spChg>
        <pc:spChg chg="del">
          <ac:chgData name="Aria E Fiat" userId="d352dcc2-77e0-46ba-8182-897954ed3962" providerId="ADAL" clId="{56ED43F9-0E2E-0A4A-977A-8387EDA26E6B}" dt="2020-08-10T13:45:11.711" v="16090" actId="478"/>
          <ac:spMkLst>
            <pc:docMk/>
            <pc:sldMk cId="951640500" sldId="376"/>
            <ac:spMk id="3" creationId="{FEFFE342-3BCF-4B19-94C7-056A413F2F5A}"/>
          </ac:spMkLst>
        </pc:spChg>
        <pc:spChg chg="add del mod">
          <ac:chgData name="Aria E Fiat" userId="d352dcc2-77e0-46ba-8182-897954ed3962" providerId="ADAL" clId="{56ED43F9-0E2E-0A4A-977A-8387EDA26E6B}" dt="2020-08-10T13:42:18.572" v="16064" actId="478"/>
          <ac:spMkLst>
            <pc:docMk/>
            <pc:sldMk cId="951640500" sldId="376"/>
            <ac:spMk id="5" creationId="{71BE2778-9761-3842-8C49-8AE49B05EA01}"/>
          </ac:spMkLst>
        </pc:spChg>
        <pc:spChg chg="add mod">
          <ac:chgData name="Aria E Fiat" userId="d352dcc2-77e0-46ba-8182-897954ed3962" providerId="ADAL" clId="{56ED43F9-0E2E-0A4A-977A-8387EDA26E6B}" dt="2020-08-10T13:42:49.189" v="16089" actId="14100"/>
          <ac:spMkLst>
            <pc:docMk/>
            <pc:sldMk cId="951640500" sldId="376"/>
            <ac:spMk id="6" creationId="{9D02CF2E-B22C-DD4A-8F82-DC324C3E0E5E}"/>
          </ac:spMkLst>
        </pc:spChg>
        <pc:spChg chg="add mod">
          <ac:chgData name="Aria E Fiat" userId="d352dcc2-77e0-46ba-8182-897954ed3962" providerId="ADAL" clId="{56ED43F9-0E2E-0A4A-977A-8387EDA26E6B}" dt="2020-08-10T13:42:16.415" v="16063"/>
          <ac:spMkLst>
            <pc:docMk/>
            <pc:sldMk cId="951640500" sldId="376"/>
            <ac:spMk id="7" creationId="{74CEE46D-22E6-364C-B62A-339E6DE6BA7C}"/>
          </ac:spMkLst>
        </pc:spChg>
        <pc:spChg chg="add mod">
          <ac:chgData name="Aria E Fiat" userId="d352dcc2-77e0-46ba-8182-897954ed3962" providerId="ADAL" clId="{56ED43F9-0E2E-0A4A-977A-8387EDA26E6B}" dt="2020-08-10T13:51:54.193" v="16541" actId="114"/>
          <ac:spMkLst>
            <pc:docMk/>
            <pc:sldMk cId="951640500" sldId="376"/>
            <ac:spMk id="9" creationId="{E5147E67-0849-944F-AED7-1E06253D2917}"/>
          </ac:spMkLst>
        </pc:spChg>
        <pc:spChg chg="add mod">
          <ac:chgData name="Aria E Fiat" userId="d352dcc2-77e0-46ba-8182-897954ed3962" providerId="ADAL" clId="{56ED43F9-0E2E-0A4A-977A-8387EDA26E6B}" dt="2020-08-10T13:47:56.209" v="16178"/>
          <ac:spMkLst>
            <pc:docMk/>
            <pc:sldMk cId="951640500" sldId="376"/>
            <ac:spMk id="10" creationId="{40A3C5AC-103F-F94B-B0F9-EC0E1EA98D3E}"/>
          </ac:spMkLst>
        </pc:spChg>
        <pc:spChg chg="add mod">
          <ac:chgData name="Aria E Fiat" userId="d352dcc2-77e0-46ba-8182-897954ed3962" providerId="ADAL" clId="{56ED43F9-0E2E-0A4A-977A-8387EDA26E6B}" dt="2020-08-10T13:47:54.675" v="16176"/>
          <ac:spMkLst>
            <pc:docMk/>
            <pc:sldMk cId="951640500" sldId="376"/>
            <ac:spMk id="11" creationId="{B43816D1-EB73-8E41-91D5-955DD985C833}"/>
          </ac:spMkLst>
        </pc:spChg>
        <pc:spChg chg="add mod">
          <ac:chgData name="Aria E Fiat" userId="d352dcc2-77e0-46ba-8182-897954ed3962" providerId="ADAL" clId="{56ED43F9-0E2E-0A4A-977A-8387EDA26E6B}" dt="2020-08-10T13:47:54.354" v="16175"/>
          <ac:spMkLst>
            <pc:docMk/>
            <pc:sldMk cId="951640500" sldId="376"/>
            <ac:spMk id="12" creationId="{B8E5F5E5-FE5D-AA43-8469-C0487AE29943}"/>
          </ac:spMkLst>
        </pc:spChg>
        <pc:spChg chg="add mod">
          <ac:chgData name="Aria E Fiat" userId="d352dcc2-77e0-46ba-8182-897954ed3962" providerId="ADAL" clId="{56ED43F9-0E2E-0A4A-977A-8387EDA26E6B}" dt="2020-08-10T13:47:54.005" v="16174"/>
          <ac:spMkLst>
            <pc:docMk/>
            <pc:sldMk cId="951640500" sldId="376"/>
            <ac:spMk id="13" creationId="{082A6DC4-E8CA-7D43-ACC1-BA2A3D28E228}"/>
          </ac:spMkLst>
        </pc:spChg>
        <pc:spChg chg="add mod">
          <ac:chgData name="Aria E Fiat" userId="d352dcc2-77e0-46ba-8182-897954ed3962" providerId="ADAL" clId="{56ED43F9-0E2E-0A4A-977A-8387EDA26E6B}" dt="2020-08-10T13:54:49.887" v="16866" actId="207"/>
          <ac:spMkLst>
            <pc:docMk/>
            <pc:sldMk cId="951640500" sldId="376"/>
            <ac:spMk id="14" creationId="{83B8C4A8-8CD1-764E-8072-BF838B22F09C}"/>
          </ac:spMkLst>
        </pc:spChg>
        <pc:spChg chg="add mod">
          <ac:chgData name="Aria E Fiat" userId="d352dcc2-77e0-46ba-8182-897954ed3962" providerId="ADAL" clId="{56ED43F9-0E2E-0A4A-977A-8387EDA26E6B}" dt="2020-08-10T13:54:49.887" v="16866" actId="207"/>
          <ac:spMkLst>
            <pc:docMk/>
            <pc:sldMk cId="951640500" sldId="376"/>
            <ac:spMk id="15" creationId="{A4FD031E-C854-744F-B4B0-9FF13BFD5146}"/>
          </ac:spMkLst>
        </pc:spChg>
        <pc:spChg chg="add mod">
          <ac:chgData name="Aria E Fiat" userId="d352dcc2-77e0-46ba-8182-897954ed3962" providerId="ADAL" clId="{56ED43F9-0E2E-0A4A-977A-8387EDA26E6B}" dt="2020-08-10T13:54:49.887" v="16866" actId="207"/>
          <ac:spMkLst>
            <pc:docMk/>
            <pc:sldMk cId="951640500" sldId="376"/>
            <ac:spMk id="16" creationId="{E2E07F4F-6B3C-8445-B89B-DC29183689CB}"/>
          </ac:spMkLst>
        </pc:spChg>
        <pc:spChg chg="add mod">
          <ac:chgData name="Aria E Fiat" userId="d352dcc2-77e0-46ba-8182-897954ed3962" providerId="ADAL" clId="{56ED43F9-0E2E-0A4A-977A-8387EDA26E6B}" dt="2020-08-10T13:54:49.887" v="16866" actId="207"/>
          <ac:spMkLst>
            <pc:docMk/>
            <pc:sldMk cId="951640500" sldId="376"/>
            <ac:spMk id="17" creationId="{101D1450-F674-1940-B03C-B2068BC1654B}"/>
          </ac:spMkLst>
        </pc:spChg>
        <pc:spChg chg="add mod">
          <ac:chgData name="Aria E Fiat" userId="d352dcc2-77e0-46ba-8182-897954ed3962" providerId="ADAL" clId="{56ED43F9-0E2E-0A4A-977A-8387EDA26E6B}" dt="2020-08-10T13:55:04.070" v="16868" actId="207"/>
          <ac:spMkLst>
            <pc:docMk/>
            <pc:sldMk cId="951640500" sldId="376"/>
            <ac:spMk id="18" creationId="{DBBCC2AF-E391-CA4E-80E2-F8F212CB2C93}"/>
          </ac:spMkLst>
        </pc:spChg>
        <pc:spChg chg="add mod">
          <ac:chgData name="Aria E Fiat" userId="d352dcc2-77e0-46ba-8182-897954ed3962" providerId="ADAL" clId="{56ED43F9-0E2E-0A4A-977A-8387EDA26E6B}" dt="2020-08-10T13:55:04.070" v="16868" actId="207"/>
          <ac:spMkLst>
            <pc:docMk/>
            <pc:sldMk cId="951640500" sldId="376"/>
            <ac:spMk id="19" creationId="{E7F0F8ED-308A-0E47-8123-0E216825028E}"/>
          </ac:spMkLst>
        </pc:spChg>
        <pc:spChg chg="add mod">
          <ac:chgData name="Aria E Fiat" userId="d352dcc2-77e0-46ba-8182-897954ed3962" providerId="ADAL" clId="{56ED43F9-0E2E-0A4A-977A-8387EDA26E6B}" dt="2020-08-10T13:55:04.070" v="16868" actId="207"/>
          <ac:spMkLst>
            <pc:docMk/>
            <pc:sldMk cId="951640500" sldId="376"/>
            <ac:spMk id="20" creationId="{4CEF5566-A011-5340-9CC5-D9A667B51847}"/>
          </ac:spMkLst>
        </pc:spChg>
        <pc:spChg chg="add mod">
          <ac:chgData name="Aria E Fiat" userId="d352dcc2-77e0-46ba-8182-897954ed3962" providerId="ADAL" clId="{56ED43F9-0E2E-0A4A-977A-8387EDA26E6B}" dt="2020-08-10T13:55:04.070" v="16868" actId="207"/>
          <ac:spMkLst>
            <pc:docMk/>
            <pc:sldMk cId="951640500" sldId="376"/>
            <ac:spMk id="21" creationId="{2379DA44-EAB3-E441-A572-BEDE60812747}"/>
          </ac:spMkLst>
        </pc:spChg>
        <pc:spChg chg="add mod">
          <ac:chgData name="Aria E Fiat" userId="d352dcc2-77e0-46ba-8182-897954ed3962" providerId="ADAL" clId="{56ED43F9-0E2E-0A4A-977A-8387EDA26E6B}" dt="2020-08-10T13:56:03.832" v="16929" actId="207"/>
          <ac:spMkLst>
            <pc:docMk/>
            <pc:sldMk cId="951640500" sldId="376"/>
            <ac:spMk id="22" creationId="{0C8EC4CA-BA11-9649-96C2-FC55A9F268A8}"/>
          </ac:spMkLst>
        </pc:spChg>
        <pc:picChg chg="add del mod">
          <ac:chgData name="Aria E Fiat" userId="d352dcc2-77e0-46ba-8182-897954ed3962" providerId="ADAL" clId="{56ED43F9-0E2E-0A4A-977A-8387EDA26E6B}" dt="2020-08-10T13:47:22.553" v="16165" actId="478"/>
          <ac:picMkLst>
            <pc:docMk/>
            <pc:sldMk cId="951640500" sldId="376"/>
            <ac:picMk id="8" creationId="{43CD8CB0-3196-464E-8CD5-130465FF1BBA}"/>
          </ac:picMkLst>
        </pc:picChg>
      </pc:sldChg>
      <pc:sldChg chg="del modNotesTx">
        <pc:chgData name="Aria E Fiat" userId="d352dcc2-77e0-46ba-8182-897954ed3962" providerId="ADAL" clId="{56ED43F9-0E2E-0A4A-977A-8387EDA26E6B}" dt="2020-08-10T14:10:31.563" v="17275" actId="2696"/>
        <pc:sldMkLst>
          <pc:docMk/>
          <pc:sldMk cId="2515867965" sldId="377"/>
        </pc:sldMkLst>
      </pc:sldChg>
      <pc:sldChg chg="addSp delSp modSp mod ord modAnim delCm">
        <pc:chgData name="Aria E Fiat" userId="d352dcc2-77e0-46ba-8182-897954ed3962" providerId="ADAL" clId="{56ED43F9-0E2E-0A4A-977A-8387EDA26E6B}" dt="2020-08-10T14:20:45.134" v="17279"/>
        <pc:sldMkLst>
          <pc:docMk/>
          <pc:sldMk cId="2443132336" sldId="378"/>
        </pc:sldMkLst>
        <pc:spChg chg="del">
          <ac:chgData name="Aria E Fiat" userId="d352dcc2-77e0-46ba-8182-897954ed3962" providerId="ADAL" clId="{56ED43F9-0E2E-0A4A-977A-8387EDA26E6B}" dt="2020-08-10T14:06:40.414" v="17107" actId="478"/>
          <ac:spMkLst>
            <pc:docMk/>
            <pc:sldMk cId="2443132336" sldId="378"/>
            <ac:spMk id="2" creationId="{0D38F8CE-BA64-4D72-999F-2E3BE7F314AD}"/>
          </ac:spMkLst>
        </pc:spChg>
        <pc:spChg chg="mod">
          <ac:chgData name="Aria E Fiat" userId="d352dcc2-77e0-46ba-8182-897954ed3962" providerId="ADAL" clId="{56ED43F9-0E2E-0A4A-977A-8387EDA26E6B}" dt="2020-08-10T14:08:09.301" v="17175" actId="1076"/>
          <ac:spMkLst>
            <pc:docMk/>
            <pc:sldMk cId="2443132336" sldId="378"/>
            <ac:spMk id="3" creationId="{4AF0D008-7BEE-458F-AF0A-E1AA835D866F}"/>
          </ac:spMkLst>
        </pc:spChg>
        <pc:spChg chg="add del mod">
          <ac:chgData name="Aria E Fiat" userId="d352dcc2-77e0-46ba-8182-897954ed3962" providerId="ADAL" clId="{56ED43F9-0E2E-0A4A-977A-8387EDA26E6B}" dt="2020-08-10T14:06:50.553" v="17110" actId="478"/>
          <ac:spMkLst>
            <pc:docMk/>
            <pc:sldMk cId="2443132336" sldId="378"/>
            <ac:spMk id="5" creationId="{3FB99468-2AC5-7E4A-B057-0F2B7120AD72}"/>
          </ac:spMkLst>
        </pc:spChg>
        <pc:spChg chg="add mod">
          <ac:chgData name="Aria E Fiat" userId="d352dcc2-77e0-46ba-8182-897954ed3962" providerId="ADAL" clId="{56ED43F9-0E2E-0A4A-977A-8387EDA26E6B}" dt="2020-08-10T14:07:52.326" v="17171" actId="207"/>
          <ac:spMkLst>
            <pc:docMk/>
            <pc:sldMk cId="2443132336" sldId="378"/>
            <ac:spMk id="6" creationId="{EB2F36D5-0E49-CA4D-8556-14830FBB7E3D}"/>
          </ac:spMkLst>
        </pc:spChg>
        <pc:spChg chg="add mod">
          <ac:chgData name="Aria E Fiat" userId="d352dcc2-77e0-46ba-8182-897954ed3962" providerId="ADAL" clId="{56ED43F9-0E2E-0A4A-977A-8387EDA26E6B}" dt="2020-08-10T14:06:40.893" v="17108"/>
          <ac:spMkLst>
            <pc:docMk/>
            <pc:sldMk cId="2443132336" sldId="378"/>
            <ac:spMk id="7" creationId="{769E91A0-06D8-8F43-B073-85ED4C7F7E85}"/>
          </ac:spMkLst>
        </pc:spChg>
        <pc:spChg chg="add mod">
          <ac:chgData name="Aria E Fiat" userId="d352dcc2-77e0-46ba-8182-897954ed3962" providerId="ADAL" clId="{56ED43F9-0E2E-0A4A-977A-8387EDA26E6B}" dt="2020-08-10T14:08:57.569" v="17205" actId="20577"/>
          <ac:spMkLst>
            <pc:docMk/>
            <pc:sldMk cId="2443132336" sldId="378"/>
            <ac:spMk id="8" creationId="{4B1AF7BB-8C9D-0043-858A-3CC3DBF423D9}"/>
          </ac:spMkLst>
        </pc:spChg>
        <pc:spChg chg="add mod">
          <ac:chgData name="Aria E Fiat" userId="d352dcc2-77e0-46ba-8182-897954ed3962" providerId="ADAL" clId="{56ED43F9-0E2E-0A4A-977A-8387EDA26E6B}" dt="2020-08-10T14:09:17.451" v="17208" actId="14100"/>
          <ac:spMkLst>
            <pc:docMk/>
            <pc:sldMk cId="2443132336" sldId="378"/>
            <ac:spMk id="9" creationId="{DD776713-4FD0-7F43-B310-9AC77E740D91}"/>
          </ac:spMkLst>
        </pc:spChg>
        <pc:spChg chg="add mod">
          <ac:chgData name="Aria E Fiat" userId="d352dcc2-77e0-46ba-8182-897954ed3962" providerId="ADAL" clId="{56ED43F9-0E2E-0A4A-977A-8387EDA26E6B}" dt="2020-08-10T14:09:40.217" v="17254" actId="20577"/>
          <ac:spMkLst>
            <pc:docMk/>
            <pc:sldMk cId="2443132336" sldId="378"/>
            <ac:spMk id="10" creationId="{782FB03E-DF51-8E41-A35B-0A3809564435}"/>
          </ac:spMkLst>
        </pc:spChg>
        <pc:spChg chg="add mod">
          <ac:chgData name="Aria E Fiat" userId="d352dcc2-77e0-46ba-8182-897954ed3962" providerId="ADAL" clId="{56ED43F9-0E2E-0A4A-977A-8387EDA26E6B}" dt="2020-08-10T14:10:00.824" v="17256" actId="1076"/>
          <ac:spMkLst>
            <pc:docMk/>
            <pc:sldMk cId="2443132336" sldId="378"/>
            <ac:spMk id="11" creationId="{99EF065A-04FE-C544-9911-2DF5EB577BF3}"/>
          </ac:spMkLst>
        </pc:spChg>
        <pc:spChg chg="add mod">
          <ac:chgData name="Aria E Fiat" userId="d352dcc2-77e0-46ba-8182-897954ed3962" providerId="ADAL" clId="{56ED43F9-0E2E-0A4A-977A-8387EDA26E6B}" dt="2020-08-10T14:10:15.782" v="17273" actId="20577"/>
          <ac:spMkLst>
            <pc:docMk/>
            <pc:sldMk cId="2443132336" sldId="378"/>
            <ac:spMk id="12" creationId="{ADDCD3D1-B7F9-BC45-88E2-88F7D223FC35}"/>
          </ac:spMkLst>
        </pc:spChg>
      </pc:sldChg>
      <pc:sldChg chg="del">
        <pc:chgData name="Aria E Fiat" userId="d352dcc2-77e0-46ba-8182-897954ed3962" providerId="ADAL" clId="{56ED43F9-0E2E-0A4A-977A-8387EDA26E6B}" dt="2020-08-10T14:19:58.658" v="17277" actId="2696"/>
        <pc:sldMkLst>
          <pc:docMk/>
          <pc:sldMk cId="226950101" sldId="379"/>
        </pc:sldMkLst>
      </pc:sldChg>
      <pc:sldChg chg="addSp delSp modSp mod addCm modCm modNotesTx">
        <pc:chgData name="Aria E Fiat" userId="d352dcc2-77e0-46ba-8182-897954ed3962" providerId="ADAL" clId="{56ED43F9-0E2E-0A4A-977A-8387EDA26E6B}" dt="2020-08-10T14:59:53.706" v="18218" actId="1589"/>
        <pc:sldMkLst>
          <pc:docMk/>
          <pc:sldMk cId="2537956876" sldId="380"/>
        </pc:sldMkLst>
        <pc:spChg chg="del">
          <ac:chgData name="Aria E Fiat" userId="d352dcc2-77e0-46ba-8182-897954ed3962" providerId="ADAL" clId="{56ED43F9-0E2E-0A4A-977A-8387EDA26E6B}" dt="2020-08-10T14:22:00.240" v="17281" actId="478"/>
          <ac:spMkLst>
            <pc:docMk/>
            <pc:sldMk cId="2537956876" sldId="380"/>
            <ac:spMk id="2" creationId="{DBA1583E-3624-4442-BCCD-13F13EDC5D88}"/>
          </ac:spMkLst>
        </pc:spChg>
        <pc:spChg chg="del">
          <ac:chgData name="Aria E Fiat" userId="d352dcc2-77e0-46ba-8182-897954ed3962" providerId="ADAL" clId="{56ED43F9-0E2E-0A4A-977A-8387EDA26E6B}" dt="2020-08-10T14:21:57.144" v="17280" actId="478"/>
          <ac:spMkLst>
            <pc:docMk/>
            <pc:sldMk cId="2537956876" sldId="380"/>
            <ac:spMk id="3" creationId="{A1CB1A0D-FEDD-4C84-89C3-E4664BD30A2E}"/>
          </ac:spMkLst>
        </pc:spChg>
        <pc:spChg chg="add del mod">
          <ac:chgData name="Aria E Fiat" userId="d352dcc2-77e0-46ba-8182-897954ed3962" providerId="ADAL" clId="{56ED43F9-0E2E-0A4A-977A-8387EDA26E6B}" dt="2020-08-10T14:22:01.689" v="17282" actId="478"/>
          <ac:spMkLst>
            <pc:docMk/>
            <pc:sldMk cId="2537956876" sldId="380"/>
            <ac:spMk id="5" creationId="{1C52B4EA-25B8-844C-AA5C-5DFE3694088C}"/>
          </ac:spMkLst>
        </pc:spChg>
        <pc:spChg chg="add mod">
          <ac:chgData name="Aria E Fiat" userId="d352dcc2-77e0-46ba-8182-897954ed3962" providerId="ADAL" clId="{56ED43F9-0E2E-0A4A-977A-8387EDA26E6B}" dt="2020-08-10T14:29:22.652" v="17335" actId="164"/>
          <ac:spMkLst>
            <pc:docMk/>
            <pc:sldMk cId="2537956876" sldId="380"/>
            <ac:spMk id="6" creationId="{8D5126E5-7016-4448-AA4C-0F12D338FE3E}"/>
          </ac:spMkLst>
        </pc:spChg>
        <pc:spChg chg="add mod">
          <ac:chgData name="Aria E Fiat" userId="d352dcc2-77e0-46ba-8182-897954ed3962" providerId="ADAL" clId="{56ED43F9-0E2E-0A4A-977A-8387EDA26E6B}" dt="2020-08-10T14:29:22.652" v="17335" actId="164"/>
          <ac:spMkLst>
            <pc:docMk/>
            <pc:sldMk cId="2537956876" sldId="380"/>
            <ac:spMk id="7" creationId="{79E4C3DA-F48B-C246-80F1-4BE975677BAB}"/>
          </ac:spMkLst>
        </pc:spChg>
        <pc:spChg chg="add mod">
          <ac:chgData name="Aria E Fiat" userId="d352dcc2-77e0-46ba-8182-897954ed3962" providerId="ADAL" clId="{56ED43F9-0E2E-0A4A-977A-8387EDA26E6B}" dt="2020-08-10T14:29:22.652" v="17335" actId="164"/>
          <ac:spMkLst>
            <pc:docMk/>
            <pc:sldMk cId="2537956876" sldId="380"/>
            <ac:spMk id="8" creationId="{E0085557-9271-CB41-ACB6-AEDC8CED9DF8}"/>
          </ac:spMkLst>
        </pc:spChg>
        <pc:spChg chg="add mod">
          <ac:chgData name="Aria E Fiat" userId="d352dcc2-77e0-46ba-8182-897954ed3962" providerId="ADAL" clId="{56ED43F9-0E2E-0A4A-977A-8387EDA26E6B}" dt="2020-08-10T14:29:22.652" v="17335" actId="164"/>
          <ac:spMkLst>
            <pc:docMk/>
            <pc:sldMk cId="2537956876" sldId="380"/>
            <ac:spMk id="9" creationId="{CF32BBD5-15CD-C74E-9348-23F6AB2624A5}"/>
          </ac:spMkLst>
        </pc:spChg>
        <pc:spChg chg="add mod">
          <ac:chgData name="Aria E Fiat" userId="d352dcc2-77e0-46ba-8182-897954ed3962" providerId="ADAL" clId="{56ED43F9-0E2E-0A4A-977A-8387EDA26E6B}" dt="2020-08-10T14:29:22.652" v="17335" actId="164"/>
          <ac:spMkLst>
            <pc:docMk/>
            <pc:sldMk cId="2537956876" sldId="380"/>
            <ac:spMk id="10" creationId="{1F82F9F7-E6EB-1B41-961E-6885396B3B44}"/>
          </ac:spMkLst>
        </pc:spChg>
        <pc:spChg chg="add mod">
          <ac:chgData name="Aria E Fiat" userId="d352dcc2-77e0-46ba-8182-897954ed3962" providerId="ADAL" clId="{56ED43F9-0E2E-0A4A-977A-8387EDA26E6B}" dt="2020-08-10T14:29:22.652" v="17335" actId="164"/>
          <ac:spMkLst>
            <pc:docMk/>
            <pc:sldMk cId="2537956876" sldId="380"/>
            <ac:spMk id="11" creationId="{FEAA43FB-6890-6B42-B083-15279CA54A28}"/>
          </ac:spMkLst>
        </pc:spChg>
        <pc:spChg chg="add mod">
          <ac:chgData name="Aria E Fiat" userId="d352dcc2-77e0-46ba-8182-897954ed3962" providerId="ADAL" clId="{56ED43F9-0E2E-0A4A-977A-8387EDA26E6B}" dt="2020-08-10T14:29:22.652" v="17335" actId="164"/>
          <ac:spMkLst>
            <pc:docMk/>
            <pc:sldMk cId="2537956876" sldId="380"/>
            <ac:spMk id="12" creationId="{C64049F9-75B4-1A45-822B-7729F1054EDB}"/>
          </ac:spMkLst>
        </pc:spChg>
        <pc:spChg chg="add mod">
          <ac:chgData name="Aria E Fiat" userId="d352dcc2-77e0-46ba-8182-897954ed3962" providerId="ADAL" clId="{56ED43F9-0E2E-0A4A-977A-8387EDA26E6B}" dt="2020-08-10T14:29:22.652" v="17335" actId="164"/>
          <ac:spMkLst>
            <pc:docMk/>
            <pc:sldMk cId="2537956876" sldId="380"/>
            <ac:spMk id="13" creationId="{8D41C7AD-BBF8-7846-9167-36BCC2613C5F}"/>
          </ac:spMkLst>
        </pc:spChg>
        <pc:spChg chg="add mod">
          <ac:chgData name="Aria E Fiat" userId="d352dcc2-77e0-46ba-8182-897954ed3962" providerId="ADAL" clId="{56ED43F9-0E2E-0A4A-977A-8387EDA26E6B}" dt="2020-08-10T14:29:22.652" v="17335" actId="164"/>
          <ac:spMkLst>
            <pc:docMk/>
            <pc:sldMk cId="2537956876" sldId="380"/>
            <ac:spMk id="16" creationId="{3D16FF14-7DE6-544F-ADAE-61669CD3C3F2}"/>
          </ac:spMkLst>
        </pc:spChg>
        <pc:spChg chg="add mod">
          <ac:chgData name="Aria E Fiat" userId="d352dcc2-77e0-46ba-8182-897954ed3962" providerId="ADAL" clId="{56ED43F9-0E2E-0A4A-977A-8387EDA26E6B}" dt="2020-08-10T14:29:22.652" v="17335" actId="164"/>
          <ac:spMkLst>
            <pc:docMk/>
            <pc:sldMk cId="2537956876" sldId="380"/>
            <ac:spMk id="17" creationId="{990D08AC-A597-E94C-85A4-E4981F60C916}"/>
          </ac:spMkLst>
        </pc:spChg>
        <pc:spChg chg="add mod">
          <ac:chgData name="Aria E Fiat" userId="d352dcc2-77e0-46ba-8182-897954ed3962" providerId="ADAL" clId="{56ED43F9-0E2E-0A4A-977A-8387EDA26E6B}" dt="2020-08-10T14:29:22.652" v="17335" actId="164"/>
          <ac:spMkLst>
            <pc:docMk/>
            <pc:sldMk cId="2537956876" sldId="380"/>
            <ac:spMk id="18" creationId="{C7E6484A-2E44-8F42-9C5A-E94F97D90E7A}"/>
          </ac:spMkLst>
        </pc:spChg>
        <pc:spChg chg="add mod">
          <ac:chgData name="Aria E Fiat" userId="d352dcc2-77e0-46ba-8182-897954ed3962" providerId="ADAL" clId="{56ED43F9-0E2E-0A4A-977A-8387EDA26E6B}" dt="2020-08-10T14:29:22.652" v="17335" actId="164"/>
          <ac:spMkLst>
            <pc:docMk/>
            <pc:sldMk cId="2537956876" sldId="380"/>
            <ac:spMk id="19" creationId="{7C7CB0E6-5D79-AF40-B1CD-334CD8407318}"/>
          </ac:spMkLst>
        </pc:spChg>
        <pc:spChg chg="add mod">
          <ac:chgData name="Aria E Fiat" userId="d352dcc2-77e0-46ba-8182-897954ed3962" providerId="ADAL" clId="{56ED43F9-0E2E-0A4A-977A-8387EDA26E6B}" dt="2020-08-10T14:29:22.652" v="17335" actId="164"/>
          <ac:spMkLst>
            <pc:docMk/>
            <pc:sldMk cId="2537956876" sldId="380"/>
            <ac:spMk id="20" creationId="{3076AFFD-7E98-DB44-A225-6E961DFF8021}"/>
          </ac:spMkLst>
        </pc:spChg>
        <pc:spChg chg="add mod">
          <ac:chgData name="Aria E Fiat" userId="d352dcc2-77e0-46ba-8182-897954ed3962" providerId="ADAL" clId="{56ED43F9-0E2E-0A4A-977A-8387EDA26E6B}" dt="2020-08-10T14:29:22.652" v="17335" actId="164"/>
          <ac:spMkLst>
            <pc:docMk/>
            <pc:sldMk cId="2537956876" sldId="380"/>
            <ac:spMk id="21" creationId="{AAEE753F-BA8E-844D-A99C-F8DD2BB0DB2A}"/>
          </ac:spMkLst>
        </pc:spChg>
        <pc:spChg chg="add mod">
          <ac:chgData name="Aria E Fiat" userId="d352dcc2-77e0-46ba-8182-897954ed3962" providerId="ADAL" clId="{56ED43F9-0E2E-0A4A-977A-8387EDA26E6B}" dt="2020-08-10T14:31:09.120" v="17409" actId="1038"/>
          <ac:spMkLst>
            <pc:docMk/>
            <pc:sldMk cId="2537956876" sldId="380"/>
            <ac:spMk id="23" creationId="{7D49262A-9443-8E45-B11D-A62071454059}"/>
          </ac:spMkLst>
        </pc:spChg>
        <pc:spChg chg="add mod">
          <ac:chgData name="Aria E Fiat" userId="d352dcc2-77e0-46ba-8182-897954ed3962" providerId="ADAL" clId="{56ED43F9-0E2E-0A4A-977A-8387EDA26E6B}" dt="2020-08-10T14:30:00.576" v="17339" actId="207"/>
          <ac:spMkLst>
            <pc:docMk/>
            <pc:sldMk cId="2537956876" sldId="380"/>
            <ac:spMk id="24" creationId="{16F6A849-F37B-D54F-BE01-DF4C520C65C0}"/>
          </ac:spMkLst>
        </pc:spChg>
        <pc:spChg chg="add mod">
          <ac:chgData name="Aria E Fiat" userId="d352dcc2-77e0-46ba-8182-897954ed3962" providerId="ADAL" clId="{56ED43F9-0E2E-0A4A-977A-8387EDA26E6B}" dt="2020-08-10T14:32:36.877" v="17471" actId="1076"/>
          <ac:spMkLst>
            <pc:docMk/>
            <pc:sldMk cId="2537956876" sldId="380"/>
            <ac:spMk id="25" creationId="{2691E86F-381A-C14A-A081-DCD956711786}"/>
          </ac:spMkLst>
        </pc:spChg>
        <pc:spChg chg="add mod">
          <ac:chgData name="Aria E Fiat" userId="d352dcc2-77e0-46ba-8182-897954ed3962" providerId="ADAL" clId="{56ED43F9-0E2E-0A4A-977A-8387EDA26E6B}" dt="2020-08-10T14:32:14.472" v="17458" actId="122"/>
          <ac:spMkLst>
            <pc:docMk/>
            <pc:sldMk cId="2537956876" sldId="380"/>
            <ac:spMk id="26" creationId="{9E52F62A-4713-2448-A0CE-5C0C2A849DF9}"/>
          </ac:spMkLst>
        </pc:spChg>
        <pc:spChg chg="add mod">
          <ac:chgData name="Aria E Fiat" userId="d352dcc2-77e0-46ba-8182-897954ed3962" providerId="ADAL" clId="{56ED43F9-0E2E-0A4A-977A-8387EDA26E6B}" dt="2020-08-10T14:33:01.572" v="17499" actId="20577"/>
          <ac:spMkLst>
            <pc:docMk/>
            <pc:sldMk cId="2537956876" sldId="380"/>
            <ac:spMk id="27" creationId="{F670A5E3-E83A-E74F-ABE3-A99E78BBE3E0}"/>
          </ac:spMkLst>
        </pc:spChg>
        <pc:spChg chg="add mod">
          <ac:chgData name="Aria E Fiat" userId="d352dcc2-77e0-46ba-8182-897954ed3962" providerId="ADAL" clId="{56ED43F9-0E2E-0A4A-977A-8387EDA26E6B}" dt="2020-08-10T14:33:50.251" v="17544" actId="20577"/>
          <ac:spMkLst>
            <pc:docMk/>
            <pc:sldMk cId="2537956876" sldId="380"/>
            <ac:spMk id="28" creationId="{38D7AB3D-58A3-C346-9650-2165A8288681}"/>
          </ac:spMkLst>
        </pc:spChg>
        <pc:spChg chg="add mod">
          <ac:chgData name="Aria E Fiat" userId="d352dcc2-77e0-46ba-8182-897954ed3962" providerId="ADAL" clId="{56ED43F9-0E2E-0A4A-977A-8387EDA26E6B}" dt="2020-08-10T14:34:03.087" v="17571" actId="20577"/>
          <ac:spMkLst>
            <pc:docMk/>
            <pc:sldMk cId="2537956876" sldId="380"/>
            <ac:spMk id="29" creationId="{FD43761B-BEBE-8B4C-B7FC-773150DCA1F6}"/>
          </ac:spMkLst>
        </pc:spChg>
        <pc:spChg chg="add mod">
          <ac:chgData name="Aria E Fiat" userId="d352dcc2-77e0-46ba-8182-897954ed3962" providerId="ADAL" clId="{56ED43F9-0E2E-0A4A-977A-8387EDA26E6B}" dt="2020-08-10T14:34:31.184" v="17597" actId="1076"/>
          <ac:spMkLst>
            <pc:docMk/>
            <pc:sldMk cId="2537956876" sldId="380"/>
            <ac:spMk id="30" creationId="{B36A89A2-1373-6F40-BDC8-81D99E3981F5}"/>
          </ac:spMkLst>
        </pc:spChg>
        <pc:grpChg chg="add mod">
          <ac:chgData name="Aria E Fiat" userId="d352dcc2-77e0-46ba-8182-897954ed3962" providerId="ADAL" clId="{56ED43F9-0E2E-0A4A-977A-8387EDA26E6B}" dt="2020-08-10T14:35:27.626" v="17610" actId="1076"/>
          <ac:grpSpMkLst>
            <pc:docMk/>
            <pc:sldMk cId="2537956876" sldId="380"/>
            <ac:grpSpMk id="22" creationId="{448CBC82-D007-2A47-B26F-260056003FBC}"/>
          </ac:grpSpMkLst>
        </pc:grpChg>
        <pc:picChg chg="add mod">
          <ac:chgData name="Aria E Fiat" userId="d352dcc2-77e0-46ba-8182-897954ed3962" providerId="ADAL" clId="{56ED43F9-0E2E-0A4A-977A-8387EDA26E6B}" dt="2020-08-10T14:29:22.652" v="17335" actId="164"/>
          <ac:picMkLst>
            <pc:docMk/>
            <pc:sldMk cId="2537956876" sldId="380"/>
            <ac:picMk id="15" creationId="{31CF7438-BA53-C348-8720-1C11C882B0F0}"/>
          </ac:picMkLst>
        </pc:picChg>
        <pc:picChg chg="add del mod">
          <ac:chgData name="Aria E Fiat" userId="d352dcc2-77e0-46ba-8182-897954ed3962" providerId="ADAL" clId="{56ED43F9-0E2E-0A4A-977A-8387EDA26E6B}" dt="2020-08-10T14:38:05.205" v="17623" actId="478"/>
          <ac:picMkLst>
            <pc:docMk/>
            <pc:sldMk cId="2537956876" sldId="380"/>
            <ac:picMk id="32" creationId="{249759C2-EE56-4044-B7C4-7BEB4247FAF4}"/>
          </ac:picMkLst>
        </pc:picChg>
        <pc:picChg chg="add mod">
          <ac:chgData name="Aria E Fiat" userId="d352dcc2-77e0-46ba-8182-897954ed3962" providerId="ADAL" clId="{56ED43F9-0E2E-0A4A-977A-8387EDA26E6B}" dt="2020-08-10T14:35:26.035" v="17608" actId="1037"/>
          <ac:picMkLst>
            <pc:docMk/>
            <pc:sldMk cId="2537956876" sldId="380"/>
            <ac:picMk id="34" creationId="{E5AB6680-609F-564C-8C8E-F4FFB7E0DF27}"/>
          </ac:picMkLst>
        </pc:picChg>
        <pc:picChg chg="add mod">
          <ac:chgData name="Aria E Fiat" userId="d352dcc2-77e0-46ba-8182-897954ed3962" providerId="ADAL" clId="{56ED43F9-0E2E-0A4A-977A-8387EDA26E6B}" dt="2020-08-10T14:35:41.326" v="17613" actId="207"/>
          <ac:picMkLst>
            <pc:docMk/>
            <pc:sldMk cId="2537956876" sldId="380"/>
            <ac:picMk id="36" creationId="{E3447D50-86AA-7A4C-B6B8-8801C991684A}"/>
          </ac:picMkLst>
        </pc:picChg>
        <pc:picChg chg="add mod">
          <ac:chgData name="Aria E Fiat" userId="d352dcc2-77e0-46ba-8182-897954ed3962" providerId="ADAL" clId="{56ED43F9-0E2E-0A4A-977A-8387EDA26E6B}" dt="2020-08-10T14:36:58.732" v="17616" actId="1076"/>
          <ac:picMkLst>
            <pc:docMk/>
            <pc:sldMk cId="2537956876" sldId="380"/>
            <ac:picMk id="38" creationId="{423CEC1E-F9AE-8346-A3C2-9C205484BEE8}"/>
          </ac:picMkLst>
        </pc:picChg>
        <pc:picChg chg="add mod">
          <ac:chgData name="Aria E Fiat" userId="d352dcc2-77e0-46ba-8182-897954ed3962" providerId="ADAL" clId="{56ED43F9-0E2E-0A4A-977A-8387EDA26E6B}" dt="2020-08-10T14:37:23.716" v="17619" actId="1076"/>
          <ac:picMkLst>
            <pc:docMk/>
            <pc:sldMk cId="2537956876" sldId="380"/>
            <ac:picMk id="40" creationId="{E66F7BF4-E409-D54E-92DA-CBF797FE38A2}"/>
          </ac:picMkLst>
        </pc:picChg>
        <pc:picChg chg="add mod">
          <ac:chgData name="Aria E Fiat" userId="d352dcc2-77e0-46ba-8182-897954ed3962" providerId="ADAL" clId="{56ED43F9-0E2E-0A4A-977A-8387EDA26E6B}" dt="2020-08-10T14:38:08.236" v="17624" actId="1076"/>
          <ac:picMkLst>
            <pc:docMk/>
            <pc:sldMk cId="2537956876" sldId="380"/>
            <ac:picMk id="42" creationId="{FD40E830-11CE-C245-A61A-8E7E0E892B3A}"/>
          </ac:picMkLst>
        </pc:picChg>
        <pc:picChg chg="add mod">
          <ac:chgData name="Aria E Fiat" userId="d352dcc2-77e0-46ba-8182-897954ed3962" providerId="ADAL" clId="{56ED43F9-0E2E-0A4A-977A-8387EDA26E6B}" dt="2020-08-10T14:38:57.854" v="17627" actId="1076"/>
          <ac:picMkLst>
            <pc:docMk/>
            <pc:sldMk cId="2537956876" sldId="380"/>
            <ac:picMk id="44" creationId="{498BED5C-BF74-7440-8ACC-16CDDDA6566B}"/>
          </ac:picMkLst>
        </pc:picChg>
      </pc:sldChg>
      <pc:sldChg chg="addSp delSp modSp mod">
        <pc:chgData name="Aria E Fiat" userId="d352dcc2-77e0-46ba-8182-897954ed3962" providerId="ADAL" clId="{56ED43F9-0E2E-0A4A-977A-8387EDA26E6B}" dt="2020-08-10T14:45:43.458" v="17864" actId="1076"/>
        <pc:sldMkLst>
          <pc:docMk/>
          <pc:sldMk cId="598441080" sldId="381"/>
        </pc:sldMkLst>
        <pc:spChg chg="del">
          <ac:chgData name="Aria E Fiat" userId="d352dcc2-77e0-46ba-8182-897954ed3962" providerId="ADAL" clId="{56ED43F9-0E2E-0A4A-977A-8387EDA26E6B}" dt="2020-08-10T14:41:25.462" v="17629" actId="478"/>
          <ac:spMkLst>
            <pc:docMk/>
            <pc:sldMk cId="598441080" sldId="381"/>
            <ac:spMk id="2" creationId="{7DCA542D-83EE-4EAA-99B9-BA847619F390}"/>
          </ac:spMkLst>
        </pc:spChg>
        <pc:spChg chg="del">
          <ac:chgData name="Aria E Fiat" userId="d352dcc2-77e0-46ba-8182-897954ed3962" providerId="ADAL" clId="{56ED43F9-0E2E-0A4A-977A-8387EDA26E6B}" dt="2020-08-10T14:41:22.936" v="17628" actId="478"/>
          <ac:spMkLst>
            <pc:docMk/>
            <pc:sldMk cId="598441080" sldId="381"/>
            <ac:spMk id="3" creationId="{5B1CE1F1-A9BE-4AA6-96FA-57F66AE4CF6F}"/>
          </ac:spMkLst>
        </pc:spChg>
        <pc:spChg chg="add del mod">
          <ac:chgData name="Aria E Fiat" userId="d352dcc2-77e0-46ba-8182-897954ed3962" providerId="ADAL" clId="{56ED43F9-0E2E-0A4A-977A-8387EDA26E6B}" dt="2020-08-10T14:41:31.909" v="17641" actId="20577"/>
          <ac:spMkLst>
            <pc:docMk/>
            <pc:sldMk cId="598441080" sldId="381"/>
            <ac:spMk id="5" creationId="{08E02913-981C-734D-AAB7-6A05732113B3}"/>
          </ac:spMkLst>
        </pc:spChg>
        <pc:spChg chg="add mod">
          <ac:chgData name="Aria E Fiat" userId="d352dcc2-77e0-46ba-8182-897954ed3962" providerId="ADAL" clId="{56ED43F9-0E2E-0A4A-977A-8387EDA26E6B}" dt="2020-08-10T14:45:03.593" v="17856" actId="692"/>
          <ac:spMkLst>
            <pc:docMk/>
            <pc:sldMk cId="598441080" sldId="381"/>
            <ac:spMk id="10" creationId="{054E4AC7-7068-384C-B8ED-FBB36ADCA176}"/>
          </ac:spMkLst>
        </pc:spChg>
        <pc:spChg chg="add mod">
          <ac:chgData name="Aria E Fiat" userId="d352dcc2-77e0-46ba-8182-897954ed3962" providerId="ADAL" clId="{56ED43F9-0E2E-0A4A-977A-8387EDA26E6B}" dt="2020-08-10T14:45:43.458" v="17864" actId="1076"/>
          <ac:spMkLst>
            <pc:docMk/>
            <pc:sldMk cId="598441080" sldId="381"/>
            <ac:spMk id="11" creationId="{8F4EF822-493D-6944-BC54-F3C1C17AB403}"/>
          </ac:spMkLst>
        </pc:spChg>
        <pc:picChg chg="add del mod">
          <ac:chgData name="Aria E Fiat" userId="d352dcc2-77e0-46ba-8182-897954ed3962" providerId="ADAL" clId="{56ED43F9-0E2E-0A4A-977A-8387EDA26E6B}" dt="2020-08-10T14:42:57.169" v="17804"/>
          <ac:picMkLst>
            <pc:docMk/>
            <pc:sldMk cId="598441080" sldId="381"/>
            <ac:picMk id="7" creationId="{16FC47F4-69ED-CB4E-A61F-892AC236ABD7}"/>
          </ac:picMkLst>
        </pc:picChg>
        <pc:picChg chg="add mod modCrop">
          <ac:chgData name="Aria E Fiat" userId="d352dcc2-77e0-46ba-8182-897954ed3962" providerId="ADAL" clId="{56ED43F9-0E2E-0A4A-977A-8387EDA26E6B}" dt="2020-08-10T14:43:48.304" v="17814" actId="1076"/>
          <ac:picMkLst>
            <pc:docMk/>
            <pc:sldMk cId="598441080" sldId="381"/>
            <ac:picMk id="9" creationId="{75A2CF60-B8D1-C64A-A241-82035A0368F2}"/>
          </ac:picMkLst>
        </pc:picChg>
      </pc:sldChg>
      <pc:sldChg chg="addSp delSp modSp mod modNotesTx">
        <pc:chgData name="Aria E Fiat" userId="d352dcc2-77e0-46ba-8182-897954ed3962" providerId="ADAL" clId="{56ED43F9-0E2E-0A4A-977A-8387EDA26E6B}" dt="2020-08-10T02:57:51.637" v="9898" actId="207"/>
        <pc:sldMkLst>
          <pc:docMk/>
          <pc:sldMk cId="1436122682" sldId="382"/>
        </pc:sldMkLst>
        <pc:spChg chg="mod">
          <ac:chgData name="Aria E Fiat" userId="d352dcc2-77e0-46ba-8182-897954ed3962" providerId="ADAL" clId="{56ED43F9-0E2E-0A4A-977A-8387EDA26E6B}" dt="2020-08-10T02:30:23.866" v="8968" actId="1076"/>
          <ac:spMkLst>
            <pc:docMk/>
            <pc:sldMk cId="1436122682" sldId="382"/>
            <ac:spMk id="3" creationId="{6275D5CC-E9DE-4CED-99DB-F001FED65226}"/>
          </ac:spMkLst>
        </pc:spChg>
        <pc:spChg chg="del mod">
          <ac:chgData name="Aria E Fiat" userId="d352dcc2-77e0-46ba-8182-897954ed3962" providerId="ADAL" clId="{56ED43F9-0E2E-0A4A-977A-8387EDA26E6B}" dt="2020-08-10T02:57:45.947" v="9896" actId="478"/>
          <ac:spMkLst>
            <pc:docMk/>
            <pc:sldMk cId="1436122682" sldId="382"/>
            <ac:spMk id="5" creationId="{5913F451-0C0D-A341-9054-3EE66A956335}"/>
          </ac:spMkLst>
        </pc:spChg>
        <pc:spChg chg="add del mod">
          <ac:chgData name="Aria E Fiat" userId="d352dcc2-77e0-46ba-8182-897954ed3962" providerId="ADAL" clId="{56ED43F9-0E2E-0A4A-977A-8387EDA26E6B}" dt="2020-08-10T02:29:20.670" v="8947" actId="478"/>
          <ac:spMkLst>
            <pc:docMk/>
            <pc:sldMk cId="1436122682" sldId="382"/>
            <ac:spMk id="8" creationId="{B2974C68-C932-4D4C-8153-3A064418CEDA}"/>
          </ac:spMkLst>
        </pc:spChg>
        <pc:spChg chg="add mod">
          <ac:chgData name="Aria E Fiat" userId="d352dcc2-77e0-46ba-8182-897954ed3962" providerId="ADAL" clId="{56ED43F9-0E2E-0A4A-977A-8387EDA26E6B}" dt="2020-08-10T02:30:18.716" v="8967" actId="1076"/>
          <ac:spMkLst>
            <pc:docMk/>
            <pc:sldMk cId="1436122682" sldId="382"/>
            <ac:spMk id="9" creationId="{D10C6A12-9084-9245-AAF1-1E38640088F8}"/>
          </ac:spMkLst>
        </pc:spChg>
        <pc:spChg chg="add mod">
          <ac:chgData name="Aria E Fiat" userId="d352dcc2-77e0-46ba-8182-897954ed3962" providerId="ADAL" clId="{56ED43F9-0E2E-0A4A-977A-8387EDA26E6B}" dt="2020-08-10T02:30:18.716" v="8967" actId="1076"/>
          <ac:spMkLst>
            <pc:docMk/>
            <pc:sldMk cId="1436122682" sldId="382"/>
            <ac:spMk id="10" creationId="{B21DF4DF-082A-5F43-AB94-1130F234D229}"/>
          </ac:spMkLst>
        </pc:spChg>
        <pc:spChg chg="add mod">
          <ac:chgData name="Aria E Fiat" userId="d352dcc2-77e0-46ba-8182-897954ed3962" providerId="ADAL" clId="{56ED43F9-0E2E-0A4A-977A-8387EDA26E6B}" dt="2020-08-10T02:30:18.716" v="8967" actId="1076"/>
          <ac:spMkLst>
            <pc:docMk/>
            <pc:sldMk cId="1436122682" sldId="382"/>
            <ac:spMk id="11" creationId="{9A5D34B4-6041-164F-BAD3-7C37796EEEB0}"/>
          </ac:spMkLst>
        </pc:spChg>
        <pc:spChg chg="add mod">
          <ac:chgData name="Aria E Fiat" userId="d352dcc2-77e0-46ba-8182-897954ed3962" providerId="ADAL" clId="{56ED43F9-0E2E-0A4A-977A-8387EDA26E6B}" dt="2020-08-10T02:30:18.716" v="8967" actId="1076"/>
          <ac:spMkLst>
            <pc:docMk/>
            <pc:sldMk cId="1436122682" sldId="382"/>
            <ac:spMk id="12" creationId="{4F9753DB-1B84-A146-8D88-068B820F4761}"/>
          </ac:spMkLst>
        </pc:spChg>
        <pc:spChg chg="add mod">
          <ac:chgData name="Aria E Fiat" userId="d352dcc2-77e0-46ba-8182-897954ed3962" providerId="ADAL" clId="{56ED43F9-0E2E-0A4A-977A-8387EDA26E6B}" dt="2020-08-10T02:57:51.637" v="9898" actId="207"/>
          <ac:spMkLst>
            <pc:docMk/>
            <pc:sldMk cId="1436122682" sldId="382"/>
            <ac:spMk id="13" creationId="{B682B6F7-ACE7-4D4D-97EC-53FD20EE9CB1}"/>
          </ac:spMkLst>
        </pc:spChg>
        <pc:spChg chg="add mod">
          <ac:chgData name="Aria E Fiat" userId="d352dcc2-77e0-46ba-8182-897954ed3962" providerId="ADAL" clId="{56ED43F9-0E2E-0A4A-977A-8387EDA26E6B}" dt="2020-08-10T02:57:46.468" v="9897"/>
          <ac:spMkLst>
            <pc:docMk/>
            <pc:sldMk cId="1436122682" sldId="382"/>
            <ac:spMk id="14" creationId="{36E8C3F5-85B6-B840-BC79-62AB0C95D6A3}"/>
          </ac:spMkLst>
        </pc:spChg>
        <pc:picChg chg="add mod modCrop">
          <ac:chgData name="Aria E Fiat" userId="d352dcc2-77e0-46ba-8182-897954ed3962" providerId="ADAL" clId="{56ED43F9-0E2E-0A4A-977A-8387EDA26E6B}" dt="2020-08-10T02:30:18.716" v="8967" actId="1076"/>
          <ac:picMkLst>
            <pc:docMk/>
            <pc:sldMk cId="1436122682" sldId="382"/>
            <ac:picMk id="6" creationId="{AC3EF316-E902-EC4F-92D4-E47692A6C2A0}"/>
          </ac:picMkLst>
        </pc:picChg>
        <pc:picChg chg="del">
          <ac:chgData name="Aria E Fiat" userId="d352dcc2-77e0-46ba-8182-897954ed3962" providerId="ADAL" clId="{56ED43F9-0E2E-0A4A-977A-8387EDA26E6B}" dt="2020-08-10T02:22:23.386" v="8663" actId="478"/>
          <ac:picMkLst>
            <pc:docMk/>
            <pc:sldMk cId="1436122682" sldId="382"/>
            <ac:picMk id="7" creationId="{1317ADE0-AB08-4C6C-A973-42665C9922A0}"/>
          </ac:picMkLst>
        </pc:picChg>
        <pc:cxnChg chg="add del mod">
          <ac:chgData name="Aria E Fiat" userId="d352dcc2-77e0-46ba-8182-897954ed3962" providerId="ADAL" clId="{56ED43F9-0E2E-0A4A-977A-8387EDA26E6B}" dt="2020-08-10T02:57:45.947" v="9896" actId="478"/>
          <ac:cxnSpMkLst>
            <pc:docMk/>
            <pc:sldMk cId="1436122682" sldId="382"/>
            <ac:cxnSpMk id="4" creationId="{91D0C1BC-B429-5343-A82E-F713B6364F68}"/>
          </ac:cxnSpMkLst>
        </pc:cxnChg>
      </pc:sldChg>
      <pc:sldChg chg="addSp delSp modSp mod addCm delCm">
        <pc:chgData name="Aria E Fiat" userId="d352dcc2-77e0-46ba-8182-897954ed3962" providerId="ADAL" clId="{56ED43F9-0E2E-0A4A-977A-8387EDA26E6B}" dt="2020-08-10T03:03:00.887" v="10425" actId="1035"/>
        <pc:sldMkLst>
          <pc:docMk/>
          <pc:sldMk cId="2941369464" sldId="383"/>
        </pc:sldMkLst>
        <pc:spChg chg="mod">
          <ac:chgData name="Aria E Fiat" userId="d352dcc2-77e0-46ba-8182-897954ed3962" providerId="ADAL" clId="{56ED43F9-0E2E-0A4A-977A-8387EDA26E6B}" dt="2020-08-10T02:41:26.908" v="9390" actId="1076"/>
          <ac:spMkLst>
            <pc:docMk/>
            <pc:sldMk cId="2941369464" sldId="383"/>
            <ac:spMk id="5" creationId="{5913F451-0C0D-A341-9054-3EE66A956335}"/>
          </ac:spMkLst>
        </pc:spChg>
        <pc:spChg chg="add mod">
          <ac:chgData name="Aria E Fiat" userId="d352dcc2-77e0-46ba-8182-897954ed3962" providerId="ADAL" clId="{56ED43F9-0E2E-0A4A-977A-8387EDA26E6B}" dt="2020-08-10T03:00:15.886" v="10002" actId="20577"/>
          <ac:spMkLst>
            <pc:docMk/>
            <pc:sldMk cId="2941369464" sldId="383"/>
            <ac:spMk id="9" creationId="{69831A18-2E40-F44F-A586-C12BAFAADFD2}"/>
          </ac:spMkLst>
        </pc:spChg>
        <pc:spChg chg="add mod">
          <ac:chgData name="Aria E Fiat" userId="d352dcc2-77e0-46ba-8182-897954ed3962" providerId="ADAL" clId="{56ED43F9-0E2E-0A4A-977A-8387EDA26E6B}" dt="2020-08-10T02:41:20.812" v="9389" actId="1076"/>
          <ac:spMkLst>
            <pc:docMk/>
            <pc:sldMk cId="2941369464" sldId="383"/>
            <ac:spMk id="11" creationId="{37EA0810-F434-EA4E-AC24-FFF6FD207A01}"/>
          </ac:spMkLst>
        </pc:spChg>
        <pc:spChg chg="add mod">
          <ac:chgData name="Aria E Fiat" userId="d352dcc2-77e0-46ba-8182-897954ed3962" providerId="ADAL" clId="{56ED43F9-0E2E-0A4A-977A-8387EDA26E6B}" dt="2020-08-10T02:50:03.026" v="9676" actId="1076"/>
          <ac:spMkLst>
            <pc:docMk/>
            <pc:sldMk cId="2941369464" sldId="383"/>
            <ac:spMk id="12" creationId="{84154FC6-4508-D943-8813-8BD6B03A3776}"/>
          </ac:spMkLst>
        </pc:spChg>
        <pc:spChg chg="add mod">
          <ac:chgData name="Aria E Fiat" userId="d352dcc2-77e0-46ba-8182-897954ed3962" providerId="ADAL" clId="{56ED43F9-0E2E-0A4A-977A-8387EDA26E6B}" dt="2020-08-10T02:50:03.026" v="9676" actId="1076"/>
          <ac:spMkLst>
            <pc:docMk/>
            <pc:sldMk cId="2941369464" sldId="383"/>
            <ac:spMk id="13" creationId="{46A4BCBF-32B1-3F40-87E0-EB0AA829A13A}"/>
          </ac:spMkLst>
        </pc:spChg>
        <pc:spChg chg="add mod">
          <ac:chgData name="Aria E Fiat" userId="d352dcc2-77e0-46ba-8182-897954ed3962" providerId="ADAL" clId="{56ED43F9-0E2E-0A4A-977A-8387EDA26E6B}" dt="2020-08-10T03:02:47.303" v="10418" actId="1076"/>
          <ac:spMkLst>
            <pc:docMk/>
            <pc:sldMk cId="2941369464" sldId="383"/>
            <ac:spMk id="14" creationId="{6178C4CE-2811-5343-950A-FC726AA56054}"/>
          </ac:spMkLst>
        </pc:spChg>
        <pc:spChg chg="add del mod">
          <ac:chgData name="Aria E Fiat" userId="d352dcc2-77e0-46ba-8182-897954ed3962" providerId="ADAL" clId="{56ED43F9-0E2E-0A4A-977A-8387EDA26E6B}" dt="2020-08-10T02:47:13.448" v="9538"/>
          <ac:spMkLst>
            <pc:docMk/>
            <pc:sldMk cId="2941369464" sldId="383"/>
            <ac:spMk id="15" creationId="{0DD3D9A8-AF01-324F-8DF1-07B39A99728D}"/>
          </ac:spMkLst>
        </pc:spChg>
        <pc:spChg chg="add del mod">
          <ac:chgData name="Aria E Fiat" userId="d352dcc2-77e0-46ba-8182-897954ed3962" providerId="ADAL" clId="{56ED43F9-0E2E-0A4A-977A-8387EDA26E6B}" dt="2020-08-10T02:47:15.680" v="9542"/>
          <ac:spMkLst>
            <pc:docMk/>
            <pc:sldMk cId="2941369464" sldId="383"/>
            <ac:spMk id="16" creationId="{84052151-EF3D-F442-B9A3-9321DEDCA052}"/>
          </ac:spMkLst>
        </pc:spChg>
        <pc:spChg chg="add del mod">
          <ac:chgData name="Aria E Fiat" userId="d352dcc2-77e0-46ba-8182-897954ed3962" providerId="ADAL" clId="{56ED43F9-0E2E-0A4A-977A-8387EDA26E6B}" dt="2020-08-10T02:48:45.976" v="9669"/>
          <ac:spMkLst>
            <pc:docMk/>
            <pc:sldMk cId="2941369464" sldId="383"/>
            <ac:spMk id="17" creationId="{7311C67E-0FBE-9445-BEA3-A868A6247C3D}"/>
          </ac:spMkLst>
        </pc:spChg>
        <pc:spChg chg="add del mod">
          <ac:chgData name="Aria E Fiat" userId="d352dcc2-77e0-46ba-8182-897954ed3962" providerId="ADAL" clId="{56ED43F9-0E2E-0A4A-977A-8387EDA26E6B}" dt="2020-08-10T02:47:17.892" v="9545"/>
          <ac:spMkLst>
            <pc:docMk/>
            <pc:sldMk cId="2941369464" sldId="383"/>
            <ac:spMk id="18" creationId="{30ED051B-D303-4948-8FF6-2BD0556A3CA1}"/>
          </ac:spMkLst>
        </pc:spChg>
        <pc:spChg chg="add del mod">
          <ac:chgData name="Aria E Fiat" userId="d352dcc2-77e0-46ba-8182-897954ed3962" providerId="ADAL" clId="{56ED43F9-0E2E-0A4A-977A-8387EDA26E6B}" dt="2020-08-10T02:48:45.972" v="9667"/>
          <ac:spMkLst>
            <pc:docMk/>
            <pc:sldMk cId="2941369464" sldId="383"/>
            <ac:spMk id="19" creationId="{9BA68FC3-741C-7C4B-B113-31F81E27A1FB}"/>
          </ac:spMkLst>
        </pc:spChg>
        <pc:spChg chg="add mod">
          <ac:chgData name="Aria E Fiat" userId="d352dcc2-77e0-46ba-8182-897954ed3962" providerId="ADAL" clId="{56ED43F9-0E2E-0A4A-977A-8387EDA26E6B}" dt="2020-08-10T03:03:00.887" v="10425" actId="1035"/>
          <ac:spMkLst>
            <pc:docMk/>
            <pc:sldMk cId="2941369464" sldId="383"/>
            <ac:spMk id="20" creationId="{6B57E269-279D-1542-9642-A16477BB562B}"/>
          </ac:spMkLst>
        </pc:spChg>
        <pc:spChg chg="add mod">
          <ac:chgData name="Aria E Fiat" userId="d352dcc2-77e0-46ba-8182-897954ed3962" providerId="ADAL" clId="{56ED43F9-0E2E-0A4A-977A-8387EDA26E6B}" dt="2020-08-10T03:01:17.886" v="10117" actId="1076"/>
          <ac:spMkLst>
            <pc:docMk/>
            <pc:sldMk cId="2941369464" sldId="383"/>
            <ac:spMk id="21" creationId="{30660B1E-BD50-074E-B1A6-9A760347B95D}"/>
          </ac:spMkLst>
        </pc:spChg>
        <pc:spChg chg="add mod">
          <ac:chgData name="Aria E Fiat" userId="d352dcc2-77e0-46ba-8182-897954ed3962" providerId="ADAL" clId="{56ED43F9-0E2E-0A4A-977A-8387EDA26E6B}" dt="2020-08-10T03:01:57.088" v="10275" actId="20577"/>
          <ac:spMkLst>
            <pc:docMk/>
            <pc:sldMk cId="2941369464" sldId="383"/>
            <ac:spMk id="22" creationId="{DF28A732-CDEA-D94D-8C75-232FF011A8DD}"/>
          </ac:spMkLst>
        </pc:spChg>
        <pc:spChg chg="add mod">
          <ac:chgData name="Aria E Fiat" userId="d352dcc2-77e0-46ba-8182-897954ed3962" providerId="ADAL" clId="{56ED43F9-0E2E-0A4A-977A-8387EDA26E6B}" dt="2020-08-10T03:02:44.999" v="10417" actId="1076"/>
          <ac:spMkLst>
            <pc:docMk/>
            <pc:sldMk cId="2941369464" sldId="383"/>
            <ac:spMk id="23" creationId="{E5B5DDB9-2EF3-7E45-A5AD-163C2C0B28D1}"/>
          </ac:spMkLst>
        </pc:spChg>
        <pc:picChg chg="mod">
          <ac:chgData name="Aria E Fiat" userId="d352dcc2-77e0-46ba-8182-897954ed3962" providerId="ADAL" clId="{56ED43F9-0E2E-0A4A-977A-8387EDA26E6B}" dt="2020-08-10T02:50:03.026" v="9676" actId="1076"/>
          <ac:picMkLst>
            <pc:docMk/>
            <pc:sldMk cId="2941369464" sldId="383"/>
            <ac:picMk id="6" creationId="{A9CAFA6A-C4F1-4844-A58A-44D6D65F05C1}"/>
          </ac:picMkLst>
        </pc:picChg>
        <pc:picChg chg="add del mod">
          <ac:chgData name="Aria E Fiat" userId="d352dcc2-77e0-46ba-8182-897954ed3962" providerId="ADAL" clId="{56ED43F9-0E2E-0A4A-977A-8387EDA26E6B}" dt="2020-08-10T02:40:15.166" v="9303" actId="478"/>
          <ac:picMkLst>
            <pc:docMk/>
            <pc:sldMk cId="2941369464" sldId="383"/>
            <ac:picMk id="7" creationId="{52E31CB3-12D7-664C-96A0-A98C8A81ACBD}"/>
          </ac:picMkLst>
        </pc:picChg>
        <pc:picChg chg="mod">
          <ac:chgData name="Aria E Fiat" userId="d352dcc2-77e0-46ba-8182-897954ed3962" providerId="ADAL" clId="{56ED43F9-0E2E-0A4A-977A-8387EDA26E6B}" dt="2020-08-10T02:50:06.223" v="9677" actId="1076"/>
          <ac:picMkLst>
            <pc:docMk/>
            <pc:sldMk cId="2941369464" sldId="383"/>
            <ac:picMk id="8" creationId="{BF1A6FC4-8845-4AD0-9F3E-3AA27AFE1AE7}"/>
          </ac:picMkLst>
        </pc:picChg>
        <pc:picChg chg="mod">
          <ac:chgData name="Aria E Fiat" userId="d352dcc2-77e0-46ba-8182-897954ed3962" providerId="ADAL" clId="{56ED43F9-0E2E-0A4A-977A-8387EDA26E6B}" dt="2020-08-10T02:50:03.026" v="9676" actId="1076"/>
          <ac:picMkLst>
            <pc:docMk/>
            <pc:sldMk cId="2941369464" sldId="383"/>
            <ac:picMk id="10" creationId="{6BF2B68A-582F-40D5-8CDC-88D343112424}"/>
          </ac:picMkLst>
        </pc:picChg>
        <pc:cxnChg chg="del">
          <ac:chgData name="Aria E Fiat" userId="d352dcc2-77e0-46ba-8182-897954ed3962" providerId="ADAL" clId="{56ED43F9-0E2E-0A4A-977A-8387EDA26E6B}" dt="2020-08-10T02:40:25.057" v="9305" actId="478"/>
          <ac:cxnSpMkLst>
            <pc:docMk/>
            <pc:sldMk cId="2941369464" sldId="383"/>
            <ac:cxnSpMk id="4" creationId="{91D0C1BC-B429-5343-A82E-F713B6364F68}"/>
          </ac:cxnSpMkLst>
        </pc:cxnChg>
      </pc:sldChg>
      <pc:sldChg chg="addSp delSp modSp mod">
        <pc:chgData name="Aria E Fiat" userId="d352dcc2-77e0-46ba-8182-897954ed3962" providerId="ADAL" clId="{56ED43F9-0E2E-0A4A-977A-8387EDA26E6B}" dt="2020-08-10T02:59:30.797" v="9998" actId="1076"/>
        <pc:sldMkLst>
          <pc:docMk/>
          <pc:sldMk cId="388611900" sldId="384"/>
        </pc:sldMkLst>
        <pc:spChg chg="del">
          <ac:chgData name="Aria E Fiat" userId="d352dcc2-77e0-46ba-8182-897954ed3962" providerId="ADAL" clId="{56ED43F9-0E2E-0A4A-977A-8387EDA26E6B}" dt="2020-08-10T02:58:24.319" v="9900" actId="478"/>
          <ac:spMkLst>
            <pc:docMk/>
            <pc:sldMk cId="388611900" sldId="384"/>
            <ac:spMk id="5" creationId="{5913F451-0C0D-A341-9054-3EE66A956335}"/>
          </ac:spMkLst>
        </pc:spChg>
        <pc:spChg chg="add mod">
          <ac:chgData name="Aria E Fiat" userId="d352dcc2-77e0-46ba-8182-897954ed3962" providerId="ADAL" clId="{56ED43F9-0E2E-0A4A-977A-8387EDA26E6B}" dt="2020-08-10T02:59:06.684" v="9995" actId="14100"/>
          <ac:spMkLst>
            <pc:docMk/>
            <pc:sldMk cId="388611900" sldId="384"/>
            <ac:spMk id="6" creationId="{038AE7F1-0EE0-E54B-8C04-0B6BB97DF873}"/>
          </ac:spMkLst>
        </pc:spChg>
        <pc:spChg chg="add mod">
          <ac:chgData name="Aria E Fiat" userId="d352dcc2-77e0-46ba-8182-897954ed3962" providerId="ADAL" clId="{56ED43F9-0E2E-0A4A-977A-8387EDA26E6B}" dt="2020-08-10T02:58:29.654" v="9901"/>
          <ac:spMkLst>
            <pc:docMk/>
            <pc:sldMk cId="388611900" sldId="384"/>
            <ac:spMk id="7" creationId="{BF6601CB-FA09-424C-B12A-B338E7192F74}"/>
          </ac:spMkLst>
        </pc:spChg>
        <pc:picChg chg="mod">
          <ac:chgData name="Aria E Fiat" userId="d352dcc2-77e0-46ba-8182-897954ed3962" providerId="ADAL" clId="{56ED43F9-0E2E-0A4A-977A-8387EDA26E6B}" dt="2020-08-10T02:59:30.797" v="9998" actId="1076"/>
          <ac:picMkLst>
            <pc:docMk/>
            <pc:sldMk cId="388611900" sldId="384"/>
            <ac:picMk id="1026" creationId="{46B36F99-D269-4949-A17F-FC0B376D518F}"/>
          </ac:picMkLst>
        </pc:picChg>
        <pc:cxnChg chg="del">
          <ac:chgData name="Aria E Fiat" userId="d352dcc2-77e0-46ba-8182-897954ed3962" providerId="ADAL" clId="{56ED43F9-0E2E-0A4A-977A-8387EDA26E6B}" dt="2020-08-10T02:58:24.319" v="9900" actId="478"/>
          <ac:cxnSpMkLst>
            <pc:docMk/>
            <pc:sldMk cId="388611900" sldId="384"/>
            <ac:cxnSpMk id="4" creationId="{91D0C1BC-B429-5343-A82E-F713B6364F68}"/>
          </ac:cxnSpMkLst>
        </pc:cxnChg>
      </pc:sldChg>
      <pc:sldChg chg="addSp delSp modSp mod modNotesTx">
        <pc:chgData name="Aria E Fiat" userId="d352dcc2-77e0-46ba-8182-897954ed3962" providerId="ADAL" clId="{56ED43F9-0E2E-0A4A-977A-8387EDA26E6B}" dt="2020-08-10T03:22:16.137" v="11490" actId="20577"/>
        <pc:sldMkLst>
          <pc:docMk/>
          <pc:sldMk cId="1716200079" sldId="385"/>
        </pc:sldMkLst>
        <pc:spChg chg="del">
          <ac:chgData name="Aria E Fiat" userId="d352dcc2-77e0-46ba-8182-897954ed3962" providerId="ADAL" clId="{56ED43F9-0E2E-0A4A-977A-8387EDA26E6B}" dt="2020-08-10T03:12:07.520" v="10823" actId="478"/>
          <ac:spMkLst>
            <pc:docMk/>
            <pc:sldMk cId="1716200079" sldId="385"/>
            <ac:spMk id="5" creationId="{5913F451-0C0D-A341-9054-3EE66A956335}"/>
          </ac:spMkLst>
        </pc:spChg>
        <pc:spChg chg="add mod">
          <ac:chgData name="Aria E Fiat" userId="d352dcc2-77e0-46ba-8182-897954ed3962" providerId="ADAL" clId="{56ED43F9-0E2E-0A4A-977A-8387EDA26E6B}" dt="2020-08-10T03:16:18.934" v="11226" actId="114"/>
          <ac:spMkLst>
            <pc:docMk/>
            <pc:sldMk cId="1716200079" sldId="385"/>
            <ac:spMk id="8" creationId="{7C19DE12-1834-E149-8DAF-289039C4C729}"/>
          </ac:spMkLst>
        </pc:spChg>
        <pc:spChg chg="add mod">
          <ac:chgData name="Aria E Fiat" userId="d352dcc2-77e0-46ba-8182-897954ed3962" providerId="ADAL" clId="{56ED43F9-0E2E-0A4A-977A-8387EDA26E6B}" dt="2020-08-10T03:16:56.474" v="11232" actId="1582"/>
          <ac:spMkLst>
            <pc:docMk/>
            <pc:sldMk cId="1716200079" sldId="385"/>
            <ac:spMk id="9" creationId="{7893C40C-9CF6-4542-89F8-8253A0693E8D}"/>
          </ac:spMkLst>
        </pc:spChg>
        <pc:spChg chg="add mod">
          <ac:chgData name="Aria E Fiat" userId="d352dcc2-77e0-46ba-8182-897954ed3962" providerId="ADAL" clId="{56ED43F9-0E2E-0A4A-977A-8387EDA26E6B}" dt="2020-08-10T03:16:21.803" v="11228" actId="114"/>
          <ac:spMkLst>
            <pc:docMk/>
            <pc:sldMk cId="1716200079" sldId="385"/>
            <ac:spMk id="10" creationId="{CB348570-E88F-F146-954C-8727867658F6}"/>
          </ac:spMkLst>
        </pc:spChg>
        <pc:spChg chg="add mod">
          <ac:chgData name="Aria E Fiat" userId="d352dcc2-77e0-46ba-8182-897954ed3962" providerId="ADAL" clId="{56ED43F9-0E2E-0A4A-977A-8387EDA26E6B}" dt="2020-08-10T03:17:13.576" v="11238" actId="208"/>
          <ac:spMkLst>
            <pc:docMk/>
            <pc:sldMk cId="1716200079" sldId="385"/>
            <ac:spMk id="12" creationId="{551685CE-1EB9-244D-8026-3FBC4BD06D92}"/>
          </ac:spMkLst>
        </pc:spChg>
        <pc:picChg chg="add mod modCrop">
          <ac:chgData name="Aria E Fiat" userId="d352dcc2-77e0-46ba-8182-897954ed3962" providerId="ADAL" clId="{56ED43F9-0E2E-0A4A-977A-8387EDA26E6B}" dt="2020-08-10T03:13:23.558" v="10836" actId="732"/>
          <ac:picMkLst>
            <pc:docMk/>
            <pc:sldMk cId="1716200079" sldId="385"/>
            <ac:picMk id="3" creationId="{7505CD64-828F-7E42-96BD-D02F6FBDC207}"/>
          </ac:picMkLst>
        </pc:picChg>
        <pc:picChg chg="add mod modCrop">
          <ac:chgData name="Aria E Fiat" userId="d352dcc2-77e0-46ba-8182-897954ed3962" providerId="ADAL" clId="{56ED43F9-0E2E-0A4A-977A-8387EDA26E6B}" dt="2020-08-10T03:13:13.170" v="10835" actId="1076"/>
          <ac:picMkLst>
            <pc:docMk/>
            <pc:sldMk cId="1716200079" sldId="385"/>
            <ac:picMk id="7" creationId="{89BD2FE4-6A47-364F-8B20-D8AA9D219FE4}"/>
          </ac:picMkLst>
        </pc:picChg>
        <pc:picChg chg="del mod">
          <ac:chgData name="Aria E Fiat" userId="d352dcc2-77e0-46ba-8182-897954ed3962" providerId="ADAL" clId="{56ED43F9-0E2E-0A4A-977A-8387EDA26E6B}" dt="2020-08-10T03:15:38.378" v="11211" actId="478"/>
          <ac:picMkLst>
            <pc:docMk/>
            <pc:sldMk cId="1716200079" sldId="385"/>
            <ac:picMk id="2050" creationId="{D4159FA5-1C0F-4138-9681-443407CA51F6}"/>
          </ac:picMkLst>
        </pc:picChg>
        <pc:cxnChg chg="del">
          <ac:chgData name="Aria E Fiat" userId="d352dcc2-77e0-46ba-8182-897954ed3962" providerId="ADAL" clId="{56ED43F9-0E2E-0A4A-977A-8387EDA26E6B}" dt="2020-08-10T03:12:07.520" v="10823" actId="478"/>
          <ac:cxnSpMkLst>
            <pc:docMk/>
            <pc:sldMk cId="1716200079" sldId="385"/>
            <ac:cxnSpMk id="4" creationId="{91D0C1BC-B429-5343-A82E-F713B6364F68}"/>
          </ac:cxnSpMkLst>
        </pc:cxnChg>
      </pc:sldChg>
      <pc:sldChg chg="addSp delSp modSp mod ord modNotesTx">
        <pc:chgData name="Aria E Fiat" userId="d352dcc2-77e0-46ba-8182-897954ed3962" providerId="ADAL" clId="{56ED43F9-0E2E-0A4A-977A-8387EDA26E6B}" dt="2020-08-10T03:22:37.168" v="11519" actId="20577"/>
        <pc:sldMkLst>
          <pc:docMk/>
          <pc:sldMk cId="2367386595" sldId="386"/>
        </pc:sldMkLst>
        <pc:spChg chg="del">
          <ac:chgData name="Aria E Fiat" userId="d352dcc2-77e0-46ba-8182-897954ed3962" providerId="ADAL" clId="{56ED43F9-0E2E-0A4A-977A-8387EDA26E6B}" dt="2020-08-10T03:06:16.327" v="10690" actId="478"/>
          <ac:spMkLst>
            <pc:docMk/>
            <pc:sldMk cId="2367386595" sldId="386"/>
            <ac:spMk id="5" creationId="{5913F451-0C0D-A341-9054-3EE66A956335}"/>
          </ac:spMkLst>
        </pc:spChg>
        <pc:spChg chg="add mod">
          <ac:chgData name="Aria E Fiat" userId="d352dcc2-77e0-46ba-8182-897954ed3962" providerId="ADAL" clId="{56ED43F9-0E2E-0A4A-977A-8387EDA26E6B}" dt="2020-08-10T03:08:14.784" v="10715" actId="207"/>
          <ac:spMkLst>
            <pc:docMk/>
            <pc:sldMk cId="2367386595" sldId="386"/>
            <ac:spMk id="6" creationId="{BA910503-34D3-DB4E-8DBF-A9CE9B76618E}"/>
          </ac:spMkLst>
        </pc:spChg>
        <pc:spChg chg="add mod">
          <ac:chgData name="Aria E Fiat" userId="d352dcc2-77e0-46ba-8182-897954ed3962" providerId="ADAL" clId="{56ED43F9-0E2E-0A4A-977A-8387EDA26E6B}" dt="2020-08-10T03:08:11.363" v="10714" actId="207"/>
          <ac:spMkLst>
            <pc:docMk/>
            <pc:sldMk cId="2367386595" sldId="386"/>
            <ac:spMk id="7" creationId="{38942FCD-BBDB-684A-BC22-6C12ADA16DD7}"/>
          </ac:spMkLst>
        </pc:spChg>
        <pc:spChg chg="add mod">
          <ac:chgData name="Aria E Fiat" userId="d352dcc2-77e0-46ba-8182-897954ed3962" providerId="ADAL" clId="{56ED43F9-0E2E-0A4A-977A-8387EDA26E6B}" dt="2020-08-10T03:11:16.566" v="10818" actId="207"/>
          <ac:spMkLst>
            <pc:docMk/>
            <pc:sldMk cId="2367386595" sldId="386"/>
            <ac:spMk id="8" creationId="{2388FB25-A4C8-434A-AEA9-D83FD3D55DD4}"/>
          </ac:spMkLst>
        </pc:spChg>
        <pc:spChg chg="add mod">
          <ac:chgData name="Aria E Fiat" userId="d352dcc2-77e0-46ba-8182-897954ed3962" providerId="ADAL" clId="{56ED43F9-0E2E-0A4A-977A-8387EDA26E6B}" dt="2020-08-10T03:09:53.061" v="10741" actId="207"/>
          <ac:spMkLst>
            <pc:docMk/>
            <pc:sldMk cId="2367386595" sldId="386"/>
            <ac:spMk id="9" creationId="{BEDBE9B5-E2E9-F343-A52B-692FBC028723}"/>
          </ac:spMkLst>
        </pc:spChg>
        <pc:spChg chg="add mod">
          <ac:chgData name="Aria E Fiat" userId="d352dcc2-77e0-46ba-8182-897954ed3962" providerId="ADAL" clId="{56ED43F9-0E2E-0A4A-977A-8387EDA26E6B}" dt="2020-08-10T03:09:48.967" v="10740" actId="207"/>
          <ac:spMkLst>
            <pc:docMk/>
            <pc:sldMk cId="2367386595" sldId="386"/>
            <ac:spMk id="10" creationId="{436B054E-15C2-CB4C-B9B8-CF8237B62BA8}"/>
          </ac:spMkLst>
        </pc:spChg>
        <pc:picChg chg="add mod">
          <ac:chgData name="Aria E Fiat" userId="d352dcc2-77e0-46ba-8182-897954ed3962" providerId="ADAL" clId="{56ED43F9-0E2E-0A4A-977A-8387EDA26E6B}" dt="2020-08-10T03:07:47.109" v="10710" actId="14100"/>
          <ac:picMkLst>
            <pc:docMk/>
            <pc:sldMk cId="2367386595" sldId="386"/>
            <ac:picMk id="3" creationId="{D8FCC5F1-35D9-6A43-8A43-8E4A403D8817}"/>
          </ac:picMkLst>
        </pc:picChg>
        <pc:picChg chg="add del mod">
          <ac:chgData name="Aria E Fiat" userId="d352dcc2-77e0-46ba-8182-897954ed3962" providerId="ADAL" clId="{56ED43F9-0E2E-0A4A-977A-8387EDA26E6B}" dt="2020-08-10T03:06:23.885" v="10693" actId="478"/>
          <ac:picMkLst>
            <pc:docMk/>
            <pc:sldMk cId="2367386595" sldId="386"/>
            <ac:picMk id="3074" creationId="{16EEE913-183B-4E03-AC4E-1F2D71DD5C60}"/>
          </ac:picMkLst>
        </pc:picChg>
        <pc:cxnChg chg="del">
          <ac:chgData name="Aria E Fiat" userId="d352dcc2-77e0-46ba-8182-897954ed3962" providerId="ADAL" clId="{56ED43F9-0E2E-0A4A-977A-8387EDA26E6B}" dt="2020-08-10T03:06:16.327" v="10690" actId="478"/>
          <ac:cxnSpMkLst>
            <pc:docMk/>
            <pc:sldMk cId="2367386595" sldId="386"/>
            <ac:cxnSpMk id="4" creationId="{91D0C1BC-B429-5343-A82E-F713B6364F68}"/>
          </ac:cxnSpMkLst>
        </pc:cxnChg>
      </pc:sldChg>
      <pc:sldChg chg="addSp modSp mod">
        <pc:chgData name="Aria E Fiat" userId="d352dcc2-77e0-46ba-8182-897954ed3962" providerId="ADAL" clId="{56ED43F9-0E2E-0A4A-977A-8387EDA26E6B}" dt="2020-08-10T03:19:53.129" v="11475" actId="1076"/>
        <pc:sldMkLst>
          <pc:docMk/>
          <pc:sldMk cId="881342100" sldId="387"/>
        </pc:sldMkLst>
        <pc:spChg chg="add mod">
          <ac:chgData name="Aria E Fiat" userId="d352dcc2-77e0-46ba-8182-897954ed3962" providerId="ADAL" clId="{56ED43F9-0E2E-0A4A-977A-8387EDA26E6B}" dt="2020-08-10T03:19:14.926" v="11467" actId="1076"/>
          <ac:spMkLst>
            <pc:docMk/>
            <pc:sldMk cId="881342100" sldId="387"/>
            <ac:spMk id="2" creationId="{244C0A6C-709D-884E-B76A-C1BE3869FB59}"/>
          </ac:spMkLst>
        </pc:spChg>
        <pc:spChg chg="mod">
          <ac:chgData name="Aria E Fiat" userId="d352dcc2-77e0-46ba-8182-897954ed3962" providerId="ADAL" clId="{56ED43F9-0E2E-0A4A-977A-8387EDA26E6B}" dt="2020-08-10T03:17:49.071" v="11280" actId="27636"/>
          <ac:spMkLst>
            <pc:docMk/>
            <pc:sldMk cId="881342100" sldId="387"/>
            <ac:spMk id="5" creationId="{5913F451-0C0D-A341-9054-3EE66A956335}"/>
          </ac:spMkLst>
        </pc:spChg>
        <pc:spChg chg="add mod">
          <ac:chgData name="Aria E Fiat" userId="d352dcc2-77e0-46ba-8182-897954ed3962" providerId="ADAL" clId="{56ED43F9-0E2E-0A4A-977A-8387EDA26E6B}" dt="2020-08-10T03:19:42.076" v="11472" actId="1076"/>
          <ac:spMkLst>
            <pc:docMk/>
            <pc:sldMk cId="881342100" sldId="387"/>
            <ac:spMk id="8" creationId="{8A1013FB-3BE3-4E4A-9819-5A6A0DD15C40}"/>
          </ac:spMkLst>
        </pc:spChg>
        <pc:spChg chg="add mod">
          <ac:chgData name="Aria E Fiat" userId="d352dcc2-77e0-46ba-8182-897954ed3962" providerId="ADAL" clId="{56ED43F9-0E2E-0A4A-977A-8387EDA26E6B}" dt="2020-08-10T03:19:48.677" v="11474" actId="1076"/>
          <ac:spMkLst>
            <pc:docMk/>
            <pc:sldMk cId="881342100" sldId="387"/>
            <ac:spMk id="9" creationId="{EABB6AFF-C3A1-9841-9CE3-F915B4EF5332}"/>
          </ac:spMkLst>
        </pc:spChg>
        <pc:picChg chg="mod modCrop">
          <ac:chgData name="Aria E Fiat" userId="d352dcc2-77e0-46ba-8182-897954ed3962" providerId="ADAL" clId="{56ED43F9-0E2E-0A4A-977A-8387EDA26E6B}" dt="2020-08-10T03:19:53.129" v="11475" actId="1076"/>
          <ac:picMkLst>
            <pc:docMk/>
            <pc:sldMk cId="881342100" sldId="387"/>
            <ac:picMk id="6" creationId="{34A6967F-E3C0-4C7B-BCE9-A078626F4297}"/>
          </ac:picMkLst>
        </pc:picChg>
      </pc:sldChg>
      <pc:sldChg chg="addSp delSp modSp mod modNotesTx">
        <pc:chgData name="Aria E Fiat" userId="d352dcc2-77e0-46ba-8182-897954ed3962" providerId="ADAL" clId="{56ED43F9-0E2E-0A4A-977A-8387EDA26E6B}" dt="2020-08-10T03:45:01.005" v="12417" actId="478"/>
        <pc:sldMkLst>
          <pc:docMk/>
          <pc:sldMk cId="3318319066" sldId="388"/>
        </pc:sldMkLst>
        <pc:spChg chg="add mod">
          <ac:chgData name="Aria E Fiat" userId="d352dcc2-77e0-46ba-8182-897954ed3962" providerId="ADAL" clId="{56ED43F9-0E2E-0A4A-977A-8387EDA26E6B}" dt="2020-08-10T03:37:31.750" v="11982" actId="164"/>
          <ac:spMkLst>
            <pc:docMk/>
            <pc:sldMk cId="3318319066" sldId="388"/>
            <ac:spMk id="2" creationId="{624E3D7C-75D9-774E-A610-0F4D782F117C}"/>
          </ac:spMkLst>
        </pc:spChg>
        <pc:spChg chg="add del mod">
          <ac:chgData name="Aria E Fiat" userId="d352dcc2-77e0-46ba-8182-897954ed3962" providerId="ADAL" clId="{56ED43F9-0E2E-0A4A-977A-8387EDA26E6B}" dt="2020-08-10T03:26:11.700" v="11764"/>
          <ac:spMkLst>
            <pc:docMk/>
            <pc:sldMk cId="3318319066" sldId="388"/>
            <ac:spMk id="3" creationId="{506E4552-70B2-134C-876D-DC8FA4A115C4}"/>
          </ac:spMkLst>
        </pc:spChg>
        <pc:spChg chg="del">
          <ac:chgData name="Aria E Fiat" userId="d352dcc2-77e0-46ba-8182-897954ed3962" providerId="ADAL" clId="{56ED43F9-0E2E-0A4A-977A-8387EDA26E6B}" dt="2020-08-10T03:24:46.837" v="11745" actId="478"/>
          <ac:spMkLst>
            <pc:docMk/>
            <pc:sldMk cId="3318319066" sldId="388"/>
            <ac:spMk id="5" creationId="{5913F451-0C0D-A341-9054-3EE66A956335}"/>
          </ac:spMkLst>
        </pc:spChg>
        <pc:spChg chg="add mod">
          <ac:chgData name="Aria E Fiat" userId="d352dcc2-77e0-46ba-8182-897954ed3962" providerId="ADAL" clId="{56ED43F9-0E2E-0A4A-977A-8387EDA26E6B}" dt="2020-08-10T03:37:31.750" v="11982" actId="164"/>
          <ac:spMkLst>
            <pc:docMk/>
            <pc:sldMk cId="3318319066" sldId="388"/>
            <ac:spMk id="8" creationId="{AFFED49D-11C1-C647-9E00-EF45855FBCBA}"/>
          </ac:spMkLst>
        </pc:spChg>
        <pc:spChg chg="add mod">
          <ac:chgData name="Aria E Fiat" userId="d352dcc2-77e0-46ba-8182-897954ed3962" providerId="ADAL" clId="{56ED43F9-0E2E-0A4A-977A-8387EDA26E6B}" dt="2020-08-10T03:37:31.750" v="11982" actId="164"/>
          <ac:spMkLst>
            <pc:docMk/>
            <pc:sldMk cId="3318319066" sldId="388"/>
            <ac:spMk id="9" creationId="{3D605EB1-B1C8-B94A-9F48-22436C7FA7A4}"/>
          </ac:spMkLst>
        </pc:spChg>
        <pc:spChg chg="add mod">
          <ac:chgData name="Aria E Fiat" userId="d352dcc2-77e0-46ba-8182-897954ed3962" providerId="ADAL" clId="{56ED43F9-0E2E-0A4A-977A-8387EDA26E6B}" dt="2020-08-10T03:37:31.750" v="11982" actId="164"/>
          <ac:spMkLst>
            <pc:docMk/>
            <pc:sldMk cId="3318319066" sldId="388"/>
            <ac:spMk id="10" creationId="{C65B418F-15DA-944E-B4F5-CB6F6E2E8567}"/>
          </ac:spMkLst>
        </pc:spChg>
        <pc:spChg chg="add mod">
          <ac:chgData name="Aria E Fiat" userId="d352dcc2-77e0-46ba-8182-897954ed3962" providerId="ADAL" clId="{56ED43F9-0E2E-0A4A-977A-8387EDA26E6B}" dt="2020-08-10T03:37:31.750" v="11982" actId="164"/>
          <ac:spMkLst>
            <pc:docMk/>
            <pc:sldMk cId="3318319066" sldId="388"/>
            <ac:spMk id="11" creationId="{AA976EBC-9B37-2440-BC37-CDCD56A8F5F3}"/>
          </ac:spMkLst>
        </pc:spChg>
        <pc:spChg chg="add mod">
          <ac:chgData name="Aria E Fiat" userId="d352dcc2-77e0-46ba-8182-897954ed3962" providerId="ADAL" clId="{56ED43F9-0E2E-0A4A-977A-8387EDA26E6B}" dt="2020-08-10T03:38:01.195" v="11985" actId="688"/>
          <ac:spMkLst>
            <pc:docMk/>
            <pc:sldMk cId="3318319066" sldId="388"/>
            <ac:spMk id="12" creationId="{1F6328C7-CC8C-3F48-8378-7F261E8C1E63}"/>
          </ac:spMkLst>
        </pc:spChg>
        <pc:spChg chg="add mod">
          <ac:chgData name="Aria E Fiat" userId="d352dcc2-77e0-46ba-8182-897954ed3962" providerId="ADAL" clId="{56ED43F9-0E2E-0A4A-977A-8387EDA26E6B}" dt="2020-08-10T03:37:31.750" v="11982" actId="164"/>
          <ac:spMkLst>
            <pc:docMk/>
            <pc:sldMk cId="3318319066" sldId="388"/>
            <ac:spMk id="13" creationId="{BD4740FC-FA40-8042-8FC0-1F9061F27A92}"/>
          </ac:spMkLst>
        </pc:spChg>
        <pc:spChg chg="add mod">
          <ac:chgData name="Aria E Fiat" userId="d352dcc2-77e0-46ba-8182-897954ed3962" providerId="ADAL" clId="{56ED43F9-0E2E-0A4A-977A-8387EDA26E6B}" dt="2020-08-10T03:38:10.346" v="11987" actId="1076"/>
          <ac:spMkLst>
            <pc:docMk/>
            <pc:sldMk cId="3318319066" sldId="388"/>
            <ac:spMk id="14" creationId="{E87C8933-4348-B642-8495-FC756418770F}"/>
          </ac:spMkLst>
        </pc:spChg>
        <pc:spChg chg="add mod">
          <ac:chgData name="Aria E Fiat" userId="d352dcc2-77e0-46ba-8182-897954ed3962" providerId="ADAL" clId="{56ED43F9-0E2E-0A4A-977A-8387EDA26E6B}" dt="2020-08-10T03:37:31.750" v="11982" actId="164"/>
          <ac:spMkLst>
            <pc:docMk/>
            <pc:sldMk cId="3318319066" sldId="388"/>
            <ac:spMk id="29" creationId="{A9FE75C4-067D-B545-9893-45FB08620CC7}"/>
          </ac:spMkLst>
        </pc:spChg>
        <pc:spChg chg="add mod">
          <ac:chgData name="Aria E Fiat" userId="d352dcc2-77e0-46ba-8182-897954ed3962" providerId="ADAL" clId="{56ED43F9-0E2E-0A4A-977A-8387EDA26E6B}" dt="2020-08-10T03:37:31.750" v="11982" actId="164"/>
          <ac:spMkLst>
            <pc:docMk/>
            <pc:sldMk cId="3318319066" sldId="388"/>
            <ac:spMk id="30" creationId="{1B49000C-0519-D548-840C-F1A6FDCE802E}"/>
          </ac:spMkLst>
        </pc:spChg>
        <pc:spChg chg="add mod">
          <ac:chgData name="Aria E Fiat" userId="d352dcc2-77e0-46ba-8182-897954ed3962" providerId="ADAL" clId="{56ED43F9-0E2E-0A4A-977A-8387EDA26E6B}" dt="2020-08-10T03:37:31.750" v="11982" actId="164"/>
          <ac:spMkLst>
            <pc:docMk/>
            <pc:sldMk cId="3318319066" sldId="388"/>
            <ac:spMk id="31" creationId="{F2E75504-3D4B-0744-A0DE-1083BD963D73}"/>
          </ac:spMkLst>
        </pc:spChg>
        <pc:spChg chg="add del mod">
          <ac:chgData name="Aria E Fiat" userId="d352dcc2-77e0-46ba-8182-897954ed3962" providerId="ADAL" clId="{56ED43F9-0E2E-0A4A-977A-8387EDA26E6B}" dt="2020-08-10T03:35:54.994" v="11958" actId="478"/>
          <ac:spMkLst>
            <pc:docMk/>
            <pc:sldMk cId="3318319066" sldId="388"/>
            <ac:spMk id="32" creationId="{AD8C35E3-B102-C143-9F55-3150CC43B3EA}"/>
          </ac:spMkLst>
        </pc:spChg>
        <pc:spChg chg="add mod">
          <ac:chgData name="Aria E Fiat" userId="d352dcc2-77e0-46ba-8182-897954ed3962" providerId="ADAL" clId="{56ED43F9-0E2E-0A4A-977A-8387EDA26E6B}" dt="2020-08-10T03:44:59.118" v="12416" actId="1076"/>
          <ac:spMkLst>
            <pc:docMk/>
            <pc:sldMk cId="3318319066" sldId="388"/>
            <ac:spMk id="33" creationId="{5301270A-2971-714F-9AE6-845FA1EE4109}"/>
          </ac:spMkLst>
        </pc:spChg>
        <pc:spChg chg="add del mod">
          <ac:chgData name="Aria E Fiat" userId="d352dcc2-77e0-46ba-8182-897954ed3962" providerId="ADAL" clId="{56ED43F9-0E2E-0A4A-977A-8387EDA26E6B}" dt="2020-08-10T03:45:01.005" v="12417" actId="478"/>
          <ac:spMkLst>
            <pc:docMk/>
            <pc:sldMk cId="3318319066" sldId="388"/>
            <ac:spMk id="34" creationId="{79BB6F9B-955C-9442-BCD0-677D75D8F400}"/>
          </ac:spMkLst>
        </pc:spChg>
        <pc:spChg chg="add mod">
          <ac:chgData name="Aria E Fiat" userId="d352dcc2-77e0-46ba-8182-897954ed3962" providerId="ADAL" clId="{56ED43F9-0E2E-0A4A-977A-8387EDA26E6B}" dt="2020-08-10T03:38:55.054" v="11990" actId="207"/>
          <ac:spMkLst>
            <pc:docMk/>
            <pc:sldMk cId="3318319066" sldId="388"/>
            <ac:spMk id="36" creationId="{8507848B-FAF9-6E49-A433-3CBE0E8E3CE4}"/>
          </ac:spMkLst>
        </pc:spChg>
        <pc:spChg chg="add mod">
          <ac:chgData name="Aria E Fiat" userId="d352dcc2-77e0-46ba-8182-897954ed3962" providerId="ADAL" clId="{56ED43F9-0E2E-0A4A-977A-8387EDA26E6B}" dt="2020-08-10T03:39:12.275" v="12039" actId="1076"/>
          <ac:spMkLst>
            <pc:docMk/>
            <pc:sldMk cId="3318319066" sldId="388"/>
            <ac:spMk id="37" creationId="{B117E120-9B4D-204E-85E5-76DC728DC42A}"/>
          </ac:spMkLst>
        </pc:spChg>
        <pc:spChg chg="add mod">
          <ac:chgData name="Aria E Fiat" userId="d352dcc2-77e0-46ba-8182-897954ed3962" providerId="ADAL" clId="{56ED43F9-0E2E-0A4A-977A-8387EDA26E6B}" dt="2020-08-10T03:41:38.278" v="12340" actId="20577"/>
          <ac:spMkLst>
            <pc:docMk/>
            <pc:sldMk cId="3318319066" sldId="388"/>
            <ac:spMk id="38" creationId="{A8E34849-8376-ED4D-A300-47981D4B65D4}"/>
          </ac:spMkLst>
        </pc:spChg>
        <pc:spChg chg="add mod">
          <ac:chgData name="Aria E Fiat" userId="d352dcc2-77e0-46ba-8182-897954ed3962" providerId="ADAL" clId="{56ED43F9-0E2E-0A4A-977A-8387EDA26E6B}" dt="2020-08-10T03:44:05.791" v="12399" actId="20577"/>
          <ac:spMkLst>
            <pc:docMk/>
            <pc:sldMk cId="3318319066" sldId="388"/>
            <ac:spMk id="39" creationId="{95BA568D-34DE-0B46-B0C3-18409F27E0C5}"/>
          </ac:spMkLst>
        </pc:spChg>
        <pc:grpChg chg="add mod">
          <ac:chgData name="Aria E Fiat" userId="d352dcc2-77e0-46ba-8182-897954ed3962" providerId="ADAL" clId="{56ED43F9-0E2E-0A4A-977A-8387EDA26E6B}" dt="2020-08-10T03:37:52.752" v="11984" actId="1076"/>
          <ac:grpSpMkLst>
            <pc:docMk/>
            <pc:sldMk cId="3318319066" sldId="388"/>
            <ac:grpSpMk id="35" creationId="{6C5E4E0D-230E-C341-B98D-D463F34CE6C1}"/>
          </ac:grpSpMkLst>
        </pc:grpChg>
        <pc:picChg chg="del mod">
          <ac:chgData name="Aria E Fiat" userId="d352dcc2-77e0-46ba-8182-897954ed3962" providerId="ADAL" clId="{56ED43F9-0E2E-0A4A-977A-8387EDA26E6B}" dt="2020-08-10T03:37:08.211" v="11979" actId="478"/>
          <ac:picMkLst>
            <pc:docMk/>
            <pc:sldMk cId="3318319066" sldId="388"/>
            <ac:picMk id="7" creationId="{BB3C8F6E-497C-4628-AC4F-E1EC515B3B6F}"/>
          </ac:picMkLst>
        </pc:picChg>
        <pc:cxnChg chg="del">
          <ac:chgData name="Aria E Fiat" userId="d352dcc2-77e0-46ba-8182-897954ed3962" providerId="ADAL" clId="{56ED43F9-0E2E-0A4A-977A-8387EDA26E6B}" dt="2020-08-10T03:24:46.837" v="11745" actId="478"/>
          <ac:cxnSpMkLst>
            <pc:docMk/>
            <pc:sldMk cId="3318319066" sldId="388"/>
            <ac:cxnSpMk id="4" creationId="{91D0C1BC-B429-5343-A82E-F713B6364F68}"/>
          </ac:cxnSpMkLst>
        </pc:cxnChg>
        <pc:cxnChg chg="add mod">
          <ac:chgData name="Aria E Fiat" userId="d352dcc2-77e0-46ba-8182-897954ed3962" providerId="ADAL" clId="{56ED43F9-0E2E-0A4A-977A-8387EDA26E6B}" dt="2020-08-10T03:37:31.750" v="11982" actId="164"/>
          <ac:cxnSpMkLst>
            <pc:docMk/>
            <pc:sldMk cId="3318319066" sldId="388"/>
            <ac:cxnSpMk id="16" creationId="{4192102D-1A02-1C45-8590-CFEDCAE40F76}"/>
          </ac:cxnSpMkLst>
        </pc:cxnChg>
        <pc:cxnChg chg="add mod">
          <ac:chgData name="Aria E Fiat" userId="d352dcc2-77e0-46ba-8182-897954ed3962" providerId="ADAL" clId="{56ED43F9-0E2E-0A4A-977A-8387EDA26E6B}" dt="2020-08-10T03:37:31.750" v="11982" actId="164"/>
          <ac:cxnSpMkLst>
            <pc:docMk/>
            <pc:sldMk cId="3318319066" sldId="388"/>
            <ac:cxnSpMk id="18" creationId="{5A79C3DE-B22E-BE41-B1E0-F9177C6CA0CB}"/>
          </ac:cxnSpMkLst>
        </pc:cxnChg>
        <pc:cxnChg chg="add mod">
          <ac:chgData name="Aria E Fiat" userId="d352dcc2-77e0-46ba-8182-897954ed3962" providerId="ADAL" clId="{56ED43F9-0E2E-0A4A-977A-8387EDA26E6B}" dt="2020-08-10T03:37:31.750" v="11982" actId="164"/>
          <ac:cxnSpMkLst>
            <pc:docMk/>
            <pc:sldMk cId="3318319066" sldId="388"/>
            <ac:cxnSpMk id="23" creationId="{1B52407B-6DE8-1649-9073-FC3AD7553E58}"/>
          </ac:cxnSpMkLst>
        </pc:cxnChg>
        <pc:cxnChg chg="add mod">
          <ac:chgData name="Aria E Fiat" userId="d352dcc2-77e0-46ba-8182-897954ed3962" providerId="ADAL" clId="{56ED43F9-0E2E-0A4A-977A-8387EDA26E6B}" dt="2020-08-10T03:37:31.750" v="11982" actId="164"/>
          <ac:cxnSpMkLst>
            <pc:docMk/>
            <pc:sldMk cId="3318319066" sldId="388"/>
            <ac:cxnSpMk id="26" creationId="{C469230F-0993-5F49-A222-DC3FDD8805B8}"/>
          </ac:cxnSpMkLst>
        </pc:cxnChg>
        <pc:cxnChg chg="add mod">
          <ac:chgData name="Aria E Fiat" userId="d352dcc2-77e0-46ba-8182-897954ed3962" providerId="ADAL" clId="{56ED43F9-0E2E-0A4A-977A-8387EDA26E6B}" dt="2020-08-10T03:44:25.977" v="12403" actId="14100"/>
          <ac:cxnSpMkLst>
            <pc:docMk/>
            <pc:sldMk cId="3318319066" sldId="388"/>
            <ac:cxnSpMk id="41" creationId="{E98A9CB8-00E3-9F4C-BBDF-F29F79953919}"/>
          </ac:cxnSpMkLst>
        </pc:cxnChg>
        <pc:cxnChg chg="add mod">
          <ac:chgData name="Aria E Fiat" userId="d352dcc2-77e0-46ba-8182-897954ed3962" providerId="ADAL" clId="{56ED43F9-0E2E-0A4A-977A-8387EDA26E6B}" dt="2020-08-10T03:43:52.745" v="12393" actId="1076"/>
          <ac:cxnSpMkLst>
            <pc:docMk/>
            <pc:sldMk cId="3318319066" sldId="388"/>
            <ac:cxnSpMk id="42" creationId="{572060CE-63CE-7B46-A690-FC0FEC4C662A}"/>
          </ac:cxnSpMkLst>
        </pc:cxnChg>
        <pc:cxnChg chg="add mod">
          <ac:chgData name="Aria E Fiat" userId="d352dcc2-77e0-46ba-8182-897954ed3962" providerId="ADAL" clId="{56ED43F9-0E2E-0A4A-977A-8387EDA26E6B}" dt="2020-08-10T03:44:20.113" v="12402" actId="14100"/>
          <ac:cxnSpMkLst>
            <pc:docMk/>
            <pc:sldMk cId="3318319066" sldId="388"/>
            <ac:cxnSpMk id="44" creationId="{A0A52CD9-0A28-0C41-BA28-3A09D7FE2027}"/>
          </ac:cxnSpMkLst>
        </pc:cxnChg>
      </pc:sldChg>
      <pc:sldChg chg="modSp add mod modShow">
        <pc:chgData name="Aria E Fiat" userId="d352dcc2-77e0-46ba-8182-897954ed3962" providerId="ADAL" clId="{56ED43F9-0E2E-0A4A-977A-8387EDA26E6B}" dt="2020-08-10T01:59:33.295" v="8555" actId="729"/>
        <pc:sldMkLst>
          <pc:docMk/>
          <pc:sldMk cId="2589728581" sldId="389"/>
        </pc:sldMkLst>
        <pc:spChg chg="mod">
          <ac:chgData name="Aria E Fiat" userId="d352dcc2-77e0-46ba-8182-897954ed3962" providerId="ADAL" clId="{56ED43F9-0E2E-0A4A-977A-8387EDA26E6B}" dt="2020-08-09T20:58:50.039" v="4017" actId="20577"/>
          <ac:spMkLst>
            <pc:docMk/>
            <pc:sldMk cId="2589728581" sldId="389"/>
            <ac:spMk id="7" creationId="{31C8191A-FF2C-8E4B-8CB8-E3809F0D9ACB}"/>
          </ac:spMkLst>
        </pc:spChg>
        <pc:spChg chg="mod">
          <ac:chgData name="Aria E Fiat" userId="d352dcc2-77e0-46ba-8182-897954ed3962" providerId="ADAL" clId="{56ED43F9-0E2E-0A4A-977A-8387EDA26E6B}" dt="2020-08-09T20:58:39.888" v="4016" actId="1076"/>
          <ac:spMkLst>
            <pc:docMk/>
            <pc:sldMk cId="2589728581" sldId="389"/>
            <ac:spMk id="17" creationId="{1D8FE0CE-46AA-2845-A7D1-94F4AAB82266}"/>
          </ac:spMkLst>
        </pc:spChg>
        <pc:spChg chg="mod">
          <ac:chgData name="Aria E Fiat" userId="d352dcc2-77e0-46ba-8182-897954ed3962" providerId="ADAL" clId="{56ED43F9-0E2E-0A4A-977A-8387EDA26E6B}" dt="2020-08-09T20:58:35.238" v="4015" actId="1076"/>
          <ac:spMkLst>
            <pc:docMk/>
            <pc:sldMk cId="2589728581" sldId="389"/>
            <ac:spMk id="18" creationId="{CB0EC28C-FF2D-6B49-9ECF-18C523D02C12}"/>
          </ac:spMkLst>
        </pc:spChg>
        <pc:spChg chg="mod">
          <ac:chgData name="Aria E Fiat" userId="d352dcc2-77e0-46ba-8182-897954ed3962" providerId="ADAL" clId="{56ED43F9-0E2E-0A4A-977A-8387EDA26E6B}" dt="2020-08-09T20:58:31.891" v="4014" actId="1076"/>
          <ac:spMkLst>
            <pc:docMk/>
            <pc:sldMk cId="2589728581" sldId="389"/>
            <ac:spMk id="19" creationId="{6B4A6EDA-6F45-FD4F-9801-C680964C1E48}"/>
          </ac:spMkLst>
        </pc:spChg>
      </pc:sldChg>
      <pc:sldChg chg="addSp delSp modSp mod">
        <pc:chgData name="Aria E Fiat" userId="d352dcc2-77e0-46ba-8182-897954ed3962" providerId="ADAL" clId="{56ED43F9-0E2E-0A4A-977A-8387EDA26E6B}" dt="2020-08-09T21:21:41.704" v="4510" actId="1076"/>
        <pc:sldMkLst>
          <pc:docMk/>
          <pc:sldMk cId="3874864361" sldId="390"/>
        </pc:sldMkLst>
        <pc:spChg chg="add mod">
          <ac:chgData name="Aria E Fiat" userId="d352dcc2-77e0-46ba-8182-897954ed3962" providerId="ADAL" clId="{56ED43F9-0E2E-0A4A-977A-8387EDA26E6B}" dt="2020-08-09T21:21:41.704" v="4510" actId="1076"/>
          <ac:spMkLst>
            <pc:docMk/>
            <pc:sldMk cId="3874864361" sldId="390"/>
            <ac:spMk id="3" creationId="{4987DCA9-0ACF-314F-8B06-9955ACD4A46A}"/>
          </ac:spMkLst>
        </pc:spChg>
        <pc:spChg chg="add del mod">
          <ac:chgData name="Aria E Fiat" userId="d352dcc2-77e0-46ba-8182-897954ed3962" providerId="ADAL" clId="{56ED43F9-0E2E-0A4A-977A-8387EDA26E6B}" dt="2020-08-09T21:20:17.841" v="4489" actId="478"/>
          <ac:spMkLst>
            <pc:docMk/>
            <pc:sldMk cId="3874864361" sldId="390"/>
            <ac:spMk id="4" creationId="{49CA4AB3-6F11-6A44-854C-72B3FCCF37B1}"/>
          </ac:spMkLst>
        </pc:spChg>
        <pc:spChg chg="add del mod">
          <ac:chgData name="Aria E Fiat" userId="d352dcc2-77e0-46ba-8182-897954ed3962" providerId="ADAL" clId="{56ED43F9-0E2E-0A4A-977A-8387EDA26E6B}" dt="2020-08-09T21:20:32.541" v="4492" actId="478"/>
          <ac:spMkLst>
            <pc:docMk/>
            <pc:sldMk cId="3874864361" sldId="390"/>
            <ac:spMk id="5" creationId="{0C39187F-8445-5043-A1A3-BDA5F3C8F64A}"/>
          </ac:spMkLst>
        </pc:spChg>
        <pc:spChg chg="add mod">
          <ac:chgData name="Aria E Fiat" userId="d352dcc2-77e0-46ba-8182-897954ed3962" providerId="ADAL" clId="{56ED43F9-0E2E-0A4A-977A-8387EDA26E6B}" dt="2020-08-09T21:21:41.704" v="4510" actId="1076"/>
          <ac:spMkLst>
            <pc:docMk/>
            <pc:sldMk cId="3874864361" sldId="390"/>
            <ac:spMk id="6" creationId="{0EFA22DA-0BA4-8F40-B31C-3DABE335C417}"/>
          </ac:spMkLst>
        </pc:spChg>
        <pc:spChg chg="add mod">
          <ac:chgData name="Aria E Fiat" userId="d352dcc2-77e0-46ba-8182-897954ed3962" providerId="ADAL" clId="{56ED43F9-0E2E-0A4A-977A-8387EDA26E6B}" dt="2020-08-09T21:21:41.704" v="4510" actId="1076"/>
          <ac:spMkLst>
            <pc:docMk/>
            <pc:sldMk cId="3874864361" sldId="390"/>
            <ac:spMk id="7" creationId="{A0D35EDD-18EF-DD4E-9339-D6EF6F73B135}"/>
          </ac:spMkLst>
        </pc:spChg>
        <pc:spChg chg="mod">
          <ac:chgData name="Aria E Fiat" userId="d352dcc2-77e0-46ba-8182-897954ed3962" providerId="ADAL" clId="{56ED43F9-0E2E-0A4A-977A-8387EDA26E6B}" dt="2020-08-09T21:19:27.463" v="4480" actId="1076"/>
          <ac:spMkLst>
            <pc:docMk/>
            <pc:sldMk cId="3874864361" sldId="390"/>
            <ac:spMk id="8" creationId="{B830FED2-AB8C-BA42-87EF-14D2E2BCB2D0}"/>
          </ac:spMkLst>
        </pc:spChg>
        <pc:spChg chg="mod">
          <ac:chgData name="Aria E Fiat" userId="d352dcc2-77e0-46ba-8182-897954ed3962" providerId="ADAL" clId="{56ED43F9-0E2E-0A4A-977A-8387EDA26E6B}" dt="2020-08-09T21:21:35.086" v="4509" actId="1076"/>
          <ac:spMkLst>
            <pc:docMk/>
            <pc:sldMk cId="3874864361" sldId="390"/>
            <ac:spMk id="9" creationId="{A53EF343-B00F-2B4D-80B8-CA4BE36DCCDB}"/>
          </ac:spMkLst>
        </pc:spChg>
        <pc:spChg chg="add mod">
          <ac:chgData name="Aria E Fiat" userId="d352dcc2-77e0-46ba-8182-897954ed3962" providerId="ADAL" clId="{56ED43F9-0E2E-0A4A-977A-8387EDA26E6B}" dt="2020-08-09T21:21:41.704" v="4510" actId="1076"/>
          <ac:spMkLst>
            <pc:docMk/>
            <pc:sldMk cId="3874864361" sldId="390"/>
            <ac:spMk id="10" creationId="{AAFFF7DE-7FCF-4849-95E8-EC122DC293DA}"/>
          </ac:spMkLst>
        </pc:spChg>
        <pc:spChg chg="add mod">
          <ac:chgData name="Aria E Fiat" userId="d352dcc2-77e0-46ba-8182-897954ed3962" providerId="ADAL" clId="{56ED43F9-0E2E-0A4A-977A-8387EDA26E6B}" dt="2020-08-09T21:21:41.704" v="4510" actId="1076"/>
          <ac:spMkLst>
            <pc:docMk/>
            <pc:sldMk cId="3874864361" sldId="390"/>
            <ac:spMk id="11" creationId="{C0FA8F12-1C4F-5C4D-8182-451B59C88A98}"/>
          </ac:spMkLst>
        </pc:spChg>
        <pc:spChg chg="add mod">
          <ac:chgData name="Aria E Fiat" userId="d352dcc2-77e0-46ba-8182-897954ed3962" providerId="ADAL" clId="{56ED43F9-0E2E-0A4A-977A-8387EDA26E6B}" dt="2020-08-09T21:21:41.704" v="4510" actId="1076"/>
          <ac:spMkLst>
            <pc:docMk/>
            <pc:sldMk cId="3874864361" sldId="390"/>
            <ac:spMk id="12" creationId="{5CBB96F0-D1E2-F849-AFB1-674D5BAE1497}"/>
          </ac:spMkLst>
        </pc:spChg>
        <pc:spChg chg="add mod">
          <ac:chgData name="Aria E Fiat" userId="d352dcc2-77e0-46ba-8182-897954ed3962" providerId="ADAL" clId="{56ED43F9-0E2E-0A4A-977A-8387EDA26E6B}" dt="2020-08-09T21:21:41.704" v="4510" actId="1076"/>
          <ac:spMkLst>
            <pc:docMk/>
            <pc:sldMk cId="3874864361" sldId="390"/>
            <ac:spMk id="13" creationId="{FE4AF03C-4BF7-8241-B99A-29CACB05E9FA}"/>
          </ac:spMkLst>
        </pc:spChg>
        <pc:graphicFrameChg chg="del mod">
          <ac:chgData name="Aria E Fiat" userId="d352dcc2-77e0-46ba-8182-897954ed3962" providerId="ADAL" clId="{56ED43F9-0E2E-0A4A-977A-8387EDA26E6B}" dt="2020-08-09T21:18:47.015" v="4470" actId="478"/>
          <ac:graphicFrameMkLst>
            <pc:docMk/>
            <pc:sldMk cId="3874864361" sldId="390"/>
            <ac:graphicFrameMk id="2" creationId="{3EBAF341-0731-4833-AFA0-3B732015D3EB}"/>
          </ac:graphicFrameMkLst>
        </pc:graphicFrameChg>
      </pc:sldChg>
      <pc:sldChg chg="modSp mod">
        <pc:chgData name="Aria E Fiat" userId="d352dcc2-77e0-46ba-8182-897954ed3962" providerId="ADAL" clId="{56ED43F9-0E2E-0A4A-977A-8387EDA26E6B}" dt="2020-08-10T01:41:17.976" v="7871" actId="1076"/>
        <pc:sldMkLst>
          <pc:docMk/>
          <pc:sldMk cId="374849431" sldId="391"/>
        </pc:sldMkLst>
        <pc:spChg chg="mod">
          <ac:chgData name="Aria E Fiat" userId="d352dcc2-77e0-46ba-8182-897954ed3962" providerId="ADAL" clId="{56ED43F9-0E2E-0A4A-977A-8387EDA26E6B}" dt="2020-08-10T01:41:14.526" v="7870" actId="1076"/>
          <ac:spMkLst>
            <pc:docMk/>
            <pc:sldMk cId="374849431" sldId="391"/>
            <ac:spMk id="10" creationId="{ABC5626E-B778-4F04-BAB4-9AC4724E8796}"/>
          </ac:spMkLst>
        </pc:spChg>
        <pc:picChg chg="mod">
          <ac:chgData name="Aria E Fiat" userId="d352dcc2-77e0-46ba-8182-897954ed3962" providerId="ADAL" clId="{56ED43F9-0E2E-0A4A-977A-8387EDA26E6B}" dt="2020-08-10T01:41:17.976" v="7871" actId="1076"/>
          <ac:picMkLst>
            <pc:docMk/>
            <pc:sldMk cId="374849431" sldId="391"/>
            <ac:picMk id="9" creationId="{4A284C24-4A7F-4D4D-8EBF-01B8F5C8CE31}"/>
          </ac:picMkLst>
        </pc:picChg>
      </pc:sldChg>
      <pc:sldChg chg="addSp modSp add mod ord modNotesTx">
        <pc:chgData name="Aria E Fiat" userId="d352dcc2-77e0-46ba-8182-897954ed3962" providerId="ADAL" clId="{56ED43F9-0E2E-0A4A-977A-8387EDA26E6B}" dt="2020-08-10T18:12:46.352" v="21582" actId="20577"/>
        <pc:sldMkLst>
          <pc:docMk/>
          <pc:sldMk cId="4220285787" sldId="393"/>
        </pc:sldMkLst>
        <pc:spChg chg="mod">
          <ac:chgData name="Aria E Fiat" userId="d352dcc2-77e0-46ba-8182-897954ed3962" providerId="ADAL" clId="{56ED43F9-0E2E-0A4A-977A-8387EDA26E6B}" dt="2020-08-09T21:27:05.260" v="4641" actId="1076"/>
          <ac:spMkLst>
            <pc:docMk/>
            <pc:sldMk cId="4220285787" sldId="393"/>
            <ac:spMk id="2" creationId="{DFDCC1DD-8A69-495A-8BFD-4FF43C55BCCB}"/>
          </ac:spMkLst>
        </pc:spChg>
        <pc:spChg chg="mod">
          <ac:chgData name="Aria E Fiat" userId="d352dcc2-77e0-46ba-8182-897954ed3962" providerId="ADAL" clId="{56ED43F9-0E2E-0A4A-977A-8387EDA26E6B}" dt="2020-08-09T21:27:12.872" v="4642" actId="20577"/>
          <ac:spMkLst>
            <pc:docMk/>
            <pc:sldMk cId="4220285787" sldId="393"/>
            <ac:spMk id="5" creationId="{AC4D610F-6C1F-2149-B4E5-3FB9F2C34CE5}"/>
          </ac:spMkLst>
        </pc:spChg>
        <pc:picChg chg="add mod modCrop">
          <ac:chgData name="Aria E Fiat" userId="d352dcc2-77e0-46ba-8182-897954ed3962" providerId="ADAL" clId="{56ED43F9-0E2E-0A4A-977A-8387EDA26E6B}" dt="2020-08-09T21:34:22.329" v="4757" actId="732"/>
          <ac:picMkLst>
            <pc:docMk/>
            <pc:sldMk cId="4220285787" sldId="393"/>
            <ac:picMk id="4" creationId="{F4C03D80-1D9B-9242-A277-73E7D2240F20}"/>
          </ac:picMkLst>
        </pc:picChg>
      </pc:sldChg>
      <pc:sldChg chg="addSp modSp add mod ord">
        <pc:chgData name="Aria E Fiat" userId="d352dcc2-77e0-46ba-8182-897954ed3962" providerId="ADAL" clId="{56ED43F9-0E2E-0A4A-977A-8387EDA26E6B}" dt="2020-08-09T21:36:27.331" v="4764" actId="732"/>
        <pc:sldMkLst>
          <pc:docMk/>
          <pc:sldMk cId="992144806" sldId="394"/>
        </pc:sldMkLst>
        <pc:spChg chg="mod">
          <ac:chgData name="Aria E Fiat" userId="d352dcc2-77e0-46ba-8182-897954ed3962" providerId="ADAL" clId="{56ED43F9-0E2E-0A4A-977A-8387EDA26E6B}" dt="2020-08-09T21:27:47.296" v="4686" actId="20577"/>
          <ac:spMkLst>
            <pc:docMk/>
            <pc:sldMk cId="992144806" sldId="394"/>
            <ac:spMk id="2" creationId="{DFDCC1DD-8A69-495A-8BFD-4FF43C55BCCB}"/>
          </ac:spMkLst>
        </pc:spChg>
        <pc:spChg chg="mod">
          <ac:chgData name="Aria E Fiat" userId="d352dcc2-77e0-46ba-8182-897954ed3962" providerId="ADAL" clId="{56ED43F9-0E2E-0A4A-977A-8387EDA26E6B}" dt="2020-08-09T21:27:51.379" v="4687" actId="20577"/>
          <ac:spMkLst>
            <pc:docMk/>
            <pc:sldMk cId="992144806" sldId="394"/>
            <ac:spMk id="5" creationId="{AC4D610F-6C1F-2149-B4E5-3FB9F2C34CE5}"/>
          </ac:spMkLst>
        </pc:spChg>
        <pc:picChg chg="add mod modCrop">
          <ac:chgData name="Aria E Fiat" userId="d352dcc2-77e0-46ba-8182-897954ed3962" providerId="ADAL" clId="{56ED43F9-0E2E-0A4A-977A-8387EDA26E6B}" dt="2020-08-09T21:36:27.331" v="4764" actId="732"/>
          <ac:picMkLst>
            <pc:docMk/>
            <pc:sldMk cId="992144806" sldId="394"/>
            <ac:picMk id="4" creationId="{534E70AB-8A5F-9145-A08A-B253727726F7}"/>
          </ac:picMkLst>
        </pc:picChg>
      </pc:sldChg>
      <pc:sldChg chg="modSp mod">
        <pc:chgData name="Aria E Fiat" userId="d352dcc2-77e0-46ba-8182-897954ed3962" providerId="ADAL" clId="{56ED43F9-0E2E-0A4A-977A-8387EDA26E6B}" dt="2020-08-10T01:41:21.676" v="7872" actId="1076"/>
        <pc:sldMkLst>
          <pc:docMk/>
          <pc:sldMk cId="2107388918" sldId="395"/>
        </pc:sldMkLst>
        <pc:spChg chg="mod">
          <ac:chgData name="Aria E Fiat" userId="d352dcc2-77e0-46ba-8182-897954ed3962" providerId="ADAL" clId="{56ED43F9-0E2E-0A4A-977A-8387EDA26E6B}" dt="2020-08-10T01:41:05.476" v="7869" actId="1076"/>
          <ac:spMkLst>
            <pc:docMk/>
            <pc:sldMk cId="2107388918" sldId="395"/>
            <ac:spMk id="6" creationId="{2E48E147-2A56-4456-A721-5861A55634FD}"/>
          </ac:spMkLst>
        </pc:spChg>
        <pc:picChg chg="mod modCrop">
          <ac:chgData name="Aria E Fiat" userId="d352dcc2-77e0-46ba-8182-897954ed3962" providerId="ADAL" clId="{56ED43F9-0E2E-0A4A-977A-8387EDA26E6B}" dt="2020-08-10T01:41:21.676" v="7872" actId="1076"/>
          <ac:picMkLst>
            <pc:docMk/>
            <pc:sldMk cId="2107388918" sldId="395"/>
            <ac:picMk id="9" creationId="{4A284C24-4A7F-4D4D-8EBF-01B8F5C8CE31}"/>
          </ac:picMkLst>
        </pc:picChg>
      </pc:sldChg>
      <pc:sldChg chg="addSp modSp add mod ord">
        <pc:chgData name="Aria E Fiat" userId="d352dcc2-77e0-46ba-8182-897954ed3962" providerId="ADAL" clId="{56ED43F9-0E2E-0A4A-977A-8387EDA26E6B}" dt="2020-08-09T21:31:35.889" v="4735" actId="1076"/>
        <pc:sldMkLst>
          <pc:docMk/>
          <pc:sldMk cId="2744411936" sldId="396"/>
        </pc:sldMkLst>
        <pc:spChg chg="mod">
          <ac:chgData name="Aria E Fiat" userId="d352dcc2-77e0-46ba-8182-897954ed3962" providerId="ADAL" clId="{56ED43F9-0E2E-0A4A-977A-8387EDA26E6B}" dt="2020-08-09T21:28:30.809" v="4720" actId="20577"/>
          <ac:spMkLst>
            <pc:docMk/>
            <pc:sldMk cId="2744411936" sldId="396"/>
            <ac:spMk id="2" creationId="{DFDCC1DD-8A69-495A-8BFD-4FF43C55BCCB}"/>
          </ac:spMkLst>
        </pc:spChg>
        <pc:spChg chg="mod">
          <ac:chgData name="Aria E Fiat" userId="d352dcc2-77e0-46ba-8182-897954ed3962" providerId="ADAL" clId="{56ED43F9-0E2E-0A4A-977A-8387EDA26E6B}" dt="2020-08-09T21:28:33.832" v="4721" actId="20577"/>
          <ac:spMkLst>
            <pc:docMk/>
            <pc:sldMk cId="2744411936" sldId="396"/>
            <ac:spMk id="5" creationId="{AC4D610F-6C1F-2149-B4E5-3FB9F2C34CE5}"/>
          </ac:spMkLst>
        </pc:spChg>
        <pc:picChg chg="add mod">
          <ac:chgData name="Aria E Fiat" userId="d352dcc2-77e0-46ba-8182-897954ed3962" providerId="ADAL" clId="{56ED43F9-0E2E-0A4A-977A-8387EDA26E6B}" dt="2020-08-09T21:31:35.889" v="4735" actId="1076"/>
          <ac:picMkLst>
            <pc:docMk/>
            <pc:sldMk cId="2744411936" sldId="396"/>
            <ac:picMk id="4" creationId="{2CB1E458-A01E-704C-A5FC-53B28BA93509}"/>
          </ac:picMkLst>
        </pc:picChg>
      </pc:sldChg>
      <pc:sldChg chg="modSp mod">
        <pc:chgData name="Aria E Fiat" userId="d352dcc2-77e0-46ba-8182-897954ed3962" providerId="ADAL" clId="{56ED43F9-0E2E-0A4A-977A-8387EDA26E6B}" dt="2020-08-10T01:41:50.677" v="7886" actId="20577"/>
        <pc:sldMkLst>
          <pc:docMk/>
          <pc:sldMk cId="2423559804" sldId="397"/>
        </pc:sldMkLst>
        <pc:spChg chg="mod">
          <ac:chgData name="Aria E Fiat" userId="d352dcc2-77e0-46ba-8182-897954ed3962" providerId="ADAL" clId="{56ED43F9-0E2E-0A4A-977A-8387EDA26E6B}" dt="2020-08-10T00:07:15.470" v="4771" actId="1076"/>
          <ac:spMkLst>
            <pc:docMk/>
            <pc:sldMk cId="2423559804" sldId="397"/>
            <ac:spMk id="12" creationId="{0BCB473D-2963-44F7-9B6C-8393AE82E7DE}"/>
          </ac:spMkLst>
        </pc:spChg>
        <pc:spChg chg="mod">
          <ac:chgData name="Aria E Fiat" userId="d352dcc2-77e0-46ba-8182-897954ed3962" providerId="ADAL" clId="{56ED43F9-0E2E-0A4A-977A-8387EDA26E6B}" dt="2020-08-10T01:41:50.677" v="7886" actId="20577"/>
          <ac:spMkLst>
            <pc:docMk/>
            <pc:sldMk cId="2423559804" sldId="397"/>
            <ac:spMk id="13" creationId="{ACA7B685-CC04-4845-B198-644742DBE3E6}"/>
          </ac:spMkLst>
        </pc:spChg>
        <pc:picChg chg="mod">
          <ac:chgData name="Aria E Fiat" userId="d352dcc2-77e0-46ba-8182-897954ed3962" providerId="ADAL" clId="{56ED43F9-0E2E-0A4A-977A-8387EDA26E6B}" dt="2020-08-10T00:07:29.885" v="4773" actId="1076"/>
          <ac:picMkLst>
            <pc:docMk/>
            <pc:sldMk cId="2423559804" sldId="397"/>
            <ac:picMk id="8" creationId="{291D8B2D-A0B1-48D3-AEC7-DF0241D38E92}"/>
          </ac:picMkLst>
        </pc:picChg>
        <pc:picChg chg="mod">
          <ac:chgData name="Aria E Fiat" userId="d352dcc2-77e0-46ba-8182-897954ed3962" providerId="ADAL" clId="{56ED43F9-0E2E-0A4A-977A-8387EDA26E6B}" dt="2020-08-10T00:07:38.283" v="4774" actId="1076"/>
          <ac:picMkLst>
            <pc:docMk/>
            <pc:sldMk cId="2423559804" sldId="397"/>
            <ac:picMk id="11" creationId="{7D32993F-0B86-4649-99E8-BF59842BBDC5}"/>
          </ac:picMkLst>
        </pc:picChg>
      </pc:sldChg>
      <pc:sldChg chg="addSp delSp modSp mod modAnim">
        <pc:chgData name="Aria E Fiat" userId="d352dcc2-77e0-46ba-8182-897954ed3962" providerId="ADAL" clId="{56ED43F9-0E2E-0A4A-977A-8387EDA26E6B}" dt="2020-08-10T01:44:46.228" v="7982" actId="478"/>
        <pc:sldMkLst>
          <pc:docMk/>
          <pc:sldMk cId="3962815799" sldId="398"/>
        </pc:sldMkLst>
        <pc:spChg chg="del mod">
          <ac:chgData name="Aria E Fiat" userId="d352dcc2-77e0-46ba-8182-897954ed3962" providerId="ADAL" clId="{56ED43F9-0E2E-0A4A-977A-8387EDA26E6B}" dt="2020-08-10T01:38:59.621" v="7845" actId="478"/>
          <ac:spMkLst>
            <pc:docMk/>
            <pc:sldMk cId="3962815799" sldId="398"/>
            <ac:spMk id="5" creationId="{5913F451-0C0D-A341-9054-3EE66A956335}"/>
          </ac:spMkLst>
        </pc:spChg>
        <pc:spChg chg="mod">
          <ac:chgData name="Aria E Fiat" userId="d352dcc2-77e0-46ba-8182-897954ed3962" providerId="ADAL" clId="{56ED43F9-0E2E-0A4A-977A-8387EDA26E6B}" dt="2020-08-10T01:39:42.372" v="7858" actId="14100"/>
          <ac:spMkLst>
            <pc:docMk/>
            <pc:sldMk cId="3962815799" sldId="398"/>
            <ac:spMk id="9" creationId="{C675875B-C32D-4302-916D-0C3281244365}"/>
          </ac:spMkLst>
        </pc:spChg>
        <pc:spChg chg="add del mod">
          <ac:chgData name="Aria E Fiat" userId="d352dcc2-77e0-46ba-8182-897954ed3962" providerId="ADAL" clId="{56ED43F9-0E2E-0A4A-977A-8387EDA26E6B}" dt="2020-08-10T01:44:46.228" v="7982" actId="478"/>
          <ac:spMkLst>
            <pc:docMk/>
            <pc:sldMk cId="3962815799" sldId="398"/>
            <ac:spMk id="13" creationId="{D5F21101-7B54-AA43-802F-AE3441BC3235}"/>
          </ac:spMkLst>
        </pc:spChg>
        <pc:spChg chg="mod">
          <ac:chgData name="Aria E Fiat" userId="d352dcc2-77e0-46ba-8182-897954ed3962" providerId="ADAL" clId="{56ED43F9-0E2E-0A4A-977A-8387EDA26E6B}" dt="2020-08-10T01:40:48.126" v="7867" actId="14100"/>
          <ac:spMkLst>
            <pc:docMk/>
            <pc:sldMk cId="3962815799" sldId="398"/>
            <ac:spMk id="14" creationId="{FB43E96F-C887-4F31-B16D-F339A740AA21}"/>
          </ac:spMkLst>
        </pc:spChg>
        <pc:picChg chg="mod">
          <ac:chgData name="Aria E Fiat" userId="d352dcc2-77e0-46ba-8182-897954ed3962" providerId="ADAL" clId="{56ED43F9-0E2E-0A4A-977A-8387EDA26E6B}" dt="2020-08-10T01:39:25.227" v="7853" actId="14100"/>
          <ac:picMkLst>
            <pc:docMk/>
            <pc:sldMk cId="3962815799" sldId="398"/>
            <ac:picMk id="7" creationId="{E9217638-8734-4E0E-8D4A-B0123D558CA9}"/>
          </ac:picMkLst>
        </pc:picChg>
        <pc:cxnChg chg="del">
          <ac:chgData name="Aria E Fiat" userId="d352dcc2-77e0-46ba-8182-897954ed3962" providerId="ADAL" clId="{56ED43F9-0E2E-0A4A-977A-8387EDA26E6B}" dt="2020-08-10T01:39:02.324" v="7846" actId="478"/>
          <ac:cxnSpMkLst>
            <pc:docMk/>
            <pc:sldMk cId="3962815799" sldId="398"/>
            <ac:cxnSpMk id="4" creationId="{91D0C1BC-B429-5343-A82E-F713B6364F68}"/>
          </ac:cxnSpMkLst>
        </pc:cxnChg>
      </pc:sldChg>
      <pc:sldChg chg="addSp delSp modSp mod modAnim">
        <pc:chgData name="Aria E Fiat" userId="d352dcc2-77e0-46ba-8182-897954ed3962" providerId="ADAL" clId="{56ED43F9-0E2E-0A4A-977A-8387EDA26E6B}" dt="2020-08-10T02:12:54.276" v="8634" actId="14100"/>
        <pc:sldMkLst>
          <pc:docMk/>
          <pc:sldMk cId="809039033" sldId="399"/>
        </pc:sldMkLst>
        <pc:spChg chg="add del mod">
          <ac:chgData name="Aria E Fiat" userId="d352dcc2-77e0-46ba-8182-897954ed3962" providerId="ADAL" clId="{56ED43F9-0E2E-0A4A-977A-8387EDA26E6B}" dt="2020-08-10T01:44:37.827" v="7980"/>
          <ac:spMkLst>
            <pc:docMk/>
            <pc:sldMk cId="809039033" sldId="399"/>
            <ac:spMk id="2" creationId="{59D3E894-AF07-F24C-B222-10A9BA9B2BEE}"/>
          </ac:spMkLst>
        </pc:spChg>
        <pc:spChg chg="mod">
          <ac:chgData name="Aria E Fiat" userId="d352dcc2-77e0-46ba-8182-897954ed3962" providerId="ADAL" clId="{56ED43F9-0E2E-0A4A-977A-8387EDA26E6B}" dt="2020-08-10T01:45:32.577" v="7992" actId="1076"/>
          <ac:spMkLst>
            <pc:docMk/>
            <pc:sldMk cId="809039033" sldId="399"/>
            <ac:spMk id="5" creationId="{5913F451-0C0D-A341-9054-3EE66A956335}"/>
          </ac:spMkLst>
        </pc:spChg>
        <pc:spChg chg="mod">
          <ac:chgData name="Aria E Fiat" userId="d352dcc2-77e0-46ba-8182-897954ed3962" providerId="ADAL" clId="{56ED43F9-0E2E-0A4A-977A-8387EDA26E6B}" dt="2020-08-10T02:12:47.494" v="8633" actId="1036"/>
          <ac:spMkLst>
            <pc:docMk/>
            <pc:sldMk cId="809039033" sldId="399"/>
            <ac:spMk id="7" creationId="{8C3BBFE9-9E0B-499A-81ED-3B46D260B179}"/>
          </ac:spMkLst>
        </pc:spChg>
        <pc:spChg chg="mod">
          <ac:chgData name="Aria E Fiat" userId="d352dcc2-77e0-46ba-8182-897954ed3962" providerId="ADAL" clId="{56ED43F9-0E2E-0A4A-977A-8387EDA26E6B}" dt="2020-08-10T01:44:32.462" v="7977" actId="1076"/>
          <ac:spMkLst>
            <pc:docMk/>
            <pc:sldMk cId="809039033" sldId="399"/>
            <ac:spMk id="9" creationId="{EFB8F39F-C833-461A-A118-609EB8E5A008}"/>
          </ac:spMkLst>
        </pc:spChg>
        <pc:spChg chg="add mod">
          <ac:chgData name="Aria E Fiat" userId="d352dcc2-77e0-46ba-8182-897954ed3962" providerId="ADAL" clId="{56ED43F9-0E2E-0A4A-977A-8387EDA26E6B}" dt="2020-08-10T02:12:54.276" v="8634" actId="14100"/>
          <ac:spMkLst>
            <pc:docMk/>
            <pc:sldMk cId="809039033" sldId="399"/>
            <ac:spMk id="12" creationId="{BB294978-8A8B-CB44-8351-81EBB491EBC1}"/>
          </ac:spMkLst>
        </pc:spChg>
        <pc:spChg chg="mod">
          <ac:chgData name="Aria E Fiat" userId="d352dcc2-77e0-46ba-8182-897954ed3962" providerId="ADAL" clId="{56ED43F9-0E2E-0A4A-977A-8387EDA26E6B}" dt="2020-08-10T01:44:10.472" v="7971" actId="1076"/>
          <ac:spMkLst>
            <pc:docMk/>
            <pc:sldMk cId="809039033" sldId="399"/>
            <ac:spMk id="14" creationId="{A230824E-97ED-42EE-9A05-57AF260FCEAC}"/>
          </ac:spMkLst>
        </pc:spChg>
        <pc:spChg chg="mod">
          <ac:chgData name="Aria E Fiat" userId="d352dcc2-77e0-46ba-8182-897954ed3962" providerId="ADAL" clId="{56ED43F9-0E2E-0A4A-977A-8387EDA26E6B}" dt="2020-08-10T01:44:10.472" v="7971" actId="1076"/>
          <ac:spMkLst>
            <pc:docMk/>
            <pc:sldMk cId="809039033" sldId="399"/>
            <ac:spMk id="15" creationId="{A1A75042-2AF4-4143-A376-CD964479A4CC}"/>
          </ac:spMkLst>
        </pc:spChg>
        <pc:spChg chg="mod">
          <ac:chgData name="Aria E Fiat" userId="d352dcc2-77e0-46ba-8182-897954ed3962" providerId="ADAL" clId="{56ED43F9-0E2E-0A4A-977A-8387EDA26E6B}" dt="2020-08-10T01:44:22.830" v="7973" actId="1076"/>
          <ac:spMkLst>
            <pc:docMk/>
            <pc:sldMk cId="809039033" sldId="399"/>
            <ac:spMk id="16" creationId="{47495A3A-B500-4ECE-B8B3-38CBFC30C7EE}"/>
          </ac:spMkLst>
        </pc:spChg>
        <pc:spChg chg="mod">
          <ac:chgData name="Aria E Fiat" userId="d352dcc2-77e0-46ba-8182-897954ed3962" providerId="ADAL" clId="{56ED43F9-0E2E-0A4A-977A-8387EDA26E6B}" dt="2020-08-10T01:44:26.111" v="7974" actId="1076"/>
          <ac:spMkLst>
            <pc:docMk/>
            <pc:sldMk cId="809039033" sldId="399"/>
            <ac:spMk id="17" creationId="{AD731135-3F19-4FDB-9721-72E0F878A960}"/>
          </ac:spMkLst>
        </pc:spChg>
        <pc:picChg chg="mod">
          <ac:chgData name="Aria E Fiat" userId="d352dcc2-77e0-46ba-8182-897954ed3962" providerId="ADAL" clId="{56ED43F9-0E2E-0A4A-977A-8387EDA26E6B}" dt="2020-08-10T01:43:24.337" v="7945" actId="404"/>
          <ac:picMkLst>
            <pc:docMk/>
            <pc:sldMk cId="809039033" sldId="399"/>
            <ac:picMk id="6" creationId="{FBFB43F9-97C7-4BAE-BA35-8A2798A1388E}"/>
          </ac:picMkLst>
        </pc:picChg>
        <pc:cxnChg chg="del">
          <ac:chgData name="Aria E Fiat" userId="d352dcc2-77e0-46ba-8182-897954ed3962" providerId="ADAL" clId="{56ED43F9-0E2E-0A4A-977A-8387EDA26E6B}" dt="2020-08-10T01:42:17.027" v="7890" actId="478"/>
          <ac:cxnSpMkLst>
            <pc:docMk/>
            <pc:sldMk cId="809039033" sldId="399"/>
            <ac:cxnSpMk id="4" creationId="{91D0C1BC-B429-5343-A82E-F713B6364F68}"/>
          </ac:cxnSpMkLst>
        </pc:cxnChg>
      </pc:sldChg>
      <pc:sldChg chg="add del">
        <pc:chgData name="Aria E Fiat" userId="d352dcc2-77e0-46ba-8182-897954ed3962" providerId="ADAL" clId="{56ED43F9-0E2E-0A4A-977A-8387EDA26E6B}" dt="2020-08-10T00:47:51.149" v="6299" actId="2696"/>
        <pc:sldMkLst>
          <pc:docMk/>
          <pc:sldMk cId="315702972" sldId="400"/>
        </pc:sldMkLst>
      </pc:sldChg>
      <pc:sldChg chg="addSp delSp modSp add mod ord setBg setClrOvrMap">
        <pc:chgData name="Aria E Fiat" userId="d352dcc2-77e0-46ba-8182-897954ed3962" providerId="ADAL" clId="{56ED43F9-0E2E-0A4A-977A-8387EDA26E6B}" dt="2020-08-10T00:48:18.850" v="6344" actId="26606"/>
        <pc:sldMkLst>
          <pc:docMk/>
          <pc:sldMk cId="1095990277" sldId="400"/>
        </pc:sldMkLst>
        <pc:spChg chg="mod ord">
          <ac:chgData name="Aria E Fiat" userId="d352dcc2-77e0-46ba-8182-897954ed3962" providerId="ADAL" clId="{56ED43F9-0E2E-0A4A-977A-8387EDA26E6B}" dt="2020-08-10T00:48:18.850" v="6344" actId="26606"/>
          <ac:spMkLst>
            <pc:docMk/>
            <pc:sldMk cId="1095990277" sldId="400"/>
            <ac:spMk id="2" creationId="{85C0B038-5CDB-E64A-BD20-9009182CD6CA}"/>
          </ac:spMkLst>
        </pc:spChg>
        <pc:spChg chg="del">
          <ac:chgData name="Aria E Fiat" userId="d352dcc2-77e0-46ba-8182-897954ed3962" providerId="ADAL" clId="{56ED43F9-0E2E-0A4A-977A-8387EDA26E6B}" dt="2020-08-10T00:48:12.422" v="6341"/>
          <ac:spMkLst>
            <pc:docMk/>
            <pc:sldMk cId="1095990277" sldId="400"/>
            <ac:spMk id="3" creationId="{4B0A16F0-6D7E-DD4C-B71C-4F811840D5E1}"/>
          </ac:spMkLst>
        </pc:spChg>
        <pc:picChg chg="add mod">
          <ac:chgData name="Aria E Fiat" userId="d352dcc2-77e0-46ba-8182-897954ed3962" providerId="ADAL" clId="{56ED43F9-0E2E-0A4A-977A-8387EDA26E6B}" dt="2020-08-10T00:48:18.850" v="6344" actId="26606"/>
          <ac:picMkLst>
            <pc:docMk/>
            <pc:sldMk cId="1095990277" sldId="400"/>
            <ac:picMk id="5" creationId="{863873B9-C1DA-4443-B9B1-A2ADC6234536}"/>
          </ac:picMkLst>
        </pc:picChg>
      </pc:sldChg>
      <pc:sldChg chg="add del">
        <pc:chgData name="Aria E Fiat" userId="d352dcc2-77e0-46ba-8182-897954ed3962" providerId="ADAL" clId="{56ED43F9-0E2E-0A4A-977A-8387EDA26E6B}" dt="2020-08-10T00:47:07.764" v="6286" actId="2696"/>
        <pc:sldMkLst>
          <pc:docMk/>
          <pc:sldMk cId="2037938634" sldId="400"/>
        </pc:sldMkLst>
      </pc:sldChg>
      <pc:sldChg chg="addSp modSp add mod modAnim">
        <pc:chgData name="Aria E Fiat" userId="d352dcc2-77e0-46ba-8182-897954ed3962" providerId="ADAL" clId="{56ED43F9-0E2E-0A4A-977A-8387EDA26E6B}" dt="2020-08-10T01:27:15.160" v="7760"/>
        <pc:sldMkLst>
          <pc:docMk/>
          <pc:sldMk cId="312747407" sldId="402"/>
        </pc:sldMkLst>
        <pc:spChg chg="mod">
          <ac:chgData name="Aria E Fiat" userId="d352dcc2-77e0-46ba-8182-897954ed3962" providerId="ADAL" clId="{56ED43F9-0E2E-0A4A-977A-8387EDA26E6B}" dt="2020-08-10T01:22:42.619" v="7633" actId="1076"/>
          <ac:spMkLst>
            <pc:docMk/>
            <pc:sldMk cId="312747407" sldId="402"/>
            <ac:spMk id="11" creationId="{1A1972D7-C193-9C4B-A083-1E247817A3B9}"/>
          </ac:spMkLst>
        </pc:spChg>
        <pc:spChg chg="mod">
          <ac:chgData name="Aria E Fiat" userId="d352dcc2-77e0-46ba-8182-897954ed3962" providerId="ADAL" clId="{56ED43F9-0E2E-0A4A-977A-8387EDA26E6B}" dt="2020-08-10T01:22:47.260" v="7634" actId="1076"/>
          <ac:spMkLst>
            <pc:docMk/>
            <pc:sldMk cId="312747407" sldId="402"/>
            <ac:spMk id="12" creationId="{D76FF518-D822-A441-85FF-1120BBDC6929}"/>
          </ac:spMkLst>
        </pc:spChg>
        <pc:spChg chg="mod">
          <ac:chgData name="Aria E Fiat" userId="d352dcc2-77e0-46ba-8182-897954ed3962" providerId="ADAL" clId="{56ED43F9-0E2E-0A4A-977A-8387EDA26E6B}" dt="2020-08-10T01:24:47.941" v="7654" actId="1076"/>
          <ac:spMkLst>
            <pc:docMk/>
            <pc:sldMk cId="312747407" sldId="402"/>
            <ac:spMk id="15" creationId="{2FE530C5-CEC7-8D43-B678-30126FB9F353}"/>
          </ac:spMkLst>
        </pc:spChg>
        <pc:spChg chg="add mod">
          <ac:chgData name="Aria E Fiat" userId="d352dcc2-77e0-46ba-8182-897954ed3962" providerId="ADAL" clId="{56ED43F9-0E2E-0A4A-977A-8387EDA26E6B}" dt="2020-08-10T01:25:02.896" v="7677" actId="20577"/>
          <ac:spMkLst>
            <pc:docMk/>
            <pc:sldMk cId="312747407" sldId="402"/>
            <ac:spMk id="16" creationId="{2F9A263F-7AF2-0549-B875-8B54B7072BF5}"/>
          </ac:spMkLst>
        </pc:spChg>
        <pc:spChg chg="add mod">
          <ac:chgData name="Aria E Fiat" userId="d352dcc2-77e0-46ba-8182-897954ed3962" providerId="ADAL" clId="{56ED43F9-0E2E-0A4A-977A-8387EDA26E6B}" dt="2020-08-10T01:27:10.550" v="7758" actId="1076"/>
          <ac:spMkLst>
            <pc:docMk/>
            <pc:sldMk cId="312747407" sldId="402"/>
            <ac:spMk id="17" creationId="{33A11B67-2412-A94B-8676-3A6D39A72339}"/>
          </ac:spMkLst>
        </pc:spChg>
        <pc:spChg chg="add mod">
          <ac:chgData name="Aria E Fiat" userId="d352dcc2-77e0-46ba-8182-897954ed3962" providerId="ADAL" clId="{56ED43F9-0E2E-0A4A-977A-8387EDA26E6B}" dt="2020-08-10T01:27:05.650" v="7757" actId="1076"/>
          <ac:spMkLst>
            <pc:docMk/>
            <pc:sldMk cId="312747407" sldId="402"/>
            <ac:spMk id="18" creationId="{DA881A85-FF9B-2C46-92E5-FC58A6B48C31}"/>
          </ac:spMkLst>
        </pc:spChg>
      </pc:sldChg>
      <pc:sldChg chg="addSp modSp add mod modAnim">
        <pc:chgData name="Aria E Fiat" userId="d352dcc2-77e0-46ba-8182-897954ed3962" providerId="ADAL" clId="{56ED43F9-0E2E-0A4A-977A-8387EDA26E6B}" dt="2020-08-10T01:25:38.446" v="7680"/>
        <pc:sldMkLst>
          <pc:docMk/>
          <pc:sldMk cId="74249804" sldId="403"/>
        </pc:sldMkLst>
        <pc:spChg chg="mod">
          <ac:chgData name="Aria E Fiat" userId="d352dcc2-77e0-46ba-8182-897954ed3962" providerId="ADAL" clId="{56ED43F9-0E2E-0A4A-977A-8387EDA26E6B}" dt="2020-08-10T01:22:12.365" v="7627" actId="688"/>
          <ac:spMkLst>
            <pc:docMk/>
            <pc:sldMk cId="74249804" sldId="403"/>
            <ac:spMk id="6" creationId="{02041C0E-8FD1-6E4D-9B88-D1C2061ECF8C}"/>
          </ac:spMkLst>
        </pc:spChg>
        <pc:spChg chg="mod">
          <ac:chgData name="Aria E Fiat" userId="d352dcc2-77e0-46ba-8182-897954ed3962" providerId="ADAL" clId="{56ED43F9-0E2E-0A4A-977A-8387EDA26E6B}" dt="2020-08-10T01:22:16.965" v="7628" actId="1076"/>
          <ac:spMkLst>
            <pc:docMk/>
            <pc:sldMk cId="74249804" sldId="403"/>
            <ac:spMk id="8" creationId="{7BD5AF54-0E71-6D46-A633-8A99798C4EB9}"/>
          </ac:spMkLst>
        </pc:spChg>
        <pc:spChg chg="add mod">
          <ac:chgData name="Aria E Fiat" userId="d352dcc2-77e0-46ba-8182-897954ed3962" providerId="ADAL" clId="{56ED43F9-0E2E-0A4A-977A-8387EDA26E6B}" dt="2020-08-10T01:23:58.180" v="7646" actId="688"/>
          <ac:spMkLst>
            <pc:docMk/>
            <pc:sldMk cId="74249804" sldId="403"/>
            <ac:spMk id="9" creationId="{C380D9FD-180B-4F4C-8D24-FFAE10AD8CDD}"/>
          </ac:spMkLst>
        </pc:spChg>
        <pc:spChg chg="mod">
          <ac:chgData name="Aria E Fiat" userId="d352dcc2-77e0-46ba-8182-897954ed3962" providerId="ADAL" clId="{56ED43F9-0E2E-0A4A-977A-8387EDA26E6B}" dt="2020-08-10T01:22:25.619" v="7630" actId="1076"/>
          <ac:spMkLst>
            <pc:docMk/>
            <pc:sldMk cId="74249804" sldId="403"/>
            <ac:spMk id="10" creationId="{FA05219A-A9D6-9E40-A89C-598D3526F07C}"/>
          </ac:spMkLst>
        </pc:spChg>
        <pc:spChg chg="mod">
          <ac:chgData name="Aria E Fiat" userId="d352dcc2-77e0-46ba-8182-897954ed3962" providerId="ADAL" clId="{56ED43F9-0E2E-0A4A-977A-8387EDA26E6B}" dt="2020-08-10T01:22:30.579" v="7631" actId="1076"/>
          <ac:spMkLst>
            <pc:docMk/>
            <pc:sldMk cId="74249804" sldId="403"/>
            <ac:spMk id="11" creationId="{1A1972D7-C193-9C4B-A083-1E247817A3B9}"/>
          </ac:spMkLst>
        </pc:spChg>
        <pc:spChg chg="add mod">
          <ac:chgData name="Aria E Fiat" userId="d352dcc2-77e0-46ba-8182-897954ed3962" providerId="ADAL" clId="{56ED43F9-0E2E-0A4A-977A-8387EDA26E6B}" dt="2020-08-10T01:23:11.484" v="7640" actId="1076"/>
          <ac:spMkLst>
            <pc:docMk/>
            <pc:sldMk cId="74249804" sldId="403"/>
            <ac:spMk id="12" creationId="{C94AC9A8-71FC-7746-8972-0D3A830E1D29}"/>
          </ac:spMkLst>
        </pc:spChg>
        <pc:spChg chg="add mod">
          <ac:chgData name="Aria E Fiat" userId="d352dcc2-77e0-46ba-8182-897954ed3962" providerId="ADAL" clId="{56ED43F9-0E2E-0A4A-977A-8387EDA26E6B}" dt="2020-08-10T01:24:14.709" v="7650" actId="1076"/>
          <ac:spMkLst>
            <pc:docMk/>
            <pc:sldMk cId="74249804" sldId="403"/>
            <ac:spMk id="13" creationId="{2A9F5A93-483C-F24E-9A02-3B4F9518A835}"/>
          </ac:spMkLst>
        </pc:spChg>
        <pc:spChg chg="add mod">
          <ac:chgData name="Aria E Fiat" userId="d352dcc2-77e0-46ba-8182-897954ed3962" providerId="ADAL" clId="{56ED43F9-0E2E-0A4A-977A-8387EDA26E6B}" dt="2020-08-10T01:24:38.949" v="7653" actId="1076"/>
          <ac:spMkLst>
            <pc:docMk/>
            <pc:sldMk cId="74249804" sldId="403"/>
            <ac:spMk id="14" creationId="{EC882456-F4AB-9949-BDA0-19E5F6223545}"/>
          </ac:spMkLst>
        </pc:spChg>
      </pc:sldChg>
      <pc:sldChg chg="modSp add del mod">
        <pc:chgData name="Aria E Fiat" userId="d352dcc2-77e0-46ba-8182-897954ed3962" providerId="ADAL" clId="{56ED43F9-0E2E-0A4A-977A-8387EDA26E6B}" dt="2020-08-10T02:14:43.528" v="8644" actId="2696"/>
        <pc:sldMkLst>
          <pc:docMk/>
          <pc:sldMk cId="2494222639" sldId="406"/>
        </pc:sldMkLst>
        <pc:spChg chg="mod">
          <ac:chgData name="Aria E Fiat" userId="d352dcc2-77e0-46ba-8182-897954ed3962" providerId="ADAL" clId="{56ED43F9-0E2E-0A4A-977A-8387EDA26E6B}" dt="2020-08-10T02:14:39.803" v="8643" actId="20577"/>
          <ac:spMkLst>
            <pc:docMk/>
            <pc:sldMk cId="2494222639" sldId="406"/>
            <ac:spMk id="2" creationId="{B4563524-D402-B046-9A19-8D225B210B73}"/>
          </ac:spMkLst>
        </pc:spChg>
      </pc:sldChg>
      <pc:sldChg chg="add ord">
        <pc:chgData name="Aria E Fiat" userId="d352dcc2-77e0-46ba-8182-897954ed3962" providerId="ADAL" clId="{56ED43F9-0E2E-0A4A-977A-8387EDA26E6B}" dt="2020-08-10T02:17:45.600" v="8652"/>
        <pc:sldMkLst>
          <pc:docMk/>
          <pc:sldMk cId="3218242046" sldId="406"/>
        </pc:sldMkLst>
      </pc:sldChg>
      <pc:sldChg chg="add ord">
        <pc:chgData name="Aria E Fiat" userId="d352dcc2-77e0-46ba-8182-897954ed3962" providerId="ADAL" clId="{56ED43F9-0E2E-0A4A-977A-8387EDA26E6B}" dt="2020-08-10T02:18:10.407" v="8655"/>
        <pc:sldMkLst>
          <pc:docMk/>
          <pc:sldMk cId="1798194256" sldId="407"/>
        </pc:sldMkLst>
      </pc:sldChg>
      <pc:sldChg chg="add ord">
        <pc:chgData name="Aria E Fiat" userId="d352dcc2-77e0-46ba-8182-897954ed3962" providerId="ADAL" clId="{56ED43F9-0E2E-0A4A-977A-8387EDA26E6B}" dt="2020-08-10T02:18:21.416" v="8657"/>
        <pc:sldMkLst>
          <pc:docMk/>
          <pc:sldMk cId="2453299956" sldId="408"/>
        </pc:sldMkLst>
      </pc:sldChg>
      <pc:sldChg chg="add ord">
        <pc:chgData name="Aria E Fiat" userId="d352dcc2-77e0-46ba-8182-897954ed3962" providerId="ADAL" clId="{56ED43F9-0E2E-0A4A-977A-8387EDA26E6B}" dt="2020-08-10T02:18:41.984" v="8660"/>
        <pc:sldMkLst>
          <pc:docMk/>
          <pc:sldMk cId="2026887105" sldId="409"/>
        </pc:sldMkLst>
      </pc:sldChg>
      <pc:sldChg chg="addSp delSp modSp add mod">
        <pc:chgData name="Aria E Fiat" userId="d352dcc2-77e0-46ba-8182-897954ed3962" providerId="ADAL" clId="{56ED43F9-0E2E-0A4A-977A-8387EDA26E6B}" dt="2020-08-10T02:36:12.531" v="9290" actId="14100"/>
        <pc:sldMkLst>
          <pc:docMk/>
          <pc:sldMk cId="333033729" sldId="410"/>
        </pc:sldMkLst>
        <pc:spChg chg="del">
          <ac:chgData name="Aria E Fiat" userId="d352dcc2-77e0-46ba-8182-897954ed3962" providerId="ADAL" clId="{56ED43F9-0E2E-0A4A-977A-8387EDA26E6B}" dt="2020-08-10T02:31:01.237" v="8970"/>
          <ac:spMkLst>
            <pc:docMk/>
            <pc:sldMk cId="333033729" sldId="410"/>
            <ac:spMk id="3" creationId="{6275D5CC-E9DE-4CED-99DB-F001FED65226}"/>
          </ac:spMkLst>
        </pc:spChg>
        <pc:spChg chg="del">
          <ac:chgData name="Aria E Fiat" userId="d352dcc2-77e0-46ba-8182-897954ed3962" providerId="ADAL" clId="{56ED43F9-0E2E-0A4A-977A-8387EDA26E6B}" dt="2020-08-10T02:31:16.582" v="8977" actId="478"/>
          <ac:spMkLst>
            <pc:docMk/>
            <pc:sldMk cId="333033729" sldId="410"/>
            <ac:spMk id="5" creationId="{5913F451-0C0D-A341-9054-3EE66A956335}"/>
          </ac:spMkLst>
        </pc:spChg>
        <pc:spChg chg="add mod">
          <ac:chgData name="Aria E Fiat" userId="d352dcc2-77e0-46ba-8182-897954ed3962" providerId="ADAL" clId="{56ED43F9-0E2E-0A4A-977A-8387EDA26E6B}" dt="2020-08-10T02:31:46.451" v="8982" actId="1076"/>
          <ac:spMkLst>
            <pc:docMk/>
            <pc:sldMk cId="333033729" sldId="410"/>
            <ac:spMk id="8" creationId="{BABB5D00-9267-6646-8F94-F16DAA916643}"/>
          </ac:spMkLst>
        </pc:spChg>
        <pc:spChg chg="add mod">
          <ac:chgData name="Aria E Fiat" userId="d352dcc2-77e0-46ba-8182-897954ed3962" providerId="ADAL" clId="{56ED43F9-0E2E-0A4A-977A-8387EDA26E6B}" dt="2020-08-10T02:32:19.283" v="9021" actId="1076"/>
          <ac:spMkLst>
            <pc:docMk/>
            <pc:sldMk cId="333033729" sldId="410"/>
            <ac:spMk id="9" creationId="{60A412EE-CF65-F144-BD7C-8D168B96F976}"/>
          </ac:spMkLst>
        </pc:spChg>
        <pc:spChg chg="add mod">
          <ac:chgData name="Aria E Fiat" userId="d352dcc2-77e0-46ba-8182-897954ed3962" providerId="ADAL" clId="{56ED43F9-0E2E-0A4A-977A-8387EDA26E6B}" dt="2020-08-10T02:32:44.772" v="9055" actId="20577"/>
          <ac:spMkLst>
            <pc:docMk/>
            <pc:sldMk cId="333033729" sldId="410"/>
            <ac:spMk id="10" creationId="{071314B0-4AC3-9542-AA36-BA4E87F9F920}"/>
          </ac:spMkLst>
        </pc:spChg>
        <pc:spChg chg="add del mod">
          <ac:chgData name="Aria E Fiat" userId="d352dcc2-77e0-46ba-8182-897954ed3962" providerId="ADAL" clId="{56ED43F9-0E2E-0A4A-977A-8387EDA26E6B}" dt="2020-08-10T02:33:55.922" v="9061" actId="478"/>
          <ac:spMkLst>
            <pc:docMk/>
            <pc:sldMk cId="333033729" sldId="410"/>
            <ac:spMk id="11" creationId="{E07FB192-DE26-B14B-9D95-60D9ECB35E46}"/>
          </ac:spMkLst>
        </pc:spChg>
        <pc:spChg chg="add mod">
          <ac:chgData name="Aria E Fiat" userId="d352dcc2-77e0-46ba-8182-897954ed3962" providerId="ADAL" clId="{56ED43F9-0E2E-0A4A-977A-8387EDA26E6B}" dt="2020-08-10T02:36:03.881" v="9289" actId="1076"/>
          <ac:spMkLst>
            <pc:docMk/>
            <pc:sldMk cId="333033729" sldId="410"/>
            <ac:spMk id="16" creationId="{4665C4AA-38F7-104D-B0E8-584A8ACDEC38}"/>
          </ac:spMkLst>
        </pc:spChg>
        <pc:picChg chg="add mod">
          <ac:chgData name="Aria E Fiat" userId="d352dcc2-77e0-46ba-8182-897954ed3962" providerId="ADAL" clId="{56ED43F9-0E2E-0A4A-977A-8387EDA26E6B}" dt="2020-08-10T02:36:12.531" v="9290" actId="14100"/>
          <ac:picMkLst>
            <pc:docMk/>
            <pc:sldMk cId="333033729" sldId="410"/>
            <ac:picMk id="6" creationId="{AC7C833F-AE1E-054F-9B70-A15D6D5BA104}"/>
          </ac:picMkLst>
        </pc:picChg>
        <pc:picChg chg="del mod">
          <ac:chgData name="Aria E Fiat" userId="d352dcc2-77e0-46ba-8182-897954ed3962" providerId="ADAL" clId="{56ED43F9-0E2E-0A4A-977A-8387EDA26E6B}" dt="2020-08-10T02:31:12.367" v="8976" actId="478"/>
          <ac:picMkLst>
            <pc:docMk/>
            <pc:sldMk cId="333033729" sldId="410"/>
            <ac:picMk id="7" creationId="{1317ADE0-AB08-4C6C-A973-42665C9922A0}"/>
          </ac:picMkLst>
        </pc:picChg>
        <pc:cxnChg chg="del">
          <ac:chgData name="Aria E Fiat" userId="d352dcc2-77e0-46ba-8182-897954ed3962" providerId="ADAL" clId="{56ED43F9-0E2E-0A4A-977A-8387EDA26E6B}" dt="2020-08-10T02:31:16.582" v="8977" actId="478"/>
          <ac:cxnSpMkLst>
            <pc:docMk/>
            <pc:sldMk cId="333033729" sldId="410"/>
            <ac:cxnSpMk id="4" creationId="{91D0C1BC-B429-5343-A82E-F713B6364F68}"/>
          </ac:cxnSpMkLst>
        </pc:cxnChg>
        <pc:cxnChg chg="add mod">
          <ac:chgData name="Aria E Fiat" userId="d352dcc2-77e0-46ba-8182-897954ed3962" providerId="ADAL" clId="{56ED43F9-0E2E-0A4A-977A-8387EDA26E6B}" dt="2020-08-10T02:34:27.988" v="9069" actId="1076"/>
          <ac:cxnSpMkLst>
            <pc:docMk/>
            <pc:sldMk cId="333033729" sldId="410"/>
            <ac:cxnSpMk id="12" creationId="{32254238-A125-644E-BE20-9699213015CE}"/>
          </ac:cxnSpMkLst>
        </pc:cxnChg>
      </pc:sldChg>
      <pc:sldChg chg="addSp delSp modSp add mod">
        <pc:chgData name="Aria E Fiat" userId="d352dcc2-77e0-46ba-8182-897954ed3962" providerId="ADAL" clId="{56ED43F9-0E2E-0A4A-977A-8387EDA26E6B}" dt="2020-08-10T02:57:12.596" v="9895" actId="1076"/>
        <pc:sldMkLst>
          <pc:docMk/>
          <pc:sldMk cId="3545445119" sldId="413"/>
        </pc:sldMkLst>
        <pc:spChg chg="add mod">
          <ac:chgData name="Aria E Fiat" userId="d352dcc2-77e0-46ba-8182-897954ed3962" providerId="ADAL" clId="{56ED43F9-0E2E-0A4A-977A-8387EDA26E6B}" dt="2020-08-10T02:53:43.833" v="9847" actId="1582"/>
          <ac:spMkLst>
            <pc:docMk/>
            <pc:sldMk cId="3545445119" sldId="413"/>
            <ac:spMk id="2" creationId="{9C9EF9EA-57D6-5848-9B6E-CE1A72F26751}"/>
          </ac:spMkLst>
        </pc:spChg>
        <pc:spChg chg="mod">
          <ac:chgData name="Aria E Fiat" userId="d352dcc2-77e0-46ba-8182-897954ed3962" providerId="ADAL" clId="{56ED43F9-0E2E-0A4A-977A-8387EDA26E6B}" dt="2020-08-10T02:56:05.242" v="9865"/>
          <ac:spMkLst>
            <pc:docMk/>
            <pc:sldMk cId="3545445119" sldId="413"/>
            <ac:spMk id="3" creationId="{6275D5CC-E9DE-4CED-99DB-F001FED65226}"/>
          </ac:spMkLst>
        </pc:spChg>
        <pc:spChg chg="mod">
          <ac:chgData name="Aria E Fiat" userId="d352dcc2-77e0-46ba-8182-897954ed3962" providerId="ADAL" clId="{56ED43F9-0E2E-0A4A-977A-8387EDA26E6B}" dt="2020-08-10T02:57:12.596" v="9895" actId="1076"/>
          <ac:spMkLst>
            <pc:docMk/>
            <pc:sldMk cId="3545445119" sldId="413"/>
            <ac:spMk id="5" creationId="{5913F451-0C0D-A341-9054-3EE66A956335}"/>
          </ac:spMkLst>
        </pc:spChg>
        <pc:spChg chg="del">
          <ac:chgData name="Aria E Fiat" userId="d352dcc2-77e0-46ba-8182-897954ed3962" providerId="ADAL" clId="{56ED43F9-0E2E-0A4A-977A-8387EDA26E6B}" dt="2020-08-10T02:50:34.304" v="9681" actId="478"/>
          <ac:spMkLst>
            <pc:docMk/>
            <pc:sldMk cId="3545445119" sldId="413"/>
            <ac:spMk id="9" creationId="{D10C6A12-9084-9245-AAF1-1E38640088F8}"/>
          </ac:spMkLst>
        </pc:spChg>
        <pc:spChg chg="del">
          <ac:chgData name="Aria E Fiat" userId="d352dcc2-77e0-46ba-8182-897954ed3962" providerId="ADAL" clId="{56ED43F9-0E2E-0A4A-977A-8387EDA26E6B}" dt="2020-08-10T02:50:35.870" v="9682" actId="478"/>
          <ac:spMkLst>
            <pc:docMk/>
            <pc:sldMk cId="3545445119" sldId="413"/>
            <ac:spMk id="10" creationId="{B21DF4DF-082A-5F43-AB94-1130F234D229}"/>
          </ac:spMkLst>
        </pc:spChg>
        <pc:spChg chg="del">
          <ac:chgData name="Aria E Fiat" userId="d352dcc2-77e0-46ba-8182-897954ed3962" providerId="ADAL" clId="{56ED43F9-0E2E-0A4A-977A-8387EDA26E6B}" dt="2020-08-10T02:50:38.199" v="9683" actId="478"/>
          <ac:spMkLst>
            <pc:docMk/>
            <pc:sldMk cId="3545445119" sldId="413"/>
            <ac:spMk id="11" creationId="{9A5D34B4-6041-164F-BAD3-7C37796EEEB0}"/>
          </ac:spMkLst>
        </pc:spChg>
        <pc:spChg chg="del">
          <ac:chgData name="Aria E Fiat" userId="d352dcc2-77e0-46ba-8182-897954ed3962" providerId="ADAL" clId="{56ED43F9-0E2E-0A4A-977A-8387EDA26E6B}" dt="2020-08-10T02:50:39.804" v="9684" actId="478"/>
          <ac:spMkLst>
            <pc:docMk/>
            <pc:sldMk cId="3545445119" sldId="413"/>
            <ac:spMk id="12" creationId="{4F9753DB-1B84-A146-8D88-068B820F4761}"/>
          </ac:spMkLst>
        </pc:spChg>
        <pc:spChg chg="add mod">
          <ac:chgData name="Aria E Fiat" userId="d352dcc2-77e0-46ba-8182-897954ed3962" providerId="ADAL" clId="{56ED43F9-0E2E-0A4A-977A-8387EDA26E6B}" dt="2020-08-10T02:56:39.346" v="9889" actId="1076"/>
          <ac:spMkLst>
            <pc:docMk/>
            <pc:sldMk cId="3545445119" sldId="413"/>
            <ac:spMk id="16" creationId="{D5BE8F1B-200D-5F48-8BA3-0A59A84A5747}"/>
          </ac:spMkLst>
        </pc:spChg>
        <pc:spChg chg="add mod">
          <ac:chgData name="Aria E Fiat" userId="d352dcc2-77e0-46ba-8182-897954ed3962" providerId="ADAL" clId="{56ED43F9-0E2E-0A4A-977A-8387EDA26E6B}" dt="2020-08-10T02:57:06.146" v="9894" actId="1076"/>
          <ac:spMkLst>
            <pc:docMk/>
            <pc:sldMk cId="3545445119" sldId="413"/>
            <ac:spMk id="17" creationId="{59B6F909-CFD4-0441-9565-AECD173CFECE}"/>
          </ac:spMkLst>
        </pc:spChg>
        <pc:picChg chg="del">
          <ac:chgData name="Aria E Fiat" userId="d352dcc2-77e0-46ba-8182-897954ed3962" providerId="ADAL" clId="{56ED43F9-0E2E-0A4A-977A-8387EDA26E6B}" dt="2020-08-10T02:55:16.702" v="9853" actId="478"/>
          <ac:picMkLst>
            <pc:docMk/>
            <pc:sldMk cId="3545445119" sldId="413"/>
            <ac:picMk id="6" creationId="{AC3EF316-E902-EC4F-92D4-E47692A6C2A0}"/>
          </ac:picMkLst>
        </pc:picChg>
        <pc:picChg chg="add mod modCrop">
          <ac:chgData name="Aria E Fiat" userId="d352dcc2-77e0-46ba-8182-897954ed3962" providerId="ADAL" clId="{56ED43F9-0E2E-0A4A-977A-8387EDA26E6B}" dt="2020-08-10T02:55:46.640" v="9864" actId="1076"/>
          <ac:picMkLst>
            <pc:docMk/>
            <pc:sldMk cId="3545445119" sldId="413"/>
            <ac:picMk id="15" creationId="{AE16CB6D-F541-5549-AFB3-D4032FE94E1E}"/>
          </ac:picMkLst>
        </pc:picChg>
        <pc:cxnChg chg="del">
          <ac:chgData name="Aria E Fiat" userId="d352dcc2-77e0-46ba-8182-897954ed3962" providerId="ADAL" clId="{56ED43F9-0E2E-0A4A-977A-8387EDA26E6B}" dt="2020-08-10T02:56:56.146" v="9890" actId="478"/>
          <ac:cxnSpMkLst>
            <pc:docMk/>
            <pc:sldMk cId="3545445119" sldId="413"/>
            <ac:cxnSpMk id="4" creationId="{91D0C1BC-B429-5343-A82E-F713B6364F68}"/>
          </ac:cxnSpMkLst>
        </pc:cxnChg>
        <pc:cxnChg chg="add mod">
          <ac:chgData name="Aria E Fiat" userId="d352dcc2-77e0-46ba-8182-897954ed3962" providerId="ADAL" clId="{56ED43F9-0E2E-0A4A-977A-8387EDA26E6B}" dt="2020-08-10T02:54:02.009" v="9852" actId="208"/>
          <ac:cxnSpMkLst>
            <pc:docMk/>
            <pc:sldMk cId="3545445119" sldId="413"/>
            <ac:cxnSpMk id="13" creationId="{03D80874-9BA2-9747-BB33-D5D70D6654F3}"/>
          </ac:cxnSpMkLst>
        </pc:cxnChg>
      </pc:sldChg>
      <pc:sldChg chg="addSp delSp modSp add mod">
        <pc:chgData name="Aria E Fiat" userId="d352dcc2-77e0-46ba-8182-897954ed3962" providerId="ADAL" clId="{56ED43F9-0E2E-0A4A-977A-8387EDA26E6B}" dt="2020-08-10T11:34:44.010" v="13236" actId="1076"/>
        <pc:sldMkLst>
          <pc:docMk/>
          <pc:sldMk cId="4252786694" sldId="423"/>
        </pc:sldMkLst>
        <pc:spChg chg="del">
          <ac:chgData name="Aria E Fiat" userId="d352dcc2-77e0-46ba-8182-897954ed3962" providerId="ADAL" clId="{56ED43F9-0E2E-0A4A-977A-8387EDA26E6B}" dt="2020-08-10T11:24:00.263" v="12755" actId="478"/>
          <ac:spMkLst>
            <pc:docMk/>
            <pc:sldMk cId="4252786694" sldId="423"/>
            <ac:spMk id="2" creationId="{5E42A722-5BCC-D84C-98BD-D3744C9FF7DB}"/>
          </ac:spMkLst>
        </pc:spChg>
        <pc:spChg chg="del">
          <ac:chgData name="Aria E Fiat" userId="d352dcc2-77e0-46ba-8182-897954ed3962" providerId="ADAL" clId="{56ED43F9-0E2E-0A4A-977A-8387EDA26E6B}" dt="2020-08-10T11:25:34.368" v="12783" actId="478"/>
          <ac:spMkLst>
            <pc:docMk/>
            <pc:sldMk cId="4252786694" sldId="423"/>
            <ac:spMk id="3" creationId="{F08F8BD7-7A64-4644-9238-6D6B0E082D93}"/>
          </ac:spMkLst>
        </pc:spChg>
        <pc:spChg chg="add mod">
          <ac:chgData name="Aria E Fiat" userId="d352dcc2-77e0-46ba-8182-897954ed3962" providerId="ADAL" clId="{56ED43F9-0E2E-0A4A-977A-8387EDA26E6B}" dt="2020-08-10T11:27:01.034" v="12795" actId="207"/>
          <ac:spMkLst>
            <pc:docMk/>
            <pc:sldMk cId="4252786694" sldId="423"/>
            <ac:spMk id="4" creationId="{51AC6ED3-DD76-5442-A36D-40C63B8AD23C}"/>
          </ac:spMkLst>
        </pc:spChg>
        <pc:spChg chg="add del mod">
          <ac:chgData name="Aria E Fiat" userId="d352dcc2-77e0-46ba-8182-897954ed3962" providerId="ADAL" clId="{56ED43F9-0E2E-0A4A-977A-8387EDA26E6B}" dt="2020-08-10T11:24:25.213" v="12760" actId="478"/>
          <ac:spMkLst>
            <pc:docMk/>
            <pc:sldMk cId="4252786694" sldId="423"/>
            <ac:spMk id="5" creationId="{42FDB249-3E90-644D-80DA-4855915E30A7}"/>
          </ac:spMkLst>
        </pc:spChg>
        <pc:spChg chg="add mod">
          <ac:chgData name="Aria E Fiat" userId="d352dcc2-77e0-46ba-8182-897954ed3962" providerId="ADAL" clId="{56ED43F9-0E2E-0A4A-977A-8387EDA26E6B}" dt="2020-08-10T11:26:57.099" v="12794" actId="207"/>
          <ac:spMkLst>
            <pc:docMk/>
            <pc:sldMk cId="4252786694" sldId="423"/>
            <ac:spMk id="6" creationId="{49663DB0-69D9-1442-87C2-69AF583ABE61}"/>
          </ac:spMkLst>
        </pc:spChg>
        <pc:spChg chg="add mod">
          <ac:chgData name="Aria E Fiat" userId="d352dcc2-77e0-46ba-8182-897954ed3962" providerId="ADAL" clId="{56ED43F9-0E2E-0A4A-977A-8387EDA26E6B}" dt="2020-08-10T11:32:26.131" v="13057" actId="14100"/>
          <ac:spMkLst>
            <pc:docMk/>
            <pc:sldMk cId="4252786694" sldId="423"/>
            <ac:spMk id="7" creationId="{D97FC311-8749-1845-8D9C-A86DFC0EB1BC}"/>
          </ac:spMkLst>
        </pc:spChg>
        <pc:spChg chg="add mod">
          <ac:chgData name="Aria E Fiat" userId="d352dcc2-77e0-46ba-8182-897954ed3962" providerId="ADAL" clId="{56ED43F9-0E2E-0A4A-977A-8387EDA26E6B}" dt="2020-08-10T11:32:36.556" v="13059" actId="14100"/>
          <ac:spMkLst>
            <pc:docMk/>
            <pc:sldMk cId="4252786694" sldId="423"/>
            <ac:spMk id="8" creationId="{9CF630BC-378A-C148-B8B6-F722A1A43FC2}"/>
          </ac:spMkLst>
        </pc:spChg>
        <pc:spChg chg="add mod">
          <ac:chgData name="Aria E Fiat" userId="d352dcc2-77e0-46ba-8182-897954ed3962" providerId="ADAL" clId="{56ED43F9-0E2E-0A4A-977A-8387EDA26E6B}" dt="2020-08-10T11:32:32.357" v="13058" actId="14100"/>
          <ac:spMkLst>
            <pc:docMk/>
            <pc:sldMk cId="4252786694" sldId="423"/>
            <ac:spMk id="9" creationId="{38789E47-711C-0C4F-A67F-43668F43C72B}"/>
          </ac:spMkLst>
        </pc:spChg>
        <pc:spChg chg="add mod">
          <ac:chgData name="Aria E Fiat" userId="d352dcc2-77e0-46ba-8182-897954ed3962" providerId="ADAL" clId="{56ED43F9-0E2E-0A4A-977A-8387EDA26E6B}" dt="2020-08-10T11:32:40.292" v="13060" actId="14100"/>
          <ac:spMkLst>
            <pc:docMk/>
            <pc:sldMk cId="4252786694" sldId="423"/>
            <ac:spMk id="10" creationId="{8F989F79-3358-574C-8004-AFF1FA71CDB1}"/>
          </ac:spMkLst>
        </pc:spChg>
        <pc:spChg chg="add mod">
          <ac:chgData name="Aria E Fiat" userId="d352dcc2-77e0-46ba-8182-897954ed3962" providerId="ADAL" clId="{56ED43F9-0E2E-0A4A-977A-8387EDA26E6B}" dt="2020-08-10T11:28:48.840" v="12812" actId="164"/>
          <ac:spMkLst>
            <pc:docMk/>
            <pc:sldMk cId="4252786694" sldId="423"/>
            <ac:spMk id="11" creationId="{C409C8A8-0AB5-9449-AEDF-6A4D3220A79E}"/>
          </ac:spMkLst>
        </pc:spChg>
        <pc:spChg chg="add mod">
          <ac:chgData name="Aria E Fiat" userId="d352dcc2-77e0-46ba-8182-897954ed3962" providerId="ADAL" clId="{56ED43F9-0E2E-0A4A-977A-8387EDA26E6B}" dt="2020-08-10T11:28:41.830" v="12811"/>
          <ac:spMkLst>
            <pc:docMk/>
            <pc:sldMk cId="4252786694" sldId="423"/>
            <ac:spMk id="14" creationId="{94241E91-9FD6-754F-B5BA-ACD93B2CF88F}"/>
          </ac:spMkLst>
        </pc:spChg>
        <pc:spChg chg="add mod">
          <ac:chgData name="Aria E Fiat" userId="d352dcc2-77e0-46ba-8182-897954ed3962" providerId="ADAL" clId="{56ED43F9-0E2E-0A4A-977A-8387EDA26E6B}" dt="2020-08-10T11:28:41.830" v="12811"/>
          <ac:spMkLst>
            <pc:docMk/>
            <pc:sldMk cId="4252786694" sldId="423"/>
            <ac:spMk id="15" creationId="{D6A16F8D-9380-A241-BEE9-807BD9296451}"/>
          </ac:spMkLst>
        </pc:spChg>
        <pc:spChg chg="mod">
          <ac:chgData name="Aria E Fiat" userId="d352dcc2-77e0-46ba-8182-897954ed3962" providerId="ADAL" clId="{56ED43F9-0E2E-0A4A-977A-8387EDA26E6B}" dt="2020-08-10T11:28:50.047" v="12813"/>
          <ac:spMkLst>
            <pc:docMk/>
            <pc:sldMk cId="4252786694" sldId="423"/>
            <ac:spMk id="19" creationId="{7FBC844D-7C76-9842-83A9-F4BCB3F794E4}"/>
          </ac:spMkLst>
        </pc:spChg>
        <pc:spChg chg="add mod">
          <ac:chgData name="Aria E Fiat" userId="d352dcc2-77e0-46ba-8182-897954ed3962" providerId="ADAL" clId="{56ED43F9-0E2E-0A4A-977A-8387EDA26E6B}" dt="2020-08-10T11:32:20.639" v="13056" actId="20577"/>
          <ac:spMkLst>
            <pc:docMk/>
            <pc:sldMk cId="4252786694" sldId="423"/>
            <ac:spMk id="21" creationId="{C926010F-1919-8F44-BCE9-02659B29E043}"/>
          </ac:spMkLst>
        </pc:spChg>
        <pc:spChg chg="add mod">
          <ac:chgData name="Aria E Fiat" userId="d352dcc2-77e0-46ba-8182-897954ed3962" providerId="ADAL" clId="{56ED43F9-0E2E-0A4A-977A-8387EDA26E6B}" dt="2020-08-10T11:34:44.010" v="13236" actId="1076"/>
          <ac:spMkLst>
            <pc:docMk/>
            <pc:sldMk cId="4252786694" sldId="423"/>
            <ac:spMk id="22" creationId="{1638AF03-D50E-064E-B3E6-68B44A79C25F}"/>
          </ac:spMkLst>
        </pc:spChg>
        <pc:grpChg chg="add mod">
          <ac:chgData name="Aria E Fiat" userId="d352dcc2-77e0-46ba-8182-897954ed3962" providerId="ADAL" clId="{56ED43F9-0E2E-0A4A-977A-8387EDA26E6B}" dt="2020-08-10T11:28:48.840" v="12812" actId="164"/>
          <ac:grpSpMkLst>
            <pc:docMk/>
            <pc:sldMk cId="4252786694" sldId="423"/>
            <ac:grpSpMk id="17" creationId="{E98F402C-5254-2E4E-87B7-7DB3601F1C89}"/>
          </ac:grpSpMkLst>
        </pc:grpChg>
        <pc:grpChg chg="add mod">
          <ac:chgData name="Aria E Fiat" userId="d352dcc2-77e0-46ba-8182-897954ed3962" providerId="ADAL" clId="{56ED43F9-0E2E-0A4A-977A-8387EDA26E6B}" dt="2020-08-10T11:29:05.937" v="12816" actId="688"/>
          <ac:grpSpMkLst>
            <pc:docMk/>
            <pc:sldMk cId="4252786694" sldId="423"/>
            <ac:grpSpMk id="18" creationId="{2AD08BE9-65FF-E54A-9485-49C72ABF4BC1}"/>
          </ac:grpSpMkLst>
        </pc:grpChg>
        <pc:picChg chg="add mod">
          <ac:chgData name="Aria E Fiat" userId="d352dcc2-77e0-46ba-8182-897954ed3962" providerId="ADAL" clId="{56ED43F9-0E2E-0A4A-977A-8387EDA26E6B}" dt="2020-08-10T11:28:48.840" v="12812" actId="164"/>
          <ac:picMkLst>
            <pc:docMk/>
            <pc:sldMk cId="4252786694" sldId="423"/>
            <ac:picMk id="13" creationId="{88003D89-4C87-BC48-BA58-4FCB5B63E460}"/>
          </ac:picMkLst>
        </pc:picChg>
        <pc:picChg chg="add mod">
          <ac:chgData name="Aria E Fiat" userId="d352dcc2-77e0-46ba-8182-897954ed3962" providerId="ADAL" clId="{56ED43F9-0E2E-0A4A-977A-8387EDA26E6B}" dt="2020-08-10T11:28:41.830" v="12811"/>
          <ac:picMkLst>
            <pc:docMk/>
            <pc:sldMk cId="4252786694" sldId="423"/>
            <ac:picMk id="16" creationId="{5C0ED36D-D548-D040-BC95-3E47A3C9260B}"/>
          </ac:picMkLst>
        </pc:picChg>
        <pc:picChg chg="mod">
          <ac:chgData name="Aria E Fiat" userId="d352dcc2-77e0-46ba-8182-897954ed3962" providerId="ADAL" clId="{56ED43F9-0E2E-0A4A-977A-8387EDA26E6B}" dt="2020-08-10T11:28:50.047" v="12813"/>
          <ac:picMkLst>
            <pc:docMk/>
            <pc:sldMk cId="4252786694" sldId="423"/>
            <ac:picMk id="20" creationId="{923EE15D-B971-024B-9868-45A556FCA718}"/>
          </ac:picMkLst>
        </pc:picChg>
      </pc:sldChg>
      <pc:sldChg chg="addSp delSp modSp add mod ord delAnim modAnim">
        <pc:chgData name="Aria E Fiat" userId="d352dcc2-77e0-46ba-8182-897954ed3962" providerId="ADAL" clId="{56ED43F9-0E2E-0A4A-977A-8387EDA26E6B}" dt="2020-08-10T12:01:30.025" v="13892" actId="1076"/>
        <pc:sldMkLst>
          <pc:docMk/>
          <pc:sldMk cId="1300374894" sldId="424"/>
        </pc:sldMkLst>
        <pc:spChg chg="mod">
          <ac:chgData name="Aria E Fiat" userId="d352dcc2-77e0-46ba-8182-897954ed3962" providerId="ADAL" clId="{56ED43F9-0E2E-0A4A-977A-8387EDA26E6B}" dt="2020-08-10T11:51:27.959" v="13574" actId="14100"/>
          <ac:spMkLst>
            <pc:docMk/>
            <pc:sldMk cId="1300374894" sldId="424"/>
            <ac:spMk id="2" creationId="{C24D92B1-D17A-49B9-B9AD-D37A48608CC3}"/>
          </ac:spMkLst>
        </pc:spChg>
        <pc:spChg chg="mod">
          <ac:chgData name="Aria E Fiat" userId="d352dcc2-77e0-46ba-8182-897954ed3962" providerId="ADAL" clId="{56ED43F9-0E2E-0A4A-977A-8387EDA26E6B}" dt="2020-08-10T11:50:59.272" v="13529" actId="20577"/>
          <ac:spMkLst>
            <pc:docMk/>
            <pc:sldMk cId="1300374894" sldId="424"/>
            <ac:spMk id="9" creationId="{5479A366-40F5-5F43-9010-F1AEDDE44B47}"/>
          </ac:spMkLst>
        </pc:spChg>
        <pc:spChg chg="mod">
          <ac:chgData name="Aria E Fiat" userId="d352dcc2-77e0-46ba-8182-897954ed3962" providerId="ADAL" clId="{56ED43F9-0E2E-0A4A-977A-8387EDA26E6B}" dt="2020-08-10T11:52:58.911" v="13727" actId="20577"/>
          <ac:spMkLst>
            <pc:docMk/>
            <pc:sldMk cId="1300374894" sldId="424"/>
            <ac:spMk id="10" creationId="{ECA44F76-D0B1-C843-9D0D-D32F15E514C2}"/>
          </ac:spMkLst>
        </pc:spChg>
        <pc:spChg chg="mod">
          <ac:chgData name="Aria E Fiat" userId="d352dcc2-77e0-46ba-8182-897954ed3962" providerId="ADAL" clId="{56ED43F9-0E2E-0A4A-977A-8387EDA26E6B}" dt="2020-08-10T11:51:41.963" v="13614" actId="20577"/>
          <ac:spMkLst>
            <pc:docMk/>
            <pc:sldMk cId="1300374894" sldId="424"/>
            <ac:spMk id="11" creationId="{7037D0EA-C692-4F40-B621-F4E68656FD00}"/>
          </ac:spMkLst>
        </pc:spChg>
        <pc:spChg chg="mod">
          <ac:chgData name="Aria E Fiat" userId="d352dcc2-77e0-46ba-8182-897954ed3962" providerId="ADAL" clId="{56ED43F9-0E2E-0A4A-977A-8387EDA26E6B}" dt="2020-08-10T11:52:12.783" v="13686" actId="1076"/>
          <ac:spMkLst>
            <pc:docMk/>
            <pc:sldMk cId="1300374894" sldId="424"/>
            <ac:spMk id="12" creationId="{94C38C24-D9BB-4F46-81AF-160E923150E4}"/>
          </ac:spMkLst>
        </pc:spChg>
        <pc:spChg chg="mod">
          <ac:chgData name="Aria E Fiat" userId="d352dcc2-77e0-46ba-8182-897954ed3962" providerId="ADAL" clId="{56ED43F9-0E2E-0A4A-977A-8387EDA26E6B}" dt="2020-08-10T11:53:11.254" v="13765" actId="20577"/>
          <ac:spMkLst>
            <pc:docMk/>
            <pc:sldMk cId="1300374894" sldId="424"/>
            <ac:spMk id="13" creationId="{A93A16E5-1BF7-5F4D-97F2-724530A6986E}"/>
          </ac:spMkLst>
        </pc:spChg>
        <pc:spChg chg="mod">
          <ac:chgData name="Aria E Fiat" userId="d352dcc2-77e0-46ba-8182-897954ed3962" providerId="ADAL" clId="{56ED43F9-0E2E-0A4A-977A-8387EDA26E6B}" dt="2020-08-10T11:53:31.416" v="13802" actId="1076"/>
          <ac:spMkLst>
            <pc:docMk/>
            <pc:sldMk cId="1300374894" sldId="424"/>
            <ac:spMk id="15" creationId="{856D9FCC-F086-A848-AEC4-950C75ABC8EC}"/>
          </ac:spMkLst>
        </pc:spChg>
        <pc:picChg chg="del">
          <ac:chgData name="Aria E Fiat" userId="d352dcc2-77e0-46ba-8182-897954ed3962" providerId="ADAL" clId="{56ED43F9-0E2E-0A4A-977A-8387EDA26E6B}" dt="2020-08-10T11:53:53.120" v="13804" actId="478"/>
          <ac:picMkLst>
            <pc:docMk/>
            <pc:sldMk cId="1300374894" sldId="424"/>
            <ac:picMk id="4" creationId="{A851AE4E-E32A-F243-8F43-6E615C23DF62}"/>
          </ac:picMkLst>
        </pc:picChg>
        <pc:picChg chg="del">
          <ac:chgData name="Aria E Fiat" userId="d352dcc2-77e0-46ba-8182-897954ed3962" providerId="ADAL" clId="{56ED43F9-0E2E-0A4A-977A-8387EDA26E6B}" dt="2020-08-10T11:54:22.516" v="13807" actId="478"/>
          <ac:picMkLst>
            <pc:docMk/>
            <pc:sldMk cId="1300374894" sldId="424"/>
            <ac:picMk id="5" creationId="{2F246F22-8196-9844-8A1C-0098A1A95092}"/>
          </ac:picMkLst>
        </pc:picChg>
        <pc:picChg chg="del">
          <ac:chgData name="Aria E Fiat" userId="d352dcc2-77e0-46ba-8182-897954ed3962" providerId="ADAL" clId="{56ED43F9-0E2E-0A4A-977A-8387EDA26E6B}" dt="2020-08-10T11:59:11.227" v="13867" actId="478"/>
          <ac:picMkLst>
            <pc:docMk/>
            <pc:sldMk cId="1300374894" sldId="424"/>
            <ac:picMk id="6" creationId="{E0250F62-650A-C049-873C-C640CE8A1819}"/>
          </ac:picMkLst>
        </pc:picChg>
        <pc:picChg chg="del">
          <ac:chgData name="Aria E Fiat" userId="d352dcc2-77e0-46ba-8182-897954ed3962" providerId="ADAL" clId="{56ED43F9-0E2E-0A4A-977A-8387EDA26E6B}" dt="2020-08-10T12:00:55.146" v="13884" actId="478"/>
          <ac:picMkLst>
            <pc:docMk/>
            <pc:sldMk cId="1300374894" sldId="424"/>
            <ac:picMk id="7" creationId="{3D80A11B-691A-7A46-B26C-A54FA05DFE5C}"/>
          </ac:picMkLst>
        </pc:picChg>
        <pc:picChg chg="del">
          <ac:chgData name="Aria E Fiat" userId="d352dcc2-77e0-46ba-8182-897954ed3962" providerId="ADAL" clId="{56ED43F9-0E2E-0A4A-977A-8387EDA26E6B}" dt="2020-08-10T11:54:46.634" v="13809" actId="478"/>
          <ac:picMkLst>
            <pc:docMk/>
            <pc:sldMk cId="1300374894" sldId="424"/>
            <ac:picMk id="8" creationId="{B7135F30-3B7C-3140-85D5-6E217EE57B28}"/>
          </ac:picMkLst>
        </pc:picChg>
        <pc:picChg chg="add mod">
          <ac:chgData name="Aria E Fiat" userId="d352dcc2-77e0-46ba-8182-897954ed3962" providerId="ADAL" clId="{56ED43F9-0E2E-0A4A-977A-8387EDA26E6B}" dt="2020-08-10T11:54:10.817" v="13806" actId="1076"/>
          <ac:picMkLst>
            <pc:docMk/>
            <pc:sldMk cId="1300374894" sldId="424"/>
            <ac:picMk id="14" creationId="{61793FF6-94F2-4B4F-8980-CA8380D113A6}"/>
          </ac:picMkLst>
        </pc:picChg>
        <pc:picChg chg="del">
          <ac:chgData name="Aria E Fiat" userId="d352dcc2-77e0-46ba-8182-897954ed3962" providerId="ADAL" clId="{56ED43F9-0E2E-0A4A-977A-8387EDA26E6B}" dt="2020-08-10T11:59:33.929" v="13872" actId="478"/>
          <ac:picMkLst>
            <pc:docMk/>
            <pc:sldMk cId="1300374894" sldId="424"/>
            <ac:picMk id="17" creationId="{6004CCEA-C786-D44B-BC10-41F1C907B9FD}"/>
          </ac:picMkLst>
        </pc:picChg>
        <pc:picChg chg="add mod">
          <ac:chgData name="Aria E Fiat" userId="d352dcc2-77e0-46ba-8182-897954ed3962" providerId="ADAL" clId="{56ED43F9-0E2E-0A4A-977A-8387EDA26E6B}" dt="2020-08-10T11:54:51.305" v="13810" actId="1076"/>
          <ac:picMkLst>
            <pc:docMk/>
            <pc:sldMk cId="1300374894" sldId="424"/>
            <ac:picMk id="19" creationId="{198F67AE-86C7-DF42-A2CE-BD801F561B35}"/>
          </ac:picMkLst>
        </pc:picChg>
        <pc:picChg chg="add mod">
          <ac:chgData name="Aria E Fiat" userId="d352dcc2-77e0-46ba-8182-897954ed3962" providerId="ADAL" clId="{56ED43F9-0E2E-0A4A-977A-8387EDA26E6B}" dt="2020-08-10T11:56:19.851" v="13812" actId="1076"/>
          <ac:picMkLst>
            <pc:docMk/>
            <pc:sldMk cId="1300374894" sldId="424"/>
            <ac:picMk id="21" creationId="{54C469AC-DD9E-8442-8983-A4989F0B2C5C}"/>
          </ac:picMkLst>
        </pc:picChg>
        <pc:picChg chg="add del mod">
          <ac:chgData name="Aria E Fiat" userId="d352dcc2-77e0-46ba-8182-897954ed3962" providerId="ADAL" clId="{56ED43F9-0E2E-0A4A-977A-8387EDA26E6B}" dt="2020-08-10T12:00:31.551" v="13880" actId="478"/>
          <ac:picMkLst>
            <pc:docMk/>
            <pc:sldMk cId="1300374894" sldId="424"/>
            <ac:picMk id="22" creationId="{E02B9566-0915-F249-8B2B-30831B3A635E}"/>
          </ac:picMkLst>
        </pc:picChg>
        <pc:picChg chg="add del mod">
          <ac:chgData name="Aria E Fiat" userId="d352dcc2-77e0-46ba-8182-897954ed3962" providerId="ADAL" clId="{56ED43F9-0E2E-0A4A-977A-8387EDA26E6B}" dt="2020-08-10T12:00:07.488" v="13877" actId="478"/>
          <ac:picMkLst>
            <pc:docMk/>
            <pc:sldMk cId="1300374894" sldId="424"/>
            <ac:picMk id="24" creationId="{ACDFD693-F069-BA42-8409-BF644BF5C6AB}"/>
          </ac:picMkLst>
        </pc:picChg>
        <pc:picChg chg="add mod">
          <ac:chgData name="Aria E Fiat" userId="d352dcc2-77e0-46ba-8182-897954ed3962" providerId="ADAL" clId="{56ED43F9-0E2E-0A4A-977A-8387EDA26E6B}" dt="2020-08-10T12:00:11.471" v="13878" actId="1076"/>
          <ac:picMkLst>
            <pc:docMk/>
            <pc:sldMk cId="1300374894" sldId="424"/>
            <ac:picMk id="26" creationId="{9C2A8B23-1EF9-574F-A29C-F6A6D4556974}"/>
          </ac:picMkLst>
        </pc:picChg>
        <pc:picChg chg="add mod">
          <ac:chgData name="Aria E Fiat" userId="d352dcc2-77e0-46ba-8182-897954ed3962" providerId="ADAL" clId="{56ED43F9-0E2E-0A4A-977A-8387EDA26E6B}" dt="2020-08-10T12:00:36.183" v="13881" actId="1076"/>
          <ac:picMkLst>
            <pc:docMk/>
            <pc:sldMk cId="1300374894" sldId="424"/>
            <ac:picMk id="28" creationId="{A0D3C1CC-148C-BC4F-87CA-7B835011E624}"/>
          </ac:picMkLst>
        </pc:picChg>
        <pc:picChg chg="add del mod">
          <ac:chgData name="Aria E Fiat" userId="d352dcc2-77e0-46ba-8182-897954ed3962" providerId="ADAL" clId="{56ED43F9-0E2E-0A4A-977A-8387EDA26E6B}" dt="2020-08-10T12:01:17.407" v="13890" actId="478"/>
          <ac:picMkLst>
            <pc:docMk/>
            <pc:sldMk cId="1300374894" sldId="424"/>
            <ac:picMk id="30" creationId="{C231BA24-A5AF-2042-A559-A78B9C672BD3}"/>
          </ac:picMkLst>
        </pc:picChg>
        <pc:picChg chg="add mod">
          <ac:chgData name="Aria E Fiat" userId="d352dcc2-77e0-46ba-8182-897954ed3962" providerId="ADAL" clId="{56ED43F9-0E2E-0A4A-977A-8387EDA26E6B}" dt="2020-08-10T12:01:30.025" v="13892" actId="1076"/>
          <ac:picMkLst>
            <pc:docMk/>
            <pc:sldMk cId="1300374894" sldId="424"/>
            <ac:picMk id="32" creationId="{07F37753-4724-BF43-8BA0-F92C23147D04}"/>
          </ac:picMkLst>
        </pc:picChg>
      </pc:sldChg>
      <pc:sldChg chg="addSp delSp modSp add del mod">
        <pc:chgData name="Aria E Fiat" userId="d352dcc2-77e0-46ba-8182-897954ed3962" providerId="ADAL" clId="{56ED43F9-0E2E-0A4A-977A-8387EDA26E6B}" dt="2020-08-10T11:23:38.747" v="12754" actId="2696"/>
        <pc:sldMkLst>
          <pc:docMk/>
          <pc:sldMk cId="3625079187" sldId="424"/>
        </pc:sldMkLst>
        <pc:spChg chg="del">
          <ac:chgData name="Aria E Fiat" userId="d352dcc2-77e0-46ba-8182-897954ed3962" providerId="ADAL" clId="{56ED43F9-0E2E-0A4A-977A-8387EDA26E6B}" dt="2020-08-10T11:21:52.471" v="12722" actId="478"/>
          <ac:spMkLst>
            <pc:docMk/>
            <pc:sldMk cId="3625079187" sldId="424"/>
            <ac:spMk id="2" creationId="{A0939E0A-0FB2-1A4A-B393-5265C4FCB3B5}"/>
          </ac:spMkLst>
        </pc:spChg>
        <pc:spChg chg="mod">
          <ac:chgData name="Aria E Fiat" userId="d352dcc2-77e0-46ba-8182-897954ed3962" providerId="ADAL" clId="{56ED43F9-0E2E-0A4A-977A-8387EDA26E6B}" dt="2020-08-10T11:23:36.739" v="12753" actId="1076"/>
          <ac:spMkLst>
            <pc:docMk/>
            <pc:sldMk cId="3625079187" sldId="424"/>
            <ac:spMk id="3" creationId="{A3ED24E0-87FA-2B47-920D-5E78E3DC8439}"/>
          </ac:spMkLst>
        </pc:spChg>
        <pc:spChg chg="del">
          <ac:chgData name="Aria E Fiat" userId="d352dcc2-77e0-46ba-8182-897954ed3962" providerId="ADAL" clId="{56ED43F9-0E2E-0A4A-977A-8387EDA26E6B}" dt="2020-08-10T11:21:55.827" v="12723" actId="478"/>
          <ac:spMkLst>
            <pc:docMk/>
            <pc:sldMk cId="3625079187" sldId="424"/>
            <ac:spMk id="6" creationId="{2BE60F32-046B-4C41-83C0-3E404B7EC0EB}"/>
          </ac:spMkLst>
        </pc:spChg>
        <pc:picChg chg="del mod">
          <ac:chgData name="Aria E Fiat" userId="d352dcc2-77e0-46ba-8182-897954ed3962" providerId="ADAL" clId="{56ED43F9-0E2E-0A4A-977A-8387EDA26E6B}" dt="2020-08-10T11:20:39.144" v="12617" actId="478"/>
          <ac:picMkLst>
            <pc:docMk/>
            <pc:sldMk cId="3625079187" sldId="424"/>
            <ac:picMk id="8" creationId="{E159970D-3A92-6740-9FC0-05DB0DD933F6}"/>
          </ac:picMkLst>
        </pc:picChg>
        <pc:picChg chg="add mod">
          <ac:chgData name="Aria E Fiat" userId="d352dcc2-77e0-46ba-8182-897954ed3962" providerId="ADAL" clId="{56ED43F9-0E2E-0A4A-977A-8387EDA26E6B}" dt="2020-08-10T11:23:31.819" v="12752" actId="1076"/>
          <ac:picMkLst>
            <pc:docMk/>
            <pc:sldMk cId="3625079187" sldId="424"/>
            <ac:picMk id="9" creationId="{68F7E03B-3913-AF48-9B33-BC5CCF0717B0}"/>
          </ac:picMkLst>
        </pc:picChg>
      </pc:sldChg>
      <pc:sldChg chg="addSp modSp add mod ord modNotesTx">
        <pc:chgData name="Aria E Fiat" userId="d352dcc2-77e0-46ba-8182-897954ed3962" providerId="ADAL" clId="{56ED43F9-0E2E-0A4A-977A-8387EDA26E6B}" dt="2020-08-10T18:21:12.298" v="21847"/>
        <pc:sldMkLst>
          <pc:docMk/>
          <pc:sldMk cId="1098258222" sldId="425"/>
        </pc:sldMkLst>
        <pc:spChg chg="mod">
          <ac:chgData name="Aria E Fiat" userId="d352dcc2-77e0-46ba-8182-897954ed3962" providerId="ADAL" clId="{56ED43F9-0E2E-0A4A-977A-8387EDA26E6B}" dt="2020-08-10T18:19:05.714" v="21840" actId="1076"/>
          <ac:spMkLst>
            <pc:docMk/>
            <pc:sldMk cId="1098258222" sldId="425"/>
            <ac:spMk id="2" creationId="{4D32A793-5772-43A8-B555-8BCDA0173BA6}"/>
          </ac:spMkLst>
        </pc:spChg>
        <pc:spChg chg="mod">
          <ac:chgData name="Aria E Fiat" userId="d352dcc2-77e0-46ba-8182-897954ed3962" providerId="ADAL" clId="{56ED43F9-0E2E-0A4A-977A-8387EDA26E6B}" dt="2020-08-10T18:01:36.553" v="21572" actId="1076"/>
          <ac:spMkLst>
            <pc:docMk/>
            <pc:sldMk cId="1098258222" sldId="425"/>
            <ac:spMk id="3" creationId="{ADF062DD-13BA-4209-AAB5-48389BA38DDD}"/>
          </ac:spMkLst>
        </pc:spChg>
        <pc:spChg chg="add mod">
          <ac:chgData name="Aria E Fiat" userId="d352dcc2-77e0-46ba-8182-897954ed3962" providerId="ADAL" clId="{56ED43F9-0E2E-0A4A-977A-8387EDA26E6B}" dt="2020-08-10T18:18:54.203" v="21838" actId="1076"/>
          <ac:spMkLst>
            <pc:docMk/>
            <pc:sldMk cId="1098258222" sldId="425"/>
            <ac:spMk id="4" creationId="{0624C70F-464E-AC4A-9F3C-43E9C66CF44D}"/>
          </ac:spMkLst>
        </pc:spChg>
        <pc:spChg chg="add mod">
          <ac:chgData name="Aria E Fiat" userId="d352dcc2-77e0-46ba-8182-897954ed3962" providerId="ADAL" clId="{56ED43F9-0E2E-0A4A-977A-8387EDA26E6B}" dt="2020-08-10T18:18:51.576" v="21836" actId="1076"/>
          <ac:spMkLst>
            <pc:docMk/>
            <pc:sldMk cId="1098258222" sldId="425"/>
            <ac:spMk id="5" creationId="{FA96BFB3-AA98-9940-84DE-80F758398A6F}"/>
          </ac:spMkLst>
        </pc:spChg>
        <pc:spChg chg="add mod">
          <ac:chgData name="Aria E Fiat" userId="d352dcc2-77e0-46ba-8182-897954ed3962" providerId="ADAL" clId="{56ED43F9-0E2E-0A4A-977A-8387EDA26E6B}" dt="2020-08-10T18:18:44.938" v="21834" actId="1076"/>
          <ac:spMkLst>
            <pc:docMk/>
            <pc:sldMk cId="1098258222" sldId="425"/>
            <ac:spMk id="6" creationId="{A5953EED-1244-CC46-80CE-E723529AF4BB}"/>
          </ac:spMkLst>
        </pc:spChg>
        <pc:picChg chg="add mod">
          <ac:chgData name="Aria E Fiat" userId="d352dcc2-77e0-46ba-8182-897954ed3962" providerId="ADAL" clId="{56ED43F9-0E2E-0A4A-977A-8387EDA26E6B}" dt="2020-08-10T18:20:57.897" v="21846" actId="167"/>
          <ac:picMkLst>
            <pc:docMk/>
            <pc:sldMk cId="1098258222" sldId="425"/>
            <ac:picMk id="8" creationId="{050CBB92-10E3-E54F-A79F-D5B3635C9557}"/>
          </ac:picMkLst>
        </pc:picChg>
      </pc:sldChg>
      <pc:sldChg chg="addSp delSp modSp add mod modNotesTx">
        <pc:chgData name="Aria E Fiat" userId="d352dcc2-77e0-46ba-8182-897954ed3962" providerId="ADAL" clId="{56ED43F9-0E2E-0A4A-977A-8387EDA26E6B}" dt="2020-08-10T12:47:28.486" v="14407" actId="1076"/>
        <pc:sldMkLst>
          <pc:docMk/>
          <pc:sldMk cId="1620350570" sldId="426"/>
        </pc:sldMkLst>
        <pc:spChg chg="mod">
          <ac:chgData name="Aria E Fiat" userId="d352dcc2-77e0-46ba-8182-897954ed3962" providerId="ADAL" clId="{56ED43F9-0E2E-0A4A-977A-8387EDA26E6B}" dt="2020-08-10T12:08:50.849" v="13946" actId="122"/>
          <ac:spMkLst>
            <pc:docMk/>
            <pc:sldMk cId="1620350570" sldId="426"/>
            <ac:spMk id="2" creationId="{C24D92B1-D17A-49B9-B9AD-D37A48608CC3}"/>
          </ac:spMkLst>
        </pc:spChg>
        <pc:spChg chg="add del mod">
          <ac:chgData name="Aria E Fiat" userId="d352dcc2-77e0-46ba-8182-897954ed3962" providerId="ADAL" clId="{56ED43F9-0E2E-0A4A-977A-8387EDA26E6B}" dt="2020-08-10T12:36:03.929" v="13994" actId="478"/>
          <ac:spMkLst>
            <pc:docMk/>
            <pc:sldMk cId="1620350570" sldId="426"/>
            <ac:spMk id="5" creationId="{08AAC84E-B184-0242-B436-826180FFC095}"/>
          </ac:spMkLst>
        </pc:spChg>
        <pc:spChg chg="add mod">
          <ac:chgData name="Aria E Fiat" userId="d352dcc2-77e0-46ba-8182-897954ed3962" providerId="ADAL" clId="{56ED43F9-0E2E-0A4A-977A-8387EDA26E6B}" dt="2020-08-10T12:37:38.060" v="14040" actId="1582"/>
          <ac:spMkLst>
            <pc:docMk/>
            <pc:sldMk cId="1620350570" sldId="426"/>
            <ac:spMk id="6" creationId="{EFF2C8CA-A5DC-EF4A-BAD2-4B8773968E35}"/>
          </ac:spMkLst>
        </pc:spChg>
        <pc:spChg chg="add mod">
          <ac:chgData name="Aria E Fiat" userId="d352dcc2-77e0-46ba-8182-897954ed3962" providerId="ADAL" clId="{56ED43F9-0E2E-0A4A-977A-8387EDA26E6B}" dt="2020-08-10T12:47:28.486" v="14407" actId="1076"/>
          <ac:spMkLst>
            <pc:docMk/>
            <pc:sldMk cId="1620350570" sldId="426"/>
            <ac:spMk id="7" creationId="{C383F092-008B-1F47-B157-44DCFC02EE5F}"/>
          </ac:spMkLst>
        </pc:spChg>
        <pc:spChg chg="del">
          <ac:chgData name="Aria E Fiat" userId="d352dcc2-77e0-46ba-8182-897954ed3962" providerId="ADAL" clId="{56ED43F9-0E2E-0A4A-977A-8387EDA26E6B}" dt="2020-08-10T12:08:55.986" v="13947" actId="478"/>
          <ac:spMkLst>
            <pc:docMk/>
            <pc:sldMk cId="1620350570" sldId="426"/>
            <ac:spMk id="9" creationId="{5479A366-40F5-5F43-9010-F1AEDDE44B47}"/>
          </ac:spMkLst>
        </pc:spChg>
        <pc:spChg chg="del">
          <ac:chgData name="Aria E Fiat" userId="d352dcc2-77e0-46ba-8182-897954ed3962" providerId="ADAL" clId="{56ED43F9-0E2E-0A4A-977A-8387EDA26E6B}" dt="2020-08-10T12:08:55.986" v="13947" actId="478"/>
          <ac:spMkLst>
            <pc:docMk/>
            <pc:sldMk cId="1620350570" sldId="426"/>
            <ac:spMk id="10" creationId="{ECA44F76-D0B1-C843-9D0D-D32F15E514C2}"/>
          </ac:spMkLst>
        </pc:spChg>
        <pc:spChg chg="del">
          <ac:chgData name="Aria E Fiat" userId="d352dcc2-77e0-46ba-8182-897954ed3962" providerId="ADAL" clId="{56ED43F9-0E2E-0A4A-977A-8387EDA26E6B}" dt="2020-08-10T12:08:55.986" v="13947" actId="478"/>
          <ac:spMkLst>
            <pc:docMk/>
            <pc:sldMk cId="1620350570" sldId="426"/>
            <ac:spMk id="11" creationId="{7037D0EA-C692-4F40-B621-F4E68656FD00}"/>
          </ac:spMkLst>
        </pc:spChg>
        <pc:spChg chg="del">
          <ac:chgData name="Aria E Fiat" userId="d352dcc2-77e0-46ba-8182-897954ed3962" providerId="ADAL" clId="{56ED43F9-0E2E-0A4A-977A-8387EDA26E6B}" dt="2020-08-10T12:08:55.986" v="13947" actId="478"/>
          <ac:spMkLst>
            <pc:docMk/>
            <pc:sldMk cId="1620350570" sldId="426"/>
            <ac:spMk id="12" creationId="{94C38C24-D9BB-4F46-81AF-160E923150E4}"/>
          </ac:spMkLst>
        </pc:spChg>
        <pc:spChg chg="del">
          <ac:chgData name="Aria E Fiat" userId="d352dcc2-77e0-46ba-8182-897954ed3962" providerId="ADAL" clId="{56ED43F9-0E2E-0A4A-977A-8387EDA26E6B}" dt="2020-08-10T12:08:55.986" v="13947" actId="478"/>
          <ac:spMkLst>
            <pc:docMk/>
            <pc:sldMk cId="1620350570" sldId="426"/>
            <ac:spMk id="13" creationId="{A93A16E5-1BF7-5F4D-97F2-724530A6986E}"/>
          </ac:spMkLst>
        </pc:spChg>
        <pc:spChg chg="del">
          <ac:chgData name="Aria E Fiat" userId="d352dcc2-77e0-46ba-8182-897954ed3962" providerId="ADAL" clId="{56ED43F9-0E2E-0A4A-977A-8387EDA26E6B}" dt="2020-08-10T12:08:55.986" v="13947" actId="478"/>
          <ac:spMkLst>
            <pc:docMk/>
            <pc:sldMk cId="1620350570" sldId="426"/>
            <ac:spMk id="15" creationId="{856D9FCC-F086-A848-AEC4-950C75ABC8EC}"/>
          </ac:spMkLst>
        </pc:spChg>
        <pc:spChg chg="mod">
          <ac:chgData name="Aria E Fiat" userId="d352dcc2-77e0-46ba-8182-897954ed3962" providerId="ADAL" clId="{56ED43F9-0E2E-0A4A-977A-8387EDA26E6B}" dt="2020-08-10T12:08:36.448" v="13896" actId="1076"/>
          <ac:spMkLst>
            <pc:docMk/>
            <pc:sldMk cId="1620350570" sldId="426"/>
            <ac:spMk id="18" creationId="{A92EF5E7-45B1-7E4F-BAD4-EC2458E26275}"/>
          </ac:spMkLst>
        </pc:spChg>
        <pc:spChg chg="add del mod">
          <ac:chgData name="Aria E Fiat" userId="d352dcc2-77e0-46ba-8182-897954ed3962" providerId="ADAL" clId="{56ED43F9-0E2E-0A4A-977A-8387EDA26E6B}" dt="2020-08-10T12:36:19.824" v="14016" actId="478"/>
          <ac:spMkLst>
            <pc:docMk/>
            <pc:sldMk cId="1620350570" sldId="426"/>
            <ac:spMk id="20" creationId="{C81D907F-47B8-864C-B711-9733807F5734}"/>
          </ac:spMkLst>
        </pc:spChg>
        <pc:spChg chg="add mod">
          <ac:chgData name="Aria E Fiat" userId="d352dcc2-77e0-46ba-8182-897954ed3962" providerId="ADAL" clId="{56ED43F9-0E2E-0A4A-977A-8387EDA26E6B}" dt="2020-08-10T12:36:49.996" v="14036" actId="207"/>
          <ac:spMkLst>
            <pc:docMk/>
            <pc:sldMk cId="1620350570" sldId="426"/>
            <ac:spMk id="22" creationId="{6E1A26AD-900D-A044-9201-E18F61E83D5F}"/>
          </ac:spMkLst>
        </pc:spChg>
        <pc:picChg chg="add mod">
          <ac:chgData name="Aria E Fiat" userId="d352dcc2-77e0-46ba-8182-897954ed3962" providerId="ADAL" clId="{56ED43F9-0E2E-0A4A-977A-8387EDA26E6B}" dt="2020-08-10T12:10:13.560" v="13953" actId="1076"/>
          <ac:picMkLst>
            <pc:docMk/>
            <pc:sldMk cId="1620350570" sldId="426"/>
            <ac:picMk id="4" creationId="{D661892B-6628-6644-BDAF-EDF26739D935}"/>
          </ac:picMkLst>
        </pc:picChg>
        <pc:picChg chg="del">
          <ac:chgData name="Aria E Fiat" userId="d352dcc2-77e0-46ba-8182-897954ed3962" providerId="ADAL" clId="{56ED43F9-0E2E-0A4A-977A-8387EDA26E6B}" dt="2020-08-10T12:08:55.986" v="13947" actId="478"/>
          <ac:picMkLst>
            <pc:docMk/>
            <pc:sldMk cId="1620350570" sldId="426"/>
            <ac:picMk id="14" creationId="{61793FF6-94F2-4B4F-8980-CA8380D113A6}"/>
          </ac:picMkLst>
        </pc:picChg>
        <pc:picChg chg="del">
          <ac:chgData name="Aria E Fiat" userId="d352dcc2-77e0-46ba-8182-897954ed3962" providerId="ADAL" clId="{56ED43F9-0E2E-0A4A-977A-8387EDA26E6B}" dt="2020-08-10T12:08:55.986" v="13947" actId="478"/>
          <ac:picMkLst>
            <pc:docMk/>
            <pc:sldMk cId="1620350570" sldId="426"/>
            <ac:picMk id="19" creationId="{198F67AE-86C7-DF42-A2CE-BD801F561B35}"/>
          </ac:picMkLst>
        </pc:picChg>
        <pc:picChg chg="del">
          <ac:chgData name="Aria E Fiat" userId="d352dcc2-77e0-46ba-8182-897954ed3962" providerId="ADAL" clId="{56ED43F9-0E2E-0A4A-977A-8387EDA26E6B}" dt="2020-08-10T12:08:55.986" v="13947" actId="478"/>
          <ac:picMkLst>
            <pc:docMk/>
            <pc:sldMk cId="1620350570" sldId="426"/>
            <ac:picMk id="21" creationId="{54C469AC-DD9E-8442-8983-A4989F0B2C5C}"/>
          </ac:picMkLst>
        </pc:picChg>
        <pc:picChg chg="del">
          <ac:chgData name="Aria E Fiat" userId="d352dcc2-77e0-46ba-8182-897954ed3962" providerId="ADAL" clId="{56ED43F9-0E2E-0A4A-977A-8387EDA26E6B}" dt="2020-08-10T12:08:55.986" v="13947" actId="478"/>
          <ac:picMkLst>
            <pc:docMk/>
            <pc:sldMk cId="1620350570" sldId="426"/>
            <ac:picMk id="26" creationId="{9C2A8B23-1EF9-574F-A29C-F6A6D4556974}"/>
          </ac:picMkLst>
        </pc:picChg>
        <pc:picChg chg="del">
          <ac:chgData name="Aria E Fiat" userId="d352dcc2-77e0-46ba-8182-897954ed3962" providerId="ADAL" clId="{56ED43F9-0E2E-0A4A-977A-8387EDA26E6B}" dt="2020-08-10T12:08:55.986" v="13947" actId="478"/>
          <ac:picMkLst>
            <pc:docMk/>
            <pc:sldMk cId="1620350570" sldId="426"/>
            <ac:picMk id="28" creationId="{A0D3C1CC-148C-BC4F-87CA-7B835011E624}"/>
          </ac:picMkLst>
        </pc:picChg>
        <pc:picChg chg="del">
          <ac:chgData name="Aria E Fiat" userId="d352dcc2-77e0-46ba-8182-897954ed3962" providerId="ADAL" clId="{56ED43F9-0E2E-0A4A-977A-8387EDA26E6B}" dt="2020-08-10T12:08:55.986" v="13947" actId="478"/>
          <ac:picMkLst>
            <pc:docMk/>
            <pc:sldMk cId="1620350570" sldId="426"/>
            <ac:picMk id="32" creationId="{07F37753-4724-BF43-8BA0-F92C23147D04}"/>
          </ac:picMkLst>
        </pc:picChg>
      </pc:sldChg>
      <pc:sldChg chg="addSp delSp modSp add mod setBg">
        <pc:chgData name="Aria E Fiat" userId="d352dcc2-77e0-46ba-8182-897954ed3962" providerId="ADAL" clId="{56ED43F9-0E2E-0A4A-977A-8387EDA26E6B}" dt="2020-08-10T12:58:04.944" v="14687" actId="1076"/>
        <pc:sldMkLst>
          <pc:docMk/>
          <pc:sldMk cId="3497057399" sldId="427"/>
        </pc:sldMkLst>
        <pc:spChg chg="mod">
          <ac:chgData name="Aria E Fiat" userId="d352dcc2-77e0-46ba-8182-897954ed3962" providerId="ADAL" clId="{56ED43F9-0E2E-0A4A-977A-8387EDA26E6B}" dt="2020-08-10T12:58:04.944" v="14687" actId="1076"/>
          <ac:spMkLst>
            <pc:docMk/>
            <pc:sldMk cId="3497057399" sldId="427"/>
            <ac:spMk id="2" creationId="{656B4A7A-5082-1148-A2B5-EA06DF650E15}"/>
          </ac:spMkLst>
        </pc:spChg>
        <pc:spChg chg="del">
          <ac:chgData name="Aria E Fiat" userId="d352dcc2-77e0-46ba-8182-897954ed3962" providerId="ADAL" clId="{56ED43F9-0E2E-0A4A-977A-8387EDA26E6B}" dt="2020-08-10T12:49:10.092" v="14408"/>
          <ac:spMkLst>
            <pc:docMk/>
            <pc:sldMk cId="3497057399" sldId="427"/>
            <ac:spMk id="3" creationId="{C2AC873C-B7DA-644C-A8A5-4A97C80891DC}"/>
          </ac:spMkLst>
        </pc:spChg>
        <pc:spChg chg="add mod">
          <ac:chgData name="Aria E Fiat" userId="d352dcc2-77e0-46ba-8182-897954ed3962" providerId="ADAL" clId="{56ED43F9-0E2E-0A4A-977A-8387EDA26E6B}" dt="2020-08-10T12:55:55.614" v="14465" actId="1076"/>
          <ac:spMkLst>
            <pc:docMk/>
            <pc:sldMk cId="3497057399" sldId="427"/>
            <ac:spMk id="15" creationId="{09AE6745-E9B2-D949-A797-9C49D1515240}"/>
          </ac:spMkLst>
        </pc:spChg>
        <pc:spChg chg="add mod">
          <ac:chgData name="Aria E Fiat" userId="d352dcc2-77e0-46ba-8182-897954ed3962" providerId="ADAL" clId="{56ED43F9-0E2E-0A4A-977A-8387EDA26E6B}" dt="2020-08-10T12:57:57.767" v="14686" actId="1076"/>
          <ac:spMkLst>
            <pc:docMk/>
            <pc:sldMk cId="3497057399" sldId="427"/>
            <ac:spMk id="17" creationId="{36EE601E-3EAD-4101-8262-E768178F0014}"/>
          </ac:spMkLst>
        </pc:spChg>
        <pc:picChg chg="add mod modCrop">
          <ac:chgData name="Aria E Fiat" userId="d352dcc2-77e0-46ba-8182-897954ed3962" providerId="ADAL" clId="{56ED43F9-0E2E-0A4A-977A-8387EDA26E6B}" dt="2020-08-10T12:55:33.261" v="14460" actId="26606"/>
          <ac:picMkLst>
            <pc:docMk/>
            <pc:sldMk cId="3497057399" sldId="427"/>
            <ac:picMk id="5" creationId="{37BDE07A-5980-1148-BA1F-5F1785689D91}"/>
          </ac:picMkLst>
        </pc:picChg>
        <pc:picChg chg="add mod ord modCrop">
          <ac:chgData name="Aria E Fiat" userId="d352dcc2-77e0-46ba-8182-897954ed3962" providerId="ADAL" clId="{56ED43F9-0E2E-0A4A-977A-8387EDA26E6B}" dt="2020-08-10T12:55:33.261" v="14460" actId="26606"/>
          <ac:picMkLst>
            <pc:docMk/>
            <pc:sldMk cId="3497057399" sldId="427"/>
            <ac:picMk id="7" creationId="{B9367FFE-C549-4846-882F-A850FE3B4D20}"/>
          </ac:picMkLst>
        </pc:picChg>
        <pc:picChg chg="add mod modCrop">
          <ac:chgData name="Aria E Fiat" userId="d352dcc2-77e0-46ba-8182-897954ed3962" providerId="ADAL" clId="{56ED43F9-0E2E-0A4A-977A-8387EDA26E6B}" dt="2020-08-10T12:55:33.261" v="14460" actId="26606"/>
          <ac:picMkLst>
            <pc:docMk/>
            <pc:sldMk cId="3497057399" sldId="427"/>
            <ac:picMk id="9" creationId="{1F661E3F-86AE-894F-BEE3-54026CE8DC68}"/>
          </ac:picMkLst>
        </pc:picChg>
        <pc:picChg chg="add mod modCrop">
          <ac:chgData name="Aria E Fiat" userId="d352dcc2-77e0-46ba-8182-897954ed3962" providerId="ADAL" clId="{56ED43F9-0E2E-0A4A-977A-8387EDA26E6B}" dt="2020-08-10T12:55:33.261" v="14460" actId="26606"/>
          <ac:picMkLst>
            <pc:docMk/>
            <pc:sldMk cId="3497057399" sldId="427"/>
            <ac:picMk id="11" creationId="{15CED681-9041-8B44-8086-F63576D2BB3E}"/>
          </ac:picMkLst>
        </pc:picChg>
        <pc:picChg chg="add mod">
          <ac:chgData name="Aria E Fiat" userId="d352dcc2-77e0-46ba-8182-897954ed3962" providerId="ADAL" clId="{56ED43F9-0E2E-0A4A-977A-8387EDA26E6B}" dt="2020-08-10T12:55:33.261" v="14460" actId="26606"/>
          <ac:picMkLst>
            <pc:docMk/>
            <pc:sldMk cId="3497057399" sldId="427"/>
            <ac:picMk id="13" creationId="{4B69FCE7-BBFE-5941-91CD-DF88A334A17D}"/>
          </ac:picMkLst>
        </pc:picChg>
      </pc:sldChg>
      <pc:sldChg chg="addSp modSp add mod modNotesTx">
        <pc:chgData name="Aria E Fiat" userId="d352dcc2-77e0-46ba-8182-897954ed3962" providerId="ADAL" clId="{56ED43F9-0E2E-0A4A-977A-8387EDA26E6B}" dt="2020-08-10T13:14:31.039" v="16018" actId="20577"/>
        <pc:sldMkLst>
          <pc:docMk/>
          <pc:sldMk cId="1979680166" sldId="428"/>
        </pc:sldMkLst>
        <pc:spChg chg="mod">
          <ac:chgData name="Aria E Fiat" userId="d352dcc2-77e0-46ba-8182-897954ed3962" providerId="ADAL" clId="{56ED43F9-0E2E-0A4A-977A-8387EDA26E6B}" dt="2020-08-10T13:04:15.285" v="14861" actId="1076"/>
          <ac:spMkLst>
            <pc:docMk/>
            <pc:sldMk cId="1979680166" sldId="428"/>
            <ac:spMk id="2" creationId="{DDF963F8-9A0C-7A46-8DC1-457DA202D586}"/>
          </ac:spMkLst>
        </pc:spChg>
        <pc:spChg chg="mod">
          <ac:chgData name="Aria E Fiat" userId="d352dcc2-77e0-46ba-8182-897954ed3962" providerId="ADAL" clId="{56ED43F9-0E2E-0A4A-977A-8387EDA26E6B}" dt="2020-08-10T13:05:47.577" v="14918" actId="207"/>
          <ac:spMkLst>
            <pc:docMk/>
            <pc:sldMk cId="1979680166" sldId="428"/>
            <ac:spMk id="3" creationId="{C7C780C0-0A75-4747-96C7-436D34A3FCD3}"/>
          </ac:spMkLst>
        </pc:spChg>
        <pc:spChg chg="add mod">
          <ac:chgData name="Aria E Fiat" userId="d352dcc2-77e0-46ba-8182-897954ed3962" providerId="ADAL" clId="{56ED43F9-0E2E-0A4A-977A-8387EDA26E6B}" dt="2020-08-10T13:04:11.719" v="14860" actId="1076"/>
          <ac:spMkLst>
            <pc:docMk/>
            <pc:sldMk cId="1979680166" sldId="428"/>
            <ac:spMk id="4" creationId="{C43E06A1-F826-684B-BEFC-3387D66A5680}"/>
          </ac:spMkLst>
        </pc:spChg>
        <pc:picChg chg="add mod modCrop">
          <ac:chgData name="Aria E Fiat" userId="d352dcc2-77e0-46ba-8182-897954ed3962" providerId="ADAL" clId="{56ED43F9-0E2E-0A4A-977A-8387EDA26E6B}" dt="2020-08-10T13:11:16.877" v="15486" actId="1076"/>
          <ac:picMkLst>
            <pc:docMk/>
            <pc:sldMk cId="1979680166" sldId="428"/>
            <ac:picMk id="6" creationId="{2C447AAE-F0F0-6244-B2B3-04196DEE8FF6}"/>
          </ac:picMkLst>
        </pc:picChg>
      </pc:sldChg>
      <pc:sldChg chg="addSp delSp modSp add mod ord">
        <pc:chgData name="Aria E Fiat" userId="d352dcc2-77e0-46ba-8182-897954ed3962" providerId="ADAL" clId="{56ED43F9-0E2E-0A4A-977A-8387EDA26E6B}" dt="2020-08-10T12:45:57.007" v="14375"/>
        <pc:sldMkLst>
          <pc:docMk/>
          <pc:sldMk cId="4006100221" sldId="429"/>
        </pc:sldMkLst>
        <pc:spChg chg="del">
          <ac:chgData name="Aria E Fiat" userId="d352dcc2-77e0-46ba-8182-897954ed3962" providerId="ADAL" clId="{56ED43F9-0E2E-0A4A-977A-8387EDA26E6B}" dt="2020-08-10T12:42:25.203" v="14297" actId="478"/>
          <ac:spMkLst>
            <pc:docMk/>
            <pc:sldMk cId="4006100221" sldId="429"/>
            <ac:spMk id="2" creationId="{B92473D7-CC4F-0846-8518-272E3393EFB8}"/>
          </ac:spMkLst>
        </pc:spChg>
        <pc:spChg chg="mod">
          <ac:chgData name="Aria E Fiat" userId="d352dcc2-77e0-46ba-8182-897954ed3962" providerId="ADAL" clId="{56ED43F9-0E2E-0A4A-977A-8387EDA26E6B}" dt="2020-08-10T12:45:37.004" v="14372" actId="1076"/>
          <ac:spMkLst>
            <pc:docMk/>
            <pc:sldMk cId="4006100221" sldId="429"/>
            <ac:spMk id="3" creationId="{A442C4EA-F799-2440-B2E5-3CE2E7EA4FF5}"/>
          </ac:spMkLst>
        </pc:spChg>
        <pc:spChg chg="add mod">
          <ac:chgData name="Aria E Fiat" userId="d352dcc2-77e0-46ba-8182-897954ed3962" providerId="ADAL" clId="{56ED43F9-0E2E-0A4A-977A-8387EDA26E6B}" dt="2020-08-10T12:45:29.668" v="14370" actId="1076"/>
          <ac:spMkLst>
            <pc:docMk/>
            <pc:sldMk cId="4006100221" sldId="429"/>
            <ac:spMk id="4" creationId="{20652986-2942-914B-AAAF-7C178248CC57}"/>
          </ac:spMkLst>
        </pc:spChg>
        <pc:spChg chg="add mod">
          <ac:chgData name="Aria E Fiat" userId="d352dcc2-77e0-46ba-8182-897954ed3962" providerId="ADAL" clId="{56ED43F9-0E2E-0A4A-977A-8387EDA26E6B}" dt="2020-08-10T12:44:08.434" v="14319" actId="1036"/>
          <ac:spMkLst>
            <pc:docMk/>
            <pc:sldMk cId="4006100221" sldId="429"/>
            <ac:spMk id="5" creationId="{82BE3228-406E-EB40-AA8E-46A135FAA8D7}"/>
          </ac:spMkLst>
        </pc:spChg>
        <pc:spChg chg="add mod">
          <ac:chgData name="Aria E Fiat" userId="d352dcc2-77e0-46ba-8182-897954ed3962" providerId="ADAL" clId="{56ED43F9-0E2E-0A4A-977A-8387EDA26E6B}" dt="2020-08-10T12:45:03.422" v="14369" actId="207"/>
          <ac:spMkLst>
            <pc:docMk/>
            <pc:sldMk cId="4006100221" sldId="429"/>
            <ac:spMk id="9" creationId="{EB47D497-43CB-D945-8076-841926813F58}"/>
          </ac:spMkLst>
        </pc:spChg>
        <pc:picChg chg="add mod">
          <ac:chgData name="Aria E Fiat" userId="d352dcc2-77e0-46ba-8182-897954ed3962" providerId="ADAL" clId="{56ED43F9-0E2E-0A4A-977A-8387EDA26E6B}" dt="2020-08-10T12:45:44.644" v="14374" actId="1076"/>
          <ac:picMkLst>
            <pc:docMk/>
            <pc:sldMk cId="4006100221" sldId="429"/>
            <ac:picMk id="6" creationId="{FE90C8DA-9227-3F49-81DC-ABE0D0A7DF6D}"/>
          </ac:picMkLst>
        </pc:picChg>
        <pc:picChg chg="add mod modCrop">
          <ac:chgData name="Aria E Fiat" userId="d352dcc2-77e0-46ba-8182-897954ed3962" providerId="ADAL" clId="{56ED43F9-0E2E-0A4A-977A-8387EDA26E6B}" dt="2020-08-10T12:44:20.730" v="14321" actId="1076"/>
          <ac:picMkLst>
            <pc:docMk/>
            <pc:sldMk cId="4006100221" sldId="429"/>
            <ac:picMk id="8" creationId="{9F4FB2EB-2DDC-6C46-8755-414B87BC0B26}"/>
          </ac:picMkLst>
        </pc:picChg>
      </pc:sldChg>
      <pc:sldChg chg="addCm modCm">
        <pc:chgData name="Aria E Fiat" userId="d352dcc2-77e0-46ba-8182-897954ed3962" providerId="ADAL" clId="{56ED43F9-0E2E-0A4A-977A-8387EDA26E6B}" dt="2020-08-10T13:18:44.343" v="16022" actId="1589"/>
        <pc:sldMkLst>
          <pc:docMk/>
          <pc:sldMk cId="3308486207" sldId="431"/>
        </pc:sldMkLst>
      </pc:sldChg>
      <pc:sldChg chg="addSp delSp modSp add mod modNotesTx">
        <pc:chgData name="Aria E Fiat" userId="d352dcc2-77e0-46ba-8182-897954ed3962" providerId="ADAL" clId="{56ED43F9-0E2E-0A4A-977A-8387EDA26E6B}" dt="2020-08-10T14:03:11.817" v="17091" actId="1076"/>
        <pc:sldMkLst>
          <pc:docMk/>
          <pc:sldMk cId="702571310" sldId="432"/>
        </pc:sldMkLst>
        <pc:spChg chg="add del mod">
          <ac:chgData name="Aria E Fiat" userId="d352dcc2-77e0-46ba-8182-897954ed3962" providerId="ADAL" clId="{56ED43F9-0E2E-0A4A-977A-8387EDA26E6B}" dt="2020-08-10T13:57:02.111" v="16964"/>
          <ac:spMkLst>
            <pc:docMk/>
            <pc:sldMk cId="702571310" sldId="432"/>
            <ac:spMk id="2" creationId="{07227669-A3EF-0142-B139-912B2756FD27}"/>
          </ac:spMkLst>
        </pc:spChg>
        <pc:spChg chg="mod">
          <ac:chgData name="Aria E Fiat" userId="d352dcc2-77e0-46ba-8182-897954ed3962" providerId="ADAL" clId="{56ED43F9-0E2E-0A4A-977A-8387EDA26E6B}" dt="2020-08-10T14:03:11.817" v="17091" actId="1076"/>
          <ac:spMkLst>
            <pc:docMk/>
            <pc:sldMk cId="702571310" sldId="432"/>
            <ac:spMk id="6" creationId="{9D02CF2E-B22C-DD4A-8F82-DC324C3E0E5E}"/>
          </ac:spMkLst>
        </pc:spChg>
        <pc:spChg chg="mod">
          <ac:chgData name="Aria E Fiat" userId="d352dcc2-77e0-46ba-8182-897954ed3962" providerId="ADAL" clId="{56ED43F9-0E2E-0A4A-977A-8387EDA26E6B}" dt="2020-08-10T14:02:56.281" v="17086" actId="1076"/>
          <ac:spMkLst>
            <pc:docMk/>
            <pc:sldMk cId="702571310" sldId="432"/>
            <ac:spMk id="7" creationId="{74CEE46D-22E6-364C-B62A-339E6DE6BA7C}"/>
          </ac:spMkLst>
        </pc:spChg>
        <pc:spChg chg="del">
          <ac:chgData name="Aria E Fiat" userId="d352dcc2-77e0-46ba-8182-897954ed3962" providerId="ADAL" clId="{56ED43F9-0E2E-0A4A-977A-8387EDA26E6B}" dt="2020-08-10T13:57:01.666" v="16962" actId="478"/>
          <ac:spMkLst>
            <pc:docMk/>
            <pc:sldMk cId="702571310" sldId="432"/>
            <ac:spMk id="9" creationId="{E5147E67-0849-944F-AED7-1E06253D2917}"/>
          </ac:spMkLst>
        </pc:spChg>
        <pc:spChg chg="del">
          <ac:chgData name="Aria E Fiat" userId="d352dcc2-77e0-46ba-8182-897954ed3962" providerId="ADAL" clId="{56ED43F9-0E2E-0A4A-977A-8387EDA26E6B}" dt="2020-08-10T13:57:01.666" v="16962" actId="478"/>
          <ac:spMkLst>
            <pc:docMk/>
            <pc:sldMk cId="702571310" sldId="432"/>
            <ac:spMk id="14" creationId="{83B8C4A8-8CD1-764E-8072-BF838B22F09C}"/>
          </ac:spMkLst>
        </pc:spChg>
        <pc:spChg chg="del">
          <ac:chgData name="Aria E Fiat" userId="d352dcc2-77e0-46ba-8182-897954ed3962" providerId="ADAL" clId="{56ED43F9-0E2E-0A4A-977A-8387EDA26E6B}" dt="2020-08-10T13:57:01.666" v="16962" actId="478"/>
          <ac:spMkLst>
            <pc:docMk/>
            <pc:sldMk cId="702571310" sldId="432"/>
            <ac:spMk id="15" creationId="{A4FD031E-C854-744F-B4B0-9FF13BFD5146}"/>
          </ac:spMkLst>
        </pc:spChg>
        <pc:spChg chg="del">
          <ac:chgData name="Aria E Fiat" userId="d352dcc2-77e0-46ba-8182-897954ed3962" providerId="ADAL" clId="{56ED43F9-0E2E-0A4A-977A-8387EDA26E6B}" dt="2020-08-10T13:57:01.666" v="16962" actId="478"/>
          <ac:spMkLst>
            <pc:docMk/>
            <pc:sldMk cId="702571310" sldId="432"/>
            <ac:spMk id="16" creationId="{E2E07F4F-6B3C-8445-B89B-DC29183689CB}"/>
          </ac:spMkLst>
        </pc:spChg>
        <pc:spChg chg="del">
          <ac:chgData name="Aria E Fiat" userId="d352dcc2-77e0-46ba-8182-897954ed3962" providerId="ADAL" clId="{56ED43F9-0E2E-0A4A-977A-8387EDA26E6B}" dt="2020-08-10T13:57:01.666" v="16962" actId="478"/>
          <ac:spMkLst>
            <pc:docMk/>
            <pc:sldMk cId="702571310" sldId="432"/>
            <ac:spMk id="17" creationId="{101D1450-F674-1940-B03C-B2068BC1654B}"/>
          </ac:spMkLst>
        </pc:spChg>
        <pc:spChg chg="del">
          <ac:chgData name="Aria E Fiat" userId="d352dcc2-77e0-46ba-8182-897954ed3962" providerId="ADAL" clId="{56ED43F9-0E2E-0A4A-977A-8387EDA26E6B}" dt="2020-08-10T13:57:01.666" v="16962" actId="478"/>
          <ac:spMkLst>
            <pc:docMk/>
            <pc:sldMk cId="702571310" sldId="432"/>
            <ac:spMk id="18" creationId="{DBBCC2AF-E391-CA4E-80E2-F8F212CB2C93}"/>
          </ac:spMkLst>
        </pc:spChg>
        <pc:spChg chg="del">
          <ac:chgData name="Aria E Fiat" userId="d352dcc2-77e0-46ba-8182-897954ed3962" providerId="ADAL" clId="{56ED43F9-0E2E-0A4A-977A-8387EDA26E6B}" dt="2020-08-10T13:57:01.666" v="16962" actId="478"/>
          <ac:spMkLst>
            <pc:docMk/>
            <pc:sldMk cId="702571310" sldId="432"/>
            <ac:spMk id="19" creationId="{E7F0F8ED-308A-0E47-8123-0E216825028E}"/>
          </ac:spMkLst>
        </pc:spChg>
        <pc:spChg chg="del">
          <ac:chgData name="Aria E Fiat" userId="d352dcc2-77e0-46ba-8182-897954ed3962" providerId="ADAL" clId="{56ED43F9-0E2E-0A4A-977A-8387EDA26E6B}" dt="2020-08-10T13:57:01.666" v="16962" actId="478"/>
          <ac:spMkLst>
            <pc:docMk/>
            <pc:sldMk cId="702571310" sldId="432"/>
            <ac:spMk id="20" creationId="{4CEF5566-A011-5340-9CC5-D9A667B51847}"/>
          </ac:spMkLst>
        </pc:spChg>
        <pc:spChg chg="del">
          <ac:chgData name="Aria E Fiat" userId="d352dcc2-77e0-46ba-8182-897954ed3962" providerId="ADAL" clId="{56ED43F9-0E2E-0A4A-977A-8387EDA26E6B}" dt="2020-08-10T13:57:01.666" v="16962" actId="478"/>
          <ac:spMkLst>
            <pc:docMk/>
            <pc:sldMk cId="702571310" sldId="432"/>
            <ac:spMk id="21" creationId="{2379DA44-EAB3-E441-A572-BEDE60812747}"/>
          </ac:spMkLst>
        </pc:spChg>
        <pc:spChg chg="del">
          <ac:chgData name="Aria E Fiat" userId="d352dcc2-77e0-46ba-8182-897954ed3962" providerId="ADAL" clId="{56ED43F9-0E2E-0A4A-977A-8387EDA26E6B}" dt="2020-08-10T13:57:01.666" v="16962" actId="478"/>
          <ac:spMkLst>
            <pc:docMk/>
            <pc:sldMk cId="702571310" sldId="432"/>
            <ac:spMk id="22" creationId="{0C8EC4CA-BA11-9649-96C2-FC55A9F268A8}"/>
          </ac:spMkLst>
        </pc:spChg>
        <pc:picChg chg="add mod">
          <ac:chgData name="Aria E Fiat" userId="d352dcc2-77e0-46ba-8182-897954ed3962" providerId="ADAL" clId="{56ED43F9-0E2E-0A4A-977A-8387EDA26E6B}" dt="2020-08-10T14:02:33.265" v="17056" actId="1076"/>
          <ac:picMkLst>
            <pc:docMk/>
            <pc:sldMk cId="702571310" sldId="432"/>
            <ac:picMk id="4" creationId="{548CF75F-8AC3-114C-845B-FF6822DAD103}"/>
          </ac:picMkLst>
        </pc:picChg>
        <pc:picChg chg="add mod">
          <ac:chgData name="Aria E Fiat" userId="d352dcc2-77e0-46ba-8182-897954ed3962" providerId="ADAL" clId="{56ED43F9-0E2E-0A4A-977A-8387EDA26E6B}" dt="2020-08-10T14:02:27.183" v="17054" actId="1076"/>
          <ac:picMkLst>
            <pc:docMk/>
            <pc:sldMk cId="702571310" sldId="432"/>
            <ac:picMk id="8" creationId="{E3A7793D-3B0E-D94C-B63F-EA1A04E05D27}"/>
          </ac:picMkLst>
        </pc:picChg>
      </pc:sldChg>
      <pc:sldChg chg="add ord">
        <pc:chgData name="Aria E Fiat" userId="d352dcc2-77e0-46ba-8182-897954ed3962" providerId="ADAL" clId="{56ED43F9-0E2E-0A4A-977A-8387EDA26E6B}" dt="2020-08-10T14:46:23.681" v="17866"/>
        <pc:sldMkLst>
          <pc:docMk/>
          <pc:sldMk cId="3841758334" sldId="433"/>
        </pc:sldMkLst>
      </pc:sldChg>
      <pc:sldChg chg="add del">
        <pc:chgData name="Aria E Fiat" userId="d352dcc2-77e0-46ba-8182-897954ed3962" providerId="ADAL" clId="{56ED43F9-0E2E-0A4A-977A-8387EDA26E6B}" dt="2020-08-10T17:35:08.013" v="20468" actId="2696"/>
        <pc:sldMkLst>
          <pc:docMk/>
          <pc:sldMk cId="1245307971" sldId="434"/>
        </pc:sldMkLst>
      </pc:sldChg>
      <pc:sldChg chg="addSp delSp modSp add mod ord">
        <pc:chgData name="Aria E Fiat" userId="d352dcc2-77e0-46ba-8182-897954ed3962" providerId="ADAL" clId="{56ED43F9-0E2E-0A4A-977A-8387EDA26E6B}" dt="2020-08-10T17:36:38.562" v="20493" actId="1076"/>
        <pc:sldMkLst>
          <pc:docMk/>
          <pc:sldMk cId="4139681220" sldId="435"/>
        </pc:sldMkLst>
        <pc:spChg chg="mod">
          <ac:chgData name="Aria E Fiat" userId="d352dcc2-77e0-46ba-8182-897954ed3962" providerId="ADAL" clId="{56ED43F9-0E2E-0A4A-977A-8387EDA26E6B}" dt="2020-08-10T17:36:38.562" v="20493" actId="1076"/>
          <ac:spMkLst>
            <pc:docMk/>
            <pc:sldMk cId="4139681220" sldId="435"/>
            <ac:spMk id="2" creationId="{C0A43885-89DB-4291-8256-45D570FF9D68}"/>
          </ac:spMkLst>
        </pc:spChg>
        <pc:spChg chg="del">
          <ac:chgData name="Aria E Fiat" userId="d352dcc2-77e0-46ba-8182-897954ed3962" providerId="ADAL" clId="{56ED43F9-0E2E-0A4A-977A-8387EDA26E6B}" dt="2020-08-10T17:35:16.961" v="20469" actId="478"/>
          <ac:spMkLst>
            <pc:docMk/>
            <pc:sldMk cId="4139681220" sldId="435"/>
            <ac:spMk id="3" creationId="{65434245-C7A7-4F39-B4C2-5DFF39FEEC76}"/>
          </ac:spMkLst>
        </pc:spChg>
        <pc:spChg chg="add mod">
          <ac:chgData name="Aria E Fiat" userId="d352dcc2-77e0-46ba-8182-897954ed3962" providerId="ADAL" clId="{56ED43F9-0E2E-0A4A-977A-8387EDA26E6B}" dt="2020-08-10T17:36:11.028" v="20488" actId="1076"/>
          <ac:spMkLst>
            <pc:docMk/>
            <pc:sldMk cId="4139681220" sldId="435"/>
            <ac:spMk id="4" creationId="{A28D472B-1D7E-DD43-A56A-018A6702A043}"/>
          </ac:spMkLst>
        </pc:spChg>
        <pc:spChg chg="mod">
          <ac:chgData name="Aria E Fiat" userId="d352dcc2-77e0-46ba-8182-897954ed3962" providerId="ADAL" clId="{56ED43F9-0E2E-0A4A-977A-8387EDA26E6B}" dt="2020-08-10T17:35:17.554" v="20470"/>
          <ac:spMkLst>
            <pc:docMk/>
            <pc:sldMk cId="4139681220" sldId="435"/>
            <ac:spMk id="6" creationId="{2686E2DB-0DB9-9548-AA2A-C6FD0981A2FE}"/>
          </ac:spMkLst>
        </pc:spChg>
        <pc:spChg chg="mod">
          <ac:chgData name="Aria E Fiat" userId="d352dcc2-77e0-46ba-8182-897954ed3962" providerId="ADAL" clId="{56ED43F9-0E2E-0A4A-977A-8387EDA26E6B}" dt="2020-08-10T17:35:17.554" v="20470"/>
          <ac:spMkLst>
            <pc:docMk/>
            <pc:sldMk cId="4139681220" sldId="435"/>
            <ac:spMk id="7" creationId="{BB6949C1-F70B-784C-8F34-97DDF640203A}"/>
          </ac:spMkLst>
        </pc:spChg>
        <pc:spChg chg="mod">
          <ac:chgData name="Aria E Fiat" userId="d352dcc2-77e0-46ba-8182-897954ed3962" providerId="ADAL" clId="{56ED43F9-0E2E-0A4A-977A-8387EDA26E6B}" dt="2020-08-10T17:35:17.554" v="20470"/>
          <ac:spMkLst>
            <pc:docMk/>
            <pc:sldMk cId="4139681220" sldId="435"/>
            <ac:spMk id="8" creationId="{169D1E53-E756-8642-B7F2-C1BD2B650A00}"/>
          </ac:spMkLst>
        </pc:spChg>
        <pc:spChg chg="mod">
          <ac:chgData name="Aria E Fiat" userId="d352dcc2-77e0-46ba-8182-897954ed3962" providerId="ADAL" clId="{56ED43F9-0E2E-0A4A-977A-8387EDA26E6B}" dt="2020-08-10T17:35:17.554" v="20470"/>
          <ac:spMkLst>
            <pc:docMk/>
            <pc:sldMk cId="4139681220" sldId="435"/>
            <ac:spMk id="9" creationId="{12330C88-9F77-6A4A-BD9A-758058DC22D7}"/>
          </ac:spMkLst>
        </pc:spChg>
        <pc:spChg chg="mod">
          <ac:chgData name="Aria E Fiat" userId="d352dcc2-77e0-46ba-8182-897954ed3962" providerId="ADAL" clId="{56ED43F9-0E2E-0A4A-977A-8387EDA26E6B}" dt="2020-08-10T17:35:17.554" v="20470"/>
          <ac:spMkLst>
            <pc:docMk/>
            <pc:sldMk cId="4139681220" sldId="435"/>
            <ac:spMk id="10" creationId="{C6D98EA9-AE5B-3141-933D-528C4FF18D6A}"/>
          </ac:spMkLst>
        </pc:spChg>
        <pc:spChg chg="mod">
          <ac:chgData name="Aria E Fiat" userId="d352dcc2-77e0-46ba-8182-897954ed3962" providerId="ADAL" clId="{56ED43F9-0E2E-0A4A-977A-8387EDA26E6B}" dt="2020-08-10T17:35:17.554" v="20470"/>
          <ac:spMkLst>
            <pc:docMk/>
            <pc:sldMk cId="4139681220" sldId="435"/>
            <ac:spMk id="11" creationId="{D1F14A71-A442-9340-B315-D910577EED96}"/>
          </ac:spMkLst>
        </pc:spChg>
        <pc:spChg chg="add mod">
          <ac:chgData name="Aria E Fiat" userId="d352dcc2-77e0-46ba-8182-897954ed3962" providerId="ADAL" clId="{56ED43F9-0E2E-0A4A-977A-8387EDA26E6B}" dt="2020-08-10T17:36:35.920" v="20492" actId="1076"/>
          <ac:spMkLst>
            <pc:docMk/>
            <pc:sldMk cId="4139681220" sldId="435"/>
            <ac:spMk id="12" creationId="{8E371640-B018-7942-ABBE-9A37D51CFDBF}"/>
          </ac:spMkLst>
        </pc:spChg>
        <pc:grpChg chg="add mod">
          <ac:chgData name="Aria E Fiat" userId="d352dcc2-77e0-46ba-8182-897954ed3962" providerId="ADAL" clId="{56ED43F9-0E2E-0A4A-977A-8387EDA26E6B}" dt="2020-08-10T17:36:11.028" v="20488" actId="1076"/>
          <ac:grpSpMkLst>
            <pc:docMk/>
            <pc:sldMk cId="4139681220" sldId="435"/>
            <ac:grpSpMk id="5" creationId="{0842763C-25E6-F946-92F3-3B65D9C5E95D}"/>
          </ac:grpSpMkLst>
        </pc:grpChg>
      </pc:sldChg>
      <pc:sldChg chg="addSp delSp modSp add mod ord">
        <pc:chgData name="Aria E Fiat" userId="d352dcc2-77e0-46ba-8182-897954ed3962" providerId="ADAL" clId="{56ED43F9-0E2E-0A4A-977A-8387EDA26E6B}" dt="2020-08-10T17:38:03.106" v="20514" actId="207"/>
        <pc:sldMkLst>
          <pc:docMk/>
          <pc:sldMk cId="1532164756" sldId="436"/>
        </pc:sldMkLst>
        <pc:spChg chg="del">
          <ac:chgData name="Aria E Fiat" userId="d352dcc2-77e0-46ba-8182-897954ed3962" providerId="ADAL" clId="{56ED43F9-0E2E-0A4A-977A-8387EDA26E6B}" dt="2020-08-10T17:36:53.625" v="20497" actId="478"/>
          <ac:spMkLst>
            <pc:docMk/>
            <pc:sldMk cId="1532164756" sldId="436"/>
            <ac:spMk id="4" creationId="{A28D472B-1D7E-DD43-A56A-018A6702A043}"/>
          </ac:spMkLst>
        </pc:spChg>
        <pc:spChg chg="add mod">
          <ac:chgData name="Aria E Fiat" userId="d352dcc2-77e0-46ba-8182-897954ed3962" providerId="ADAL" clId="{56ED43F9-0E2E-0A4A-977A-8387EDA26E6B}" dt="2020-08-10T17:37:35.465" v="20507" actId="1076"/>
          <ac:spMkLst>
            <pc:docMk/>
            <pc:sldMk cId="1532164756" sldId="436"/>
            <ac:spMk id="13" creationId="{49627659-2C2E-3240-8111-1D9F54BEC825}"/>
          </ac:spMkLst>
        </pc:spChg>
        <pc:spChg chg="add mod">
          <ac:chgData name="Aria E Fiat" userId="d352dcc2-77e0-46ba-8182-897954ed3962" providerId="ADAL" clId="{56ED43F9-0E2E-0A4A-977A-8387EDA26E6B}" dt="2020-08-10T17:38:00.133" v="20513" actId="207"/>
          <ac:spMkLst>
            <pc:docMk/>
            <pc:sldMk cId="1532164756" sldId="436"/>
            <ac:spMk id="14" creationId="{B2B50115-C18D-374E-A238-69FD6ADC8838}"/>
          </ac:spMkLst>
        </pc:spChg>
        <pc:spChg chg="add mod">
          <ac:chgData name="Aria E Fiat" userId="d352dcc2-77e0-46ba-8182-897954ed3962" providerId="ADAL" clId="{56ED43F9-0E2E-0A4A-977A-8387EDA26E6B}" dt="2020-08-10T17:38:03.106" v="20514" actId="207"/>
          <ac:spMkLst>
            <pc:docMk/>
            <pc:sldMk cId="1532164756" sldId="436"/>
            <ac:spMk id="15" creationId="{F8456B21-89F3-E64F-ADD6-1D7437E0FA9A}"/>
          </ac:spMkLst>
        </pc:spChg>
        <pc:grpChg chg="del">
          <ac:chgData name="Aria E Fiat" userId="d352dcc2-77e0-46ba-8182-897954ed3962" providerId="ADAL" clId="{56ED43F9-0E2E-0A4A-977A-8387EDA26E6B}" dt="2020-08-10T17:36:56.612" v="20498" actId="478"/>
          <ac:grpSpMkLst>
            <pc:docMk/>
            <pc:sldMk cId="1532164756" sldId="436"/>
            <ac:grpSpMk id="5" creationId="{0842763C-25E6-F946-92F3-3B65D9C5E95D}"/>
          </ac:grpSpMkLst>
        </pc:grpChg>
      </pc:sldChg>
      <pc:sldChg chg="addSp delSp modSp add mod">
        <pc:chgData name="Aria E Fiat" userId="d352dcc2-77e0-46ba-8182-897954ed3962" providerId="ADAL" clId="{56ED43F9-0E2E-0A4A-977A-8387EDA26E6B}" dt="2020-08-10T17:39:22.065" v="20537" actId="1076"/>
        <pc:sldMkLst>
          <pc:docMk/>
          <pc:sldMk cId="224653734" sldId="437"/>
        </pc:sldMkLst>
        <pc:spChg chg="mod">
          <ac:chgData name="Aria E Fiat" userId="d352dcc2-77e0-46ba-8182-897954ed3962" providerId="ADAL" clId="{56ED43F9-0E2E-0A4A-977A-8387EDA26E6B}" dt="2020-08-10T17:38:42.864" v="20531" actId="1076"/>
          <ac:spMkLst>
            <pc:docMk/>
            <pc:sldMk cId="224653734" sldId="437"/>
            <ac:spMk id="2" creationId="{C0A43885-89DB-4291-8256-45D570FF9D68}"/>
          </ac:spMkLst>
        </pc:spChg>
        <pc:spChg chg="del">
          <ac:chgData name="Aria E Fiat" userId="d352dcc2-77e0-46ba-8182-897954ed3962" providerId="ADAL" clId="{56ED43F9-0E2E-0A4A-977A-8387EDA26E6B}" dt="2020-08-10T17:38:39.268" v="20530" actId="478"/>
          <ac:spMkLst>
            <pc:docMk/>
            <pc:sldMk cId="224653734" sldId="437"/>
            <ac:spMk id="4" creationId="{A28D472B-1D7E-DD43-A56A-018A6702A043}"/>
          </ac:spMkLst>
        </pc:spChg>
        <pc:spChg chg="mod">
          <ac:chgData name="Aria E Fiat" userId="d352dcc2-77e0-46ba-8182-897954ed3962" providerId="ADAL" clId="{56ED43F9-0E2E-0A4A-977A-8387EDA26E6B}" dt="2020-08-10T17:38:32.169" v="20528" actId="1076"/>
          <ac:spMkLst>
            <pc:docMk/>
            <pc:sldMk cId="224653734" sldId="437"/>
            <ac:spMk id="12" creationId="{8E371640-B018-7942-ABBE-9A37D51CFDBF}"/>
          </ac:spMkLst>
        </pc:spChg>
        <pc:spChg chg="add mod">
          <ac:chgData name="Aria E Fiat" userId="d352dcc2-77e0-46ba-8182-897954ed3962" providerId="ADAL" clId="{56ED43F9-0E2E-0A4A-977A-8387EDA26E6B}" dt="2020-08-10T17:39:22.065" v="20537" actId="1076"/>
          <ac:spMkLst>
            <pc:docMk/>
            <pc:sldMk cId="224653734" sldId="437"/>
            <ac:spMk id="13" creationId="{BD644A5B-74D1-A54D-B7F7-0B38BB6B14A6}"/>
          </ac:spMkLst>
        </pc:spChg>
        <pc:spChg chg="add mod">
          <ac:chgData name="Aria E Fiat" userId="d352dcc2-77e0-46ba-8182-897954ed3962" providerId="ADAL" clId="{56ED43F9-0E2E-0A4A-977A-8387EDA26E6B}" dt="2020-08-10T17:39:22.065" v="20537" actId="1076"/>
          <ac:spMkLst>
            <pc:docMk/>
            <pc:sldMk cId="224653734" sldId="437"/>
            <ac:spMk id="14" creationId="{808F0A16-B43E-614B-9090-B1C7BB419C72}"/>
          </ac:spMkLst>
        </pc:spChg>
        <pc:grpChg chg="del">
          <ac:chgData name="Aria E Fiat" userId="d352dcc2-77e0-46ba-8182-897954ed3962" providerId="ADAL" clId="{56ED43F9-0E2E-0A4A-977A-8387EDA26E6B}" dt="2020-08-10T17:38:39.268" v="20530" actId="478"/>
          <ac:grpSpMkLst>
            <pc:docMk/>
            <pc:sldMk cId="224653734" sldId="437"/>
            <ac:grpSpMk id="5" creationId="{0842763C-25E6-F946-92F3-3B65D9C5E95D}"/>
          </ac:grpSpMkLst>
        </pc:grpChg>
      </pc:sldChg>
      <pc:sldChg chg="addSp delSp modSp add mod">
        <pc:chgData name="Aria E Fiat" userId="d352dcc2-77e0-46ba-8182-897954ed3962" providerId="ADAL" clId="{56ED43F9-0E2E-0A4A-977A-8387EDA26E6B}" dt="2020-08-10T17:42:23.718" v="20560" actId="122"/>
        <pc:sldMkLst>
          <pc:docMk/>
          <pc:sldMk cId="577433416" sldId="438"/>
        </pc:sldMkLst>
        <pc:spChg chg="mod">
          <ac:chgData name="Aria E Fiat" userId="d352dcc2-77e0-46ba-8182-897954ed3962" providerId="ADAL" clId="{56ED43F9-0E2E-0A4A-977A-8387EDA26E6B}" dt="2020-08-10T17:42:23.718" v="20560" actId="122"/>
          <ac:spMkLst>
            <pc:docMk/>
            <pc:sldMk cId="577433416" sldId="438"/>
            <ac:spMk id="2" creationId="{C0A43885-89DB-4291-8256-45D570FF9D68}"/>
          </ac:spMkLst>
        </pc:spChg>
        <pc:spChg chg="add mod">
          <ac:chgData name="Aria E Fiat" userId="d352dcc2-77e0-46ba-8182-897954ed3962" providerId="ADAL" clId="{56ED43F9-0E2E-0A4A-977A-8387EDA26E6B}" dt="2020-08-10T17:41:54.238" v="20555" actId="5793"/>
          <ac:spMkLst>
            <pc:docMk/>
            <pc:sldMk cId="577433416" sldId="438"/>
            <ac:spMk id="6" creationId="{989E8760-47FE-474E-AE7B-E833B1D80D75}"/>
          </ac:spMkLst>
        </pc:spChg>
        <pc:spChg chg="mod">
          <ac:chgData name="Aria E Fiat" userId="d352dcc2-77e0-46ba-8182-897954ed3962" providerId="ADAL" clId="{56ED43F9-0E2E-0A4A-977A-8387EDA26E6B}" dt="2020-08-10T17:42:20.621" v="20559" actId="1076"/>
          <ac:spMkLst>
            <pc:docMk/>
            <pc:sldMk cId="577433416" sldId="438"/>
            <ac:spMk id="12" creationId="{8E371640-B018-7942-ABBE-9A37D51CFDBF}"/>
          </ac:spMkLst>
        </pc:spChg>
        <pc:spChg chg="del">
          <ac:chgData name="Aria E Fiat" userId="d352dcc2-77e0-46ba-8182-897954ed3962" providerId="ADAL" clId="{56ED43F9-0E2E-0A4A-977A-8387EDA26E6B}" dt="2020-08-10T17:40:03.530" v="20543" actId="478"/>
          <ac:spMkLst>
            <pc:docMk/>
            <pc:sldMk cId="577433416" sldId="438"/>
            <ac:spMk id="13" creationId="{BD644A5B-74D1-A54D-B7F7-0B38BB6B14A6}"/>
          </ac:spMkLst>
        </pc:spChg>
        <pc:spChg chg="del">
          <ac:chgData name="Aria E Fiat" userId="d352dcc2-77e0-46ba-8182-897954ed3962" providerId="ADAL" clId="{56ED43F9-0E2E-0A4A-977A-8387EDA26E6B}" dt="2020-08-10T17:40:00.579" v="20542" actId="478"/>
          <ac:spMkLst>
            <pc:docMk/>
            <pc:sldMk cId="577433416" sldId="438"/>
            <ac:spMk id="14" creationId="{808F0A16-B43E-614B-9090-B1C7BB419C72}"/>
          </ac:spMkLst>
        </pc:spChg>
        <pc:picChg chg="add mod modCrop">
          <ac:chgData name="Aria E Fiat" userId="d352dcc2-77e0-46ba-8182-897954ed3962" providerId="ADAL" clId="{56ED43F9-0E2E-0A4A-977A-8387EDA26E6B}" dt="2020-08-10T17:42:08.518" v="20557" actId="732"/>
          <ac:picMkLst>
            <pc:docMk/>
            <pc:sldMk cId="577433416" sldId="438"/>
            <ac:picMk id="4" creationId="{5A15D1CC-F71C-3143-920B-B8BC847B948B}"/>
          </ac:picMkLst>
        </pc:picChg>
      </pc:sldChg>
      <pc:sldChg chg="addSp delSp modSp add mod">
        <pc:chgData name="Aria E Fiat" userId="d352dcc2-77e0-46ba-8182-897954ed3962" providerId="ADAL" clId="{56ED43F9-0E2E-0A4A-977A-8387EDA26E6B}" dt="2020-08-10T17:44:14.408" v="20585" actId="1076"/>
        <pc:sldMkLst>
          <pc:docMk/>
          <pc:sldMk cId="1422830004" sldId="439"/>
        </pc:sldMkLst>
        <pc:spChg chg="mod">
          <ac:chgData name="Aria E Fiat" userId="d352dcc2-77e0-46ba-8182-897954ed3962" providerId="ADAL" clId="{56ED43F9-0E2E-0A4A-977A-8387EDA26E6B}" dt="2020-08-10T17:42:57.418" v="20570" actId="27636"/>
          <ac:spMkLst>
            <pc:docMk/>
            <pc:sldMk cId="1422830004" sldId="439"/>
            <ac:spMk id="2" creationId="{C0A43885-89DB-4291-8256-45D570FF9D68}"/>
          </ac:spMkLst>
        </pc:spChg>
        <pc:spChg chg="add del mod">
          <ac:chgData name="Aria E Fiat" userId="d352dcc2-77e0-46ba-8182-897954ed3962" providerId="ADAL" clId="{56ED43F9-0E2E-0A4A-977A-8387EDA26E6B}" dt="2020-08-10T17:44:08.688" v="20584" actId="478"/>
          <ac:spMkLst>
            <pc:docMk/>
            <pc:sldMk cId="1422830004" sldId="439"/>
            <ac:spMk id="3" creationId="{C3F6B9F9-89AB-DC46-AB15-F8F264F5A4F4}"/>
          </ac:spMkLst>
        </pc:spChg>
        <pc:spChg chg="del">
          <ac:chgData name="Aria E Fiat" userId="d352dcc2-77e0-46ba-8182-897954ed3962" providerId="ADAL" clId="{56ED43F9-0E2E-0A4A-977A-8387EDA26E6B}" dt="2020-08-10T17:43:06.617" v="20571" actId="478"/>
          <ac:spMkLst>
            <pc:docMk/>
            <pc:sldMk cId="1422830004" sldId="439"/>
            <ac:spMk id="6" creationId="{989E8760-47FE-474E-AE7B-E833B1D80D75}"/>
          </ac:spMkLst>
        </pc:spChg>
        <pc:spChg chg="mod">
          <ac:chgData name="Aria E Fiat" userId="d352dcc2-77e0-46ba-8182-897954ed3962" providerId="ADAL" clId="{56ED43F9-0E2E-0A4A-977A-8387EDA26E6B}" dt="2020-08-10T17:43:08.934" v="20573"/>
          <ac:spMkLst>
            <pc:docMk/>
            <pc:sldMk cId="1422830004" sldId="439"/>
            <ac:spMk id="8" creationId="{776B7986-3C6A-924D-8517-C56BB36389D9}"/>
          </ac:spMkLst>
        </pc:spChg>
        <pc:spChg chg="mod">
          <ac:chgData name="Aria E Fiat" userId="d352dcc2-77e0-46ba-8182-897954ed3962" providerId="ADAL" clId="{56ED43F9-0E2E-0A4A-977A-8387EDA26E6B}" dt="2020-08-10T17:43:08.934" v="20573"/>
          <ac:spMkLst>
            <pc:docMk/>
            <pc:sldMk cId="1422830004" sldId="439"/>
            <ac:spMk id="9" creationId="{B814E8CF-CDC3-6843-ABA1-92218C5AE07E}"/>
          </ac:spMkLst>
        </pc:spChg>
        <pc:spChg chg="mod">
          <ac:chgData name="Aria E Fiat" userId="d352dcc2-77e0-46ba-8182-897954ed3962" providerId="ADAL" clId="{56ED43F9-0E2E-0A4A-977A-8387EDA26E6B}" dt="2020-08-10T17:43:08.934" v="20573"/>
          <ac:spMkLst>
            <pc:docMk/>
            <pc:sldMk cId="1422830004" sldId="439"/>
            <ac:spMk id="10" creationId="{381233EA-D71C-7C4D-A430-1B58643113D8}"/>
          </ac:spMkLst>
        </pc:spChg>
        <pc:spChg chg="mod">
          <ac:chgData name="Aria E Fiat" userId="d352dcc2-77e0-46ba-8182-897954ed3962" providerId="ADAL" clId="{56ED43F9-0E2E-0A4A-977A-8387EDA26E6B}" dt="2020-08-10T17:43:08.934" v="20573"/>
          <ac:spMkLst>
            <pc:docMk/>
            <pc:sldMk cId="1422830004" sldId="439"/>
            <ac:spMk id="11" creationId="{AF045753-0C50-DF44-946C-2CCB1468E80C}"/>
          </ac:spMkLst>
        </pc:spChg>
        <pc:spChg chg="mod">
          <ac:chgData name="Aria E Fiat" userId="d352dcc2-77e0-46ba-8182-897954ed3962" providerId="ADAL" clId="{56ED43F9-0E2E-0A4A-977A-8387EDA26E6B}" dt="2020-08-10T17:43:08.934" v="20573"/>
          <ac:spMkLst>
            <pc:docMk/>
            <pc:sldMk cId="1422830004" sldId="439"/>
            <ac:spMk id="13" creationId="{BFE9BFC6-0EC2-B242-A929-0FAEF00EBCAB}"/>
          </ac:spMkLst>
        </pc:spChg>
        <pc:spChg chg="mod">
          <ac:chgData name="Aria E Fiat" userId="d352dcc2-77e0-46ba-8182-897954ed3962" providerId="ADAL" clId="{56ED43F9-0E2E-0A4A-977A-8387EDA26E6B}" dt="2020-08-10T17:43:08.934" v="20573"/>
          <ac:spMkLst>
            <pc:docMk/>
            <pc:sldMk cId="1422830004" sldId="439"/>
            <ac:spMk id="14" creationId="{50715E07-6C5E-DF43-A647-BBDFD822D174}"/>
          </ac:spMkLst>
        </pc:spChg>
        <pc:spChg chg="mod">
          <ac:chgData name="Aria E Fiat" userId="d352dcc2-77e0-46ba-8182-897954ed3962" providerId="ADAL" clId="{56ED43F9-0E2E-0A4A-977A-8387EDA26E6B}" dt="2020-08-10T17:43:08.934" v="20573"/>
          <ac:spMkLst>
            <pc:docMk/>
            <pc:sldMk cId="1422830004" sldId="439"/>
            <ac:spMk id="15" creationId="{86447F1A-EEE0-BC49-BBB2-90767E562F2B}"/>
          </ac:spMkLst>
        </pc:spChg>
        <pc:spChg chg="mod">
          <ac:chgData name="Aria E Fiat" userId="d352dcc2-77e0-46ba-8182-897954ed3962" providerId="ADAL" clId="{56ED43F9-0E2E-0A4A-977A-8387EDA26E6B}" dt="2020-08-10T17:43:08.934" v="20573"/>
          <ac:spMkLst>
            <pc:docMk/>
            <pc:sldMk cId="1422830004" sldId="439"/>
            <ac:spMk id="16" creationId="{76B6F0F2-3E68-D64D-927D-0878A5CAD811}"/>
          </ac:spMkLst>
        </pc:spChg>
        <pc:spChg chg="mod">
          <ac:chgData name="Aria E Fiat" userId="d352dcc2-77e0-46ba-8182-897954ed3962" providerId="ADAL" clId="{56ED43F9-0E2E-0A4A-977A-8387EDA26E6B}" dt="2020-08-10T17:43:08.934" v="20573"/>
          <ac:spMkLst>
            <pc:docMk/>
            <pc:sldMk cId="1422830004" sldId="439"/>
            <ac:spMk id="17" creationId="{83054A92-E8EA-CF44-B9AA-7E3F6F23C6C7}"/>
          </ac:spMkLst>
        </pc:spChg>
        <pc:spChg chg="mod">
          <ac:chgData name="Aria E Fiat" userId="d352dcc2-77e0-46ba-8182-897954ed3962" providerId="ADAL" clId="{56ED43F9-0E2E-0A4A-977A-8387EDA26E6B}" dt="2020-08-10T17:43:08.934" v="20573"/>
          <ac:spMkLst>
            <pc:docMk/>
            <pc:sldMk cId="1422830004" sldId="439"/>
            <ac:spMk id="18" creationId="{8E170083-360E-D34A-A0BD-8DBD7377DD50}"/>
          </ac:spMkLst>
        </pc:spChg>
        <pc:spChg chg="mod">
          <ac:chgData name="Aria E Fiat" userId="d352dcc2-77e0-46ba-8182-897954ed3962" providerId="ADAL" clId="{56ED43F9-0E2E-0A4A-977A-8387EDA26E6B}" dt="2020-08-10T17:43:08.934" v="20573"/>
          <ac:spMkLst>
            <pc:docMk/>
            <pc:sldMk cId="1422830004" sldId="439"/>
            <ac:spMk id="19" creationId="{C2D1E183-228F-1C40-AB99-5FFF6082A5DC}"/>
          </ac:spMkLst>
        </pc:spChg>
        <pc:spChg chg="mod">
          <ac:chgData name="Aria E Fiat" userId="d352dcc2-77e0-46ba-8182-897954ed3962" providerId="ADAL" clId="{56ED43F9-0E2E-0A4A-977A-8387EDA26E6B}" dt="2020-08-10T17:43:08.934" v="20573"/>
          <ac:spMkLst>
            <pc:docMk/>
            <pc:sldMk cId="1422830004" sldId="439"/>
            <ac:spMk id="20" creationId="{BDA84936-FD2A-AD40-BD7B-5BA3A4341C5D}"/>
          </ac:spMkLst>
        </pc:spChg>
        <pc:spChg chg="mod">
          <ac:chgData name="Aria E Fiat" userId="d352dcc2-77e0-46ba-8182-897954ed3962" providerId="ADAL" clId="{56ED43F9-0E2E-0A4A-977A-8387EDA26E6B}" dt="2020-08-10T17:43:08.934" v="20573"/>
          <ac:spMkLst>
            <pc:docMk/>
            <pc:sldMk cId="1422830004" sldId="439"/>
            <ac:spMk id="21" creationId="{D05FEEE6-6494-5947-8922-08AE3E319333}"/>
          </ac:spMkLst>
        </pc:spChg>
        <pc:spChg chg="mod">
          <ac:chgData name="Aria E Fiat" userId="d352dcc2-77e0-46ba-8182-897954ed3962" providerId="ADAL" clId="{56ED43F9-0E2E-0A4A-977A-8387EDA26E6B}" dt="2020-08-10T17:43:08.934" v="20573"/>
          <ac:spMkLst>
            <pc:docMk/>
            <pc:sldMk cId="1422830004" sldId="439"/>
            <ac:spMk id="22" creationId="{585B2353-C7E5-354B-9FF9-715D7B1E39D3}"/>
          </ac:spMkLst>
        </pc:spChg>
        <pc:spChg chg="mod">
          <ac:chgData name="Aria E Fiat" userId="d352dcc2-77e0-46ba-8182-897954ed3962" providerId="ADAL" clId="{56ED43F9-0E2E-0A4A-977A-8387EDA26E6B}" dt="2020-08-10T17:43:08.934" v="20573"/>
          <ac:spMkLst>
            <pc:docMk/>
            <pc:sldMk cId="1422830004" sldId="439"/>
            <ac:spMk id="23" creationId="{68B94693-A331-5D42-9618-3EA075912D26}"/>
          </ac:spMkLst>
        </pc:spChg>
        <pc:spChg chg="mod">
          <ac:chgData name="Aria E Fiat" userId="d352dcc2-77e0-46ba-8182-897954ed3962" providerId="ADAL" clId="{56ED43F9-0E2E-0A4A-977A-8387EDA26E6B}" dt="2020-08-10T17:43:08.934" v="20573"/>
          <ac:spMkLst>
            <pc:docMk/>
            <pc:sldMk cId="1422830004" sldId="439"/>
            <ac:spMk id="24" creationId="{5E8AD1D8-9594-D246-AA9D-4A3120BB6E66}"/>
          </ac:spMkLst>
        </pc:spChg>
        <pc:grpChg chg="add mod">
          <ac:chgData name="Aria E Fiat" userId="d352dcc2-77e0-46ba-8182-897954ed3962" providerId="ADAL" clId="{56ED43F9-0E2E-0A4A-977A-8387EDA26E6B}" dt="2020-08-10T17:44:14.408" v="20585" actId="1076"/>
          <ac:grpSpMkLst>
            <pc:docMk/>
            <pc:sldMk cId="1422830004" sldId="439"/>
            <ac:grpSpMk id="7" creationId="{272B8C97-D168-F94D-893E-CE43AE4BC6C7}"/>
          </ac:grpSpMkLst>
        </pc:grpChg>
        <pc:picChg chg="del">
          <ac:chgData name="Aria E Fiat" userId="d352dcc2-77e0-46ba-8182-897954ed3962" providerId="ADAL" clId="{56ED43F9-0E2E-0A4A-977A-8387EDA26E6B}" dt="2020-08-10T17:43:08.229" v="20572" actId="478"/>
          <ac:picMkLst>
            <pc:docMk/>
            <pc:sldMk cId="1422830004" sldId="439"/>
            <ac:picMk id="4" creationId="{5A15D1CC-F71C-3143-920B-B8BC847B948B}"/>
          </ac:picMkLst>
        </pc:picChg>
      </pc:sldChg>
      <pc:sldChg chg="addSp delSp modSp add mod ord modNotesTx">
        <pc:chgData name="Aria E Fiat" userId="d352dcc2-77e0-46ba-8182-897954ed3962" providerId="ADAL" clId="{56ED43F9-0E2E-0A4A-977A-8387EDA26E6B}" dt="2020-08-10T18:33:41.196" v="22469"/>
        <pc:sldMkLst>
          <pc:docMk/>
          <pc:sldMk cId="1701445794" sldId="440"/>
        </pc:sldMkLst>
        <pc:spChg chg="del mod">
          <ac:chgData name="Aria E Fiat" userId="d352dcc2-77e0-46ba-8182-897954ed3962" providerId="ADAL" clId="{56ED43F9-0E2E-0A4A-977A-8387EDA26E6B}" dt="2020-08-10T18:25:04.264" v="22025" actId="478"/>
          <ac:spMkLst>
            <pc:docMk/>
            <pc:sldMk cId="1701445794" sldId="440"/>
            <ac:spMk id="2" creationId="{C24D92B1-D17A-49B9-B9AD-D37A48608CC3}"/>
          </ac:spMkLst>
        </pc:spChg>
        <pc:spChg chg="add mod">
          <ac:chgData name="Aria E Fiat" userId="d352dcc2-77e0-46ba-8182-897954ed3962" providerId="ADAL" clId="{56ED43F9-0E2E-0A4A-977A-8387EDA26E6B}" dt="2020-08-10T18:24:57.817" v="22023" actId="1076"/>
          <ac:spMkLst>
            <pc:docMk/>
            <pc:sldMk cId="1701445794" sldId="440"/>
            <ac:spMk id="3" creationId="{8DF4BE27-9AC2-B84E-8B61-53407245395A}"/>
          </ac:spMkLst>
        </pc:spChg>
        <pc:spChg chg="add del mod">
          <ac:chgData name="Aria E Fiat" userId="d352dcc2-77e0-46ba-8182-897954ed3962" providerId="ADAL" clId="{56ED43F9-0E2E-0A4A-977A-8387EDA26E6B}" dt="2020-08-10T18:25:06.976" v="22026" actId="478"/>
          <ac:spMkLst>
            <pc:docMk/>
            <pc:sldMk cId="1701445794" sldId="440"/>
            <ac:spMk id="5" creationId="{2EE0734B-EE2C-1E42-A687-43DEA460D7B7}"/>
          </ac:spMkLst>
        </pc:spChg>
        <pc:spChg chg="mod">
          <ac:chgData name="Aria E Fiat" userId="d352dcc2-77e0-46ba-8182-897954ed3962" providerId="ADAL" clId="{56ED43F9-0E2E-0A4A-977A-8387EDA26E6B}" dt="2020-08-10T18:24:57.817" v="22023" actId="1076"/>
          <ac:spMkLst>
            <pc:docMk/>
            <pc:sldMk cId="1701445794" sldId="440"/>
            <ac:spMk id="9" creationId="{5479A366-40F5-5F43-9010-F1AEDDE44B47}"/>
          </ac:spMkLst>
        </pc:spChg>
        <pc:spChg chg="del">
          <ac:chgData name="Aria E Fiat" userId="d352dcc2-77e0-46ba-8182-897954ed3962" providerId="ADAL" clId="{56ED43F9-0E2E-0A4A-977A-8387EDA26E6B}" dt="2020-08-10T18:24:03.966" v="22012" actId="478"/>
          <ac:spMkLst>
            <pc:docMk/>
            <pc:sldMk cId="1701445794" sldId="440"/>
            <ac:spMk id="10" creationId="{ECA44F76-D0B1-C843-9D0D-D32F15E514C2}"/>
          </ac:spMkLst>
        </pc:spChg>
        <pc:spChg chg="del">
          <ac:chgData name="Aria E Fiat" userId="d352dcc2-77e0-46ba-8182-897954ed3962" providerId="ADAL" clId="{56ED43F9-0E2E-0A4A-977A-8387EDA26E6B}" dt="2020-08-10T18:24:03.966" v="22012" actId="478"/>
          <ac:spMkLst>
            <pc:docMk/>
            <pc:sldMk cId="1701445794" sldId="440"/>
            <ac:spMk id="11" creationId="{7037D0EA-C692-4F40-B621-F4E68656FD00}"/>
          </ac:spMkLst>
        </pc:spChg>
        <pc:spChg chg="del">
          <ac:chgData name="Aria E Fiat" userId="d352dcc2-77e0-46ba-8182-897954ed3962" providerId="ADAL" clId="{56ED43F9-0E2E-0A4A-977A-8387EDA26E6B}" dt="2020-08-10T18:24:06.217" v="22013" actId="478"/>
          <ac:spMkLst>
            <pc:docMk/>
            <pc:sldMk cId="1701445794" sldId="440"/>
            <ac:spMk id="12" creationId="{94C38C24-D9BB-4F46-81AF-160E923150E4}"/>
          </ac:spMkLst>
        </pc:spChg>
        <pc:spChg chg="del">
          <ac:chgData name="Aria E Fiat" userId="d352dcc2-77e0-46ba-8182-897954ed3962" providerId="ADAL" clId="{56ED43F9-0E2E-0A4A-977A-8387EDA26E6B}" dt="2020-08-10T18:24:03.966" v="22012" actId="478"/>
          <ac:spMkLst>
            <pc:docMk/>
            <pc:sldMk cId="1701445794" sldId="440"/>
            <ac:spMk id="13" creationId="{A93A16E5-1BF7-5F4D-97F2-724530A6986E}"/>
          </ac:spMkLst>
        </pc:spChg>
        <pc:spChg chg="del">
          <ac:chgData name="Aria E Fiat" userId="d352dcc2-77e0-46ba-8182-897954ed3962" providerId="ADAL" clId="{56ED43F9-0E2E-0A4A-977A-8387EDA26E6B}" dt="2020-08-10T18:24:03.966" v="22012" actId="478"/>
          <ac:spMkLst>
            <pc:docMk/>
            <pc:sldMk cId="1701445794" sldId="440"/>
            <ac:spMk id="15" creationId="{856D9FCC-F086-A848-AEC4-950C75ABC8EC}"/>
          </ac:spMkLst>
        </pc:spChg>
        <pc:spChg chg="add mod">
          <ac:chgData name="Aria E Fiat" userId="d352dcc2-77e0-46ba-8182-897954ed3962" providerId="ADAL" clId="{56ED43F9-0E2E-0A4A-977A-8387EDA26E6B}" dt="2020-08-10T18:25:54.700" v="22184" actId="20577"/>
          <ac:spMkLst>
            <pc:docMk/>
            <pc:sldMk cId="1701445794" sldId="440"/>
            <ac:spMk id="17" creationId="{9C8D89FC-02A2-C84A-AAFA-074C98819D14}"/>
          </ac:spMkLst>
        </pc:spChg>
        <pc:spChg chg="del">
          <ac:chgData name="Aria E Fiat" userId="d352dcc2-77e0-46ba-8182-897954ed3962" providerId="ADAL" clId="{56ED43F9-0E2E-0A4A-977A-8387EDA26E6B}" dt="2020-08-10T18:25:09.117" v="22027" actId="478"/>
          <ac:spMkLst>
            <pc:docMk/>
            <pc:sldMk cId="1701445794" sldId="440"/>
            <ac:spMk id="18" creationId="{A92EF5E7-45B1-7E4F-BAD4-EC2458E26275}"/>
          </ac:spMkLst>
        </pc:spChg>
        <pc:spChg chg="add mod">
          <ac:chgData name="Aria E Fiat" userId="d352dcc2-77e0-46ba-8182-897954ed3962" providerId="ADAL" clId="{56ED43F9-0E2E-0A4A-977A-8387EDA26E6B}" dt="2020-08-10T18:25:31.270" v="22066" actId="1076"/>
          <ac:spMkLst>
            <pc:docMk/>
            <pc:sldMk cId="1701445794" sldId="440"/>
            <ac:spMk id="22" creationId="{04FD4EC8-4DE4-C548-BB09-D03F4C8F92C7}"/>
          </ac:spMkLst>
        </pc:spChg>
        <pc:spChg chg="add mod">
          <ac:chgData name="Aria E Fiat" userId="d352dcc2-77e0-46ba-8182-897954ed3962" providerId="ADAL" clId="{56ED43F9-0E2E-0A4A-977A-8387EDA26E6B}" dt="2020-08-10T18:26:39.821" v="22305" actId="1035"/>
          <ac:spMkLst>
            <pc:docMk/>
            <pc:sldMk cId="1701445794" sldId="440"/>
            <ac:spMk id="23" creationId="{536099AC-3521-CC46-B7D5-005EA55D40F3}"/>
          </ac:spMkLst>
        </pc:spChg>
        <pc:spChg chg="add mod">
          <ac:chgData name="Aria E Fiat" userId="d352dcc2-77e0-46ba-8182-897954ed3962" providerId="ADAL" clId="{56ED43F9-0E2E-0A4A-977A-8387EDA26E6B}" dt="2020-08-10T18:26:07.677" v="22217" actId="1076"/>
          <ac:spMkLst>
            <pc:docMk/>
            <pc:sldMk cId="1701445794" sldId="440"/>
            <ac:spMk id="25" creationId="{BD11FDE5-0CA2-1048-8D83-7E6380A93F3E}"/>
          </ac:spMkLst>
        </pc:spChg>
        <pc:spChg chg="add mod">
          <ac:chgData name="Aria E Fiat" userId="d352dcc2-77e0-46ba-8182-897954ed3962" providerId="ADAL" clId="{56ED43F9-0E2E-0A4A-977A-8387EDA26E6B}" dt="2020-08-10T18:24:57.817" v="22023" actId="1076"/>
          <ac:spMkLst>
            <pc:docMk/>
            <pc:sldMk cId="1701445794" sldId="440"/>
            <ac:spMk id="27" creationId="{9B7124D6-8BD2-B54C-928F-6A933B2150B6}"/>
          </ac:spMkLst>
        </pc:spChg>
        <pc:spChg chg="add mod">
          <ac:chgData name="Aria E Fiat" userId="d352dcc2-77e0-46ba-8182-897954ed3962" providerId="ADAL" clId="{56ED43F9-0E2E-0A4A-977A-8387EDA26E6B}" dt="2020-08-10T18:26:59.721" v="22332" actId="1076"/>
          <ac:spMkLst>
            <pc:docMk/>
            <pc:sldMk cId="1701445794" sldId="440"/>
            <ac:spMk id="30" creationId="{CAB62E7C-CC6B-9947-8CE0-2D8D3B215CDF}"/>
          </ac:spMkLst>
        </pc:spChg>
        <pc:spChg chg="add mod">
          <ac:chgData name="Aria E Fiat" userId="d352dcc2-77e0-46ba-8182-897954ed3962" providerId="ADAL" clId="{56ED43F9-0E2E-0A4A-977A-8387EDA26E6B}" dt="2020-08-10T18:24:57.817" v="22023" actId="1076"/>
          <ac:spMkLst>
            <pc:docMk/>
            <pc:sldMk cId="1701445794" sldId="440"/>
            <ac:spMk id="31" creationId="{C2F63EEE-E76E-B245-8043-246240CC2F6B}"/>
          </ac:spMkLst>
        </pc:spChg>
        <pc:spChg chg="add mod">
          <ac:chgData name="Aria E Fiat" userId="d352dcc2-77e0-46ba-8182-897954ed3962" providerId="ADAL" clId="{56ED43F9-0E2E-0A4A-977A-8387EDA26E6B}" dt="2020-08-10T18:24:57.817" v="22023" actId="1076"/>
          <ac:spMkLst>
            <pc:docMk/>
            <pc:sldMk cId="1701445794" sldId="440"/>
            <ac:spMk id="34" creationId="{C8AAFFDB-08B4-9546-BC47-18B15B95BBAF}"/>
          </ac:spMkLst>
        </pc:spChg>
        <pc:spChg chg="add mod">
          <ac:chgData name="Aria E Fiat" userId="d352dcc2-77e0-46ba-8182-897954ed3962" providerId="ADAL" clId="{56ED43F9-0E2E-0A4A-977A-8387EDA26E6B}" dt="2020-08-10T18:24:57.817" v="22023" actId="1076"/>
          <ac:spMkLst>
            <pc:docMk/>
            <pc:sldMk cId="1701445794" sldId="440"/>
            <ac:spMk id="35" creationId="{69FEC770-11F2-C143-847A-306B27E81C92}"/>
          </ac:spMkLst>
        </pc:spChg>
        <pc:spChg chg="add mod">
          <ac:chgData name="Aria E Fiat" userId="d352dcc2-77e0-46ba-8182-897954ed3962" providerId="ADAL" clId="{56ED43F9-0E2E-0A4A-977A-8387EDA26E6B}" dt="2020-08-10T18:24:57.817" v="22023" actId="1076"/>
          <ac:spMkLst>
            <pc:docMk/>
            <pc:sldMk cId="1701445794" sldId="440"/>
            <ac:spMk id="37" creationId="{EF66B617-FC6D-D247-82B6-7AF7CFEC851B}"/>
          </ac:spMkLst>
        </pc:spChg>
        <pc:picChg chg="mod">
          <ac:chgData name="Aria E Fiat" userId="d352dcc2-77e0-46ba-8182-897954ed3962" providerId="ADAL" clId="{56ED43F9-0E2E-0A4A-977A-8387EDA26E6B}" dt="2020-08-10T18:24:57.817" v="22023" actId="1076"/>
          <ac:picMkLst>
            <pc:docMk/>
            <pc:sldMk cId="1701445794" sldId="440"/>
            <ac:picMk id="14" creationId="{61793FF6-94F2-4B4F-8980-CA8380D113A6}"/>
          </ac:picMkLst>
        </pc:picChg>
        <pc:picChg chg="del">
          <ac:chgData name="Aria E Fiat" userId="d352dcc2-77e0-46ba-8182-897954ed3962" providerId="ADAL" clId="{56ED43F9-0E2E-0A4A-977A-8387EDA26E6B}" dt="2020-08-10T18:24:03.966" v="22012" actId="478"/>
          <ac:picMkLst>
            <pc:docMk/>
            <pc:sldMk cId="1701445794" sldId="440"/>
            <ac:picMk id="19" creationId="{198F67AE-86C7-DF42-A2CE-BD801F561B35}"/>
          </ac:picMkLst>
        </pc:picChg>
        <pc:picChg chg="add mod">
          <ac:chgData name="Aria E Fiat" userId="d352dcc2-77e0-46ba-8182-897954ed3962" providerId="ADAL" clId="{56ED43F9-0E2E-0A4A-977A-8387EDA26E6B}" dt="2020-08-10T18:24:57.817" v="22023" actId="1076"/>
          <ac:picMkLst>
            <pc:docMk/>
            <pc:sldMk cId="1701445794" sldId="440"/>
            <ac:picMk id="20" creationId="{0A05C476-3198-4B44-9E53-489482520D0B}"/>
          </ac:picMkLst>
        </pc:picChg>
        <pc:picChg chg="del">
          <ac:chgData name="Aria E Fiat" userId="d352dcc2-77e0-46ba-8182-897954ed3962" providerId="ADAL" clId="{56ED43F9-0E2E-0A4A-977A-8387EDA26E6B}" dt="2020-08-10T18:24:03.966" v="22012" actId="478"/>
          <ac:picMkLst>
            <pc:docMk/>
            <pc:sldMk cId="1701445794" sldId="440"/>
            <ac:picMk id="21" creationId="{54C469AC-DD9E-8442-8983-A4989F0B2C5C}"/>
          </ac:picMkLst>
        </pc:picChg>
        <pc:picChg chg="add mod">
          <ac:chgData name="Aria E Fiat" userId="d352dcc2-77e0-46ba-8182-897954ed3962" providerId="ADAL" clId="{56ED43F9-0E2E-0A4A-977A-8387EDA26E6B}" dt="2020-08-10T18:24:57.817" v="22023" actId="1076"/>
          <ac:picMkLst>
            <pc:docMk/>
            <pc:sldMk cId="1701445794" sldId="440"/>
            <ac:picMk id="24" creationId="{E6D1055E-70B1-1043-8D95-607857395025}"/>
          </ac:picMkLst>
        </pc:picChg>
        <pc:picChg chg="del">
          <ac:chgData name="Aria E Fiat" userId="d352dcc2-77e0-46ba-8182-897954ed3962" providerId="ADAL" clId="{56ED43F9-0E2E-0A4A-977A-8387EDA26E6B}" dt="2020-08-10T18:24:03.966" v="22012" actId="478"/>
          <ac:picMkLst>
            <pc:docMk/>
            <pc:sldMk cId="1701445794" sldId="440"/>
            <ac:picMk id="26" creationId="{9C2A8B23-1EF9-574F-A29C-F6A6D4556974}"/>
          </ac:picMkLst>
        </pc:picChg>
        <pc:picChg chg="del">
          <ac:chgData name="Aria E Fiat" userId="d352dcc2-77e0-46ba-8182-897954ed3962" providerId="ADAL" clId="{56ED43F9-0E2E-0A4A-977A-8387EDA26E6B}" dt="2020-08-10T18:24:03.966" v="22012" actId="478"/>
          <ac:picMkLst>
            <pc:docMk/>
            <pc:sldMk cId="1701445794" sldId="440"/>
            <ac:picMk id="28" creationId="{A0D3C1CC-148C-BC4F-87CA-7B835011E624}"/>
          </ac:picMkLst>
        </pc:picChg>
        <pc:picChg chg="add mod">
          <ac:chgData name="Aria E Fiat" userId="d352dcc2-77e0-46ba-8182-897954ed3962" providerId="ADAL" clId="{56ED43F9-0E2E-0A4A-977A-8387EDA26E6B}" dt="2020-08-10T18:24:57.817" v="22023" actId="1076"/>
          <ac:picMkLst>
            <pc:docMk/>
            <pc:sldMk cId="1701445794" sldId="440"/>
            <ac:picMk id="29" creationId="{65358326-5840-814E-A990-2901758E446F}"/>
          </ac:picMkLst>
        </pc:picChg>
        <pc:picChg chg="del">
          <ac:chgData name="Aria E Fiat" userId="d352dcc2-77e0-46ba-8182-897954ed3962" providerId="ADAL" clId="{56ED43F9-0E2E-0A4A-977A-8387EDA26E6B}" dt="2020-08-10T18:24:06.217" v="22013" actId="478"/>
          <ac:picMkLst>
            <pc:docMk/>
            <pc:sldMk cId="1701445794" sldId="440"/>
            <ac:picMk id="32" creationId="{07F37753-4724-BF43-8BA0-F92C23147D04}"/>
          </ac:picMkLst>
        </pc:picChg>
        <pc:picChg chg="add mod">
          <ac:chgData name="Aria E Fiat" userId="d352dcc2-77e0-46ba-8182-897954ed3962" providerId="ADAL" clId="{56ED43F9-0E2E-0A4A-977A-8387EDA26E6B}" dt="2020-08-10T18:24:57.817" v="22023" actId="1076"/>
          <ac:picMkLst>
            <pc:docMk/>
            <pc:sldMk cId="1701445794" sldId="440"/>
            <ac:picMk id="33" creationId="{CE059F3D-32B5-7C4D-BDDD-351F83E70552}"/>
          </ac:picMkLst>
        </pc:picChg>
        <pc:picChg chg="add mod">
          <ac:chgData name="Aria E Fiat" userId="d352dcc2-77e0-46ba-8182-897954ed3962" providerId="ADAL" clId="{56ED43F9-0E2E-0A4A-977A-8387EDA26E6B}" dt="2020-08-10T18:24:57.817" v="22023" actId="1076"/>
          <ac:picMkLst>
            <pc:docMk/>
            <pc:sldMk cId="1701445794" sldId="440"/>
            <ac:picMk id="36" creationId="{D3664034-7802-2E40-AF5B-0B8D45B3C55F}"/>
          </ac:picMkLst>
        </pc:picChg>
        <pc:picChg chg="add mod">
          <ac:chgData name="Aria E Fiat" userId="d352dcc2-77e0-46ba-8182-897954ed3962" providerId="ADAL" clId="{56ED43F9-0E2E-0A4A-977A-8387EDA26E6B}" dt="2020-08-10T18:27:22.472" v="22336" actId="1076"/>
          <ac:picMkLst>
            <pc:docMk/>
            <pc:sldMk cId="1701445794" sldId="440"/>
            <ac:picMk id="38" creationId="{3AB55B97-9DD0-CD4B-8D41-28AFBA111557}"/>
          </ac:picMkLst>
        </pc:picChg>
      </pc:sldChg>
      <pc:sldChg chg="add del setBg modNotes">
        <pc:chgData name="Aria E Fiat" userId="d352dcc2-77e0-46ba-8182-897954ed3962" providerId="ADAL" clId="{56ED43F9-0E2E-0A4A-977A-8387EDA26E6B}" dt="2020-08-09T13:47:02.960" v="27" actId="2696"/>
        <pc:sldMkLst>
          <pc:docMk/>
          <pc:sldMk cId="1705053163" sldId="1879"/>
        </pc:sldMkLst>
      </pc:sldChg>
      <pc:sldMasterChg chg="addSp modSp mod setBg delSldLayout modSldLayout">
        <pc:chgData name="Aria E Fiat" userId="d352dcc2-77e0-46ba-8182-897954ed3962" providerId="ADAL" clId="{56ED43F9-0E2E-0A4A-977A-8387EDA26E6B}" dt="2020-08-10T17:44:19.650" v="20587" actId="2696"/>
        <pc:sldMasterMkLst>
          <pc:docMk/>
          <pc:sldMasterMk cId="2256480700" sldId="2147483705"/>
        </pc:sldMasterMkLst>
        <pc:spChg chg="mod">
          <ac:chgData name="Aria E Fiat" userId="d352dcc2-77e0-46ba-8182-897954ed3962" providerId="ADAL" clId="{56ED43F9-0E2E-0A4A-977A-8387EDA26E6B}" dt="2020-08-09T14:02:31.893" v="167" actId="113"/>
          <ac:spMkLst>
            <pc:docMk/>
            <pc:sldMasterMk cId="2256480700" sldId="2147483705"/>
            <ac:spMk id="2" creationId="{B9BA55D5-3E97-C047-9000-D96FBC9063F9}"/>
          </ac:spMkLst>
        </pc:spChg>
        <pc:spChg chg="mod">
          <ac:chgData name="Aria E Fiat" userId="d352dcc2-77e0-46ba-8182-897954ed3962" providerId="ADAL" clId="{56ED43F9-0E2E-0A4A-977A-8387EDA26E6B}" dt="2020-08-09T14:03:46.147" v="168" actId="207"/>
          <ac:spMkLst>
            <pc:docMk/>
            <pc:sldMasterMk cId="2256480700" sldId="2147483705"/>
            <ac:spMk id="3" creationId="{9A3E33A2-C5FC-1F4B-9F48-1D62815CB190}"/>
          </ac:spMkLst>
        </pc:spChg>
        <pc:spChg chg="mod">
          <ac:chgData name="Aria E Fiat" userId="d352dcc2-77e0-46ba-8182-897954ed3962" providerId="ADAL" clId="{56ED43F9-0E2E-0A4A-977A-8387EDA26E6B}" dt="2020-08-09T13:56:13.186" v="108"/>
          <ac:spMkLst>
            <pc:docMk/>
            <pc:sldMasterMk cId="2256480700" sldId="2147483705"/>
            <ac:spMk id="5" creationId="{F91B2DF0-8509-E94B-9E39-D12A52CD5DB7}"/>
          </ac:spMkLst>
        </pc:spChg>
        <pc:picChg chg="add mod">
          <ac:chgData name="Aria E Fiat" userId="d352dcc2-77e0-46ba-8182-897954ed3962" providerId="ADAL" clId="{56ED43F9-0E2E-0A4A-977A-8387EDA26E6B}" dt="2020-08-09T13:54:37.093" v="94" actId="1076"/>
          <ac:picMkLst>
            <pc:docMk/>
            <pc:sldMasterMk cId="2256480700" sldId="2147483705"/>
            <ac:picMk id="7" creationId="{C926B7FF-F36E-C441-9ACE-6381D4730C72}"/>
          </ac:picMkLst>
        </pc:picChg>
        <pc:picChg chg="add mod">
          <ac:chgData name="Aria E Fiat" userId="d352dcc2-77e0-46ba-8182-897954ed3962" providerId="ADAL" clId="{56ED43F9-0E2E-0A4A-977A-8387EDA26E6B}" dt="2020-08-09T13:56:42.128" v="111" actId="14100"/>
          <ac:picMkLst>
            <pc:docMk/>
            <pc:sldMasterMk cId="2256480700" sldId="2147483705"/>
            <ac:picMk id="8" creationId="{46E175D0-08D9-DA42-AFE4-2908A9755F98}"/>
          </ac:picMkLst>
        </pc:picChg>
        <pc:sldLayoutChg chg="del">
          <pc:chgData name="Aria E Fiat" userId="d352dcc2-77e0-46ba-8182-897954ed3962" providerId="ADAL" clId="{56ED43F9-0E2E-0A4A-977A-8387EDA26E6B}" dt="2020-08-09T13:55:52.727" v="105" actId="2696"/>
          <pc:sldLayoutMkLst>
            <pc:docMk/>
            <pc:sldMasterMk cId="2256480700" sldId="2147483705"/>
            <pc:sldLayoutMk cId="4053494520" sldId="2147483704"/>
          </pc:sldLayoutMkLst>
        </pc:sldLayoutChg>
        <pc:sldLayoutChg chg="modSp setBg">
          <pc:chgData name="Aria E Fiat" userId="d352dcc2-77e0-46ba-8182-897954ed3962" providerId="ADAL" clId="{56ED43F9-0E2E-0A4A-977A-8387EDA26E6B}" dt="2020-08-09T14:03:58.155" v="169"/>
          <pc:sldLayoutMkLst>
            <pc:docMk/>
            <pc:sldMasterMk cId="2256480700" sldId="2147483705"/>
            <pc:sldLayoutMk cId="3441561186" sldId="2147483706"/>
          </pc:sldLayoutMkLst>
          <pc:spChg chg="mod">
            <ac:chgData name="Aria E Fiat" userId="d352dcc2-77e0-46ba-8182-897954ed3962" providerId="ADAL" clId="{56ED43F9-0E2E-0A4A-977A-8387EDA26E6B}" dt="2020-08-09T13:56:09.010" v="107"/>
            <ac:spMkLst>
              <pc:docMk/>
              <pc:sldMasterMk cId="2256480700" sldId="2147483705"/>
              <pc:sldLayoutMk cId="3441561186" sldId="2147483706"/>
              <ac:spMk id="5" creationId="{17052BE0-CE85-7442-91C7-2C40C5BE9F2F}"/>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432860496" sldId="2147483707"/>
          </pc:sldLayoutMkLst>
          <pc:spChg chg="mod">
            <ac:chgData name="Aria E Fiat" userId="d352dcc2-77e0-46ba-8182-897954ed3962" providerId="ADAL" clId="{56ED43F9-0E2E-0A4A-977A-8387EDA26E6B}" dt="2020-08-09T13:55:13.966" v="96"/>
            <ac:spMkLst>
              <pc:docMk/>
              <pc:sldMasterMk cId="2256480700" sldId="2147483705"/>
              <pc:sldLayoutMk cId="1432860496" sldId="2147483707"/>
              <ac:spMk id="5" creationId="{7C7015DF-BA5A-FE4E-BEF8-AA3FBBB6FAFD}"/>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572813492" sldId="2147483708"/>
          </pc:sldLayoutMkLst>
          <pc:spChg chg="mod">
            <ac:chgData name="Aria E Fiat" userId="d352dcc2-77e0-46ba-8182-897954ed3962" providerId="ADAL" clId="{56ED43F9-0E2E-0A4A-977A-8387EDA26E6B}" dt="2020-08-09T13:55:58.782" v="106"/>
            <ac:spMkLst>
              <pc:docMk/>
              <pc:sldMasterMk cId="2256480700" sldId="2147483705"/>
              <pc:sldLayoutMk cId="1572813492" sldId="2147483708"/>
              <ac:spMk id="5" creationId="{647DCCBB-049B-FD46-BCA6-A46BE8890258}"/>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691609336" sldId="2147483709"/>
          </pc:sldLayoutMkLst>
          <pc:spChg chg="mod">
            <ac:chgData name="Aria E Fiat" userId="d352dcc2-77e0-46ba-8182-897954ed3962" providerId="ADAL" clId="{56ED43F9-0E2E-0A4A-977A-8387EDA26E6B}" dt="2020-08-09T13:55:22.491" v="97"/>
            <ac:spMkLst>
              <pc:docMk/>
              <pc:sldMasterMk cId="2256480700" sldId="2147483705"/>
              <pc:sldLayoutMk cId="3691609336" sldId="2147483709"/>
              <ac:spMk id="6" creationId="{61836AA1-A1C1-2248-8508-4773C58B3109}"/>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649850789" sldId="2147483710"/>
          </pc:sldLayoutMkLst>
          <pc:spChg chg="mod">
            <ac:chgData name="Aria E Fiat" userId="d352dcc2-77e0-46ba-8182-897954ed3962" providerId="ADAL" clId="{56ED43F9-0E2E-0A4A-977A-8387EDA26E6B}" dt="2020-08-09T13:55:27.136" v="98"/>
            <ac:spMkLst>
              <pc:docMk/>
              <pc:sldMasterMk cId="2256480700" sldId="2147483705"/>
              <pc:sldLayoutMk cId="649850789" sldId="2147483710"/>
              <ac:spMk id="8" creationId="{C4EA76CE-97DB-5643-8C28-477A5572D9F5}"/>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105873741" sldId="2147483711"/>
          </pc:sldLayoutMkLst>
          <pc:spChg chg="mod">
            <ac:chgData name="Aria E Fiat" userId="d352dcc2-77e0-46ba-8182-897954ed3962" providerId="ADAL" clId="{56ED43F9-0E2E-0A4A-977A-8387EDA26E6B}" dt="2020-08-09T13:55:31.147" v="99"/>
            <ac:spMkLst>
              <pc:docMk/>
              <pc:sldMasterMk cId="2256480700" sldId="2147483705"/>
              <pc:sldLayoutMk cId="3105873741" sldId="2147483711"/>
              <ac:spMk id="4" creationId="{107AF234-E9F1-A44F-93D9-E06A3B044AD0}"/>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85061815" sldId="2147483712"/>
          </pc:sldLayoutMkLst>
          <pc:spChg chg="mod">
            <ac:chgData name="Aria E Fiat" userId="d352dcc2-77e0-46ba-8182-897954ed3962" providerId="ADAL" clId="{56ED43F9-0E2E-0A4A-977A-8387EDA26E6B}" dt="2020-08-09T13:55:33.593" v="100"/>
            <ac:spMkLst>
              <pc:docMk/>
              <pc:sldMasterMk cId="2256480700" sldId="2147483705"/>
              <pc:sldLayoutMk cId="3885061815" sldId="2147483712"/>
              <ac:spMk id="3" creationId="{277560CA-CBF0-E440-828A-ECA3D59B099C}"/>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75295588" sldId="2147483713"/>
          </pc:sldLayoutMkLst>
          <pc:spChg chg="mod">
            <ac:chgData name="Aria E Fiat" userId="d352dcc2-77e0-46ba-8182-897954ed3962" providerId="ADAL" clId="{56ED43F9-0E2E-0A4A-977A-8387EDA26E6B}" dt="2020-08-09T13:55:36.385" v="101"/>
            <ac:spMkLst>
              <pc:docMk/>
              <pc:sldMasterMk cId="2256480700" sldId="2147483705"/>
              <pc:sldLayoutMk cId="375295588" sldId="2147483713"/>
              <ac:spMk id="6" creationId="{4B997320-420C-924C-8EC3-56B3CDBD6E57}"/>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3845343822" sldId="2147483714"/>
          </pc:sldLayoutMkLst>
          <pc:spChg chg="mod">
            <ac:chgData name="Aria E Fiat" userId="d352dcc2-77e0-46ba-8182-897954ed3962" providerId="ADAL" clId="{56ED43F9-0E2E-0A4A-977A-8387EDA26E6B}" dt="2020-08-09T13:55:39.867" v="102"/>
            <ac:spMkLst>
              <pc:docMk/>
              <pc:sldMasterMk cId="2256480700" sldId="2147483705"/>
              <pc:sldLayoutMk cId="3845343822" sldId="2147483714"/>
              <ac:spMk id="6" creationId="{12B276B3-01C1-7740-AE79-62C0934FD06A}"/>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982442333" sldId="2147483715"/>
          </pc:sldLayoutMkLst>
          <pc:spChg chg="mod">
            <ac:chgData name="Aria E Fiat" userId="d352dcc2-77e0-46ba-8182-897954ed3962" providerId="ADAL" clId="{56ED43F9-0E2E-0A4A-977A-8387EDA26E6B}" dt="2020-08-09T13:55:42.957" v="103"/>
            <ac:spMkLst>
              <pc:docMk/>
              <pc:sldMasterMk cId="2256480700" sldId="2147483705"/>
              <pc:sldLayoutMk cId="1982442333" sldId="2147483715"/>
              <ac:spMk id="5" creationId="{6EA82A01-9BDD-364A-95FB-98AB698D3E6E}"/>
            </ac:spMkLst>
          </pc:spChg>
        </pc:sldLayoutChg>
        <pc:sldLayoutChg chg="modSp setBg">
          <pc:chgData name="Aria E Fiat" userId="d352dcc2-77e0-46ba-8182-897954ed3962" providerId="ADAL" clId="{56ED43F9-0E2E-0A4A-977A-8387EDA26E6B}" dt="2020-08-09T14:03:58.155" v="169"/>
          <pc:sldLayoutMkLst>
            <pc:docMk/>
            <pc:sldMasterMk cId="2256480700" sldId="2147483705"/>
            <pc:sldLayoutMk cId="1787184166" sldId="2147483716"/>
          </pc:sldLayoutMkLst>
          <pc:spChg chg="mod">
            <ac:chgData name="Aria E Fiat" userId="d352dcc2-77e0-46ba-8182-897954ed3962" providerId="ADAL" clId="{56ED43F9-0E2E-0A4A-977A-8387EDA26E6B}" dt="2020-08-09T13:55:45.541" v="104"/>
            <ac:spMkLst>
              <pc:docMk/>
              <pc:sldMasterMk cId="2256480700" sldId="2147483705"/>
              <pc:sldLayoutMk cId="1787184166" sldId="2147483716"/>
              <ac:spMk id="5" creationId="{60935EB2-D4D5-8547-8193-D37C06B45746}"/>
            </ac:spMkLst>
          </pc:spChg>
        </pc:sldLayoutChg>
        <pc:sldLayoutChg chg="del">
          <pc:chgData name="Aria E Fiat" userId="d352dcc2-77e0-46ba-8182-897954ed3962" providerId="ADAL" clId="{56ED43F9-0E2E-0A4A-977A-8387EDA26E6B}" dt="2020-08-10T00:48:00.699" v="6303" actId="2696"/>
          <pc:sldLayoutMkLst>
            <pc:docMk/>
            <pc:sldMasterMk cId="2256480700" sldId="2147483705"/>
            <pc:sldLayoutMk cId="1209082185" sldId="2147483717"/>
          </pc:sldLayoutMkLst>
        </pc:sldLayoutChg>
        <pc:sldLayoutChg chg="del">
          <pc:chgData name="Aria E Fiat" userId="d352dcc2-77e0-46ba-8182-897954ed3962" providerId="ADAL" clId="{56ED43F9-0E2E-0A4A-977A-8387EDA26E6B}" dt="2020-08-10T17:44:19.650" v="20587" actId="2696"/>
          <pc:sldLayoutMkLst>
            <pc:docMk/>
            <pc:sldMasterMk cId="2256480700" sldId="2147483705"/>
            <pc:sldLayoutMk cId="2216230988" sldId="2147483717"/>
          </pc:sldLayoutMkLst>
        </pc:sldLayoutChg>
        <pc:sldLayoutChg chg="del">
          <pc:chgData name="Aria E Fiat" userId="d352dcc2-77e0-46ba-8182-897954ed3962" providerId="ADAL" clId="{56ED43F9-0E2E-0A4A-977A-8387EDA26E6B}" dt="2020-08-10T16:18:12.542" v="19044" actId="2696"/>
          <pc:sldLayoutMkLst>
            <pc:docMk/>
            <pc:sldMasterMk cId="2256480700" sldId="2147483705"/>
            <pc:sldLayoutMk cId="2667537175" sldId="2147483717"/>
          </pc:sldLayoutMkLst>
        </pc:sldLayoutChg>
        <pc:sldLayoutChg chg="del">
          <pc:chgData name="Aria E Fiat" userId="d352dcc2-77e0-46ba-8182-897954ed3962" providerId="ADAL" clId="{56ED43F9-0E2E-0A4A-977A-8387EDA26E6B}" dt="2020-08-09T13:47:04.286" v="29" actId="2696"/>
          <pc:sldLayoutMkLst>
            <pc:docMk/>
            <pc:sldMasterMk cId="2256480700" sldId="2147483705"/>
            <pc:sldLayoutMk cId="3334625726" sldId="2147483717"/>
          </pc:sldLayoutMkLst>
        </pc:sldLayoutChg>
      </pc:sldMasterChg>
    </pc:docChg>
  </pc:docChgLst>
  <pc:docChgLst>
    <pc:chgData name="Erika Franta Bretscher" clId="Web-{576EDC1C-7A40-4CCC-93E7-7A60CBC7A449}"/>
    <pc:docChg chg="modSld">
      <pc:chgData name="Erika Franta Bretscher" userId="" providerId="" clId="Web-{576EDC1C-7A40-4CCC-93E7-7A60CBC7A449}" dt="2021-03-11T21:42:54.024" v="24" actId="20577"/>
      <pc:docMkLst>
        <pc:docMk/>
      </pc:docMkLst>
      <pc:sldChg chg="modSp">
        <pc:chgData name="Erika Franta Bretscher" userId="" providerId="" clId="Web-{576EDC1C-7A40-4CCC-93E7-7A60CBC7A449}" dt="2021-03-11T19:15:15.408" v="15" actId="20577"/>
        <pc:sldMkLst>
          <pc:docMk/>
          <pc:sldMk cId="951640500" sldId="376"/>
        </pc:sldMkLst>
        <pc:spChg chg="mod">
          <ac:chgData name="Erika Franta Bretscher" userId="" providerId="" clId="Web-{576EDC1C-7A40-4CCC-93E7-7A60CBC7A449}" dt="2021-03-11T19:15:15.408" v="15" actId="20577"/>
          <ac:spMkLst>
            <pc:docMk/>
            <pc:sldMk cId="951640500" sldId="376"/>
            <ac:spMk id="6" creationId="{9D02CF2E-B22C-DD4A-8F82-DC324C3E0E5E}"/>
          </ac:spMkLst>
        </pc:spChg>
      </pc:sldChg>
      <pc:sldChg chg="modSp">
        <pc:chgData name="Erika Franta Bretscher" userId="" providerId="" clId="Web-{576EDC1C-7A40-4CCC-93E7-7A60CBC7A449}" dt="2021-03-11T21:42:44.321" v="20" actId="20577"/>
        <pc:sldMkLst>
          <pc:docMk/>
          <pc:sldMk cId="2252386296" sldId="546"/>
        </pc:sldMkLst>
        <pc:spChg chg="mod">
          <ac:chgData name="Erika Franta Bretscher" userId="" providerId="" clId="Web-{576EDC1C-7A40-4CCC-93E7-7A60CBC7A449}" dt="2021-03-11T21:42:44.321" v="20" actId="20577"/>
          <ac:spMkLst>
            <pc:docMk/>
            <pc:sldMk cId="2252386296" sldId="546"/>
            <ac:spMk id="16" creationId="{B3F53F79-3107-F143-BDD3-0211ACB77C47}"/>
          </ac:spMkLst>
        </pc:spChg>
      </pc:sldChg>
      <pc:sldChg chg="addSp delSp modSp">
        <pc:chgData name="Erika Franta Bretscher" userId="" providerId="" clId="Web-{576EDC1C-7A40-4CCC-93E7-7A60CBC7A449}" dt="2021-03-11T21:42:54.024" v="24" actId="20577"/>
        <pc:sldMkLst>
          <pc:docMk/>
          <pc:sldMk cId="1698422538" sldId="557"/>
        </pc:sldMkLst>
        <pc:spChg chg="add del mod">
          <ac:chgData name="Erika Franta Bretscher" userId="" providerId="" clId="Web-{576EDC1C-7A40-4CCC-93E7-7A60CBC7A449}" dt="2021-03-11T21:42:50.524" v="22"/>
          <ac:spMkLst>
            <pc:docMk/>
            <pc:sldMk cId="1698422538" sldId="557"/>
            <ac:spMk id="5" creationId="{2FD602A1-AE05-45B2-885B-915EFFD19CFE}"/>
          </ac:spMkLst>
        </pc:spChg>
        <pc:spChg chg="mod">
          <ac:chgData name="Erika Franta Bretscher" userId="" providerId="" clId="Web-{576EDC1C-7A40-4CCC-93E7-7A60CBC7A449}" dt="2021-03-11T21:42:54.024" v="24" actId="20577"/>
          <ac:spMkLst>
            <pc:docMk/>
            <pc:sldMk cId="1698422538" sldId="557"/>
            <ac:spMk id="16" creationId="{B3F53F79-3107-F143-BDD3-0211ACB77C47}"/>
          </ac:spMkLst>
        </pc:spChg>
        <pc:picChg chg="del">
          <ac:chgData name="Erika Franta Bretscher" userId="" providerId="" clId="Web-{576EDC1C-7A40-4CCC-93E7-7A60CBC7A449}" dt="2021-03-11T21:42:46.899" v="21"/>
          <ac:picMkLst>
            <pc:docMk/>
            <pc:sldMk cId="1698422538" sldId="557"/>
            <ac:picMk id="6" creationId="{F80EB03E-9789-E248-8D9C-D48661B0736E}"/>
          </ac:picMkLst>
        </pc:picChg>
      </pc:sldChg>
    </pc:docChg>
  </pc:docChgLst>
  <pc:docChgLst>
    <pc:chgData name="Erika Franta Bretscher" clId="Web-{9025E2A0-B258-4DB3-BC57-B46BDC6FD1CA}"/>
    <pc:docChg chg="addSld delSld modSld sldOrd addMainMaster">
      <pc:chgData name="Erika Franta Bretscher" userId="" providerId="" clId="Web-{9025E2A0-B258-4DB3-BC57-B46BDC6FD1CA}" dt="2021-03-29T21:32:37.589" v="26" actId="14100"/>
      <pc:docMkLst>
        <pc:docMk/>
      </pc:docMkLst>
      <pc:sldChg chg="del">
        <pc:chgData name="Erika Franta Bretscher" userId="" providerId="" clId="Web-{9025E2A0-B258-4DB3-BC57-B46BDC6FD1CA}" dt="2021-03-29T21:13:36.286" v="5"/>
        <pc:sldMkLst>
          <pc:docMk/>
          <pc:sldMk cId="1164444811" sldId="359"/>
        </pc:sldMkLst>
      </pc:sldChg>
      <pc:sldChg chg="mod modShow">
        <pc:chgData name="Erika Franta Bretscher" userId="" providerId="" clId="Web-{9025E2A0-B258-4DB3-BC57-B46BDC6FD1CA}" dt="2021-03-29T21:27:25.282" v="15"/>
        <pc:sldMkLst>
          <pc:docMk/>
          <pc:sldMk cId="3050220505" sldId="373"/>
        </pc:sldMkLst>
      </pc:sldChg>
      <pc:sldChg chg="del">
        <pc:chgData name="Erika Franta Bretscher" userId="" providerId="" clId="Web-{9025E2A0-B258-4DB3-BC57-B46BDC6FD1CA}" dt="2021-03-29T21:28:13.533" v="16"/>
        <pc:sldMkLst>
          <pc:docMk/>
          <pc:sldMk cId="951640500" sldId="376"/>
        </pc:sldMkLst>
      </pc:sldChg>
      <pc:sldChg chg="del">
        <pc:chgData name="Erika Franta Bretscher" userId="" providerId="" clId="Web-{9025E2A0-B258-4DB3-BC57-B46BDC6FD1CA}" dt="2021-03-29T21:13:36.286" v="3"/>
        <pc:sldMkLst>
          <pc:docMk/>
          <pc:sldMk cId="312747407" sldId="402"/>
        </pc:sldMkLst>
      </pc:sldChg>
      <pc:sldChg chg="del">
        <pc:chgData name="Erika Franta Bretscher" userId="" providerId="" clId="Web-{9025E2A0-B258-4DB3-BC57-B46BDC6FD1CA}" dt="2021-03-29T21:13:36.286" v="4"/>
        <pc:sldMkLst>
          <pc:docMk/>
          <pc:sldMk cId="74249804" sldId="403"/>
        </pc:sldMkLst>
      </pc:sldChg>
      <pc:sldChg chg="del">
        <pc:chgData name="Erika Franta Bretscher" userId="" providerId="" clId="Web-{9025E2A0-B258-4DB3-BC57-B46BDC6FD1CA}" dt="2021-03-29T21:10:18.608" v="0"/>
        <pc:sldMkLst>
          <pc:docMk/>
          <pc:sldMk cId="1701445794" sldId="440"/>
        </pc:sldMkLst>
      </pc:sldChg>
      <pc:sldChg chg="add mod ord modShow">
        <pc:chgData name="Erika Franta Bretscher" userId="" providerId="" clId="Web-{9025E2A0-B258-4DB3-BC57-B46BDC6FD1CA}" dt="2021-03-29T21:20:28.597" v="13"/>
        <pc:sldMkLst>
          <pc:docMk/>
          <pc:sldMk cId="2977553649" sldId="558"/>
        </pc:sldMkLst>
      </pc:sldChg>
      <pc:sldChg chg="add mod ord modShow modNotes">
        <pc:chgData name="Erika Franta Bretscher" userId="" providerId="" clId="Web-{9025E2A0-B258-4DB3-BC57-B46BDC6FD1CA}" dt="2021-03-29T21:20:33.503" v="14"/>
        <pc:sldMkLst>
          <pc:docMk/>
          <pc:sldMk cId="3977409020" sldId="559"/>
        </pc:sldMkLst>
      </pc:sldChg>
      <pc:sldChg chg="delSp modSp add">
        <pc:chgData name="Erika Franta Bretscher" userId="" providerId="" clId="Web-{9025E2A0-B258-4DB3-BC57-B46BDC6FD1CA}" dt="2021-03-29T21:32:37.589" v="26" actId="14100"/>
        <pc:sldMkLst>
          <pc:docMk/>
          <pc:sldMk cId="2837285032" sldId="560"/>
        </pc:sldMkLst>
        <pc:spChg chg="mod">
          <ac:chgData name="Erika Franta Bretscher" userId="" providerId="" clId="Web-{9025E2A0-B258-4DB3-BC57-B46BDC6FD1CA}" dt="2021-03-29T21:32:25.666" v="21" actId="20577"/>
          <ac:spMkLst>
            <pc:docMk/>
            <pc:sldMk cId="2837285032" sldId="560"/>
            <ac:spMk id="10" creationId="{86C647E0-C0EB-F544-839D-E9A0BF095752}"/>
          </ac:spMkLst>
        </pc:spChg>
        <pc:graphicFrameChg chg="mod">
          <ac:chgData name="Erika Franta Bretscher" userId="" providerId="" clId="Web-{9025E2A0-B258-4DB3-BC57-B46BDC6FD1CA}" dt="2021-03-29T21:32:37.589" v="26" actId="14100"/>
          <ac:graphicFrameMkLst>
            <pc:docMk/>
            <pc:sldMk cId="2837285032" sldId="560"/>
            <ac:graphicFrameMk id="2" creationId="{00000000-0000-0000-0000-000000000000}"/>
          </ac:graphicFrameMkLst>
        </pc:graphicFrameChg>
        <pc:graphicFrameChg chg="del mod modGraphic">
          <ac:chgData name="Erika Franta Bretscher" userId="" providerId="" clId="Web-{9025E2A0-B258-4DB3-BC57-B46BDC6FD1CA}" dt="2021-03-29T21:32:32.323" v="24"/>
          <ac:graphicFrameMkLst>
            <pc:docMk/>
            <pc:sldMk cId="2837285032" sldId="560"/>
            <ac:graphicFrameMk id="8" creationId="{00000000-0000-0000-0000-000000000000}"/>
          </ac:graphicFrameMkLst>
        </pc:graphicFrameChg>
      </pc:sldChg>
      <pc:sldChg chg="add">
        <pc:chgData name="Erika Franta Bretscher" userId="" providerId="" clId="Web-{9025E2A0-B258-4DB3-BC57-B46BDC6FD1CA}" dt="2021-03-29T21:28:23.206" v="18"/>
        <pc:sldMkLst>
          <pc:docMk/>
          <pc:sldMk cId="4257478474" sldId="561"/>
        </pc:sldMkLst>
      </pc:sldChg>
      <pc:sldChg chg="add">
        <pc:chgData name="Erika Franta Bretscher" userId="" providerId="" clId="Web-{9025E2A0-B258-4DB3-BC57-B46BDC6FD1CA}" dt="2021-03-29T21:28:23.299" v="19"/>
        <pc:sldMkLst>
          <pc:docMk/>
          <pc:sldMk cId="1741764408" sldId="562"/>
        </pc:sldMkLst>
      </pc:sldChg>
      <pc:sldMasterChg chg="add addSldLayout">
        <pc:chgData name="Erika Franta Bretscher" userId="" providerId="" clId="Web-{9025E2A0-B258-4DB3-BC57-B46BDC6FD1CA}" dt="2021-03-29T21:10:22.327" v="1"/>
        <pc:sldMasterMkLst>
          <pc:docMk/>
          <pc:sldMasterMk cId="3914279078" sldId="2147483683"/>
        </pc:sldMasterMkLst>
        <pc:sldLayoutChg chg="add">
          <pc:chgData name="Erika Franta Bretscher" userId="" providerId="" clId="Web-{9025E2A0-B258-4DB3-BC57-B46BDC6FD1CA}" dt="2021-03-29T21:10:22.327" v="1"/>
          <pc:sldLayoutMkLst>
            <pc:docMk/>
            <pc:sldMasterMk cId="3914279078" sldId="2147483683"/>
            <pc:sldLayoutMk cId="2348451925" sldId="2147483684"/>
          </pc:sldLayoutMkLst>
        </pc:sldLayoutChg>
        <pc:sldLayoutChg chg="add">
          <pc:chgData name="Erika Franta Bretscher" userId="" providerId="" clId="Web-{9025E2A0-B258-4DB3-BC57-B46BDC6FD1CA}" dt="2021-03-29T21:10:22.327" v="1"/>
          <pc:sldLayoutMkLst>
            <pc:docMk/>
            <pc:sldMasterMk cId="3914279078" sldId="2147483683"/>
            <pc:sldLayoutMk cId="1856380470" sldId="2147483685"/>
          </pc:sldLayoutMkLst>
        </pc:sldLayoutChg>
        <pc:sldLayoutChg chg="add">
          <pc:chgData name="Erika Franta Bretscher" userId="" providerId="" clId="Web-{9025E2A0-B258-4DB3-BC57-B46BDC6FD1CA}" dt="2021-03-29T21:10:22.327" v="1"/>
          <pc:sldLayoutMkLst>
            <pc:docMk/>
            <pc:sldMasterMk cId="3914279078" sldId="2147483683"/>
            <pc:sldLayoutMk cId="2752293694" sldId="2147483686"/>
          </pc:sldLayoutMkLst>
        </pc:sldLayoutChg>
        <pc:sldLayoutChg chg="add">
          <pc:chgData name="Erika Franta Bretscher" userId="" providerId="" clId="Web-{9025E2A0-B258-4DB3-BC57-B46BDC6FD1CA}" dt="2021-03-29T21:10:22.327" v="1"/>
          <pc:sldLayoutMkLst>
            <pc:docMk/>
            <pc:sldMasterMk cId="3914279078" sldId="2147483683"/>
            <pc:sldLayoutMk cId="3491690881" sldId="2147483687"/>
          </pc:sldLayoutMkLst>
        </pc:sldLayoutChg>
        <pc:sldLayoutChg chg="add">
          <pc:chgData name="Erika Franta Bretscher" userId="" providerId="" clId="Web-{9025E2A0-B258-4DB3-BC57-B46BDC6FD1CA}" dt="2021-03-29T21:10:22.327" v="1"/>
          <pc:sldLayoutMkLst>
            <pc:docMk/>
            <pc:sldMasterMk cId="3914279078" sldId="2147483683"/>
            <pc:sldLayoutMk cId="1298995637" sldId="2147483688"/>
          </pc:sldLayoutMkLst>
        </pc:sldLayoutChg>
        <pc:sldLayoutChg chg="add">
          <pc:chgData name="Erika Franta Bretscher" userId="" providerId="" clId="Web-{9025E2A0-B258-4DB3-BC57-B46BDC6FD1CA}" dt="2021-03-29T21:10:22.327" v="1"/>
          <pc:sldLayoutMkLst>
            <pc:docMk/>
            <pc:sldMasterMk cId="3914279078" sldId="2147483683"/>
            <pc:sldLayoutMk cId="3400267258" sldId="2147483689"/>
          </pc:sldLayoutMkLst>
        </pc:sldLayoutChg>
        <pc:sldLayoutChg chg="add">
          <pc:chgData name="Erika Franta Bretscher" userId="" providerId="" clId="Web-{9025E2A0-B258-4DB3-BC57-B46BDC6FD1CA}" dt="2021-03-29T21:10:22.327" v="1"/>
          <pc:sldLayoutMkLst>
            <pc:docMk/>
            <pc:sldMasterMk cId="3914279078" sldId="2147483683"/>
            <pc:sldLayoutMk cId="4130703196" sldId="2147483690"/>
          </pc:sldLayoutMkLst>
        </pc:sldLayoutChg>
        <pc:sldLayoutChg chg="add">
          <pc:chgData name="Erika Franta Bretscher" userId="" providerId="" clId="Web-{9025E2A0-B258-4DB3-BC57-B46BDC6FD1CA}" dt="2021-03-29T21:10:22.327" v="1"/>
          <pc:sldLayoutMkLst>
            <pc:docMk/>
            <pc:sldMasterMk cId="3914279078" sldId="2147483683"/>
            <pc:sldLayoutMk cId="383366131" sldId="2147483691"/>
          </pc:sldLayoutMkLst>
        </pc:sldLayoutChg>
        <pc:sldLayoutChg chg="add">
          <pc:chgData name="Erika Franta Bretscher" userId="" providerId="" clId="Web-{9025E2A0-B258-4DB3-BC57-B46BDC6FD1CA}" dt="2021-03-29T21:10:22.327" v="1"/>
          <pc:sldLayoutMkLst>
            <pc:docMk/>
            <pc:sldMasterMk cId="3914279078" sldId="2147483683"/>
            <pc:sldLayoutMk cId="653410470" sldId="2147483692"/>
          </pc:sldLayoutMkLst>
        </pc:sldLayoutChg>
        <pc:sldLayoutChg chg="add">
          <pc:chgData name="Erika Franta Bretscher" userId="" providerId="" clId="Web-{9025E2A0-B258-4DB3-BC57-B46BDC6FD1CA}" dt="2021-03-29T21:10:22.327" v="1"/>
          <pc:sldLayoutMkLst>
            <pc:docMk/>
            <pc:sldMasterMk cId="3914279078" sldId="2147483683"/>
            <pc:sldLayoutMk cId="4157031289" sldId="2147483693"/>
          </pc:sldLayoutMkLst>
        </pc:sldLayoutChg>
      </pc:sldMasterChg>
    </pc:docChg>
  </pc:docChgLst>
  <pc:docChgLst>
    <pc:chgData name="Christian Klepper" clId="Web-{BD4F21A1-7659-48CF-8EEC-AFFEB5DAEF81}"/>
    <pc:docChg chg="addSld delSld modSld">
      <pc:chgData name="Christian Klepper" userId="" providerId="" clId="Web-{BD4F21A1-7659-48CF-8EEC-AFFEB5DAEF81}" dt="2021-04-04T20:43:18.570" v="365" actId="1076"/>
      <pc:docMkLst>
        <pc:docMk/>
      </pc:docMkLst>
      <pc:sldChg chg="del">
        <pc:chgData name="Christian Klepper" userId="" providerId="" clId="Web-{BD4F21A1-7659-48CF-8EEC-AFFEB5DAEF81}" dt="2021-04-04T18:40:42.063" v="5"/>
        <pc:sldMkLst>
          <pc:docMk/>
          <pc:sldMk cId="3580868866" sldId="305"/>
        </pc:sldMkLst>
      </pc:sldChg>
      <pc:sldChg chg="addSp delSp modSp">
        <pc:chgData name="Christian Klepper" userId="" providerId="" clId="Web-{BD4F21A1-7659-48CF-8EEC-AFFEB5DAEF81}" dt="2021-04-04T20:16:30.981" v="313" actId="20577"/>
        <pc:sldMkLst>
          <pc:docMk/>
          <pc:sldMk cId="412500758" sldId="314"/>
        </pc:sldMkLst>
        <pc:spChg chg="add del mod">
          <ac:chgData name="Christian Klepper" userId="" providerId="" clId="Web-{BD4F21A1-7659-48CF-8EEC-AFFEB5DAEF81}" dt="2021-04-04T20:16:30.981" v="313" actId="20577"/>
          <ac:spMkLst>
            <pc:docMk/>
            <pc:sldMk cId="412500758" sldId="314"/>
            <ac:spMk id="2" creationId="{EDEC1F95-C157-4B49-ABC6-E6E97E968A86}"/>
          </ac:spMkLst>
        </pc:spChg>
        <pc:spChg chg="add del mod">
          <ac:chgData name="Christian Klepper" userId="" providerId="" clId="Web-{BD4F21A1-7659-48CF-8EEC-AFFEB5DAEF81}" dt="2021-04-04T20:16:22.215" v="311"/>
          <ac:spMkLst>
            <pc:docMk/>
            <pc:sldMk cId="412500758" sldId="314"/>
            <ac:spMk id="6" creationId="{1322EDBC-2B35-4F96-A094-DB35966114D2}"/>
          </ac:spMkLst>
        </pc:spChg>
        <pc:spChg chg="add del mod">
          <ac:chgData name="Christian Klepper" userId="" providerId="" clId="Web-{BD4F21A1-7659-48CF-8EEC-AFFEB5DAEF81}" dt="2021-04-04T20:16:18.590" v="310"/>
          <ac:spMkLst>
            <pc:docMk/>
            <pc:sldMk cId="412500758" sldId="314"/>
            <ac:spMk id="9" creationId="{70D86602-3529-42AA-BBD7-240AAB0B34EA}"/>
          </ac:spMkLst>
        </pc:spChg>
      </pc:sldChg>
      <pc:sldChg chg="modSp">
        <pc:chgData name="Christian Klepper" userId="" providerId="" clId="Web-{BD4F21A1-7659-48CF-8EEC-AFFEB5DAEF81}" dt="2021-04-04T20:06:09.641" v="206" actId="20577"/>
        <pc:sldMkLst>
          <pc:docMk/>
          <pc:sldMk cId="2038620198" sldId="348"/>
        </pc:sldMkLst>
        <pc:spChg chg="mod">
          <ac:chgData name="Christian Klepper" userId="" providerId="" clId="Web-{BD4F21A1-7659-48CF-8EEC-AFFEB5DAEF81}" dt="2021-04-04T20:05:56.485" v="201"/>
          <ac:spMkLst>
            <pc:docMk/>
            <pc:sldMk cId="2038620198" sldId="348"/>
            <ac:spMk id="2" creationId="{8D7A05F6-C115-4F9D-904B-14339A3A5148}"/>
          </ac:spMkLst>
        </pc:spChg>
        <pc:spChg chg="mod">
          <ac:chgData name="Christian Klepper" userId="" providerId="" clId="Web-{BD4F21A1-7659-48CF-8EEC-AFFEB5DAEF81}" dt="2021-04-04T20:06:09.641" v="206" actId="20577"/>
          <ac:spMkLst>
            <pc:docMk/>
            <pc:sldMk cId="2038620198" sldId="348"/>
            <ac:spMk id="3" creationId="{BE022BA8-AA79-4CCD-BB0B-98FE0C2AD1C7}"/>
          </ac:spMkLst>
        </pc:spChg>
      </pc:sldChg>
      <pc:sldChg chg="modSp">
        <pc:chgData name="Christian Klepper" userId="" providerId="" clId="Web-{BD4F21A1-7659-48CF-8EEC-AFFEB5DAEF81}" dt="2021-04-04T19:59:37.562" v="99" actId="20577"/>
        <pc:sldMkLst>
          <pc:docMk/>
          <pc:sldMk cId="3592465913" sldId="350"/>
        </pc:sldMkLst>
        <pc:spChg chg="mod">
          <ac:chgData name="Christian Klepper" userId="" providerId="" clId="Web-{BD4F21A1-7659-48CF-8EEC-AFFEB5DAEF81}" dt="2021-04-04T19:59:37.562" v="99" actId="20577"/>
          <ac:spMkLst>
            <pc:docMk/>
            <pc:sldMk cId="3592465913" sldId="350"/>
            <ac:spMk id="2" creationId="{B3C8979C-9680-4F63-A278-4B851B6AEF01}"/>
          </ac:spMkLst>
        </pc:spChg>
      </pc:sldChg>
      <pc:sldChg chg="modSp del">
        <pc:chgData name="Christian Klepper" userId="" providerId="" clId="Web-{BD4F21A1-7659-48CF-8EEC-AFFEB5DAEF81}" dt="2021-04-04T20:09:04.720" v="229"/>
        <pc:sldMkLst>
          <pc:docMk/>
          <pc:sldMk cId="1466850676" sldId="356"/>
        </pc:sldMkLst>
        <pc:spChg chg="mod">
          <ac:chgData name="Christian Klepper" userId="" providerId="" clId="Web-{BD4F21A1-7659-48CF-8EEC-AFFEB5DAEF81}" dt="2021-04-04T20:08:13.813" v="221" actId="14100"/>
          <ac:spMkLst>
            <pc:docMk/>
            <pc:sldMk cId="1466850676" sldId="356"/>
            <ac:spMk id="2" creationId="{DBF21A37-29B0-4040-99F7-F31D07265535}"/>
          </ac:spMkLst>
        </pc:spChg>
      </pc:sldChg>
      <pc:sldChg chg="del">
        <pc:chgData name="Christian Klepper" userId="" providerId="" clId="Web-{BD4F21A1-7659-48CF-8EEC-AFFEB5DAEF81}" dt="2021-04-04T20:09:20.782" v="231"/>
        <pc:sldMkLst>
          <pc:docMk/>
          <pc:sldMk cId="2073090122" sldId="361"/>
        </pc:sldMkLst>
      </pc:sldChg>
      <pc:sldChg chg="modSp">
        <pc:chgData name="Christian Klepper" userId="" providerId="" clId="Web-{BD4F21A1-7659-48CF-8EEC-AFFEB5DAEF81}" dt="2021-04-04T20:35:28.038" v="339" actId="20577"/>
        <pc:sldMkLst>
          <pc:docMk/>
          <pc:sldMk cId="987702372" sldId="362"/>
        </pc:sldMkLst>
        <pc:spChg chg="mod">
          <ac:chgData name="Christian Klepper" userId="" providerId="" clId="Web-{BD4F21A1-7659-48CF-8EEC-AFFEB5DAEF81}" dt="2021-04-04T20:35:28.038" v="339" actId="20577"/>
          <ac:spMkLst>
            <pc:docMk/>
            <pc:sldMk cId="987702372" sldId="362"/>
            <ac:spMk id="3" creationId="{35749453-7FED-4912-AE64-E3379A29F740}"/>
          </ac:spMkLst>
        </pc:spChg>
      </pc:sldChg>
      <pc:sldChg chg="modSp">
        <pc:chgData name="Christian Klepper" userId="" providerId="" clId="Web-{BD4F21A1-7659-48CF-8EEC-AFFEB5DAEF81}" dt="2021-04-04T20:42:45.617" v="362" actId="14100"/>
        <pc:sldMkLst>
          <pc:docMk/>
          <pc:sldMk cId="1228567355" sldId="365"/>
        </pc:sldMkLst>
        <pc:spChg chg="mod">
          <ac:chgData name="Christian Klepper" userId="" providerId="" clId="Web-{BD4F21A1-7659-48CF-8EEC-AFFEB5DAEF81}" dt="2021-04-04T20:42:09.601" v="355" actId="14100"/>
          <ac:spMkLst>
            <pc:docMk/>
            <pc:sldMk cId="1228567355" sldId="365"/>
            <ac:spMk id="4" creationId="{4437B5A7-42D2-F641-BBCF-D9902CDBB35F}"/>
          </ac:spMkLst>
        </pc:spChg>
        <pc:spChg chg="mod">
          <ac:chgData name="Christian Klepper" userId="" providerId="" clId="Web-{BD4F21A1-7659-48CF-8EEC-AFFEB5DAEF81}" dt="2021-04-04T20:42:09.617" v="356" actId="14100"/>
          <ac:spMkLst>
            <pc:docMk/>
            <pc:sldMk cId="1228567355" sldId="365"/>
            <ac:spMk id="5" creationId="{FF68A121-AD8E-C742-B785-300353B43374}"/>
          </ac:spMkLst>
        </pc:spChg>
        <pc:spChg chg="mod">
          <ac:chgData name="Christian Klepper" userId="" providerId="" clId="Web-{BD4F21A1-7659-48CF-8EEC-AFFEB5DAEF81}" dt="2021-04-04T20:42:09.632" v="357" actId="14100"/>
          <ac:spMkLst>
            <pc:docMk/>
            <pc:sldMk cId="1228567355" sldId="365"/>
            <ac:spMk id="6" creationId="{059CA74D-3ADB-DC4B-AA7E-A63DAF382ED3}"/>
          </ac:spMkLst>
        </pc:spChg>
        <pc:spChg chg="mod">
          <ac:chgData name="Christian Klepper" userId="" providerId="" clId="Web-{BD4F21A1-7659-48CF-8EEC-AFFEB5DAEF81}" dt="2021-04-04T20:42:09.632" v="358" actId="14100"/>
          <ac:spMkLst>
            <pc:docMk/>
            <pc:sldMk cId="1228567355" sldId="365"/>
            <ac:spMk id="7" creationId="{4E63671C-CBC3-9645-8755-7CED08F6159F}"/>
          </ac:spMkLst>
        </pc:spChg>
        <pc:spChg chg="mod">
          <ac:chgData name="Christian Klepper" userId="" providerId="" clId="Web-{BD4F21A1-7659-48CF-8EEC-AFFEB5DAEF81}" dt="2021-04-04T20:42:09.648" v="359" actId="14100"/>
          <ac:spMkLst>
            <pc:docMk/>
            <pc:sldMk cId="1228567355" sldId="365"/>
            <ac:spMk id="8" creationId="{7E6AF17D-1FA5-8D47-8F5F-B1C6328C3126}"/>
          </ac:spMkLst>
        </pc:spChg>
        <pc:spChg chg="mod">
          <ac:chgData name="Christian Klepper" userId="" providerId="" clId="Web-{BD4F21A1-7659-48CF-8EEC-AFFEB5DAEF81}" dt="2021-04-04T20:42:14.742" v="360" actId="20577"/>
          <ac:spMkLst>
            <pc:docMk/>
            <pc:sldMk cId="1228567355" sldId="365"/>
            <ac:spMk id="11" creationId="{31187BFA-063D-A74A-93B6-472EE8E5B87E}"/>
          </ac:spMkLst>
        </pc:spChg>
        <pc:spChg chg="mod">
          <ac:chgData name="Christian Klepper" userId="" providerId="" clId="Web-{BD4F21A1-7659-48CF-8EEC-AFFEB5DAEF81}" dt="2021-04-04T20:42:45.617" v="362" actId="14100"/>
          <ac:spMkLst>
            <pc:docMk/>
            <pc:sldMk cId="1228567355" sldId="365"/>
            <ac:spMk id="12" creationId="{12213DEA-166B-584C-A278-42CE2EF55CCC}"/>
          </ac:spMkLst>
        </pc:spChg>
      </pc:sldChg>
      <pc:sldChg chg="modSp">
        <pc:chgData name="Christian Klepper" userId="" providerId="" clId="Web-{BD4F21A1-7659-48CF-8EEC-AFFEB5DAEF81}" dt="2021-04-04T19:58:25.687" v="86" actId="20577"/>
        <pc:sldMkLst>
          <pc:docMk/>
          <pc:sldMk cId="2499151113" sldId="367"/>
        </pc:sldMkLst>
        <pc:spChg chg="mod">
          <ac:chgData name="Christian Klepper" userId="" providerId="" clId="Web-{BD4F21A1-7659-48CF-8EEC-AFFEB5DAEF81}" dt="2021-04-04T19:58:25.687" v="86" actId="20577"/>
          <ac:spMkLst>
            <pc:docMk/>
            <pc:sldMk cId="2499151113" sldId="367"/>
            <ac:spMk id="2" creationId="{EB9888F7-892D-439E-9F5B-D49F13B286DB}"/>
          </ac:spMkLst>
        </pc:spChg>
      </pc:sldChg>
      <pc:sldChg chg="modSp">
        <pc:chgData name="Christian Klepper" userId="" providerId="" clId="Web-{BD4F21A1-7659-48CF-8EEC-AFFEB5DAEF81}" dt="2021-04-04T20:07:51.063" v="218" actId="14100"/>
        <pc:sldMkLst>
          <pc:docMk/>
          <pc:sldMk cId="567407854" sldId="372"/>
        </pc:sldMkLst>
        <pc:spChg chg="mod">
          <ac:chgData name="Christian Klepper" userId="" providerId="" clId="Web-{BD4F21A1-7659-48CF-8EEC-AFFEB5DAEF81}" dt="2021-04-04T20:07:51.063" v="218" actId="14100"/>
          <ac:spMkLst>
            <pc:docMk/>
            <pc:sldMk cId="567407854" sldId="372"/>
            <ac:spMk id="2" creationId="{0C5DE8EC-39D9-45A9-87D6-75983DEA0334}"/>
          </ac:spMkLst>
        </pc:spChg>
      </pc:sldChg>
      <pc:sldChg chg="modSp">
        <pc:chgData name="Christian Klepper" userId="" providerId="" clId="Web-{BD4F21A1-7659-48CF-8EEC-AFFEB5DAEF81}" dt="2021-04-04T20:43:18.570" v="365" actId="1076"/>
        <pc:sldMkLst>
          <pc:docMk/>
          <pc:sldMk cId="3769711315" sldId="374"/>
        </pc:sldMkLst>
        <pc:spChg chg="mod">
          <ac:chgData name="Christian Klepper" userId="" providerId="" clId="Web-{BD4F21A1-7659-48CF-8EEC-AFFEB5DAEF81}" dt="2021-04-04T20:00:54.547" v="101"/>
          <ac:spMkLst>
            <pc:docMk/>
            <pc:sldMk cId="3769711315" sldId="374"/>
            <ac:spMk id="4" creationId="{917C738F-EAD1-D64B-BC7D-1C3C22479B7C}"/>
          </ac:spMkLst>
        </pc:spChg>
        <pc:spChg chg="mod">
          <ac:chgData name="Christian Klepper" userId="" providerId="" clId="Web-{BD4F21A1-7659-48CF-8EEC-AFFEB5DAEF81}" dt="2021-04-04T20:22:12.092" v="331" actId="1076"/>
          <ac:spMkLst>
            <pc:docMk/>
            <pc:sldMk cId="3769711315" sldId="374"/>
            <ac:spMk id="5" creationId="{223E06DA-652D-A84E-99DE-1E01DDE524B1}"/>
          </ac:spMkLst>
        </pc:spChg>
        <pc:spChg chg="mod">
          <ac:chgData name="Christian Klepper" userId="" providerId="" clId="Web-{BD4F21A1-7659-48CF-8EEC-AFFEB5DAEF81}" dt="2021-04-04T20:22:17.967" v="332" actId="1076"/>
          <ac:spMkLst>
            <pc:docMk/>
            <pc:sldMk cId="3769711315" sldId="374"/>
            <ac:spMk id="6" creationId="{057B6FA0-B04A-1040-88CD-8C14F2C5BD2F}"/>
          </ac:spMkLst>
        </pc:spChg>
        <pc:spChg chg="mod">
          <ac:chgData name="Christian Klepper" userId="" providerId="" clId="Web-{BD4F21A1-7659-48CF-8EEC-AFFEB5DAEF81}" dt="2021-04-04T20:21:52.577" v="327" actId="1076"/>
          <ac:spMkLst>
            <pc:docMk/>
            <pc:sldMk cId="3769711315" sldId="374"/>
            <ac:spMk id="7" creationId="{EF59CB4B-81FE-3443-AE62-6CC5D853BE84}"/>
          </ac:spMkLst>
        </pc:spChg>
        <pc:spChg chg="mod">
          <ac:chgData name="Christian Klepper" userId="" providerId="" clId="Web-{BD4F21A1-7659-48CF-8EEC-AFFEB5DAEF81}" dt="2021-04-04T20:43:18.570" v="365" actId="1076"/>
          <ac:spMkLst>
            <pc:docMk/>
            <pc:sldMk cId="3769711315" sldId="374"/>
            <ac:spMk id="10" creationId="{0C71B27A-2701-D14A-885F-EACA23B8B1C0}"/>
          </ac:spMkLst>
        </pc:spChg>
        <pc:spChg chg="mod">
          <ac:chgData name="Christian Klepper" userId="" providerId="" clId="Web-{BD4F21A1-7659-48CF-8EEC-AFFEB5DAEF81}" dt="2021-04-04T19:57:08.730" v="54"/>
          <ac:spMkLst>
            <pc:docMk/>
            <pc:sldMk cId="3769711315" sldId="374"/>
            <ac:spMk id="12" creationId="{58B83F9A-61EA-1D4A-BCF2-9E04ABE977D9}"/>
          </ac:spMkLst>
        </pc:spChg>
      </pc:sldChg>
      <pc:sldChg chg="modSp del">
        <pc:chgData name="Christian Klepper" userId="" providerId="" clId="Web-{BD4F21A1-7659-48CF-8EEC-AFFEB5DAEF81}" dt="2021-04-04T20:08:57.564" v="228"/>
        <pc:sldMkLst>
          <pc:docMk/>
          <pc:sldMk cId="1095990277" sldId="400"/>
        </pc:sldMkLst>
        <pc:spChg chg="mod">
          <ac:chgData name="Christian Klepper" userId="" providerId="" clId="Web-{BD4F21A1-7659-48CF-8EEC-AFFEB5DAEF81}" dt="2021-04-04T20:08:31.064" v="225" actId="20577"/>
          <ac:spMkLst>
            <pc:docMk/>
            <pc:sldMk cId="1095990277" sldId="400"/>
            <ac:spMk id="2" creationId="{85C0B038-5CDB-E64A-BD20-9009182CD6CA}"/>
          </ac:spMkLst>
        </pc:spChg>
      </pc:sldChg>
      <pc:sldChg chg="modSp">
        <pc:chgData name="Christian Klepper" userId="" providerId="" clId="Web-{BD4F21A1-7659-48CF-8EEC-AFFEB5DAEF81}" dt="2021-04-04T20:04:25.188" v="133" actId="14100"/>
        <pc:sldMkLst>
          <pc:docMk/>
          <pc:sldMk cId="1098258222" sldId="425"/>
        </pc:sldMkLst>
        <pc:spChg chg="mod">
          <ac:chgData name="Christian Klepper" userId="" providerId="" clId="Web-{BD4F21A1-7659-48CF-8EEC-AFFEB5DAEF81}" dt="2021-04-04T20:04:25.188" v="133" actId="14100"/>
          <ac:spMkLst>
            <pc:docMk/>
            <pc:sldMk cId="1098258222" sldId="425"/>
            <ac:spMk id="2" creationId="{4D32A793-5772-43A8-B555-8BCDA0173BA6}"/>
          </ac:spMkLst>
        </pc:spChg>
        <pc:spChg chg="mod">
          <ac:chgData name="Christian Klepper" userId="" providerId="" clId="Web-{BD4F21A1-7659-48CF-8EEC-AFFEB5DAEF81}" dt="2021-04-04T20:03:33.204" v="121" actId="1076"/>
          <ac:spMkLst>
            <pc:docMk/>
            <pc:sldMk cId="1098258222" sldId="425"/>
            <ac:spMk id="4" creationId="{0624C70F-464E-AC4A-9F3C-43E9C66CF44D}"/>
          </ac:spMkLst>
        </pc:spChg>
        <pc:spChg chg="mod">
          <ac:chgData name="Christian Klepper" userId="" providerId="" clId="Web-{BD4F21A1-7659-48CF-8EEC-AFFEB5DAEF81}" dt="2021-04-04T20:03:45.125" v="125" actId="1076"/>
          <ac:spMkLst>
            <pc:docMk/>
            <pc:sldMk cId="1098258222" sldId="425"/>
            <ac:spMk id="5" creationId="{FA96BFB3-AA98-9940-84DE-80F758398A6F}"/>
          </ac:spMkLst>
        </pc:spChg>
        <pc:spChg chg="mod">
          <ac:chgData name="Christian Klepper" userId="" providerId="" clId="Web-{BD4F21A1-7659-48CF-8EEC-AFFEB5DAEF81}" dt="2021-04-04T20:03:56.860" v="128" actId="1076"/>
          <ac:spMkLst>
            <pc:docMk/>
            <pc:sldMk cId="1098258222" sldId="425"/>
            <ac:spMk id="6" creationId="{A5953EED-1244-CC46-80CE-E723529AF4BB}"/>
          </ac:spMkLst>
        </pc:spChg>
      </pc:sldChg>
      <pc:sldChg chg="addSp delSp modSp del">
        <pc:chgData name="Christian Klepper" userId="" providerId="" clId="Web-{BD4F21A1-7659-48CF-8EEC-AFFEB5DAEF81}" dt="2021-04-04T20:14:19.410" v="297"/>
        <pc:sldMkLst>
          <pc:docMk/>
          <pc:sldMk cId="2252386296" sldId="546"/>
        </pc:sldMkLst>
        <pc:spChg chg="del">
          <ac:chgData name="Christian Klepper" userId="" providerId="" clId="Web-{BD4F21A1-7659-48CF-8EEC-AFFEB5DAEF81}" dt="2021-04-04T20:10:18.644" v="239"/>
          <ac:spMkLst>
            <pc:docMk/>
            <pc:sldMk cId="2252386296" sldId="546"/>
            <ac:spMk id="2" creationId="{BC03CE87-13EC-45A2-B7D3-A61AB2423B4B}"/>
          </ac:spMkLst>
        </pc:spChg>
        <pc:spChg chg="add mod">
          <ac:chgData name="Christian Klepper" userId="" providerId="" clId="Web-{BD4F21A1-7659-48CF-8EEC-AFFEB5DAEF81}" dt="2021-04-04T20:10:18.644" v="239"/>
          <ac:spMkLst>
            <pc:docMk/>
            <pc:sldMk cId="2252386296" sldId="546"/>
            <ac:spMk id="5" creationId="{F58B8692-21FB-4423-B65C-86BA7DBF3131}"/>
          </ac:spMkLst>
        </pc:spChg>
        <pc:spChg chg="add">
          <ac:chgData name="Christian Klepper" userId="" providerId="" clId="Web-{BD4F21A1-7659-48CF-8EEC-AFFEB5DAEF81}" dt="2021-04-04T20:10:18.925" v="240"/>
          <ac:spMkLst>
            <pc:docMk/>
            <pc:sldMk cId="2252386296" sldId="546"/>
            <ac:spMk id="7" creationId="{6F34480D-BA19-4D0C-ABEC-CBAB2AE52C6A}"/>
          </ac:spMkLst>
        </pc:spChg>
        <pc:spChg chg="mod">
          <ac:chgData name="Christian Klepper" userId="" providerId="" clId="Web-{BD4F21A1-7659-48CF-8EEC-AFFEB5DAEF81}" dt="2021-04-04T20:10:21.941" v="241" actId="20577"/>
          <ac:spMkLst>
            <pc:docMk/>
            <pc:sldMk cId="2252386296" sldId="546"/>
            <ac:spMk id="16" creationId="{B3F53F79-3107-F143-BDD3-0211ACB77C47}"/>
          </ac:spMkLst>
        </pc:spChg>
        <pc:picChg chg="mod">
          <ac:chgData name="Christian Klepper" userId="" providerId="" clId="Web-{BD4F21A1-7659-48CF-8EEC-AFFEB5DAEF81}" dt="2021-04-04T20:10:25.910" v="242" actId="1076"/>
          <ac:picMkLst>
            <pc:docMk/>
            <pc:sldMk cId="2252386296" sldId="546"/>
            <ac:picMk id="6" creationId="{F80EB03E-9789-E248-8D9C-D48661B0736E}"/>
          </ac:picMkLst>
        </pc:picChg>
      </pc:sldChg>
      <pc:sldChg chg="addCm">
        <pc:chgData name="Christian Klepper" userId="" providerId="" clId="Web-{BD4F21A1-7659-48CF-8EEC-AFFEB5DAEF81}" dt="2021-04-04T20:20:35.358" v="315"/>
        <pc:sldMkLst>
          <pc:docMk/>
          <pc:sldMk cId="659735188" sldId="553"/>
        </pc:sldMkLst>
      </pc:sldChg>
      <pc:sldChg chg="addSp del">
        <pc:chgData name="Christian Klepper" userId="" providerId="" clId="Web-{BD4F21A1-7659-48CF-8EEC-AFFEB5DAEF81}" dt="2021-04-04T18:40:44.110" v="6"/>
        <pc:sldMkLst>
          <pc:docMk/>
          <pc:sldMk cId="668168435" sldId="554"/>
        </pc:sldMkLst>
        <pc:spChg chg="add">
          <ac:chgData name="Christian Klepper" userId="" providerId="" clId="Web-{BD4F21A1-7659-48CF-8EEC-AFFEB5DAEF81}" dt="2021-04-04T16:58:33.592" v="0"/>
          <ac:spMkLst>
            <pc:docMk/>
            <pc:sldMk cId="668168435" sldId="554"/>
            <ac:spMk id="26" creationId="{1385F274-0CDB-4A5B-B9A1-B1EA0D4A0E03}"/>
          </ac:spMkLst>
        </pc:spChg>
        <pc:spChg chg="add">
          <ac:chgData name="Christian Klepper" userId="" providerId="" clId="Web-{BD4F21A1-7659-48CF-8EEC-AFFEB5DAEF81}" dt="2021-04-04T16:58:33.592" v="0"/>
          <ac:spMkLst>
            <pc:docMk/>
            <pc:sldMk cId="668168435" sldId="554"/>
            <ac:spMk id="28" creationId="{E7B0EB16-55AD-4D94-9F5F-50AAD8025305}"/>
          </ac:spMkLst>
        </pc:spChg>
        <pc:spChg chg="add">
          <ac:chgData name="Christian Klepper" userId="" providerId="" clId="Web-{BD4F21A1-7659-48CF-8EEC-AFFEB5DAEF81}" dt="2021-04-04T16:58:33.592" v="0"/>
          <ac:spMkLst>
            <pc:docMk/>
            <pc:sldMk cId="668168435" sldId="554"/>
            <ac:spMk id="29" creationId="{717245D0-CA93-4C8D-8DA3-27585C24FCAA}"/>
          </ac:spMkLst>
        </pc:spChg>
        <pc:spChg chg="add">
          <ac:chgData name="Christian Klepper" userId="" providerId="" clId="Web-{BD4F21A1-7659-48CF-8EEC-AFFEB5DAEF81}" dt="2021-04-04T16:58:33.592" v="0"/>
          <ac:spMkLst>
            <pc:docMk/>
            <pc:sldMk cId="668168435" sldId="554"/>
            <ac:spMk id="31" creationId="{FA44017C-1965-4431-8098-8983A1C0565B}"/>
          </ac:spMkLst>
        </pc:spChg>
        <pc:spChg chg="add">
          <ac:chgData name="Christian Klepper" userId="" providerId="" clId="Web-{BD4F21A1-7659-48CF-8EEC-AFFEB5DAEF81}" dt="2021-04-04T16:58:33.592" v="0"/>
          <ac:spMkLst>
            <pc:docMk/>
            <pc:sldMk cId="668168435" sldId="554"/>
            <ac:spMk id="35" creationId="{1B225B4B-0B56-4954-8F67-1FC23428DEEE}"/>
          </ac:spMkLst>
        </pc:spChg>
        <pc:spChg chg="add">
          <ac:chgData name="Christian Klepper" userId="" providerId="" clId="Web-{BD4F21A1-7659-48CF-8EEC-AFFEB5DAEF81}" dt="2021-04-04T16:58:33.592" v="0"/>
          <ac:spMkLst>
            <pc:docMk/>
            <pc:sldMk cId="668168435" sldId="554"/>
            <ac:spMk id="36" creationId="{15A6EA47-035C-4762-9881-34DC1B200FF1}"/>
          </ac:spMkLst>
        </pc:spChg>
        <pc:spChg chg="add">
          <ac:chgData name="Christian Klepper" userId="" providerId="" clId="Web-{BD4F21A1-7659-48CF-8EEC-AFFEB5DAEF81}" dt="2021-04-04T16:58:33.592" v="0"/>
          <ac:spMkLst>
            <pc:docMk/>
            <pc:sldMk cId="668168435" sldId="554"/>
            <ac:spMk id="38" creationId="{F7F61632-2173-454D-A792-303C55EA3E4E}"/>
          </ac:spMkLst>
        </pc:spChg>
        <pc:spChg chg="add">
          <ac:chgData name="Christian Klepper" userId="" providerId="" clId="Web-{BD4F21A1-7659-48CF-8EEC-AFFEB5DAEF81}" dt="2021-04-04T16:58:33.592" v="0"/>
          <ac:spMkLst>
            <pc:docMk/>
            <pc:sldMk cId="668168435" sldId="554"/>
            <ac:spMk id="39" creationId="{3ADEC22E-6F92-4B93-8BDF-88EC2FD87EC0}"/>
          </ac:spMkLst>
        </pc:spChg>
        <pc:spChg chg="add">
          <ac:chgData name="Christian Klepper" userId="" providerId="" clId="Web-{BD4F21A1-7659-48CF-8EEC-AFFEB5DAEF81}" dt="2021-04-04T16:58:33.592" v="0"/>
          <ac:spMkLst>
            <pc:docMk/>
            <pc:sldMk cId="668168435" sldId="554"/>
            <ac:spMk id="41" creationId="{61DE3485-502C-4A1B-BE75-BAF1690910AA}"/>
          </ac:spMkLst>
        </pc:spChg>
        <pc:spChg chg="add">
          <ac:chgData name="Christian Klepper" userId="" providerId="" clId="Web-{BD4F21A1-7659-48CF-8EEC-AFFEB5DAEF81}" dt="2021-04-04T16:58:33.592" v="0"/>
          <ac:spMkLst>
            <pc:docMk/>
            <pc:sldMk cId="668168435" sldId="554"/>
            <ac:spMk id="42" creationId="{0E919B7F-3FC5-48B0-B112-846956F58FE1}"/>
          </ac:spMkLst>
        </pc:spChg>
        <pc:grpChg chg="add">
          <ac:chgData name="Christian Klepper" userId="" providerId="" clId="Web-{BD4F21A1-7659-48CF-8EEC-AFFEB5DAEF81}" dt="2021-04-04T16:58:33.592" v="0"/>
          <ac:grpSpMkLst>
            <pc:docMk/>
            <pc:sldMk cId="668168435" sldId="554"/>
            <ac:grpSpMk id="25" creationId="{4B720645-75C0-4C17-BA6E-A46D9D987953}"/>
          </ac:grpSpMkLst>
        </pc:grpChg>
        <pc:cxnChg chg="add">
          <ac:chgData name="Christian Klepper" userId="" providerId="" clId="Web-{BD4F21A1-7659-48CF-8EEC-AFFEB5DAEF81}" dt="2021-04-04T16:58:33.592" v="0"/>
          <ac:cxnSpMkLst>
            <pc:docMk/>
            <pc:sldMk cId="668168435" sldId="554"/>
            <ac:cxnSpMk id="32" creationId="{9A7E0B83-BA8A-46D5-A17F-8E6959C075A8}"/>
          </ac:cxnSpMkLst>
        </pc:cxnChg>
        <pc:cxnChg chg="add">
          <ac:chgData name="Christian Klepper" userId="" providerId="" clId="Web-{BD4F21A1-7659-48CF-8EEC-AFFEB5DAEF81}" dt="2021-04-04T16:58:33.592" v="0"/>
          <ac:cxnSpMkLst>
            <pc:docMk/>
            <pc:sldMk cId="668168435" sldId="554"/>
            <ac:cxnSpMk id="34" creationId="{328B493A-E7CA-4F88-AC38-83AD1BF6DF56}"/>
          </ac:cxnSpMkLst>
        </pc:cxnChg>
        <pc:cxnChg chg="add">
          <ac:chgData name="Christian Klepper" userId="" providerId="" clId="Web-{BD4F21A1-7659-48CF-8EEC-AFFEB5DAEF81}" dt="2021-04-04T16:58:33.592" v="0"/>
          <ac:cxnSpMkLst>
            <pc:docMk/>
            <pc:sldMk cId="668168435" sldId="554"/>
            <ac:cxnSpMk id="44" creationId="{DF0323C8-7742-4E37-9675-AD0465489651}"/>
          </ac:cxnSpMkLst>
        </pc:cxnChg>
        <pc:cxnChg chg="add">
          <ac:chgData name="Christian Klepper" userId="" providerId="" clId="Web-{BD4F21A1-7659-48CF-8EEC-AFFEB5DAEF81}" dt="2021-04-04T16:58:33.592" v="0"/>
          <ac:cxnSpMkLst>
            <pc:docMk/>
            <pc:sldMk cId="668168435" sldId="554"/>
            <ac:cxnSpMk id="45" creationId="{09340201-21C2-4D3B-BDB9-3AF6FE80E303}"/>
          </ac:cxnSpMkLst>
        </pc:cxnChg>
        <pc:cxnChg chg="add">
          <ac:chgData name="Christian Klepper" userId="" providerId="" clId="Web-{BD4F21A1-7659-48CF-8EEC-AFFEB5DAEF81}" dt="2021-04-04T16:58:33.592" v="0"/>
          <ac:cxnSpMkLst>
            <pc:docMk/>
            <pc:sldMk cId="668168435" sldId="554"/>
            <ac:cxnSpMk id="46" creationId="{7C4C6D8B-A17E-4123-AD2F-D93929BB494B}"/>
          </ac:cxnSpMkLst>
        </pc:cxnChg>
        <pc:cxnChg chg="add">
          <ac:chgData name="Christian Klepper" userId="" providerId="" clId="Web-{BD4F21A1-7659-48CF-8EEC-AFFEB5DAEF81}" dt="2021-04-04T16:58:33.592" v="0"/>
          <ac:cxnSpMkLst>
            <pc:docMk/>
            <pc:sldMk cId="668168435" sldId="554"/>
            <ac:cxnSpMk id="47" creationId="{68D9F579-7753-40F1-9747-A112CAA5818E}"/>
          </ac:cxnSpMkLst>
        </pc:cxnChg>
        <pc:cxnChg chg="add">
          <ac:chgData name="Christian Klepper" userId="" providerId="" clId="Web-{BD4F21A1-7659-48CF-8EEC-AFFEB5DAEF81}" dt="2021-04-04T16:58:33.592" v="0"/>
          <ac:cxnSpMkLst>
            <pc:docMk/>
            <pc:sldMk cId="668168435" sldId="554"/>
            <ac:cxnSpMk id="48" creationId="{0A7B3499-154C-4A8B-8979-CD19943882A0}"/>
          </ac:cxnSpMkLst>
        </pc:cxnChg>
        <pc:cxnChg chg="add">
          <ac:chgData name="Christian Klepper" userId="" providerId="" clId="Web-{BD4F21A1-7659-48CF-8EEC-AFFEB5DAEF81}" dt="2021-04-04T16:58:33.592" v="0"/>
          <ac:cxnSpMkLst>
            <pc:docMk/>
            <pc:sldMk cId="668168435" sldId="554"/>
            <ac:cxnSpMk id="49" creationId="{143B863D-4FDD-400A-88F1-D59507838E36}"/>
          </ac:cxnSpMkLst>
        </pc:cxnChg>
        <pc:cxnChg chg="add">
          <ac:chgData name="Christian Klepper" userId="" providerId="" clId="Web-{BD4F21A1-7659-48CF-8EEC-AFFEB5DAEF81}" dt="2021-04-04T16:58:33.592" v="0"/>
          <ac:cxnSpMkLst>
            <pc:docMk/>
            <pc:sldMk cId="668168435" sldId="554"/>
            <ac:cxnSpMk id="50" creationId="{E2AA966D-8FF7-4012-A148-9669423EB470}"/>
          </ac:cxnSpMkLst>
        </pc:cxnChg>
      </pc:sldChg>
      <pc:sldChg chg="del">
        <pc:chgData name="Christian Klepper" userId="" providerId="" clId="Web-{BD4F21A1-7659-48CF-8EEC-AFFEB5DAEF81}" dt="2021-04-04T18:40:47.954" v="7"/>
        <pc:sldMkLst>
          <pc:docMk/>
          <pc:sldMk cId="2495383825" sldId="555"/>
        </pc:sldMkLst>
      </pc:sldChg>
      <pc:sldChg chg="del">
        <pc:chgData name="Christian Klepper" userId="" providerId="" clId="Web-{BD4F21A1-7659-48CF-8EEC-AFFEB5DAEF81}" dt="2021-04-04T18:40:50.157" v="8"/>
        <pc:sldMkLst>
          <pc:docMk/>
          <pc:sldMk cId="1346682890" sldId="556"/>
        </pc:sldMkLst>
      </pc:sldChg>
      <pc:sldChg chg="modSp del">
        <pc:chgData name="Christian Klepper" userId="" providerId="" clId="Web-{BD4F21A1-7659-48CF-8EEC-AFFEB5DAEF81}" dt="2021-04-04T20:14:22.379" v="298"/>
        <pc:sldMkLst>
          <pc:docMk/>
          <pc:sldMk cId="1698422538" sldId="557"/>
        </pc:sldMkLst>
        <pc:spChg chg="mod">
          <ac:chgData name="Christian Klepper" userId="" providerId="" clId="Web-{BD4F21A1-7659-48CF-8EEC-AFFEB5DAEF81}" dt="2021-04-04T20:10:08.345" v="238" actId="1076"/>
          <ac:spMkLst>
            <pc:docMk/>
            <pc:sldMk cId="1698422538" sldId="557"/>
            <ac:spMk id="2" creationId="{BC03CE87-13EC-45A2-B7D3-A61AB2423B4B}"/>
          </ac:spMkLst>
        </pc:spChg>
        <pc:spChg chg="mod">
          <ac:chgData name="Christian Klepper" userId="" providerId="" clId="Web-{BD4F21A1-7659-48CF-8EEC-AFFEB5DAEF81}" dt="2021-04-04T20:09:41.079" v="233" actId="20577"/>
          <ac:spMkLst>
            <pc:docMk/>
            <pc:sldMk cId="1698422538" sldId="557"/>
            <ac:spMk id="16" creationId="{B3F53F79-3107-F143-BDD3-0211ACB77C47}"/>
          </ac:spMkLst>
        </pc:spChg>
      </pc:sldChg>
      <pc:sldChg chg="modSp">
        <pc:chgData name="Christian Klepper" userId="" providerId="" clId="Web-{BD4F21A1-7659-48CF-8EEC-AFFEB5DAEF81}" dt="2021-04-04T20:05:10.735" v="193"/>
        <pc:sldMkLst>
          <pc:docMk/>
          <pc:sldMk cId="3977409020" sldId="559"/>
        </pc:sldMkLst>
        <pc:spChg chg="mod">
          <ac:chgData name="Christian Klepper" userId="" providerId="" clId="Web-{BD4F21A1-7659-48CF-8EEC-AFFEB5DAEF81}" dt="2021-04-04T20:05:10.532" v="182"/>
          <ac:spMkLst>
            <pc:docMk/>
            <pc:sldMk cId="3977409020" sldId="559"/>
            <ac:spMk id="443" creationId="{00000000-0000-0000-0000-000000000000}"/>
          </ac:spMkLst>
        </pc:spChg>
        <pc:spChg chg="mod">
          <ac:chgData name="Christian Klepper" userId="" providerId="" clId="Web-{BD4F21A1-7659-48CF-8EEC-AFFEB5DAEF81}" dt="2021-04-04T20:05:10.548" v="183"/>
          <ac:spMkLst>
            <pc:docMk/>
            <pc:sldMk cId="3977409020" sldId="559"/>
            <ac:spMk id="444" creationId="{00000000-0000-0000-0000-000000000000}"/>
          </ac:spMkLst>
        </pc:spChg>
        <pc:spChg chg="mod">
          <ac:chgData name="Christian Klepper" userId="" providerId="" clId="Web-{BD4F21A1-7659-48CF-8EEC-AFFEB5DAEF81}" dt="2021-04-04T20:05:10.563" v="184"/>
          <ac:spMkLst>
            <pc:docMk/>
            <pc:sldMk cId="3977409020" sldId="559"/>
            <ac:spMk id="445" creationId="{00000000-0000-0000-0000-000000000000}"/>
          </ac:spMkLst>
        </pc:spChg>
        <pc:spChg chg="mod">
          <ac:chgData name="Christian Klepper" userId="" providerId="" clId="Web-{BD4F21A1-7659-48CF-8EEC-AFFEB5DAEF81}" dt="2021-04-04T20:05:10.594" v="185"/>
          <ac:spMkLst>
            <pc:docMk/>
            <pc:sldMk cId="3977409020" sldId="559"/>
            <ac:spMk id="446" creationId="{00000000-0000-0000-0000-000000000000}"/>
          </ac:spMkLst>
        </pc:spChg>
        <pc:spChg chg="mod">
          <ac:chgData name="Christian Klepper" userId="" providerId="" clId="Web-{BD4F21A1-7659-48CF-8EEC-AFFEB5DAEF81}" dt="2021-04-04T20:05:10.610" v="186"/>
          <ac:spMkLst>
            <pc:docMk/>
            <pc:sldMk cId="3977409020" sldId="559"/>
            <ac:spMk id="447" creationId="{00000000-0000-0000-0000-000000000000}"/>
          </ac:spMkLst>
        </pc:spChg>
        <pc:spChg chg="mod">
          <ac:chgData name="Christian Klepper" userId="" providerId="" clId="Web-{BD4F21A1-7659-48CF-8EEC-AFFEB5DAEF81}" dt="2021-04-04T20:05:10.626" v="187"/>
          <ac:spMkLst>
            <pc:docMk/>
            <pc:sldMk cId="3977409020" sldId="559"/>
            <ac:spMk id="448" creationId="{00000000-0000-0000-0000-000000000000}"/>
          </ac:spMkLst>
        </pc:spChg>
        <pc:spChg chg="mod">
          <ac:chgData name="Christian Klepper" userId="" providerId="" clId="Web-{BD4F21A1-7659-48CF-8EEC-AFFEB5DAEF81}" dt="2021-04-04T20:05:10.641" v="188"/>
          <ac:spMkLst>
            <pc:docMk/>
            <pc:sldMk cId="3977409020" sldId="559"/>
            <ac:spMk id="449" creationId="{00000000-0000-0000-0000-000000000000}"/>
          </ac:spMkLst>
        </pc:spChg>
        <pc:spChg chg="mod">
          <ac:chgData name="Christian Klepper" userId="" providerId="" clId="Web-{BD4F21A1-7659-48CF-8EEC-AFFEB5DAEF81}" dt="2021-04-04T20:05:10.657" v="189"/>
          <ac:spMkLst>
            <pc:docMk/>
            <pc:sldMk cId="3977409020" sldId="559"/>
            <ac:spMk id="450" creationId="{00000000-0000-0000-0000-000000000000}"/>
          </ac:spMkLst>
        </pc:spChg>
        <pc:spChg chg="mod">
          <ac:chgData name="Christian Klepper" userId="" providerId="" clId="Web-{BD4F21A1-7659-48CF-8EEC-AFFEB5DAEF81}" dt="2021-04-04T20:05:10.672" v="190"/>
          <ac:spMkLst>
            <pc:docMk/>
            <pc:sldMk cId="3977409020" sldId="559"/>
            <ac:spMk id="451" creationId="{00000000-0000-0000-0000-000000000000}"/>
          </ac:spMkLst>
        </pc:spChg>
        <pc:spChg chg="mod">
          <ac:chgData name="Christian Klepper" userId="" providerId="" clId="Web-{BD4F21A1-7659-48CF-8EEC-AFFEB5DAEF81}" dt="2021-04-04T20:05:10.704" v="191"/>
          <ac:spMkLst>
            <pc:docMk/>
            <pc:sldMk cId="3977409020" sldId="559"/>
            <ac:spMk id="452" creationId="{00000000-0000-0000-0000-000000000000}"/>
          </ac:spMkLst>
        </pc:spChg>
        <pc:spChg chg="mod">
          <ac:chgData name="Christian Klepper" userId="" providerId="" clId="Web-{BD4F21A1-7659-48CF-8EEC-AFFEB5DAEF81}" dt="2021-04-04T20:05:10.719" v="192"/>
          <ac:spMkLst>
            <pc:docMk/>
            <pc:sldMk cId="3977409020" sldId="559"/>
            <ac:spMk id="453" creationId="{00000000-0000-0000-0000-000000000000}"/>
          </ac:spMkLst>
        </pc:spChg>
        <pc:spChg chg="mod">
          <ac:chgData name="Christian Klepper" userId="" providerId="" clId="Web-{BD4F21A1-7659-48CF-8EEC-AFFEB5DAEF81}" dt="2021-04-04T20:05:10.735" v="193"/>
          <ac:spMkLst>
            <pc:docMk/>
            <pc:sldMk cId="3977409020" sldId="559"/>
            <ac:spMk id="454" creationId="{00000000-0000-0000-0000-000000000000}"/>
          </ac:spMkLst>
        </pc:spChg>
      </pc:sldChg>
      <pc:sldChg chg="modSp">
        <pc:chgData name="Christian Klepper" userId="" providerId="" clId="Web-{BD4F21A1-7659-48CF-8EEC-AFFEB5DAEF81}" dt="2021-04-04T20:16:41.607" v="314" actId="20577"/>
        <pc:sldMkLst>
          <pc:docMk/>
          <pc:sldMk cId="2837285032" sldId="560"/>
        </pc:sldMkLst>
        <pc:spChg chg="mod">
          <ac:chgData name="Christian Klepper" userId="" providerId="" clId="Web-{BD4F21A1-7659-48CF-8EEC-AFFEB5DAEF81}" dt="2021-04-04T20:16:41.607" v="314" actId="20577"/>
          <ac:spMkLst>
            <pc:docMk/>
            <pc:sldMk cId="2837285032" sldId="560"/>
            <ac:spMk id="10" creationId="{86C647E0-C0EB-F544-839D-E9A0BF095752}"/>
          </ac:spMkLst>
        </pc:spChg>
      </pc:sldChg>
      <pc:sldChg chg="modSp">
        <pc:chgData name="Christian Klepper" userId="" providerId="" clId="Web-{BD4F21A1-7659-48CF-8EEC-AFFEB5DAEF81}" dt="2021-04-04T20:00:18.516" v="100" actId="20577"/>
        <pc:sldMkLst>
          <pc:docMk/>
          <pc:sldMk cId="4257478474" sldId="561"/>
        </pc:sldMkLst>
        <pc:spChg chg="mod">
          <ac:chgData name="Christian Klepper" userId="" providerId="" clId="Web-{BD4F21A1-7659-48CF-8EEC-AFFEB5DAEF81}" dt="2021-04-04T20:00:18.516" v="100" actId="20577"/>
          <ac:spMkLst>
            <pc:docMk/>
            <pc:sldMk cId="4257478474" sldId="561"/>
            <ac:spMk id="6" creationId="{9D02CF2E-B22C-DD4A-8F82-DC324C3E0E5E}"/>
          </ac:spMkLst>
        </pc:spChg>
      </pc:sldChg>
      <pc:sldChg chg="add">
        <pc:chgData name="Christian Klepper" userId="" providerId="" clId="Web-{BD4F21A1-7659-48CF-8EEC-AFFEB5DAEF81}" dt="2021-04-04T18:40:31.720" v="1"/>
        <pc:sldMkLst>
          <pc:docMk/>
          <pc:sldMk cId="1798808923" sldId="563"/>
        </pc:sldMkLst>
      </pc:sldChg>
      <pc:sldChg chg="add">
        <pc:chgData name="Christian Klepper" userId="" providerId="" clId="Web-{BD4F21A1-7659-48CF-8EEC-AFFEB5DAEF81}" dt="2021-04-04T18:40:31.970" v="2"/>
        <pc:sldMkLst>
          <pc:docMk/>
          <pc:sldMk cId="3815947258" sldId="564"/>
        </pc:sldMkLst>
      </pc:sldChg>
      <pc:sldChg chg="modSp add">
        <pc:chgData name="Christian Klepper" userId="" providerId="" clId="Web-{BD4F21A1-7659-48CF-8EEC-AFFEB5DAEF81}" dt="2021-04-04T20:15:15.043" v="303" actId="20577"/>
        <pc:sldMkLst>
          <pc:docMk/>
          <pc:sldMk cId="3648594803" sldId="565"/>
        </pc:sldMkLst>
        <pc:spChg chg="mod">
          <ac:chgData name="Christian Klepper" userId="" providerId="" clId="Web-{BD4F21A1-7659-48CF-8EEC-AFFEB5DAEF81}" dt="2021-04-04T20:15:02.934" v="299" actId="20577"/>
          <ac:spMkLst>
            <pc:docMk/>
            <pc:sldMk cId="3648594803" sldId="565"/>
            <ac:spMk id="4" creationId="{89C89B01-2A85-4CAB-8776-F54945D43BD6}"/>
          </ac:spMkLst>
        </pc:spChg>
        <pc:spChg chg="mod">
          <ac:chgData name="Christian Klepper" userId="" providerId="" clId="Web-{BD4F21A1-7659-48CF-8EEC-AFFEB5DAEF81}" dt="2021-04-04T18:42:57.719" v="40"/>
          <ac:spMkLst>
            <pc:docMk/>
            <pc:sldMk cId="3648594803" sldId="565"/>
            <ac:spMk id="6" creationId="{A1BC4242-A024-40BE-A1B4-103A8E081FFA}"/>
          </ac:spMkLst>
        </pc:spChg>
        <pc:spChg chg="mod">
          <ac:chgData name="Christian Klepper" userId="" providerId="" clId="Web-{BD4F21A1-7659-48CF-8EEC-AFFEB5DAEF81}" dt="2021-04-04T18:42:57.875" v="41"/>
          <ac:spMkLst>
            <pc:docMk/>
            <pc:sldMk cId="3648594803" sldId="565"/>
            <ac:spMk id="7" creationId="{DF090E15-8E74-4C88-865E-D30A20A4C7B1}"/>
          </ac:spMkLst>
        </pc:spChg>
        <pc:spChg chg="mod">
          <ac:chgData name="Christian Klepper" userId="" providerId="" clId="Web-{BD4F21A1-7659-48CF-8EEC-AFFEB5DAEF81}" dt="2021-04-04T18:42:58.031" v="42"/>
          <ac:spMkLst>
            <pc:docMk/>
            <pc:sldMk cId="3648594803" sldId="565"/>
            <ac:spMk id="9" creationId="{DB12A14A-1C3D-4AB5-A231-00BBF5FF7C92}"/>
          </ac:spMkLst>
        </pc:spChg>
        <pc:spChg chg="mod">
          <ac:chgData name="Christian Klepper" userId="" providerId="" clId="Web-{BD4F21A1-7659-48CF-8EEC-AFFEB5DAEF81}" dt="2021-04-04T18:42:58.203" v="43"/>
          <ac:spMkLst>
            <pc:docMk/>
            <pc:sldMk cId="3648594803" sldId="565"/>
            <ac:spMk id="18" creationId="{0BB757B4-D71B-4A38-B51A-FF277DBB9C87}"/>
          </ac:spMkLst>
        </pc:spChg>
        <pc:spChg chg="mod">
          <ac:chgData name="Christian Klepper" userId="" providerId="" clId="Web-{BD4F21A1-7659-48CF-8EEC-AFFEB5DAEF81}" dt="2021-04-04T18:42:58.359" v="44"/>
          <ac:spMkLst>
            <pc:docMk/>
            <pc:sldMk cId="3648594803" sldId="565"/>
            <ac:spMk id="19" creationId="{EE627920-0695-431C-886C-46177097DEFF}"/>
          </ac:spMkLst>
        </pc:spChg>
        <pc:spChg chg="mod">
          <ac:chgData name="Christian Klepper" userId="" providerId="" clId="Web-{BD4F21A1-7659-48CF-8EEC-AFFEB5DAEF81}" dt="2021-04-04T18:42:58.516" v="45"/>
          <ac:spMkLst>
            <pc:docMk/>
            <pc:sldMk cId="3648594803" sldId="565"/>
            <ac:spMk id="20" creationId="{CDD22F07-6D41-42A9-8845-E27CE9758DB0}"/>
          </ac:spMkLst>
        </pc:spChg>
        <pc:spChg chg="mod">
          <ac:chgData name="Christian Klepper" userId="" providerId="" clId="Web-{BD4F21A1-7659-48CF-8EEC-AFFEB5DAEF81}" dt="2021-04-04T18:42:58.688" v="46"/>
          <ac:spMkLst>
            <pc:docMk/>
            <pc:sldMk cId="3648594803" sldId="565"/>
            <ac:spMk id="21" creationId="{34DFBE26-DD07-4287-BAE9-1CDDB1FF4CCD}"/>
          </ac:spMkLst>
        </pc:spChg>
        <pc:spChg chg="mod">
          <ac:chgData name="Christian Klepper" userId="" providerId="" clId="Web-{BD4F21A1-7659-48CF-8EEC-AFFEB5DAEF81}" dt="2021-04-04T18:42:58.844" v="47"/>
          <ac:spMkLst>
            <pc:docMk/>
            <pc:sldMk cId="3648594803" sldId="565"/>
            <ac:spMk id="22" creationId="{C7327F81-B424-4FA0-B6A0-16D8277F69A0}"/>
          </ac:spMkLst>
        </pc:spChg>
        <pc:spChg chg="mod">
          <ac:chgData name="Christian Klepper" userId="" providerId="" clId="Web-{BD4F21A1-7659-48CF-8EEC-AFFEB5DAEF81}" dt="2021-04-04T20:15:15.043" v="303" actId="20577"/>
          <ac:spMkLst>
            <pc:docMk/>
            <pc:sldMk cId="3648594803" sldId="565"/>
            <ac:spMk id="23" creationId="{0EEF7B31-8FFF-4679-B899-05EDB8B45DEC}"/>
          </ac:spMkLst>
        </pc:spChg>
      </pc:sldChg>
      <pc:sldChg chg="add">
        <pc:chgData name="Christian Klepper" userId="" providerId="" clId="Web-{BD4F21A1-7659-48CF-8EEC-AFFEB5DAEF81}" dt="2021-04-04T18:40:32.642" v="4"/>
        <pc:sldMkLst>
          <pc:docMk/>
          <pc:sldMk cId="449053637" sldId="566"/>
        </pc:sldMkLst>
      </pc:sldChg>
      <pc:sldChg chg="add">
        <pc:chgData name="Christian Klepper" userId="" providerId="" clId="Web-{BD4F21A1-7659-48CF-8EEC-AFFEB5DAEF81}" dt="2021-04-04T20:08:51.017" v="226"/>
        <pc:sldMkLst>
          <pc:docMk/>
          <pc:sldMk cId="1956775520" sldId="567"/>
        </pc:sldMkLst>
      </pc:sldChg>
      <pc:sldChg chg="modSp add del">
        <pc:chgData name="Christian Klepper" userId="" providerId="" clId="Web-{BD4F21A1-7659-48CF-8EEC-AFFEB5DAEF81}" dt="2021-04-04T18:41:43.126" v="12"/>
        <pc:sldMkLst>
          <pc:docMk/>
          <pc:sldMk cId="3131966798" sldId="567"/>
        </pc:sldMkLst>
        <pc:picChg chg="mod">
          <ac:chgData name="Christian Klepper" userId="" providerId="" clId="Web-{BD4F21A1-7659-48CF-8EEC-AFFEB5DAEF81}" dt="2021-04-04T18:41:38.641" v="11" actId="1076"/>
          <ac:picMkLst>
            <pc:docMk/>
            <pc:sldMk cId="3131966798" sldId="567"/>
            <ac:picMk id="8" creationId="{7A149299-FADB-4BA4-B510-5FF9A74F0414}"/>
          </ac:picMkLst>
        </pc:picChg>
      </pc:sldChg>
      <pc:sldChg chg="add">
        <pc:chgData name="Christian Klepper" userId="" providerId="" clId="Web-{BD4F21A1-7659-48CF-8EEC-AFFEB5DAEF81}" dt="2021-04-04T20:08:51.220" v="227"/>
        <pc:sldMkLst>
          <pc:docMk/>
          <pc:sldMk cId="1318461866" sldId="568"/>
        </pc:sldMkLst>
      </pc:sldChg>
      <pc:sldChg chg="add">
        <pc:chgData name="Christian Klepper" userId="" providerId="" clId="Web-{BD4F21A1-7659-48CF-8EEC-AFFEB5DAEF81}" dt="2021-04-04T20:09:17.657" v="230"/>
        <pc:sldMkLst>
          <pc:docMk/>
          <pc:sldMk cId="3621103477" sldId="569"/>
        </pc:sldMkLst>
      </pc:sldChg>
      <pc:sldChg chg="addSp delSp modSp add">
        <pc:chgData name="Christian Klepper" userId="" providerId="" clId="Web-{BD4F21A1-7659-48CF-8EEC-AFFEB5DAEF81}" dt="2021-04-04T20:14:12.567" v="296" actId="1076"/>
        <pc:sldMkLst>
          <pc:docMk/>
          <pc:sldMk cId="4204558724" sldId="570"/>
        </pc:sldMkLst>
        <pc:spChg chg="mod">
          <ac:chgData name="Christian Klepper" userId="" providerId="" clId="Web-{BD4F21A1-7659-48CF-8EEC-AFFEB5DAEF81}" dt="2021-04-04T20:11:17.707" v="266" actId="20577"/>
          <ac:spMkLst>
            <pc:docMk/>
            <pc:sldMk cId="4204558724" sldId="570"/>
            <ac:spMk id="330" creationId="{00000000-0000-0000-0000-000000000000}"/>
          </ac:spMkLst>
        </pc:spChg>
        <pc:picChg chg="del">
          <ac:chgData name="Christian Klepper" userId="" providerId="" clId="Web-{BD4F21A1-7659-48CF-8EEC-AFFEB5DAEF81}" dt="2021-04-04T20:14:02.832" v="293"/>
          <ac:picMkLst>
            <pc:docMk/>
            <pc:sldMk cId="4204558724" sldId="570"/>
            <ac:picMk id="2" creationId="{659E9F63-EBDE-4739-AB32-A1A53F81805F}"/>
          </ac:picMkLst>
        </pc:picChg>
        <pc:picChg chg="add mod modCrop">
          <ac:chgData name="Christian Klepper" userId="" providerId="" clId="Web-{BD4F21A1-7659-48CF-8EEC-AFFEB5DAEF81}" dt="2021-04-04T20:14:12.567" v="296" actId="1076"/>
          <ac:picMkLst>
            <pc:docMk/>
            <pc:sldMk cId="4204558724" sldId="570"/>
            <ac:picMk id="4" creationId="{047056E7-4B35-4F73-8972-BD91BD6CCEB4}"/>
          </ac:picMkLst>
        </pc:picChg>
      </pc:sldChg>
    </pc:docChg>
  </pc:docChgLst>
  <pc:docChgLst>
    <pc:chgData name="Erika Franta Bretscher" clId="Web-{149FA0DC-4C8B-426C-BB6F-A51C8248D0C5}"/>
    <pc:docChg chg="delSld modSld">
      <pc:chgData name="Erika Franta Bretscher" userId="" providerId="" clId="Web-{149FA0DC-4C8B-426C-BB6F-A51C8248D0C5}" dt="2021-07-29T18:10:53.619" v="7"/>
      <pc:docMkLst>
        <pc:docMk/>
      </pc:docMkLst>
      <pc:sldChg chg="del">
        <pc:chgData name="Erika Franta Bretscher" userId="" providerId="" clId="Web-{149FA0DC-4C8B-426C-BB6F-A51C8248D0C5}" dt="2021-07-29T18:07:31.306" v="3"/>
        <pc:sldMkLst>
          <pc:docMk/>
          <pc:sldMk cId="993983151" sldId="354"/>
        </pc:sldMkLst>
      </pc:sldChg>
      <pc:sldChg chg="del">
        <pc:chgData name="Erika Franta Bretscher" userId="" providerId="" clId="Web-{149FA0DC-4C8B-426C-BB6F-A51C8248D0C5}" dt="2021-07-29T18:07:31.291" v="2"/>
        <pc:sldMkLst>
          <pc:docMk/>
          <pc:sldMk cId="1784525653" sldId="357"/>
        </pc:sldMkLst>
      </pc:sldChg>
      <pc:sldChg chg="del">
        <pc:chgData name="Erika Franta Bretscher" userId="" providerId="" clId="Web-{149FA0DC-4C8B-426C-BB6F-A51C8248D0C5}" dt="2021-07-29T18:07:31.291" v="0"/>
        <pc:sldMkLst>
          <pc:docMk/>
          <pc:sldMk cId="657514744" sldId="358"/>
        </pc:sldMkLst>
      </pc:sldChg>
      <pc:sldChg chg="del">
        <pc:chgData name="Erika Franta Bretscher" userId="" providerId="" clId="Web-{149FA0DC-4C8B-426C-BB6F-A51C8248D0C5}" dt="2021-07-29T18:07:31.291" v="1"/>
        <pc:sldMkLst>
          <pc:docMk/>
          <pc:sldMk cId="2416657780" sldId="360"/>
        </pc:sldMkLst>
      </pc:sldChg>
      <pc:sldChg chg="del">
        <pc:chgData name="Erika Franta Bretscher" userId="" providerId="" clId="Web-{149FA0DC-4C8B-426C-BB6F-A51C8248D0C5}" dt="2021-07-29T18:07:45.728" v="4"/>
        <pc:sldMkLst>
          <pc:docMk/>
          <pc:sldMk cId="3050220505" sldId="373"/>
        </pc:sldMkLst>
      </pc:sldChg>
      <pc:sldChg chg="del">
        <pc:chgData name="Erika Franta Bretscher" userId="" providerId="" clId="Web-{149FA0DC-4C8B-426C-BB6F-A51C8248D0C5}" dt="2021-07-29T18:10:53.619" v="7"/>
        <pc:sldMkLst>
          <pc:docMk/>
          <pc:sldMk cId="2443132336" sldId="378"/>
        </pc:sldMkLst>
      </pc:sldChg>
      <pc:sldChg chg="mod modShow">
        <pc:chgData name="Erika Franta Bretscher" userId="" providerId="" clId="Web-{149FA0DC-4C8B-426C-BB6F-A51C8248D0C5}" dt="2021-07-29T18:08:13.884" v="6"/>
        <pc:sldMkLst>
          <pc:docMk/>
          <pc:sldMk cId="659735188" sldId="553"/>
        </pc:sldMkLst>
      </pc:sldChg>
      <pc:sldChg chg="del">
        <pc:chgData name="Erika Franta Bretscher" userId="" providerId="" clId="Web-{149FA0DC-4C8B-426C-BB6F-A51C8248D0C5}" dt="2021-07-29T18:07:55.916" v="5"/>
        <pc:sldMkLst>
          <pc:docMk/>
          <pc:sldMk cId="2977553649" sldId="558"/>
        </pc:sldMkLst>
      </pc:sldChg>
    </pc:docChg>
  </pc:docChgLst>
  <pc:docChgLst>
    <pc:chgData name="Andrew Thayer" userId="UPbhQ8ksBA6NuuVKjTU+l/uZBpkP1yYH2ldBiOEc7yY=" providerId="None" clId="Web-{A9473DD7-4214-4967-A2BC-8A0ABA014235}"/>
    <pc:docChg chg="modSld">
      <pc:chgData name="Andrew Thayer" userId="UPbhQ8ksBA6NuuVKjTU+l/uZBpkP1yYH2ldBiOEc7yY=" providerId="None" clId="Web-{A9473DD7-4214-4967-A2BC-8A0ABA014235}" dt="2021-03-11T18:02:52.433" v="10" actId="20577"/>
      <pc:docMkLst>
        <pc:docMk/>
      </pc:docMkLst>
      <pc:sldChg chg="modSp">
        <pc:chgData name="Andrew Thayer" userId="UPbhQ8ksBA6NuuVKjTU+l/uZBpkP1yYH2ldBiOEc7yY=" providerId="None" clId="Web-{A9473DD7-4214-4967-A2BC-8A0ABA014235}" dt="2021-03-11T18:02:52.433" v="10" actId="20577"/>
        <pc:sldMkLst>
          <pc:docMk/>
          <pc:sldMk cId="668168435" sldId="554"/>
        </pc:sldMkLst>
        <pc:spChg chg="mod">
          <ac:chgData name="Andrew Thayer" userId="UPbhQ8ksBA6NuuVKjTU+l/uZBpkP1yYH2ldBiOEc7yY=" providerId="None" clId="Web-{A9473DD7-4214-4967-A2BC-8A0ABA014235}" dt="2021-03-11T18:02:52.433" v="10" actId="20577"/>
          <ac:spMkLst>
            <pc:docMk/>
            <pc:sldMk cId="668168435" sldId="554"/>
            <ac:spMk id="23" creationId="{0EEF7B31-8FFF-4679-B899-05EDB8B45DEC}"/>
          </ac:spMkLst>
        </pc:spChg>
      </pc:sldChg>
    </pc:docChg>
  </pc:docChgLst>
  <pc:docChgLst>
    <pc:chgData name="Thayer, Andrew J" userId="ae04d6da-4694-4a7f-945d-93a5ba247a30" providerId="ADAL" clId="{113665CC-36E0-4D5B-9269-77894F39DACD}"/>
    <pc:docChg chg="undo custSel addSld delSld modSld sldOrd">
      <pc:chgData name="Thayer, Andrew J" userId="ae04d6da-4694-4a7f-945d-93a5ba247a30" providerId="ADAL" clId="{113665CC-36E0-4D5B-9269-77894F39DACD}" dt="2021-01-21T00:35:23.591" v="22162" actId="20577"/>
      <pc:docMkLst>
        <pc:docMk/>
      </pc:docMkLst>
      <pc:sldChg chg="del">
        <pc:chgData name="Thayer, Andrew J" userId="ae04d6da-4694-4a7f-945d-93a5ba247a30" providerId="ADAL" clId="{113665CC-36E0-4D5B-9269-77894F39DACD}" dt="2021-01-20T19:06:40.291" v="3343" actId="2696"/>
        <pc:sldMkLst>
          <pc:docMk/>
          <pc:sldMk cId="2490059903" sldId="303"/>
        </pc:sldMkLst>
      </pc:sldChg>
      <pc:sldChg chg="addSp delSp modSp modNotesTx">
        <pc:chgData name="Thayer, Andrew J" userId="ae04d6da-4694-4a7f-945d-93a5ba247a30" providerId="ADAL" clId="{113665CC-36E0-4D5B-9269-77894F39DACD}" dt="2021-01-20T23:51:30.676" v="18396" actId="20577"/>
        <pc:sldMkLst>
          <pc:docMk/>
          <pc:sldMk cId="3580868866" sldId="305"/>
        </pc:sldMkLst>
        <pc:spChg chg="add del mod">
          <ac:chgData name="Thayer, Andrew J" userId="ae04d6da-4694-4a7f-945d-93a5ba247a30" providerId="ADAL" clId="{113665CC-36E0-4D5B-9269-77894F39DACD}" dt="2021-01-20T23:14:50.383" v="15046" actId="20577"/>
          <ac:spMkLst>
            <pc:docMk/>
            <pc:sldMk cId="3580868866" sldId="305"/>
            <ac:spMk id="2" creationId="{CCA5CF13-3B21-454B-A06B-A2266C5A54EE}"/>
          </ac:spMkLst>
        </pc:spChg>
        <pc:spChg chg="add del mod">
          <ac:chgData name="Thayer, Andrew J" userId="ae04d6da-4694-4a7f-945d-93a5ba247a30" providerId="ADAL" clId="{113665CC-36E0-4D5B-9269-77894F39DACD}" dt="2021-01-20T23:02:11.035" v="13518" actId="478"/>
          <ac:spMkLst>
            <pc:docMk/>
            <pc:sldMk cId="3580868866" sldId="305"/>
            <ac:spMk id="4" creationId="{6F777E43-0E3F-456D-A7C6-2D23F4C04C2B}"/>
          </ac:spMkLst>
        </pc:spChg>
        <pc:spChg chg="mod">
          <ac:chgData name="Thayer, Andrew J" userId="ae04d6da-4694-4a7f-945d-93a5ba247a30" providerId="ADAL" clId="{113665CC-36E0-4D5B-9269-77894F39DACD}" dt="2021-01-20T23:05:50.947" v="14315" actId="20577"/>
          <ac:spMkLst>
            <pc:docMk/>
            <pc:sldMk cId="3580868866" sldId="305"/>
            <ac:spMk id="5" creationId="{B5956B6C-2A30-194B-B5BE-8B7B308ECF94}"/>
          </ac:spMkLst>
        </pc:spChg>
        <pc:grpChg chg="add del">
          <ac:chgData name="Thayer, Andrew J" userId="ae04d6da-4694-4a7f-945d-93a5ba247a30" providerId="ADAL" clId="{113665CC-36E0-4D5B-9269-77894F39DACD}" dt="2021-01-20T23:02:14.160" v="13520" actId="478"/>
          <ac:grpSpMkLst>
            <pc:docMk/>
            <pc:sldMk cId="3580868866" sldId="305"/>
            <ac:grpSpMk id="21" creationId="{C6623CE6-665D-8B43-8250-6A964DFC437D}"/>
          </ac:grpSpMkLst>
        </pc:grpChg>
        <pc:grpChg chg="add del">
          <ac:chgData name="Thayer, Andrew J" userId="ae04d6da-4694-4a7f-945d-93a5ba247a30" providerId="ADAL" clId="{113665CC-36E0-4D5B-9269-77894F39DACD}" dt="2021-01-20T23:02:15.265" v="13521" actId="478"/>
          <ac:grpSpMkLst>
            <pc:docMk/>
            <pc:sldMk cId="3580868866" sldId="305"/>
            <ac:grpSpMk id="22" creationId="{6B25E367-314A-3F4C-9663-02F44BBE8556}"/>
          </ac:grpSpMkLst>
        </pc:grpChg>
        <pc:grpChg chg="add del">
          <ac:chgData name="Thayer, Andrew J" userId="ae04d6da-4694-4a7f-945d-93a5ba247a30" providerId="ADAL" clId="{113665CC-36E0-4D5B-9269-77894F39DACD}" dt="2021-01-20T23:02:16.168" v="13522" actId="478"/>
          <ac:grpSpMkLst>
            <pc:docMk/>
            <pc:sldMk cId="3580868866" sldId="305"/>
            <ac:grpSpMk id="23" creationId="{F18DE158-E0CF-0A4B-AFE4-122B5FF3B9E0}"/>
          </ac:grpSpMkLst>
        </pc:grpChg>
        <pc:picChg chg="add del mod">
          <ac:chgData name="Thayer, Andrew J" userId="ae04d6da-4694-4a7f-945d-93a5ba247a30" providerId="ADAL" clId="{113665CC-36E0-4D5B-9269-77894F39DACD}" dt="2021-01-20T23:21:17.405" v="15122" actId="478"/>
          <ac:picMkLst>
            <pc:docMk/>
            <pc:sldMk cId="3580868866" sldId="305"/>
            <ac:picMk id="26" creationId="{13248B4B-D118-4908-A7C7-22E040382D0A}"/>
          </ac:picMkLst>
        </pc:picChg>
        <pc:picChg chg="add mod">
          <ac:chgData name="Thayer, Andrew J" userId="ae04d6da-4694-4a7f-945d-93a5ba247a30" providerId="ADAL" clId="{113665CC-36E0-4D5B-9269-77894F39DACD}" dt="2021-01-20T23:31:05.795" v="15130" actId="1076"/>
          <ac:picMkLst>
            <pc:docMk/>
            <pc:sldMk cId="3580868866" sldId="305"/>
            <ac:picMk id="28" creationId="{A6050B76-1D7F-4151-A253-3C8EBEDB768F}"/>
          </ac:picMkLst>
        </pc:picChg>
        <pc:cxnChg chg="add del">
          <ac:chgData name="Thayer, Andrew J" userId="ae04d6da-4694-4a7f-945d-93a5ba247a30" providerId="ADAL" clId="{113665CC-36E0-4D5B-9269-77894F39DACD}" dt="2021-01-20T23:02:13.281" v="13519" actId="478"/>
          <ac:cxnSpMkLst>
            <pc:docMk/>
            <pc:sldMk cId="3580868866" sldId="305"/>
            <ac:cxnSpMk id="25" creationId="{91E7C3C7-378E-9F48-9F8D-5DDCC1B56C88}"/>
          </ac:cxnSpMkLst>
        </pc:cxnChg>
      </pc:sldChg>
      <pc:sldChg chg="addSp delSp modSp modNotesTx">
        <pc:chgData name="Thayer, Andrew J" userId="ae04d6da-4694-4a7f-945d-93a5ba247a30" providerId="ADAL" clId="{113665CC-36E0-4D5B-9269-77894F39DACD}" dt="2021-01-20T23:01:48.953" v="13500" actId="20577"/>
        <pc:sldMkLst>
          <pc:docMk/>
          <pc:sldMk cId="412500758" sldId="314"/>
        </pc:sldMkLst>
        <pc:spChg chg="mod">
          <ac:chgData name="Thayer, Andrew J" userId="ae04d6da-4694-4a7f-945d-93a5ba247a30" providerId="ADAL" clId="{113665CC-36E0-4D5B-9269-77894F39DACD}" dt="2021-01-20T22:59:39.747" v="13319" actId="20577"/>
          <ac:spMkLst>
            <pc:docMk/>
            <pc:sldMk cId="412500758" sldId="314"/>
            <ac:spMk id="2" creationId="{EDEC1F95-C157-4B49-ABC6-E6E97E968A86}"/>
          </ac:spMkLst>
        </pc:spChg>
        <pc:picChg chg="del">
          <ac:chgData name="Thayer, Andrew J" userId="ae04d6da-4694-4a7f-945d-93a5ba247a30" providerId="ADAL" clId="{113665CC-36E0-4D5B-9269-77894F39DACD}" dt="2021-01-20T22:58:54.013" v="13157" actId="478"/>
          <ac:picMkLst>
            <pc:docMk/>
            <pc:sldMk cId="412500758" sldId="314"/>
            <ac:picMk id="3" creationId="{F60C4111-04C1-4DE2-BDD0-85C85C7C3487}"/>
          </ac:picMkLst>
        </pc:picChg>
        <pc:picChg chg="del">
          <ac:chgData name="Thayer, Andrew J" userId="ae04d6da-4694-4a7f-945d-93a5ba247a30" providerId="ADAL" clId="{113665CC-36E0-4D5B-9269-77894F39DACD}" dt="2021-01-20T22:58:55.576" v="13158" actId="478"/>
          <ac:picMkLst>
            <pc:docMk/>
            <pc:sldMk cId="412500758" sldId="314"/>
            <ac:picMk id="6" creationId="{6DBFD1AC-6EA7-4E0E-9FED-B20F4E49F46B}"/>
          </ac:picMkLst>
        </pc:picChg>
        <pc:picChg chg="add mod ord">
          <ac:chgData name="Thayer, Andrew J" userId="ae04d6da-4694-4a7f-945d-93a5ba247a30" providerId="ADAL" clId="{113665CC-36E0-4D5B-9269-77894F39DACD}" dt="2021-01-20T23:00:22.293" v="13327" actId="14100"/>
          <ac:picMkLst>
            <pc:docMk/>
            <pc:sldMk cId="412500758" sldId="314"/>
            <ac:picMk id="8" creationId="{7A149299-FADB-4BA4-B510-5FF9A74F0414}"/>
          </ac:picMkLst>
        </pc:picChg>
      </pc:sldChg>
      <pc:sldChg chg="del">
        <pc:chgData name="Thayer, Andrew J" userId="ae04d6da-4694-4a7f-945d-93a5ba247a30" providerId="ADAL" clId="{113665CC-36E0-4D5B-9269-77894F39DACD}" dt="2021-01-20T22:56:46.526" v="13156" actId="2696"/>
        <pc:sldMkLst>
          <pc:docMk/>
          <pc:sldMk cId="3212589256" sldId="321"/>
        </pc:sldMkLst>
      </pc:sldChg>
      <pc:sldChg chg="del">
        <pc:chgData name="Thayer, Andrew J" userId="ae04d6da-4694-4a7f-945d-93a5ba247a30" providerId="ADAL" clId="{113665CC-36E0-4D5B-9269-77894F39DACD}" dt="2021-01-21T00:33:43.824" v="21948" actId="2696"/>
        <pc:sldMkLst>
          <pc:docMk/>
          <pc:sldMk cId="3979721160" sldId="345"/>
        </pc:sldMkLst>
      </pc:sldChg>
      <pc:sldChg chg="modSp">
        <pc:chgData name="Thayer, Andrew J" userId="ae04d6da-4694-4a7f-945d-93a5ba247a30" providerId="ADAL" clId="{113665CC-36E0-4D5B-9269-77894F39DACD}" dt="2021-01-20T19:07:06.398" v="3403" actId="20577"/>
        <pc:sldMkLst>
          <pc:docMk/>
          <pc:sldMk cId="2038620198" sldId="348"/>
        </pc:sldMkLst>
        <pc:spChg chg="mod">
          <ac:chgData name="Thayer, Andrew J" userId="ae04d6da-4694-4a7f-945d-93a5ba247a30" providerId="ADAL" clId="{113665CC-36E0-4D5B-9269-77894F39DACD}" dt="2021-01-20T19:07:06.398" v="3403" actId="20577"/>
          <ac:spMkLst>
            <pc:docMk/>
            <pc:sldMk cId="2038620198" sldId="348"/>
            <ac:spMk id="3" creationId="{BE022BA8-AA79-4CCD-BB0B-98FE0C2AD1C7}"/>
          </ac:spMkLst>
        </pc:spChg>
      </pc:sldChg>
      <pc:sldChg chg="del">
        <pc:chgData name="Thayer, Andrew J" userId="ae04d6da-4694-4a7f-945d-93a5ba247a30" providerId="ADAL" clId="{113665CC-36E0-4D5B-9269-77894F39DACD}" dt="2021-01-20T19:06:35.604" v="3341" actId="2696"/>
        <pc:sldMkLst>
          <pc:docMk/>
          <pc:sldMk cId="62586469" sldId="349"/>
        </pc:sldMkLst>
      </pc:sldChg>
      <pc:sldChg chg="modSp ord modNotesTx">
        <pc:chgData name="Thayer, Andrew J" userId="ae04d6da-4694-4a7f-945d-93a5ba247a30" providerId="ADAL" clId="{113665CC-36E0-4D5B-9269-77894F39DACD}" dt="2021-01-20T19:22:02.455" v="6532" actId="20577"/>
        <pc:sldMkLst>
          <pc:docMk/>
          <pc:sldMk cId="3592465913" sldId="350"/>
        </pc:sldMkLst>
        <pc:spChg chg="mod">
          <ac:chgData name="Thayer, Andrew J" userId="ae04d6da-4694-4a7f-945d-93a5ba247a30" providerId="ADAL" clId="{113665CC-36E0-4D5B-9269-77894F39DACD}" dt="2021-01-20T19:18:49.468" v="5851" actId="20577"/>
          <ac:spMkLst>
            <pc:docMk/>
            <pc:sldMk cId="3592465913" sldId="350"/>
            <ac:spMk id="2" creationId="{B3C8979C-9680-4F63-A278-4B851B6AEF01}"/>
          </ac:spMkLst>
        </pc:spChg>
      </pc:sldChg>
      <pc:sldChg chg="ord modTransition modNotesTx">
        <pc:chgData name="Thayer, Andrew J" userId="ae04d6da-4694-4a7f-945d-93a5ba247a30" providerId="ADAL" clId="{113665CC-36E0-4D5B-9269-77894F39DACD}" dt="2021-01-20T19:36:19.484" v="9026"/>
        <pc:sldMkLst>
          <pc:docMk/>
          <pc:sldMk cId="993983151" sldId="354"/>
        </pc:sldMkLst>
      </pc:sldChg>
      <pc:sldChg chg="ord modNotesTx">
        <pc:chgData name="Thayer, Andrew J" userId="ae04d6da-4694-4a7f-945d-93a5ba247a30" providerId="ADAL" clId="{113665CC-36E0-4D5B-9269-77894F39DACD}" dt="2021-01-20T19:02:49.712" v="2754" actId="20577"/>
        <pc:sldMkLst>
          <pc:docMk/>
          <pc:sldMk cId="1466850676" sldId="356"/>
        </pc:sldMkLst>
      </pc:sldChg>
      <pc:sldChg chg="ord modTransition modNotesTx">
        <pc:chgData name="Thayer, Andrew J" userId="ae04d6da-4694-4a7f-945d-93a5ba247a30" providerId="ADAL" clId="{113665CC-36E0-4D5B-9269-77894F39DACD}" dt="2021-01-20T19:36:19.484" v="9026"/>
        <pc:sldMkLst>
          <pc:docMk/>
          <pc:sldMk cId="1784525653" sldId="357"/>
        </pc:sldMkLst>
      </pc:sldChg>
      <pc:sldChg chg="ord modTransition modNotesTx">
        <pc:chgData name="Thayer, Andrew J" userId="ae04d6da-4694-4a7f-945d-93a5ba247a30" providerId="ADAL" clId="{113665CC-36E0-4D5B-9269-77894F39DACD}" dt="2021-01-20T19:36:19.484" v="9026"/>
        <pc:sldMkLst>
          <pc:docMk/>
          <pc:sldMk cId="657514744" sldId="358"/>
        </pc:sldMkLst>
      </pc:sldChg>
      <pc:sldChg chg="ord modTransition modNotesTx">
        <pc:chgData name="Thayer, Andrew J" userId="ae04d6da-4694-4a7f-945d-93a5ba247a30" providerId="ADAL" clId="{113665CC-36E0-4D5B-9269-77894F39DACD}" dt="2021-01-20T19:36:29.239" v="9027"/>
        <pc:sldMkLst>
          <pc:docMk/>
          <pc:sldMk cId="1164444811" sldId="359"/>
        </pc:sldMkLst>
      </pc:sldChg>
      <pc:sldChg chg="ord modTransition modNotesTx">
        <pc:chgData name="Thayer, Andrew J" userId="ae04d6da-4694-4a7f-945d-93a5ba247a30" providerId="ADAL" clId="{113665CC-36E0-4D5B-9269-77894F39DACD}" dt="2021-01-20T19:36:19.484" v="9026"/>
        <pc:sldMkLst>
          <pc:docMk/>
          <pc:sldMk cId="2416657780" sldId="360"/>
        </pc:sldMkLst>
      </pc:sldChg>
      <pc:sldChg chg="addSp delSp modSp ord modNotesTx">
        <pc:chgData name="Thayer, Andrew J" userId="ae04d6da-4694-4a7f-945d-93a5ba247a30" providerId="ADAL" clId="{113665CC-36E0-4D5B-9269-77894F39DACD}" dt="2021-01-20T18:59:00.721" v="1660" actId="20577"/>
        <pc:sldMkLst>
          <pc:docMk/>
          <pc:sldMk cId="2073090122" sldId="361"/>
        </pc:sldMkLst>
        <pc:spChg chg="add del mod">
          <ac:chgData name="Thayer, Andrew J" userId="ae04d6da-4694-4a7f-945d-93a5ba247a30" providerId="ADAL" clId="{113665CC-36E0-4D5B-9269-77894F39DACD}" dt="2021-01-20T18:56:35.474" v="1141" actId="5793"/>
          <ac:spMkLst>
            <pc:docMk/>
            <pc:sldMk cId="2073090122" sldId="361"/>
            <ac:spMk id="2" creationId="{F7DD9558-6290-4CF8-A823-182738817BA1}"/>
          </ac:spMkLst>
        </pc:spChg>
        <pc:spChg chg="add del mod">
          <ac:chgData name="Thayer, Andrew J" userId="ae04d6da-4694-4a7f-945d-93a5ba247a30" providerId="ADAL" clId="{113665CC-36E0-4D5B-9269-77894F39DACD}" dt="2021-01-20T18:56:29.203" v="1110" actId="478"/>
          <ac:spMkLst>
            <pc:docMk/>
            <pc:sldMk cId="2073090122" sldId="361"/>
            <ac:spMk id="4" creationId="{B1008D6C-13CF-4257-978E-A1FA99EE58AD}"/>
          </ac:spMkLst>
        </pc:spChg>
      </pc:sldChg>
      <pc:sldChg chg="ord modNotesTx">
        <pc:chgData name="Thayer, Andrew J" userId="ae04d6da-4694-4a7f-945d-93a5ba247a30" providerId="ADAL" clId="{113665CC-36E0-4D5B-9269-77894F39DACD}" dt="2021-01-20T19:25:04.772" v="7052" actId="20577"/>
        <pc:sldMkLst>
          <pc:docMk/>
          <pc:sldMk cId="987702372" sldId="362"/>
        </pc:sldMkLst>
      </pc:sldChg>
      <pc:sldChg chg="ord modNotesTx">
        <pc:chgData name="Thayer, Andrew J" userId="ae04d6da-4694-4a7f-945d-93a5ba247a30" providerId="ADAL" clId="{113665CC-36E0-4D5B-9269-77894F39DACD}" dt="2021-01-20T19:43:12.849" v="11250" actId="20577"/>
        <pc:sldMkLst>
          <pc:docMk/>
          <pc:sldMk cId="1228567355" sldId="365"/>
        </pc:sldMkLst>
      </pc:sldChg>
      <pc:sldChg chg="ord modNotesTx">
        <pc:chgData name="Thayer, Andrew J" userId="ae04d6da-4694-4a7f-945d-93a5ba247a30" providerId="ADAL" clId="{113665CC-36E0-4D5B-9269-77894F39DACD}" dt="2021-01-20T19:33:05.897" v="8236" actId="20577"/>
        <pc:sldMkLst>
          <pc:docMk/>
          <pc:sldMk cId="2499151113" sldId="367"/>
        </pc:sldMkLst>
      </pc:sldChg>
      <pc:sldChg chg="ord modTransition modNotesTx">
        <pc:chgData name="Thayer, Andrew J" userId="ae04d6da-4694-4a7f-945d-93a5ba247a30" providerId="ADAL" clId="{113665CC-36E0-4D5B-9269-77894F39DACD}" dt="2021-01-20T19:33:50.881" v="8452" actId="20577"/>
        <pc:sldMkLst>
          <pc:docMk/>
          <pc:sldMk cId="3056143259" sldId="368"/>
        </pc:sldMkLst>
      </pc:sldChg>
      <pc:sldChg chg="ord modNotesTx">
        <pc:chgData name="Thayer, Andrew J" userId="ae04d6da-4694-4a7f-945d-93a5ba247a30" providerId="ADAL" clId="{113665CC-36E0-4D5B-9269-77894F39DACD}" dt="2021-01-20T19:19:13.798" v="5889" actId="20577"/>
        <pc:sldMkLst>
          <pc:docMk/>
          <pc:sldMk cId="567407854" sldId="372"/>
        </pc:sldMkLst>
      </pc:sldChg>
      <pc:sldChg chg="ord modNotesTx">
        <pc:chgData name="Thayer, Andrew J" userId="ae04d6da-4694-4a7f-945d-93a5ba247a30" providerId="ADAL" clId="{113665CC-36E0-4D5B-9269-77894F39DACD}" dt="2021-01-20T19:42:21.808" v="10939" actId="20577"/>
        <pc:sldMkLst>
          <pc:docMk/>
          <pc:sldMk cId="3050220505" sldId="373"/>
        </pc:sldMkLst>
      </pc:sldChg>
      <pc:sldChg chg="modNotesTx">
        <pc:chgData name="Thayer, Andrew J" userId="ae04d6da-4694-4a7f-945d-93a5ba247a30" providerId="ADAL" clId="{113665CC-36E0-4D5B-9269-77894F39DACD}" dt="2021-01-20T19:49:44.119" v="13153" actId="20577"/>
        <pc:sldMkLst>
          <pc:docMk/>
          <pc:sldMk cId="3769711315" sldId="374"/>
        </pc:sldMkLst>
      </pc:sldChg>
      <pc:sldChg chg="ord modNotesTx">
        <pc:chgData name="Thayer, Andrew J" userId="ae04d6da-4694-4a7f-945d-93a5ba247a30" providerId="ADAL" clId="{113665CC-36E0-4D5B-9269-77894F39DACD}" dt="2021-01-20T22:50:10.464" v="13154" actId="20577"/>
        <pc:sldMkLst>
          <pc:docMk/>
          <pc:sldMk cId="951640500" sldId="376"/>
        </pc:sldMkLst>
      </pc:sldChg>
      <pc:sldChg chg="modTransition modNotesTx">
        <pc:chgData name="Thayer, Andrew J" userId="ae04d6da-4694-4a7f-945d-93a5ba247a30" providerId="ADAL" clId="{113665CC-36E0-4D5B-9269-77894F39DACD}" dt="2021-01-20T19:43:40.680" v="11319" actId="20577"/>
        <pc:sldMkLst>
          <pc:docMk/>
          <pc:sldMk cId="2443132336" sldId="378"/>
        </pc:sldMkLst>
      </pc:sldChg>
      <pc:sldChg chg="del">
        <pc:chgData name="Thayer, Andrew J" userId="ae04d6da-4694-4a7f-945d-93a5ba247a30" providerId="ADAL" clId="{113665CC-36E0-4D5B-9269-77894F39DACD}" dt="2021-01-21T00:33:43.561" v="21935" actId="2696"/>
        <pc:sldMkLst>
          <pc:docMk/>
          <pc:sldMk cId="1436122682" sldId="382"/>
        </pc:sldMkLst>
      </pc:sldChg>
      <pc:sldChg chg="del">
        <pc:chgData name="Thayer, Andrew J" userId="ae04d6da-4694-4a7f-945d-93a5ba247a30" providerId="ADAL" clId="{113665CC-36E0-4D5B-9269-77894F39DACD}" dt="2021-01-21T00:33:43.657" v="21941" actId="2696"/>
        <pc:sldMkLst>
          <pc:docMk/>
          <pc:sldMk cId="2941369464" sldId="383"/>
        </pc:sldMkLst>
      </pc:sldChg>
      <pc:sldChg chg="del">
        <pc:chgData name="Thayer, Andrew J" userId="ae04d6da-4694-4a7f-945d-93a5ba247a30" providerId="ADAL" clId="{113665CC-36E0-4D5B-9269-77894F39DACD}" dt="2021-01-21T00:33:43.688" v="21943" actId="2696"/>
        <pc:sldMkLst>
          <pc:docMk/>
          <pc:sldMk cId="388611900" sldId="384"/>
        </pc:sldMkLst>
      </pc:sldChg>
      <pc:sldChg chg="del">
        <pc:chgData name="Thayer, Andrew J" userId="ae04d6da-4694-4a7f-945d-93a5ba247a30" providerId="ADAL" clId="{113665CC-36E0-4D5B-9269-77894F39DACD}" dt="2021-01-21T00:33:43.728" v="21945" actId="2696"/>
        <pc:sldMkLst>
          <pc:docMk/>
          <pc:sldMk cId="1716200079" sldId="385"/>
        </pc:sldMkLst>
      </pc:sldChg>
      <pc:sldChg chg="del">
        <pc:chgData name="Thayer, Andrew J" userId="ae04d6da-4694-4a7f-945d-93a5ba247a30" providerId="ADAL" clId="{113665CC-36E0-4D5B-9269-77894F39DACD}" dt="2021-01-21T00:33:43.705" v="21944" actId="2696"/>
        <pc:sldMkLst>
          <pc:docMk/>
          <pc:sldMk cId="2367386595" sldId="386"/>
        </pc:sldMkLst>
      </pc:sldChg>
      <pc:sldChg chg="del">
        <pc:chgData name="Thayer, Andrew J" userId="ae04d6da-4694-4a7f-945d-93a5ba247a30" providerId="ADAL" clId="{113665CC-36E0-4D5B-9269-77894F39DACD}" dt="2021-01-21T00:33:43.755" v="21946" actId="2696"/>
        <pc:sldMkLst>
          <pc:docMk/>
          <pc:sldMk cId="881342100" sldId="387"/>
        </pc:sldMkLst>
      </pc:sldChg>
      <pc:sldChg chg="del">
        <pc:chgData name="Thayer, Andrew J" userId="ae04d6da-4694-4a7f-945d-93a5ba247a30" providerId="ADAL" clId="{113665CC-36E0-4D5B-9269-77894F39DACD}" dt="2021-01-21T00:33:43.786" v="21947" actId="2696"/>
        <pc:sldMkLst>
          <pc:docMk/>
          <pc:sldMk cId="3318319066" sldId="388"/>
        </pc:sldMkLst>
      </pc:sldChg>
      <pc:sldChg chg="del">
        <pc:chgData name="Thayer, Andrew J" userId="ae04d6da-4694-4a7f-945d-93a5ba247a30" providerId="ADAL" clId="{113665CC-36E0-4D5B-9269-77894F39DACD}" dt="2021-01-20T22:56:43.041" v="13155" actId="2696"/>
        <pc:sldMkLst>
          <pc:docMk/>
          <pc:sldMk cId="3874864361" sldId="390"/>
        </pc:sldMkLst>
      </pc:sldChg>
      <pc:sldChg chg="modSp modNotesTx">
        <pc:chgData name="Thayer, Andrew J" userId="ae04d6da-4694-4a7f-945d-93a5ba247a30" providerId="ADAL" clId="{113665CC-36E0-4D5B-9269-77894F39DACD}" dt="2021-01-21T00:35:23.591" v="22162" actId="20577"/>
        <pc:sldMkLst>
          <pc:docMk/>
          <pc:sldMk cId="2744411936" sldId="396"/>
        </pc:sldMkLst>
        <pc:spChg chg="mod">
          <ac:chgData name="Thayer, Andrew J" userId="ae04d6da-4694-4a7f-945d-93a5ba247a30" providerId="ADAL" clId="{113665CC-36E0-4D5B-9269-77894F39DACD}" dt="2021-01-21T00:34:49.698" v="21966" actId="20577"/>
          <ac:spMkLst>
            <pc:docMk/>
            <pc:sldMk cId="2744411936" sldId="396"/>
            <ac:spMk id="2" creationId="{DFDCC1DD-8A69-495A-8BFD-4FF43C55BCCB}"/>
          </ac:spMkLst>
        </pc:spChg>
      </pc:sldChg>
      <pc:sldChg chg="ord modNotesTx">
        <pc:chgData name="Thayer, Andrew J" userId="ae04d6da-4694-4a7f-945d-93a5ba247a30" providerId="ADAL" clId="{113665CC-36E0-4D5B-9269-77894F39DACD}" dt="2021-01-20T18:59:52.424" v="1834" actId="20577"/>
        <pc:sldMkLst>
          <pc:docMk/>
          <pc:sldMk cId="1095990277" sldId="400"/>
        </pc:sldMkLst>
      </pc:sldChg>
      <pc:sldChg chg="ord modTransition modNotesTx">
        <pc:chgData name="Thayer, Andrew J" userId="ae04d6da-4694-4a7f-945d-93a5ba247a30" providerId="ADAL" clId="{113665CC-36E0-4D5B-9269-77894F39DACD}" dt="2021-01-20T19:36:29.239" v="9027"/>
        <pc:sldMkLst>
          <pc:docMk/>
          <pc:sldMk cId="312747407" sldId="402"/>
        </pc:sldMkLst>
      </pc:sldChg>
      <pc:sldChg chg="ord modTransition modNotesTx">
        <pc:chgData name="Thayer, Andrew J" userId="ae04d6da-4694-4a7f-945d-93a5ba247a30" providerId="ADAL" clId="{113665CC-36E0-4D5B-9269-77894F39DACD}" dt="2021-01-20T19:36:29.239" v="9027"/>
        <pc:sldMkLst>
          <pc:docMk/>
          <pc:sldMk cId="74249804" sldId="403"/>
        </pc:sldMkLst>
      </pc:sldChg>
      <pc:sldChg chg="del">
        <pc:chgData name="Thayer, Andrew J" userId="ae04d6da-4694-4a7f-945d-93a5ba247a30" providerId="ADAL" clId="{113665CC-36E0-4D5B-9269-77894F39DACD}" dt="2021-01-21T00:33:43.621" v="21939" actId="2696"/>
        <pc:sldMkLst>
          <pc:docMk/>
          <pc:sldMk cId="333033729" sldId="410"/>
        </pc:sldMkLst>
      </pc:sldChg>
      <pc:sldChg chg="del">
        <pc:chgData name="Thayer, Andrew J" userId="ae04d6da-4694-4a7f-945d-93a5ba247a30" providerId="ADAL" clId="{113665CC-36E0-4D5B-9269-77894F39DACD}" dt="2021-01-21T00:33:43.583" v="21936" actId="2696"/>
        <pc:sldMkLst>
          <pc:docMk/>
          <pc:sldMk cId="3545445119" sldId="413"/>
        </pc:sldMkLst>
      </pc:sldChg>
      <pc:sldChg chg="ord modNotesTx">
        <pc:chgData name="Thayer, Andrew J" userId="ae04d6da-4694-4a7f-945d-93a5ba247a30" providerId="ADAL" clId="{113665CC-36E0-4D5B-9269-77894F39DACD}" dt="2021-01-20T19:35:48.033" v="9025" actId="5793"/>
        <pc:sldMkLst>
          <pc:docMk/>
          <pc:sldMk cId="1098258222" sldId="425"/>
        </pc:sldMkLst>
      </pc:sldChg>
      <pc:sldChg chg="ord modNotesTx">
        <pc:chgData name="Thayer, Andrew J" userId="ae04d6da-4694-4a7f-945d-93a5ba247a30" providerId="ADAL" clId="{113665CC-36E0-4D5B-9269-77894F39DACD}" dt="2021-01-20T19:19:00.031" v="5888" actId="20577"/>
        <pc:sldMkLst>
          <pc:docMk/>
          <pc:sldMk cId="1701445794" sldId="440"/>
        </pc:sldMkLst>
      </pc:sldChg>
      <pc:sldChg chg="addSp delSp del">
        <pc:chgData name="Thayer, Andrew J" userId="ae04d6da-4694-4a7f-945d-93a5ba247a30" providerId="ADAL" clId="{113665CC-36E0-4D5B-9269-77894F39DACD}" dt="2021-01-20T18:47:24.503" v="561" actId="2696"/>
        <pc:sldMkLst>
          <pc:docMk/>
          <pc:sldMk cId="371055287" sldId="441"/>
        </pc:sldMkLst>
        <pc:spChg chg="add del">
          <ac:chgData name="Thayer, Andrew J" userId="ae04d6da-4694-4a7f-945d-93a5ba247a30" providerId="ADAL" clId="{113665CC-36E0-4D5B-9269-77894F39DACD}" dt="2021-01-20T18:43:36.578" v="1"/>
          <ac:spMkLst>
            <pc:docMk/>
            <pc:sldMk cId="371055287" sldId="441"/>
            <ac:spMk id="2" creationId="{7A6A1E01-2C6A-42A0-9C3A-04809439EE3D}"/>
          </ac:spMkLst>
        </pc:spChg>
        <pc:spChg chg="add del">
          <ac:chgData name="Thayer, Andrew J" userId="ae04d6da-4694-4a7f-945d-93a5ba247a30" providerId="ADAL" clId="{113665CC-36E0-4D5B-9269-77894F39DACD}" dt="2021-01-20T18:43:42.331" v="3"/>
          <ac:spMkLst>
            <pc:docMk/>
            <pc:sldMk cId="371055287" sldId="441"/>
            <ac:spMk id="3" creationId="{34FCCA8A-44D3-41ED-8882-EC992CC779AC}"/>
          </ac:spMkLst>
        </pc:spChg>
      </pc:sldChg>
      <pc:sldChg chg="del">
        <pc:chgData name="Thayer, Andrew J" userId="ae04d6da-4694-4a7f-945d-93a5ba247a30" providerId="ADAL" clId="{113665CC-36E0-4D5B-9269-77894F39DACD}" dt="2021-01-20T18:47:25.818" v="562" actId="2696"/>
        <pc:sldMkLst>
          <pc:docMk/>
          <pc:sldMk cId="2951491167" sldId="442"/>
        </pc:sldMkLst>
      </pc:sldChg>
      <pc:sldChg chg="del">
        <pc:chgData name="Thayer, Andrew J" userId="ae04d6da-4694-4a7f-945d-93a5ba247a30" providerId="ADAL" clId="{113665CC-36E0-4D5B-9269-77894F39DACD}" dt="2021-01-20T18:47:26.463" v="563" actId="2696"/>
        <pc:sldMkLst>
          <pc:docMk/>
          <pc:sldMk cId="3680836903" sldId="444"/>
        </pc:sldMkLst>
      </pc:sldChg>
      <pc:sldChg chg="del">
        <pc:chgData name="Thayer, Andrew J" userId="ae04d6da-4694-4a7f-945d-93a5ba247a30" providerId="ADAL" clId="{113665CC-36E0-4D5B-9269-77894F39DACD}" dt="2021-01-20T19:07:10.789" v="3404" actId="2696"/>
        <pc:sldMkLst>
          <pc:docMk/>
          <pc:sldMk cId="161571253" sldId="446"/>
        </pc:sldMkLst>
      </pc:sldChg>
      <pc:sldChg chg="del">
        <pc:chgData name="Thayer, Andrew J" userId="ae04d6da-4694-4a7f-945d-93a5ba247a30" providerId="ADAL" clId="{113665CC-36E0-4D5B-9269-77894F39DACD}" dt="2021-01-20T18:52:20.285" v="1005" actId="2696"/>
        <pc:sldMkLst>
          <pc:docMk/>
          <pc:sldMk cId="3731239230" sldId="447"/>
        </pc:sldMkLst>
      </pc:sldChg>
      <pc:sldChg chg="del modNotesTx">
        <pc:chgData name="Thayer, Andrew J" userId="ae04d6da-4694-4a7f-945d-93a5ba247a30" providerId="ADAL" clId="{113665CC-36E0-4D5B-9269-77894F39DACD}" dt="2021-01-20T19:43:24.957" v="11251" actId="2696"/>
        <pc:sldMkLst>
          <pc:docMk/>
          <pc:sldMk cId="3206080950" sldId="448"/>
        </pc:sldMkLst>
      </pc:sldChg>
      <pc:sldChg chg="del">
        <pc:chgData name="Thayer, Andrew J" userId="ae04d6da-4694-4a7f-945d-93a5ba247a30" providerId="ADAL" clId="{113665CC-36E0-4D5B-9269-77894F39DACD}" dt="2021-01-21T00:33:43.593" v="21937" actId="2696"/>
        <pc:sldMkLst>
          <pc:docMk/>
          <pc:sldMk cId="2835844820" sldId="449"/>
        </pc:sldMkLst>
      </pc:sldChg>
      <pc:sldChg chg="del">
        <pc:chgData name="Thayer, Andrew J" userId="ae04d6da-4694-4a7f-945d-93a5ba247a30" providerId="ADAL" clId="{113665CC-36E0-4D5B-9269-77894F39DACD}" dt="2021-01-21T00:33:43.608" v="21938" actId="2696"/>
        <pc:sldMkLst>
          <pc:docMk/>
          <pc:sldMk cId="1071453178" sldId="450"/>
        </pc:sldMkLst>
      </pc:sldChg>
      <pc:sldChg chg="del">
        <pc:chgData name="Thayer, Andrew J" userId="ae04d6da-4694-4a7f-945d-93a5ba247a30" providerId="ADAL" clId="{113665CC-36E0-4D5B-9269-77894F39DACD}" dt="2021-01-21T00:33:43.645" v="21940" actId="2696"/>
        <pc:sldMkLst>
          <pc:docMk/>
          <pc:sldMk cId="4252687778" sldId="451"/>
        </pc:sldMkLst>
      </pc:sldChg>
      <pc:sldChg chg="del">
        <pc:chgData name="Thayer, Andrew J" userId="ae04d6da-4694-4a7f-945d-93a5ba247a30" providerId="ADAL" clId="{113665CC-36E0-4D5B-9269-77894F39DACD}" dt="2021-01-21T00:33:43.672" v="21942" actId="2696"/>
        <pc:sldMkLst>
          <pc:docMk/>
          <pc:sldMk cId="2872069327" sldId="452"/>
        </pc:sldMkLst>
      </pc:sldChg>
      <pc:sldChg chg="add">
        <pc:chgData name="Thayer, Andrew J" userId="ae04d6da-4694-4a7f-945d-93a5ba247a30" providerId="ADAL" clId="{113665CC-36E0-4D5B-9269-77894F39DACD}" dt="2021-01-20T19:06:37.831" v="3342"/>
        <pc:sldMkLst>
          <pc:docMk/>
          <pc:sldMk cId="2252386296" sldId="546"/>
        </pc:sldMkLst>
      </pc:sldChg>
      <pc:sldChg chg="add">
        <pc:chgData name="Thayer, Andrew J" userId="ae04d6da-4694-4a7f-945d-93a5ba247a30" providerId="ADAL" clId="{113665CC-36E0-4D5B-9269-77894F39DACD}" dt="2021-01-20T18:43:48.346" v="4"/>
        <pc:sldMkLst>
          <pc:docMk/>
          <pc:sldMk cId="2842265535" sldId="550"/>
        </pc:sldMkLst>
      </pc:sldChg>
      <pc:sldChg chg="add">
        <pc:chgData name="Thayer, Andrew J" userId="ae04d6da-4694-4a7f-945d-93a5ba247a30" providerId="ADAL" clId="{113665CC-36E0-4D5B-9269-77894F39DACD}" dt="2021-01-20T18:43:48.346" v="4"/>
        <pc:sldMkLst>
          <pc:docMk/>
          <pc:sldMk cId="1390446841" sldId="551"/>
        </pc:sldMkLst>
      </pc:sldChg>
      <pc:sldChg chg="add">
        <pc:chgData name="Thayer, Andrew J" userId="ae04d6da-4694-4a7f-945d-93a5ba247a30" providerId="ADAL" clId="{113665CC-36E0-4D5B-9269-77894F39DACD}" dt="2021-01-20T18:43:48.346" v="4"/>
        <pc:sldMkLst>
          <pc:docMk/>
          <pc:sldMk cId="1989906486" sldId="552"/>
        </pc:sldMkLst>
      </pc:sldChg>
      <pc:sldChg chg="modSp add modTransition">
        <pc:chgData name="Thayer, Andrew J" userId="ae04d6da-4694-4a7f-945d-93a5ba247a30" providerId="ADAL" clId="{113665CC-36E0-4D5B-9269-77894F39DACD}" dt="2021-01-20T18:47:14.547" v="560" actId="20577"/>
        <pc:sldMkLst>
          <pc:docMk/>
          <pc:sldMk cId="659735188" sldId="553"/>
        </pc:sldMkLst>
        <pc:spChg chg="mod">
          <ac:chgData name="Thayer, Andrew J" userId="ae04d6da-4694-4a7f-945d-93a5ba247a30" providerId="ADAL" clId="{113665CC-36E0-4D5B-9269-77894F39DACD}" dt="2021-01-20T18:47:14.547" v="560" actId="20577"/>
          <ac:spMkLst>
            <pc:docMk/>
            <pc:sldMk cId="659735188" sldId="553"/>
            <ac:spMk id="5" creationId="{F9E0C6DB-DED4-4A51-95D5-576AF60ABAF4}"/>
          </ac:spMkLst>
        </pc:spChg>
      </pc:sldChg>
      <pc:sldChg chg="addSp delSp modSp add modNotesTx">
        <pc:chgData name="Thayer, Andrew J" userId="ae04d6da-4694-4a7f-945d-93a5ba247a30" providerId="ADAL" clId="{113665CC-36E0-4D5B-9269-77894F39DACD}" dt="2021-01-20T23:50:22.203" v="18017" actId="20577"/>
        <pc:sldMkLst>
          <pc:docMk/>
          <pc:sldMk cId="668168435" sldId="554"/>
        </pc:sldMkLst>
        <pc:spChg chg="mod">
          <ac:chgData name="Thayer, Andrew J" userId="ae04d6da-4694-4a7f-945d-93a5ba247a30" providerId="ADAL" clId="{113665CC-36E0-4D5B-9269-77894F39DACD}" dt="2021-01-20T23:06:40.247" v="14420" actId="20577"/>
          <ac:spMkLst>
            <pc:docMk/>
            <pc:sldMk cId="668168435" sldId="554"/>
            <ac:spMk id="2" creationId="{CCA5CF13-3B21-454B-A06B-A2266C5A54EE}"/>
          </ac:spMkLst>
        </pc:spChg>
        <pc:spChg chg="add mod">
          <ac:chgData name="Thayer, Andrew J" userId="ae04d6da-4694-4a7f-945d-93a5ba247a30" providerId="ADAL" clId="{113665CC-36E0-4D5B-9269-77894F39DACD}" dt="2021-01-20T23:09:14.640" v="14644" actId="20577"/>
          <ac:spMkLst>
            <pc:docMk/>
            <pc:sldMk cId="668168435" sldId="554"/>
            <ac:spMk id="4" creationId="{89C89B01-2A85-4CAB-8776-F54945D43BD6}"/>
          </ac:spMkLst>
        </pc:spChg>
        <pc:spChg chg="mod">
          <ac:chgData name="Thayer, Andrew J" userId="ae04d6da-4694-4a7f-945d-93a5ba247a30" providerId="ADAL" clId="{113665CC-36E0-4D5B-9269-77894F39DACD}" dt="2021-01-20T23:06:23.089" v="14399" actId="20577"/>
          <ac:spMkLst>
            <pc:docMk/>
            <pc:sldMk cId="668168435" sldId="554"/>
            <ac:spMk id="5" creationId="{B5956B6C-2A30-194B-B5BE-8B7B308ECF94}"/>
          </ac:spMkLst>
        </pc:spChg>
        <pc:spChg chg="add mod">
          <ac:chgData name="Thayer, Andrew J" userId="ae04d6da-4694-4a7f-945d-93a5ba247a30" providerId="ADAL" clId="{113665CC-36E0-4D5B-9269-77894F39DACD}" dt="2021-01-20T23:08:49.449" v="14608" actId="20577"/>
          <ac:spMkLst>
            <pc:docMk/>
            <pc:sldMk cId="668168435" sldId="554"/>
            <ac:spMk id="6" creationId="{A1BC4242-A024-40BE-A1B4-103A8E081FFA}"/>
          </ac:spMkLst>
        </pc:spChg>
        <pc:spChg chg="add mod">
          <ac:chgData name="Thayer, Andrew J" userId="ae04d6da-4694-4a7f-945d-93a5ba247a30" providerId="ADAL" clId="{113665CC-36E0-4D5B-9269-77894F39DACD}" dt="2021-01-20T23:11:06.415" v="14701" actId="1076"/>
          <ac:spMkLst>
            <pc:docMk/>
            <pc:sldMk cId="668168435" sldId="554"/>
            <ac:spMk id="7" creationId="{DF090E15-8E74-4C88-865E-D30A20A4C7B1}"/>
          </ac:spMkLst>
        </pc:spChg>
        <pc:spChg chg="add mod">
          <ac:chgData name="Thayer, Andrew J" userId="ae04d6da-4694-4a7f-945d-93a5ba247a30" providerId="ADAL" clId="{113665CC-36E0-4D5B-9269-77894F39DACD}" dt="2021-01-20T23:10:50.105" v="14698" actId="1076"/>
          <ac:spMkLst>
            <pc:docMk/>
            <pc:sldMk cId="668168435" sldId="554"/>
            <ac:spMk id="9" creationId="{DB12A14A-1C3D-4AB5-A231-00BBF5FF7C92}"/>
          </ac:spMkLst>
        </pc:spChg>
        <pc:spChg chg="add mod">
          <ac:chgData name="Thayer, Andrew J" userId="ae04d6da-4694-4a7f-945d-93a5ba247a30" providerId="ADAL" clId="{113665CC-36E0-4D5B-9269-77894F39DACD}" dt="2021-01-20T23:12:04.887" v="14789" actId="20577"/>
          <ac:spMkLst>
            <pc:docMk/>
            <pc:sldMk cId="668168435" sldId="554"/>
            <ac:spMk id="18" creationId="{0BB757B4-D71B-4A38-B51A-FF277DBB9C87}"/>
          </ac:spMkLst>
        </pc:spChg>
        <pc:spChg chg="add mod">
          <ac:chgData name="Thayer, Andrew J" userId="ae04d6da-4694-4a7f-945d-93a5ba247a30" providerId="ADAL" clId="{113665CC-36E0-4D5B-9269-77894F39DACD}" dt="2021-01-20T23:12:37.890" v="14830" actId="20577"/>
          <ac:spMkLst>
            <pc:docMk/>
            <pc:sldMk cId="668168435" sldId="554"/>
            <ac:spMk id="19" creationId="{EE627920-0695-431C-886C-46177097DEFF}"/>
          </ac:spMkLst>
        </pc:spChg>
        <pc:spChg chg="add mod">
          <ac:chgData name="Thayer, Andrew J" userId="ae04d6da-4694-4a7f-945d-93a5ba247a30" providerId="ADAL" clId="{113665CC-36E0-4D5B-9269-77894F39DACD}" dt="2021-01-20T23:16:02.857" v="15100" actId="1076"/>
          <ac:spMkLst>
            <pc:docMk/>
            <pc:sldMk cId="668168435" sldId="554"/>
            <ac:spMk id="20" creationId="{CDD22F07-6D41-42A9-8845-E27CE9758DB0}"/>
          </ac:spMkLst>
        </pc:spChg>
        <pc:spChg chg="add mod">
          <ac:chgData name="Thayer, Andrew J" userId="ae04d6da-4694-4a7f-945d-93a5ba247a30" providerId="ADAL" clId="{113665CC-36E0-4D5B-9269-77894F39DACD}" dt="2021-01-20T23:13:22.009" v="14940" actId="20577"/>
          <ac:spMkLst>
            <pc:docMk/>
            <pc:sldMk cId="668168435" sldId="554"/>
            <ac:spMk id="21" creationId="{34DFBE26-DD07-4287-BAE9-1CDDB1FF4CCD}"/>
          </ac:spMkLst>
        </pc:spChg>
        <pc:spChg chg="add mod">
          <ac:chgData name="Thayer, Andrew J" userId="ae04d6da-4694-4a7f-945d-93a5ba247a30" providerId="ADAL" clId="{113665CC-36E0-4D5B-9269-77894F39DACD}" dt="2021-01-20T23:14:14.124" v="14987" actId="1076"/>
          <ac:spMkLst>
            <pc:docMk/>
            <pc:sldMk cId="668168435" sldId="554"/>
            <ac:spMk id="22" creationId="{C7327F81-B424-4FA0-B6A0-16D8277F69A0}"/>
          </ac:spMkLst>
        </pc:spChg>
        <pc:spChg chg="add mod">
          <ac:chgData name="Thayer, Andrew J" userId="ae04d6da-4694-4a7f-945d-93a5ba247a30" providerId="ADAL" clId="{113665CC-36E0-4D5B-9269-77894F39DACD}" dt="2021-01-20T23:15:08.890" v="15081" actId="14100"/>
          <ac:spMkLst>
            <pc:docMk/>
            <pc:sldMk cId="668168435" sldId="554"/>
            <ac:spMk id="23" creationId="{0EEF7B31-8FFF-4679-B899-05EDB8B45DEC}"/>
          </ac:spMkLst>
        </pc:spChg>
        <pc:cxnChg chg="add del mod">
          <ac:chgData name="Thayer, Andrew J" userId="ae04d6da-4694-4a7f-945d-93a5ba247a30" providerId="ADAL" clId="{113665CC-36E0-4D5B-9269-77894F39DACD}" dt="2021-01-20T23:11:08.998" v="14703" actId="478"/>
          <ac:cxnSpMkLst>
            <pc:docMk/>
            <pc:sldMk cId="668168435" sldId="554"/>
            <ac:cxnSpMk id="8" creationId="{F4745992-A445-4FD2-8B67-43982E2FB38D}"/>
          </ac:cxnSpMkLst>
        </pc:cxnChg>
        <pc:cxnChg chg="add mod">
          <ac:chgData name="Thayer, Andrew J" userId="ae04d6da-4694-4a7f-945d-93a5ba247a30" providerId="ADAL" clId="{113665CC-36E0-4D5B-9269-77894F39DACD}" dt="2021-01-20T23:15:32.913" v="15087" actId="693"/>
          <ac:cxnSpMkLst>
            <pc:docMk/>
            <pc:sldMk cId="668168435" sldId="554"/>
            <ac:cxnSpMk id="10" creationId="{CF0AB774-8BFD-42DD-899B-D41688A9D909}"/>
          </ac:cxnSpMkLst>
        </pc:cxnChg>
        <pc:cxnChg chg="add mod">
          <ac:chgData name="Thayer, Andrew J" userId="ae04d6da-4694-4a7f-945d-93a5ba247a30" providerId="ADAL" clId="{113665CC-36E0-4D5B-9269-77894F39DACD}" dt="2021-01-20T23:15:37.057" v="15088" actId="693"/>
          <ac:cxnSpMkLst>
            <pc:docMk/>
            <pc:sldMk cId="668168435" sldId="554"/>
            <ac:cxnSpMk id="12" creationId="{E95E8395-7A21-48C6-960B-F78CAA0C0327}"/>
          </ac:cxnSpMkLst>
        </pc:cxnChg>
        <pc:cxnChg chg="add mod">
          <ac:chgData name="Thayer, Andrew J" userId="ae04d6da-4694-4a7f-945d-93a5ba247a30" providerId="ADAL" clId="{113665CC-36E0-4D5B-9269-77894F39DACD}" dt="2021-01-20T23:15:21.875" v="15085" actId="14100"/>
          <ac:cxnSpMkLst>
            <pc:docMk/>
            <pc:sldMk cId="668168435" sldId="554"/>
            <ac:cxnSpMk id="24" creationId="{6D9382CE-C123-43ED-956C-D16DB029BEDF}"/>
          </ac:cxnSpMkLst>
        </pc:cxnChg>
        <pc:cxnChg chg="add mod">
          <ac:chgData name="Thayer, Andrew J" userId="ae04d6da-4694-4a7f-945d-93a5ba247a30" providerId="ADAL" clId="{113665CC-36E0-4D5B-9269-77894F39DACD}" dt="2021-01-20T23:15:47.092" v="15092" actId="14100"/>
          <ac:cxnSpMkLst>
            <pc:docMk/>
            <pc:sldMk cId="668168435" sldId="554"/>
            <ac:cxnSpMk id="27" creationId="{A377DA21-A3E8-487D-8B2D-4773365196F3}"/>
          </ac:cxnSpMkLst>
        </pc:cxnChg>
        <pc:cxnChg chg="add mod">
          <ac:chgData name="Thayer, Andrew J" userId="ae04d6da-4694-4a7f-945d-93a5ba247a30" providerId="ADAL" clId="{113665CC-36E0-4D5B-9269-77894F39DACD}" dt="2021-01-20T23:15:54.238" v="15096" actId="14100"/>
          <ac:cxnSpMkLst>
            <pc:docMk/>
            <pc:sldMk cId="668168435" sldId="554"/>
            <ac:cxnSpMk id="30" creationId="{6B99C10B-B322-40AD-976C-5F7B0C353866}"/>
          </ac:cxnSpMkLst>
        </pc:cxnChg>
        <pc:cxnChg chg="add mod">
          <ac:chgData name="Thayer, Andrew J" userId="ae04d6da-4694-4a7f-945d-93a5ba247a30" providerId="ADAL" clId="{113665CC-36E0-4D5B-9269-77894F39DACD}" dt="2021-01-20T23:16:05.126" v="15101" actId="14100"/>
          <ac:cxnSpMkLst>
            <pc:docMk/>
            <pc:sldMk cId="668168435" sldId="554"/>
            <ac:cxnSpMk id="33" creationId="{1A8001B0-69D1-4446-A74B-8A065E2FBCA8}"/>
          </ac:cxnSpMkLst>
        </pc:cxnChg>
        <pc:cxnChg chg="add mod">
          <ac:chgData name="Thayer, Andrew J" userId="ae04d6da-4694-4a7f-945d-93a5ba247a30" providerId="ADAL" clId="{113665CC-36E0-4D5B-9269-77894F39DACD}" dt="2021-01-20T23:16:12.536" v="15105" actId="14100"/>
          <ac:cxnSpMkLst>
            <pc:docMk/>
            <pc:sldMk cId="668168435" sldId="554"/>
            <ac:cxnSpMk id="37" creationId="{65719241-41FA-4A67-A9FD-D1B2A3382EE9}"/>
          </ac:cxnSpMkLst>
        </pc:cxnChg>
        <pc:cxnChg chg="add mod">
          <ac:chgData name="Thayer, Andrew J" userId="ae04d6da-4694-4a7f-945d-93a5ba247a30" providerId="ADAL" clId="{113665CC-36E0-4D5B-9269-77894F39DACD}" dt="2021-01-20T23:16:19.858" v="15108" actId="14100"/>
          <ac:cxnSpMkLst>
            <pc:docMk/>
            <pc:sldMk cId="668168435" sldId="554"/>
            <ac:cxnSpMk id="40" creationId="{9EB4E89B-E4E6-40B1-AD12-6FA2705EE41E}"/>
          </ac:cxnSpMkLst>
        </pc:cxnChg>
        <pc:cxnChg chg="add mod">
          <ac:chgData name="Thayer, Andrew J" userId="ae04d6da-4694-4a7f-945d-93a5ba247a30" providerId="ADAL" clId="{113665CC-36E0-4D5B-9269-77894F39DACD}" dt="2021-01-20T23:16:35.320" v="15114" actId="14100"/>
          <ac:cxnSpMkLst>
            <pc:docMk/>
            <pc:sldMk cId="668168435" sldId="554"/>
            <ac:cxnSpMk id="43" creationId="{5D004A28-3731-4107-B29D-37ABCA560D5A}"/>
          </ac:cxnSpMkLst>
        </pc:cxnChg>
      </pc:sldChg>
      <pc:sldChg chg="addSp delSp modSp add modNotesTx">
        <pc:chgData name="Thayer, Andrew J" userId="ae04d6da-4694-4a7f-945d-93a5ba247a30" providerId="ADAL" clId="{113665CC-36E0-4D5B-9269-77894F39DACD}" dt="2021-01-20T23:56:14.888" v="20340" actId="20577"/>
        <pc:sldMkLst>
          <pc:docMk/>
          <pc:sldMk cId="2495383825" sldId="555"/>
        </pc:sldMkLst>
        <pc:spChg chg="mod">
          <ac:chgData name="Thayer, Andrew J" userId="ae04d6da-4694-4a7f-945d-93a5ba247a30" providerId="ADAL" clId="{113665CC-36E0-4D5B-9269-77894F39DACD}" dt="2021-01-20T23:45:02.801" v="17630" actId="1076"/>
          <ac:spMkLst>
            <pc:docMk/>
            <pc:sldMk cId="2495383825" sldId="555"/>
            <ac:spMk id="2" creationId="{CCA5CF13-3B21-454B-A06B-A2266C5A54EE}"/>
          </ac:spMkLst>
        </pc:spChg>
        <pc:spChg chg="mod">
          <ac:chgData name="Thayer, Andrew J" userId="ae04d6da-4694-4a7f-945d-93a5ba247a30" providerId="ADAL" clId="{113665CC-36E0-4D5B-9269-77894F39DACD}" dt="2021-01-20T23:45:48.720" v="17653" actId="1076"/>
          <ac:spMkLst>
            <pc:docMk/>
            <pc:sldMk cId="2495383825" sldId="555"/>
            <ac:spMk id="4" creationId="{89C89B01-2A85-4CAB-8776-F54945D43BD6}"/>
          </ac:spMkLst>
        </pc:spChg>
        <pc:spChg chg="mod">
          <ac:chgData name="Thayer, Andrew J" userId="ae04d6da-4694-4a7f-945d-93a5ba247a30" providerId="ADAL" clId="{113665CC-36E0-4D5B-9269-77894F39DACD}" dt="2021-01-20T23:41:15.619" v="17541" actId="20577"/>
          <ac:spMkLst>
            <pc:docMk/>
            <pc:sldMk cId="2495383825" sldId="555"/>
            <ac:spMk id="5" creationId="{B5956B6C-2A30-194B-B5BE-8B7B308ECF94}"/>
          </ac:spMkLst>
        </pc:spChg>
        <pc:spChg chg="mod">
          <ac:chgData name="Thayer, Andrew J" userId="ae04d6da-4694-4a7f-945d-93a5ba247a30" providerId="ADAL" clId="{113665CC-36E0-4D5B-9269-77894F39DACD}" dt="2021-01-20T23:45:48.720" v="17653" actId="1076"/>
          <ac:spMkLst>
            <pc:docMk/>
            <pc:sldMk cId="2495383825" sldId="555"/>
            <ac:spMk id="6" creationId="{A1BC4242-A024-40BE-A1B4-103A8E081FFA}"/>
          </ac:spMkLst>
        </pc:spChg>
        <pc:spChg chg="del mod">
          <ac:chgData name="Thayer, Andrew J" userId="ae04d6da-4694-4a7f-945d-93a5ba247a30" providerId="ADAL" clId="{113665CC-36E0-4D5B-9269-77894F39DACD}" dt="2021-01-20T23:41:52.346" v="17579" actId="478"/>
          <ac:spMkLst>
            <pc:docMk/>
            <pc:sldMk cId="2495383825" sldId="555"/>
            <ac:spMk id="7" creationId="{DF090E15-8E74-4C88-865E-D30A20A4C7B1}"/>
          </ac:spMkLst>
        </pc:spChg>
        <pc:spChg chg="del">
          <ac:chgData name="Thayer, Andrew J" userId="ae04d6da-4694-4a7f-945d-93a5ba247a30" providerId="ADAL" clId="{113665CC-36E0-4D5B-9269-77894F39DACD}" dt="2021-01-20T23:41:54.282" v="17582" actId="478"/>
          <ac:spMkLst>
            <pc:docMk/>
            <pc:sldMk cId="2495383825" sldId="555"/>
            <ac:spMk id="9" creationId="{DB12A14A-1C3D-4AB5-A231-00BBF5FF7C92}"/>
          </ac:spMkLst>
        </pc:spChg>
        <pc:spChg chg="del">
          <ac:chgData name="Thayer, Andrew J" userId="ae04d6da-4694-4a7f-945d-93a5ba247a30" providerId="ADAL" clId="{113665CC-36E0-4D5B-9269-77894F39DACD}" dt="2021-01-20T23:41:50.410" v="17576" actId="478"/>
          <ac:spMkLst>
            <pc:docMk/>
            <pc:sldMk cId="2495383825" sldId="555"/>
            <ac:spMk id="18" creationId="{0BB757B4-D71B-4A38-B51A-FF277DBB9C87}"/>
          </ac:spMkLst>
        </pc:spChg>
        <pc:spChg chg="del mod">
          <ac:chgData name="Thayer, Andrew J" userId="ae04d6da-4694-4a7f-945d-93a5ba247a30" providerId="ADAL" clId="{113665CC-36E0-4D5B-9269-77894F39DACD}" dt="2021-01-20T23:41:48.571" v="17574" actId="478"/>
          <ac:spMkLst>
            <pc:docMk/>
            <pc:sldMk cId="2495383825" sldId="555"/>
            <ac:spMk id="19" creationId="{EE627920-0695-431C-886C-46177097DEFF}"/>
          </ac:spMkLst>
        </pc:spChg>
        <pc:spChg chg="del">
          <ac:chgData name="Thayer, Andrew J" userId="ae04d6da-4694-4a7f-945d-93a5ba247a30" providerId="ADAL" clId="{113665CC-36E0-4D5B-9269-77894F39DACD}" dt="2021-01-20T23:41:45.050" v="17571" actId="478"/>
          <ac:spMkLst>
            <pc:docMk/>
            <pc:sldMk cId="2495383825" sldId="555"/>
            <ac:spMk id="20" creationId="{CDD22F07-6D41-42A9-8845-E27CE9758DB0}"/>
          </ac:spMkLst>
        </pc:spChg>
        <pc:spChg chg="del">
          <ac:chgData name="Thayer, Andrew J" userId="ae04d6da-4694-4a7f-945d-93a5ba247a30" providerId="ADAL" clId="{113665CC-36E0-4D5B-9269-77894F39DACD}" dt="2021-01-20T23:41:42.531" v="17568" actId="478"/>
          <ac:spMkLst>
            <pc:docMk/>
            <pc:sldMk cId="2495383825" sldId="555"/>
            <ac:spMk id="21" creationId="{34DFBE26-DD07-4287-BAE9-1CDDB1FF4CCD}"/>
          </ac:spMkLst>
        </pc:spChg>
        <pc:spChg chg="del">
          <ac:chgData name="Thayer, Andrew J" userId="ae04d6da-4694-4a7f-945d-93a5ba247a30" providerId="ADAL" clId="{113665CC-36E0-4D5B-9269-77894F39DACD}" dt="2021-01-20T23:41:41.922" v="17567" actId="478"/>
          <ac:spMkLst>
            <pc:docMk/>
            <pc:sldMk cId="2495383825" sldId="555"/>
            <ac:spMk id="22" creationId="{C7327F81-B424-4FA0-B6A0-16D8277F69A0}"/>
          </ac:spMkLst>
        </pc:spChg>
        <pc:spChg chg="del">
          <ac:chgData name="Thayer, Andrew J" userId="ae04d6da-4694-4a7f-945d-93a5ba247a30" providerId="ADAL" clId="{113665CC-36E0-4D5B-9269-77894F39DACD}" dt="2021-01-20T23:41:39.947" v="17565" actId="478"/>
          <ac:spMkLst>
            <pc:docMk/>
            <pc:sldMk cId="2495383825" sldId="555"/>
            <ac:spMk id="23" creationId="{0EEF7B31-8FFF-4679-B899-05EDB8B45DEC}"/>
          </ac:spMkLst>
        </pc:spChg>
        <pc:spChg chg="add del mod">
          <ac:chgData name="Thayer, Andrew J" userId="ae04d6da-4694-4a7f-945d-93a5ba247a30" providerId="ADAL" clId="{113665CC-36E0-4D5B-9269-77894F39DACD}" dt="2021-01-20T23:46:33.810" v="17698" actId="11529"/>
          <ac:spMkLst>
            <pc:docMk/>
            <pc:sldMk cId="2495383825" sldId="555"/>
            <ac:spMk id="26" creationId="{AEFD4893-F09D-4696-B3B1-0DE681D82C81}"/>
          </ac:spMkLst>
        </pc:spChg>
        <pc:spChg chg="add mod">
          <ac:chgData name="Thayer, Andrew J" userId="ae04d6da-4694-4a7f-945d-93a5ba247a30" providerId="ADAL" clId="{113665CC-36E0-4D5B-9269-77894F39DACD}" dt="2021-01-20T23:46:09.890" v="17666" actId="20577"/>
          <ac:spMkLst>
            <pc:docMk/>
            <pc:sldMk cId="2495383825" sldId="555"/>
            <ac:spMk id="29" creationId="{F107A397-DED8-4F09-8552-0485864B7F7E}"/>
          </ac:spMkLst>
        </pc:spChg>
        <pc:spChg chg="add mod">
          <ac:chgData name="Thayer, Andrew J" userId="ae04d6da-4694-4a7f-945d-93a5ba247a30" providerId="ADAL" clId="{113665CC-36E0-4D5B-9269-77894F39DACD}" dt="2021-01-20T23:46:19.155" v="17694" actId="20577"/>
          <ac:spMkLst>
            <pc:docMk/>
            <pc:sldMk cId="2495383825" sldId="555"/>
            <ac:spMk id="35" creationId="{6DFB8658-4FDA-446A-AE6D-32598441A118}"/>
          </ac:spMkLst>
        </pc:spChg>
        <pc:spChg chg="add mod">
          <ac:chgData name="Thayer, Andrew J" userId="ae04d6da-4694-4a7f-945d-93a5ba247a30" providerId="ADAL" clId="{113665CC-36E0-4D5B-9269-77894F39DACD}" dt="2021-01-20T23:48:27.891" v="17735" actId="1076"/>
          <ac:spMkLst>
            <pc:docMk/>
            <pc:sldMk cId="2495383825" sldId="555"/>
            <ac:spMk id="44" creationId="{F1C0818F-686A-4920-9F59-C31F2CAAEB1B}"/>
          </ac:spMkLst>
        </pc:spChg>
        <pc:spChg chg="add mod">
          <ac:chgData name="Thayer, Andrew J" userId="ae04d6da-4694-4a7f-945d-93a5ba247a30" providerId="ADAL" clId="{113665CC-36E0-4D5B-9269-77894F39DACD}" dt="2021-01-20T23:48:41.409" v="17774" actId="20577"/>
          <ac:spMkLst>
            <pc:docMk/>
            <pc:sldMk cId="2495383825" sldId="555"/>
            <ac:spMk id="45" creationId="{0F42501E-0EE2-4013-9C45-1269781D117E}"/>
          </ac:spMkLst>
        </pc:spChg>
        <pc:spChg chg="add mod">
          <ac:chgData name="Thayer, Andrew J" userId="ae04d6da-4694-4a7f-945d-93a5ba247a30" providerId="ADAL" clId="{113665CC-36E0-4D5B-9269-77894F39DACD}" dt="2021-01-20T23:48:54.909" v="17807" actId="20577"/>
          <ac:spMkLst>
            <pc:docMk/>
            <pc:sldMk cId="2495383825" sldId="555"/>
            <ac:spMk id="46" creationId="{573DD7B6-7F66-4856-9C8E-46500058DD04}"/>
          </ac:spMkLst>
        </pc:spChg>
        <pc:spChg chg="add mod">
          <ac:chgData name="Thayer, Andrew J" userId="ae04d6da-4694-4a7f-945d-93a5ba247a30" providerId="ADAL" clId="{113665CC-36E0-4D5B-9269-77894F39DACD}" dt="2021-01-20T23:49:43.652" v="17857" actId="1076"/>
          <ac:spMkLst>
            <pc:docMk/>
            <pc:sldMk cId="2495383825" sldId="555"/>
            <ac:spMk id="49" creationId="{FC5CB584-C579-4AC2-AECB-01CE8BADEA40}"/>
          </ac:spMkLst>
        </pc:spChg>
        <pc:cxnChg chg="del">
          <ac:chgData name="Thayer, Andrew J" userId="ae04d6da-4694-4a7f-945d-93a5ba247a30" providerId="ADAL" clId="{113665CC-36E0-4D5B-9269-77894F39DACD}" dt="2021-01-20T23:41:53.721" v="17581" actId="478"/>
          <ac:cxnSpMkLst>
            <pc:docMk/>
            <pc:sldMk cId="2495383825" sldId="555"/>
            <ac:cxnSpMk id="10" creationId="{CF0AB774-8BFD-42DD-899B-D41688A9D909}"/>
          </ac:cxnSpMkLst>
        </pc:cxnChg>
        <pc:cxnChg chg="del mod">
          <ac:chgData name="Thayer, Andrew J" userId="ae04d6da-4694-4a7f-945d-93a5ba247a30" providerId="ADAL" clId="{113665CC-36E0-4D5B-9269-77894F39DACD}" dt="2021-01-20T23:41:53.185" v="17580" actId="478"/>
          <ac:cxnSpMkLst>
            <pc:docMk/>
            <pc:sldMk cId="2495383825" sldId="555"/>
            <ac:cxnSpMk id="12" creationId="{E95E8395-7A21-48C6-960B-F78CAA0C0327}"/>
          </ac:cxnSpMkLst>
        </pc:cxnChg>
        <pc:cxnChg chg="mod">
          <ac:chgData name="Thayer, Andrew J" userId="ae04d6da-4694-4a7f-945d-93a5ba247a30" providerId="ADAL" clId="{113665CC-36E0-4D5B-9269-77894F39DACD}" dt="2021-01-20T23:45:48.720" v="17653" actId="1076"/>
          <ac:cxnSpMkLst>
            <pc:docMk/>
            <pc:sldMk cId="2495383825" sldId="555"/>
            <ac:cxnSpMk id="24" creationId="{6D9382CE-C123-43ED-956C-D16DB029BEDF}"/>
          </ac:cxnSpMkLst>
        </pc:cxnChg>
        <pc:cxnChg chg="del mod">
          <ac:chgData name="Thayer, Andrew J" userId="ae04d6da-4694-4a7f-945d-93a5ba247a30" providerId="ADAL" clId="{113665CC-36E0-4D5B-9269-77894F39DACD}" dt="2021-01-20T23:41:51.450" v="17577" actId="478"/>
          <ac:cxnSpMkLst>
            <pc:docMk/>
            <pc:sldMk cId="2495383825" sldId="555"/>
            <ac:cxnSpMk id="27" creationId="{A377DA21-A3E8-487D-8B2D-4773365196F3}"/>
          </ac:cxnSpMkLst>
        </pc:cxnChg>
        <pc:cxnChg chg="del mod">
          <ac:chgData name="Thayer, Andrew J" userId="ae04d6da-4694-4a7f-945d-93a5ba247a30" providerId="ADAL" clId="{113665CC-36E0-4D5B-9269-77894F39DACD}" dt="2021-01-20T23:41:49.673" v="17575" actId="478"/>
          <ac:cxnSpMkLst>
            <pc:docMk/>
            <pc:sldMk cId="2495383825" sldId="555"/>
            <ac:cxnSpMk id="30" creationId="{6B99C10B-B322-40AD-976C-5F7B0C353866}"/>
          </ac:cxnSpMkLst>
        </pc:cxnChg>
        <pc:cxnChg chg="add mod">
          <ac:chgData name="Thayer, Andrew J" userId="ae04d6da-4694-4a7f-945d-93a5ba247a30" providerId="ADAL" clId="{113665CC-36E0-4D5B-9269-77894F39DACD}" dt="2021-01-20T23:46:55.108" v="17701" actId="208"/>
          <ac:cxnSpMkLst>
            <pc:docMk/>
            <pc:sldMk cId="2495383825" sldId="555"/>
            <ac:cxnSpMk id="31" creationId="{8D283676-3C8E-4C63-94C5-6BE304BE1C7F}"/>
          </ac:cxnSpMkLst>
        </pc:cxnChg>
        <pc:cxnChg chg="add mod">
          <ac:chgData name="Thayer, Andrew J" userId="ae04d6da-4694-4a7f-945d-93a5ba247a30" providerId="ADAL" clId="{113665CC-36E0-4D5B-9269-77894F39DACD}" dt="2021-01-20T23:45:48.720" v="17653" actId="1076"/>
          <ac:cxnSpMkLst>
            <pc:docMk/>
            <pc:sldMk cId="2495383825" sldId="555"/>
            <ac:cxnSpMk id="32" creationId="{EBC4D42B-A614-4F40-B83D-72E556A2B656}"/>
          </ac:cxnSpMkLst>
        </pc:cxnChg>
        <pc:cxnChg chg="del mod">
          <ac:chgData name="Thayer, Andrew J" userId="ae04d6da-4694-4a7f-945d-93a5ba247a30" providerId="ADAL" clId="{113665CC-36E0-4D5B-9269-77894F39DACD}" dt="2021-01-20T23:41:47.754" v="17573" actId="478"/>
          <ac:cxnSpMkLst>
            <pc:docMk/>
            <pc:sldMk cId="2495383825" sldId="555"/>
            <ac:cxnSpMk id="33" creationId="{1A8001B0-69D1-4446-A74B-8A065E2FBCA8}"/>
          </ac:cxnSpMkLst>
        </pc:cxnChg>
        <pc:cxnChg chg="add del">
          <ac:chgData name="Thayer, Andrew J" userId="ae04d6da-4694-4a7f-945d-93a5ba247a30" providerId="ADAL" clId="{113665CC-36E0-4D5B-9269-77894F39DACD}" dt="2021-01-20T23:45:38.427" v="17652"/>
          <ac:cxnSpMkLst>
            <pc:docMk/>
            <pc:sldMk cId="2495383825" sldId="555"/>
            <ac:cxnSpMk id="34" creationId="{341CE9AA-5C6A-420B-89D2-3EDD74614D8B}"/>
          </ac:cxnSpMkLst>
        </pc:cxnChg>
        <pc:cxnChg chg="del mod">
          <ac:chgData name="Thayer, Andrew J" userId="ae04d6da-4694-4a7f-945d-93a5ba247a30" providerId="ADAL" clId="{113665CC-36E0-4D5B-9269-77894F39DACD}" dt="2021-01-20T23:41:43.849" v="17570" actId="478"/>
          <ac:cxnSpMkLst>
            <pc:docMk/>
            <pc:sldMk cId="2495383825" sldId="555"/>
            <ac:cxnSpMk id="37" creationId="{65719241-41FA-4A67-A9FD-D1B2A3382EE9}"/>
          </ac:cxnSpMkLst>
        </pc:cxnChg>
        <pc:cxnChg chg="del mod">
          <ac:chgData name="Thayer, Andrew J" userId="ae04d6da-4694-4a7f-945d-93a5ba247a30" providerId="ADAL" clId="{113665CC-36E0-4D5B-9269-77894F39DACD}" dt="2021-01-20T23:41:43.274" v="17569" actId="478"/>
          <ac:cxnSpMkLst>
            <pc:docMk/>
            <pc:sldMk cId="2495383825" sldId="555"/>
            <ac:cxnSpMk id="40" creationId="{9EB4E89B-E4E6-40B1-AD12-6FA2705EE41E}"/>
          </ac:cxnSpMkLst>
        </pc:cxnChg>
        <pc:cxnChg chg="add mod">
          <ac:chgData name="Thayer, Andrew J" userId="ae04d6da-4694-4a7f-945d-93a5ba247a30" providerId="ADAL" clId="{113665CC-36E0-4D5B-9269-77894F39DACD}" dt="2021-01-20T23:47:03.720" v="17703" actId="1076"/>
          <ac:cxnSpMkLst>
            <pc:docMk/>
            <pc:sldMk cId="2495383825" sldId="555"/>
            <ac:cxnSpMk id="41" creationId="{32BBBA00-70CB-4DD0-AC29-CEB0F526386C}"/>
          </ac:cxnSpMkLst>
        </pc:cxnChg>
        <pc:cxnChg chg="add mod">
          <ac:chgData name="Thayer, Andrew J" userId="ae04d6da-4694-4a7f-945d-93a5ba247a30" providerId="ADAL" clId="{113665CC-36E0-4D5B-9269-77894F39DACD}" dt="2021-01-20T23:47:10.595" v="17705" actId="1076"/>
          <ac:cxnSpMkLst>
            <pc:docMk/>
            <pc:sldMk cId="2495383825" sldId="555"/>
            <ac:cxnSpMk id="42" creationId="{560AF373-224C-40AC-9AD4-DFD128C70434}"/>
          </ac:cxnSpMkLst>
        </pc:cxnChg>
        <pc:cxnChg chg="del mod">
          <ac:chgData name="Thayer, Andrew J" userId="ae04d6da-4694-4a7f-945d-93a5ba247a30" providerId="ADAL" clId="{113665CC-36E0-4D5B-9269-77894F39DACD}" dt="2021-01-20T23:41:41.274" v="17566" actId="478"/>
          <ac:cxnSpMkLst>
            <pc:docMk/>
            <pc:sldMk cId="2495383825" sldId="555"/>
            <ac:cxnSpMk id="43" creationId="{5D004A28-3731-4107-B29D-37ABCA560D5A}"/>
          </ac:cxnSpMkLst>
        </pc:cxnChg>
        <pc:cxnChg chg="add mod">
          <ac:chgData name="Thayer, Andrew J" userId="ae04d6da-4694-4a7f-945d-93a5ba247a30" providerId="ADAL" clId="{113665CC-36E0-4D5B-9269-77894F39DACD}" dt="2021-01-20T23:49:19.198" v="17813" actId="14100"/>
          <ac:cxnSpMkLst>
            <pc:docMk/>
            <pc:sldMk cId="2495383825" sldId="555"/>
            <ac:cxnSpMk id="47" creationId="{827C921E-3993-4BB9-8076-3CD539A5B358}"/>
          </ac:cxnSpMkLst>
        </pc:cxnChg>
      </pc:sldChg>
      <pc:sldChg chg="addSp delSp modSp add modNotesTx">
        <pc:chgData name="Thayer, Andrew J" userId="ae04d6da-4694-4a7f-945d-93a5ba247a30" providerId="ADAL" clId="{113665CC-36E0-4D5B-9269-77894F39DACD}" dt="2021-01-21T00:33:34.289" v="21934" actId="20577"/>
        <pc:sldMkLst>
          <pc:docMk/>
          <pc:sldMk cId="1346682890" sldId="556"/>
        </pc:sldMkLst>
        <pc:spChg chg="mod">
          <ac:chgData name="Thayer, Andrew J" userId="ae04d6da-4694-4a7f-945d-93a5ba247a30" providerId="ADAL" clId="{113665CC-36E0-4D5B-9269-77894F39DACD}" dt="2021-01-21T00:28:44.989" v="20929" actId="1076"/>
          <ac:spMkLst>
            <pc:docMk/>
            <pc:sldMk cId="1346682890" sldId="556"/>
            <ac:spMk id="2" creationId="{CCA5CF13-3B21-454B-A06B-A2266C5A54EE}"/>
          </ac:spMkLst>
        </pc:spChg>
        <pc:spChg chg="del">
          <ac:chgData name="Thayer, Andrew J" userId="ae04d6da-4694-4a7f-945d-93a5ba247a30" providerId="ADAL" clId="{113665CC-36E0-4D5B-9269-77894F39DACD}" dt="2021-01-20T23:56:30.694" v="20346" actId="478"/>
          <ac:spMkLst>
            <pc:docMk/>
            <pc:sldMk cId="1346682890" sldId="556"/>
            <ac:spMk id="4" creationId="{89C89B01-2A85-4CAB-8776-F54945D43BD6}"/>
          </ac:spMkLst>
        </pc:spChg>
        <pc:spChg chg="mod">
          <ac:chgData name="Thayer, Andrew J" userId="ae04d6da-4694-4a7f-945d-93a5ba247a30" providerId="ADAL" clId="{113665CC-36E0-4D5B-9269-77894F39DACD}" dt="2021-01-20T23:56:26.009" v="20345" actId="20577"/>
          <ac:spMkLst>
            <pc:docMk/>
            <pc:sldMk cId="1346682890" sldId="556"/>
            <ac:spMk id="5" creationId="{B5956B6C-2A30-194B-B5BE-8B7B308ECF94}"/>
          </ac:spMkLst>
        </pc:spChg>
        <pc:spChg chg="del">
          <ac:chgData name="Thayer, Andrew J" userId="ae04d6da-4694-4a7f-945d-93a5ba247a30" providerId="ADAL" clId="{113665CC-36E0-4D5B-9269-77894F39DACD}" dt="2021-01-20T23:56:36.396" v="20348" actId="478"/>
          <ac:spMkLst>
            <pc:docMk/>
            <pc:sldMk cId="1346682890" sldId="556"/>
            <ac:spMk id="6" creationId="{A1BC4242-A024-40BE-A1B4-103A8E081FFA}"/>
          </ac:spMkLst>
        </pc:spChg>
        <pc:spChg chg="del">
          <ac:chgData name="Thayer, Andrew J" userId="ae04d6da-4694-4a7f-945d-93a5ba247a30" providerId="ADAL" clId="{113665CC-36E0-4D5B-9269-77894F39DACD}" dt="2021-01-20T23:56:30.694" v="20346" actId="478"/>
          <ac:spMkLst>
            <pc:docMk/>
            <pc:sldMk cId="1346682890" sldId="556"/>
            <ac:spMk id="29" creationId="{F107A397-DED8-4F09-8552-0485864B7F7E}"/>
          </ac:spMkLst>
        </pc:spChg>
        <pc:spChg chg="del">
          <ac:chgData name="Thayer, Andrew J" userId="ae04d6da-4694-4a7f-945d-93a5ba247a30" providerId="ADAL" clId="{113665CC-36E0-4D5B-9269-77894F39DACD}" dt="2021-01-20T23:56:30.694" v="20346" actId="478"/>
          <ac:spMkLst>
            <pc:docMk/>
            <pc:sldMk cId="1346682890" sldId="556"/>
            <ac:spMk id="35" creationId="{6DFB8658-4FDA-446A-AE6D-32598441A118}"/>
          </ac:spMkLst>
        </pc:spChg>
        <pc:spChg chg="del">
          <ac:chgData name="Thayer, Andrew J" userId="ae04d6da-4694-4a7f-945d-93a5ba247a30" providerId="ADAL" clId="{113665CC-36E0-4D5B-9269-77894F39DACD}" dt="2021-01-20T23:56:34.288" v="20347" actId="478"/>
          <ac:spMkLst>
            <pc:docMk/>
            <pc:sldMk cId="1346682890" sldId="556"/>
            <ac:spMk id="44" creationId="{F1C0818F-686A-4920-9F59-C31F2CAAEB1B}"/>
          </ac:spMkLst>
        </pc:spChg>
        <pc:spChg chg="del">
          <ac:chgData name="Thayer, Andrew J" userId="ae04d6da-4694-4a7f-945d-93a5ba247a30" providerId="ADAL" clId="{113665CC-36E0-4D5B-9269-77894F39DACD}" dt="2021-01-20T23:56:34.288" v="20347" actId="478"/>
          <ac:spMkLst>
            <pc:docMk/>
            <pc:sldMk cId="1346682890" sldId="556"/>
            <ac:spMk id="45" creationId="{0F42501E-0EE2-4013-9C45-1269781D117E}"/>
          </ac:spMkLst>
        </pc:spChg>
        <pc:spChg chg="del">
          <ac:chgData name="Thayer, Andrew J" userId="ae04d6da-4694-4a7f-945d-93a5ba247a30" providerId="ADAL" clId="{113665CC-36E0-4D5B-9269-77894F39DACD}" dt="2021-01-20T23:56:30.694" v="20346" actId="478"/>
          <ac:spMkLst>
            <pc:docMk/>
            <pc:sldMk cId="1346682890" sldId="556"/>
            <ac:spMk id="46" creationId="{573DD7B6-7F66-4856-9C8E-46500058DD04}"/>
          </ac:spMkLst>
        </pc:spChg>
        <pc:spChg chg="del">
          <ac:chgData name="Thayer, Andrew J" userId="ae04d6da-4694-4a7f-945d-93a5ba247a30" providerId="ADAL" clId="{113665CC-36E0-4D5B-9269-77894F39DACD}" dt="2021-01-20T23:56:37.600" v="20349" actId="478"/>
          <ac:spMkLst>
            <pc:docMk/>
            <pc:sldMk cId="1346682890" sldId="556"/>
            <ac:spMk id="49" creationId="{FC5CB584-C579-4AC2-AECB-01CE8BADEA40}"/>
          </ac:spMkLst>
        </pc:spChg>
        <pc:picChg chg="add mod">
          <ac:chgData name="Thayer, Andrew J" userId="ae04d6da-4694-4a7f-945d-93a5ba247a30" providerId="ADAL" clId="{113665CC-36E0-4D5B-9269-77894F39DACD}" dt="2021-01-21T00:28:41.016" v="20928" actId="14100"/>
          <ac:picMkLst>
            <pc:docMk/>
            <pc:sldMk cId="1346682890" sldId="556"/>
            <ac:picMk id="7" creationId="{85BEEC3E-2062-4A71-A637-9EE24EB60F2A}"/>
          </ac:picMkLst>
        </pc:picChg>
        <pc:cxnChg chg="del mod">
          <ac:chgData name="Thayer, Andrew J" userId="ae04d6da-4694-4a7f-945d-93a5ba247a30" providerId="ADAL" clId="{113665CC-36E0-4D5B-9269-77894F39DACD}" dt="2021-01-20T23:56:30.694" v="20346" actId="478"/>
          <ac:cxnSpMkLst>
            <pc:docMk/>
            <pc:sldMk cId="1346682890" sldId="556"/>
            <ac:cxnSpMk id="24" creationId="{6D9382CE-C123-43ED-956C-D16DB029BEDF}"/>
          </ac:cxnSpMkLst>
        </pc:cxnChg>
        <pc:cxnChg chg="del mod">
          <ac:chgData name="Thayer, Andrew J" userId="ae04d6da-4694-4a7f-945d-93a5ba247a30" providerId="ADAL" clId="{113665CC-36E0-4D5B-9269-77894F39DACD}" dt="2021-01-20T23:56:30.694" v="20346" actId="478"/>
          <ac:cxnSpMkLst>
            <pc:docMk/>
            <pc:sldMk cId="1346682890" sldId="556"/>
            <ac:cxnSpMk id="31" creationId="{8D283676-3C8E-4C63-94C5-6BE304BE1C7F}"/>
          </ac:cxnSpMkLst>
        </pc:cxnChg>
        <pc:cxnChg chg="del mod">
          <ac:chgData name="Thayer, Andrew J" userId="ae04d6da-4694-4a7f-945d-93a5ba247a30" providerId="ADAL" clId="{113665CC-36E0-4D5B-9269-77894F39DACD}" dt="2021-01-20T23:56:30.694" v="20346" actId="478"/>
          <ac:cxnSpMkLst>
            <pc:docMk/>
            <pc:sldMk cId="1346682890" sldId="556"/>
            <ac:cxnSpMk id="32" creationId="{EBC4D42B-A614-4F40-B83D-72E556A2B656}"/>
          </ac:cxnSpMkLst>
        </pc:cxnChg>
        <pc:cxnChg chg="del">
          <ac:chgData name="Thayer, Andrew J" userId="ae04d6da-4694-4a7f-945d-93a5ba247a30" providerId="ADAL" clId="{113665CC-36E0-4D5B-9269-77894F39DACD}" dt="2021-01-20T23:56:30.694" v="20346" actId="478"/>
          <ac:cxnSpMkLst>
            <pc:docMk/>
            <pc:sldMk cId="1346682890" sldId="556"/>
            <ac:cxnSpMk id="41" creationId="{32BBBA00-70CB-4DD0-AC29-CEB0F526386C}"/>
          </ac:cxnSpMkLst>
        </pc:cxnChg>
        <pc:cxnChg chg="del">
          <ac:chgData name="Thayer, Andrew J" userId="ae04d6da-4694-4a7f-945d-93a5ba247a30" providerId="ADAL" clId="{113665CC-36E0-4D5B-9269-77894F39DACD}" dt="2021-01-20T23:56:30.694" v="20346" actId="478"/>
          <ac:cxnSpMkLst>
            <pc:docMk/>
            <pc:sldMk cId="1346682890" sldId="556"/>
            <ac:cxnSpMk id="42" creationId="{560AF373-224C-40AC-9AD4-DFD128C70434}"/>
          </ac:cxnSpMkLst>
        </pc:cxnChg>
        <pc:cxnChg chg="del mod">
          <ac:chgData name="Thayer, Andrew J" userId="ae04d6da-4694-4a7f-945d-93a5ba247a30" providerId="ADAL" clId="{113665CC-36E0-4D5B-9269-77894F39DACD}" dt="2021-01-20T23:56:30.694" v="20346" actId="478"/>
          <ac:cxnSpMkLst>
            <pc:docMk/>
            <pc:sldMk cId="1346682890" sldId="556"/>
            <ac:cxnSpMk id="47" creationId="{827C921E-3993-4BB9-8076-3CD539A5B358}"/>
          </ac:cxnSpMkLst>
        </pc:cxnChg>
      </pc:sldChg>
    </pc:docChg>
  </pc:docChgLst>
  <pc:docChgLst>
    <pc:chgData name="Jordan Thayer" userId="S::thaye053@umn.edu::2910a459-b930-4c41-a260-227abd1a5a1a" providerId="AD" clId="Web-{43ECEDBE-55C0-475A-992D-F466B7216159}"/>
    <pc:docChg chg="modSld addMainMaster delMainMaster">
      <pc:chgData name="Jordan Thayer" userId="S::thaye053@umn.edu::2910a459-b930-4c41-a260-227abd1a5a1a" providerId="AD" clId="Web-{43ECEDBE-55C0-475A-992D-F466B7216159}" dt="2020-08-09T13:34:05.623" v="0"/>
      <pc:docMkLst>
        <pc:docMk/>
      </pc:docMkLst>
      <pc:sldChg chg="addSp modSp mod setBg modClrScheme setClrOvrMap chgLayout">
        <pc:chgData name="Jordan Thayer" userId="S::thaye053@umn.edu::2910a459-b930-4c41-a260-227abd1a5a1a" providerId="AD" clId="Web-{43ECEDBE-55C0-475A-992D-F466B7216159}" dt="2020-08-09T13:34:05.623" v="0"/>
        <pc:sldMkLst>
          <pc:docMk/>
          <pc:sldMk cId="109857222" sldId="256"/>
        </pc:sldMkLst>
        <pc:spChg chg="mod">
          <ac:chgData name="Jordan Thayer" userId="S::thaye053@umn.edu::2910a459-b930-4c41-a260-227abd1a5a1a" providerId="AD" clId="Web-{43ECEDBE-55C0-475A-992D-F466B7216159}" dt="2020-08-09T13:34:05.623" v="0"/>
          <ac:spMkLst>
            <pc:docMk/>
            <pc:sldMk cId="109857222" sldId="256"/>
            <ac:spMk id="2" creationId="{00000000-0000-0000-0000-000000000000}"/>
          </ac:spMkLst>
        </pc:spChg>
        <pc:spChg chg="mod">
          <ac:chgData name="Jordan Thayer" userId="S::thaye053@umn.edu::2910a459-b930-4c41-a260-227abd1a5a1a" providerId="AD" clId="Web-{43ECEDBE-55C0-475A-992D-F466B7216159}" dt="2020-08-09T13:34:05.623" v="0"/>
          <ac:spMkLst>
            <pc:docMk/>
            <pc:sldMk cId="109857222" sldId="256"/>
            <ac:spMk id="3" creationId="{00000000-0000-0000-0000-000000000000}"/>
          </ac:spMkLst>
        </pc:spChg>
        <pc:spChg chg="add">
          <ac:chgData name="Jordan Thayer" userId="S::thaye053@umn.edu::2910a459-b930-4c41-a260-227abd1a5a1a" providerId="AD" clId="Web-{43ECEDBE-55C0-475A-992D-F466B7216159}" dt="2020-08-09T13:34:05.623" v="0"/>
          <ac:spMkLst>
            <pc:docMk/>
            <pc:sldMk cId="109857222" sldId="256"/>
            <ac:spMk id="9" creationId="{2644B391-9BFE-445C-A9EC-F544BB85FBC7}"/>
          </ac:spMkLst>
        </pc:spChg>
        <pc:spChg chg="add">
          <ac:chgData name="Jordan Thayer" userId="S::thaye053@umn.edu::2910a459-b930-4c41-a260-227abd1a5a1a" providerId="AD" clId="Web-{43ECEDBE-55C0-475A-992D-F466B7216159}" dt="2020-08-09T13:34:05.623" v="0"/>
          <ac:spMkLst>
            <pc:docMk/>
            <pc:sldMk cId="109857222" sldId="256"/>
            <ac:spMk id="11" creationId="{D58B5B03-F558-411B-B23E-B65754A89089}"/>
          </ac:spMkLst>
        </pc:spChg>
        <pc:spChg chg="add">
          <ac:chgData name="Jordan Thayer" userId="S::thaye053@umn.edu::2910a459-b930-4c41-a260-227abd1a5a1a" providerId="AD" clId="Web-{43ECEDBE-55C0-475A-992D-F466B7216159}" dt="2020-08-09T13:34:05.623" v="0"/>
          <ac:spMkLst>
            <pc:docMk/>
            <pc:sldMk cId="109857222" sldId="256"/>
            <ac:spMk id="13" creationId="{80F26E69-87D9-4655-AE7B-280A87AA3CAD}"/>
          </ac:spMkLst>
        </pc:spChg>
        <pc:spChg chg="add">
          <ac:chgData name="Jordan Thayer" userId="S::thaye053@umn.edu::2910a459-b930-4c41-a260-227abd1a5a1a" providerId="AD" clId="Web-{43ECEDBE-55C0-475A-992D-F466B7216159}" dt="2020-08-09T13:34:05.623" v="0"/>
          <ac:spMkLst>
            <pc:docMk/>
            <pc:sldMk cId="109857222" sldId="256"/>
            <ac:spMk id="15" creationId="{E96F2174-E60F-47D9-9BF3-8B9E7EF54BA1}"/>
          </ac:spMkLst>
        </pc:spChg>
        <pc:picChg chg="add">
          <ac:chgData name="Jordan Thayer" userId="S::thaye053@umn.edu::2910a459-b930-4c41-a260-227abd1a5a1a" providerId="AD" clId="Web-{43ECEDBE-55C0-475A-992D-F466B7216159}" dt="2020-08-09T13:34:05.623" v="0"/>
          <ac:picMkLst>
            <pc:docMk/>
            <pc:sldMk cId="109857222" sldId="256"/>
            <ac:picMk id="4" creationId="{29B39CAE-5C82-436F-BBCE-DA5D3C65D145}"/>
          </ac:picMkLst>
        </pc:picChg>
      </pc:sldChg>
      <pc:sldMasterChg chg="del delSldLayout">
        <pc:chgData name="Jordan Thayer" userId="S::thaye053@umn.edu::2910a459-b930-4c41-a260-227abd1a5a1a" providerId="AD" clId="Web-{43ECEDBE-55C0-475A-992D-F466B7216159}" dt="2020-08-09T13:34:05.623" v="0"/>
        <pc:sldMasterMkLst>
          <pc:docMk/>
          <pc:sldMasterMk cId="2460954070" sldId="2147483660"/>
        </pc:sldMasterMkLst>
        <pc:sldLayoutChg chg="del">
          <pc:chgData name="Jordan Thayer" userId="S::thaye053@umn.edu::2910a459-b930-4c41-a260-227abd1a5a1a" providerId="AD" clId="Web-{43ECEDBE-55C0-475A-992D-F466B7216159}" dt="2020-08-09T13:34:05.623" v="0"/>
          <pc:sldLayoutMkLst>
            <pc:docMk/>
            <pc:sldMasterMk cId="2460954070" sldId="2147483660"/>
            <pc:sldLayoutMk cId="2385387890" sldId="2147483661"/>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949138452" sldId="2147483662"/>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591524520" sldId="2147483663"/>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203092039" sldId="2147483664"/>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733172339" sldId="2147483665"/>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210312558" sldId="2147483666"/>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46388984" sldId="2147483667"/>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171841454" sldId="2147483668"/>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1718958274" sldId="2147483669"/>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2202905451" sldId="2147483670"/>
          </pc:sldLayoutMkLst>
        </pc:sldLayoutChg>
        <pc:sldLayoutChg chg="del">
          <pc:chgData name="Jordan Thayer" userId="S::thaye053@umn.edu::2910a459-b930-4c41-a260-227abd1a5a1a" providerId="AD" clId="Web-{43ECEDBE-55C0-475A-992D-F466B7216159}" dt="2020-08-09T13:34:05.623" v="0"/>
          <pc:sldLayoutMkLst>
            <pc:docMk/>
            <pc:sldMasterMk cId="2460954070" sldId="2147483660"/>
            <pc:sldLayoutMk cId="3479445657" sldId="2147483671"/>
          </pc:sldLayoutMkLst>
        </pc:sldLayoutChg>
      </pc:sldMasterChg>
      <pc:sldMasterChg chg="add replId addSldLayout">
        <pc:chgData name="Jordan Thayer" userId="S::thaye053@umn.edu::2910a459-b930-4c41-a260-227abd1a5a1a" providerId="AD" clId="Web-{43ECEDBE-55C0-475A-992D-F466B7216159}" dt="2020-08-09T13:34:05.623" v="0"/>
        <pc:sldMasterMkLst>
          <pc:docMk/>
          <pc:sldMasterMk cId="3331178768" sldId="2147483672"/>
        </pc:sldMasterMkLst>
        <pc:sldLayoutChg chg="add">
          <pc:chgData name="Jordan Thayer" userId="S::thaye053@umn.edu::2910a459-b930-4c41-a260-227abd1a5a1a" providerId="AD" clId="Web-{43ECEDBE-55C0-475A-992D-F466B7216159}" dt="2020-08-09T13:34:05.623" v="0"/>
          <pc:sldLayoutMkLst>
            <pc:docMk/>
            <pc:sldMasterMk cId="3331178768" sldId="2147483672"/>
            <pc:sldLayoutMk cId="523242455" sldId="2147483673"/>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507457784" sldId="2147483674"/>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36379727" sldId="2147483675"/>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36520367" sldId="2147483676"/>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553849373" sldId="2147483677"/>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752760012" sldId="2147483678"/>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4102193575" sldId="2147483679"/>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900684064" sldId="2147483680"/>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1601575476" sldId="2147483681"/>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2026227079" sldId="2147483682"/>
          </pc:sldLayoutMkLst>
        </pc:sldLayoutChg>
        <pc:sldLayoutChg chg="add replId">
          <pc:chgData name="Jordan Thayer" userId="S::thaye053@umn.edu::2910a459-b930-4c41-a260-227abd1a5a1a" providerId="AD" clId="Web-{43ECEDBE-55C0-475A-992D-F466B7216159}" dt="2020-08-09T13:34:05.623" v="0"/>
          <pc:sldLayoutMkLst>
            <pc:docMk/>
            <pc:sldMasterMk cId="3331178768" sldId="2147483672"/>
            <pc:sldLayoutMk cId="3745229848" sldId="2147483683"/>
          </pc:sldLayoutMkLst>
        </pc:sldLayoutChg>
      </pc:sldMasterChg>
    </pc:docChg>
  </pc:docChgLst>
  <pc:docChgLst>
    <pc:chgData name="Jordan Thayer" userId="S::thaye053@umn.edu::2910a459-b930-4c41-a260-227abd1a5a1a" providerId="AD" clId="Web-{5B3994AA-B323-01E5-FF95-D88F2230E455}"/>
    <pc:docChg chg="addSld delSld modSld addMainMaster delMainMaster modMainMaster">
      <pc:chgData name="Jordan Thayer" userId="S::thaye053@umn.edu::2910a459-b930-4c41-a260-227abd1a5a1a" providerId="AD" clId="Web-{5B3994AA-B323-01E5-FF95-D88F2230E455}" dt="2020-08-09T17:35:45.056" v="228" actId="20577"/>
      <pc:docMkLst>
        <pc:docMk/>
      </pc:docMkLst>
      <pc:sldChg chg="delSp modSp del mod setBg modClrScheme delDesignElem chgLayout">
        <pc:chgData name="Jordan Thayer" userId="S::thaye053@umn.edu::2910a459-b930-4c41-a260-227abd1a5a1a" providerId="AD" clId="Web-{5B3994AA-B323-01E5-FF95-D88F2230E455}" dt="2020-08-09T13:45:23.638" v="4"/>
        <pc:sldMkLst>
          <pc:docMk/>
          <pc:sldMk cId="109857222" sldId="256"/>
        </pc:sldMkLst>
        <pc:spChg chg="mod ord">
          <ac:chgData name="Jordan Thayer" userId="S::thaye053@umn.edu::2910a459-b930-4c41-a260-227abd1a5a1a" providerId="AD" clId="Web-{5B3994AA-B323-01E5-FF95-D88F2230E455}" dt="2020-08-09T13:45:05.528" v="1"/>
          <ac:spMkLst>
            <pc:docMk/>
            <pc:sldMk cId="109857222" sldId="256"/>
            <ac:spMk id="2" creationId="{00000000-0000-0000-0000-000000000000}"/>
          </ac:spMkLst>
        </pc:spChg>
        <pc:spChg chg="mod ord">
          <ac:chgData name="Jordan Thayer" userId="S::thaye053@umn.edu::2910a459-b930-4c41-a260-227abd1a5a1a" providerId="AD" clId="Web-{5B3994AA-B323-01E5-FF95-D88F2230E455}" dt="2020-08-09T13:45:05.528" v="1"/>
          <ac:spMkLst>
            <pc:docMk/>
            <pc:sldMk cId="109857222" sldId="256"/>
            <ac:spMk id="3" creationId="{00000000-0000-0000-0000-000000000000}"/>
          </ac:spMkLst>
        </pc:spChg>
        <pc:spChg chg="del">
          <ac:chgData name="Jordan Thayer" userId="S::thaye053@umn.edu::2910a459-b930-4c41-a260-227abd1a5a1a" providerId="AD" clId="Web-{5B3994AA-B323-01E5-FF95-D88F2230E455}" dt="2020-08-09T13:45:05.528" v="1"/>
          <ac:spMkLst>
            <pc:docMk/>
            <pc:sldMk cId="109857222" sldId="256"/>
            <ac:spMk id="9" creationId="{2644B391-9BFE-445C-A9EC-F544BB85FBC7}"/>
          </ac:spMkLst>
        </pc:spChg>
        <pc:spChg chg="del">
          <ac:chgData name="Jordan Thayer" userId="S::thaye053@umn.edu::2910a459-b930-4c41-a260-227abd1a5a1a" providerId="AD" clId="Web-{5B3994AA-B323-01E5-FF95-D88F2230E455}" dt="2020-08-09T13:45:05.528" v="1"/>
          <ac:spMkLst>
            <pc:docMk/>
            <pc:sldMk cId="109857222" sldId="256"/>
            <ac:spMk id="11" creationId="{D58B5B03-F558-411B-B23E-B65754A89089}"/>
          </ac:spMkLst>
        </pc:spChg>
        <pc:spChg chg="del">
          <ac:chgData name="Jordan Thayer" userId="S::thaye053@umn.edu::2910a459-b930-4c41-a260-227abd1a5a1a" providerId="AD" clId="Web-{5B3994AA-B323-01E5-FF95-D88F2230E455}" dt="2020-08-09T13:45:05.528" v="1"/>
          <ac:spMkLst>
            <pc:docMk/>
            <pc:sldMk cId="109857222" sldId="256"/>
            <ac:spMk id="13" creationId="{80F26E69-87D9-4655-AE7B-280A87AA3CAD}"/>
          </ac:spMkLst>
        </pc:spChg>
        <pc:spChg chg="del">
          <ac:chgData name="Jordan Thayer" userId="S::thaye053@umn.edu::2910a459-b930-4c41-a260-227abd1a5a1a" providerId="AD" clId="Web-{5B3994AA-B323-01E5-FF95-D88F2230E455}" dt="2020-08-09T13:45:05.528" v="1"/>
          <ac:spMkLst>
            <pc:docMk/>
            <pc:sldMk cId="109857222" sldId="256"/>
            <ac:spMk id="15" creationId="{E96F2174-E60F-47D9-9BF3-8B9E7EF54BA1}"/>
          </ac:spMkLst>
        </pc:spChg>
      </pc:sldChg>
      <pc:sldChg chg="modSp mod modClrScheme chgLayout">
        <pc:chgData name="Jordan Thayer" userId="S::thaye053@umn.edu::2910a459-b930-4c41-a260-227abd1a5a1a" providerId="AD" clId="Web-{5B3994AA-B323-01E5-FF95-D88F2230E455}" dt="2020-08-09T13:45:05.528" v="1"/>
        <pc:sldMkLst>
          <pc:docMk/>
          <pc:sldMk cId="621722884" sldId="257"/>
        </pc:sldMkLst>
        <pc:spChg chg="mod ord">
          <ac:chgData name="Jordan Thayer" userId="S::thaye053@umn.edu::2910a459-b930-4c41-a260-227abd1a5a1a" providerId="AD" clId="Web-{5B3994AA-B323-01E5-FF95-D88F2230E455}" dt="2020-08-09T13:45:05.528" v="1"/>
          <ac:spMkLst>
            <pc:docMk/>
            <pc:sldMk cId="621722884" sldId="257"/>
            <ac:spMk id="2" creationId="{49C320AD-7786-9545-99A8-D4FDFE6155D4}"/>
          </ac:spMkLst>
        </pc:spChg>
        <pc:spChg chg="mod ord">
          <ac:chgData name="Jordan Thayer" userId="S::thaye053@umn.edu::2910a459-b930-4c41-a260-227abd1a5a1a" providerId="AD" clId="Web-{5B3994AA-B323-01E5-FF95-D88F2230E455}" dt="2020-08-09T13:45:05.528" v="1"/>
          <ac:spMkLst>
            <pc:docMk/>
            <pc:sldMk cId="621722884" sldId="257"/>
            <ac:spMk id="3" creationId="{9CCFF796-CA45-D14F-A7F0-2F97A47F6813}"/>
          </ac:spMkLst>
        </pc:spChg>
      </pc:sldChg>
      <pc:sldChg chg="modSp mod modClrScheme chgLayout">
        <pc:chgData name="Jordan Thayer" userId="S::thaye053@umn.edu::2910a459-b930-4c41-a260-227abd1a5a1a" providerId="AD" clId="Web-{5B3994AA-B323-01E5-FF95-D88F2230E455}" dt="2020-08-09T13:46:25.357" v="10" actId="20577"/>
        <pc:sldMkLst>
          <pc:docMk/>
          <pc:sldMk cId="3225600415" sldId="302"/>
        </pc:sldMkLst>
        <pc:spChg chg="mod ord">
          <ac:chgData name="Jordan Thayer" userId="S::thaye053@umn.edu::2910a459-b930-4c41-a260-227abd1a5a1a" providerId="AD" clId="Web-{5B3994AA-B323-01E5-FF95-D88F2230E455}" dt="2020-08-09T13:46:25.357" v="10" actId="20577"/>
          <ac:spMkLst>
            <pc:docMk/>
            <pc:sldMk cId="3225600415" sldId="302"/>
            <ac:spMk id="3" creationId="{062F7E16-7738-EF42-A3D2-3F9CD0B69911}"/>
          </ac:spMkLst>
        </pc:spChg>
      </pc:sldChg>
      <pc:sldChg chg="modSp new mod modClrScheme chgLayout">
        <pc:chgData name="Jordan Thayer" userId="S::thaye053@umn.edu::2910a459-b930-4c41-a260-227abd1a5a1a" providerId="AD" clId="Web-{5B3994AA-B323-01E5-FF95-D88F2230E455}" dt="2020-08-09T13:50:22.281" v="14"/>
        <pc:sldMkLst>
          <pc:docMk/>
          <pc:sldMk cId="2490059903" sldId="303"/>
        </pc:sldMkLst>
        <pc:spChg chg="mod ord">
          <ac:chgData name="Jordan Thayer" userId="S::thaye053@umn.edu::2910a459-b930-4c41-a260-227abd1a5a1a" providerId="AD" clId="Web-{5B3994AA-B323-01E5-FF95-D88F2230E455}" dt="2020-08-09T13:45:35.810" v="5"/>
          <ac:spMkLst>
            <pc:docMk/>
            <pc:sldMk cId="2490059903" sldId="303"/>
            <ac:spMk id="2" creationId="{FC440E74-A654-4362-B182-944EC923E4FC}"/>
          </ac:spMkLst>
        </pc:spChg>
        <pc:spChg chg="mod ord">
          <ac:chgData name="Jordan Thayer" userId="S::thaye053@umn.edu::2910a459-b930-4c41-a260-227abd1a5a1a" providerId="AD" clId="Web-{5B3994AA-B323-01E5-FF95-D88F2230E455}" dt="2020-08-09T13:45:35.810" v="5"/>
          <ac:spMkLst>
            <pc:docMk/>
            <pc:sldMk cId="2490059903" sldId="303"/>
            <ac:spMk id="3" creationId="{808C925A-84E8-476D-AF66-097F124E1850}"/>
          </ac:spMkLst>
        </pc:spChg>
      </pc:sldChg>
      <pc:sldChg chg="mod">
        <pc:chgData name="Jordan Thayer" userId="S::thaye053@umn.edu::2910a459-b930-4c41-a260-227abd1a5a1a" providerId="AD" clId="Web-{5B3994AA-B323-01E5-FF95-D88F2230E455}" dt="2020-08-09T13:50:22.281" v="14"/>
        <pc:sldMkLst>
          <pc:docMk/>
          <pc:sldMk cId="1715584456" sldId="304"/>
        </pc:sldMkLst>
      </pc:sldChg>
      <pc:sldChg chg="new del mod">
        <pc:chgData name="Jordan Thayer" userId="S::thaye053@umn.edu::2910a459-b930-4c41-a260-227abd1a5a1a" providerId="AD" clId="Web-{5B3994AA-B323-01E5-FF95-D88F2230E455}" dt="2020-08-09T13:50:30.203" v="15"/>
        <pc:sldMkLst>
          <pc:docMk/>
          <pc:sldMk cId="2876630236" sldId="305"/>
        </pc:sldMkLst>
      </pc:sldChg>
      <pc:sldChg chg="modSp">
        <pc:chgData name="Jordan Thayer" userId="S::thaye053@umn.edu::2910a459-b930-4c41-a260-227abd1a5a1a" providerId="AD" clId="Web-{5B3994AA-B323-01E5-FF95-D88F2230E455}" dt="2020-08-09T17:09:00.020" v="28" actId="20577"/>
        <pc:sldMkLst>
          <pc:docMk/>
          <pc:sldMk cId="3385973483" sldId="306"/>
        </pc:sldMkLst>
        <pc:spChg chg="mod">
          <ac:chgData name="Jordan Thayer" userId="S::thaye053@umn.edu::2910a459-b930-4c41-a260-227abd1a5a1a" providerId="AD" clId="Web-{5B3994AA-B323-01E5-FF95-D88F2230E455}" dt="2020-08-09T17:09:00.020" v="28" actId="20577"/>
          <ac:spMkLst>
            <pc:docMk/>
            <pc:sldMk cId="3385973483" sldId="306"/>
            <ac:spMk id="10" creationId="{86C647E0-C0EB-F544-839D-E9A0BF095752}"/>
          </ac:spMkLst>
        </pc:spChg>
      </pc:sldChg>
      <pc:sldChg chg="addSp modSp new modNotes">
        <pc:chgData name="Jordan Thayer" userId="S::thaye053@umn.edu::2910a459-b930-4c41-a260-227abd1a5a1a" providerId="AD" clId="Web-{5B3994AA-B323-01E5-FF95-D88F2230E455}" dt="2020-08-09T17:35:43.946" v="226" actId="20577"/>
        <pc:sldMkLst>
          <pc:docMk/>
          <pc:sldMk cId="412500758" sldId="314"/>
        </pc:sldMkLst>
        <pc:spChg chg="mod">
          <ac:chgData name="Jordan Thayer" userId="S::thaye053@umn.edu::2910a459-b930-4c41-a260-227abd1a5a1a" providerId="AD" clId="Web-{5B3994AA-B323-01E5-FF95-D88F2230E455}" dt="2020-08-09T17:35:43.946" v="226" actId="20577"/>
          <ac:spMkLst>
            <pc:docMk/>
            <pc:sldMk cId="412500758" sldId="314"/>
            <ac:spMk id="2" creationId="{EDEC1F95-C157-4B49-ABC6-E6E97E968A86}"/>
          </ac:spMkLst>
        </pc:spChg>
        <pc:picChg chg="add mod">
          <ac:chgData name="Jordan Thayer" userId="S::thaye053@umn.edu::2910a459-b930-4c41-a260-227abd1a5a1a" providerId="AD" clId="Web-{5B3994AA-B323-01E5-FF95-D88F2230E455}" dt="2020-08-09T14:39:21.728" v="18" actId="1076"/>
          <ac:picMkLst>
            <pc:docMk/>
            <pc:sldMk cId="412500758" sldId="314"/>
            <ac:picMk id="3" creationId="{F60C4111-04C1-4DE2-BDD0-85C85C7C3487}"/>
          </ac:picMkLst>
        </pc:picChg>
      </pc:sldChg>
      <pc:sldChg chg="add replId">
        <pc:chgData name="Jordan Thayer" userId="S::thaye053@umn.edu::2910a459-b930-4c41-a260-227abd1a5a1a" providerId="AD" clId="Web-{5B3994AA-B323-01E5-FF95-D88F2230E455}" dt="2020-08-09T17:08:22.894" v="19"/>
        <pc:sldMkLst>
          <pc:docMk/>
          <pc:sldMk cId="3980503105" sldId="315"/>
        </pc:sldMkLst>
      </pc:sldChg>
      <pc:sldChg chg="modSp add replId">
        <pc:chgData name="Jordan Thayer" userId="S::thaye053@umn.edu::2910a459-b930-4c41-a260-227abd1a5a1a" providerId="AD" clId="Web-{5B3994AA-B323-01E5-FF95-D88F2230E455}" dt="2020-08-09T17:08:54.832" v="25" actId="20577"/>
        <pc:sldMkLst>
          <pc:docMk/>
          <pc:sldMk cId="3909737020" sldId="316"/>
        </pc:sldMkLst>
        <pc:spChg chg="mod">
          <ac:chgData name="Jordan Thayer" userId="S::thaye053@umn.edu::2910a459-b930-4c41-a260-227abd1a5a1a" providerId="AD" clId="Web-{5B3994AA-B323-01E5-FF95-D88F2230E455}" dt="2020-08-09T17:08:54.832" v="25" actId="20577"/>
          <ac:spMkLst>
            <pc:docMk/>
            <pc:sldMk cId="3909737020" sldId="316"/>
            <ac:spMk id="2" creationId="{EDEC1F95-C157-4B49-ABC6-E6E97E968A86}"/>
          </ac:spMkLst>
        </pc:spChg>
      </pc:sldChg>
      <pc:sldChg chg="add replId">
        <pc:chgData name="Jordan Thayer" userId="S::thaye053@umn.edu::2910a459-b930-4c41-a260-227abd1a5a1a" providerId="AD" clId="Web-{5B3994AA-B323-01E5-FF95-D88F2230E455}" dt="2020-08-09T17:08:40.285" v="21"/>
        <pc:sldMkLst>
          <pc:docMk/>
          <pc:sldMk cId="2521730239" sldId="317"/>
        </pc:sldMkLst>
      </pc:sldChg>
      <pc:sldChg chg="modSp add replId">
        <pc:chgData name="Jordan Thayer" userId="S::thaye053@umn.edu::2910a459-b930-4c41-a260-227abd1a5a1a" providerId="AD" clId="Web-{5B3994AA-B323-01E5-FF95-D88F2230E455}" dt="2020-08-09T17:09:12.488" v="33" actId="20577"/>
        <pc:sldMkLst>
          <pc:docMk/>
          <pc:sldMk cId="519293596" sldId="318"/>
        </pc:sldMkLst>
        <pc:spChg chg="mod">
          <ac:chgData name="Jordan Thayer" userId="S::thaye053@umn.edu::2910a459-b930-4c41-a260-227abd1a5a1a" providerId="AD" clId="Web-{5B3994AA-B323-01E5-FF95-D88F2230E455}" dt="2020-08-09T17:09:12.488" v="33" actId="20577"/>
          <ac:spMkLst>
            <pc:docMk/>
            <pc:sldMk cId="519293596" sldId="318"/>
            <ac:spMk id="2" creationId="{EDEC1F95-C157-4B49-ABC6-E6E97E968A86}"/>
          </ac:spMkLst>
        </pc:spChg>
      </pc:sldChg>
      <pc:sldChg chg="add replId">
        <pc:chgData name="Jordan Thayer" userId="S::thaye053@umn.edu::2910a459-b930-4c41-a260-227abd1a5a1a" providerId="AD" clId="Web-{5B3994AA-B323-01E5-FF95-D88F2230E455}" dt="2020-08-09T17:09:24.551" v="41"/>
        <pc:sldMkLst>
          <pc:docMk/>
          <pc:sldMk cId="2454243716" sldId="319"/>
        </pc:sldMkLst>
      </pc:sldChg>
      <pc:sldChg chg="add replId">
        <pc:chgData name="Jordan Thayer" userId="S::thaye053@umn.edu::2910a459-b930-4c41-a260-227abd1a5a1a" providerId="AD" clId="Web-{5B3994AA-B323-01E5-FF95-D88F2230E455}" dt="2020-08-09T17:09:24.817" v="42"/>
        <pc:sldMkLst>
          <pc:docMk/>
          <pc:sldMk cId="1332470200" sldId="320"/>
        </pc:sldMkLst>
      </pc:sldChg>
      <pc:sldMasterChg chg="del delSldLayout">
        <pc:chgData name="Jordan Thayer" userId="S::thaye053@umn.edu::2910a459-b930-4c41-a260-227abd1a5a1a" providerId="AD" clId="Web-{5B3994AA-B323-01E5-FF95-D88F2230E455}" dt="2020-08-09T13:45:05.528" v="1"/>
        <pc:sldMasterMkLst>
          <pc:docMk/>
          <pc:sldMasterMk cId="3331178768" sldId="2147483672"/>
        </pc:sldMasterMkLst>
        <pc:sldLayoutChg chg="del">
          <pc:chgData name="Jordan Thayer" userId="S::thaye053@umn.edu::2910a459-b930-4c41-a260-227abd1a5a1a" providerId="AD" clId="Web-{5B3994AA-B323-01E5-FF95-D88F2230E455}" dt="2020-08-09T13:45:05.528" v="1"/>
          <pc:sldLayoutMkLst>
            <pc:docMk/>
            <pc:sldMasterMk cId="3331178768" sldId="2147483672"/>
            <pc:sldLayoutMk cId="523242455" sldId="214748367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507457784" sldId="2147483674"/>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36379727" sldId="2147483675"/>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36520367" sldId="2147483676"/>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553849373" sldId="2147483677"/>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752760012" sldId="2147483678"/>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4102193575" sldId="2147483679"/>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900684064" sldId="2147483680"/>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1601575476" sldId="2147483681"/>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026227079" sldId="2147483682"/>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3745229848" sldId="2147483683"/>
          </pc:sldLayoutMkLst>
        </pc:sldLayoutChg>
        <pc:sldLayoutChg chg="del">
          <pc:chgData name="Jordan Thayer" userId="S::thaye053@umn.edu::2910a459-b930-4c41-a260-227abd1a5a1a" providerId="AD" clId="Web-{5B3994AA-B323-01E5-FF95-D88F2230E455}" dt="2020-08-09T13:45:05.528" v="1"/>
          <pc:sldLayoutMkLst>
            <pc:docMk/>
            <pc:sldMasterMk cId="3331178768" sldId="2147483672"/>
            <pc:sldLayoutMk cId="2354993834" sldId="2147483684"/>
          </pc:sldLayoutMkLst>
        </pc:sldLayoutChg>
      </pc:sldMasterChg>
      <pc:sldMasterChg chg="add addSldLayout modSldLayout">
        <pc:chgData name="Jordan Thayer" userId="S::thaye053@umn.edu::2910a459-b930-4c41-a260-227abd1a5a1a" providerId="AD" clId="Web-{5B3994AA-B323-01E5-FF95-D88F2230E455}" dt="2020-08-09T13:45:05.528" v="1"/>
        <pc:sldMasterMkLst>
          <pc:docMk/>
          <pc:sldMasterMk cId="3477509788" sldId="2147483685"/>
        </pc:sldMasterMkLst>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774920711" sldId="214748368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019309076" sldId="2147483687"/>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98404516" sldId="2147483688"/>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63333544" sldId="2147483689"/>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911093610" sldId="2147483690"/>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45667339" sldId="2147483691"/>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2551953011" sldId="2147483692"/>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71375895" sldId="2147483693"/>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1445164586" sldId="2147483694"/>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4254759894" sldId="2147483695"/>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50476022" sldId="2147483696"/>
          </pc:sldLayoutMkLst>
        </pc:sldLayoutChg>
        <pc:sldLayoutChg chg="add mod replId">
          <pc:chgData name="Jordan Thayer" userId="S::thaye053@umn.edu::2910a459-b930-4c41-a260-227abd1a5a1a" providerId="AD" clId="Web-{5B3994AA-B323-01E5-FF95-D88F2230E455}" dt="2020-08-09T13:45:05.528" v="1"/>
          <pc:sldLayoutMkLst>
            <pc:docMk/>
            <pc:sldMasterMk cId="3477509788" sldId="2147483685"/>
            <pc:sldLayoutMk cId="3554134277" sldId="2147483697"/>
          </pc:sldLayoutMkLst>
        </pc:sldLayoutChg>
      </pc:sldMasterChg>
      <pc:sldMasterChg chg="mod setBg modSldLayout">
        <pc:chgData name="Jordan Thayer" userId="S::thaye053@umn.edu::2910a459-b930-4c41-a260-227abd1a5a1a" providerId="AD" clId="Web-{5B3994AA-B323-01E5-FF95-D88F2230E455}" dt="2020-08-09T13:50:22.281" v="14"/>
        <pc:sldMasterMkLst>
          <pc:docMk/>
          <pc:sldMasterMk cId="2256480700" sldId="2147483705"/>
        </pc:sldMasterMkLst>
        <pc:sldLayoutChg chg="mod">
          <pc:chgData name="Jordan Thayer" userId="S::thaye053@umn.edu::2910a459-b930-4c41-a260-227abd1a5a1a" providerId="AD" clId="Web-{5B3994AA-B323-01E5-FF95-D88F2230E455}" dt="2020-08-09T13:50:22.281" v="14"/>
          <pc:sldLayoutMkLst>
            <pc:docMk/>
            <pc:sldMasterMk cId="2256480700" sldId="2147483705"/>
            <pc:sldLayoutMk cId="4053494520" sldId="214748370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441561186" sldId="2147483706"/>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432860496" sldId="2147483707"/>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572813492" sldId="2147483708"/>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691609336" sldId="2147483709"/>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649850789" sldId="2147483710"/>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105873741" sldId="2147483711"/>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85061815" sldId="2147483712"/>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75295588" sldId="2147483713"/>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3845343822" sldId="2147483714"/>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982442333" sldId="2147483715"/>
          </pc:sldLayoutMkLst>
        </pc:sldLayoutChg>
        <pc:sldLayoutChg chg="mod">
          <pc:chgData name="Jordan Thayer" userId="S::thaye053@umn.edu::2910a459-b930-4c41-a260-227abd1a5a1a" providerId="AD" clId="Web-{5B3994AA-B323-01E5-FF95-D88F2230E455}" dt="2020-08-09T13:50:22.281" v="14"/>
          <pc:sldLayoutMkLst>
            <pc:docMk/>
            <pc:sldMasterMk cId="2256480700" sldId="2147483705"/>
            <pc:sldLayoutMk cId="1787184166" sldId="2147483716"/>
          </pc:sldLayoutMkLst>
        </pc:sldLayoutChg>
      </pc:sldMasterChg>
    </pc:docChg>
  </pc:docChgLst>
  <pc:docChgLst>
    <pc:chgData name="Jordan Thayer" userId="2910a459-b930-4c41-a260-227abd1a5a1a" providerId="ADAL" clId="{B37C5689-2CB9-4032-8E85-B3BE963AFE2D}"/>
    <pc:docChg chg="undo custSel mod addSld delSld modSld sldOrd">
      <pc:chgData name="Jordan Thayer" userId="2910a459-b930-4c41-a260-227abd1a5a1a" providerId="ADAL" clId="{B37C5689-2CB9-4032-8E85-B3BE963AFE2D}" dt="2020-08-10T18:02:26.596" v="14395" actId="20577"/>
      <pc:docMkLst>
        <pc:docMk/>
      </pc:docMkLst>
      <pc:sldChg chg="modSp">
        <pc:chgData name="Jordan Thayer" userId="2910a459-b930-4c41-a260-227abd1a5a1a" providerId="ADAL" clId="{B37C5689-2CB9-4032-8E85-B3BE963AFE2D}" dt="2020-08-09T19:25:31.573" v="1954" actId="207"/>
        <pc:sldMkLst>
          <pc:docMk/>
          <pc:sldMk cId="3580868866" sldId="305"/>
        </pc:sldMkLst>
        <pc:spChg chg="mod">
          <ac:chgData name="Jordan Thayer" userId="2910a459-b930-4c41-a260-227abd1a5a1a" providerId="ADAL" clId="{B37C5689-2CB9-4032-8E85-B3BE963AFE2D}" dt="2020-08-09T17:36:24.594" v="17" actId="404"/>
          <ac:spMkLst>
            <pc:docMk/>
            <pc:sldMk cId="3580868866" sldId="305"/>
            <ac:spMk id="2" creationId="{CCA5CF13-3B21-454B-A06B-A2266C5A54EE}"/>
          </ac:spMkLst>
        </pc:spChg>
        <pc:spChg chg="mod">
          <ac:chgData name="Jordan Thayer" userId="2910a459-b930-4c41-a260-227abd1a5a1a" providerId="ADAL" clId="{B37C5689-2CB9-4032-8E85-B3BE963AFE2D}" dt="2020-08-09T19:25:31.573" v="1954" actId="207"/>
          <ac:spMkLst>
            <pc:docMk/>
            <pc:sldMk cId="3580868866" sldId="305"/>
            <ac:spMk id="5" creationId="{B5956B6C-2A30-194B-B5BE-8B7B308ECF94}"/>
          </ac:spMkLst>
        </pc:spChg>
        <pc:spChg chg="mod">
          <ac:chgData name="Jordan Thayer" userId="2910a459-b930-4c41-a260-227abd1a5a1a" providerId="ADAL" clId="{B37C5689-2CB9-4032-8E85-B3BE963AFE2D}" dt="2020-08-09T17:37:26.843" v="31" actId="1076"/>
          <ac:spMkLst>
            <pc:docMk/>
            <pc:sldMk cId="3580868866" sldId="305"/>
            <ac:spMk id="18" creationId="{0AA1D351-4AFE-4148-9A09-B2BA5769F503}"/>
          </ac:spMkLst>
        </pc:spChg>
        <pc:spChg chg="mod">
          <ac:chgData name="Jordan Thayer" userId="2910a459-b930-4c41-a260-227abd1a5a1a" providerId="ADAL" clId="{B37C5689-2CB9-4032-8E85-B3BE963AFE2D}" dt="2020-08-09T17:38:24.243" v="34" actId="1076"/>
          <ac:spMkLst>
            <pc:docMk/>
            <pc:sldMk cId="3580868866" sldId="305"/>
            <ac:spMk id="19" creationId="{EBE96CF9-C8E7-4240-8BB2-77EB1EF008A6}"/>
          </ac:spMkLst>
        </pc:spChg>
        <pc:spChg chg="mod">
          <ac:chgData name="Jordan Thayer" userId="2910a459-b930-4c41-a260-227abd1a5a1a" providerId="ADAL" clId="{B37C5689-2CB9-4032-8E85-B3BE963AFE2D}" dt="2020-08-09T17:39:40.059" v="75" actId="1076"/>
          <ac:spMkLst>
            <pc:docMk/>
            <pc:sldMk cId="3580868866" sldId="305"/>
            <ac:spMk id="20" creationId="{0C41A5BD-32D1-1C4C-902A-16D3AA12C648}"/>
          </ac:spMkLst>
        </pc:spChg>
        <pc:grpChg chg="mod">
          <ac:chgData name="Jordan Thayer" userId="2910a459-b930-4c41-a260-227abd1a5a1a" providerId="ADAL" clId="{B37C5689-2CB9-4032-8E85-B3BE963AFE2D}" dt="2020-08-09T17:36:35.292" v="18"/>
          <ac:grpSpMkLst>
            <pc:docMk/>
            <pc:sldMk cId="3580868866" sldId="305"/>
            <ac:grpSpMk id="21" creationId="{C6623CE6-665D-8B43-8250-6A964DFC437D}"/>
          </ac:grpSpMkLst>
        </pc:grpChg>
        <pc:grpChg chg="mod">
          <ac:chgData name="Jordan Thayer" userId="2910a459-b930-4c41-a260-227abd1a5a1a" providerId="ADAL" clId="{B37C5689-2CB9-4032-8E85-B3BE963AFE2D}" dt="2020-08-09T17:38:15.261" v="32"/>
          <ac:grpSpMkLst>
            <pc:docMk/>
            <pc:sldMk cId="3580868866" sldId="305"/>
            <ac:grpSpMk id="22" creationId="{6B25E367-314A-3F4C-9663-02F44BBE8556}"/>
          </ac:grpSpMkLst>
        </pc:grpChg>
        <pc:grpChg chg="mod">
          <ac:chgData name="Jordan Thayer" userId="2910a459-b930-4c41-a260-227abd1a5a1a" providerId="ADAL" clId="{B37C5689-2CB9-4032-8E85-B3BE963AFE2D}" dt="2020-08-09T17:38:35.037" v="35"/>
          <ac:grpSpMkLst>
            <pc:docMk/>
            <pc:sldMk cId="3580868866" sldId="305"/>
            <ac:grpSpMk id="23" creationId="{F18DE158-E0CF-0A4B-AFE4-122B5FF3B9E0}"/>
          </ac:grpSpMkLst>
        </pc:grpChg>
      </pc:sldChg>
      <pc:sldChg chg="addSp delSp modSp">
        <pc:chgData name="Jordan Thayer" userId="2910a459-b930-4c41-a260-227abd1a5a1a" providerId="ADAL" clId="{B37C5689-2CB9-4032-8E85-B3BE963AFE2D}" dt="2020-08-09T18:05:46.757" v="634" actId="20577"/>
        <pc:sldMkLst>
          <pc:docMk/>
          <pc:sldMk cId="3385973483" sldId="306"/>
        </pc:sldMkLst>
        <pc:spChg chg="mod">
          <ac:chgData name="Jordan Thayer" userId="2910a459-b930-4c41-a260-227abd1a5a1a" providerId="ADAL" clId="{B37C5689-2CB9-4032-8E85-B3BE963AFE2D}" dt="2020-08-09T18:01:18.993" v="416" actId="20577"/>
          <ac:spMkLst>
            <pc:docMk/>
            <pc:sldMk cId="3385973483" sldId="306"/>
            <ac:spMk id="4" creationId="{580ABB1B-8D11-BE4C-996F-06BC86E310D6}"/>
          </ac:spMkLst>
        </pc:spChg>
        <pc:spChg chg="mod">
          <ac:chgData name="Jordan Thayer" userId="2910a459-b930-4c41-a260-227abd1a5a1a" providerId="ADAL" clId="{B37C5689-2CB9-4032-8E85-B3BE963AFE2D}" dt="2020-08-09T18:03:21.887" v="506" actId="20577"/>
          <ac:spMkLst>
            <pc:docMk/>
            <pc:sldMk cId="3385973483" sldId="306"/>
            <ac:spMk id="5" creationId="{59B8F7C8-1DC5-F240-8BEF-BB5BF592FB16}"/>
          </ac:spMkLst>
        </pc:spChg>
        <pc:spChg chg="mod">
          <ac:chgData name="Jordan Thayer" userId="2910a459-b930-4c41-a260-227abd1a5a1a" providerId="ADAL" clId="{B37C5689-2CB9-4032-8E85-B3BE963AFE2D}" dt="2020-08-09T18:03:33.871" v="528" actId="20577"/>
          <ac:spMkLst>
            <pc:docMk/>
            <pc:sldMk cId="3385973483" sldId="306"/>
            <ac:spMk id="6" creationId="{8273A405-E523-BC48-A10C-68C650548696}"/>
          </ac:spMkLst>
        </pc:spChg>
        <pc:spChg chg="mod">
          <ac:chgData name="Jordan Thayer" userId="2910a459-b930-4c41-a260-227abd1a5a1a" providerId="ADAL" clId="{B37C5689-2CB9-4032-8E85-B3BE963AFE2D}" dt="2020-08-09T18:05:46.757" v="634" actId="20577"/>
          <ac:spMkLst>
            <pc:docMk/>
            <pc:sldMk cId="3385973483" sldId="306"/>
            <ac:spMk id="10" creationId="{86C647E0-C0EB-F544-839D-E9A0BF095752}"/>
          </ac:spMkLst>
        </pc:spChg>
        <pc:spChg chg="mod">
          <ac:chgData name="Jordan Thayer" userId="2910a459-b930-4c41-a260-227abd1a5a1a" providerId="ADAL" clId="{B37C5689-2CB9-4032-8E85-B3BE963AFE2D}" dt="2020-08-09T18:04:15.356" v="597" actId="20577"/>
          <ac:spMkLst>
            <pc:docMk/>
            <pc:sldMk cId="3385973483" sldId="306"/>
            <ac:spMk id="13" creationId="{62E98B21-4178-B640-A795-74B7D6FC0EE8}"/>
          </ac:spMkLst>
        </pc:spChg>
        <pc:spChg chg="mod">
          <ac:chgData name="Jordan Thayer" userId="2910a459-b930-4c41-a260-227abd1a5a1a" providerId="ADAL" clId="{B37C5689-2CB9-4032-8E85-B3BE963AFE2D}" dt="2020-08-09T18:04:21.880" v="616" actId="20577"/>
          <ac:spMkLst>
            <pc:docMk/>
            <pc:sldMk cId="3385973483" sldId="306"/>
            <ac:spMk id="18" creationId="{1833B404-9DBE-4344-9D50-9D352BA827A9}"/>
          </ac:spMkLst>
        </pc:spChg>
        <pc:spChg chg="del">
          <ac:chgData name="Jordan Thayer" userId="2910a459-b930-4c41-a260-227abd1a5a1a" providerId="ADAL" clId="{B37C5689-2CB9-4032-8E85-B3BE963AFE2D}" dt="2020-08-09T18:01:50.003" v="426" actId="478"/>
          <ac:spMkLst>
            <pc:docMk/>
            <pc:sldMk cId="3385973483" sldId="306"/>
            <ac:spMk id="19" creationId="{D3269CCA-F56E-6844-98C4-45DB3D615264}"/>
          </ac:spMkLst>
        </pc:spChg>
        <pc:spChg chg="del">
          <ac:chgData name="Jordan Thayer" userId="2910a459-b930-4c41-a260-227abd1a5a1a" providerId="ADAL" clId="{B37C5689-2CB9-4032-8E85-B3BE963AFE2D}" dt="2020-08-09T18:01:50.003" v="426" actId="478"/>
          <ac:spMkLst>
            <pc:docMk/>
            <pc:sldMk cId="3385973483" sldId="306"/>
            <ac:spMk id="20" creationId="{C97DCE78-30F5-224E-B006-42FED31F1C1C}"/>
          </ac:spMkLst>
        </pc:spChg>
        <pc:spChg chg="del">
          <ac:chgData name="Jordan Thayer" userId="2910a459-b930-4c41-a260-227abd1a5a1a" providerId="ADAL" clId="{B37C5689-2CB9-4032-8E85-B3BE963AFE2D}" dt="2020-08-09T18:01:50.003" v="426" actId="478"/>
          <ac:spMkLst>
            <pc:docMk/>
            <pc:sldMk cId="3385973483" sldId="306"/>
            <ac:spMk id="21" creationId="{00D37530-4AE4-4C43-923A-58C4E5B5717F}"/>
          </ac:spMkLst>
        </pc:spChg>
        <pc:spChg chg="del">
          <ac:chgData name="Jordan Thayer" userId="2910a459-b930-4c41-a260-227abd1a5a1a" providerId="ADAL" clId="{B37C5689-2CB9-4032-8E85-B3BE963AFE2D}" dt="2020-08-09T18:01:50.003" v="426" actId="478"/>
          <ac:spMkLst>
            <pc:docMk/>
            <pc:sldMk cId="3385973483" sldId="306"/>
            <ac:spMk id="22" creationId="{AB08FDF4-9FCF-7245-9006-16282C4AC97F}"/>
          </ac:spMkLst>
        </pc:spChg>
        <pc:spChg chg="add mod">
          <ac:chgData name="Jordan Thayer" userId="2910a459-b930-4c41-a260-227abd1a5a1a" providerId="ADAL" clId="{B37C5689-2CB9-4032-8E85-B3BE963AFE2D}" dt="2020-08-09T18:03:58.415" v="549" actId="20577"/>
          <ac:spMkLst>
            <pc:docMk/>
            <pc:sldMk cId="3385973483" sldId="306"/>
            <ac:spMk id="23" creationId="{B859AD46-2E67-456F-B64A-77AF9FE09907}"/>
          </ac:spMkLst>
        </pc:spChg>
        <pc:spChg chg="add mod">
          <ac:chgData name="Jordan Thayer" userId="2910a459-b930-4c41-a260-227abd1a5a1a" providerId="ADAL" clId="{B37C5689-2CB9-4032-8E85-B3BE963AFE2D}" dt="2020-08-09T18:04:06.432" v="582" actId="20577"/>
          <ac:spMkLst>
            <pc:docMk/>
            <pc:sldMk cId="3385973483" sldId="306"/>
            <ac:spMk id="24" creationId="{FCDE5B29-5BB3-4FD5-95D1-15778C276B8E}"/>
          </ac:spMkLst>
        </pc:spChg>
        <pc:spChg chg="add del">
          <ac:chgData name="Jordan Thayer" userId="2910a459-b930-4c41-a260-227abd1a5a1a" providerId="ADAL" clId="{B37C5689-2CB9-4032-8E85-B3BE963AFE2D}" dt="2020-08-09T18:03:04.650" v="473" actId="478"/>
          <ac:spMkLst>
            <pc:docMk/>
            <pc:sldMk cId="3385973483" sldId="306"/>
            <ac:spMk id="25" creationId="{14969B31-1B75-4202-A5CE-56D2DBD4FBB8}"/>
          </ac:spMkLst>
        </pc:spChg>
        <pc:cxnChg chg="del">
          <ac:chgData name="Jordan Thayer" userId="2910a459-b930-4c41-a260-227abd1a5a1a" providerId="ADAL" clId="{B37C5689-2CB9-4032-8E85-B3BE963AFE2D}" dt="2020-08-09T18:01:26.607" v="418" actId="478"/>
          <ac:cxnSpMkLst>
            <pc:docMk/>
            <pc:sldMk cId="3385973483" sldId="306"/>
            <ac:cxnSpMk id="27" creationId="{8F713F36-FFF6-6C43-81C7-41FE80954996}"/>
          </ac:cxnSpMkLst>
        </pc:cxnChg>
        <pc:cxnChg chg="del mod">
          <ac:chgData name="Jordan Thayer" userId="2910a459-b930-4c41-a260-227abd1a5a1a" providerId="ADAL" clId="{B37C5689-2CB9-4032-8E85-B3BE963AFE2D}" dt="2020-08-09T18:01:25.889" v="417" actId="478"/>
          <ac:cxnSpMkLst>
            <pc:docMk/>
            <pc:sldMk cId="3385973483" sldId="306"/>
            <ac:cxnSpMk id="28" creationId="{4A5769D7-5E90-8E4B-8359-9DF8EFE29854}"/>
          </ac:cxnSpMkLst>
        </pc:cxnChg>
        <pc:cxnChg chg="del">
          <ac:chgData name="Jordan Thayer" userId="2910a459-b930-4c41-a260-227abd1a5a1a" providerId="ADAL" clId="{B37C5689-2CB9-4032-8E85-B3BE963AFE2D}" dt="2020-08-09T18:01:29.531" v="419" actId="478"/>
          <ac:cxnSpMkLst>
            <pc:docMk/>
            <pc:sldMk cId="3385973483" sldId="306"/>
            <ac:cxnSpMk id="31" creationId="{85A69AE5-A96B-C642-89E9-7E86F50562EE}"/>
          </ac:cxnSpMkLst>
        </pc:cxnChg>
        <pc:cxnChg chg="del">
          <ac:chgData name="Jordan Thayer" userId="2910a459-b930-4c41-a260-227abd1a5a1a" providerId="ADAL" clId="{B37C5689-2CB9-4032-8E85-B3BE963AFE2D}" dt="2020-08-09T18:01:30.135" v="420" actId="478"/>
          <ac:cxnSpMkLst>
            <pc:docMk/>
            <pc:sldMk cId="3385973483" sldId="306"/>
            <ac:cxnSpMk id="33" creationId="{C4A88EA0-D6A9-0740-AC59-B8F8129A9EA4}"/>
          </ac:cxnSpMkLst>
        </pc:cxnChg>
        <pc:cxnChg chg="mod">
          <ac:chgData name="Jordan Thayer" userId="2910a459-b930-4c41-a260-227abd1a5a1a" providerId="ADAL" clId="{B37C5689-2CB9-4032-8E85-B3BE963AFE2D}" dt="2020-08-09T18:01:47.079" v="425" actId="14100"/>
          <ac:cxnSpMkLst>
            <pc:docMk/>
            <pc:sldMk cId="3385973483" sldId="306"/>
            <ac:cxnSpMk id="35" creationId="{50B2BB09-FF8C-D746-B43D-657EEDBDD7A7}"/>
          </ac:cxnSpMkLst>
        </pc:cxnChg>
        <pc:cxnChg chg="mod">
          <ac:chgData name="Jordan Thayer" userId="2910a459-b930-4c41-a260-227abd1a5a1a" providerId="ADAL" clId="{B37C5689-2CB9-4032-8E85-B3BE963AFE2D}" dt="2020-08-09T18:01:44.818" v="424" actId="14100"/>
          <ac:cxnSpMkLst>
            <pc:docMk/>
            <pc:sldMk cId="3385973483" sldId="306"/>
            <ac:cxnSpMk id="38" creationId="{B9EC7EAD-87F4-EF4A-B0CF-F5B9EDD9A0AE}"/>
          </ac:cxnSpMkLst>
        </pc:cxnChg>
      </pc:sldChg>
      <pc:sldChg chg="addSp delSp modSp">
        <pc:chgData name="Jordan Thayer" userId="2910a459-b930-4c41-a260-227abd1a5a1a" providerId="ADAL" clId="{B37C5689-2CB9-4032-8E85-B3BE963AFE2D}" dt="2020-08-09T23:35:20.436" v="4241" actId="16482"/>
        <pc:sldMkLst>
          <pc:docMk/>
          <pc:sldMk cId="1386849859" sldId="307"/>
        </pc:sldMkLst>
        <pc:spChg chg="del mod">
          <ac:chgData name="Jordan Thayer" userId="2910a459-b930-4c41-a260-227abd1a5a1a" providerId="ADAL" clId="{B37C5689-2CB9-4032-8E85-B3BE963AFE2D}" dt="2020-08-09T20:44:56.002" v="3687"/>
          <ac:spMkLst>
            <pc:docMk/>
            <pc:sldMk cId="1386849859" sldId="307"/>
            <ac:spMk id="3" creationId="{A3ED24E0-87FA-2B47-920D-5E78E3DC8439}"/>
          </ac:spMkLst>
        </pc:spChg>
        <pc:spChg chg="mod">
          <ac:chgData name="Jordan Thayer" userId="2910a459-b930-4c41-a260-227abd1a5a1a" providerId="ADAL" clId="{B37C5689-2CB9-4032-8E85-B3BE963AFE2D}" dt="2020-08-09T18:06:09.905" v="652" actId="404"/>
          <ac:spMkLst>
            <pc:docMk/>
            <pc:sldMk cId="1386849859" sldId="307"/>
            <ac:spMk id="5" creationId="{5913F451-0C0D-A341-9054-3EE66A956335}"/>
          </ac:spMkLst>
        </pc:spChg>
        <pc:picChg chg="add mod">
          <ac:chgData name="Jordan Thayer" userId="2910a459-b930-4c41-a260-227abd1a5a1a" providerId="ADAL" clId="{B37C5689-2CB9-4032-8E85-B3BE963AFE2D}" dt="2020-08-09T23:35:20.436" v="4241" actId="16482"/>
          <ac:picMkLst>
            <pc:docMk/>
            <pc:sldMk cId="1386849859" sldId="307"/>
            <ac:picMk id="6" creationId="{89355E7E-FCDB-4794-B303-FEF8AE192362}"/>
          </ac:picMkLst>
        </pc:picChg>
      </pc:sldChg>
      <pc:sldChg chg="delSp modSp">
        <pc:chgData name="Jordan Thayer" userId="2910a459-b930-4c41-a260-227abd1a5a1a" providerId="ADAL" clId="{B37C5689-2CB9-4032-8E85-B3BE963AFE2D}" dt="2020-08-09T18:46:46.179" v="1813" actId="1076"/>
        <pc:sldMkLst>
          <pc:docMk/>
          <pc:sldMk cId="2470400222" sldId="308"/>
        </pc:sldMkLst>
        <pc:spChg chg="mod">
          <ac:chgData name="Jordan Thayer" userId="2910a459-b930-4c41-a260-227abd1a5a1a" providerId="ADAL" clId="{B37C5689-2CB9-4032-8E85-B3BE963AFE2D}" dt="2020-08-09T18:46:46.179" v="1813" actId="1076"/>
          <ac:spMkLst>
            <pc:docMk/>
            <pc:sldMk cId="2470400222" sldId="308"/>
            <ac:spMk id="10" creationId="{3DD471C4-4F6A-BB48-8E48-1C6AE514B32A}"/>
          </ac:spMkLst>
        </pc:spChg>
        <pc:spChg chg="mod">
          <ac:chgData name="Jordan Thayer" userId="2910a459-b930-4c41-a260-227abd1a5a1a" providerId="ADAL" clId="{B37C5689-2CB9-4032-8E85-B3BE963AFE2D}" dt="2020-08-09T18:46:46.179" v="1813" actId="1076"/>
          <ac:spMkLst>
            <pc:docMk/>
            <pc:sldMk cId="2470400222" sldId="308"/>
            <ac:spMk id="11" creationId="{40655B8D-614D-4141-BBA8-09F5F6286FD8}"/>
          </ac:spMkLst>
        </pc:spChg>
        <pc:spChg chg="del">
          <ac:chgData name="Jordan Thayer" userId="2910a459-b930-4c41-a260-227abd1a5a1a" providerId="ADAL" clId="{B37C5689-2CB9-4032-8E85-B3BE963AFE2D}" dt="2020-08-09T18:34:18.925" v="1395" actId="478"/>
          <ac:spMkLst>
            <pc:docMk/>
            <pc:sldMk cId="2470400222" sldId="308"/>
            <ac:spMk id="12" creationId="{5B406DF5-D1F4-E444-A731-93D08049426E}"/>
          </ac:spMkLst>
        </pc:spChg>
        <pc:spChg chg="mod">
          <ac:chgData name="Jordan Thayer" userId="2910a459-b930-4c41-a260-227abd1a5a1a" providerId="ADAL" clId="{B37C5689-2CB9-4032-8E85-B3BE963AFE2D}" dt="2020-08-09T18:46:46.179" v="1813" actId="1076"/>
          <ac:spMkLst>
            <pc:docMk/>
            <pc:sldMk cId="2470400222" sldId="308"/>
            <ac:spMk id="13" creationId="{75DBA0B4-D86C-404E-A8F3-123A53B2D5EA}"/>
          </ac:spMkLst>
        </pc:spChg>
        <pc:spChg chg="mod">
          <ac:chgData name="Jordan Thayer" userId="2910a459-b930-4c41-a260-227abd1a5a1a" providerId="ADAL" clId="{B37C5689-2CB9-4032-8E85-B3BE963AFE2D}" dt="2020-08-09T18:46:46.179" v="1813" actId="1076"/>
          <ac:spMkLst>
            <pc:docMk/>
            <pc:sldMk cId="2470400222" sldId="308"/>
            <ac:spMk id="14" creationId="{07BD7121-4F87-D745-9F21-C619F1E17348}"/>
          </ac:spMkLst>
        </pc:spChg>
        <pc:spChg chg="del mod">
          <ac:chgData name="Jordan Thayer" userId="2910a459-b930-4c41-a260-227abd1a5a1a" providerId="ADAL" clId="{B37C5689-2CB9-4032-8E85-B3BE963AFE2D}" dt="2020-08-09T18:34:22.612" v="1398" actId="478"/>
          <ac:spMkLst>
            <pc:docMk/>
            <pc:sldMk cId="2470400222" sldId="308"/>
            <ac:spMk id="15" creationId="{9A9B5C3E-36C6-A14A-A1CA-EC4325572573}"/>
          </ac:spMkLst>
        </pc:spChg>
        <pc:picChg chg="del">
          <ac:chgData name="Jordan Thayer" userId="2910a459-b930-4c41-a260-227abd1a5a1a" providerId="ADAL" clId="{B37C5689-2CB9-4032-8E85-B3BE963AFE2D}" dt="2020-08-09T18:34:20.642" v="1397" actId="478"/>
          <ac:picMkLst>
            <pc:docMk/>
            <pc:sldMk cId="2470400222" sldId="308"/>
            <ac:picMk id="18" creationId="{40F0E81F-28AB-B942-9420-9B888C9FC83E}"/>
          </ac:picMkLst>
        </pc:picChg>
        <pc:picChg chg="mod">
          <ac:chgData name="Jordan Thayer" userId="2910a459-b930-4c41-a260-227abd1a5a1a" providerId="ADAL" clId="{B37C5689-2CB9-4032-8E85-B3BE963AFE2D}" dt="2020-08-09T18:46:46.179" v="1813" actId="1076"/>
          <ac:picMkLst>
            <pc:docMk/>
            <pc:sldMk cId="2470400222" sldId="308"/>
            <ac:picMk id="20" creationId="{AF5E89F3-5267-674C-8144-507FEC593A25}"/>
          </ac:picMkLst>
        </pc:picChg>
        <pc:picChg chg="mod">
          <ac:chgData name="Jordan Thayer" userId="2910a459-b930-4c41-a260-227abd1a5a1a" providerId="ADAL" clId="{B37C5689-2CB9-4032-8E85-B3BE963AFE2D}" dt="2020-08-09T18:46:46.179" v="1813" actId="1076"/>
          <ac:picMkLst>
            <pc:docMk/>
            <pc:sldMk cId="2470400222" sldId="308"/>
            <ac:picMk id="22" creationId="{A658C0F5-AD0F-EB40-ADBB-B10A67191D9E}"/>
          </ac:picMkLst>
        </pc:picChg>
      </pc:sldChg>
      <pc:sldChg chg="delSp modSp">
        <pc:chgData name="Jordan Thayer" userId="2910a459-b930-4c41-a260-227abd1a5a1a" providerId="ADAL" clId="{B37C5689-2CB9-4032-8E85-B3BE963AFE2D}" dt="2020-08-09T21:10:15.718" v="3845" actId="207"/>
        <pc:sldMkLst>
          <pc:docMk/>
          <pc:sldMk cId="4195550978" sldId="311"/>
        </pc:sldMkLst>
        <pc:spChg chg="mod">
          <ac:chgData name="Jordan Thayer" userId="2910a459-b930-4c41-a260-227abd1a5a1a" providerId="ADAL" clId="{B37C5689-2CB9-4032-8E85-B3BE963AFE2D}" dt="2020-08-09T21:10:15.718" v="3845" actId="207"/>
          <ac:spMkLst>
            <pc:docMk/>
            <pc:sldMk cId="4195550978" sldId="311"/>
            <ac:spMk id="4" creationId="{347D8F79-0BA4-074A-A40C-58D5AAED962D}"/>
          </ac:spMkLst>
        </pc:spChg>
        <pc:spChg chg="mod">
          <ac:chgData name="Jordan Thayer" userId="2910a459-b930-4c41-a260-227abd1a5a1a" providerId="ADAL" clId="{B37C5689-2CB9-4032-8E85-B3BE963AFE2D}" dt="2020-08-09T19:25:39.329" v="1955" actId="207"/>
          <ac:spMkLst>
            <pc:docMk/>
            <pc:sldMk cId="4195550978" sldId="311"/>
            <ac:spMk id="8" creationId="{CBFF2423-7327-AD4F-973D-C0573BD1B21C}"/>
          </ac:spMkLst>
        </pc:spChg>
        <pc:spChg chg="mod">
          <ac:chgData name="Jordan Thayer" userId="2910a459-b930-4c41-a260-227abd1a5a1a" providerId="ADAL" clId="{B37C5689-2CB9-4032-8E85-B3BE963AFE2D}" dt="2020-08-09T19:24:00.953" v="1949" actId="1076"/>
          <ac:spMkLst>
            <pc:docMk/>
            <pc:sldMk cId="4195550978" sldId="311"/>
            <ac:spMk id="9" creationId="{15E0F1F6-4458-264E-A10F-AB8D39632973}"/>
          </ac:spMkLst>
        </pc:spChg>
        <pc:spChg chg="mod">
          <ac:chgData name="Jordan Thayer" userId="2910a459-b930-4c41-a260-227abd1a5a1a" providerId="ADAL" clId="{B37C5689-2CB9-4032-8E85-B3BE963AFE2D}" dt="2020-08-09T19:25:39.329" v="1955" actId="207"/>
          <ac:spMkLst>
            <pc:docMk/>
            <pc:sldMk cId="4195550978" sldId="311"/>
            <ac:spMk id="10" creationId="{F49CE955-35C3-3749-A801-3FF931006431}"/>
          </ac:spMkLst>
        </pc:spChg>
        <pc:spChg chg="mod">
          <ac:chgData name="Jordan Thayer" userId="2910a459-b930-4c41-a260-227abd1a5a1a" providerId="ADAL" clId="{B37C5689-2CB9-4032-8E85-B3BE963AFE2D}" dt="2020-08-09T19:24:00.953" v="1949" actId="1076"/>
          <ac:spMkLst>
            <pc:docMk/>
            <pc:sldMk cId="4195550978" sldId="311"/>
            <ac:spMk id="11" creationId="{67334990-6AE0-B14C-A0BA-6D4E87D3A0F8}"/>
          </ac:spMkLst>
        </pc:spChg>
        <pc:spChg chg="mod">
          <ac:chgData name="Jordan Thayer" userId="2910a459-b930-4c41-a260-227abd1a5a1a" providerId="ADAL" clId="{B37C5689-2CB9-4032-8E85-B3BE963AFE2D}" dt="2020-08-09T19:25:39.329" v="1955" actId="207"/>
          <ac:spMkLst>
            <pc:docMk/>
            <pc:sldMk cId="4195550978" sldId="311"/>
            <ac:spMk id="12" creationId="{11E96463-22AE-2943-9D97-5C65A0633D65}"/>
          </ac:spMkLst>
        </pc:spChg>
        <pc:spChg chg="mod">
          <ac:chgData name="Jordan Thayer" userId="2910a459-b930-4c41-a260-227abd1a5a1a" providerId="ADAL" clId="{B37C5689-2CB9-4032-8E85-B3BE963AFE2D}" dt="2020-08-09T19:24:00.953" v="1949" actId="1076"/>
          <ac:spMkLst>
            <pc:docMk/>
            <pc:sldMk cId="4195550978" sldId="311"/>
            <ac:spMk id="13" creationId="{41043744-C532-974E-9946-617A3604E224}"/>
          </ac:spMkLst>
        </pc:spChg>
        <pc:spChg chg="mod">
          <ac:chgData name="Jordan Thayer" userId="2910a459-b930-4c41-a260-227abd1a5a1a" providerId="ADAL" clId="{B37C5689-2CB9-4032-8E85-B3BE963AFE2D}" dt="2020-08-09T19:25:39.329" v="1955" actId="207"/>
          <ac:spMkLst>
            <pc:docMk/>
            <pc:sldMk cId="4195550978" sldId="311"/>
            <ac:spMk id="14" creationId="{1BBA554A-78DF-B242-86BF-E84C0184EC7A}"/>
          </ac:spMkLst>
        </pc:spChg>
        <pc:spChg chg="mod">
          <ac:chgData name="Jordan Thayer" userId="2910a459-b930-4c41-a260-227abd1a5a1a" providerId="ADAL" clId="{B37C5689-2CB9-4032-8E85-B3BE963AFE2D}" dt="2020-08-09T19:24:00.953" v="1949" actId="1076"/>
          <ac:spMkLst>
            <pc:docMk/>
            <pc:sldMk cId="4195550978" sldId="311"/>
            <ac:spMk id="15" creationId="{07ABA6E0-1B3C-B844-B3AA-178192640589}"/>
          </ac:spMkLst>
        </pc:spChg>
        <pc:spChg chg="del mod">
          <ac:chgData name="Jordan Thayer" userId="2910a459-b930-4c41-a260-227abd1a5a1a" providerId="ADAL" clId="{B37C5689-2CB9-4032-8E85-B3BE963AFE2D}" dt="2020-08-09T19:23:54.586" v="1948" actId="478"/>
          <ac:spMkLst>
            <pc:docMk/>
            <pc:sldMk cId="4195550978" sldId="311"/>
            <ac:spMk id="16" creationId="{082388C6-164F-A148-939D-DA41589DB519}"/>
          </ac:spMkLst>
        </pc:spChg>
        <pc:spChg chg="del">
          <ac:chgData name="Jordan Thayer" userId="2910a459-b930-4c41-a260-227abd1a5a1a" providerId="ADAL" clId="{B37C5689-2CB9-4032-8E85-B3BE963AFE2D}" dt="2020-08-09T19:23:54.586" v="1948" actId="478"/>
          <ac:spMkLst>
            <pc:docMk/>
            <pc:sldMk cId="4195550978" sldId="311"/>
            <ac:spMk id="17" creationId="{734E9732-4578-F946-ABDE-457FFFBBEADC}"/>
          </ac:spMkLst>
        </pc:spChg>
      </pc:sldChg>
      <pc:sldChg chg="addSp modSp addCm modCm">
        <pc:chgData name="Jordan Thayer" userId="2910a459-b930-4c41-a260-227abd1a5a1a" providerId="ADAL" clId="{B37C5689-2CB9-4032-8E85-B3BE963AFE2D}" dt="2020-08-09T17:52:41.477" v="361"/>
        <pc:sldMkLst>
          <pc:docMk/>
          <pc:sldMk cId="412500758" sldId="314"/>
        </pc:sldMkLst>
        <pc:spChg chg="mod">
          <ac:chgData name="Jordan Thayer" userId="2910a459-b930-4c41-a260-227abd1a5a1a" providerId="ADAL" clId="{B37C5689-2CB9-4032-8E85-B3BE963AFE2D}" dt="2020-08-09T17:47:24.694" v="351" actId="20577"/>
          <ac:spMkLst>
            <pc:docMk/>
            <pc:sldMk cId="412500758" sldId="314"/>
            <ac:spMk id="2" creationId="{EDEC1F95-C157-4B49-ABC6-E6E97E968A86}"/>
          </ac:spMkLst>
        </pc:spChg>
        <pc:picChg chg="mod">
          <ac:chgData name="Jordan Thayer" userId="2910a459-b930-4c41-a260-227abd1a5a1a" providerId="ADAL" clId="{B37C5689-2CB9-4032-8E85-B3BE963AFE2D}" dt="2020-08-09T17:51:06.244" v="353" actId="1076"/>
          <ac:picMkLst>
            <pc:docMk/>
            <pc:sldMk cId="412500758" sldId="314"/>
            <ac:picMk id="3" creationId="{F60C4111-04C1-4DE2-BDD0-85C85C7C3487}"/>
          </ac:picMkLst>
        </pc:picChg>
        <pc:picChg chg="add mod ord">
          <ac:chgData name="Jordan Thayer" userId="2910a459-b930-4c41-a260-227abd1a5a1a" providerId="ADAL" clId="{B37C5689-2CB9-4032-8E85-B3BE963AFE2D}" dt="2020-08-09T17:52:05.807" v="359" actId="1076"/>
          <ac:picMkLst>
            <pc:docMk/>
            <pc:sldMk cId="412500758" sldId="314"/>
            <ac:picMk id="6" creationId="{6DBFD1AC-6EA7-4E0E-9FED-B20F4E49F46B}"/>
          </ac:picMkLst>
        </pc:picChg>
      </pc:sldChg>
      <pc:sldChg chg="modSp">
        <pc:chgData name="Jordan Thayer" userId="2910a459-b930-4c41-a260-227abd1a5a1a" providerId="ADAL" clId="{B37C5689-2CB9-4032-8E85-B3BE963AFE2D}" dt="2020-08-09T17:42:40.052" v="221" actId="1076"/>
        <pc:sldMkLst>
          <pc:docMk/>
          <pc:sldMk cId="2521730239" sldId="317"/>
        </pc:sldMkLst>
        <pc:spChg chg="mod">
          <ac:chgData name="Jordan Thayer" userId="2910a459-b930-4c41-a260-227abd1a5a1a" providerId="ADAL" clId="{B37C5689-2CB9-4032-8E85-B3BE963AFE2D}" dt="2020-08-09T17:40:44.406" v="203" actId="20577"/>
          <ac:spMkLst>
            <pc:docMk/>
            <pc:sldMk cId="2521730239" sldId="317"/>
            <ac:spMk id="2" creationId="{CCA5CF13-3B21-454B-A06B-A2266C5A54EE}"/>
          </ac:spMkLst>
        </pc:spChg>
        <pc:spChg chg="mod">
          <ac:chgData name="Jordan Thayer" userId="2910a459-b930-4c41-a260-227abd1a5a1a" providerId="ADAL" clId="{B37C5689-2CB9-4032-8E85-B3BE963AFE2D}" dt="2020-08-09T17:42:40.052" v="221" actId="1076"/>
          <ac:spMkLst>
            <pc:docMk/>
            <pc:sldMk cId="2521730239" sldId="317"/>
            <ac:spMk id="18" creationId="{0AA1D351-4AFE-4148-9A09-B2BA5769F503}"/>
          </ac:spMkLst>
        </pc:spChg>
        <pc:spChg chg="mod">
          <ac:chgData name="Jordan Thayer" userId="2910a459-b930-4c41-a260-227abd1a5a1a" providerId="ADAL" clId="{B37C5689-2CB9-4032-8E85-B3BE963AFE2D}" dt="2020-08-09T17:42:19.524" v="217" actId="1076"/>
          <ac:spMkLst>
            <pc:docMk/>
            <pc:sldMk cId="2521730239" sldId="317"/>
            <ac:spMk id="19" creationId="{EBE96CF9-C8E7-4240-8BB2-77EB1EF008A6}"/>
          </ac:spMkLst>
        </pc:spChg>
        <pc:spChg chg="mod">
          <ac:chgData name="Jordan Thayer" userId="2910a459-b930-4c41-a260-227abd1a5a1a" providerId="ADAL" clId="{B37C5689-2CB9-4032-8E85-B3BE963AFE2D}" dt="2020-08-09T17:42:34.812" v="220" actId="1076"/>
          <ac:spMkLst>
            <pc:docMk/>
            <pc:sldMk cId="2521730239" sldId="317"/>
            <ac:spMk id="20" creationId="{0C41A5BD-32D1-1C4C-902A-16D3AA12C648}"/>
          </ac:spMkLst>
        </pc:spChg>
        <pc:grpChg chg="mod">
          <ac:chgData name="Jordan Thayer" userId="2910a459-b930-4c41-a260-227abd1a5a1a" providerId="ADAL" clId="{B37C5689-2CB9-4032-8E85-B3BE963AFE2D}" dt="2020-08-09T17:41:58.672" v="213"/>
          <ac:grpSpMkLst>
            <pc:docMk/>
            <pc:sldMk cId="2521730239" sldId="317"/>
            <ac:grpSpMk id="21" creationId="{C6623CE6-665D-8B43-8250-6A964DFC437D}"/>
          </ac:grpSpMkLst>
        </pc:grpChg>
        <pc:grpChg chg="mod">
          <ac:chgData name="Jordan Thayer" userId="2910a459-b930-4c41-a260-227abd1a5a1a" providerId="ADAL" clId="{B37C5689-2CB9-4032-8E85-B3BE963AFE2D}" dt="2020-08-09T17:42:12.808" v="215"/>
          <ac:grpSpMkLst>
            <pc:docMk/>
            <pc:sldMk cId="2521730239" sldId="317"/>
            <ac:grpSpMk id="22" creationId="{6B25E367-314A-3F4C-9663-02F44BBE8556}"/>
          </ac:grpSpMkLst>
        </pc:grpChg>
        <pc:grpChg chg="mod">
          <ac:chgData name="Jordan Thayer" userId="2910a459-b930-4c41-a260-227abd1a5a1a" providerId="ADAL" clId="{B37C5689-2CB9-4032-8E85-B3BE963AFE2D}" dt="2020-08-09T17:42:28.211" v="218"/>
          <ac:grpSpMkLst>
            <pc:docMk/>
            <pc:sldMk cId="2521730239" sldId="317"/>
            <ac:grpSpMk id="23" creationId="{F18DE158-E0CF-0A4B-AFE4-122B5FF3B9E0}"/>
          </ac:grpSpMkLst>
        </pc:grpChg>
      </pc:sldChg>
      <pc:sldChg chg="addSp delSp modSp">
        <pc:chgData name="Jordan Thayer" userId="2910a459-b930-4c41-a260-227abd1a5a1a" providerId="ADAL" clId="{B37C5689-2CB9-4032-8E85-B3BE963AFE2D}" dt="2020-08-09T17:56:21.950" v="376" actId="14100"/>
        <pc:sldMkLst>
          <pc:docMk/>
          <pc:sldMk cId="519293596" sldId="318"/>
        </pc:sldMkLst>
        <pc:spChg chg="mod">
          <ac:chgData name="Jordan Thayer" userId="2910a459-b930-4c41-a260-227abd1a5a1a" providerId="ADAL" clId="{B37C5689-2CB9-4032-8E85-B3BE963AFE2D}" dt="2020-08-09T17:40:37.316" v="197" actId="20577"/>
          <ac:spMkLst>
            <pc:docMk/>
            <pc:sldMk cId="519293596" sldId="318"/>
            <ac:spMk id="2" creationId="{EDEC1F95-C157-4B49-ABC6-E6E97E968A86}"/>
          </ac:spMkLst>
        </pc:spChg>
        <pc:picChg chg="del mod">
          <ac:chgData name="Jordan Thayer" userId="2910a459-b930-4c41-a260-227abd1a5a1a" providerId="ADAL" clId="{B37C5689-2CB9-4032-8E85-B3BE963AFE2D}" dt="2020-08-09T17:55:28.370" v="364" actId="478"/>
          <ac:picMkLst>
            <pc:docMk/>
            <pc:sldMk cId="519293596" sldId="318"/>
            <ac:picMk id="3" creationId="{F60C4111-04C1-4DE2-BDD0-85C85C7C3487}"/>
          </ac:picMkLst>
        </pc:picChg>
        <pc:picChg chg="add mod ord">
          <ac:chgData name="Jordan Thayer" userId="2910a459-b930-4c41-a260-227abd1a5a1a" providerId="ADAL" clId="{B37C5689-2CB9-4032-8E85-B3BE963AFE2D}" dt="2020-08-09T17:56:21.950" v="376" actId="14100"/>
          <ac:picMkLst>
            <pc:docMk/>
            <pc:sldMk cId="519293596" sldId="318"/>
            <ac:picMk id="7" creationId="{42288C9B-3496-4323-B1D8-89035A197746}"/>
          </ac:picMkLst>
        </pc:picChg>
      </pc:sldChg>
      <pc:sldChg chg="modSp">
        <pc:chgData name="Jordan Thayer" userId="2910a459-b930-4c41-a260-227abd1a5a1a" providerId="ADAL" clId="{B37C5689-2CB9-4032-8E85-B3BE963AFE2D}" dt="2020-08-09T17:41:37.873" v="212" actId="1076"/>
        <pc:sldMkLst>
          <pc:docMk/>
          <pc:sldMk cId="2454243716" sldId="319"/>
        </pc:sldMkLst>
        <pc:spChg chg="mod">
          <ac:chgData name="Jordan Thayer" userId="2910a459-b930-4c41-a260-227abd1a5a1a" providerId="ADAL" clId="{B37C5689-2CB9-4032-8E85-B3BE963AFE2D}" dt="2020-08-09T17:40:11.059" v="139" actId="20577"/>
          <ac:spMkLst>
            <pc:docMk/>
            <pc:sldMk cId="2454243716" sldId="319"/>
            <ac:spMk id="2" creationId="{CCA5CF13-3B21-454B-A06B-A2266C5A54EE}"/>
          </ac:spMkLst>
        </pc:spChg>
        <pc:spChg chg="mod">
          <ac:chgData name="Jordan Thayer" userId="2910a459-b930-4c41-a260-227abd1a5a1a" providerId="ADAL" clId="{B37C5689-2CB9-4032-8E85-B3BE963AFE2D}" dt="2020-08-09T17:41:37.873" v="212" actId="1076"/>
          <ac:spMkLst>
            <pc:docMk/>
            <pc:sldMk cId="2454243716" sldId="319"/>
            <ac:spMk id="18" creationId="{0AA1D351-4AFE-4148-9A09-B2BA5769F503}"/>
          </ac:spMkLst>
        </pc:spChg>
        <pc:spChg chg="mod">
          <ac:chgData name="Jordan Thayer" userId="2910a459-b930-4c41-a260-227abd1a5a1a" providerId="ADAL" clId="{B37C5689-2CB9-4032-8E85-B3BE963AFE2D}" dt="2020-08-09T17:41:13.536" v="208" actId="1076"/>
          <ac:spMkLst>
            <pc:docMk/>
            <pc:sldMk cId="2454243716" sldId="319"/>
            <ac:spMk id="19" creationId="{EBE96CF9-C8E7-4240-8BB2-77EB1EF008A6}"/>
          </ac:spMkLst>
        </pc:spChg>
        <pc:spChg chg="mod">
          <ac:chgData name="Jordan Thayer" userId="2910a459-b930-4c41-a260-227abd1a5a1a" providerId="ADAL" clId="{B37C5689-2CB9-4032-8E85-B3BE963AFE2D}" dt="2020-08-09T17:41:31.584" v="211" actId="1076"/>
          <ac:spMkLst>
            <pc:docMk/>
            <pc:sldMk cId="2454243716" sldId="319"/>
            <ac:spMk id="20" creationId="{0C41A5BD-32D1-1C4C-902A-16D3AA12C648}"/>
          </ac:spMkLst>
        </pc:spChg>
        <pc:grpChg chg="mod">
          <ac:chgData name="Jordan Thayer" userId="2910a459-b930-4c41-a260-227abd1a5a1a" providerId="ADAL" clId="{B37C5689-2CB9-4032-8E85-B3BE963AFE2D}" dt="2020-08-09T17:40:53.450" v="204"/>
          <ac:grpSpMkLst>
            <pc:docMk/>
            <pc:sldMk cId="2454243716" sldId="319"/>
            <ac:grpSpMk id="21" creationId="{C6623CE6-665D-8B43-8250-6A964DFC437D}"/>
          </ac:grpSpMkLst>
        </pc:grpChg>
        <pc:grpChg chg="mod">
          <ac:chgData name="Jordan Thayer" userId="2910a459-b930-4c41-a260-227abd1a5a1a" providerId="ADAL" clId="{B37C5689-2CB9-4032-8E85-B3BE963AFE2D}" dt="2020-08-09T17:41:05.444" v="206"/>
          <ac:grpSpMkLst>
            <pc:docMk/>
            <pc:sldMk cId="2454243716" sldId="319"/>
            <ac:grpSpMk id="22" creationId="{6B25E367-314A-3F4C-9663-02F44BBE8556}"/>
          </ac:grpSpMkLst>
        </pc:grpChg>
        <pc:grpChg chg="mod">
          <ac:chgData name="Jordan Thayer" userId="2910a459-b930-4c41-a260-227abd1a5a1a" providerId="ADAL" clId="{B37C5689-2CB9-4032-8E85-B3BE963AFE2D}" dt="2020-08-09T17:41:22.255" v="209"/>
          <ac:grpSpMkLst>
            <pc:docMk/>
            <pc:sldMk cId="2454243716" sldId="319"/>
            <ac:grpSpMk id="23" creationId="{F18DE158-E0CF-0A4B-AFE4-122B5FF3B9E0}"/>
          </ac:grpSpMkLst>
        </pc:grpChg>
      </pc:sldChg>
      <pc:sldChg chg="modSp modNotesTx">
        <pc:chgData name="Jordan Thayer" userId="2910a459-b930-4c41-a260-227abd1a5a1a" providerId="ADAL" clId="{B37C5689-2CB9-4032-8E85-B3BE963AFE2D}" dt="2020-08-10T12:46:33.009" v="11846" actId="20577"/>
        <pc:sldMkLst>
          <pc:docMk/>
          <pc:sldMk cId="1332470200" sldId="320"/>
        </pc:sldMkLst>
        <pc:spChg chg="mod">
          <ac:chgData name="Jordan Thayer" userId="2910a459-b930-4c41-a260-227abd1a5a1a" providerId="ADAL" clId="{B37C5689-2CB9-4032-8E85-B3BE963AFE2D}" dt="2020-08-09T17:40:02.580" v="132" actId="20577"/>
          <ac:spMkLst>
            <pc:docMk/>
            <pc:sldMk cId="1332470200" sldId="320"/>
            <ac:spMk id="2" creationId="{EDEC1F95-C157-4B49-ABC6-E6E97E968A86}"/>
          </ac:spMkLst>
        </pc:spChg>
        <pc:picChg chg="mod">
          <ac:chgData name="Jordan Thayer" userId="2910a459-b930-4c41-a260-227abd1a5a1a" providerId="ADAL" clId="{B37C5689-2CB9-4032-8E85-B3BE963AFE2D}" dt="2020-08-09T17:54:44.935" v="362" actId="14826"/>
          <ac:picMkLst>
            <pc:docMk/>
            <pc:sldMk cId="1332470200" sldId="320"/>
            <ac:picMk id="3" creationId="{F60C4111-04C1-4DE2-BDD0-85C85C7C3487}"/>
          </ac:picMkLst>
        </pc:picChg>
      </pc:sldChg>
      <pc:sldChg chg="addSp delSp modSp">
        <pc:chgData name="Jordan Thayer" userId="2910a459-b930-4c41-a260-227abd1a5a1a" providerId="ADAL" clId="{B37C5689-2CB9-4032-8E85-B3BE963AFE2D}" dt="2020-08-09T19:25:18.989" v="1953" actId="207"/>
        <pc:sldMkLst>
          <pc:docMk/>
          <pc:sldMk cId="3212589256" sldId="321"/>
        </pc:sldMkLst>
        <pc:spChg chg="mod">
          <ac:chgData name="Jordan Thayer" userId="2910a459-b930-4c41-a260-227abd1a5a1a" providerId="ADAL" clId="{B37C5689-2CB9-4032-8E85-B3BE963AFE2D}" dt="2020-08-09T19:25:18.989" v="1953" actId="207"/>
          <ac:spMkLst>
            <pc:docMk/>
            <pc:sldMk cId="3212589256" sldId="321"/>
            <ac:spMk id="4" creationId="{347D8F79-0BA4-074A-A40C-58D5AAED962D}"/>
          </ac:spMkLst>
        </pc:spChg>
        <pc:spChg chg="mod">
          <ac:chgData name="Jordan Thayer" userId="2910a459-b930-4c41-a260-227abd1a5a1a" providerId="ADAL" clId="{B37C5689-2CB9-4032-8E85-B3BE963AFE2D}" dt="2020-08-09T19:25:18.989" v="1953" actId="207"/>
          <ac:spMkLst>
            <pc:docMk/>
            <pc:sldMk cId="3212589256" sldId="321"/>
            <ac:spMk id="8" creationId="{CBFF2423-7327-AD4F-973D-C0573BD1B21C}"/>
          </ac:spMkLst>
        </pc:spChg>
        <pc:spChg chg="mod">
          <ac:chgData name="Jordan Thayer" userId="2910a459-b930-4c41-a260-227abd1a5a1a" providerId="ADAL" clId="{B37C5689-2CB9-4032-8E85-B3BE963AFE2D}" dt="2020-08-09T18:07:47.158" v="673" actId="1076"/>
          <ac:spMkLst>
            <pc:docMk/>
            <pc:sldMk cId="3212589256" sldId="321"/>
            <ac:spMk id="9" creationId="{15E0F1F6-4458-264E-A10F-AB8D39632973}"/>
          </ac:spMkLst>
        </pc:spChg>
        <pc:spChg chg="mod">
          <ac:chgData name="Jordan Thayer" userId="2910a459-b930-4c41-a260-227abd1a5a1a" providerId="ADAL" clId="{B37C5689-2CB9-4032-8E85-B3BE963AFE2D}" dt="2020-08-09T19:25:18.989" v="1953" actId="207"/>
          <ac:spMkLst>
            <pc:docMk/>
            <pc:sldMk cId="3212589256" sldId="321"/>
            <ac:spMk id="10" creationId="{F49CE955-35C3-3749-A801-3FF931006431}"/>
          </ac:spMkLst>
        </pc:spChg>
        <pc:spChg chg="mod">
          <ac:chgData name="Jordan Thayer" userId="2910a459-b930-4c41-a260-227abd1a5a1a" providerId="ADAL" clId="{B37C5689-2CB9-4032-8E85-B3BE963AFE2D}" dt="2020-08-09T18:07:49.527" v="674" actId="1076"/>
          <ac:spMkLst>
            <pc:docMk/>
            <pc:sldMk cId="3212589256" sldId="321"/>
            <ac:spMk id="11" creationId="{67334990-6AE0-B14C-A0BA-6D4E87D3A0F8}"/>
          </ac:spMkLst>
        </pc:spChg>
        <pc:spChg chg="mod">
          <ac:chgData name="Jordan Thayer" userId="2910a459-b930-4c41-a260-227abd1a5a1a" providerId="ADAL" clId="{B37C5689-2CB9-4032-8E85-B3BE963AFE2D}" dt="2020-08-09T19:25:18.989" v="1953" actId="207"/>
          <ac:spMkLst>
            <pc:docMk/>
            <pc:sldMk cId="3212589256" sldId="321"/>
            <ac:spMk id="12" creationId="{11E96463-22AE-2943-9D97-5C65A0633D65}"/>
          </ac:spMkLst>
        </pc:spChg>
        <pc:spChg chg="mod">
          <ac:chgData name="Jordan Thayer" userId="2910a459-b930-4c41-a260-227abd1a5a1a" providerId="ADAL" clId="{B37C5689-2CB9-4032-8E85-B3BE963AFE2D}" dt="2020-08-09T18:07:51.644" v="675" actId="1076"/>
          <ac:spMkLst>
            <pc:docMk/>
            <pc:sldMk cId="3212589256" sldId="321"/>
            <ac:spMk id="13" creationId="{41043744-C532-974E-9946-617A3604E224}"/>
          </ac:spMkLst>
        </pc:spChg>
        <pc:spChg chg="mod">
          <ac:chgData name="Jordan Thayer" userId="2910a459-b930-4c41-a260-227abd1a5a1a" providerId="ADAL" clId="{B37C5689-2CB9-4032-8E85-B3BE963AFE2D}" dt="2020-08-09T19:25:18.989" v="1953" actId="207"/>
          <ac:spMkLst>
            <pc:docMk/>
            <pc:sldMk cId="3212589256" sldId="321"/>
            <ac:spMk id="14" creationId="{1BBA554A-78DF-B242-86BF-E84C0184EC7A}"/>
          </ac:spMkLst>
        </pc:spChg>
        <pc:spChg chg="mod">
          <ac:chgData name="Jordan Thayer" userId="2910a459-b930-4c41-a260-227abd1a5a1a" providerId="ADAL" clId="{B37C5689-2CB9-4032-8E85-B3BE963AFE2D}" dt="2020-08-09T18:07:47.158" v="673" actId="1076"/>
          <ac:spMkLst>
            <pc:docMk/>
            <pc:sldMk cId="3212589256" sldId="321"/>
            <ac:spMk id="15" creationId="{07ABA6E0-1B3C-B844-B3AA-178192640589}"/>
          </ac:spMkLst>
        </pc:spChg>
        <pc:spChg chg="del">
          <ac:chgData name="Jordan Thayer" userId="2910a459-b930-4c41-a260-227abd1a5a1a" providerId="ADAL" clId="{B37C5689-2CB9-4032-8E85-B3BE963AFE2D}" dt="2020-08-09T18:07:33.495" v="672" actId="478"/>
          <ac:spMkLst>
            <pc:docMk/>
            <pc:sldMk cId="3212589256" sldId="321"/>
            <ac:spMk id="16" creationId="{082388C6-164F-A148-939D-DA41589DB519}"/>
          </ac:spMkLst>
        </pc:spChg>
        <pc:spChg chg="del">
          <ac:chgData name="Jordan Thayer" userId="2910a459-b930-4c41-a260-227abd1a5a1a" providerId="ADAL" clId="{B37C5689-2CB9-4032-8E85-B3BE963AFE2D}" dt="2020-08-09T18:07:33.495" v="672" actId="478"/>
          <ac:spMkLst>
            <pc:docMk/>
            <pc:sldMk cId="3212589256" sldId="321"/>
            <ac:spMk id="17" creationId="{734E9732-4578-F946-ABDE-457FFFBBEADC}"/>
          </ac:spMkLst>
        </pc:spChg>
        <pc:picChg chg="add mod">
          <ac:chgData name="Jordan Thayer" userId="2910a459-b930-4c41-a260-227abd1a5a1a" providerId="ADAL" clId="{B37C5689-2CB9-4032-8E85-B3BE963AFE2D}" dt="2020-08-09T18:17:46.574" v="761" actId="1076"/>
          <ac:picMkLst>
            <pc:docMk/>
            <pc:sldMk cId="3212589256" sldId="321"/>
            <ac:picMk id="6" creationId="{9AE9F646-7941-47E4-BEAF-325A940E2E07}"/>
          </ac:picMkLst>
        </pc:picChg>
      </pc:sldChg>
      <pc:sldChg chg="addSp delSp modSp add addCm modCm">
        <pc:chgData name="Jordan Thayer" userId="2910a459-b930-4c41-a260-227abd1a5a1a" providerId="ADAL" clId="{B37C5689-2CB9-4032-8E85-B3BE963AFE2D}" dt="2020-08-09T17:59:38.586" v="387"/>
        <pc:sldMkLst>
          <pc:docMk/>
          <pc:sldMk cId="3535604524" sldId="322"/>
        </pc:sldMkLst>
        <pc:spChg chg="mod">
          <ac:chgData name="Jordan Thayer" userId="2910a459-b930-4c41-a260-227abd1a5a1a" providerId="ADAL" clId="{B37C5689-2CB9-4032-8E85-B3BE963AFE2D}" dt="2020-08-09T17:43:53.518" v="313" actId="6549"/>
          <ac:spMkLst>
            <pc:docMk/>
            <pc:sldMk cId="3535604524" sldId="322"/>
            <ac:spMk id="2" creationId="{EDEC1F95-C157-4B49-ABC6-E6E97E968A86}"/>
          </ac:spMkLst>
        </pc:spChg>
        <pc:picChg chg="del mod">
          <ac:chgData name="Jordan Thayer" userId="2910a459-b930-4c41-a260-227abd1a5a1a" providerId="ADAL" clId="{B37C5689-2CB9-4032-8E85-B3BE963AFE2D}" dt="2020-08-09T17:58:21.728" v="378" actId="478"/>
          <ac:picMkLst>
            <pc:docMk/>
            <pc:sldMk cId="3535604524" sldId="322"/>
            <ac:picMk id="3" creationId="{F60C4111-04C1-4DE2-BDD0-85C85C7C3487}"/>
          </ac:picMkLst>
        </pc:picChg>
        <pc:picChg chg="add mod ord">
          <ac:chgData name="Jordan Thayer" userId="2910a459-b930-4c41-a260-227abd1a5a1a" providerId="ADAL" clId="{B37C5689-2CB9-4032-8E85-B3BE963AFE2D}" dt="2020-08-09T17:59:02.381" v="385" actId="1076"/>
          <ac:picMkLst>
            <pc:docMk/>
            <pc:sldMk cId="3535604524" sldId="322"/>
            <ac:picMk id="7" creationId="{9B4DB1AE-CDC1-4F2E-AED7-2FD61A043F85}"/>
          </ac:picMkLst>
        </pc:picChg>
      </pc:sldChg>
      <pc:sldChg chg="addSp modSp add modNotesTx">
        <pc:chgData name="Jordan Thayer" userId="2910a459-b930-4c41-a260-227abd1a5a1a" providerId="ADAL" clId="{B37C5689-2CB9-4032-8E85-B3BE963AFE2D}" dt="2020-08-10T12:37:20.512" v="11075" actId="20577"/>
        <pc:sldMkLst>
          <pc:docMk/>
          <pc:sldMk cId="1030855287" sldId="323"/>
        </pc:sldMkLst>
        <pc:spChg chg="mod">
          <ac:chgData name="Jordan Thayer" userId="2910a459-b930-4c41-a260-227abd1a5a1a" providerId="ADAL" clId="{B37C5689-2CB9-4032-8E85-B3BE963AFE2D}" dt="2020-08-09T17:44:06.539" v="323" actId="20577"/>
          <ac:spMkLst>
            <pc:docMk/>
            <pc:sldMk cId="1030855287" sldId="323"/>
            <ac:spMk id="2" creationId="{CCA5CF13-3B21-454B-A06B-A2266C5A54EE}"/>
          </ac:spMkLst>
        </pc:spChg>
        <pc:spChg chg="mod">
          <ac:chgData name="Jordan Thayer" userId="2910a459-b930-4c41-a260-227abd1a5a1a" providerId="ADAL" clId="{B37C5689-2CB9-4032-8E85-B3BE963AFE2D}" dt="2020-08-09T17:45:50.362" v="340" actId="1076"/>
          <ac:spMkLst>
            <pc:docMk/>
            <pc:sldMk cId="1030855287" sldId="323"/>
            <ac:spMk id="16" creationId="{F6555FA4-2800-2F4F-9BD0-9A8F0CC8CCAC}"/>
          </ac:spMkLst>
        </pc:spChg>
        <pc:spChg chg="mod">
          <ac:chgData name="Jordan Thayer" userId="2910a459-b930-4c41-a260-227abd1a5a1a" providerId="ADAL" clId="{B37C5689-2CB9-4032-8E85-B3BE963AFE2D}" dt="2020-08-09T17:45:50.362" v="340" actId="1076"/>
          <ac:spMkLst>
            <pc:docMk/>
            <pc:sldMk cId="1030855287" sldId="323"/>
            <ac:spMk id="17" creationId="{F642E287-2755-1643-A75C-60FDDCF670B2}"/>
          </ac:spMkLst>
        </pc:spChg>
        <pc:spChg chg="mod">
          <ac:chgData name="Jordan Thayer" userId="2910a459-b930-4c41-a260-227abd1a5a1a" providerId="ADAL" clId="{B37C5689-2CB9-4032-8E85-B3BE963AFE2D}" dt="2020-08-09T17:44:43.772" v="327" actId="1076"/>
          <ac:spMkLst>
            <pc:docMk/>
            <pc:sldMk cId="1030855287" sldId="323"/>
            <ac:spMk id="18" creationId="{0AA1D351-4AFE-4148-9A09-B2BA5769F503}"/>
          </ac:spMkLst>
        </pc:spChg>
        <pc:spChg chg="mod">
          <ac:chgData name="Jordan Thayer" userId="2910a459-b930-4c41-a260-227abd1a5a1a" providerId="ADAL" clId="{B37C5689-2CB9-4032-8E85-B3BE963AFE2D}" dt="2020-08-09T17:45:01.219" v="329" actId="404"/>
          <ac:spMkLst>
            <pc:docMk/>
            <pc:sldMk cId="1030855287" sldId="323"/>
            <ac:spMk id="19" creationId="{EBE96CF9-C8E7-4240-8BB2-77EB1EF008A6}"/>
          </ac:spMkLst>
        </pc:spChg>
        <pc:spChg chg="mod">
          <ac:chgData name="Jordan Thayer" userId="2910a459-b930-4c41-a260-227abd1a5a1a" providerId="ADAL" clId="{B37C5689-2CB9-4032-8E85-B3BE963AFE2D}" dt="2020-08-09T17:45:54.186" v="342" actId="1076"/>
          <ac:spMkLst>
            <pc:docMk/>
            <pc:sldMk cId="1030855287" sldId="323"/>
            <ac:spMk id="20" creationId="{0C41A5BD-32D1-1C4C-902A-16D3AA12C648}"/>
          </ac:spMkLst>
        </pc:spChg>
        <pc:spChg chg="mod">
          <ac:chgData name="Jordan Thayer" userId="2910a459-b930-4c41-a260-227abd1a5a1a" providerId="ADAL" clId="{B37C5689-2CB9-4032-8E85-B3BE963AFE2D}" dt="2020-08-09T17:46:36.937" v="349" actId="1076"/>
          <ac:spMkLst>
            <pc:docMk/>
            <pc:sldMk cId="1030855287" sldId="323"/>
            <ac:spMk id="27" creationId="{F3B8F79A-AD7F-4607-89E5-3F518907019D}"/>
          </ac:spMkLst>
        </pc:spChg>
        <pc:grpChg chg="mod ord">
          <ac:chgData name="Jordan Thayer" userId="2910a459-b930-4c41-a260-227abd1a5a1a" providerId="ADAL" clId="{B37C5689-2CB9-4032-8E85-B3BE963AFE2D}" dt="2020-08-09T17:46:44.683" v="350" actId="1076"/>
          <ac:grpSpMkLst>
            <pc:docMk/>
            <pc:sldMk cId="1030855287" sldId="323"/>
            <ac:grpSpMk id="21" creationId="{C6623CE6-665D-8B43-8250-6A964DFC437D}"/>
          </ac:grpSpMkLst>
        </pc:grpChg>
        <pc:grpChg chg="mod ord">
          <ac:chgData name="Jordan Thayer" userId="2910a459-b930-4c41-a260-227abd1a5a1a" providerId="ADAL" clId="{B37C5689-2CB9-4032-8E85-B3BE963AFE2D}" dt="2020-08-09T17:46:11.461" v="344" actId="1076"/>
          <ac:grpSpMkLst>
            <pc:docMk/>
            <pc:sldMk cId="1030855287" sldId="323"/>
            <ac:grpSpMk id="22" creationId="{6B25E367-314A-3F4C-9663-02F44BBE8556}"/>
          </ac:grpSpMkLst>
        </pc:grpChg>
        <pc:grpChg chg="mod ord">
          <ac:chgData name="Jordan Thayer" userId="2910a459-b930-4c41-a260-227abd1a5a1a" providerId="ADAL" clId="{B37C5689-2CB9-4032-8E85-B3BE963AFE2D}" dt="2020-08-09T17:46:08.852" v="343" actId="1076"/>
          <ac:grpSpMkLst>
            <pc:docMk/>
            <pc:sldMk cId="1030855287" sldId="323"/>
            <ac:grpSpMk id="23" creationId="{F18DE158-E0CF-0A4B-AFE4-122B5FF3B9E0}"/>
          </ac:grpSpMkLst>
        </pc:grpChg>
        <pc:grpChg chg="add mod">
          <ac:chgData name="Jordan Thayer" userId="2910a459-b930-4c41-a260-227abd1a5a1a" providerId="ADAL" clId="{B37C5689-2CB9-4032-8E85-B3BE963AFE2D}" dt="2020-08-09T17:46:28.779" v="347"/>
          <ac:grpSpMkLst>
            <pc:docMk/>
            <pc:sldMk cId="1030855287" sldId="323"/>
            <ac:grpSpMk id="24" creationId="{13AE5DCB-571D-458C-9A08-FD67B6A71687}"/>
          </ac:grpSpMkLst>
        </pc:grpChg>
        <pc:grpChg chg="mod">
          <ac:chgData name="Jordan Thayer" userId="2910a459-b930-4c41-a260-227abd1a5a1a" providerId="ADAL" clId="{B37C5689-2CB9-4032-8E85-B3BE963AFE2D}" dt="2020-08-09T17:46:17.483" v="345"/>
          <ac:grpSpMkLst>
            <pc:docMk/>
            <pc:sldMk cId="1030855287" sldId="323"/>
            <ac:grpSpMk id="26" creationId="{4219FE59-1B59-4F38-836A-AB52CED8A29C}"/>
          </ac:grpSpMkLst>
        </pc:grpChg>
      </pc:sldChg>
      <pc:sldChg chg="modSp add">
        <pc:chgData name="Jordan Thayer" userId="2910a459-b930-4c41-a260-227abd1a5a1a" providerId="ADAL" clId="{B37C5689-2CB9-4032-8E85-B3BE963AFE2D}" dt="2020-08-10T01:56:06.855" v="9166" actId="20577"/>
        <pc:sldMkLst>
          <pc:docMk/>
          <pc:sldMk cId="1604409384" sldId="324"/>
        </pc:sldMkLst>
        <pc:spChg chg="mod">
          <ac:chgData name="Jordan Thayer" userId="2910a459-b930-4c41-a260-227abd1a5a1a" providerId="ADAL" clId="{B37C5689-2CB9-4032-8E85-B3BE963AFE2D}" dt="2020-08-10T01:56:06.855" v="9166" actId="20577"/>
          <ac:spMkLst>
            <pc:docMk/>
            <pc:sldMk cId="1604409384" sldId="324"/>
            <ac:spMk id="10" creationId="{86C647E0-C0EB-F544-839D-E9A0BF095752}"/>
          </ac:spMkLst>
        </pc:spChg>
      </pc:sldChg>
      <pc:sldChg chg="add">
        <pc:chgData name="Jordan Thayer" userId="2910a459-b930-4c41-a260-227abd1a5a1a" providerId="ADAL" clId="{B37C5689-2CB9-4032-8E85-B3BE963AFE2D}" dt="2020-08-09T18:04:34.471" v="617"/>
        <pc:sldMkLst>
          <pc:docMk/>
          <pc:sldMk cId="4162061030" sldId="325"/>
        </pc:sldMkLst>
      </pc:sldChg>
      <pc:sldChg chg="add">
        <pc:chgData name="Jordan Thayer" userId="2910a459-b930-4c41-a260-227abd1a5a1a" providerId="ADAL" clId="{B37C5689-2CB9-4032-8E85-B3BE963AFE2D}" dt="2020-08-09T18:04:46.940" v="618"/>
        <pc:sldMkLst>
          <pc:docMk/>
          <pc:sldMk cId="2423513216" sldId="326"/>
        </pc:sldMkLst>
      </pc:sldChg>
      <pc:sldChg chg="add">
        <pc:chgData name="Jordan Thayer" userId="2910a459-b930-4c41-a260-227abd1a5a1a" providerId="ADAL" clId="{B37C5689-2CB9-4032-8E85-B3BE963AFE2D}" dt="2020-08-09T18:04:46.940" v="618"/>
        <pc:sldMkLst>
          <pc:docMk/>
          <pc:sldMk cId="3683796133" sldId="327"/>
        </pc:sldMkLst>
      </pc:sldChg>
      <pc:sldChg chg="add">
        <pc:chgData name="Jordan Thayer" userId="2910a459-b930-4c41-a260-227abd1a5a1a" providerId="ADAL" clId="{B37C5689-2CB9-4032-8E85-B3BE963AFE2D}" dt="2020-08-09T18:04:46.940" v="618"/>
        <pc:sldMkLst>
          <pc:docMk/>
          <pc:sldMk cId="3360211451" sldId="328"/>
        </pc:sldMkLst>
      </pc:sldChg>
      <pc:sldChg chg="addSp delSp modSp add">
        <pc:chgData name="Jordan Thayer" userId="2910a459-b930-4c41-a260-227abd1a5a1a" providerId="ADAL" clId="{B37C5689-2CB9-4032-8E85-B3BE963AFE2D}" dt="2020-08-09T19:18:18.355" v="1903" actId="207"/>
        <pc:sldMkLst>
          <pc:docMk/>
          <pc:sldMk cId="273483488" sldId="329"/>
        </pc:sldMkLst>
        <pc:spChg chg="mod">
          <ac:chgData name="Jordan Thayer" userId="2910a459-b930-4c41-a260-227abd1a5a1a" providerId="ADAL" clId="{B37C5689-2CB9-4032-8E85-B3BE963AFE2D}" dt="2020-08-09T18:15:14.293" v="733" actId="1076"/>
          <ac:spMkLst>
            <pc:docMk/>
            <pc:sldMk cId="273483488" sldId="329"/>
            <ac:spMk id="8" creationId="{CBFF2423-7327-AD4F-973D-C0573BD1B21C}"/>
          </ac:spMkLst>
        </pc:spChg>
        <pc:spChg chg="mod">
          <ac:chgData name="Jordan Thayer" userId="2910a459-b930-4c41-a260-227abd1a5a1a" providerId="ADAL" clId="{B37C5689-2CB9-4032-8E85-B3BE963AFE2D}" dt="2020-08-09T18:15:17.999" v="742"/>
          <ac:spMkLst>
            <pc:docMk/>
            <pc:sldMk cId="273483488" sldId="329"/>
            <ac:spMk id="9" creationId="{15E0F1F6-4458-264E-A10F-AB8D39632973}"/>
          </ac:spMkLst>
        </pc:spChg>
        <pc:spChg chg="mod">
          <ac:chgData name="Jordan Thayer" userId="2910a459-b930-4c41-a260-227abd1a5a1a" providerId="ADAL" clId="{B37C5689-2CB9-4032-8E85-B3BE963AFE2D}" dt="2020-08-09T19:18:18.355" v="1903" actId="207"/>
          <ac:spMkLst>
            <pc:docMk/>
            <pc:sldMk cId="273483488" sldId="329"/>
            <ac:spMk id="10" creationId="{F49CE955-35C3-3749-A801-3FF931006431}"/>
          </ac:spMkLst>
        </pc:spChg>
        <pc:spChg chg="mod">
          <ac:chgData name="Jordan Thayer" userId="2910a459-b930-4c41-a260-227abd1a5a1a" providerId="ADAL" clId="{B37C5689-2CB9-4032-8E85-B3BE963AFE2D}" dt="2020-08-09T18:15:17.553" v="741"/>
          <ac:spMkLst>
            <pc:docMk/>
            <pc:sldMk cId="273483488" sldId="329"/>
            <ac:spMk id="11" creationId="{67334990-6AE0-B14C-A0BA-6D4E87D3A0F8}"/>
          </ac:spMkLst>
        </pc:spChg>
        <pc:spChg chg="mod">
          <ac:chgData name="Jordan Thayer" userId="2910a459-b930-4c41-a260-227abd1a5a1a" providerId="ADAL" clId="{B37C5689-2CB9-4032-8E85-B3BE963AFE2D}" dt="2020-08-09T18:15:14.293" v="733" actId="1076"/>
          <ac:spMkLst>
            <pc:docMk/>
            <pc:sldMk cId="273483488" sldId="329"/>
            <ac:spMk id="12" creationId="{11E96463-22AE-2943-9D97-5C65A0633D65}"/>
          </ac:spMkLst>
        </pc:spChg>
        <pc:spChg chg="mod">
          <ac:chgData name="Jordan Thayer" userId="2910a459-b930-4c41-a260-227abd1a5a1a" providerId="ADAL" clId="{B37C5689-2CB9-4032-8E85-B3BE963AFE2D}" dt="2020-08-09T18:15:17.126" v="740"/>
          <ac:spMkLst>
            <pc:docMk/>
            <pc:sldMk cId="273483488" sldId="329"/>
            <ac:spMk id="13" creationId="{41043744-C532-974E-9946-617A3604E224}"/>
          </ac:spMkLst>
        </pc:spChg>
        <pc:spChg chg="mod">
          <ac:chgData name="Jordan Thayer" userId="2910a459-b930-4c41-a260-227abd1a5a1a" providerId="ADAL" clId="{B37C5689-2CB9-4032-8E85-B3BE963AFE2D}" dt="2020-08-09T18:15:14.293" v="733" actId="1076"/>
          <ac:spMkLst>
            <pc:docMk/>
            <pc:sldMk cId="273483488" sldId="329"/>
            <ac:spMk id="14" creationId="{1BBA554A-78DF-B242-86BF-E84C0184EC7A}"/>
          </ac:spMkLst>
        </pc:spChg>
        <pc:spChg chg="mod">
          <ac:chgData name="Jordan Thayer" userId="2910a459-b930-4c41-a260-227abd1a5a1a" providerId="ADAL" clId="{B37C5689-2CB9-4032-8E85-B3BE963AFE2D}" dt="2020-08-09T18:15:16.702" v="739"/>
          <ac:spMkLst>
            <pc:docMk/>
            <pc:sldMk cId="273483488" sldId="329"/>
            <ac:spMk id="15" creationId="{07ABA6E0-1B3C-B844-B3AA-178192640589}"/>
          </ac:spMkLst>
        </pc:spChg>
        <pc:spChg chg="add del">
          <ac:chgData name="Jordan Thayer" userId="2910a459-b930-4c41-a260-227abd1a5a1a" providerId="ADAL" clId="{B37C5689-2CB9-4032-8E85-B3BE963AFE2D}" dt="2020-08-09T18:15:16.261" v="738" actId="478"/>
          <ac:spMkLst>
            <pc:docMk/>
            <pc:sldMk cId="273483488" sldId="329"/>
            <ac:spMk id="16" creationId="{082388C6-164F-A148-939D-DA41589DB519}"/>
          </ac:spMkLst>
        </pc:spChg>
        <pc:spChg chg="add del">
          <ac:chgData name="Jordan Thayer" userId="2910a459-b930-4c41-a260-227abd1a5a1a" providerId="ADAL" clId="{B37C5689-2CB9-4032-8E85-B3BE963AFE2D}" dt="2020-08-09T18:15:16.261" v="738" actId="478"/>
          <ac:spMkLst>
            <pc:docMk/>
            <pc:sldMk cId="273483488" sldId="329"/>
            <ac:spMk id="17" creationId="{734E9732-4578-F946-ABDE-457FFFBBEADC}"/>
          </ac:spMkLst>
        </pc:spChg>
        <pc:picChg chg="add">
          <ac:chgData name="Jordan Thayer" userId="2910a459-b930-4c41-a260-227abd1a5a1a" providerId="ADAL" clId="{B37C5689-2CB9-4032-8E85-B3BE963AFE2D}" dt="2020-08-09T18:18:01.673" v="764"/>
          <ac:picMkLst>
            <pc:docMk/>
            <pc:sldMk cId="273483488" sldId="329"/>
            <ac:picMk id="18" creationId="{B665A3A1-6DC8-4BC7-AC65-AD7B6116D4C9}"/>
          </ac:picMkLst>
        </pc:picChg>
      </pc:sldChg>
      <pc:sldChg chg="addSp delSp modSp add">
        <pc:chgData name="Jordan Thayer" userId="2910a459-b930-4c41-a260-227abd1a5a1a" providerId="ADAL" clId="{B37C5689-2CB9-4032-8E85-B3BE963AFE2D}" dt="2020-08-09T19:25:09.514" v="1952" actId="207"/>
        <pc:sldMkLst>
          <pc:docMk/>
          <pc:sldMk cId="2900952378" sldId="330"/>
        </pc:sldMkLst>
        <pc:spChg chg="mod">
          <ac:chgData name="Jordan Thayer" userId="2910a459-b930-4c41-a260-227abd1a5a1a" providerId="ADAL" clId="{B37C5689-2CB9-4032-8E85-B3BE963AFE2D}" dt="2020-08-09T19:25:09.514" v="1952" actId="207"/>
          <ac:spMkLst>
            <pc:docMk/>
            <pc:sldMk cId="2900952378" sldId="330"/>
            <ac:spMk id="4" creationId="{347D8F79-0BA4-074A-A40C-58D5AAED962D}"/>
          </ac:spMkLst>
        </pc:spChg>
        <pc:spChg chg="mod">
          <ac:chgData name="Jordan Thayer" userId="2910a459-b930-4c41-a260-227abd1a5a1a" providerId="ADAL" clId="{B37C5689-2CB9-4032-8E85-B3BE963AFE2D}" dt="2020-08-09T19:25:09.514" v="1952" actId="207"/>
          <ac:spMkLst>
            <pc:docMk/>
            <pc:sldMk cId="2900952378" sldId="330"/>
            <ac:spMk id="8" creationId="{CBFF2423-7327-AD4F-973D-C0573BD1B21C}"/>
          </ac:spMkLst>
        </pc:spChg>
        <pc:spChg chg="mod">
          <ac:chgData name="Jordan Thayer" userId="2910a459-b930-4c41-a260-227abd1a5a1a" providerId="ADAL" clId="{B37C5689-2CB9-4032-8E85-B3BE963AFE2D}" dt="2020-08-09T18:12:07.403" v="704" actId="1076"/>
          <ac:spMkLst>
            <pc:docMk/>
            <pc:sldMk cId="2900952378" sldId="330"/>
            <ac:spMk id="9" creationId="{15E0F1F6-4458-264E-A10F-AB8D39632973}"/>
          </ac:spMkLst>
        </pc:spChg>
        <pc:spChg chg="mod">
          <ac:chgData name="Jordan Thayer" userId="2910a459-b930-4c41-a260-227abd1a5a1a" providerId="ADAL" clId="{B37C5689-2CB9-4032-8E85-B3BE963AFE2D}" dt="2020-08-09T19:25:09.514" v="1952" actId="207"/>
          <ac:spMkLst>
            <pc:docMk/>
            <pc:sldMk cId="2900952378" sldId="330"/>
            <ac:spMk id="10" creationId="{F49CE955-35C3-3749-A801-3FF931006431}"/>
          </ac:spMkLst>
        </pc:spChg>
        <pc:spChg chg="mod">
          <ac:chgData name="Jordan Thayer" userId="2910a459-b930-4c41-a260-227abd1a5a1a" providerId="ADAL" clId="{B37C5689-2CB9-4032-8E85-B3BE963AFE2D}" dt="2020-08-09T18:12:01.247" v="703" actId="1076"/>
          <ac:spMkLst>
            <pc:docMk/>
            <pc:sldMk cId="2900952378" sldId="330"/>
            <ac:spMk id="11" creationId="{67334990-6AE0-B14C-A0BA-6D4E87D3A0F8}"/>
          </ac:spMkLst>
        </pc:spChg>
        <pc:spChg chg="mod">
          <ac:chgData name="Jordan Thayer" userId="2910a459-b930-4c41-a260-227abd1a5a1a" providerId="ADAL" clId="{B37C5689-2CB9-4032-8E85-B3BE963AFE2D}" dt="2020-08-09T19:25:09.514" v="1952" actId="207"/>
          <ac:spMkLst>
            <pc:docMk/>
            <pc:sldMk cId="2900952378" sldId="330"/>
            <ac:spMk id="12" creationId="{11E96463-22AE-2943-9D97-5C65A0633D65}"/>
          </ac:spMkLst>
        </pc:spChg>
        <pc:spChg chg="mod">
          <ac:chgData name="Jordan Thayer" userId="2910a459-b930-4c41-a260-227abd1a5a1a" providerId="ADAL" clId="{B37C5689-2CB9-4032-8E85-B3BE963AFE2D}" dt="2020-08-09T18:12:12.015" v="705" actId="1076"/>
          <ac:spMkLst>
            <pc:docMk/>
            <pc:sldMk cId="2900952378" sldId="330"/>
            <ac:spMk id="13" creationId="{41043744-C532-974E-9946-617A3604E224}"/>
          </ac:spMkLst>
        </pc:spChg>
        <pc:spChg chg="mod">
          <ac:chgData name="Jordan Thayer" userId="2910a459-b930-4c41-a260-227abd1a5a1a" providerId="ADAL" clId="{B37C5689-2CB9-4032-8E85-B3BE963AFE2D}" dt="2020-08-09T19:25:09.514" v="1952" actId="207"/>
          <ac:spMkLst>
            <pc:docMk/>
            <pc:sldMk cId="2900952378" sldId="330"/>
            <ac:spMk id="14" creationId="{1BBA554A-78DF-B242-86BF-E84C0184EC7A}"/>
          </ac:spMkLst>
        </pc:spChg>
        <pc:spChg chg="mod">
          <ac:chgData name="Jordan Thayer" userId="2910a459-b930-4c41-a260-227abd1a5a1a" providerId="ADAL" clId="{B37C5689-2CB9-4032-8E85-B3BE963AFE2D}" dt="2020-08-09T18:12:15.081" v="706" actId="1076"/>
          <ac:spMkLst>
            <pc:docMk/>
            <pc:sldMk cId="2900952378" sldId="330"/>
            <ac:spMk id="15" creationId="{07ABA6E0-1B3C-B844-B3AA-178192640589}"/>
          </ac:spMkLst>
        </pc:spChg>
        <pc:spChg chg="add del mod">
          <ac:chgData name="Jordan Thayer" userId="2910a459-b930-4c41-a260-227abd1a5a1a" providerId="ADAL" clId="{B37C5689-2CB9-4032-8E85-B3BE963AFE2D}" dt="2020-08-09T18:11:58.736" v="700"/>
          <ac:spMkLst>
            <pc:docMk/>
            <pc:sldMk cId="2900952378" sldId="330"/>
            <ac:spMk id="16" creationId="{485C26F8-3D2A-4816-86C8-93CA7D543937}"/>
          </ac:spMkLst>
        </pc:spChg>
        <pc:spChg chg="add del mod">
          <ac:chgData name="Jordan Thayer" userId="2910a459-b930-4c41-a260-227abd1a5a1a" providerId="ADAL" clId="{B37C5689-2CB9-4032-8E85-B3BE963AFE2D}" dt="2020-08-09T18:11:56.023" v="695"/>
          <ac:spMkLst>
            <pc:docMk/>
            <pc:sldMk cId="2900952378" sldId="330"/>
            <ac:spMk id="17" creationId="{728493BF-3B3B-4E41-B02C-23F1B5D19E09}"/>
          </ac:spMkLst>
        </pc:spChg>
        <pc:picChg chg="add">
          <ac:chgData name="Jordan Thayer" userId="2910a459-b930-4c41-a260-227abd1a5a1a" providerId="ADAL" clId="{B37C5689-2CB9-4032-8E85-B3BE963AFE2D}" dt="2020-08-09T18:17:54.390" v="762"/>
          <ac:picMkLst>
            <pc:docMk/>
            <pc:sldMk cId="2900952378" sldId="330"/>
            <ac:picMk id="18" creationId="{46A1EFA5-F493-4AD4-A2C1-40BD933A8478}"/>
          </ac:picMkLst>
        </pc:picChg>
      </pc:sldChg>
      <pc:sldChg chg="addSp modSp add">
        <pc:chgData name="Jordan Thayer" userId="2910a459-b930-4c41-a260-227abd1a5a1a" providerId="ADAL" clId="{B37C5689-2CB9-4032-8E85-B3BE963AFE2D}" dt="2020-08-09T19:19:40.035" v="1906" actId="207"/>
        <pc:sldMkLst>
          <pc:docMk/>
          <pc:sldMk cId="3796680949" sldId="331"/>
        </pc:sldMkLst>
        <pc:spChg chg="mod">
          <ac:chgData name="Jordan Thayer" userId="2910a459-b930-4c41-a260-227abd1a5a1a" providerId="ADAL" clId="{B37C5689-2CB9-4032-8E85-B3BE963AFE2D}" dt="2020-08-09T19:19:40.035" v="1906" actId="207"/>
          <ac:spMkLst>
            <pc:docMk/>
            <pc:sldMk cId="3796680949" sldId="331"/>
            <ac:spMk id="4" creationId="{347D8F79-0BA4-074A-A40C-58D5AAED962D}"/>
          </ac:spMkLst>
        </pc:spChg>
        <pc:spChg chg="mod">
          <ac:chgData name="Jordan Thayer" userId="2910a459-b930-4c41-a260-227abd1a5a1a" providerId="ADAL" clId="{B37C5689-2CB9-4032-8E85-B3BE963AFE2D}" dt="2020-08-09T19:19:26.354" v="1905" actId="207"/>
          <ac:spMkLst>
            <pc:docMk/>
            <pc:sldMk cId="3796680949" sldId="331"/>
            <ac:spMk id="5" creationId="{68569A49-BD41-0449-B88D-E973A43AF1B9}"/>
          </ac:spMkLst>
        </pc:spChg>
        <pc:spChg chg="mod">
          <ac:chgData name="Jordan Thayer" userId="2910a459-b930-4c41-a260-227abd1a5a1a" providerId="ADAL" clId="{B37C5689-2CB9-4032-8E85-B3BE963AFE2D}" dt="2020-08-09T19:19:40.035" v="1906" actId="207"/>
          <ac:spMkLst>
            <pc:docMk/>
            <pc:sldMk cId="3796680949" sldId="331"/>
            <ac:spMk id="8" creationId="{CBFF2423-7327-AD4F-973D-C0573BD1B21C}"/>
          </ac:spMkLst>
        </pc:spChg>
        <pc:spChg chg="mod">
          <ac:chgData name="Jordan Thayer" userId="2910a459-b930-4c41-a260-227abd1a5a1a" providerId="ADAL" clId="{B37C5689-2CB9-4032-8E85-B3BE963AFE2D}" dt="2020-08-09T18:13:17.985" v="713" actId="1076"/>
          <ac:spMkLst>
            <pc:docMk/>
            <pc:sldMk cId="3796680949" sldId="331"/>
            <ac:spMk id="9" creationId="{15E0F1F6-4458-264E-A10F-AB8D39632973}"/>
          </ac:spMkLst>
        </pc:spChg>
        <pc:spChg chg="mod">
          <ac:chgData name="Jordan Thayer" userId="2910a459-b930-4c41-a260-227abd1a5a1a" providerId="ADAL" clId="{B37C5689-2CB9-4032-8E85-B3BE963AFE2D}" dt="2020-08-09T19:19:40.035" v="1906" actId="207"/>
          <ac:spMkLst>
            <pc:docMk/>
            <pc:sldMk cId="3796680949" sldId="331"/>
            <ac:spMk id="10" creationId="{F49CE955-35C3-3749-A801-3FF931006431}"/>
          </ac:spMkLst>
        </pc:spChg>
        <pc:spChg chg="mod">
          <ac:chgData name="Jordan Thayer" userId="2910a459-b930-4c41-a260-227abd1a5a1a" providerId="ADAL" clId="{B37C5689-2CB9-4032-8E85-B3BE963AFE2D}" dt="2020-08-09T18:13:17.985" v="713" actId="1076"/>
          <ac:spMkLst>
            <pc:docMk/>
            <pc:sldMk cId="3796680949" sldId="331"/>
            <ac:spMk id="11" creationId="{67334990-6AE0-B14C-A0BA-6D4E87D3A0F8}"/>
          </ac:spMkLst>
        </pc:spChg>
        <pc:spChg chg="mod">
          <ac:chgData name="Jordan Thayer" userId="2910a459-b930-4c41-a260-227abd1a5a1a" providerId="ADAL" clId="{B37C5689-2CB9-4032-8E85-B3BE963AFE2D}" dt="2020-08-09T19:19:40.035" v="1906" actId="207"/>
          <ac:spMkLst>
            <pc:docMk/>
            <pc:sldMk cId="3796680949" sldId="331"/>
            <ac:spMk id="12" creationId="{11E96463-22AE-2943-9D97-5C65A0633D65}"/>
          </ac:spMkLst>
        </pc:spChg>
        <pc:spChg chg="mod">
          <ac:chgData name="Jordan Thayer" userId="2910a459-b930-4c41-a260-227abd1a5a1a" providerId="ADAL" clId="{B37C5689-2CB9-4032-8E85-B3BE963AFE2D}" dt="2020-08-09T18:13:17.985" v="713" actId="1076"/>
          <ac:spMkLst>
            <pc:docMk/>
            <pc:sldMk cId="3796680949" sldId="331"/>
            <ac:spMk id="13" creationId="{41043744-C532-974E-9946-617A3604E224}"/>
          </ac:spMkLst>
        </pc:spChg>
        <pc:spChg chg="mod">
          <ac:chgData name="Jordan Thayer" userId="2910a459-b930-4c41-a260-227abd1a5a1a" providerId="ADAL" clId="{B37C5689-2CB9-4032-8E85-B3BE963AFE2D}" dt="2020-08-09T19:19:40.035" v="1906" actId="207"/>
          <ac:spMkLst>
            <pc:docMk/>
            <pc:sldMk cId="3796680949" sldId="331"/>
            <ac:spMk id="14" creationId="{1BBA554A-78DF-B242-86BF-E84C0184EC7A}"/>
          </ac:spMkLst>
        </pc:spChg>
        <pc:spChg chg="mod">
          <ac:chgData name="Jordan Thayer" userId="2910a459-b930-4c41-a260-227abd1a5a1a" providerId="ADAL" clId="{B37C5689-2CB9-4032-8E85-B3BE963AFE2D}" dt="2020-08-09T18:13:17.985" v="713" actId="1076"/>
          <ac:spMkLst>
            <pc:docMk/>
            <pc:sldMk cId="3796680949" sldId="331"/>
            <ac:spMk id="15" creationId="{07ABA6E0-1B3C-B844-B3AA-178192640589}"/>
          </ac:spMkLst>
        </pc:spChg>
        <pc:spChg chg="add mod">
          <ac:chgData name="Jordan Thayer" userId="2910a459-b930-4c41-a260-227abd1a5a1a" providerId="ADAL" clId="{B37C5689-2CB9-4032-8E85-B3BE963AFE2D}" dt="2020-08-09T19:19:40.035" v="1906" actId="207"/>
          <ac:spMkLst>
            <pc:docMk/>
            <pc:sldMk cId="3796680949" sldId="331"/>
            <ac:spMk id="16" creationId="{945A4515-77DB-4D2A-A48E-899CC85D4A7C}"/>
          </ac:spMkLst>
        </pc:spChg>
        <pc:spChg chg="add mod">
          <ac:chgData name="Jordan Thayer" userId="2910a459-b930-4c41-a260-227abd1a5a1a" providerId="ADAL" clId="{B37C5689-2CB9-4032-8E85-B3BE963AFE2D}" dt="2020-08-09T18:13:47.767" v="722"/>
          <ac:spMkLst>
            <pc:docMk/>
            <pc:sldMk cId="3796680949" sldId="331"/>
            <ac:spMk id="17" creationId="{FF7B06CA-0F89-43FC-B14C-4EDDD301A9EB}"/>
          </ac:spMkLst>
        </pc:spChg>
        <pc:picChg chg="add">
          <ac:chgData name="Jordan Thayer" userId="2910a459-b930-4c41-a260-227abd1a5a1a" providerId="ADAL" clId="{B37C5689-2CB9-4032-8E85-B3BE963AFE2D}" dt="2020-08-09T18:17:58.716" v="763"/>
          <ac:picMkLst>
            <pc:docMk/>
            <pc:sldMk cId="3796680949" sldId="331"/>
            <ac:picMk id="18" creationId="{7D1D31A8-C011-4923-B994-F4B40850EB3E}"/>
          </ac:picMkLst>
        </pc:picChg>
      </pc:sldChg>
      <pc:sldChg chg="addSp modSp add">
        <pc:chgData name="Jordan Thayer" userId="2910a459-b930-4c41-a260-227abd1a5a1a" providerId="ADAL" clId="{B37C5689-2CB9-4032-8E85-B3BE963AFE2D}" dt="2020-08-09T18:18:03.539" v="765"/>
        <pc:sldMkLst>
          <pc:docMk/>
          <pc:sldMk cId="2097730700" sldId="332"/>
        </pc:sldMkLst>
        <pc:spChg chg="mod">
          <ac:chgData name="Jordan Thayer" userId="2910a459-b930-4c41-a260-227abd1a5a1a" providerId="ADAL" clId="{B37C5689-2CB9-4032-8E85-B3BE963AFE2D}" dt="2020-08-09T18:16:27.951" v="753" actId="1076"/>
          <ac:spMkLst>
            <pc:docMk/>
            <pc:sldMk cId="2097730700" sldId="332"/>
            <ac:spMk id="8" creationId="{CBFF2423-7327-AD4F-973D-C0573BD1B21C}"/>
          </ac:spMkLst>
        </pc:spChg>
        <pc:spChg chg="mod">
          <ac:chgData name="Jordan Thayer" userId="2910a459-b930-4c41-a260-227abd1a5a1a" providerId="ADAL" clId="{B37C5689-2CB9-4032-8E85-B3BE963AFE2D}" dt="2020-08-09T18:16:27.951" v="753" actId="1076"/>
          <ac:spMkLst>
            <pc:docMk/>
            <pc:sldMk cId="2097730700" sldId="332"/>
            <ac:spMk id="9" creationId="{15E0F1F6-4458-264E-A10F-AB8D39632973}"/>
          </ac:spMkLst>
        </pc:spChg>
        <pc:spChg chg="mod">
          <ac:chgData name="Jordan Thayer" userId="2910a459-b930-4c41-a260-227abd1a5a1a" providerId="ADAL" clId="{B37C5689-2CB9-4032-8E85-B3BE963AFE2D}" dt="2020-08-09T18:16:27.951" v="753" actId="1076"/>
          <ac:spMkLst>
            <pc:docMk/>
            <pc:sldMk cId="2097730700" sldId="332"/>
            <ac:spMk id="10" creationId="{F49CE955-35C3-3749-A801-3FF931006431}"/>
          </ac:spMkLst>
        </pc:spChg>
        <pc:spChg chg="mod">
          <ac:chgData name="Jordan Thayer" userId="2910a459-b930-4c41-a260-227abd1a5a1a" providerId="ADAL" clId="{B37C5689-2CB9-4032-8E85-B3BE963AFE2D}" dt="2020-08-09T18:16:27.951" v="753" actId="1076"/>
          <ac:spMkLst>
            <pc:docMk/>
            <pc:sldMk cId="2097730700" sldId="332"/>
            <ac:spMk id="11" creationId="{67334990-6AE0-B14C-A0BA-6D4E87D3A0F8}"/>
          </ac:spMkLst>
        </pc:spChg>
        <pc:spChg chg="mod">
          <ac:chgData name="Jordan Thayer" userId="2910a459-b930-4c41-a260-227abd1a5a1a" providerId="ADAL" clId="{B37C5689-2CB9-4032-8E85-B3BE963AFE2D}" dt="2020-08-09T18:16:27.951" v="753" actId="1076"/>
          <ac:spMkLst>
            <pc:docMk/>
            <pc:sldMk cId="2097730700" sldId="332"/>
            <ac:spMk id="12" creationId="{11E96463-22AE-2943-9D97-5C65A0633D65}"/>
          </ac:spMkLst>
        </pc:spChg>
        <pc:spChg chg="mod">
          <ac:chgData name="Jordan Thayer" userId="2910a459-b930-4c41-a260-227abd1a5a1a" providerId="ADAL" clId="{B37C5689-2CB9-4032-8E85-B3BE963AFE2D}" dt="2020-08-09T18:16:27.951" v="753" actId="1076"/>
          <ac:spMkLst>
            <pc:docMk/>
            <pc:sldMk cId="2097730700" sldId="332"/>
            <ac:spMk id="13" creationId="{41043744-C532-974E-9946-617A3604E224}"/>
          </ac:spMkLst>
        </pc:spChg>
        <pc:spChg chg="mod">
          <ac:chgData name="Jordan Thayer" userId="2910a459-b930-4c41-a260-227abd1a5a1a" providerId="ADAL" clId="{B37C5689-2CB9-4032-8E85-B3BE963AFE2D}" dt="2020-08-09T18:16:27.951" v="753" actId="1076"/>
          <ac:spMkLst>
            <pc:docMk/>
            <pc:sldMk cId="2097730700" sldId="332"/>
            <ac:spMk id="14" creationId="{1BBA554A-78DF-B242-86BF-E84C0184EC7A}"/>
          </ac:spMkLst>
        </pc:spChg>
        <pc:spChg chg="mod">
          <ac:chgData name="Jordan Thayer" userId="2910a459-b930-4c41-a260-227abd1a5a1a" providerId="ADAL" clId="{B37C5689-2CB9-4032-8E85-B3BE963AFE2D}" dt="2020-08-09T18:16:27.951" v="753" actId="1076"/>
          <ac:spMkLst>
            <pc:docMk/>
            <pc:sldMk cId="2097730700" sldId="332"/>
            <ac:spMk id="15" creationId="{07ABA6E0-1B3C-B844-B3AA-178192640589}"/>
          </ac:spMkLst>
        </pc:spChg>
        <pc:picChg chg="add">
          <ac:chgData name="Jordan Thayer" userId="2910a459-b930-4c41-a260-227abd1a5a1a" providerId="ADAL" clId="{B37C5689-2CB9-4032-8E85-B3BE963AFE2D}" dt="2020-08-09T18:18:03.539" v="765"/>
          <ac:picMkLst>
            <pc:docMk/>
            <pc:sldMk cId="2097730700" sldId="332"/>
            <ac:picMk id="16" creationId="{FC6011F9-4668-421D-AAE8-5815B0B7E424}"/>
          </ac:picMkLst>
        </pc:picChg>
      </pc:sldChg>
      <pc:sldChg chg="addSp delSp modSp add">
        <pc:chgData name="Jordan Thayer" userId="2910a459-b930-4c41-a260-227abd1a5a1a" providerId="ADAL" clId="{B37C5689-2CB9-4032-8E85-B3BE963AFE2D}" dt="2020-08-09T21:12:27.358" v="3861"/>
        <pc:sldMkLst>
          <pc:docMk/>
          <pc:sldMk cId="1032963014" sldId="333"/>
        </pc:sldMkLst>
        <pc:spChg chg="mod">
          <ac:chgData name="Jordan Thayer" userId="2910a459-b930-4c41-a260-227abd1a5a1a" providerId="ADAL" clId="{B37C5689-2CB9-4032-8E85-B3BE963AFE2D}" dt="2020-08-09T21:12:27.358" v="3861"/>
          <ac:spMkLst>
            <pc:docMk/>
            <pc:sldMk cId="1032963014" sldId="333"/>
            <ac:spMk id="4" creationId="{580ABB1B-8D11-BE4C-996F-06BC86E310D6}"/>
          </ac:spMkLst>
        </pc:spChg>
        <pc:spChg chg="mod">
          <ac:chgData name="Jordan Thayer" userId="2910a459-b930-4c41-a260-227abd1a5a1a" providerId="ADAL" clId="{B37C5689-2CB9-4032-8E85-B3BE963AFE2D}" dt="2020-08-09T18:23:34.562" v="948" actId="1076"/>
          <ac:spMkLst>
            <pc:docMk/>
            <pc:sldMk cId="1032963014" sldId="333"/>
            <ac:spMk id="5" creationId="{59B8F7C8-1DC5-F240-8BEF-BB5BF592FB16}"/>
          </ac:spMkLst>
        </pc:spChg>
        <pc:spChg chg="mod">
          <ac:chgData name="Jordan Thayer" userId="2910a459-b930-4c41-a260-227abd1a5a1a" providerId="ADAL" clId="{B37C5689-2CB9-4032-8E85-B3BE963AFE2D}" dt="2020-08-09T21:12:24.536" v="3860"/>
          <ac:spMkLst>
            <pc:docMk/>
            <pc:sldMk cId="1032963014" sldId="333"/>
            <ac:spMk id="6" creationId="{8273A405-E523-BC48-A10C-68C650548696}"/>
          </ac:spMkLst>
        </pc:spChg>
        <pc:spChg chg="mod">
          <ac:chgData name="Jordan Thayer" userId="2910a459-b930-4c41-a260-227abd1a5a1a" providerId="ADAL" clId="{B37C5689-2CB9-4032-8E85-B3BE963AFE2D}" dt="2020-08-09T18:26:09.925" v="1120" actId="20577"/>
          <ac:spMkLst>
            <pc:docMk/>
            <pc:sldMk cId="1032963014" sldId="333"/>
            <ac:spMk id="10" creationId="{86C647E0-C0EB-F544-839D-E9A0BF095752}"/>
          </ac:spMkLst>
        </pc:spChg>
        <pc:spChg chg="mod">
          <ac:chgData name="Jordan Thayer" userId="2910a459-b930-4c41-a260-227abd1a5a1a" providerId="ADAL" clId="{B37C5689-2CB9-4032-8E85-B3BE963AFE2D}" dt="2020-08-09T18:25:12.324" v="1005" actId="20577"/>
          <ac:spMkLst>
            <pc:docMk/>
            <pc:sldMk cId="1032963014" sldId="333"/>
            <ac:spMk id="13" creationId="{62E98B21-4178-B640-A795-74B7D6FC0EE8}"/>
          </ac:spMkLst>
        </pc:spChg>
        <pc:spChg chg="mod">
          <ac:chgData name="Jordan Thayer" userId="2910a459-b930-4c41-a260-227abd1a5a1a" providerId="ADAL" clId="{B37C5689-2CB9-4032-8E85-B3BE963AFE2D}" dt="2020-08-09T18:25:23.700" v="1026" actId="20577"/>
          <ac:spMkLst>
            <pc:docMk/>
            <pc:sldMk cId="1032963014" sldId="333"/>
            <ac:spMk id="18" creationId="{1833B404-9DBE-4344-9D50-9D352BA827A9}"/>
          </ac:spMkLst>
        </pc:spChg>
        <pc:spChg chg="mod">
          <ac:chgData name="Jordan Thayer" userId="2910a459-b930-4c41-a260-227abd1a5a1a" providerId="ADAL" clId="{B37C5689-2CB9-4032-8E85-B3BE963AFE2D}" dt="2020-08-09T18:23:34.562" v="948" actId="1076"/>
          <ac:spMkLst>
            <pc:docMk/>
            <pc:sldMk cId="1032963014" sldId="333"/>
            <ac:spMk id="23" creationId="{B859AD46-2E67-456F-B64A-77AF9FE09907}"/>
          </ac:spMkLst>
        </pc:spChg>
        <pc:spChg chg="del">
          <ac:chgData name="Jordan Thayer" userId="2910a459-b930-4c41-a260-227abd1a5a1a" providerId="ADAL" clId="{B37C5689-2CB9-4032-8E85-B3BE963AFE2D}" dt="2020-08-09T18:21:55.981" v="935" actId="478"/>
          <ac:spMkLst>
            <pc:docMk/>
            <pc:sldMk cId="1032963014" sldId="333"/>
            <ac:spMk id="24" creationId="{FCDE5B29-5BB3-4FD5-95D1-15778C276B8E}"/>
          </ac:spMkLst>
        </pc:spChg>
        <pc:spChg chg="add mod">
          <ac:chgData name="Jordan Thayer" userId="2910a459-b930-4c41-a260-227abd1a5a1a" providerId="ADAL" clId="{B37C5689-2CB9-4032-8E85-B3BE963AFE2D}" dt="2020-08-09T18:25:34.163" v="1063" actId="20577"/>
          <ac:spMkLst>
            <pc:docMk/>
            <pc:sldMk cId="1032963014" sldId="333"/>
            <ac:spMk id="27" creationId="{0EE9B55B-DA70-4A3D-B42F-D04BD273200B}"/>
          </ac:spMkLst>
        </pc:spChg>
        <pc:spChg chg="add mod">
          <ac:chgData name="Jordan Thayer" userId="2910a459-b930-4c41-a260-227abd1a5a1a" providerId="ADAL" clId="{B37C5689-2CB9-4032-8E85-B3BE963AFE2D}" dt="2020-08-09T18:25:43.252" v="1075" actId="20577"/>
          <ac:spMkLst>
            <pc:docMk/>
            <pc:sldMk cId="1032963014" sldId="333"/>
            <ac:spMk id="28" creationId="{A18BCA31-AE16-4EFE-9D48-8784003A0B3C}"/>
          </ac:spMkLst>
        </pc:spChg>
        <pc:spChg chg="add mod">
          <ac:chgData name="Jordan Thayer" userId="2910a459-b930-4c41-a260-227abd1a5a1a" providerId="ADAL" clId="{B37C5689-2CB9-4032-8E85-B3BE963AFE2D}" dt="2020-08-09T18:25:51.037" v="1092" actId="20577"/>
          <ac:spMkLst>
            <pc:docMk/>
            <pc:sldMk cId="1032963014" sldId="333"/>
            <ac:spMk id="29" creationId="{3CF53E0E-EF87-456B-8013-DA966078F6DC}"/>
          </ac:spMkLst>
        </pc:spChg>
        <pc:spChg chg="add mod">
          <ac:chgData name="Jordan Thayer" userId="2910a459-b930-4c41-a260-227abd1a5a1a" providerId="ADAL" clId="{B37C5689-2CB9-4032-8E85-B3BE963AFE2D}" dt="2020-08-09T18:26:01.068" v="1113" actId="20577"/>
          <ac:spMkLst>
            <pc:docMk/>
            <pc:sldMk cId="1032963014" sldId="333"/>
            <ac:spMk id="30" creationId="{D16284F6-5260-46C9-A3E0-0BDF72001C7B}"/>
          </ac:spMkLst>
        </pc:spChg>
        <pc:cxnChg chg="add mod">
          <ac:chgData name="Jordan Thayer" userId="2910a459-b930-4c41-a260-227abd1a5a1a" providerId="ADAL" clId="{B37C5689-2CB9-4032-8E85-B3BE963AFE2D}" dt="2020-08-09T18:24:17.717" v="961" actId="14100"/>
          <ac:cxnSpMkLst>
            <pc:docMk/>
            <pc:sldMk cId="1032963014" sldId="333"/>
            <ac:cxnSpMk id="33" creationId="{CCE9EF55-3E42-40BF-8143-E61370E16946}"/>
          </ac:cxnSpMkLst>
        </pc:cxnChg>
        <pc:cxnChg chg="mod">
          <ac:chgData name="Jordan Thayer" userId="2910a459-b930-4c41-a260-227abd1a5a1a" providerId="ADAL" clId="{B37C5689-2CB9-4032-8E85-B3BE963AFE2D}" dt="2020-08-09T18:24:09.922" v="958" actId="1076"/>
          <ac:cxnSpMkLst>
            <pc:docMk/>
            <pc:sldMk cId="1032963014" sldId="333"/>
            <ac:cxnSpMk id="35" creationId="{50B2BB09-FF8C-D746-B43D-657EEDBDD7A7}"/>
          </ac:cxnSpMkLst>
        </pc:cxnChg>
        <pc:cxnChg chg="add mod">
          <ac:chgData name="Jordan Thayer" userId="2910a459-b930-4c41-a260-227abd1a5a1a" providerId="ADAL" clId="{B37C5689-2CB9-4032-8E85-B3BE963AFE2D}" dt="2020-08-09T18:24:24.607" v="964" actId="14100"/>
          <ac:cxnSpMkLst>
            <pc:docMk/>
            <pc:sldMk cId="1032963014" sldId="333"/>
            <ac:cxnSpMk id="36" creationId="{AB82FE78-4097-4019-A5D8-79378F662BE3}"/>
          </ac:cxnSpMkLst>
        </pc:cxnChg>
        <pc:cxnChg chg="mod">
          <ac:chgData name="Jordan Thayer" userId="2910a459-b930-4c41-a260-227abd1a5a1a" providerId="ADAL" clId="{B37C5689-2CB9-4032-8E85-B3BE963AFE2D}" dt="2020-08-09T18:24:09.922" v="958" actId="1076"/>
          <ac:cxnSpMkLst>
            <pc:docMk/>
            <pc:sldMk cId="1032963014" sldId="333"/>
            <ac:cxnSpMk id="38" creationId="{B9EC7EAD-87F4-EF4A-B0CF-F5B9EDD9A0AE}"/>
          </ac:cxnSpMkLst>
        </pc:cxnChg>
        <pc:cxnChg chg="add mod">
          <ac:chgData name="Jordan Thayer" userId="2910a459-b930-4c41-a260-227abd1a5a1a" providerId="ADAL" clId="{B37C5689-2CB9-4032-8E85-B3BE963AFE2D}" dt="2020-08-09T18:24:30.871" v="967" actId="14100"/>
          <ac:cxnSpMkLst>
            <pc:docMk/>
            <pc:sldMk cId="1032963014" sldId="333"/>
            <ac:cxnSpMk id="39" creationId="{70FE1DC0-0B82-4A82-A843-BFEB43320705}"/>
          </ac:cxnSpMkLst>
        </pc:cxnChg>
        <pc:cxnChg chg="add mod">
          <ac:chgData name="Jordan Thayer" userId="2910a459-b930-4c41-a260-227abd1a5a1a" providerId="ADAL" clId="{B37C5689-2CB9-4032-8E85-B3BE963AFE2D}" dt="2020-08-09T18:24:36.907" v="970" actId="14100"/>
          <ac:cxnSpMkLst>
            <pc:docMk/>
            <pc:sldMk cId="1032963014" sldId="333"/>
            <ac:cxnSpMk id="42" creationId="{D74B0D05-24D5-4E40-BDC9-6C08C8C3F96C}"/>
          </ac:cxnSpMkLst>
        </pc:cxnChg>
      </pc:sldChg>
      <pc:sldChg chg="addSp delSp modSp add">
        <pc:chgData name="Jordan Thayer" userId="2910a459-b930-4c41-a260-227abd1a5a1a" providerId="ADAL" clId="{B37C5689-2CB9-4032-8E85-B3BE963AFE2D}" dt="2020-08-10T02:46:22.284" v="10128" actId="1076"/>
        <pc:sldMkLst>
          <pc:docMk/>
          <pc:sldMk cId="3662630784" sldId="334"/>
        </pc:sldMkLst>
        <pc:spChg chg="del mod">
          <ac:chgData name="Jordan Thayer" userId="2910a459-b930-4c41-a260-227abd1a5a1a" providerId="ADAL" clId="{B37C5689-2CB9-4032-8E85-B3BE963AFE2D}" dt="2020-08-10T02:46:12.056" v="10126" actId="478"/>
          <ac:spMkLst>
            <pc:docMk/>
            <pc:sldMk cId="3662630784" sldId="334"/>
            <ac:spMk id="4" creationId="{580ABB1B-8D11-BE4C-996F-06BC86E310D6}"/>
          </ac:spMkLst>
        </pc:spChg>
        <pc:spChg chg="mod">
          <ac:chgData name="Jordan Thayer" userId="2910a459-b930-4c41-a260-227abd1a5a1a" providerId="ADAL" clId="{B37C5689-2CB9-4032-8E85-B3BE963AFE2D}" dt="2020-08-10T02:46:22.284" v="10128" actId="1076"/>
          <ac:spMkLst>
            <pc:docMk/>
            <pc:sldMk cId="3662630784" sldId="334"/>
            <ac:spMk id="5" creationId="{59B8F7C8-1DC5-F240-8BEF-BB5BF592FB16}"/>
          </ac:spMkLst>
        </pc:spChg>
        <pc:spChg chg="mod">
          <ac:chgData name="Jordan Thayer" userId="2910a459-b930-4c41-a260-227abd1a5a1a" providerId="ADAL" clId="{B37C5689-2CB9-4032-8E85-B3BE963AFE2D}" dt="2020-08-10T02:46:22.284" v="10128" actId="1076"/>
          <ac:spMkLst>
            <pc:docMk/>
            <pc:sldMk cId="3662630784" sldId="334"/>
            <ac:spMk id="6" creationId="{8273A405-E523-BC48-A10C-68C650548696}"/>
          </ac:spMkLst>
        </pc:spChg>
        <pc:spChg chg="mod">
          <ac:chgData name="Jordan Thayer" userId="2910a459-b930-4c41-a260-227abd1a5a1a" providerId="ADAL" clId="{B37C5689-2CB9-4032-8E85-B3BE963AFE2D}" dt="2020-08-09T18:26:18.780" v="1127" actId="20577"/>
          <ac:spMkLst>
            <pc:docMk/>
            <pc:sldMk cId="3662630784" sldId="334"/>
            <ac:spMk id="10" creationId="{86C647E0-C0EB-F544-839D-E9A0BF095752}"/>
          </ac:spMkLst>
        </pc:spChg>
        <pc:spChg chg="del">
          <ac:chgData name="Jordan Thayer" userId="2910a459-b930-4c41-a260-227abd1a5a1a" providerId="ADAL" clId="{B37C5689-2CB9-4032-8E85-B3BE963AFE2D}" dt="2020-08-09T18:27:06.982" v="1205" actId="478"/>
          <ac:spMkLst>
            <pc:docMk/>
            <pc:sldMk cId="3662630784" sldId="334"/>
            <ac:spMk id="13" creationId="{62E98B21-4178-B640-A795-74B7D6FC0EE8}"/>
          </ac:spMkLst>
        </pc:spChg>
        <pc:spChg chg="del">
          <ac:chgData name="Jordan Thayer" userId="2910a459-b930-4c41-a260-227abd1a5a1a" providerId="ADAL" clId="{B37C5689-2CB9-4032-8E85-B3BE963AFE2D}" dt="2020-08-09T18:27:06.441" v="1204" actId="478"/>
          <ac:spMkLst>
            <pc:docMk/>
            <pc:sldMk cId="3662630784" sldId="334"/>
            <ac:spMk id="18" creationId="{1833B404-9DBE-4344-9D50-9D352BA827A9}"/>
          </ac:spMkLst>
        </pc:spChg>
        <pc:spChg chg="add mod">
          <ac:chgData name="Jordan Thayer" userId="2910a459-b930-4c41-a260-227abd1a5a1a" providerId="ADAL" clId="{B37C5689-2CB9-4032-8E85-B3BE963AFE2D}" dt="2020-08-10T02:46:22.284" v="10128" actId="1076"/>
          <ac:spMkLst>
            <pc:docMk/>
            <pc:sldMk cId="3662630784" sldId="334"/>
            <ac:spMk id="20" creationId="{64B7D044-5B1B-4B24-9EB2-C2319FA48C0B}"/>
          </ac:spMkLst>
        </pc:spChg>
        <pc:spChg chg="del mod">
          <ac:chgData name="Jordan Thayer" userId="2910a459-b930-4c41-a260-227abd1a5a1a" providerId="ADAL" clId="{B37C5689-2CB9-4032-8E85-B3BE963AFE2D}" dt="2020-08-10T02:46:10.685" v="10125" actId="478"/>
          <ac:spMkLst>
            <pc:docMk/>
            <pc:sldMk cId="3662630784" sldId="334"/>
            <ac:spMk id="23" creationId="{B859AD46-2E67-456F-B64A-77AF9FE09907}"/>
          </ac:spMkLst>
        </pc:spChg>
        <pc:spChg chg="del">
          <ac:chgData name="Jordan Thayer" userId="2910a459-b930-4c41-a260-227abd1a5a1a" providerId="ADAL" clId="{B37C5689-2CB9-4032-8E85-B3BE963AFE2D}" dt="2020-08-09T18:27:05.908" v="1203" actId="478"/>
          <ac:spMkLst>
            <pc:docMk/>
            <pc:sldMk cId="3662630784" sldId="334"/>
            <ac:spMk id="27" creationId="{0EE9B55B-DA70-4A3D-B42F-D04BD273200B}"/>
          </ac:spMkLst>
        </pc:spChg>
        <pc:spChg chg="del">
          <ac:chgData name="Jordan Thayer" userId="2910a459-b930-4c41-a260-227abd1a5a1a" providerId="ADAL" clId="{B37C5689-2CB9-4032-8E85-B3BE963AFE2D}" dt="2020-08-09T18:27:05.356" v="1202" actId="478"/>
          <ac:spMkLst>
            <pc:docMk/>
            <pc:sldMk cId="3662630784" sldId="334"/>
            <ac:spMk id="28" creationId="{A18BCA31-AE16-4EFE-9D48-8784003A0B3C}"/>
          </ac:spMkLst>
        </pc:spChg>
        <pc:spChg chg="del">
          <ac:chgData name="Jordan Thayer" userId="2910a459-b930-4c41-a260-227abd1a5a1a" providerId="ADAL" clId="{B37C5689-2CB9-4032-8E85-B3BE963AFE2D}" dt="2020-08-09T18:27:04.788" v="1201" actId="478"/>
          <ac:spMkLst>
            <pc:docMk/>
            <pc:sldMk cId="3662630784" sldId="334"/>
            <ac:spMk id="29" creationId="{3CF53E0E-EF87-456B-8013-DA966078F6DC}"/>
          </ac:spMkLst>
        </pc:spChg>
        <pc:spChg chg="del">
          <ac:chgData name="Jordan Thayer" userId="2910a459-b930-4c41-a260-227abd1a5a1a" providerId="ADAL" clId="{B37C5689-2CB9-4032-8E85-B3BE963AFE2D}" dt="2020-08-09T18:27:04.268" v="1200" actId="478"/>
          <ac:spMkLst>
            <pc:docMk/>
            <pc:sldMk cId="3662630784" sldId="334"/>
            <ac:spMk id="30" creationId="{D16284F6-5260-46C9-A3E0-0BDF72001C7B}"/>
          </ac:spMkLst>
        </pc:spChg>
        <pc:cxnChg chg="del mod">
          <ac:chgData name="Jordan Thayer" userId="2910a459-b930-4c41-a260-227abd1a5a1a" providerId="ADAL" clId="{B37C5689-2CB9-4032-8E85-B3BE963AFE2D}" dt="2020-08-09T18:27:02.124" v="1197" actId="478"/>
          <ac:cxnSpMkLst>
            <pc:docMk/>
            <pc:sldMk cId="3662630784" sldId="334"/>
            <ac:cxnSpMk id="33" creationId="{CCE9EF55-3E42-40BF-8143-E61370E16946}"/>
          </ac:cxnSpMkLst>
        </pc:cxnChg>
        <pc:cxnChg chg="del mod">
          <ac:chgData name="Jordan Thayer" userId="2910a459-b930-4c41-a260-227abd1a5a1a" providerId="ADAL" clId="{B37C5689-2CB9-4032-8E85-B3BE963AFE2D}" dt="2020-08-09T18:27:03.387" v="1199" actId="478"/>
          <ac:cxnSpMkLst>
            <pc:docMk/>
            <pc:sldMk cId="3662630784" sldId="334"/>
            <ac:cxnSpMk id="35" creationId="{50B2BB09-FF8C-D746-B43D-657EEDBDD7A7}"/>
          </ac:cxnSpMkLst>
        </pc:cxnChg>
        <pc:cxnChg chg="del mod">
          <ac:chgData name="Jordan Thayer" userId="2910a459-b930-4c41-a260-227abd1a5a1a" providerId="ADAL" clId="{B37C5689-2CB9-4032-8E85-B3BE963AFE2D}" dt="2020-08-09T18:27:01.539" v="1196" actId="478"/>
          <ac:cxnSpMkLst>
            <pc:docMk/>
            <pc:sldMk cId="3662630784" sldId="334"/>
            <ac:cxnSpMk id="36" creationId="{AB82FE78-4097-4019-A5D8-79378F662BE3}"/>
          </ac:cxnSpMkLst>
        </pc:cxnChg>
        <pc:cxnChg chg="del mod">
          <ac:chgData name="Jordan Thayer" userId="2910a459-b930-4c41-a260-227abd1a5a1a" providerId="ADAL" clId="{B37C5689-2CB9-4032-8E85-B3BE963AFE2D}" dt="2020-08-09T18:27:02.683" v="1198" actId="478"/>
          <ac:cxnSpMkLst>
            <pc:docMk/>
            <pc:sldMk cId="3662630784" sldId="334"/>
            <ac:cxnSpMk id="38" creationId="{B9EC7EAD-87F4-EF4A-B0CF-F5B9EDD9A0AE}"/>
          </ac:cxnSpMkLst>
        </pc:cxnChg>
        <pc:cxnChg chg="del mod">
          <ac:chgData name="Jordan Thayer" userId="2910a459-b930-4c41-a260-227abd1a5a1a" providerId="ADAL" clId="{B37C5689-2CB9-4032-8E85-B3BE963AFE2D}" dt="2020-08-09T18:27:01.019" v="1195" actId="478"/>
          <ac:cxnSpMkLst>
            <pc:docMk/>
            <pc:sldMk cId="3662630784" sldId="334"/>
            <ac:cxnSpMk id="39" creationId="{70FE1DC0-0B82-4A82-A843-BFEB43320705}"/>
          </ac:cxnSpMkLst>
        </pc:cxnChg>
        <pc:cxnChg chg="del mod">
          <ac:chgData name="Jordan Thayer" userId="2910a459-b930-4c41-a260-227abd1a5a1a" providerId="ADAL" clId="{B37C5689-2CB9-4032-8E85-B3BE963AFE2D}" dt="2020-08-09T18:27:00.443" v="1194" actId="478"/>
          <ac:cxnSpMkLst>
            <pc:docMk/>
            <pc:sldMk cId="3662630784" sldId="334"/>
            <ac:cxnSpMk id="42" creationId="{D74B0D05-24D5-4E40-BDC9-6C08C8C3F96C}"/>
          </ac:cxnSpMkLst>
        </pc:cxnChg>
      </pc:sldChg>
      <pc:sldChg chg="modSp add del">
        <pc:chgData name="Jordan Thayer" userId="2910a459-b930-4c41-a260-227abd1a5a1a" providerId="ADAL" clId="{B37C5689-2CB9-4032-8E85-B3BE963AFE2D}" dt="2020-08-09T18:28:48.768" v="1240" actId="2696"/>
        <pc:sldMkLst>
          <pc:docMk/>
          <pc:sldMk cId="448230575" sldId="335"/>
        </pc:sldMkLst>
        <pc:spChg chg="mod">
          <ac:chgData name="Jordan Thayer" userId="2910a459-b930-4c41-a260-227abd1a5a1a" providerId="ADAL" clId="{B37C5689-2CB9-4032-8E85-B3BE963AFE2D}" dt="2020-08-09T18:28:36.371" v="1239" actId="20577"/>
          <ac:spMkLst>
            <pc:docMk/>
            <pc:sldMk cId="448230575" sldId="335"/>
            <ac:spMk id="10" creationId="{86C647E0-C0EB-F544-839D-E9A0BF095752}"/>
          </ac:spMkLst>
        </pc:spChg>
      </pc:sldChg>
      <pc:sldChg chg="modSp add">
        <pc:chgData name="Jordan Thayer" userId="2910a459-b930-4c41-a260-227abd1a5a1a" providerId="ADAL" clId="{B37C5689-2CB9-4032-8E85-B3BE963AFE2D}" dt="2020-08-09T18:30:06.694" v="1345" actId="20577"/>
        <pc:sldMkLst>
          <pc:docMk/>
          <pc:sldMk cId="2558600758" sldId="335"/>
        </pc:sldMkLst>
        <pc:spChg chg="mod">
          <ac:chgData name="Jordan Thayer" userId="2910a459-b930-4c41-a260-227abd1a5a1a" providerId="ADAL" clId="{B37C5689-2CB9-4032-8E85-B3BE963AFE2D}" dt="2020-08-09T18:29:53.408" v="1305" actId="20577"/>
          <ac:spMkLst>
            <pc:docMk/>
            <pc:sldMk cId="2558600758" sldId="335"/>
            <ac:spMk id="4" creationId="{580ABB1B-8D11-BE4C-996F-06BC86E310D6}"/>
          </ac:spMkLst>
        </pc:spChg>
        <pc:spChg chg="mod">
          <ac:chgData name="Jordan Thayer" userId="2910a459-b930-4c41-a260-227abd1a5a1a" providerId="ADAL" clId="{B37C5689-2CB9-4032-8E85-B3BE963AFE2D}" dt="2020-08-09T18:29:46.843" v="1293" actId="20577"/>
          <ac:spMkLst>
            <pc:docMk/>
            <pc:sldMk cId="2558600758" sldId="335"/>
            <ac:spMk id="5" creationId="{59B8F7C8-1DC5-F240-8BEF-BB5BF592FB16}"/>
          </ac:spMkLst>
        </pc:spChg>
        <pc:spChg chg="mod">
          <ac:chgData name="Jordan Thayer" userId="2910a459-b930-4c41-a260-227abd1a5a1a" providerId="ADAL" clId="{B37C5689-2CB9-4032-8E85-B3BE963AFE2D}" dt="2020-08-09T18:29:41.756" v="1276" actId="20577"/>
          <ac:spMkLst>
            <pc:docMk/>
            <pc:sldMk cId="2558600758" sldId="335"/>
            <ac:spMk id="6" creationId="{8273A405-E523-BC48-A10C-68C650548696}"/>
          </ac:spMkLst>
        </pc:spChg>
        <pc:spChg chg="mod">
          <ac:chgData name="Jordan Thayer" userId="2910a459-b930-4c41-a260-227abd1a5a1a" providerId="ADAL" clId="{B37C5689-2CB9-4032-8E85-B3BE963AFE2D}" dt="2020-08-09T18:29:29.644" v="1253" actId="20577"/>
          <ac:spMkLst>
            <pc:docMk/>
            <pc:sldMk cId="2558600758" sldId="335"/>
            <ac:spMk id="10" creationId="{86C647E0-C0EB-F544-839D-E9A0BF095752}"/>
          </ac:spMkLst>
        </pc:spChg>
        <pc:spChg chg="mod">
          <ac:chgData name="Jordan Thayer" userId="2910a459-b930-4c41-a260-227abd1a5a1a" providerId="ADAL" clId="{B37C5689-2CB9-4032-8E85-B3BE963AFE2D}" dt="2020-08-09T18:30:06.694" v="1345" actId="20577"/>
          <ac:spMkLst>
            <pc:docMk/>
            <pc:sldMk cId="2558600758" sldId="335"/>
            <ac:spMk id="20" creationId="{64B7D044-5B1B-4B24-9EB2-C2319FA48C0B}"/>
          </ac:spMkLst>
        </pc:spChg>
        <pc:spChg chg="mod">
          <ac:chgData name="Jordan Thayer" userId="2910a459-b930-4c41-a260-227abd1a5a1a" providerId="ADAL" clId="{B37C5689-2CB9-4032-8E85-B3BE963AFE2D}" dt="2020-08-09T18:29:59.579" v="1316" actId="20577"/>
          <ac:spMkLst>
            <pc:docMk/>
            <pc:sldMk cId="2558600758" sldId="335"/>
            <ac:spMk id="23" creationId="{B859AD46-2E67-456F-B64A-77AF9FE09907}"/>
          </ac:spMkLst>
        </pc:spChg>
      </pc:sldChg>
      <pc:sldChg chg="add del">
        <pc:chgData name="Jordan Thayer" userId="2910a459-b930-4c41-a260-227abd1a5a1a" providerId="ADAL" clId="{B37C5689-2CB9-4032-8E85-B3BE963AFE2D}" dt="2020-08-09T18:29:14.866" v="1242" actId="2696"/>
        <pc:sldMkLst>
          <pc:docMk/>
          <pc:sldMk cId="3638496698" sldId="335"/>
        </pc:sldMkLst>
      </pc:sldChg>
      <pc:sldChg chg="addSp modSp add">
        <pc:chgData name="Jordan Thayer" userId="2910a459-b930-4c41-a260-227abd1a5a1a" providerId="ADAL" clId="{B37C5689-2CB9-4032-8E85-B3BE963AFE2D}" dt="2020-08-09T18:39:45.584" v="1609" actId="14826"/>
        <pc:sldMkLst>
          <pc:docMk/>
          <pc:sldMk cId="2991355855" sldId="336"/>
        </pc:sldMkLst>
        <pc:spChg chg="mod">
          <ac:chgData name="Jordan Thayer" userId="2910a459-b930-4c41-a260-227abd1a5a1a" providerId="ADAL" clId="{B37C5689-2CB9-4032-8E85-B3BE963AFE2D}" dt="2020-08-09T18:37:28.452" v="1456" actId="1076"/>
          <ac:spMkLst>
            <pc:docMk/>
            <pc:sldMk cId="2991355855" sldId="336"/>
            <ac:spMk id="10" creationId="{3DD471C4-4F6A-BB48-8E48-1C6AE514B32A}"/>
          </ac:spMkLst>
        </pc:spChg>
        <pc:spChg chg="mod">
          <ac:chgData name="Jordan Thayer" userId="2910a459-b930-4c41-a260-227abd1a5a1a" providerId="ADAL" clId="{B37C5689-2CB9-4032-8E85-B3BE963AFE2D}" dt="2020-08-09T18:37:28.452" v="1456" actId="1076"/>
          <ac:spMkLst>
            <pc:docMk/>
            <pc:sldMk cId="2991355855" sldId="336"/>
            <ac:spMk id="11" creationId="{40655B8D-614D-4141-BBA8-09F5F6286FD8}"/>
          </ac:spMkLst>
        </pc:spChg>
        <pc:spChg chg="mod">
          <ac:chgData name="Jordan Thayer" userId="2910a459-b930-4c41-a260-227abd1a5a1a" providerId="ADAL" clId="{B37C5689-2CB9-4032-8E85-B3BE963AFE2D}" dt="2020-08-09T18:37:28.452" v="1456" actId="1076"/>
          <ac:spMkLst>
            <pc:docMk/>
            <pc:sldMk cId="2991355855" sldId="336"/>
            <ac:spMk id="13" creationId="{75DBA0B4-D86C-404E-A8F3-123A53B2D5EA}"/>
          </ac:spMkLst>
        </pc:spChg>
        <pc:spChg chg="mod">
          <ac:chgData name="Jordan Thayer" userId="2910a459-b930-4c41-a260-227abd1a5a1a" providerId="ADAL" clId="{B37C5689-2CB9-4032-8E85-B3BE963AFE2D}" dt="2020-08-09T18:37:39.049" v="1488" actId="20577"/>
          <ac:spMkLst>
            <pc:docMk/>
            <pc:sldMk cId="2991355855" sldId="336"/>
            <ac:spMk id="14" creationId="{07BD7121-4F87-D745-9F21-C619F1E17348}"/>
          </ac:spMkLst>
        </pc:spChg>
        <pc:spChg chg="add mod">
          <ac:chgData name="Jordan Thayer" userId="2910a459-b930-4c41-a260-227abd1a5a1a" providerId="ADAL" clId="{B37C5689-2CB9-4032-8E85-B3BE963AFE2D}" dt="2020-08-09T18:37:28.452" v="1456" actId="1076"/>
          <ac:spMkLst>
            <pc:docMk/>
            <pc:sldMk cId="2991355855" sldId="336"/>
            <ac:spMk id="15" creationId="{D66EC710-FD01-4726-892F-1D3939778377}"/>
          </ac:spMkLst>
        </pc:spChg>
        <pc:spChg chg="add mod">
          <ac:chgData name="Jordan Thayer" userId="2910a459-b930-4c41-a260-227abd1a5a1a" providerId="ADAL" clId="{B37C5689-2CB9-4032-8E85-B3BE963AFE2D}" dt="2020-08-09T18:38:10.778" v="1556" actId="20577"/>
          <ac:spMkLst>
            <pc:docMk/>
            <pc:sldMk cId="2991355855" sldId="336"/>
            <ac:spMk id="16" creationId="{4D5DC316-F517-4802-B3F7-E5EDBC0090F9}"/>
          </ac:spMkLst>
        </pc:spChg>
        <pc:spChg chg="add mod">
          <ac:chgData name="Jordan Thayer" userId="2910a459-b930-4c41-a260-227abd1a5a1a" providerId="ADAL" clId="{B37C5689-2CB9-4032-8E85-B3BE963AFE2D}" dt="2020-08-09T18:37:28.452" v="1456" actId="1076"/>
          <ac:spMkLst>
            <pc:docMk/>
            <pc:sldMk cId="2991355855" sldId="336"/>
            <ac:spMk id="18" creationId="{0FA16990-05B0-49C5-989D-2CEE383D9B2D}"/>
          </ac:spMkLst>
        </pc:spChg>
        <pc:spChg chg="add mod">
          <ac:chgData name="Jordan Thayer" userId="2910a459-b930-4c41-a260-227abd1a5a1a" providerId="ADAL" clId="{B37C5689-2CB9-4032-8E85-B3BE963AFE2D}" dt="2020-08-09T18:39:06.994" v="1599" actId="20577"/>
          <ac:spMkLst>
            <pc:docMk/>
            <pc:sldMk cId="2991355855" sldId="336"/>
            <ac:spMk id="19" creationId="{86FAE83D-62E1-4292-9EDF-51828AA12128}"/>
          </ac:spMkLst>
        </pc:spChg>
        <pc:spChg chg="add mod">
          <ac:chgData name="Jordan Thayer" userId="2910a459-b930-4c41-a260-227abd1a5a1a" providerId="ADAL" clId="{B37C5689-2CB9-4032-8E85-B3BE963AFE2D}" dt="2020-08-09T18:37:28.452" v="1456" actId="1076"/>
          <ac:spMkLst>
            <pc:docMk/>
            <pc:sldMk cId="2991355855" sldId="336"/>
            <ac:spMk id="23" creationId="{802205FC-8A14-4AC3-8BD2-9EB32677C138}"/>
          </ac:spMkLst>
        </pc:spChg>
        <pc:spChg chg="add mod">
          <ac:chgData name="Jordan Thayer" userId="2910a459-b930-4c41-a260-227abd1a5a1a" providerId="ADAL" clId="{B37C5689-2CB9-4032-8E85-B3BE963AFE2D}" dt="2020-08-09T18:39:28.571" v="1608" actId="20577"/>
          <ac:spMkLst>
            <pc:docMk/>
            <pc:sldMk cId="2991355855" sldId="336"/>
            <ac:spMk id="24" creationId="{23180F78-38DE-49C3-A709-8812CB990950}"/>
          </ac:spMkLst>
        </pc:spChg>
        <pc:picChg chg="add mod">
          <ac:chgData name="Jordan Thayer" userId="2910a459-b930-4c41-a260-227abd1a5a1a" providerId="ADAL" clId="{B37C5689-2CB9-4032-8E85-B3BE963AFE2D}" dt="2020-08-09T18:38:35.289" v="1557" actId="14826"/>
          <ac:picMkLst>
            <pc:docMk/>
            <pc:sldMk cId="2991355855" sldId="336"/>
            <ac:picMk id="17" creationId="{21719F27-4AD6-435F-952C-626FC595C9F5}"/>
          </ac:picMkLst>
        </pc:picChg>
        <pc:picChg chg="mod">
          <ac:chgData name="Jordan Thayer" userId="2910a459-b930-4c41-a260-227abd1a5a1a" providerId="ADAL" clId="{B37C5689-2CB9-4032-8E85-B3BE963AFE2D}" dt="2020-08-09T18:37:53.726" v="1489" actId="14826"/>
          <ac:picMkLst>
            <pc:docMk/>
            <pc:sldMk cId="2991355855" sldId="336"/>
            <ac:picMk id="20" creationId="{AF5E89F3-5267-674C-8144-507FEC593A25}"/>
          </ac:picMkLst>
        </pc:picChg>
        <pc:picChg chg="add mod">
          <ac:chgData name="Jordan Thayer" userId="2910a459-b930-4c41-a260-227abd1a5a1a" providerId="ADAL" clId="{B37C5689-2CB9-4032-8E85-B3BE963AFE2D}" dt="2020-08-09T18:39:20.232" v="1600" actId="14826"/>
          <ac:picMkLst>
            <pc:docMk/>
            <pc:sldMk cId="2991355855" sldId="336"/>
            <ac:picMk id="21" creationId="{8CF94DAC-4750-4768-94A6-D863469B8411}"/>
          </ac:picMkLst>
        </pc:picChg>
        <pc:picChg chg="mod">
          <ac:chgData name="Jordan Thayer" userId="2910a459-b930-4c41-a260-227abd1a5a1a" providerId="ADAL" clId="{B37C5689-2CB9-4032-8E85-B3BE963AFE2D}" dt="2020-08-09T18:37:28.452" v="1456" actId="1076"/>
          <ac:picMkLst>
            <pc:docMk/>
            <pc:sldMk cId="2991355855" sldId="336"/>
            <ac:picMk id="22" creationId="{A658C0F5-AD0F-EB40-ADBB-B10A67191D9E}"/>
          </ac:picMkLst>
        </pc:picChg>
        <pc:picChg chg="add mod">
          <ac:chgData name="Jordan Thayer" userId="2910a459-b930-4c41-a260-227abd1a5a1a" providerId="ADAL" clId="{B37C5689-2CB9-4032-8E85-B3BE963AFE2D}" dt="2020-08-09T18:39:45.584" v="1609" actId="14826"/>
          <ac:picMkLst>
            <pc:docMk/>
            <pc:sldMk cId="2991355855" sldId="336"/>
            <ac:picMk id="25" creationId="{28B984FD-1A1A-43AC-B3EE-46F6175B9792}"/>
          </ac:picMkLst>
        </pc:picChg>
      </pc:sldChg>
      <pc:sldChg chg="delSp modSp add modNotesTx">
        <pc:chgData name="Jordan Thayer" userId="2910a459-b930-4c41-a260-227abd1a5a1a" providerId="ADAL" clId="{B37C5689-2CB9-4032-8E85-B3BE963AFE2D}" dt="2020-08-10T12:56:05.109" v="13346" actId="20577"/>
        <pc:sldMkLst>
          <pc:docMk/>
          <pc:sldMk cId="3365620666" sldId="337"/>
        </pc:sldMkLst>
        <pc:spChg chg="mod">
          <ac:chgData name="Jordan Thayer" userId="2910a459-b930-4c41-a260-227abd1a5a1a" providerId="ADAL" clId="{B37C5689-2CB9-4032-8E85-B3BE963AFE2D}" dt="2020-08-09T18:41:18.158" v="1804" actId="1076"/>
          <ac:spMkLst>
            <pc:docMk/>
            <pc:sldMk cId="3365620666" sldId="337"/>
            <ac:spMk id="10" creationId="{3DD471C4-4F6A-BB48-8E48-1C6AE514B32A}"/>
          </ac:spMkLst>
        </pc:spChg>
        <pc:spChg chg="mod">
          <ac:chgData name="Jordan Thayer" userId="2910a459-b930-4c41-a260-227abd1a5a1a" providerId="ADAL" clId="{B37C5689-2CB9-4032-8E85-B3BE963AFE2D}" dt="2020-08-09T18:41:18.158" v="1804" actId="1076"/>
          <ac:spMkLst>
            <pc:docMk/>
            <pc:sldMk cId="3365620666" sldId="337"/>
            <ac:spMk id="11" creationId="{40655B8D-614D-4141-BBA8-09F5F6286FD8}"/>
          </ac:spMkLst>
        </pc:spChg>
        <pc:spChg chg="mod">
          <ac:chgData name="Jordan Thayer" userId="2910a459-b930-4c41-a260-227abd1a5a1a" providerId="ADAL" clId="{B37C5689-2CB9-4032-8E85-B3BE963AFE2D}" dt="2020-08-09T18:41:18.158" v="1804" actId="1076"/>
          <ac:spMkLst>
            <pc:docMk/>
            <pc:sldMk cId="3365620666" sldId="337"/>
            <ac:spMk id="13" creationId="{75DBA0B4-D86C-404E-A8F3-123A53B2D5EA}"/>
          </ac:spMkLst>
        </pc:spChg>
        <pc:spChg chg="mod">
          <ac:chgData name="Jordan Thayer" userId="2910a459-b930-4c41-a260-227abd1a5a1a" providerId="ADAL" clId="{B37C5689-2CB9-4032-8E85-B3BE963AFE2D}" dt="2020-08-09T18:41:18.158" v="1804" actId="1076"/>
          <ac:spMkLst>
            <pc:docMk/>
            <pc:sldMk cId="3365620666" sldId="337"/>
            <ac:spMk id="14" creationId="{07BD7121-4F87-D745-9F21-C619F1E17348}"/>
          </ac:spMkLst>
        </pc:spChg>
        <pc:spChg chg="mod">
          <ac:chgData name="Jordan Thayer" userId="2910a459-b930-4c41-a260-227abd1a5a1a" providerId="ADAL" clId="{B37C5689-2CB9-4032-8E85-B3BE963AFE2D}" dt="2020-08-09T18:41:18.158" v="1804" actId="1076"/>
          <ac:spMkLst>
            <pc:docMk/>
            <pc:sldMk cId="3365620666" sldId="337"/>
            <ac:spMk id="15" creationId="{D66EC710-FD01-4726-892F-1D3939778377}"/>
          </ac:spMkLst>
        </pc:spChg>
        <pc:spChg chg="mod">
          <ac:chgData name="Jordan Thayer" userId="2910a459-b930-4c41-a260-227abd1a5a1a" providerId="ADAL" clId="{B37C5689-2CB9-4032-8E85-B3BE963AFE2D}" dt="2020-08-09T18:41:18.158" v="1804" actId="1076"/>
          <ac:spMkLst>
            <pc:docMk/>
            <pc:sldMk cId="3365620666" sldId="337"/>
            <ac:spMk id="16" creationId="{4D5DC316-F517-4802-B3F7-E5EDBC0090F9}"/>
          </ac:spMkLst>
        </pc:spChg>
        <pc:spChg chg="mod">
          <ac:chgData name="Jordan Thayer" userId="2910a459-b930-4c41-a260-227abd1a5a1a" providerId="ADAL" clId="{B37C5689-2CB9-4032-8E85-B3BE963AFE2D}" dt="2020-08-09T18:41:18.158" v="1804" actId="1076"/>
          <ac:spMkLst>
            <pc:docMk/>
            <pc:sldMk cId="3365620666" sldId="337"/>
            <ac:spMk id="18" creationId="{0FA16990-05B0-49C5-989D-2CEE383D9B2D}"/>
          </ac:spMkLst>
        </pc:spChg>
        <pc:spChg chg="mod">
          <ac:chgData name="Jordan Thayer" userId="2910a459-b930-4c41-a260-227abd1a5a1a" providerId="ADAL" clId="{B37C5689-2CB9-4032-8E85-B3BE963AFE2D}" dt="2020-08-09T18:41:18.158" v="1804" actId="1076"/>
          <ac:spMkLst>
            <pc:docMk/>
            <pc:sldMk cId="3365620666" sldId="337"/>
            <ac:spMk id="19" creationId="{86FAE83D-62E1-4292-9EDF-51828AA12128}"/>
          </ac:spMkLst>
        </pc:spChg>
        <pc:spChg chg="del">
          <ac:chgData name="Jordan Thayer" userId="2910a459-b930-4c41-a260-227abd1a5a1a" providerId="ADAL" clId="{B37C5689-2CB9-4032-8E85-B3BE963AFE2D}" dt="2020-08-09T18:41:12.689" v="1803" actId="478"/>
          <ac:spMkLst>
            <pc:docMk/>
            <pc:sldMk cId="3365620666" sldId="337"/>
            <ac:spMk id="23" creationId="{802205FC-8A14-4AC3-8BD2-9EB32677C138}"/>
          </ac:spMkLst>
        </pc:spChg>
        <pc:spChg chg="del">
          <ac:chgData name="Jordan Thayer" userId="2910a459-b930-4c41-a260-227abd1a5a1a" providerId="ADAL" clId="{B37C5689-2CB9-4032-8E85-B3BE963AFE2D}" dt="2020-08-09T18:41:12.689" v="1803" actId="478"/>
          <ac:spMkLst>
            <pc:docMk/>
            <pc:sldMk cId="3365620666" sldId="337"/>
            <ac:spMk id="24" creationId="{23180F78-38DE-49C3-A709-8812CB990950}"/>
          </ac:spMkLst>
        </pc:spChg>
        <pc:picChg chg="mod">
          <ac:chgData name="Jordan Thayer" userId="2910a459-b930-4c41-a260-227abd1a5a1a" providerId="ADAL" clId="{B37C5689-2CB9-4032-8E85-B3BE963AFE2D}" dt="2020-08-09T18:43:01.009" v="1807" actId="14826"/>
          <ac:picMkLst>
            <pc:docMk/>
            <pc:sldMk cId="3365620666" sldId="337"/>
            <ac:picMk id="17" creationId="{21719F27-4AD6-435F-952C-626FC595C9F5}"/>
          </ac:picMkLst>
        </pc:picChg>
        <pc:picChg chg="mod">
          <ac:chgData name="Jordan Thayer" userId="2910a459-b930-4c41-a260-227abd1a5a1a" providerId="ADAL" clId="{B37C5689-2CB9-4032-8E85-B3BE963AFE2D}" dt="2020-08-09T18:42:29.701" v="1806" actId="14826"/>
          <ac:picMkLst>
            <pc:docMk/>
            <pc:sldMk cId="3365620666" sldId="337"/>
            <ac:picMk id="20" creationId="{AF5E89F3-5267-674C-8144-507FEC593A25}"/>
          </ac:picMkLst>
        </pc:picChg>
        <pc:picChg chg="mod">
          <ac:chgData name="Jordan Thayer" userId="2910a459-b930-4c41-a260-227abd1a5a1a" providerId="ADAL" clId="{B37C5689-2CB9-4032-8E85-B3BE963AFE2D}" dt="2020-08-09T18:43:47.994" v="1808" actId="14826"/>
          <ac:picMkLst>
            <pc:docMk/>
            <pc:sldMk cId="3365620666" sldId="337"/>
            <ac:picMk id="21" creationId="{8CF94DAC-4750-4768-94A6-D863469B8411}"/>
          </ac:picMkLst>
        </pc:picChg>
        <pc:picChg chg="mod">
          <ac:chgData name="Jordan Thayer" userId="2910a459-b930-4c41-a260-227abd1a5a1a" providerId="ADAL" clId="{B37C5689-2CB9-4032-8E85-B3BE963AFE2D}" dt="2020-08-09T18:42:04.242" v="1805" actId="14826"/>
          <ac:picMkLst>
            <pc:docMk/>
            <pc:sldMk cId="3365620666" sldId="337"/>
            <ac:picMk id="22" creationId="{A658C0F5-AD0F-EB40-ADBB-B10A67191D9E}"/>
          </ac:picMkLst>
        </pc:picChg>
        <pc:picChg chg="del">
          <ac:chgData name="Jordan Thayer" userId="2910a459-b930-4c41-a260-227abd1a5a1a" providerId="ADAL" clId="{B37C5689-2CB9-4032-8E85-B3BE963AFE2D}" dt="2020-08-09T18:41:12.689" v="1803" actId="478"/>
          <ac:picMkLst>
            <pc:docMk/>
            <pc:sldMk cId="3365620666" sldId="337"/>
            <ac:picMk id="25" creationId="{28B984FD-1A1A-43AC-B3EE-46F6175B9792}"/>
          </ac:picMkLst>
        </pc:picChg>
      </pc:sldChg>
      <pc:sldChg chg="delSp modSp add">
        <pc:chgData name="Jordan Thayer" userId="2910a459-b930-4c41-a260-227abd1a5a1a" providerId="ADAL" clId="{B37C5689-2CB9-4032-8E85-B3BE963AFE2D}" dt="2020-08-09T18:48:37.911" v="1895" actId="14826"/>
        <pc:sldMkLst>
          <pc:docMk/>
          <pc:sldMk cId="877028645" sldId="338"/>
        </pc:sldMkLst>
        <pc:spChg chg="mod">
          <ac:chgData name="Jordan Thayer" userId="2910a459-b930-4c41-a260-227abd1a5a1a" providerId="ADAL" clId="{B37C5689-2CB9-4032-8E85-B3BE963AFE2D}" dt="2020-08-09T18:46:25.119" v="1811" actId="1076"/>
          <ac:spMkLst>
            <pc:docMk/>
            <pc:sldMk cId="877028645" sldId="338"/>
            <ac:spMk id="10" creationId="{3DD471C4-4F6A-BB48-8E48-1C6AE514B32A}"/>
          </ac:spMkLst>
        </pc:spChg>
        <pc:spChg chg="mod">
          <ac:chgData name="Jordan Thayer" userId="2910a459-b930-4c41-a260-227abd1a5a1a" providerId="ADAL" clId="{B37C5689-2CB9-4032-8E85-B3BE963AFE2D}" dt="2020-08-09T18:46:25.119" v="1811" actId="1076"/>
          <ac:spMkLst>
            <pc:docMk/>
            <pc:sldMk cId="877028645" sldId="338"/>
            <ac:spMk id="11" creationId="{40655B8D-614D-4141-BBA8-09F5F6286FD8}"/>
          </ac:spMkLst>
        </pc:spChg>
        <pc:spChg chg="mod">
          <ac:chgData name="Jordan Thayer" userId="2910a459-b930-4c41-a260-227abd1a5a1a" providerId="ADAL" clId="{B37C5689-2CB9-4032-8E85-B3BE963AFE2D}" dt="2020-08-09T18:47:04.509" v="1866" actId="20577"/>
          <ac:spMkLst>
            <pc:docMk/>
            <pc:sldMk cId="877028645" sldId="338"/>
            <ac:spMk id="13" creationId="{75DBA0B4-D86C-404E-A8F3-123A53B2D5EA}"/>
          </ac:spMkLst>
        </pc:spChg>
        <pc:spChg chg="mod">
          <ac:chgData name="Jordan Thayer" userId="2910a459-b930-4c41-a260-227abd1a5a1a" providerId="ADAL" clId="{B37C5689-2CB9-4032-8E85-B3BE963AFE2D}" dt="2020-08-09T18:47:28.208" v="1876" actId="20577"/>
          <ac:spMkLst>
            <pc:docMk/>
            <pc:sldMk cId="877028645" sldId="338"/>
            <ac:spMk id="14" creationId="{07BD7121-4F87-D745-9F21-C619F1E17348}"/>
          </ac:spMkLst>
        </pc:spChg>
        <pc:spChg chg="mod">
          <ac:chgData name="Jordan Thayer" userId="2910a459-b930-4c41-a260-227abd1a5a1a" providerId="ADAL" clId="{B37C5689-2CB9-4032-8E85-B3BE963AFE2D}" dt="2020-08-09T18:46:25.119" v="1811" actId="1076"/>
          <ac:spMkLst>
            <pc:docMk/>
            <pc:sldMk cId="877028645" sldId="338"/>
            <ac:spMk id="15" creationId="{D66EC710-FD01-4726-892F-1D3939778377}"/>
          </ac:spMkLst>
        </pc:spChg>
        <pc:spChg chg="mod">
          <ac:chgData name="Jordan Thayer" userId="2910a459-b930-4c41-a260-227abd1a5a1a" providerId="ADAL" clId="{B37C5689-2CB9-4032-8E85-B3BE963AFE2D}" dt="2020-08-09T18:47:39.256" v="1892" actId="20577"/>
          <ac:spMkLst>
            <pc:docMk/>
            <pc:sldMk cId="877028645" sldId="338"/>
            <ac:spMk id="16" creationId="{4D5DC316-F517-4802-B3F7-E5EDBC0090F9}"/>
          </ac:spMkLst>
        </pc:spChg>
        <pc:spChg chg="del">
          <ac:chgData name="Jordan Thayer" userId="2910a459-b930-4c41-a260-227abd1a5a1a" providerId="ADAL" clId="{B37C5689-2CB9-4032-8E85-B3BE963AFE2D}" dt="2020-08-09T18:46:17.156" v="1810" actId="478"/>
          <ac:spMkLst>
            <pc:docMk/>
            <pc:sldMk cId="877028645" sldId="338"/>
            <ac:spMk id="18" creationId="{0FA16990-05B0-49C5-989D-2CEE383D9B2D}"/>
          </ac:spMkLst>
        </pc:spChg>
        <pc:spChg chg="del">
          <ac:chgData name="Jordan Thayer" userId="2910a459-b930-4c41-a260-227abd1a5a1a" providerId="ADAL" clId="{B37C5689-2CB9-4032-8E85-B3BE963AFE2D}" dt="2020-08-09T18:46:17.156" v="1810" actId="478"/>
          <ac:spMkLst>
            <pc:docMk/>
            <pc:sldMk cId="877028645" sldId="338"/>
            <ac:spMk id="19" creationId="{86FAE83D-62E1-4292-9EDF-51828AA12128}"/>
          </ac:spMkLst>
        </pc:spChg>
        <pc:picChg chg="mod">
          <ac:chgData name="Jordan Thayer" userId="2910a459-b930-4c41-a260-227abd1a5a1a" providerId="ADAL" clId="{B37C5689-2CB9-4032-8E85-B3BE963AFE2D}" dt="2020-08-09T18:48:37.911" v="1895" actId="14826"/>
          <ac:picMkLst>
            <pc:docMk/>
            <pc:sldMk cId="877028645" sldId="338"/>
            <ac:picMk id="17" creationId="{21719F27-4AD6-435F-952C-626FC595C9F5}"/>
          </ac:picMkLst>
        </pc:picChg>
        <pc:picChg chg="mod">
          <ac:chgData name="Jordan Thayer" userId="2910a459-b930-4c41-a260-227abd1a5a1a" providerId="ADAL" clId="{B37C5689-2CB9-4032-8E85-B3BE963AFE2D}" dt="2020-08-09T18:48:27.345" v="1894" actId="14826"/>
          <ac:picMkLst>
            <pc:docMk/>
            <pc:sldMk cId="877028645" sldId="338"/>
            <ac:picMk id="20" creationId="{AF5E89F3-5267-674C-8144-507FEC593A25}"/>
          </ac:picMkLst>
        </pc:picChg>
        <pc:picChg chg="del">
          <ac:chgData name="Jordan Thayer" userId="2910a459-b930-4c41-a260-227abd1a5a1a" providerId="ADAL" clId="{B37C5689-2CB9-4032-8E85-B3BE963AFE2D}" dt="2020-08-09T18:46:17.156" v="1810" actId="478"/>
          <ac:picMkLst>
            <pc:docMk/>
            <pc:sldMk cId="877028645" sldId="338"/>
            <ac:picMk id="21" creationId="{8CF94DAC-4750-4768-94A6-D863469B8411}"/>
          </ac:picMkLst>
        </pc:picChg>
        <pc:picChg chg="mod">
          <ac:chgData name="Jordan Thayer" userId="2910a459-b930-4c41-a260-227abd1a5a1a" providerId="ADAL" clId="{B37C5689-2CB9-4032-8E85-B3BE963AFE2D}" dt="2020-08-09T18:48:11.526" v="1893" actId="14826"/>
          <ac:picMkLst>
            <pc:docMk/>
            <pc:sldMk cId="877028645" sldId="338"/>
            <ac:picMk id="22" creationId="{A658C0F5-AD0F-EB40-ADBB-B10A67191D9E}"/>
          </ac:picMkLst>
        </pc:picChg>
      </pc:sldChg>
      <pc:sldChg chg="delSp modSp add">
        <pc:chgData name="Jordan Thayer" userId="2910a459-b930-4c41-a260-227abd1a5a1a" providerId="ADAL" clId="{B37C5689-2CB9-4032-8E85-B3BE963AFE2D}" dt="2020-08-09T19:17:52.949" v="1902" actId="1076"/>
        <pc:sldMkLst>
          <pc:docMk/>
          <pc:sldMk cId="3550933157" sldId="340"/>
        </pc:sldMkLst>
        <pc:spChg chg="mod">
          <ac:chgData name="Jordan Thayer" userId="2910a459-b930-4c41-a260-227abd1a5a1a" providerId="ADAL" clId="{B37C5689-2CB9-4032-8E85-B3BE963AFE2D}" dt="2020-08-09T19:17:52.949" v="1902" actId="1076"/>
          <ac:spMkLst>
            <pc:docMk/>
            <pc:sldMk cId="3550933157" sldId="340"/>
            <ac:spMk id="8" creationId="{CBFF2423-7327-AD4F-973D-C0573BD1B21C}"/>
          </ac:spMkLst>
        </pc:spChg>
        <pc:spChg chg="mod">
          <ac:chgData name="Jordan Thayer" userId="2910a459-b930-4c41-a260-227abd1a5a1a" providerId="ADAL" clId="{B37C5689-2CB9-4032-8E85-B3BE963AFE2D}" dt="2020-08-09T19:17:52.949" v="1902" actId="1076"/>
          <ac:spMkLst>
            <pc:docMk/>
            <pc:sldMk cId="3550933157" sldId="340"/>
            <ac:spMk id="9" creationId="{15E0F1F6-4458-264E-A10F-AB8D39632973}"/>
          </ac:spMkLst>
        </pc:spChg>
        <pc:spChg chg="mod">
          <ac:chgData name="Jordan Thayer" userId="2910a459-b930-4c41-a260-227abd1a5a1a" providerId="ADAL" clId="{B37C5689-2CB9-4032-8E85-B3BE963AFE2D}" dt="2020-08-09T19:17:52.949" v="1902" actId="1076"/>
          <ac:spMkLst>
            <pc:docMk/>
            <pc:sldMk cId="3550933157" sldId="340"/>
            <ac:spMk id="10" creationId="{F49CE955-35C3-3749-A801-3FF931006431}"/>
          </ac:spMkLst>
        </pc:spChg>
        <pc:spChg chg="mod">
          <ac:chgData name="Jordan Thayer" userId="2910a459-b930-4c41-a260-227abd1a5a1a" providerId="ADAL" clId="{B37C5689-2CB9-4032-8E85-B3BE963AFE2D}" dt="2020-08-09T19:17:52.949" v="1902" actId="1076"/>
          <ac:spMkLst>
            <pc:docMk/>
            <pc:sldMk cId="3550933157" sldId="340"/>
            <ac:spMk id="11" creationId="{67334990-6AE0-B14C-A0BA-6D4E87D3A0F8}"/>
          </ac:spMkLst>
        </pc:spChg>
        <pc:spChg chg="mod">
          <ac:chgData name="Jordan Thayer" userId="2910a459-b930-4c41-a260-227abd1a5a1a" providerId="ADAL" clId="{B37C5689-2CB9-4032-8E85-B3BE963AFE2D}" dt="2020-08-09T19:17:52.949" v="1902" actId="1076"/>
          <ac:spMkLst>
            <pc:docMk/>
            <pc:sldMk cId="3550933157" sldId="340"/>
            <ac:spMk id="12" creationId="{11E96463-22AE-2943-9D97-5C65A0633D65}"/>
          </ac:spMkLst>
        </pc:spChg>
        <pc:spChg chg="mod">
          <ac:chgData name="Jordan Thayer" userId="2910a459-b930-4c41-a260-227abd1a5a1a" providerId="ADAL" clId="{B37C5689-2CB9-4032-8E85-B3BE963AFE2D}" dt="2020-08-09T19:17:52.949" v="1902" actId="1076"/>
          <ac:spMkLst>
            <pc:docMk/>
            <pc:sldMk cId="3550933157" sldId="340"/>
            <ac:spMk id="13" creationId="{41043744-C532-974E-9946-617A3604E224}"/>
          </ac:spMkLst>
        </pc:spChg>
        <pc:spChg chg="del">
          <ac:chgData name="Jordan Thayer" userId="2910a459-b930-4c41-a260-227abd1a5a1a" providerId="ADAL" clId="{B37C5689-2CB9-4032-8E85-B3BE963AFE2D}" dt="2020-08-09T19:17:46.818" v="1900" actId="478"/>
          <ac:spMkLst>
            <pc:docMk/>
            <pc:sldMk cId="3550933157" sldId="340"/>
            <ac:spMk id="14" creationId="{1BBA554A-78DF-B242-86BF-E84C0184EC7A}"/>
          </ac:spMkLst>
        </pc:spChg>
        <pc:spChg chg="del">
          <ac:chgData name="Jordan Thayer" userId="2910a459-b930-4c41-a260-227abd1a5a1a" providerId="ADAL" clId="{B37C5689-2CB9-4032-8E85-B3BE963AFE2D}" dt="2020-08-09T19:17:46.818" v="1900" actId="478"/>
          <ac:spMkLst>
            <pc:docMk/>
            <pc:sldMk cId="3550933157" sldId="340"/>
            <ac:spMk id="15" creationId="{07ABA6E0-1B3C-B844-B3AA-178192640589}"/>
          </ac:spMkLst>
        </pc:spChg>
      </pc:sldChg>
      <pc:sldChg chg="modSp add modNotesTx">
        <pc:chgData name="Jordan Thayer" userId="2910a459-b930-4c41-a260-227abd1a5a1a" providerId="ADAL" clId="{B37C5689-2CB9-4032-8E85-B3BE963AFE2D}" dt="2020-08-10T12:51:29.534" v="12358" actId="20577"/>
        <pc:sldMkLst>
          <pc:docMk/>
          <pc:sldMk cId="3827398503" sldId="341"/>
        </pc:sldMkLst>
        <pc:spChg chg="mod">
          <ac:chgData name="Jordan Thayer" userId="2910a459-b930-4c41-a260-227abd1a5a1a" providerId="ADAL" clId="{B37C5689-2CB9-4032-8E85-B3BE963AFE2D}" dt="2020-08-09T19:25:49.655" v="1956" actId="207"/>
          <ac:spMkLst>
            <pc:docMk/>
            <pc:sldMk cId="3827398503" sldId="341"/>
            <ac:spMk id="4" creationId="{347D8F79-0BA4-074A-A40C-58D5AAED962D}"/>
          </ac:spMkLst>
        </pc:spChg>
        <pc:spChg chg="mod">
          <ac:chgData name="Jordan Thayer" userId="2910a459-b930-4c41-a260-227abd1a5a1a" providerId="ADAL" clId="{B37C5689-2CB9-4032-8E85-B3BE963AFE2D}" dt="2020-08-09T19:25:49.655" v="1956" actId="207"/>
          <ac:spMkLst>
            <pc:docMk/>
            <pc:sldMk cId="3827398503" sldId="341"/>
            <ac:spMk id="8" creationId="{CBFF2423-7327-AD4F-973D-C0573BD1B21C}"/>
          </ac:spMkLst>
        </pc:spChg>
        <pc:spChg chg="mod">
          <ac:chgData name="Jordan Thayer" userId="2910a459-b930-4c41-a260-227abd1a5a1a" providerId="ADAL" clId="{B37C5689-2CB9-4032-8E85-B3BE963AFE2D}" dt="2020-08-09T19:20:58.565" v="1908"/>
          <ac:spMkLst>
            <pc:docMk/>
            <pc:sldMk cId="3827398503" sldId="341"/>
            <ac:spMk id="9" creationId="{15E0F1F6-4458-264E-A10F-AB8D39632973}"/>
          </ac:spMkLst>
        </pc:spChg>
        <pc:spChg chg="mod">
          <ac:chgData name="Jordan Thayer" userId="2910a459-b930-4c41-a260-227abd1a5a1a" providerId="ADAL" clId="{B37C5689-2CB9-4032-8E85-B3BE963AFE2D}" dt="2020-08-09T19:25:49.655" v="1956" actId="207"/>
          <ac:spMkLst>
            <pc:docMk/>
            <pc:sldMk cId="3827398503" sldId="341"/>
            <ac:spMk id="10" creationId="{F49CE955-35C3-3749-A801-3FF931006431}"/>
          </ac:spMkLst>
        </pc:spChg>
        <pc:spChg chg="mod">
          <ac:chgData name="Jordan Thayer" userId="2910a459-b930-4c41-a260-227abd1a5a1a" providerId="ADAL" clId="{B37C5689-2CB9-4032-8E85-B3BE963AFE2D}" dt="2020-08-09T19:21:09.388" v="1909"/>
          <ac:spMkLst>
            <pc:docMk/>
            <pc:sldMk cId="3827398503" sldId="341"/>
            <ac:spMk id="11" creationId="{67334990-6AE0-B14C-A0BA-6D4E87D3A0F8}"/>
          </ac:spMkLst>
        </pc:spChg>
        <pc:spChg chg="mod">
          <ac:chgData name="Jordan Thayer" userId="2910a459-b930-4c41-a260-227abd1a5a1a" providerId="ADAL" clId="{B37C5689-2CB9-4032-8E85-B3BE963AFE2D}" dt="2020-08-09T19:25:49.655" v="1956" actId="207"/>
          <ac:spMkLst>
            <pc:docMk/>
            <pc:sldMk cId="3827398503" sldId="341"/>
            <ac:spMk id="12" creationId="{11E96463-22AE-2943-9D97-5C65A0633D65}"/>
          </ac:spMkLst>
        </pc:spChg>
        <pc:spChg chg="mod">
          <ac:chgData name="Jordan Thayer" userId="2910a459-b930-4c41-a260-227abd1a5a1a" providerId="ADAL" clId="{B37C5689-2CB9-4032-8E85-B3BE963AFE2D}" dt="2020-08-09T19:22:55.850" v="1937" actId="20577"/>
          <ac:spMkLst>
            <pc:docMk/>
            <pc:sldMk cId="3827398503" sldId="341"/>
            <ac:spMk id="13" creationId="{41043744-C532-974E-9946-617A3604E224}"/>
          </ac:spMkLst>
        </pc:spChg>
      </pc:sldChg>
      <pc:sldChg chg="modTransition modNotesTx">
        <pc:chgData name="Jordan Thayer" userId="2910a459-b930-4c41-a260-227abd1a5a1a" providerId="ADAL" clId="{B37C5689-2CB9-4032-8E85-B3BE963AFE2D}" dt="2020-08-10T12:56:16.222" v="13348"/>
        <pc:sldMkLst>
          <pc:docMk/>
          <pc:sldMk cId="1750150917" sldId="344"/>
        </pc:sldMkLst>
      </pc:sldChg>
      <pc:sldChg chg="modSp">
        <pc:chgData name="Jordan Thayer" userId="2910a459-b930-4c41-a260-227abd1a5a1a" providerId="ADAL" clId="{B37C5689-2CB9-4032-8E85-B3BE963AFE2D}" dt="2020-08-09T21:07:22.010" v="3794" actId="207"/>
        <pc:sldMkLst>
          <pc:docMk/>
          <pc:sldMk cId="3979721160" sldId="345"/>
        </pc:sldMkLst>
        <pc:grpChg chg="mod">
          <ac:chgData name="Jordan Thayer" userId="2910a459-b930-4c41-a260-227abd1a5a1a" providerId="ADAL" clId="{B37C5689-2CB9-4032-8E85-B3BE963AFE2D}" dt="2020-08-09T21:07:22.010" v="3794" actId="207"/>
          <ac:grpSpMkLst>
            <pc:docMk/>
            <pc:sldMk cId="3979721160" sldId="345"/>
            <ac:grpSpMk id="10" creationId="{72CB7580-D824-AB4F-92D4-6F657501E8B7}"/>
          </ac:grpSpMkLst>
        </pc:grpChg>
      </pc:sldChg>
      <pc:sldChg chg="addSp delSp modSp add del mod ord setBg modNotesTx">
        <pc:chgData name="Jordan Thayer" userId="2910a459-b930-4c41-a260-227abd1a5a1a" providerId="ADAL" clId="{B37C5689-2CB9-4032-8E85-B3BE963AFE2D}" dt="2020-08-09T21:01:56.085" v="3765" actId="2696"/>
        <pc:sldMkLst>
          <pc:docMk/>
          <pc:sldMk cId="2325694045" sldId="346"/>
        </pc:sldMkLst>
        <pc:spChg chg="mod">
          <ac:chgData name="Jordan Thayer" userId="2910a459-b930-4c41-a260-227abd1a5a1a" providerId="ADAL" clId="{B37C5689-2CB9-4032-8E85-B3BE963AFE2D}" dt="2020-08-09T20:57:27.546" v="3757" actId="26606"/>
          <ac:spMkLst>
            <pc:docMk/>
            <pc:sldMk cId="2325694045" sldId="346"/>
            <ac:spMk id="2" creationId="{906C2C02-54AF-456A-94DE-7CB63AFD6760}"/>
          </ac:spMkLst>
        </pc:spChg>
        <pc:spChg chg="add del mod">
          <ac:chgData name="Jordan Thayer" userId="2910a459-b930-4c41-a260-227abd1a5a1a" providerId="ADAL" clId="{B37C5689-2CB9-4032-8E85-B3BE963AFE2D}" dt="2020-08-09T20:57:27.546" v="3757" actId="26606"/>
          <ac:spMkLst>
            <pc:docMk/>
            <pc:sldMk cId="2325694045" sldId="346"/>
            <ac:spMk id="3" creationId="{7528775E-6E01-4FB8-8200-F7261EF014A6}"/>
          </ac:spMkLst>
        </pc:spChg>
        <pc:spChg chg="add mod">
          <ac:chgData name="Jordan Thayer" userId="2910a459-b930-4c41-a260-227abd1a5a1a" providerId="ADAL" clId="{B37C5689-2CB9-4032-8E85-B3BE963AFE2D}" dt="2020-08-09T21:01:27.588" v="3763" actId="478"/>
          <ac:spMkLst>
            <pc:docMk/>
            <pc:sldMk cId="2325694045" sldId="346"/>
            <ac:spMk id="4" creationId="{953AA176-7672-4993-8785-3EA603759423}"/>
          </ac:spMkLst>
        </pc:spChg>
        <pc:spChg chg="add del">
          <ac:chgData name="Jordan Thayer" userId="2910a459-b930-4c41-a260-227abd1a5a1a" providerId="ADAL" clId="{B37C5689-2CB9-4032-8E85-B3BE963AFE2D}" dt="2020-08-09T20:57:19.507" v="3752" actId="26606"/>
          <ac:spMkLst>
            <pc:docMk/>
            <pc:sldMk cId="2325694045" sldId="346"/>
            <ac:spMk id="9" creationId="{2F56F8EA-3356-4455-9899-320874F6E465}"/>
          </ac:spMkLst>
        </pc:spChg>
        <pc:spChg chg="add del">
          <ac:chgData name="Jordan Thayer" userId="2910a459-b930-4c41-a260-227abd1a5a1a" providerId="ADAL" clId="{B37C5689-2CB9-4032-8E85-B3BE963AFE2D}" dt="2020-08-09T20:57:21.403" v="3754" actId="26606"/>
          <ac:spMkLst>
            <pc:docMk/>
            <pc:sldMk cId="2325694045" sldId="346"/>
            <ac:spMk id="11" creationId="{37E32B78-23DD-4E77-8B9C-7779E3BF20C2}"/>
          </ac:spMkLst>
        </pc:spChg>
        <pc:spChg chg="add del">
          <ac:chgData name="Jordan Thayer" userId="2910a459-b930-4c41-a260-227abd1a5a1a" providerId="ADAL" clId="{B37C5689-2CB9-4032-8E85-B3BE963AFE2D}" dt="2020-08-09T20:57:27.498" v="3756" actId="26606"/>
          <ac:spMkLst>
            <pc:docMk/>
            <pc:sldMk cId="2325694045" sldId="346"/>
            <ac:spMk id="14" creationId="{68575C10-8187-4AC4-AD72-C754EAFD2867}"/>
          </ac:spMkLst>
        </pc:spChg>
        <pc:spChg chg="add">
          <ac:chgData name="Jordan Thayer" userId="2910a459-b930-4c41-a260-227abd1a5a1a" providerId="ADAL" clId="{B37C5689-2CB9-4032-8E85-B3BE963AFE2D}" dt="2020-08-09T20:57:27.546" v="3757" actId="26606"/>
          <ac:spMkLst>
            <pc:docMk/>
            <pc:sldMk cId="2325694045" sldId="346"/>
            <ac:spMk id="18" creationId="{37E32B78-23DD-4E77-8B9C-7779E3BF20C2}"/>
          </ac:spMkLst>
        </pc:spChg>
        <pc:graphicFrameChg chg="add del">
          <ac:chgData name="Jordan Thayer" userId="2910a459-b930-4c41-a260-227abd1a5a1a" providerId="ADAL" clId="{B37C5689-2CB9-4032-8E85-B3BE963AFE2D}" dt="2020-08-09T20:57:19.507" v="3752" actId="26606"/>
          <ac:graphicFrameMkLst>
            <pc:docMk/>
            <pc:sldMk cId="2325694045" sldId="346"/>
            <ac:graphicFrameMk id="5" creationId="{06B4E84C-318C-4C54-8245-4DAB7C9287D8}"/>
          </ac:graphicFrameMkLst>
        </pc:graphicFrameChg>
        <pc:graphicFrameChg chg="add del">
          <ac:chgData name="Jordan Thayer" userId="2910a459-b930-4c41-a260-227abd1a5a1a" providerId="ADAL" clId="{B37C5689-2CB9-4032-8E85-B3BE963AFE2D}" dt="2020-08-09T20:57:21.403" v="3754" actId="26606"/>
          <ac:graphicFrameMkLst>
            <pc:docMk/>
            <pc:sldMk cId="2325694045" sldId="346"/>
            <ac:graphicFrameMk id="12" creationId="{9A60F212-7D23-49F1-BAAA-D85D6044D9D7}"/>
          </ac:graphicFrameMkLst>
        </pc:graphicFrameChg>
        <pc:graphicFrameChg chg="add del">
          <ac:chgData name="Jordan Thayer" userId="2910a459-b930-4c41-a260-227abd1a5a1a" providerId="ADAL" clId="{B37C5689-2CB9-4032-8E85-B3BE963AFE2D}" dt="2020-08-09T20:57:27.498" v="3756" actId="26606"/>
          <ac:graphicFrameMkLst>
            <pc:docMk/>
            <pc:sldMk cId="2325694045" sldId="346"/>
            <ac:graphicFrameMk id="16" creationId="{EDB7812A-E5D0-4EA2-A81D-A73F220BAAA4}"/>
          </ac:graphicFrameMkLst>
        </pc:graphicFrameChg>
        <pc:graphicFrameChg chg="add del mod">
          <ac:chgData name="Jordan Thayer" userId="2910a459-b930-4c41-a260-227abd1a5a1a" providerId="ADAL" clId="{B37C5689-2CB9-4032-8E85-B3BE963AFE2D}" dt="2020-08-09T21:01:27.588" v="3763" actId="478"/>
          <ac:graphicFrameMkLst>
            <pc:docMk/>
            <pc:sldMk cId="2325694045" sldId="346"/>
            <ac:graphicFrameMk id="19" creationId="{8EC9F7B5-6B87-492B-9FB3-D065AB044719}"/>
          </ac:graphicFrameMkLst>
        </pc:graphicFrameChg>
        <pc:cxnChg chg="add del">
          <ac:chgData name="Jordan Thayer" userId="2910a459-b930-4c41-a260-227abd1a5a1a" providerId="ADAL" clId="{B37C5689-2CB9-4032-8E85-B3BE963AFE2D}" dt="2020-08-09T20:57:27.498" v="3756" actId="26606"/>
          <ac:cxnSpMkLst>
            <pc:docMk/>
            <pc:sldMk cId="2325694045" sldId="346"/>
            <ac:cxnSpMk id="15" creationId="{74E776C9-ED67-41B7-B3A3-4DF76EF3ACEE}"/>
          </ac:cxnSpMkLst>
        </pc:cxnChg>
      </pc:sldChg>
      <pc:sldChg chg="modSp add">
        <pc:chgData name="Jordan Thayer" userId="2910a459-b930-4c41-a260-227abd1a5a1a" providerId="ADAL" clId="{B37C5689-2CB9-4032-8E85-B3BE963AFE2D}" dt="2020-08-09T19:45:59.190" v="2015" actId="20577"/>
        <pc:sldMkLst>
          <pc:docMk/>
          <pc:sldMk cId="1598343840" sldId="347"/>
        </pc:sldMkLst>
        <pc:spChg chg="mod">
          <ac:chgData name="Jordan Thayer" userId="2910a459-b930-4c41-a260-227abd1a5a1a" providerId="ADAL" clId="{B37C5689-2CB9-4032-8E85-B3BE963AFE2D}" dt="2020-08-09T19:32:27.576" v="1994" actId="20577"/>
          <ac:spMkLst>
            <pc:docMk/>
            <pc:sldMk cId="1598343840" sldId="347"/>
            <ac:spMk id="2" creationId="{59F30644-2F2C-4D0D-BA64-8AE3C210C6D4}"/>
          </ac:spMkLst>
        </pc:spChg>
        <pc:spChg chg="mod">
          <ac:chgData name="Jordan Thayer" userId="2910a459-b930-4c41-a260-227abd1a5a1a" providerId="ADAL" clId="{B37C5689-2CB9-4032-8E85-B3BE963AFE2D}" dt="2020-08-09T19:45:59.190" v="2015" actId="20577"/>
          <ac:spMkLst>
            <pc:docMk/>
            <pc:sldMk cId="1598343840" sldId="347"/>
            <ac:spMk id="3" creationId="{7188DB54-6935-4D98-BA98-A33590706645}"/>
          </ac:spMkLst>
        </pc:spChg>
      </pc:sldChg>
      <pc:sldChg chg="modSp add">
        <pc:chgData name="Jordan Thayer" userId="2910a459-b930-4c41-a260-227abd1a5a1a" providerId="ADAL" clId="{B37C5689-2CB9-4032-8E85-B3BE963AFE2D}" dt="2020-08-09T19:52:25.084" v="2678" actId="20577"/>
        <pc:sldMkLst>
          <pc:docMk/>
          <pc:sldMk cId="2038620198" sldId="348"/>
        </pc:sldMkLst>
        <pc:spChg chg="mod">
          <ac:chgData name="Jordan Thayer" userId="2910a459-b930-4c41-a260-227abd1a5a1a" providerId="ADAL" clId="{B37C5689-2CB9-4032-8E85-B3BE963AFE2D}" dt="2020-08-09T19:52:25.084" v="2678" actId="20577"/>
          <ac:spMkLst>
            <pc:docMk/>
            <pc:sldMk cId="2038620198" sldId="348"/>
            <ac:spMk id="2" creationId="{8D7A05F6-C115-4F9D-904B-14339A3A5148}"/>
          </ac:spMkLst>
        </pc:spChg>
      </pc:sldChg>
      <pc:sldChg chg="addSp modSp add">
        <pc:chgData name="Jordan Thayer" userId="2910a459-b930-4c41-a260-227abd1a5a1a" providerId="ADAL" clId="{B37C5689-2CB9-4032-8E85-B3BE963AFE2D}" dt="2020-08-09T19:53:43.832" v="2681"/>
        <pc:sldMkLst>
          <pc:docMk/>
          <pc:sldMk cId="62586469" sldId="349"/>
        </pc:sldMkLst>
        <pc:spChg chg="mod">
          <ac:chgData name="Jordan Thayer" userId="2910a459-b930-4c41-a260-227abd1a5a1a" providerId="ADAL" clId="{B37C5689-2CB9-4032-8E85-B3BE963AFE2D}" dt="2020-08-09T19:53:07.467" v="2680"/>
          <ac:spMkLst>
            <pc:docMk/>
            <pc:sldMk cId="62586469" sldId="349"/>
            <ac:spMk id="2" creationId="{BC03CE87-13EC-45A2-B7D3-A61AB2423B4B}"/>
          </ac:spMkLst>
        </pc:spChg>
        <pc:spChg chg="add">
          <ac:chgData name="Jordan Thayer" userId="2910a459-b930-4c41-a260-227abd1a5a1a" providerId="ADAL" clId="{B37C5689-2CB9-4032-8E85-B3BE963AFE2D}" dt="2020-08-09T19:53:43.832" v="2681"/>
          <ac:spMkLst>
            <pc:docMk/>
            <pc:sldMk cId="62586469" sldId="349"/>
            <ac:spMk id="4" creationId="{D4274071-ABBA-4F76-B93F-C6A16D341EA5}"/>
          </ac:spMkLst>
        </pc:spChg>
      </pc:sldChg>
      <pc:sldChg chg="addSp delSp modSp add addCm modCm modNotesTx">
        <pc:chgData name="Jordan Thayer" userId="2910a459-b930-4c41-a260-227abd1a5a1a" providerId="ADAL" clId="{B37C5689-2CB9-4032-8E85-B3BE963AFE2D}" dt="2020-08-10T12:35:08.168" v="11029" actId="20577"/>
        <pc:sldMkLst>
          <pc:docMk/>
          <pc:sldMk cId="3592465913" sldId="350"/>
        </pc:sldMkLst>
        <pc:spChg chg="del mod">
          <ac:chgData name="Jordan Thayer" userId="2910a459-b930-4c41-a260-227abd1a5a1a" providerId="ADAL" clId="{B37C5689-2CB9-4032-8E85-B3BE963AFE2D}" dt="2020-08-09T19:54:27.490" v="2684"/>
          <ac:spMkLst>
            <pc:docMk/>
            <pc:sldMk cId="3592465913" sldId="350"/>
            <ac:spMk id="3" creationId="{726A67A1-BEF1-4950-97FB-C66930018DA1}"/>
          </ac:spMkLst>
        </pc:spChg>
        <pc:picChg chg="add mod">
          <ac:chgData name="Jordan Thayer" userId="2910a459-b930-4c41-a260-227abd1a5a1a" providerId="ADAL" clId="{B37C5689-2CB9-4032-8E85-B3BE963AFE2D}" dt="2020-08-09T19:54:27.490" v="2684"/>
          <ac:picMkLst>
            <pc:docMk/>
            <pc:sldMk cId="3592465913" sldId="350"/>
            <ac:picMk id="4" creationId="{01CAADA6-F76C-4E71-86B5-E941D1558585}"/>
          </ac:picMkLst>
        </pc:picChg>
      </pc:sldChg>
      <pc:sldChg chg="modSp add">
        <pc:chgData name="Jordan Thayer" userId="2910a459-b930-4c41-a260-227abd1a5a1a" providerId="ADAL" clId="{B37C5689-2CB9-4032-8E85-B3BE963AFE2D}" dt="2020-08-09T19:55:04.723" v="2698" actId="20577"/>
        <pc:sldMkLst>
          <pc:docMk/>
          <pc:sldMk cId="1352100841" sldId="351"/>
        </pc:sldMkLst>
        <pc:spChg chg="mod">
          <ac:chgData name="Jordan Thayer" userId="2910a459-b930-4c41-a260-227abd1a5a1a" providerId="ADAL" clId="{B37C5689-2CB9-4032-8E85-B3BE963AFE2D}" dt="2020-08-09T19:55:04.723" v="2698" actId="20577"/>
          <ac:spMkLst>
            <pc:docMk/>
            <pc:sldMk cId="1352100841" sldId="351"/>
            <ac:spMk id="2" creationId="{0AA777F2-1BB9-40D4-B4D8-955B51AC543E}"/>
          </ac:spMkLst>
        </pc:spChg>
      </pc:sldChg>
      <pc:sldChg chg="modSp add">
        <pc:chgData name="Jordan Thayer" userId="2910a459-b930-4c41-a260-227abd1a5a1a" providerId="ADAL" clId="{B37C5689-2CB9-4032-8E85-B3BE963AFE2D}" dt="2020-08-09T19:55:11.068" v="2701" actId="20577"/>
        <pc:sldMkLst>
          <pc:docMk/>
          <pc:sldMk cId="1724834505" sldId="352"/>
        </pc:sldMkLst>
        <pc:spChg chg="mod">
          <ac:chgData name="Jordan Thayer" userId="2910a459-b930-4c41-a260-227abd1a5a1a" providerId="ADAL" clId="{B37C5689-2CB9-4032-8E85-B3BE963AFE2D}" dt="2020-08-09T19:55:11.068" v="2701" actId="20577"/>
          <ac:spMkLst>
            <pc:docMk/>
            <pc:sldMk cId="1724834505" sldId="352"/>
            <ac:spMk id="2" creationId="{0AA777F2-1BB9-40D4-B4D8-955B51AC543E}"/>
          </ac:spMkLst>
        </pc:spChg>
      </pc:sldChg>
      <pc:sldChg chg="modSp add">
        <pc:chgData name="Jordan Thayer" userId="2910a459-b930-4c41-a260-227abd1a5a1a" providerId="ADAL" clId="{B37C5689-2CB9-4032-8E85-B3BE963AFE2D}" dt="2020-08-09T19:56:02.788" v="2737" actId="20577"/>
        <pc:sldMkLst>
          <pc:docMk/>
          <pc:sldMk cId="331027115" sldId="353"/>
        </pc:sldMkLst>
        <pc:spChg chg="mod">
          <ac:chgData name="Jordan Thayer" userId="2910a459-b930-4c41-a260-227abd1a5a1a" providerId="ADAL" clId="{B37C5689-2CB9-4032-8E85-B3BE963AFE2D}" dt="2020-08-09T19:56:02.788" v="2737" actId="20577"/>
          <ac:spMkLst>
            <pc:docMk/>
            <pc:sldMk cId="331027115" sldId="353"/>
            <ac:spMk id="2" creationId="{DFDCC1DD-8A69-495A-8BFD-4FF43C55BCCB}"/>
          </ac:spMkLst>
        </pc:spChg>
      </pc:sldChg>
      <pc:sldChg chg="modSp add">
        <pc:chgData name="Jordan Thayer" userId="2910a459-b930-4c41-a260-227abd1a5a1a" providerId="ADAL" clId="{B37C5689-2CB9-4032-8E85-B3BE963AFE2D}" dt="2020-08-09T19:56:28.491" v="2758" actId="20577"/>
        <pc:sldMkLst>
          <pc:docMk/>
          <pc:sldMk cId="993983151" sldId="354"/>
        </pc:sldMkLst>
        <pc:spChg chg="mod">
          <ac:chgData name="Jordan Thayer" userId="2910a459-b930-4c41-a260-227abd1a5a1a" providerId="ADAL" clId="{B37C5689-2CB9-4032-8E85-B3BE963AFE2D}" dt="2020-08-09T19:56:28.491" v="2758" actId="20577"/>
          <ac:spMkLst>
            <pc:docMk/>
            <pc:sldMk cId="993983151" sldId="354"/>
            <ac:spMk id="2" creationId="{7D7945AB-0239-4C04-B7DF-017FEE85B7A2}"/>
          </ac:spMkLst>
        </pc:spChg>
      </pc:sldChg>
      <pc:sldChg chg="modSp add">
        <pc:chgData name="Jordan Thayer" userId="2910a459-b930-4c41-a260-227abd1a5a1a" providerId="ADAL" clId="{B37C5689-2CB9-4032-8E85-B3BE963AFE2D}" dt="2020-08-09T19:56:50.068" v="2784" actId="20577"/>
        <pc:sldMkLst>
          <pc:docMk/>
          <pc:sldMk cId="3326328520" sldId="355"/>
        </pc:sldMkLst>
        <pc:spChg chg="mod">
          <ac:chgData name="Jordan Thayer" userId="2910a459-b930-4c41-a260-227abd1a5a1a" providerId="ADAL" clId="{B37C5689-2CB9-4032-8E85-B3BE963AFE2D}" dt="2020-08-09T19:56:50.068" v="2784" actId="20577"/>
          <ac:spMkLst>
            <pc:docMk/>
            <pc:sldMk cId="3326328520" sldId="355"/>
            <ac:spMk id="2" creationId="{5CF6792E-2DEC-463A-96AE-6E48F7A94822}"/>
          </ac:spMkLst>
        </pc:spChg>
      </pc:sldChg>
      <pc:sldChg chg="modSp add">
        <pc:chgData name="Jordan Thayer" userId="2910a459-b930-4c41-a260-227abd1a5a1a" providerId="ADAL" clId="{B37C5689-2CB9-4032-8E85-B3BE963AFE2D}" dt="2020-08-09T19:56:57.545" v="2806" actId="20577"/>
        <pc:sldMkLst>
          <pc:docMk/>
          <pc:sldMk cId="1466850676" sldId="356"/>
        </pc:sldMkLst>
        <pc:spChg chg="mod">
          <ac:chgData name="Jordan Thayer" userId="2910a459-b930-4c41-a260-227abd1a5a1a" providerId="ADAL" clId="{B37C5689-2CB9-4032-8E85-B3BE963AFE2D}" dt="2020-08-09T19:56:57.545" v="2806" actId="20577"/>
          <ac:spMkLst>
            <pc:docMk/>
            <pc:sldMk cId="1466850676" sldId="356"/>
            <ac:spMk id="2" creationId="{DBF21A37-29B0-4040-99F7-F31D07265535}"/>
          </ac:spMkLst>
        </pc:spChg>
      </pc:sldChg>
      <pc:sldChg chg="modSp add modNotesTx">
        <pc:chgData name="Jordan Thayer" userId="2910a459-b930-4c41-a260-227abd1a5a1a" providerId="ADAL" clId="{B37C5689-2CB9-4032-8E85-B3BE963AFE2D}" dt="2020-08-09T19:58:27.075" v="3019" actId="20577"/>
        <pc:sldMkLst>
          <pc:docMk/>
          <pc:sldMk cId="1784525653" sldId="357"/>
        </pc:sldMkLst>
        <pc:spChg chg="mod">
          <ac:chgData name="Jordan Thayer" userId="2910a459-b930-4c41-a260-227abd1a5a1a" providerId="ADAL" clId="{B37C5689-2CB9-4032-8E85-B3BE963AFE2D}" dt="2020-08-09T19:57:36.371" v="2849" actId="20577"/>
          <ac:spMkLst>
            <pc:docMk/>
            <pc:sldMk cId="1784525653" sldId="357"/>
            <ac:spMk id="2" creationId="{C24D92B1-D17A-49B9-B9AD-D37A48608CC3}"/>
          </ac:spMkLst>
        </pc:spChg>
      </pc:sldChg>
      <pc:sldChg chg="modSp add">
        <pc:chgData name="Jordan Thayer" userId="2910a459-b930-4c41-a260-227abd1a5a1a" providerId="ADAL" clId="{B37C5689-2CB9-4032-8E85-B3BE963AFE2D}" dt="2020-08-09T19:58:48.171" v="3040" actId="20577"/>
        <pc:sldMkLst>
          <pc:docMk/>
          <pc:sldMk cId="657514744" sldId="358"/>
        </pc:sldMkLst>
        <pc:spChg chg="mod">
          <ac:chgData name="Jordan Thayer" userId="2910a459-b930-4c41-a260-227abd1a5a1a" providerId="ADAL" clId="{B37C5689-2CB9-4032-8E85-B3BE963AFE2D}" dt="2020-08-09T19:58:48.171" v="3040" actId="20577"/>
          <ac:spMkLst>
            <pc:docMk/>
            <pc:sldMk cId="657514744" sldId="358"/>
            <ac:spMk id="2" creationId="{6DDA3B01-4692-47C3-B3B9-9C86A9606885}"/>
          </ac:spMkLst>
        </pc:spChg>
      </pc:sldChg>
      <pc:sldChg chg="modSp add">
        <pc:chgData name="Jordan Thayer" userId="2910a459-b930-4c41-a260-227abd1a5a1a" providerId="ADAL" clId="{B37C5689-2CB9-4032-8E85-B3BE963AFE2D}" dt="2020-08-09T19:59:18.939" v="3061" actId="20577"/>
        <pc:sldMkLst>
          <pc:docMk/>
          <pc:sldMk cId="1164444811" sldId="359"/>
        </pc:sldMkLst>
        <pc:spChg chg="mod">
          <ac:chgData name="Jordan Thayer" userId="2910a459-b930-4c41-a260-227abd1a5a1a" providerId="ADAL" clId="{B37C5689-2CB9-4032-8E85-B3BE963AFE2D}" dt="2020-08-09T19:59:18.939" v="3061" actId="20577"/>
          <ac:spMkLst>
            <pc:docMk/>
            <pc:sldMk cId="1164444811" sldId="359"/>
            <ac:spMk id="2" creationId="{DA120815-7473-4B3D-B3C0-34D6989946F7}"/>
          </ac:spMkLst>
        </pc:spChg>
      </pc:sldChg>
      <pc:sldChg chg="modSp add">
        <pc:chgData name="Jordan Thayer" userId="2910a459-b930-4c41-a260-227abd1a5a1a" providerId="ADAL" clId="{B37C5689-2CB9-4032-8E85-B3BE963AFE2D}" dt="2020-08-09T19:59:50.411" v="3114" actId="20577"/>
        <pc:sldMkLst>
          <pc:docMk/>
          <pc:sldMk cId="2416657780" sldId="360"/>
        </pc:sldMkLst>
        <pc:spChg chg="mod">
          <ac:chgData name="Jordan Thayer" userId="2910a459-b930-4c41-a260-227abd1a5a1a" providerId="ADAL" clId="{B37C5689-2CB9-4032-8E85-B3BE963AFE2D}" dt="2020-08-09T19:59:43.290" v="3086" actId="20577"/>
          <ac:spMkLst>
            <pc:docMk/>
            <pc:sldMk cId="2416657780" sldId="360"/>
            <ac:spMk id="2" creationId="{F8719D17-AE9D-4C52-9660-DCA0C1D6F423}"/>
          </ac:spMkLst>
        </pc:spChg>
        <pc:spChg chg="mod">
          <ac:chgData name="Jordan Thayer" userId="2910a459-b930-4c41-a260-227abd1a5a1a" providerId="ADAL" clId="{B37C5689-2CB9-4032-8E85-B3BE963AFE2D}" dt="2020-08-09T19:59:50.411" v="3114" actId="20577"/>
          <ac:spMkLst>
            <pc:docMk/>
            <pc:sldMk cId="2416657780" sldId="360"/>
            <ac:spMk id="3" creationId="{165EE842-3BB8-4DDD-B0D6-D6907A0D4085}"/>
          </ac:spMkLst>
        </pc:spChg>
      </pc:sldChg>
      <pc:sldChg chg="modSp add">
        <pc:chgData name="Jordan Thayer" userId="2910a459-b930-4c41-a260-227abd1a5a1a" providerId="ADAL" clId="{B37C5689-2CB9-4032-8E85-B3BE963AFE2D}" dt="2020-08-09T20:00:14.706" v="3140" actId="20577"/>
        <pc:sldMkLst>
          <pc:docMk/>
          <pc:sldMk cId="2073090122" sldId="361"/>
        </pc:sldMkLst>
        <pc:spChg chg="mod">
          <ac:chgData name="Jordan Thayer" userId="2910a459-b930-4c41-a260-227abd1a5a1a" providerId="ADAL" clId="{B37C5689-2CB9-4032-8E85-B3BE963AFE2D}" dt="2020-08-09T20:00:14.706" v="3140" actId="20577"/>
          <ac:spMkLst>
            <pc:docMk/>
            <pc:sldMk cId="2073090122" sldId="361"/>
            <ac:spMk id="2" creationId="{F7DD9558-6290-4CF8-A823-182738817BA1}"/>
          </ac:spMkLst>
        </pc:spChg>
      </pc:sldChg>
      <pc:sldChg chg="modSp add">
        <pc:chgData name="Jordan Thayer" userId="2910a459-b930-4c41-a260-227abd1a5a1a" providerId="ADAL" clId="{B37C5689-2CB9-4032-8E85-B3BE963AFE2D}" dt="2020-08-09T20:00:29.587" v="3165" actId="20577"/>
        <pc:sldMkLst>
          <pc:docMk/>
          <pc:sldMk cId="987702372" sldId="362"/>
        </pc:sldMkLst>
        <pc:spChg chg="mod">
          <ac:chgData name="Jordan Thayer" userId="2910a459-b930-4c41-a260-227abd1a5a1a" providerId="ADAL" clId="{B37C5689-2CB9-4032-8E85-B3BE963AFE2D}" dt="2020-08-09T20:00:29.587" v="3165" actId="20577"/>
          <ac:spMkLst>
            <pc:docMk/>
            <pc:sldMk cId="987702372" sldId="362"/>
            <ac:spMk id="2" creationId="{5D929E3B-E79D-4F49-80F1-BE674AF9305F}"/>
          </ac:spMkLst>
        </pc:spChg>
      </pc:sldChg>
      <pc:sldChg chg="modSp add">
        <pc:chgData name="Jordan Thayer" userId="2910a459-b930-4c41-a260-227abd1a5a1a" providerId="ADAL" clId="{B37C5689-2CB9-4032-8E85-B3BE963AFE2D}" dt="2020-08-09T20:01:25.369" v="3186" actId="20577"/>
        <pc:sldMkLst>
          <pc:docMk/>
          <pc:sldMk cId="2559194500" sldId="363"/>
        </pc:sldMkLst>
        <pc:spChg chg="mod">
          <ac:chgData name="Jordan Thayer" userId="2910a459-b930-4c41-a260-227abd1a5a1a" providerId="ADAL" clId="{B37C5689-2CB9-4032-8E85-B3BE963AFE2D}" dt="2020-08-09T20:01:25.369" v="3186" actId="20577"/>
          <ac:spMkLst>
            <pc:docMk/>
            <pc:sldMk cId="2559194500" sldId="363"/>
            <ac:spMk id="2" creationId="{3BEF13E3-F73B-4FD4-9126-162EACBCBE8D}"/>
          </ac:spMkLst>
        </pc:spChg>
      </pc:sldChg>
      <pc:sldChg chg="addCm modCm">
        <pc:chgData name="Jordan Thayer" userId="2910a459-b930-4c41-a260-227abd1a5a1a" providerId="ADAL" clId="{B37C5689-2CB9-4032-8E85-B3BE963AFE2D}" dt="2020-08-10T01:15:54.190" v="9140"/>
        <pc:sldMkLst>
          <pc:docMk/>
          <pc:sldMk cId="337231798" sldId="364"/>
        </pc:sldMkLst>
      </pc:sldChg>
      <pc:sldChg chg="modSp add">
        <pc:chgData name="Jordan Thayer" userId="2910a459-b930-4c41-a260-227abd1a5a1a" providerId="ADAL" clId="{B37C5689-2CB9-4032-8E85-B3BE963AFE2D}" dt="2020-08-09T20:01:37.099" v="3216" actId="20577"/>
        <pc:sldMkLst>
          <pc:docMk/>
          <pc:sldMk cId="1228567355" sldId="365"/>
        </pc:sldMkLst>
        <pc:spChg chg="mod">
          <ac:chgData name="Jordan Thayer" userId="2910a459-b930-4c41-a260-227abd1a5a1a" providerId="ADAL" clId="{B37C5689-2CB9-4032-8E85-B3BE963AFE2D}" dt="2020-08-09T20:01:37.099" v="3216" actId="20577"/>
          <ac:spMkLst>
            <pc:docMk/>
            <pc:sldMk cId="1228567355" sldId="365"/>
            <ac:spMk id="2" creationId="{16633488-4034-4993-9469-4B06E57EBC36}"/>
          </ac:spMkLst>
        </pc:spChg>
      </pc:sldChg>
      <pc:sldChg chg="add del">
        <pc:chgData name="Jordan Thayer" userId="2910a459-b930-4c41-a260-227abd1a5a1a" providerId="ADAL" clId="{B37C5689-2CB9-4032-8E85-B3BE963AFE2D}" dt="2020-08-10T02:54:50.178" v="10241" actId="2696"/>
        <pc:sldMkLst>
          <pc:docMk/>
          <pc:sldMk cId="1043206762" sldId="366"/>
        </pc:sldMkLst>
      </pc:sldChg>
      <pc:sldChg chg="modSp add">
        <pc:chgData name="Jordan Thayer" userId="2910a459-b930-4c41-a260-227abd1a5a1a" providerId="ADAL" clId="{B37C5689-2CB9-4032-8E85-B3BE963AFE2D}" dt="2020-08-09T20:02:13.410" v="3234" actId="20577"/>
        <pc:sldMkLst>
          <pc:docMk/>
          <pc:sldMk cId="2499151113" sldId="367"/>
        </pc:sldMkLst>
        <pc:spChg chg="mod">
          <ac:chgData name="Jordan Thayer" userId="2910a459-b930-4c41-a260-227abd1a5a1a" providerId="ADAL" clId="{B37C5689-2CB9-4032-8E85-B3BE963AFE2D}" dt="2020-08-09T20:02:13.410" v="3234" actId="20577"/>
          <ac:spMkLst>
            <pc:docMk/>
            <pc:sldMk cId="2499151113" sldId="367"/>
            <ac:spMk id="2" creationId="{EB9888F7-892D-439E-9F5B-D49F13B286DB}"/>
          </ac:spMkLst>
        </pc:spChg>
      </pc:sldChg>
      <pc:sldChg chg="modSp add">
        <pc:chgData name="Jordan Thayer" userId="2910a459-b930-4c41-a260-227abd1a5a1a" providerId="ADAL" clId="{B37C5689-2CB9-4032-8E85-B3BE963AFE2D}" dt="2020-08-09T20:02:35.258" v="3251" actId="20577"/>
        <pc:sldMkLst>
          <pc:docMk/>
          <pc:sldMk cId="3056143259" sldId="368"/>
        </pc:sldMkLst>
        <pc:spChg chg="mod">
          <ac:chgData name="Jordan Thayer" userId="2910a459-b930-4c41-a260-227abd1a5a1a" providerId="ADAL" clId="{B37C5689-2CB9-4032-8E85-B3BE963AFE2D}" dt="2020-08-09T20:02:35.258" v="3251" actId="20577"/>
          <ac:spMkLst>
            <pc:docMk/>
            <pc:sldMk cId="3056143259" sldId="368"/>
            <ac:spMk id="2" creationId="{4D32A793-5772-43A8-B555-8BCDA0173BA6}"/>
          </ac:spMkLst>
        </pc:spChg>
      </pc:sldChg>
      <pc:sldChg chg="modSp add addCm modCm modNotesTx">
        <pc:chgData name="Jordan Thayer" userId="2910a459-b930-4c41-a260-227abd1a5a1a" providerId="ADAL" clId="{B37C5689-2CB9-4032-8E85-B3BE963AFE2D}" dt="2020-08-10T18:02:26.596" v="14395" actId="20577"/>
        <pc:sldMkLst>
          <pc:docMk/>
          <pc:sldMk cId="2416130723" sldId="370"/>
        </pc:sldMkLst>
        <pc:spChg chg="mod">
          <ac:chgData name="Jordan Thayer" userId="2910a459-b930-4c41-a260-227abd1a5a1a" providerId="ADAL" clId="{B37C5689-2CB9-4032-8E85-B3BE963AFE2D}" dt="2020-08-09T20:02:56.538" v="3293" actId="20577"/>
          <ac:spMkLst>
            <pc:docMk/>
            <pc:sldMk cId="2416130723" sldId="370"/>
            <ac:spMk id="2" creationId="{C0A43885-89DB-4291-8256-45D570FF9D68}"/>
          </ac:spMkLst>
        </pc:spChg>
      </pc:sldChg>
      <pc:sldChg chg="modSp add">
        <pc:chgData name="Jordan Thayer" userId="2910a459-b930-4c41-a260-227abd1a5a1a" providerId="ADAL" clId="{B37C5689-2CB9-4032-8E85-B3BE963AFE2D}" dt="2020-08-09T20:06:01.442" v="3353" actId="20577"/>
        <pc:sldMkLst>
          <pc:docMk/>
          <pc:sldMk cId="567407854" sldId="372"/>
        </pc:sldMkLst>
        <pc:spChg chg="mod">
          <ac:chgData name="Jordan Thayer" userId="2910a459-b930-4c41-a260-227abd1a5a1a" providerId="ADAL" clId="{B37C5689-2CB9-4032-8E85-B3BE963AFE2D}" dt="2020-08-09T20:06:01.442" v="3353" actId="20577"/>
          <ac:spMkLst>
            <pc:docMk/>
            <pc:sldMk cId="567407854" sldId="372"/>
            <ac:spMk id="2" creationId="{0C5DE8EC-39D9-45A9-87D6-75983DEA0334}"/>
          </ac:spMkLst>
        </pc:spChg>
      </pc:sldChg>
      <pc:sldChg chg="modSp add">
        <pc:chgData name="Jordan Thayer" userId="2910a459-b930-4c41-a260-227abd1a5a1a" providerId="ADAL" clId="{B37C5689-2CB9-4032-8E85-B3BE963AFE2D}" dt="2020-08-09T20:06:12.162" v="3363" actId="20577"/>
        <pc:sldMkLst>
          <pc:docMk/>
          <pc:sldMk cId="3050220505" sldId="373"/>
        </pc:sldMkLst>
        <pc:spChg chg="mod">
          <ac:chgData name="Jordan Thayer" userId="2910a459-b930-4c41-a260-227abd1a5a1a" providerId="ADAL" clId="{B37C5689-2CB9-4032-8E85-B3BE963AFE2D}" dt="2020-08-09T20:06:12.162" v="3363" actId="20577"/>
          <ac:spMkLst>
            <pc:docMk/>
            <pc:sldMk cId="3050220505" sldId="373"/>
            <ac:spMk id="2" creationId="{A5026070-72F2-481A-9C67-FACEEB9CFC35}"/>
          </ac:spMkLst>
        </pc:spChg>
      </pc:sldChg>
      <pc:sldChg chg="modSp add">
        <pc:chgData name="Jordan Thayer" userId="2910a459-b930-4c41-a260-227abd1a5a1a" providerId="ADAL" clId="{B37C5689-2CB9-4032-8E85-B3BE963AFE2D}" dt="2020-08-09T20:06:50.083" v="3396" actId="20577"/>
        <pc:sldMkLst>
          <pc:docMk/>
          <pc:sldMk cId="3769711315" sldId="374"/>
        </pc:sldMkLst>
        <pc:spChg chg="mod">
          <ac:chgData name="Jordan Thayer" userId="2910a459-b930-4c41-a260-227abd1a5a1a" providerId="ADAL" clId="{B37C5689-2CB9-4032-8E85-B3BE963AFE2D}" dt="2020-08-09T20:06:50.083" v="3396" actId="20577"/>
          <ac:spMkLst>
            <pc:docMk/>
            <pc:sldMk cId="3769711315" sldId="374"/>
            <ac:spMk id="2" creationId="{8A2FDCF9-3F0C-45D8-BB73-A4BF07C111CF}"/>
          </ac:spMkLst>
        </pc:spChg>
      </pc:sldChg>
      <pc:sldChg chg="modSp add">
        <pc:chgData name="Jordan Thayer" userId="2910a459-b930-4c41-a260-227abd1a5a1a" providerId="ADAL" clId="{B37C5689-2CB9-4032-8E85-B3BE963AFE2D}" dt="2020-08-09T20:07:07.857" v="3442" actId="20577"/>
        <pc:sldMkLst>
          <pc:docMk/>
          <pc:sldMk cId="1403626285" sldId="375"/>
        </pc:sldMkLst>
        <pc:spChg chg="mod">
          <ac:chgData name="Jordan Thayer" userId="2910a459-b930-4c41-a260-227abd1a5a1a" providerId="ADAL" clId="{B37C5689-2CB9-4032-8E85-B3BE963AFE2D}" dt="2020-08-09T20:07:07.857" v="3442" actId="20577"/>
          <ac:spMkLst>
            <pc:docMk/>
            <pc:sldMk cId="1403626285" sldId="375"/>
            <ac:spMk id="2" creationId="{ED4E25D2-5931-4F53-BD10-C88E3A30E53C}"/>
          </ac:spMkLst>
        </pc:spChg>
      </pc:sldChg>
      <pc:sldChg chg="modSp add">
        <pc:chgData name="Jordan Thayer" userId="2910a459-b930-4c41-a260-227abd1a5a1a" providerId="ADAL" clId="{B37C5689-2CB9-4032-8E85-B3BE963AFE2D}" dt="2020-08-09T20:07:21.386" v="3458" actId="20577"/>
        <pc:sldMkLst>
          <pc:docMk/>
          <pc:sldMk cId="951640500" sldId="376"/>
        </pc:sldMkLst>
        <pc:spChg chg="mod">
          <ac:chgData name="Jordan Thayer" userId="2910a459-b930-4c41-a260-227abd1a5a1a" providerId="ADAL" clId="{B37C5689-2CB9-4032-8E85-B3BE963AFE2D}" dt="2020-08-09T20:07:21.386" v="3458" actId="20577"/>
          <ac:spMkLst>
            <pc:docMk/>
            <pc:sldMk cId="951640500" sldId="376"/>
            <ac:spMk id="2" creationId="{59693F59-4771-413A-B2EA-FA233EFF1BC0}"/>
          </ac:spMkLst>
        </pc:spChg>
      </pc:sldChg>
      <pc:sldChg chg="modSp add">
        <pc:chgData name="Jordan Thayer" userId="2910a459-b930-4c41-a260-227abd1a5a1a" providerId="ADAL" clId="{B37C5689-2CB9-4032-8E85-B3BE963AFE2D}" dt="2020-08-09T20:07:35.369" v="3487" actId="20577"/>
        <pc:sldMkLst>
          <pc:docMk/>
          <pc:sldMk cId="2515867965" sldId="377"/>
        </pc:sldMkLst>
        <pc:spChg chg="mod">
          <ac:chgData name="Jordan Thayer" userId="2910a459-b930-4c41-a260-227abd1a5a1a" providerId="ADAL" clId="{B37C5689-2CB9-4032-8E85-B3BE963AFE2D}" dt="2020-08-09T20:07:35.369" v="3487" actId="20577"/>
          <ac:spMkLst>
            <pc:docMk/>
            <pc:sldMk cId="2515867965" sldId="377"/>
            <ac:spMk id="2" creationId="{AAEFBFF1-FA77-4FEA-813B-14C209DAFD0E}"/>
          </ac:spMkLst>
        </pc:spChg>
      </pc:sldChg>
      <pc:sldChg chg="modSp add addCm modCm">
        <pc:chgData name="Jordan Thayer" userId="2910a459-b930-4c41-a260-227abd1a5a1a" providerId="ADAL" clId="{B37C5689-2CB9-4032-8E85-B3BE963AFE2D}" dt="2020-08-09T20:08:12.889" v="3503"/>
        <pc:sldMkLst>
          <pc:docMk/>
          <pc:sldMk cId="2443132336" sldId="378"/>
        </pc:sldMkLst>
        <pc:spChg chg="mod">
          <ac:chgData name="Jordan Thayer" userId="2910a459-b930-4c41-a260-227abd1a5a1a" providerId="ADAL" clId="{B37C5689-2CB9-4032-8E85-B3BE963AFE2D}" dt="2020-08-09T20:08:03.017" v="3501" actId="20577"/>
          <ac:spMkLst>
            <pc:docMk/>
            <pc:sldMk cId="2443132336" sldId="378"/>
            <ac:spMk id="2" creationId="{0D38F8CE-BA64-4D72-999F-2E3BE7F314AD}"/>
          </ac:spMkLst>
        </pc:spChg>
      </pc:sldChg>
      <pc:sldChg chg="modSp add">
        <pc:chgData name="Jordan Thayer" userId="2910a459-b930-4c41-a260-227abd1a5a1a" providerId="ADAL" clId="{B37C5689-2CB9-4032-8E85-B3BE963AFE2D}" dt="2020-08-09T20:08:23.977" v="3528" actId="20577"/>
        <pc:sldMkLst>
          <pc:docMk/>
          <pc:sldMk cId="226950101" sldId="379"/>
        </pc:sldMkLst>
        <pc:spChg chg="mod">
          <ac:chgData name="Jordan Thayer" userId="2910a459-b930-4c41-a260-227abd1a5a1a" providerId="ADAL" clId="{B37C5689-2CB9-4032-8E85-B3BE963AFE2D}" dt="2020-08-09T20:08:23.977" v="3528" actId="20577"/>
          <ac:spMkLst>
            <pc:docMk/>
            <pc:sldMk cId="226950101" sldId="379"/>
            <ac:spMk id="2" creationId="{DFCA08BA-7DD4-4D54-863B-EBE954138F68}"/>
          </ac:spMkLst>
        </pc:spChg>
      </pc:sldChg>
      <pc:sldChg chg="modSp add modNotesTx">
        <pc:chgData name="Jordan Thayer" userId="2910a459-b930-4c41-a260-227abd1a5a1a" providerId="ADAL" clId="{B37C5689-2CB9-4032-8E85-B3BE963AFE2D}" dt="2020-08-09T20:09:10.929" v="3671" actId="20577"/>
        <pc:sldMkLst>
          <pc:docMk/>
          <pc:sldMk cId="2537956876" sldId="380"/>
        </pc:sldMkLst>
        <pc:spChg chg="mod">
          <ac:chgData name="Jordan Thayer" userId="2910a459-b930-4c41-a260-227abd1a5a1a" providerId="ADAL" clId="{B37C5689-2CB9-4032-8E85-B3BE963AFE2D}" dt="2020-08-09T20:08:48.042" v="3587" actId="20577"/>
          <ac:spMkLst>
            <pc:docMk/>
            <pc:sldMk cId="2537956876" sldId="380"/>
            <ac:spMk id="2" creationId="{DBA1583E-3624-4442-BCCD-13F13EDC5D88}"/>
          </ac:spMkLst>
        </pc:spChg>
      </pc:sldChg>
      <pc:sldChg chg="modSp add">
        <pc:chgData name="Jordan Thayer" userId="2910a459-b930-4c41-a260-227abd1a5a1a" providerId="ADAL" clId="{B37C5689-2CB9-4032-8E85-B3BE963AFE2D}" dt="2020-08-09T20:09:20.033" v="3683" actId="20577"/>
        <pc:sldMkLst>
          <pc:docMk/>
          <pc:sldMk cId="598441080" sldId="381"/>
        </pc:sldMkLst>
        <pc:spChg chg="mod">
          <ac:chgData name="Jordan Thayer" userId="2910a459-b930-4c41-a260-227abd1a5a1a" providerId="ADAL" clId="{B37C5689-2CB9-4032-8E85-B3BE963AFE2D}" dt="2020-08-09T20:09:20.033" v="3683" actId="20577"/>
          <ac:spMkLst>
            <pc:docMk/>
            <pc:sldMk cId="598441080" sldId="381"/>
            <ac:spMk id="2" creationId="{7DCA542D-83EE-4EAA-99B9-BA847619F390}"/>
          </ac:spMkLst>
        </pc:spChg>
      </pc:sldChg>
      <pc:sldChg chg="addSp delSp modSp add">
        <pc:chgData name="Jordan Thayer" userId="2910a459-b930-4c41-a260-227abd1a5a1a" providerId="ADAL" clId="{B37C5689-2CB9-4032-8E85-B3BE963AFE2D}" dt="2020-08-09T20:46:21.508" v="3695" actId="1076"/>
        <pc:sldMkLst>
          <pc:docMk/>
          <pc:sldMk cId="1436122682" sldId="382"/>
        </pc:sldMkLst>
        <pc:spChg chg="add mod">
          <ac:chgData name="Jordan Thayer" userId="2910a459-b930-4c41-a260-227abd1a5a1a" providerId="ADAL" clId="{B37C5689-2CB9-4032-8E85-B3BE963AFE2D}" dt="2020-08-09T20:45:27.065" v="3690" actId="478"/>
          <ac:spMkLst>
            <pc:docMk/>
            <pc:sldMk cId="1436122682" sldId="382"/>
            <ac:spMk id="3" creationId="{6275D5CC-E9DE-4CED-99DB-F001FED65226}"/>
          </ac:spMkLst>
        </pc:spChg>
        <pc:picChg chg="del">
          <ac:chgData name="Jordan Thayer" userId="2910a459-b930-4c41-a260-227abd1a5a1a" providerId="ADAL" clId="{B37C5689-2CB9-4032-8E85-B3BE963AFE2D}" dt="2020-08-09T20:45:27.065" v="3690" actId="478"/>
          <ac:picMkLst>
            <pc:docMk/>
            <pc:sldMk cId="1436122682" sldId="382"/>
            <ac:picMk id="6" creationId="{89355E7E-FCDB-4794-B303-FEF8AE192362}"/>
          </ac:picMkLst>
        </pc:picChg>
        <pc:picChg chg="add mod">
          <ac:chgData name="Jordan Thayer" userId="2910a459-b930-4c41-a260-227abd1a5a1a" providerId="ADAL" clId="{B37C5689-2CB9-4032-8E85-B3BE963AFE2D}" dt="2020-08-09T20:46:21.508" v="3695" actId="1076"/>
          <ac:picMkLst>
            <pc:docMk/>
            <pc:sldMk cId="1436122682" sldId="382"/>
            <ac:picMk id="7" creationId="{1317ADE0-AB08-4C6C-A973-42665C9922A0}"/>
          </ac:picMkLst>
        </pc:picChg>
      </pc:sldChg>
      <pc:sldChg chg="addSp delSp modSp add modNotesTx">
        <pc:chgData name="Jordan Thayer" userId="2910a459-b930-4c41-a260-227abd1a5a1a" providerId="ADAL" clId="{B37C5689-2CB9-4032-8E85-B3BE963AFE2D}" dt="2020-08-09T23:46:06.278" v="4788" actId="20577"/>
        <pc:sldMkLst>
          <pc:docMk/>
          <pc:sldMk cId="2941369464" sldId="383"/>
        </pc:sldMkLst>
        <pc:spChg chg="del mod">
          <ac:chgData name="Jordan Thayer" userId="2910a459-b930-4c41-a260-227abd1a5a1a" providerId="ADAL" clId="{B37C5689-2CB9-4032-8E85-B3BE963AFE2D}" dt="2020-08-09T23:36:23.906" v="4243" actId="478"/>
          <ac:spMkLst>
            <pc:docMk/>
            <pc:sldMk cId="2941369464" sldId="383"/>
            <ac:spMk id="3" creationId="{6275D5CC-E9DE-4CED-99DB-F001FED65226}"/>
          </ac:spMkLst>
        </pc:spChg>
        <pc:picChg chg="add mod">
          <ac:chgData name="Jordan Thayer" userId="2910a459-b930-4c41-a260-227abd1a5a1a" providerId="ADAL" clId="{B37C5689-2CB9-4032-8E85-B3BE963AFE2D}" dt="2020-08-09T23:43:25.223" v="4362" actId="1076"/>
          <ac:picMkLst>
            <pc:docMk/>
            <pc:sldMk cId="2941369464" sldId="383"/>
            <ac:picMk id="6" creationId="{A9CAFA6A-C4F1-4844-A58A-44D6D65F05C1}"/>
          </ac:picMkLst>
        </pc:picChg>
        <pc:picChg chg="del">
          <ac:chgData name="Jordan Thayer" userId="2910a459-b930-4c41-a260-227abd1a5a1a" providerId="ADAL" clId="{B37C5689-2CB9-4032-8E85-B3BE963AFE2D}" dt="2020-08-09T20:47:19.346" v="3697" actId="478"/>
          <ac:picMkLst>
            <pc:docMk/>
            <pc:sldMk cId="2941369464" sldId="383"/>
            <ac:picMk id="7" creationId="{1317ADE0-AB08-4C6C-A973-42665C9922A0}"/>
          </ac:picMkLst>
        </pc:picChg>
        <pc:picChg chg="add mod">
          <ac:chgData name="Jordan Thayer" userId="2910a459-b930-4c41-a260-227abd1a5a1a" providerId="ADAL" clId="{B37C5689-2CB9-4032-8E85-B3BE963AFE2D}" dt="2020-08-09T23:43:30.864" v="4365" actId="1076"/>
          <ac:picMkLst>
            <pc:docMk/>
            <pc:sldMk cId="2941369464" sldId="383"/>
            <ac:picMk id="8" creationId="{BF1A6FC4-8845-4AD0-9F3E-3AA27AFE1AE7}"/>
          </ac:picMkLst>
        </pc:picChg>
        <pc:picChg chg="add mod">
          <ac:chgData name="Jordan Thayer" userId="2910a459-b930-4c41-a260-227abd1a5a1a" providerId="ADAL" clId="{B37C5689-2CB9-4032-8E85-B3BE963AFE2D}" dt="2020-08-09T23:43:28.060" v="4364" actId="1076"/>
          <ac:picMkLst>
            <pc:docMk/>
            <pc:sldMk cId="2941369464" sldId="383"/>
            <ac:picMk id="10" creationId="{6BF2B68A-582F-40D5-8CDC-88D343112424}"/>
          </ac:picMkLst>
        </pc:picChg>
      </pc:sldChg>
      <pc:sldChg chg="addSp delSp modSp add">
        <pc:chgData name="Jordan Thayer" userId="2910a459-b930-4c41-a260-227abd1a5a1a" providerId="ADAL" clId="{B37C5689-2CB9-4032-8E85-B3BE963AFE2D}" dt="2020-08-09T20:48:31.148" v="3724" actId="1076"/>
        <pc:sldMkLst>
          <pc:docMk/>
          <pc:sldMk cId="388611900" sldId="384"/>
        </pc:sldMkLst>
        <pc:spChg chg="del">
          <ac:chgData name="Jordan Thayer" userId="2910a459-b930-4c41-a260-227abd1a5a1a" providerId="ADAL" clId="{B37C5689-2CB9-4032-8E85-B3BE963AFE2D}" dt="2020-08-09T20:47:34.659" v="3713" actId="478"/>
          <ac:spMkLst>
            <pc:docMk/>
            <pc:sldMk cId="388611900" sldId="384"/>
            <ac:spMk id="3" creationId="{6275D5CC-E9DE-4CED-99DB-F001FED65226}"/>
          </ac:spMkLst>
        </pc:spChg>
        <pc:spChg chg="add del mod">
          <ac:chgData name="Jordan Thayer" userId="2910a459-b930-4c41-a260-227abd1a5a1a" providerId="ADAL" clId="{B37C5689-2CB9-4032-8E85-B3BE963AFE2D}" dt="2020-08-09T20:47:36.258" v="3714" actId="478"/>
          <ac:spMkLst>
            <pc:docMk/>
            <pc:sldMk cId="388611900" sldId="384"/>
            <ac:spMk id="6" creationId="{69960FBA-5672-4B94-A44D-7B7F443DDAEC}"/>
          </ac:spMkLst>
        </pc:spChg>
        <pc:picChg chg="add mod">
          <ac:chgData name="Jordan Thayer" userId="2910a459-b930-4c41-a260-227abd1a5a1a" providerId="ADAL" clId="{B37C5689-2CB9-4032-8E85-B3BE963AFE2D}" dt="2020-08-09T20:48:31.148" v="3724" actId="1076"/>
          <ac:picMkLst>
            <pc:docMk/>
            <pc:sldMk cId="388611900" sldId="384"/>
            <ac:picMk id="1026" creationId="{46B36F99-D269-4949-A17F-FC0B376D518F}"/>
          </ac:picMkLst>
        </pc:picChg>
      </pc:sldChg>
      <pc:sldChg chg="addSp delSp modSp add">
        <pc:chgData name="Jordan Thayer" userId="2910a459-b930-4c41-a260-227abd1a5a1a" providerId="ADAL" clId="{B37C5689-2CB9-4032-8E85-B3BE963AFE2D}" dt="2020-08-09T20:48:58.516" v="3729" actId="1076"/>
        <pc:sldMkLst>
          <pc:docMk/>
          <pc:sldMk cId="1716200079" sldId="385"/>
        </pc:sldMkLst>
        <pc:picChg chg="del mod">
          <ac:chgData name="Jordan Thayer" userId="2910a459-b930-4c41-a260-227abd1a5a1a" providerId="ADAL" clId="{B37C5689-2CB9-4032-8E85-B3BE963AFE2D}" dt="2020-08-09T20:48:48.857" v="3727" actId="478"/>
          <ac:picMkLst>
            <pc:docMk/>
            <pc:sldMk cId="1716200079" sldId="385"/>
            <ac:picMk id="1026" creationId="{46B36F99-D269-4949-A17F-FC0B376D518F}"/>
          </ac:picMkLst>
        </pc:picChg>
        <pc:picChg chg="add mod">
          <ac:chgData name="Jordan Thayer" userId="2910a459-b930-4c41-a260-227abd1a5a1a" providerId="ADAL" clId="{B37C5689-2CB9-4032-8E85-B3BE963AFE2D}" dt="2020-08-09T20:48:58.516" v="3729" actId="1076"/>
          <ac:picMkLst>
            <pc:docMk/>
            <pc:sldMk cId="1716200079" sldId="385"/>
            <ac:picMk id="2050" creationId="{D4159FA5-1C0F-4138-9681-443407CA51F6}"/>
          </ac:picMkLst>
        </pc:picChg>
      </pc:sldChg>
      <pc:sldChg chg="addSp delSp modSp add">
        <pc:chgData name="Jordan Thayer" userId="2910a459-b930-4c41-a260-227abd1a5a1a" providerId="ADAL" clId="{B37C5689-2CB9-4032-8E85-B3BE963AFE2D}" dt="2020-08-09T20:49:17.573" v="3734" actId="1076"/>
        <pc:sldMkLst>
          <pc:docMk/>
          <pc:sldMk cId="2367386595" sldId="386"/>
        </pc:sldMkLst>
        <pc:picChg chg="del mod">
          <ac:chgData name="Jordan Thayer" userId="2910a459-b930-4c41-a260-227abd1a5a1a" providerId="ADAL" clId="{B37C5689-2CB9-4032-8E85-B3BE963AFE2D}" dt="2020-08-09T20:49:13.938" v="3732" actId="478"/>
          <ac:picMkLst>
            <pc:docMk/>
            <pc:sldMk cId="2367386595" sldId="386"/>
            <ac:picMk id="2050" creationId="{D4159FA5-1C0F-4138-9681-443407CA51F6}"/>
          </ac:picMkLst>
        </pc:picChg>
        <pc:picChg chg="add mod">
          <ac:chgData name="Jordan Thayer" userId="2910a459-b930-4c41-a260-227abd1a5a1a" providerId="ADAL" clId="{B37C5689-2CB9-4032-8E85-B3BE963AFE2D}" dt="2020-08-09T20:49:17.573" v="3734" actId="1076"/>
          <ac:picMkLst>
            <pc:docMk/>
            <pc:sldMk cId="2367386595" sldId="386"/>
            <ac:picMk id="3074" creationId="{16EEE913-183B-4E03-AC4E-1F2D71DD5C60}"/>
          </ac:picMkLst>
        </pc:picChg>
      </pc:sldChg>
      <pc:sldChg chg="addSp delSp modSp add">
        <pc:chgData name="Jordan Thayer" userId="2910a459-b930-4c41-a260-227abd1a5a1a" providerId="ADAL" clId="{B37C5689-2CB9-4032-8E85-B3BE963AFE2D}" dt="2020-08-09T20:52:11.482" v="3741" actId="1076"/>
        <pc:sldMkLst>
          <pc:docMk/>
          <pc:sldMk cId="881342100" sldId="387"/>
        </pc:sldMkLst>
        <pc:picChg chg="add mod">
          <ac:chgData name="Jordan Thayer" userId="2910a459-b930-4c41-a260-227abd1a5a1a" providerId="ADAL" clId="{B37C5689-2CB9-4032-8E85-B3BE963AFE2D}" dt="2020-08-09T20:52:11.482" v="3741" actId="1076"/>
          <ac:picMkLst>
            <pc:docMk/>
            <pc:sldMk cId="881342100" sldId="387"/>
            <ac:picMk id="6" creationId="{34A6967F-E3C0-4C7B-BCE9-A078626F4297}"/>
          </ac:picMkLst>
        </pc:picChg>
        <pc:picChg chg="del mod">
          <ac:chgData name="Jordan Thayer" userId="2910a459-b930-4c41-a260-227abd1a5a1a" providerId="ADAL" clId="{B37C5689-2CB9-4032-8E85-B3BE963AFE2D}" dt="2020-08-09T20:50:38.682" v="3737" actId="478"/>
          <ac:picMkLst>
            <pc:docMk/>
            <pc:sldMk cId="881342100" sldId="387"/>
            <ac:picMk id="3074" creationId="{16EEE913-183B-4E03-AC4E-1F2D71DD5C60}"/>
          </ac:picMkLst>
        </pc:picChg>
        <pc:picChg chg="add del">
          <ac:chgData name="Jordan Thayer" userId="2910a459-b930-4c41-a260-227abd1a5a1a" providerId="ADAL" clId="{B37C5689-2CB9-4032-8E85-B3BE963AFE2D}" dt="2020-08-09T20:51:24.977" v="3739" actId="478"/>
          <ac:picMkLst>
            <pc:docMk/>
            <pc:sldMk cId="881342100" sldId="387"/>
            <ac:picMk id="4098" creationId="{665EE97D-BC46-41FD-BFBA-889E64AE70CD}"/>
          </ac:picMkLst>
        </pc:picChg>
      </pc:sldChg>
      <pc:sldChg chg="addSp delSp modSp add">
        <pc:chgData name="Jordan Thayer" userId="2910a459-b930-4c41-a260-227abd1a5a1a" providerId="ADAL" clId="{B37C5689-2CB9-4032-8E85-B3BE963AFE2D}" dt="2020-08-09T20:53:46.757" v="3746" actId="14100"/>
        <pc:sldMkLst>
          <pc:docMk/>
          <pc:sldMk cId="3318319066" sldId="388"/>
        </pc:sldMkLst>
        <pc:picChg chg="del">
          <ac:chgData name="Jordan Thayer" userId="2910a459-b930-4c41-a260-227abd1a5a1a" providerId="ADAL" clId="{B37C5689-2CB9-4032-8E85-B3BE963AFE2D}" dt="2020-08-09T20:53:42.481" v="3743" actId="478"/>
          <ac:picMkLst>
            <pc:docMk/>
            <pc:sldMk cId="3318319066" sldId="388"/>
            <ac:picMk id="6" creationId="{34A6967F-E3C0-4C7B-BCE9-A078626F4297}"/>
          </ac:picMkLst>
        </pc:picChg>
        <pc:picChg chg="add mod">
          <ac:chgData name="Jordan Thayer" userId="2910a459-b930-4c41-a260-227abd1a5a1a" providerId="ADAL" clId="{B37C5689-2CB9-4032-8E85-B3BE963AFE2D}" dt="2020-08-09T20:53:46.757" v="3746" actId="14100"/>
          <ac:picMkLst>
            <pc:docMk/>
            <pc:sldMk cId="3318319066" sldId="388"/>
            <ac:picMk id="7" creationId="{BB3C8F6E-497C-4628-AC4F-E1EC515B3B6F}"/>
          </ac:picMkLst>
        </pc:picChg>
      </pc:sldChg>
      <pc:sldChg chg="addSp delSp modSp add">
        <pc:chgData name="Jordan Thayer" userId="2910a459-b930-4c41-a260-227abd1a5a1a" providerId="ADAL" clId="{B37C5689-2CB9-4032-8E85-B3BE963AFE2D}" dt="2020-08-09T21:10:30.738" v="3847" actId="207"/>
        <pc:sldMkLst>
          <pc:docMk/>
          <pc:sldMk cId="3874864361" sldId="390"/>
        </pc:sldMkLst>
        <pc:spChg chg="mod">
          <ac:chgData name="Jordan Thayer" userId="2910a459-b930-4c41-a260-227abd1a5a1a" providerId="ADAL" clId="{B37C5689-2CB9-4032-8E85-B3BE963AFE2D}" dt="2020-08-09T21:01:59.879" v="3776" actId="20577"/>
          <ac:spMkLst>
            <pc:docMk/>
            <pc:sldMk cId="3874864361" sldId="390"/>
            <ac:spMk id="9" creationId="{A53EF343-B00F-2B4D-80B8-CA4BE36DCCDB}"/>
          </ac:spMkLst>
        </pc:spChg>
        <pc:spChg chg="mod">
          <ac:chgData name="Jordan Thayer" userId="2910a459-b930-4c41-a260-227abd1a5a1a" providerId="ADAL" clId="{B37C5689-2CB9-4032-8E85-B3BE963AFE2D}" dt="2020-08-09T21:05:43.586" v="3784"/>
          <ac:spMkLst>
            <pc:docMk/>
            <pc:sldMk cId="3874864361" sldId="390"/>
            <ac:spMk id="28" creationId="{275704F9-1F8C-F445-B8DC-117A986432EB}"/>
          </ac:spMkLst>
        </pc:spChg>
        <pc:grpChg chg="del mod">
          <ac:chgData name="Jordan Thayer" userId="2910a459-b930-4c41-a260-227abd1a5a1a" providerId="ADAL" clId="{B37C5689-2CB9-4032-8E85-B3BE963AFE2D}" dt="2020-08-09T21:06:09.279" v="3791" actId="478"/>
          <ac:grpSpMkLst>
            <pc:docMk/>
            <pc:sldMk cId="3874864361" sldId="390"/>
            <ac:grpSpMk id="32" creationId="{F85F7E99-AF7C-5847-80A5-4B5A8E0F83EA}"/>
          </ac:grpSpMkLst>
        </pc:grpChg>
        <pc:grpChg chg="del">
          <ac:chgData name="Jordan Thayer" userId="2910a459-b930-4c41-a260-227abd1a5a1a" providerId="ADAL" clId="{B37C5689-2CB9-4032-8E85-B3BE963AFE2D}" dt="2020-08-09T21:06:09.279" v="3791" actId="478"/>
          <ac:grpSpMkLst>
            <pc:docMk/>
            <pc:sldMk cId="3874864361" sldId="390"/>
            <ac:grpSpMk id="33" creationId="{0F03E73C-DB74-A945-BA3D-1EDC5D37862C}"/>
          </ac:grpSpMkLst>
        </pc:grpChg>
        <pc:grpChg chg="del">
          <ac:chgData name="Jordan Thayer" userId="2910a459-b930-4c41-a260-227abd1a5a1a" providerId="ADAL" clId="{B37C5689-2CB9-4032-8E85-B3BE963AFE2D}" dt="2020-08-09T21:06:09.279" v="3791" actId="478"/>
          <ac:grpSpMkLst>
            <pc:docMk/>
            <pc:sldMk cId="3874864361" sldId="390"/>
            <ac:grpSpMk id="34" creationId="{3F4ECBB5-6A98-B54B-B751-B0D4128B16DE}"/>
          </ac:grpSpMkLst>
        </pc:grpChg>
        <pc:grpChg chg="del">
          <ac:chgData name="Jordan Thayer" userId="2910a459-b930-4c41-a260-227abd1a5a1a" providerId="ADAL" clId="{B37C5689-2CB9-4032-8E85-B3BE963AFE2D}" dt="2020-08-09T21:06:09.279" v="3791" actId="478"/>
          <ac:grpSpMkLst>
            <pc:docMk/>
            <pc:sldMk cId="3874864361" sldId="390"/>
            <ac:grpSpMk id="35" creationId="{9C90FCBE-C592-C343-B7E0-73BB5D66E52B}"/>
          </ac:grpSpMkLst>
        </pc:grpChg>
        <pc:grpChg chg="del">
          <ac:chgData name="Jordan Thayer" userId="2910a459-b930-4c41-a260-227abd1a5a1a" providerId="ADAL" clId="{B37C5689-2CB9-4032-8E85-B3BE963AFE2D}" dt="2020-08-09T21:06:09.279" v="3791" actId="478"/>
          <ac:grpSpMkLst>
            <pc:docMk/>
            <pc:sldMk cId="3874864361" sldId="390"/>
            <ac:grpSpMk id="57" creationId="{06A95DB3-8F8F-FC49-AF5B-EB8339985311}"/>
          </ac:grpSpMkLst>
        </pc:grpChg>
        <pc:graphicFrameChg chg="add mod">
          <ac:chgData name="Jordan Thayer" userId="2910a459-b930-4c41-a260-227abd1a5a1a" providerId="ADAL" clId="{B37C5689-2CB9-4032-8E85-B3BE963AFE2D}" dt="2020-08-09T21:10:30.738" v="3847" actId="207"/>
          <ac:graphicFrameMkLst>
            <pc:docMk/>
            <pc:sldMk cId="3874864361" sldId="390"/>
            <ac:graphicFrameMk id="2" creationId="{3EBAF341-0731-4833-AFA0-3B732015D3EB}"/>
          </ac:graphicFrameMkLst>
        </pc:graphicFrameChg>
        <pc:picChg chg="del mod">
          <ac:chgData name="Jordan Thayer" userId="2910a459-b930-4c41-a260-227abd1a5a1a" providerId="ADAL" clId="{B37C5689-2CB9-4032-8E85-B3BE963AFE2D}" dt="2020-08-09T21:06:09.279" v="3791" actId="478"/>
          <ac:picMkLst>
            <pc:docMk/>
            <pc:sldMk cId="3874864361" sldId="390"/>
            <ac:picMk id="44" creationId="{885C9CB7-94C5-B545-85A1-83700D7ED513}"/>
          </ac:picMkLst>
        </pc:picChg>
        <pc:picChg chg="del">
          <ac:chgData name="Jordan Thayer" userId="2910a459-b930-4c41-a260-227abd1a5a1a" providerId="ADAL" clId="{B37C5689-2CB9-4032-8E85-B3BE963AFE2D}" dt="2020-08-09T21:06:09.279" v="3791" actId="478"/>
          <ac:picMkLst>
            <pc:docMk/>
            <pc:sldMk cId="3874864361" sldId="390"/>
            <ac:picMk id="46" creationId="{02F9F159-FA80-9F4F-9A46-DBEBEBC6BC68}"/>
          </ac:picMkLst>
        </pc:picChg>
        <pc:picChg chg="del">
          <ac:chgData name="Jordan Thayer" userId="2910a459-b930-4c41-a260-227abd1a5a1a" providerId="ADAL" clId="{B37C5689-2CB9-4032-8E85-B3BE963AFE2D}" dt="2020-08-09T21:06:09.279" v="3791" actId="478"/>
          <ac:picMkLst>
            <pc:docMk/>
            <pc:sldMk cId="3874864361" sldId="390"/>
            <ac:picMk id="48" creationId="{3ADF8870-1C4B-154F-8AD3-C07276FC865D}"/>
          </ac:picMkLst>
        </pc:picChg>
        <pc:cxnChg chg="del">
          <ac:chgData name="Jordan Thayer" userId="2910a459-b930-4c41-a260-227abd1a5a1a" providerId="ADAL" clId="{B37C5689-2CB9-4032-8E85-B3BE963AFE2D}" dt="2020-08-09T21:06:09.279" v="3791" actId="478"/>
          <ac:cxnSpMkLst>
            <pc:docMk/>
            <pc:sldMk cId="3874864361" sldId="390"/>
            <ac:cxnSpMk id="59" creationId="{9923CAD7-4AF5-B349-AA24-6AF5DCA0D670}"/>
          </ac:cxnSpMkLst>
        </pc:cxnChg>
      </pc:sldChg>
      <pc:sldChg chg="addSp delSp modSp add modNotesTx">
        <pc:chgData name="Jordan Thayer" userId="2910a459-b930-4c41-a260-227abd1a5a1a" providerId="ADAL" clId="{B37C5689-2CB9-4032-8E85-B3BE963AFE2D}" dt="2020-08-09T21:27:59.122" v="3993" actId="14100"/>
        <pc:sldMkLst>
          <pc:docMk/>
          <pc:sldMk cId="374849431" sldId="391"/>
        </pc:sldMkLst>
        <pc:spChg chg="mod">
          <ac:chgData name="Jordan Thayer" userId="2910a459-b930-4c41-a260-227abd1a5a1a" providerId="ADAL" clId="{B37C5689-2CB9-4032-8E85-B3BE963AFE2D}" dt="2020-08-09T21:11:18.645" v="3855" actId="20577"/>
          <ac:spMkLst>
            <pc:docMk/>
            <pc:sldMk cId="374849431" sldId="391"/>
            <ac:spMk id="5" creationId="{5913F451-0C0D-A341-9054-3EE66A956335}"/>
          </ac:spMkLst>
        </pc:spChg>
        <pc:spChg chg="add mod">
          <ac:chgData name="Jordan Thayer" userId="2910a459-b930-4c41-a260-227abd1a5a1a" providerId="ADAL" clId="{B37C5689-2CB9-4032-8E85-B3BE963AFE2D}" dt="2020-08-09T21:27:59.122" v="3993" actId="14100"/>
          <ac:spMkLst>
            <pc:docMk/>
            <pc:sldMk cId="374849431" sldId="391"/>
            <ac:spMk id="10" creationId="{ABC5626E-B778-4F04-BAB4-9AC4724E8796}"/>
          </ac:spMkLst>
        </pc:spChg>
        <pc:picChg chg="add del mod">
          <ac:chgData name="Jordan Thayer" userId="2910a459-b930-4c41-a260-227abd1a5a1a" providerId="ADAL" clId="{B37C5689-2CB9-4032-8E85-B3BE963AFE2D}" dt="2020-08-09T21:19:12.092" v="3868" actId="478"/>
          <ac:picMkLst>
            <pc:docMk/>
            <pc:sldMk cId="374849431" sldId="391"/>
            <ac:picMk id="3" creationId="{413D493A-9EB3-4967-9D2B-696E145D3764}"/>
          </ac:picMkLst>
        </pc:picChg>
        <pc:picChg chg="del">
          <ac:chgData name="Jordan Thayer" userId="2910a459-b930-4c41-a260-227abd1a5a1a" providerId="ADAL" clId="{B37C5689-2CB9-4032-8E85-B3BE963AFE2D}" dt="2020-08-09T21:11:21.325" v="3856" actId="478"/>
          <ac:picMkLst>
            <pc:docMk/>
            <pc:sldMk cId="374849431" sldId="391"/>
            <ac:picMk id="6" creationId="{34A6967F-E3C0-4C7B-BCE9-A078626F4297}"/>
          </ac:picMkLst>
        </pc:picChg>
        <pc:picChg chg="add del mod">
          <ac:chgData name="Jordan Thayer" userId="2910a459-b930-4c41-a260-227abd1a5a1a" providerId="ADAL" clId="{B37C5689-2CB9-4032-8E85-B3BE963AFE2D}" dt="2020-08-09T21:19:50.787" v="3877" actId="478"/>
          <ac:picMkLst>
            <pc:docMk/>
            <pc:sldMk cId="374849431" sldId="391"/>
            <ac:picMk id="7" creationId="{4D6C48FF-E4CE-4278-8653-36D95213AC65}"/>
          </ac:picMkLst>
        </pc:picChg>
        <pc:picChg chg="add mod">
          <ac:chgData name="Jordan Thayer" userId="2910a459-b930-4c41-a260-227abd1a5a1a" providerId="ADAL" clId="{B37C5689-2CB9-4032-8E85-B3BE963AFE2D}" dt="2020-08-09T21:23:32.866" v="3883" actId="1076"/>
          <ac:picMkLst>
            <pc:docMk/>
            <pc:sldMk cId="374849431" sldId="391"/>
            <ac:picMk id="9" creationId="{4A284C24-4A7F-4D4D-8EBF-01B8F5C8CE31}"/>
          </ac:picMkLst>
        </pc:picChg>
      </pc:sldChg>
      <pc:sldChg chg="addSp delSp modSp add del">
        <pc:chgData name="Jordan Thayer" userId="2910a459-b930-4c41-a260-227abd1a5a1a" providerId="ADAL" clId="{B37C5689-2CB9-4032-8E85-B3BE963AFE2D}" dt="2020-08-09T21:27:16.360" v="3979" actId="2696"/>
        <pc:sldMkLst>
          <pc:docMk/>
          <pc:sldMk cId="1149510995" sldId="392"/>
        </pc:sldMkLst>
        <pc:picChg chg="add mod">
          <ac:chgData name="Jordan Thayer" userId="2910a459-b930-4c41-a260-227abd1a5a1a" providerId="ADAL" clId="{B37C5689-2CB9-4032-8E85-B3BE963AFE2D}" dt="2020-08-09T21:27:10.653" v="3978" actId="1076"/>
          <ac:picMkLst>
            <pc:docMk/>
            <pc:sldMk cId="1149510995" sldId="392"/>
            <ac:picMk id="3" creationId="{14255F92-F512-4589-9F79-65971C49AA41}"/>
          </ac:picMkLst>
        </pc:picChg>
        <pc:picChg chg="del mod">
          <ac:chgData name="Jordan Thayer" userId="2910a459-b930-4c41-a260-227abd1a5a1a" providerId="ADAL" clId="{B37C5689-2CB9-4032-8E85-B3BE963AFE2D}" dt="2020-08-09T21:26:47.531" v="3970" actId="478"/>
          <ac:picMkLst>
            <pc:docMk/>
            <pc:sldMk cId="1149510995" sldId="392"/>
            <ac:picMk id="9" creationId="{4A284C24-4A7F-4D4D-8EBF-01B8F5C8CE31}"/>
          </ac:picMkLst>
        </pc:picChg>
      </pc:sldChg>
      <pc:sldChg chg="modNotesTx">
        <pc:chgData name="Jordan Thayer" userId="2910a459-b930-4c41-a260-227abd1a5a1a" providerId="ADAL" clId="{B37C5689-2CB9-4032-8E85-B3BE963AFE2D}" dt="2020-08-10T01:07:20.911" v="7512" actId="20577"/>
        <pc:sldMkLst>
          <pc:docMk/>
          <pc:sldMk cId="992144806" sldId="394"/>
        </pc:sldMkLst>
      </pc:sldChg>
      <pc:sldChg chg="add">
        <pc:chgData name="Jordan Thayer" userId="2910a459-b930-4c41-a260-227abd1a5a1a" providerId="ADAL" clId="{B37C5689-2CB9-4032-8E85-B3BE963AFE2D}" dt="2020-08-09T21:27:18.905" v="3980"/>
        <pc:sldMkLst>
          <pc:docMk/>
          <pc:sldMk cId="2107388918" sldId="394"/>
        </pc:sldMkLst>
      </pc:sldChg>
      <pc:sldChg chg="addSp delSp modSp modNotesTx">
        <pc:chgData name="Jordan Thayer" userId="2910a459-b930-4c41-a260-227abd1a5a1a" providerId="ADAL" clId="{B37C5689-2CB9-4032-8E85-B3BE963AFE2D}" dt="2020-08-10T00:45:41.211" v="6859" actId="20577"/>
        <pc:sldMkLst>
          <pc:docMk/>
          <pc:sldMk cId="2107388918" sldId="395"/>
        </pc:sldMkLst>
        <pc:spChg chg="add mod">
          <ac:chgData name="Jordan Thayer" userId="2910a459-b930-4c41-a260-227abd1a5a1a" providerId="ADAL" clId="{B37C5689-2CB9-4032-8E85-B3BE963AFE2D}" dt="2020-08-09T21:28:17.250" v="4016" actId="20577"/>
          <ac:spMkLst>
            <pc:docMk/>
            <pc:sldMk cId="2107388918" sldId="395"/>
            <ac:spMk id="6" creationId="{2E48E147-2A56-4456-A721-5861A55634FD}"/>
          </ac:spMkLst>
        </pc:spChg>
        <pc:spChg chg="del">
          <ac:chgData name="Jordan Thayer" userId="2910a459-b930-4c41-a260-227abd1a5a1a" providerId="ADAL" clId="{B37C5689-2CB9-4032-8E85-B3BE963AFE2D}" dt="2020-08-09T21:28:07.314" v="3994" actId="478"/>
          <ac:spMkLst>
            <pc:docMk/>
            <pc:sldMk cId="2107388918" sldId="395"/>
            <ac:spMk id="10" creationId="{ABC5626E-B778-4F04-BAB4-9AC4724E8796}"/>
          </ac:spMkLst>
        </pc:spChg>
        <pc:picChg chg="mod">
          <ac:chgData name="Jordan Thayer" userId="2910a459-b930-4c41-a260-227abd1a5a1a" providerId="ADAL" clId="{B37C5689-2CB9-4032-8E85-B3BE963AFE2D}" dt="2020-08-09T21:27:32.007" v="3982" actId="14826"/>
          <ac:picMkLst>
            <pc:docMk/>
            <pc:sldMk cId="2107388918" sldId="395"/>
            <ac:picMk id="9" creationId="{4A284C24-4A7F-4D4D-8EBF-01B8F5C8CE31}"/>
          </ac:picMkLst>
        </pc:picChg>
      </pc:sldChg>
      <pc:sldChg chg="addSp delSp modSp add setBg modNotesTx">
        <pc:chgData name="Jordan Thayer" userId="2910a459-b930-4c41-a260-227abd1a5a1a" providerId="ADAL" clId="{B37C5689-2CB9-4032-8E85-B3BE963AFE2D}" dt="2020-08-10T12:51:08.110" v="12323" actId="20577"/>
        <pc:sldMkLst>
          <pc:docMk/>
          <pc:sldMk cId="2423559804" sldId="397"/>
        </pc:sldMkLst>
        <pc:spChg chg="del mod">
          <ac:chgData name="Jordan Thayer" userId="2910a459-b930-4c41-a260-227abd1a5a1a" providerId="ADAL" clId="{B37C5689-2CB9-4032-8E85-B3BE963AFE2D}" dt="2020-08-09T21:31:01.339" v="4024" actId="478"/>
          <ac:spMkLst>
            <pc:docMk/>
            <pc:sldMk cId="2423559804" sldId="397"/>
            <ac:spMk id="6" creationId="{2E48E147-2A56-4456-A721-5861A55634FD}"/>
          </ac:spMkLst>
        </pc:spChg>
        <pc:spChg chg="add mod">
          <ac:chgData name="Jordan Thayer" userId="2910a459-b930-4c41-a260-227abd1a5a1a" providerId="ADAL" clId="{B37C5689-2CB9-4032-8E85-B3BE963AFE2D}" dt="2020-08-10T00:30:31.056" v="5941" actId="14100"/>
          <ac:spMkLst>
            <pc:docMk/>
            <pc:sldMk cId="2423559804" sldId="397"/>
            <ac:spMk id="12" creationId="{0BCB473D-2963-44F7-9B6C-8393AE82E7DE}"/>
          </ac:spMkLst>
        </pc:spChg>
        <pc:spChg chg="add mod">
          <ac:chgData name="Jordan Thayer" userId="2910a459-b930-4c41-a260-227abd1a5a1a" providerId="ADAL" clId="{B37C5689-2CB9-4032-8E85-B3BE963AFE2D}" dt="2020-08-10T00:30:25.187" v="5940" actId="20577"/>
          <ac:spMkLst>
            <pc:docMk/>
            <pc:sldMk cId="2423559804" sldId="397"/>
            <ac:spMk id="13" creationId="{ACA7B685-CC04-4845-B198-644742DBE3E6}"/>
          </ac:spMkLst>
        </pc:spChg>
        <pc:picChg chg="add del mod">
          <ac:chgData name="Jordan Thayer" userId="2910a459-b930-4c41-a260-227abd1a5a1a" providerId="ADAL" clId="{B37C5689-2CB9-4032-8E85-B3BE963AFE2D}" dt="2020-08-09T23:49:37.317" v="4789" actId="478"/>
          <ac:picMkLst>
            <pc:docMk/>
            <pc:sldMk cId="2423559804" sldId="397"/>
            <ac:picMk id="3" creationId="{C39EE0B1-83C9-4EB1-A2AD-B23FCAF941B7}"/>
          </ac:picMkLst>
        </pc:picChg>
        <pc:picChg chg="add mod">
          <ac:chgData name="Jordan Thayer" userId="2910a459-b930-4c41-a260-227abd1a5a1a" providerId="ADAL" clId="{B37C5689-2CB9-4032-8E85-B3BE963AFE2D}" dt="2020-08-10T00:28:54.777" v="5916" actId="14100"/>
          <ac:picMkLst>
            <pc:docMk/>
            <pc:sldMk cId="2423559804" sldId="397"/>
            <ac:picMk id="8" creationId="{291D8B2D-A0B1-48D3-AEC7-DF0241D38E92}"/>
          </ac:picMkLst>
        </pc:picChg>
        <pc:picChg chg="del">
          <ac:chgData name="Jordan Thayer" userId="2910a459-b930-4c41-a260-227abd1a5a1a" providerId="ADAL" clId="{B37C5689-2CB9-4032-8E85-B3BE963AFE2D}" dt="2020-08-09T21:32:46.746" v="4025" actId="478"/>
          <ac:picMkLst>
            <pc:docMk/>
            <pc:sldMk cId="2423559804" sldId="397"/>
            <ac:picMk id="9" creationId="{4A284C24-4A7F-4D4D-8EBF-01B8F5C8CE31}"/>
          </ac:picMkLst>
        </pc:picChg>
        <pc:picChg chg="add del mod">
          <ac:chgData name="Jordan Thayer" userId="2910a459-b930-4c41-a260-227abd1a5a1a" providerId="ADAL" clId="{B37C5689-2CB9-4032-8E85-B3BE963AFE2D}" dt="2020-08-10T00:25:58.223" v="5908" actId="478"/>
          <ac:picMkLst>
            <pc:docMk/>
            <pc:sldMk cId="2423559804" sldId="397"/>
            <ac:picMk id="11" creationId="{7D32993F-0B86-4649-99E8-BF59842BBDC5}"/>
          </ac:picMkLst>
        </pc:picChg>
        <pc:picChg chg="add mod ord">
          <ac:chgData name="Jordan Thayer" userId="2910a459-b930-4c41-a260-227abd1a5a1a" providerId="ADAL" clId="{B37C5689-2CB9-4032-8E85-B3BE963AFE2D}" dt="2020-08-10T00:26:03.543" v="5909" actId="1076"/>
          <ac:picMkLst>
            <pc:docMk/>
            <pc:sldMk cId="2423559804" sldId="397"/>
            <ac:picMk id="14" creationId="{C6EAC8EC-D9C6-46AA-B579-B04FEAFE9167}"/>
          </ac:picMkLst>
        </pc:picChg>
      </pc:sldChg>
      <pc:sldChg chg="addSp delSp modSp add modAnim modNotesTx">
        <pc:chgData name="Jordan Thayer" userId="2910a459-b930-4c41-a260-227abd1a5a1a" providerId="ADAL" clId="{B37C5689-2CB9-4032-8E85-B3BE963AFE2D}" dt="2020-08-10T00:55:11.354" v="6947" actId="20577"/>
        <pc:sldMkLst>
          <pc:docMk/>
          <pc:sldMk cId="3962815799" sldId="398"/>
        </pc:sldMkLst>
        <pc:spChg chg="add mod">
          <ac:chgData name="Jordan Thayer" userId="2910a459-b930-4c41-a260-227abd1a5a1a" providerId="ADAL" clId="{B37C5689-2CB9-4032-8E85-B3BE963AFE2D}" dt="2020-08-10T00:20:43.199" v="5883" actId="1076"/>
          <ac:spMkLst>
            <pc:docMk/>
            <pc:sldMk cId="3962815799" sldId="398"/>
            <ac:spMk id="9" creationId="{C675875B-C32D-4302-916D-0C3281244365}"/>
          </ac:spMkLst>
        </pc:spChg>
        <pc:spChg chg="add mod">
          <ac:chgData name="Jordan Thayer" userId="2910a459-b930-4c41-a260-227abd1a5a1a" providerId="ADAL" clId="{B37C5689-2CB9-4032-8E85-B3BE963AFE2D}" dt="2020-08-10T00:20:51.209" v="5884" actId="1076"/>
          <ac:spMkLst>
            <pc:docMk/>
            <pc:sldMk cId="3962815799" sldId="398"/>
            <ac:spMk id="10" creationId="{5DCDB9BB-A022-4DCA-B8A7-B18DD35F678C}"/>
          </ac:spMkLst>
        </pc:spChg>
        <pc:spChg chg="del">
          <ac:chgData name="Jordan Thayer" userId="2910a459-b930-4c41-a260-227abd1a5a1a" providerId="ADAL" clId="{B37C5689-2CB9-4032-8E85-B3BE963AFE2D}" dt="2020-08-10T00:08:06.411" v="5143" actId="478"/>
          <ac:spMkLst>
            <pc:docMk/>
            <pc:sldMk cId="3962815799" sldId="398"/>
            <ac:spMk id="12" creationId="{0BCB473D-2963-44F7-9B6C-8393AE82E7DE}"/>
          </ac:spMkLst>
        </pc:spChg>
        <pc:spChg chg="del">
          <ac:chgData name="Jordan Thayer" userId="2910a459-b930-4c41-a260-227abd1a5a1a" providerId="ADAL" clId="{B37C5689-2CB9-4032-8E85-B3BE963AFE2D}" dt="2020-08-10T00:08:07.831" v="5144" actId="478"/>
          <ac:spMkLst>
            <pc:docMk/>
            <pc:sldMk cId="3962815799" sldId="398"/>
            <ac:spMk id="13" creationId="{ACA7B685-CC04-4845-B198-644742DBE3E6}"/>
          </ac:spMkLst>
        </pc:spChg>
        <pc:spChg chg="add mod">
          <ac:chgData name="Jordan Thayer" userId="2910a459-b930-4c41-a260-227abd1a5a1a" providerId="ADAL" clId="{B37C5689-2CB9-4032-8E85-B3BE963AFE2D}" dt="2020-08-10T00:17:38.330" v="5706" actId="404"/>
          <ac:spMkLst>
            <pc:docMk/>
            <pc:sldMk cId="3962815799" sldId="398"/>
            <ac:spMk id="14" creationId="{FB43E96F-C887-4F31-B16D-F339A740AA21}"/>
          </ac:spMkLst>
        </pc:spChg>
        <pc:spChg chg="add mod">
          <ac:chgData name="Jordan Thayer" userId="2910a459-b930-4c41-a260-227abd1a5a1a" providerId="ADAL" clId="{B37C5689-2CB9-4032-8E85-B3BE963AFE2D}" dt="2020-08-10T00:20:51.209" v="5884" actId="1076"/>
          <ac:spMkLst>
            <pc:docMk/>
            <pc:sldMk cId="3962815799" sldId="398"/>
            <ac:spMk id="15" creationId="{C134F9CE-2590-4949-AC40-92A0CFBFB7E2}"/>
          </ac:spMkLst>
        </pc:spChg>
        <pc:spChg chg="add mod">
          <ac:chgData name="Jordan Thayer" userId="2910a459-b930-4c41-a260-227abd1a5a1a" providerId="ADAL" clId="{B37C5689-2CB9-4032-8E85-B3BE963AFE2D}" dt="2020-08-10T00:20:51.209" v="5884" actId="1076"/>
          <ac:spMkLst>
            <pc:docMk/>
            <pc:sldMk cId="3962815799" sldId="398"/>
            <ac:spMk id="16" creationId="{6BA6184C-5CC8-4BDB-8788-AAE3E5279C91}"/>
          </ac:spMkLst>
        </pc:spChg>
        <pc:spChg chg="add mod">
          <ac:chgData name="Jordan Thayer" userId="2910a459-b930-4c41-a260-227abd1a5a1a" providerId="ADAL" clId="{B37C5689-2CB9-4032-8E85-B3BE963AFE2D}" dt="2020-08-10T00:20:51.209" v="5884" actId="1076"/>
          <ac:spMkLst>
            <pc:docMk/>
            <pc:sldMk cId="3962815799" sldId="398"/>
            <ac:spMk id="17" creationId="{ECA95C34-E75E-4484-B28D-2CD79DC62BA3}"/>
          </ac:spMkLst>
        </pc:spChg>
        <pc:spChg chg="add mod">
          <ac:chgData name="Jordan Thayer" userId="2910a459-b930-4c41-a260-227abd1a5a1a" providerId="ADAL" clId="{B37C5689-2CB9-4032-8E85-B3BE963AFE2D}" dt="2020-08-10T00:20:51.209" v="5884" actId="1076"/>
          <ac:spMkLst>
            <pc:docMk/>
            <pc:sldMk cId="3962815799" sldId="398"/>
            <ac:spMk id="18" creationId="{64439682-548C-42EA-BC03-4888BA0DD09C}"/>
          </ac:spMkLst>
        </pc:spChg>
        <pc:spChg chg="add mod">
          <ac:chgData name="Jordan Thayer" userId="2910a459-b930-4c41-a260-227abd1a5a1a" providerId="ADAL" clId="{B37C5689-2CB9-4032-8E85-B3BE963AFE2D}" dt="2020-08-10T00:20:51.209" v="5884" actId="1076"/>
          <ac:spMkLst>
            <pc:docMk/>
            <pc:sldMk cId="3962815799" sldId="398"/>
            <ac:spMk id="19" creationId="{488B0CB8-D702-4E39-84AF-1B916A00F7C7}"/>
          </ac:spMkLst>
        </pc:spChg>
        <pc:picChg chg="add del mod">
          <ac:chgData name="Jordan Thayer" userId="2910a459-b930-4c41-a260-227abd1a5a1a" providerId="ADAL" clId="{B37C5689-2CB9-4032-8E85-B3BE963AFE2D}" dt="2020-08-10T00:15:31.008" v="5646" actId="478"/>
          <ac:picMkLst>
            <pc:docMk/>
            <pc:sldMk cId="3962815799" sldId="398"/>
            <ac:picMk id="3" creationId="{EC55F49E-3C15-45FD-A3A1-0ADB04182A17}"/>
          </ac:picMkLst>
        </pc:picChg>
        <pc:picChg chg="add mod">
          <ac:chgData name="Jordan Thayer" userId="2910a459-b930-4c41-a260-227abd1a5a1a" providerId="ADAL" clId="{B37C5689-2CB9-4032-8E85-B3BE963AFE2D}" dt="2020-08-10T00:17:15.197" v="5667" actId="14100"/>
          <ac:picMkLst>
            <pc:docMk/>
            <pc:sldMk cId="3962815799" sldId="398"/>
            <ac:picMk id="7" creationId="{E9217638-8734-4E0E-8D4A-B0123D558CA9}"/>
          </ac:picMkLst>
        </pc:picChg>
        <pc:picChg chg="del">
          <ac:chgData name="Jordan Thayer" userId="2910a459-b930-4c41-a260-227abd1a5a1a" providerId="ADAL" clId="{B37C5689-2CB9-4032-8E85-B3BE963AFE2D}" dt="2020-08-10T00:08:09.718" v="5146" actId="478"/>
          <ac:picMkLst>
            <pc:docMk/>
            <pc:sldMk cId="3962815799" sldId="398"/>
            <ac:picMk id="8" creationId="{291D8B2D-A0B1-48D3-AEC7-DF0241D38E92}"/>
          </ac:picMkLst>
        </pc:picChg>
        <pc:picChg chg="del">
          <ac:chgData name="Jordan Thayer" userId="2910a459-b930-4c41-a260-227abd1a5a1a" providerId="ADAL" clId="{B37C5689-2CB9-4032-8E85-B3BE963AFE2D}" dt="2020-08-10T00:08:08.622" v="5145" actId="478"/>
          <ac:picMkLst>
            <pc:docMk/>
            <pc:sldMk cId="3962815799" sldId="398"/>
            <ac:picMk id="11" creationId="{7D32993F-0B86-4649-99E8-BF59842BBDC5}"/>
          </ac:picMkLst>
        </pc:picChg>
      </pc:sldChg>
      <pc:sldChg chg="addSp delSp modSp add setBg modAnim modNotesTx">
        <pc:chgData name="Jordan Thayer" userId="2910a459-b930-4c41-a260-227abd1a5a1a" providerId="ADAL" clId="{B37C5689-2CB9-4032-8E85-B3BE963AFE2D}" dt="2020-08-10T01:01:36.007" v="7185"/>
        <pc:sldMkLst>
          <pc:docMk/>
          <pc:sldMk cId="809039033" sldId="399"/>
        </pc:sldMkLst>
        <pc:spChg chg="add del">
          <ac:chgData name="Jordan Thayer" userId="2910a459-b930-4c41-a260-227abd1a5a1a" providerId="ADAL" clId="{B37C5689-2CB9-4032-8E85-B3BE963AFE2D}" dt="2020-08-10T00:56:26.492" v="6952"/>
          <ac:spMkLst>
            <pc:docMk/>
            <pc:sldMk cId="809039033" sldId="399"/>
            <ac:spMk id="2" creationId="{E9D21A1C-5EF4-40FD-9EDF-E759A60F04C8}"/>
          </ac:spMkLst>
        </pc:spChg>
        <pc:spChg chg="add mod">
          <ac:chgData name="Jordan Thayer" userId="2910a459-b930-4c41-a260-227abd1a5a1a" providerId="ADAL" clId="{B37C5689-2CB9-4032-8E85-B3BE963AFE2D}" dt="2020-08-10T00:57:29.805" v="6999" actId="14100"/>
          <ac:spMkLst>
            <pc:docMk/>
            <pc:sldMk cId="809039033" sldId="399"/>
            <ac:spMk id="7" creationId="{8C3BBFE9-9E0B-499A-81ED-3B46D260B179}"/>
          </ac:spMkLst>
        </pc:spChg>
        <pc:spChg chg="add mod">
          <ac:chgData name="Jordan Thayer" userId="2910a459-b930-4c41-a260-227abd1a5a1a" providerId="ADAL" clId="{B37C5689-2CB9-4032-8E85-B3BE963AFE2D}" dt="2020-08-10T01:01:01.608" v="7175" actId="120"/>
          <ac:spMkLst>
            <pc:docMk/>
            <pc:sldMk cId="809039033" sldId="399"/>
            <ac:spMk id="9" creationId="{EFB8F39F-C833-461A-A118-609EB8E5A008}"/>
          </ac:spMkLst>
        </pc:spChg>
        <pc:spChg chg="add del">
          <ac:chgData name="Jordan Thayer" userId="2910a459-b930-4c41-a260-227abd1a5a1a" providerId="ADAL" clId="{B37C5689-2CB9-4032-8E85-B3BE963AFE2D}" dt="2020-08-10T00:56:19.577" v="6948" actId="478"/>
          <ac:spMkLst>
            <pc:docMk/>
            <pc:sldMk cId="809039033" sldId="399"/>
            <ac:spMk id="12" creationId="{0BCB473D-2963-44F7-9B6C-8393AE82E7DE}"/>
          </ac:spMkLst>
        </pc:spChg>
        <pc:spChg chg="del">
          <ac:chgData name="Jordan Thayer" userId="2910a459-b930-4c41-a260-227abd1a5a1a" providerId="ADAL" clId="{B37C5689-2CB9-4032-8E85-B3BE963AFE2D}" dt="2020-08-10T00:56:21.313" v="6949" actId="478"/>
          <ac:spMkLst>
            <pc:docMk/>
            <pc:sldMk cId="809039033" sldId="399"/>
            <ac:spMk id="13" creationId="{ACA7B685-CC04-4845-B198-644742DBE3E6}"/>
          </ac:spMkLst>
        </pc:spChg>
        <pc:spChg chg="add mod">
          <ac:chgData name="Jordan Thayer" userId="2910a459-b930-4c41-a260-227abd1a5a1a" providerId="ADAL" clId="{B37C5689-2CB9-4032-8E85-B3BE963AFE2D}" dt="2020-08-10T01:01:04.140" v="7176" actId="120"/>
          <ac:spMkLst>
            <pc:docMk/>
            <pc:sldMk cId="809039033" sldId="399"/>
            <ac:spMk id="14" creationId="{A230824E-97ED-42EE-9A05-57AF260FCEAC}"/>
          </ac:spMkLst>
        </pc:spChg>
        <pc:spChg chg="add mod">
          <ac:chgData name="Jordan Thayer" userId="2910a459-b930-4c41-a260-227abd1a5a1a" providerId="ADAL" clId="{B37C5689-2CB9-4032-8E85-B3BE963AFE2D}" dt="2020-08-10T01:01:06.478" v="7177" actId="120"/>
          <ac:spMkLst>
            <pc:docMk/>
            <pc:sldMk cId="809039033" sldId="399"/>
            <ac:spMk id="15" creationId="{A1A75042-2AF4-4143-A376-CD964479A4CC}"/>
          </ac:spMkLst>
        </pc:spChg>
        <pc:spChg chg="add mod">
          <ac:chgData name="Jordan Thayer" userId="2910a459-b930-4c41-a260-227abd1a5a1a" providerId="ADAL" clId="{B37C5689-2CB9-4032-8E85-B3BE963AFE2D}" dt="2020-08-10T01:01:08.849" v="7178" actId="120"/>
          <ac:spMkLst>
            <pc:docMk/>
            <pc:sldMk cId="809039033" sldId="399"/>
            <ac:spMk id="16" creationId="{47495A3A-B500-4ECE-B8B3-38CBFC30C7EE}"/>
          </ac:spMkLst>
        </pc:spChg>
        <pc:spChg chg="add mod">
          <ac:chgData name="Jordan Thayer" userId="2910a459-b930-4c41-a260-227abd1a5a1a" providerId="ADAL" clId="{B37C5689-2CB9-4032-8E85-B3BE963AFE2D}" dt="2020-08-10T01:01:16.649" v="7180" actId="1076"/>
          <ac:spMkLst>
            <pc:docMk/>
            <pc:sldMk cId="809039033" sldId="399"/>
            <ac:spMk id="17" creationId="{AD731135-3F19-4FDB-9721-72E0F878A960}"/>
          </ac:spMkLst>
        </pc:spChg>
        <pc:picChg chg="add mod">
          <ac:chgData name="Jordan Thayer" userId="2910a459-b930-4c41-a260-227abd1a5a1a" providerId="ADAL" clId="{B37C5689-2CB9-4032-8E85-B3BE963AFE2D}" dt="2020-08-10T00:56:55.323" v="6961" actId="1076"/>
          <ac:picMkLst>
            <pc:docMk/>
            <pc:sldMk cId="809039033" sldId="399"/>
            <ac:picMk id="6" creationId="{FBFB43F9-97C7-4BAE-BA35-8A2798A1388E}"/>
          </ac:picMkLst>
        </pc:picChg>
        <pc:picChg chg="del mod">
          <ac:chgData name="Jordan Thayer" userId="2910a459-b930-4c41-a260-227abd1a5a1a" providerId="ADAL" clId="{B37C5689-2CB9-4032-8E85-B3BE963AFE2D}" dt="2020-08-10T00:42:15.436" v="6128" actId="478"/>
          <ac:picMkLst>
            <pc:docMk/>
            <pc:sldMk cId="809039033" sldId="399"/>
            <ac:picMk id="8" creationId="{291D8B2D-A0B1-48D3-AEC7-DF0241D38E92}"/>
          </ac:picMkLst>
        </pc:picChg>
        <pc:picChg chg="del">
          <ac:chgData name="Jordan Thayer" userId="2910a459-b930-4c41-a260-227abd1a5a1a" providerId="ADAL" clId="{B37C5689-2CB9-4032-8E85-B3BE963AFE2D}" dt="2020-08-10T00:56:23.457" v="6950" actId="478"/>
          <ac:picMkLst>
            <pc:docMk/>
            <pc:sldMk cId="809039033" sldId="399"/>
            <ac:picMk id="11" creationId="{7D32993F-0B86-4649-99E8-BF59842BBDC5}"/>
          </ac:picMkLst>
        </pc:picChg>
      </pc:sldChg>
      <pc:sldChg chg="add">
        <pc:chgData name="Jordan Thayer" userId="2910a459-b930-4c41-a260-227abd1a5a1a" providerId="ADAL" clId="{B37C5689-2CB9-4032-8E85-B3BE963AFE2D}" dt="2020-08-10T01:15:43.375" v="9138"/>
        <pc:sldMkLst>
          <pc:docMk/>
          <pc:sldMk cId="1805314836" sldId="401"/>
        </pc:sldMkLst>
      </pc:sldChg>
      <pc:sldChg chg="addSp delSp modSp add modNotesTx">
        <pc:chgData name="Jordan Thayer" userId="2910a459-b930-4c41-a260-227abd1a5a1a" providerId="ADAL" clId="{B37C5689-2CB9-4032-8E85-B3BE963AFE2D}" dt="2020-08-10T02:05:25.796" v="9696" actId="20577"/>
        <pc:sldMkLst>
          <pc:docMk/>
          <pc:sldMk cId="3521891905" sldId="404"/>
        </pc:sldMkLst>
        <pc:spChg chg="mod">
          <ac:chgData name="Jordan Thayer" userId="2910a459-b930-4c41-a260-227abd1a5a1a" providerId="ADAL" clId="{B37C5689-2CB9-4032-8E85-B3BE963AFE2D}" dt="2020-08-10T01:48:32.304" v="9153" actId="20577"/>
          <ac:spMkLst>
            <pc:docMk/>
            <pc:sldMk cId="3521891905" sldId="404"/>
            <ac:spMk id="5" creationId="{5913F451-0C0D-A341-9054-3EE66A956335}"/>
          </ac:spMkLst>
        </pc:spChg>
        <pc:spChg chg="del">
          <ac:chgData name="Jordan Thayer" userId="2910a459-b930-4c41-a260-227abd1a5a1a" providerId="ADAL" clId="{B37C5689-2CB9-4032-8E85-B3BE963AFE2D}" dt="2020-08-10T01:54:02.782" v="9155" actId="478"/>
          <ac:spMkLst>
            <pc:docMk/>
            <pc:sldMk cId="3521891905" sldId="404"/>
            <ac:spMk id="6" creationId="{2E48E147-2A56-4456-A721-5861A55634FD}"/>
          </ac:spMkLst>
        </pc:spChg>
        <pc:spChg chg="add del">
          <ac:chgData name="Jordan Thayer" userId="2910a459-b930-4c41-a260-227abd1a5a1a" providerId="ADAL" clId="{B37C5689-2CB9-4032-8E85-B3BE963AFE2D}" dt="2020-08-10T02:01:22.461" v="9176" actId="478"/>
          <ac:spMkLst>
            <pc:docMk/>
            <pc:sldMk cId="3521891905" sldId="404"/>
            <ac:spMk id="8" creationId="{2FC2E9EC-057C-4AAC-A1BF-764DFE5BBE09}"/>
          </ac:spMkLst>
        </pc:spChg>
        <pc:spChg chg="add del">
          <ac:chgData name="Jordan Thayer" userId="2910a459-b930-4c41-a260-227abd1a5a1a" providerId="ADAL" clId="{B37C5689-2CB9-4032-8E85-B3BE963AFE2D}" dt="2020-08-10T02:02:52.668" v="9178"/>
          <ac:spMkLst>
            <pc:docMk/>
            <pc:sldMk cId="3521891905" sldId="404"/>
            <ac:spMk id="10" creationId="{D3AFCD6F-1650-476B-B9EE-AE307C486701}"/>
          </ac:spMkLst>
        </pc:spChg>
        <pc:picChg chg="add mod">
          <ac:chgData name="Jordan Thayer" userId="2910a459-b930-4c41-a260-227abd1a5a1a" providerId="ADAL" clId="{B37C5689-2CB9-4032-8E85-B3BE963AFE2D}" dt="2020-08-10T01:56:41.922" v="9174" actId="1076"/>
          <ac:picMkLst>
            <pc:docMk/>
            <pc:sldMk cId="3521891905" sldId="404"/>
            <ac:picMk id="3" creationId="{B0BA57D9-8F9C-44D0-9344-B726F6E46898}"/>
          </ac:picMkLst>
        </pc:picChg>
        <pc:picChg chg="del">
          <ac:chgData name="Jordan Thayer" userId="2910a459-b930-4c41-a260-227abd1a5a1a" providerId="ADAL" clId="{B37C5689-2CB9-4032-8E85-B3BE963AFE2D}" dt="2020-08-10T01:54:00.829" v="9154" actId="478"/>
          <ac:picMkLst>
            <pc:docMk/>
            <pc:sldMk cId="3521891905" sldId="404"/>
            <ac:picMk id="9" creationId="{4A284C24-4A7F-4D4D-8EBF-01B8F5C8CE31}"/>
          </ac:picMkLst>
        </pc:picChg>
      </pc:sldChg>
      <pc:sldChg chg="addSp delSp modSp add">
        <pc:chgData name="Jordan Thayer" userId="2910a459-b930-4c41-a260-227abd1a5a1a" providerId="ADAL" clId="{B37C5689-2CB9-4032-8E85-B3BE963AFE2D}" dt="2020-08-10T02:33:03.888" v="9765" actId="1076"/>
        <pc:sldMkLst>
          <pc:docMk/>
          <pc:sldMk cId="1198863839" sldId="405"/>
        </pc:sldMkLst>
        <pc:spChg chg="add mod">
          <ac:chgData name="Jordan Thayer" userId="2910a459-b930-4c41-a260-227abd1a5a1a" providerId="ADAL" clId="{B37C5689-2CB9-4032-8E85-B3BE963AFE2D}" dt="2020-08-10T02:33:01.899" v="9764" actId="1076"/>
          <ac:spMkLst>
            <pc:docMk/>
            <pc:sldMk cId="1198863839" sldId="405"/>
            <ac:spMk id="19" creationId="{1E3A72F8-8363-4A0E-8D44-9396E340C209}"/>
          </ac:spMkLst>
        </pc:spChg>
        <pc:spChg chg="add mod">
          <ac:chgData name="Jordan Thayer" userId="2910a459-b930-4c41-a260-227abd1a5a1a" providerId="ADAL" clId="{B37C5689-2CB9-4032-8E85-B3BE963AFE2D}" dt="2020-08-10T02:33:03.888" v="9765" actId="1076"/>
          <ac:spMkLst>
            <pc:docMk/>
            <pc:sldMk cId="1198863839" sldId="405"/>
            <ac:spMk id="20" creationId="{E7F704BF-D996-4ABA-B841-85CD347EB049}"/>
          </ac:spMkLst>
        </pc:spChg>
        <pc:picChg chg="del">
          <ac:chgData name="Jordan Thayer" userId="2910a459-b930-4c41-a260-227abd1a5a1a" providerId="ADAL" clId="{B37C5689-2CB9-4032-8E85-B3BE963AFE2D}" dt="2020-08-10T02:14:10.343" v="9698" actId="478"/>
          <ac:picMkLst>
            <pc:docMk/>
            <pc:sldMk cId="1198863839" sldId="405"/>
            <ac:picMk id="3" creationId="{B0BA57D9-8F9C-44D0-9344-B726F6E46898}"/>
          </ac:picMkLst>
        </pc:picChg>
        <pc:picChg chg="add mod">
          <ac:chgData name="Jordan Thayer" userId="2910a459-b930-4c41-a260-227abd1a5a1a" providerId="ADAL" clId="{B37C5689-2CB9-4032-8E85-B3BE963AFE2D}" dt="2020-08-10T02:23:38.209" v="9756" actId="14861"/>
          <ac:picMkLst>
            <pc:docMk/>
            <pc:sldMk cId="1198863839" sldId="405"/>
            <ac:picMk id="6" creationId="{86D73A08-79D7-48BF-85C6-9A5BCF59E29E}"/>
          </ac:picMkLst>
        </pc:picChg>
        <pc:picChg chg="add mod">
          <ac:chgData name="Jordan Thayer" userId="2910a459-b930-4c41-a260-227abd1a5a1a" providerId="ADAL" clId="{B37C5689-2CB9-4032-8E85-B3BE963AFE2D}" dt="2020-08-10T02:23:42.266" v="9757" actId="14861"/>
          <ac:picMkLst>
            <pc:docMk/>
            <pc:sldMk cId="1198863839" sldId="405"/>
            <ac:picMk id="8" creationId="{7813025B-6AB8-42AD-943E-0A310C9D7659}"/>
          </ac:picMkLst>
        </pc:picChg>
        <pc:cxnChg chg="add del mod">
          <ac:chgData name="Jordan Thayer" userId="2910a459-b930-4c41-a260-227abd1a5a1a" providerId="ADAL" clId="{B37C5689-2CB9-4032-8E85-B3BE963AFE2D}" dt="2020-08-10T02:20:01.457" v="9720" actId="478"/>
          <ac:cxnSpMkLst>
            <pc:docMk/>
            <pc:sldMk cId="1198863839" sldId="405"/>
            <ac:cxnSpMk id="10" creationId="{2E42A1AA-75B1-4B7C-BD70-54DEBB54F404}"/>
          </ac:cxnSpMkLst>
        </pc:cxnChg>
        <pc:cxnChg chg="add del mod">
          <ac:chgData name="Jordan Thayer" userId="2910a459-b930-4c41-a260-227abd1a5a1a" providerId="ADAL" clId="{B37C5689-2CB9-4032-8E85-B3BE963AFE2D}" dt="2020-08-10T02:21:22.302" v="9731" actId="478"/>
          <ac:cxnSpMkLst>
            <pc:docMk/>
            <pc:sldMk cId="1198863839" sldId="405"/>
            <ac:cxnSpMk id="14" creationId="{5FDDB38B-56E2-43D7-BEC7-0E14B4213A78}"/>
          </ac:cxnSpMkLst>
        </pc:cxnChg>
        <pc:cxnChg chg="add del mod">
          <ac:chgData name="Jordan Thayer" userId="2910a459-b930-4c41-a260-227abd1a5a1a" providerId="ADAL" clId="{B37C5689-2CB9-4032-8E85-B3BE963AFE2D}" dt="2020-08-10T02:21:21.482" v="9730" actId="478"/>
          <ac:cxnSpMkLst>
            <pc:docMk/>
            <pc:sldMk cId="1198863839" sldId="405"/>
            <ac:cxnSpMk id="16" creationId="{99B416F0-503C-40B1-8A0F-BCA13B4C64D2}"/>
          </ac:cxnSpMkLst>
        </pc:cxnChg>
      </pc:sldChg>
      <pc:sldChg chg="addSp delSp modSp add setBg">
        <pc:chgData name="Jordan Thayer" userId="2910a459-b930-4c41-a260-227abd1a5a1a" providerId="ADAL" clId="{B37C5689-2CB9-4032-8E85-B3BE963AFE2D}" dt="2020-08-10T02:47:58.172" v="10183" actId="20577"/>
        <pc:sldMkLst>
          <pc:docMk/>
          <pc:sldMk cId="2682537603" sldId="411"/>
        </pc:sldMkLst>
        <pc:spChg chg="add mod">
          <ac:chgData name="Jordan Thayer" userId="2910a459-b930-4c41-a260-227abd1a5a1a" providerId="ADAL" clId="{B37C5689-2CB9-4032-8E85-B3BE963AFE2D}" dt="2020-08-10T02:45:48.140" v="10120" actId="1076"/>
          <ac:spMkLst>
            <pc:docMk/>
            <pc:sldMk cId="2682537603" sldId="411"/>
            <ac:spMk id="7" creationId="{490A4B87-B9F1-4141-B80A-8F6ED6BED506}"/>
          </ac:spMkLst>
        </pc:spChg>
        <pc:spChg chg="add mod">
          <ac:chgData name="Jordan Thayer" userId="2910a459-b930-4c41-a260-227abd1a5a1a" providerId="ADAL" clId="{B37C5689-2CB9-4032-8E85-B3BE963AFE2D}" dt="2020-08-10T02:45:53.569" v="10121" actId="1076"/>
          <ac:spMkLst>
            <pc:docMk/>
            <pc:sldMk cId="2682537603" sldId="411"/>
            <ac:spMk id="9" creationId="{B3B191F8-CDDB-4FD1-9D87-1D6722EC4A4D}"/>
          </ac:spMkLst>
        </pc:spChg>
        <pc:spChg chg="add del mod">
          <ac:chgData name="Jordan Thayer" userId="2910a459-b930-4c41-a260-227abd1a5a1a" providerId="ADAL" clId="{B37C5689-2CB9-4032-8E85-B3BE963AFE2D}" dt="2020-08-10T02:39:32.038" v="9877" actId="478"/>
          <ac:spMkLst>
            <pc:docMk/>
            <pc:sldMk cId="2682537603" sldId="411"/>
            <ac:spMk id="10" creationId="{8E3D2548-80A3-49AC-9B32-A4A7A6D8A25C}"/>
          </ac:spMkLst>
        </pc:spChg>
        <pc:spChg chg="add">
          <ac:chgData name="Jordan Thayer" userId="2910a459-b930-4c41-a260-227abd1a5a1a" providerId="ADAL" clId="{B37C5689-2CB9-4032-8E85-B3BE963AFE2D}" dt="2020-08-10T02:39:23.990" v="9872"/>
          <ac:spMkLst>
            <pc:docMk/>
            <pc:sldMk cId="2682537603" sldId="411"/>
            <ac:spMk id="11" creationId="{6FD14CC9-C4AD-4168-BFB6-92D2CF8349C4}"/>
          </ac:spMkLst>
        </pc:spChg>
        <pc:spChg chg="add">
          <ac:chgData name="Jordan Thayer" userId="2910a459-b930-4c41-a260-227abd1a5a1a" providerId="ADAL" clId="{B37C5689-2CB9-4032-8E85-B3BE963AFE2D}" dt="2020-08-10T02:39:23.990" v="9872"/>
          <ac:spMkLst>
            <pc:docMk/>
            <pc:sldMk cId="2682537603" sldId="411"/>
            <ac:spMk id="12" creationId="{175E358C-987E-4C50-B989-87D241475243}"/>
          </ac:spMkLst>
        </pc:spChg>
        <pc:spChg chg="add mod">
          <ac:chgData name="Jordan Thayer" userId="2910a459-b930-4c41-a260-227abd1a5a1a" providerId="ADAL" clId="{B37C5689-2CB9-4032-8E85-B3BE963AFE2D}" dt="2020-08-10T02:44:00.322" v="10025" actId="207"/>
          <ac:spMkLst>
            <pc:docMk/>
            <pc:sldMk cId="2682537603" sldId="411"/>
            <ac:spMk id="13" creationId="{BAE714B0-824B-4967-AA7A-35B2CB672E72}"/>
          </ac:spMkLst>
        </pc:spChg>
        <pc:spChg chg="add mod">
          <ac:chgData name="Jordan Thayer" userId="2910a459-b930-4c41-a260-227abd1a5a1a" providerId="ADAL" clId="{B37C5689-2CB9-4032-8E85-B3BE963AFE2D}" dt="2020-08-10T02:44:49.105" v="10079" actId="207"/>
          <ac:spMkLst>
            <pc:docMk/>
            <pc:sldMk cId="2682537603" sldId="411"/>
            <ac:spMk id="14" creationId="{2F84A159-3CFF-4DB2-81C8-5FDD23F33428}"/>
          </ac:spMkLst>
        </pc:spChg>
        <pc:spChg chg="add mod">
          <ac:chgData name="Jordan Thayer" userId="2910a459-b930-4c41-a260-227abd1a5a1a" providerId="ADAL" clId="{B37C5689-2CB9-4032-8E85-B3BE963AFE2D}" dt="2020-08-10T02:44:09.840" v="10060" actId="207"/>
          <ac:spMkLst>
            <pc:docMk/>
            <pc:sldMk cId="2682537603" sldId="411"/>
            <ac:spMk id="16" creationId="{EC7627F2-40B6-47FE-B565-43A9D5E2F11B}"/>
          </ac:spMkLst>
        </pc:spChg>
        <pc:spChg chg="add mod">
          <ac:chgData name="Jordan Thayer" userId="2910a459-b930-4c41-a260-227abd1a5a1a" providerId="ADAL" clId="{B37C5689-2CB9-4032-8E85-B3BE963AFE2D}" dt="2020-08-10T02:44:05.102" v="10036" actId="207"/>
          <ac:spMkLst>
            <pc:docMk/>
            <pc:sldMk cId="2682537603" sldId="411"/>
            <ac:spMk id="17" creationId="{31FA10D3-79C5-4092-B9B8-A13C98A5FD88}"/>
          </ac:spMkLst>
        </pc:spChg>
        <pc:spChg chg="del">
          <ac:chgData name="Jordan Thayer" userId="2910a459-b930-4c41-a260-227abd1a5a1a" providerId="ADAL" clId="{B37C5689-2CB9-4032-8E85-B3BE963AFE2D}" dt="2020-08-10T02:23:55.419" v="9759" actId="478"/>
          <ac:spMkLst>
            <pc:docMk/>
            <pc:sldMk cId="2682537603" sldId="411"/>
            <ac:spMk id="19" creationId="{1E3A72F8-8363-4A0E-8D44-9396E340C209}"/>
          </ac:spMkLst>
        </pc:spChg>
        <pc:spChg chg="del mod">
          <ac:chgData name="Jordan Thayer" userId="2910a459-b930-4c41-a260-227abd1a5a1a" providerId="ADAL" clId="{B37C5689-2CB9-4032-8E85-B3BE963AFE2D}" dt="2020-08-10T02:23:59.857" v="9761" actId="478"/>
          <ac:spMkLst>
            <pc:docMk/>
            <pc:sldMk cId="2682537603" sldId="411"/>
            <ac:spMk id="20" creationId="{E7F704BF-D996-4ABA-B841-85CD347EB049}"/>
          </ac:spMkLst>
        </pc:spChg>
        <pc:spChg chg="add mod">
          <ac:chgData name="Jordan Thayer" userId="2910a459-b930-4c41-a260-227abd1a5a1a" providerId="ADAL" clId="{B37C5689-2CB9-4032-8E85-B3BE963AFE2D}" dt="2020-08-10T02:47:58.172" v="10183" actId="20577"/>
          <ac:spMkLst>
            <pc:docMk/>
            <pc:sldMk cId="2682537603" sldId="411"/>
            <ac:spMk id="21" creationId="{AFF72AFC-392F-4BEF-AD27-83A569923641}"/>
          </ac:spMkLst>
        </pc:spChg>
        <pc:spChg chg="add mod">
          <ac:chgData name="Jordan Thayer" userId="2910a459-b930-4c41-a260-227abd1a5a1a" providerId="ADAL" clId="{B37C5689-2CB9-4032-8E85-B3BE963AFE2D}" dt="2020-08-10T02:47:32.886" v="10156" actId="20577"/>
          <ac:spMkLst>
            <pc:docMk/>
            <pc:sldMk cId="2682537603" sldId="411"/>
            <ac:spMk id="22" creationId="{249C1761-A767-441E-A593-E4E54CC597B6}"/>
          </ac:spMkLst>
        </pc:spChg>
        <pc:picChg chg="add mod modCrop">
          <ac:chgData name="Jordan Thayer" userId="2910a459-b930-4c41-a260-227abd1a5a1a" providerId="ADAL" clId="{B37C5689-2CB9-4032-8E85-B3BE963AFE2D}" dt="2020-08-10T02:38:53.232" v="9869" actId="1076"/>
          <ac:picMkLst>
            <pc:docMk/>
            <pc:sldMk cId="2682537603" sldId="411"/>
            <ac:picMk id="3" creationId="{BFFD7523-D4EC-409D-8D8A-1A41633DA53F}"/>
          </ac:picMkLst>
        </pc:picChg>
        <pc:picChg chg="del">
          <ac:chgData name="Jordan Thayer" userId="2910a459-b930-4c41-a260-227abd1a5a1a" providerId="ADAL" clId="{B37C5689-2CB9-4032-8E85-B3BE963AFE2D}" dt="2020-08-10T02:24:00.448" v="9762" actId="478"/>
          <ac:picMkLst>
            <pc:docMk/>
            <pc:sldMk cId="2682537603" sldId="411"/>
            <ac:picMk id="6" creationId="{86D73A08-79D7-48BF-85C6-9A5BCF59E29E}"/>
          </ac:picMkLst>
        </pc:picChg>
        <pc:picChg chg="del">
          <ac:chgData name="Jordan Thayer" userId="2910a459-b930-4c41-a260-227abd1a5a1a" providerId="ADAL" clId="{B37C5689-2CB9-4032-8E85-B3BE963AFE2D}" dt="2020-08-10T02:24:01.566" v="9763" actId="478"/>
          <ac:picMkLst>
            <pc:docMk/>
            <pc:sldMk cId="2682537603" sldId="411"/>
            <ac:picMk id="8" creationId="{7813025B-6AB8-42AD-943E-0A310C9D7659}"/>
          </ac:picMkLst>
        </pc:picChg>
      </pc:sldChg>
      <pc:sldChg chg="add del setBg">
        <pc:chgData name="Jordan Thayer" userId="2910a459-b930-4c41-a260-227abd1a5a1a" providerId="ADAL" clId="{B37C5689-2CB9-4032-8E85-B3BE963AFE2D}" dt="2020-08-10T02:48:12.587" v="10185"/>
        <pc:sldMkLst>
          <pc:docMk/>
          <pc:sldMk cId="723898205" sldId="412"/>
        </pc:sldMkLst>
      </pc:sldChg>
      <pc:sldChg chg="addSp delSp modSp add mod setBg setClrOvrMap modNotesTx">
        <pc:chgData name="Jordan Thayer" userId="2910a459-b930-4c41-a260-227abd1a5a1a" providerId="ADAL" clId="{B37C5689-2CB9-4032-8E85-B3BE963AFE2D}" dt="2020-08-10T02:51:56.415" v="10233" actId="114"/>
        <pc:sldMkLst>
          <pc:docMk/>
          <pc:sldMk cId="3374689111" sldId="412"/>
        </pc:sldMkLst>
        <pc:spChg chg="mod ord">
          <ac:chgData name="Jordan Thayer" userId="2910a459-b930-4c41-a260-227abd1a5a1a" providerId="ADAL" clId="{B37C5689-2CB9-4032-8E85-B3BE963AFE2D}" dt="2020-08-10T02:51:56.415" v="10233" actId="114"/>
          <ac:spMkLst>
            <pc:docMk/>
            <pc:sldMk cId="3374689111" sldId="412"/>
            <ac:spMk id="5" creationId="{5913F451-0C0D-A341-9054-3EE66A956335}"/>
          </ac:spMkLst>
        </pc:spChg>
        <pc:spChg chg="add del">
          <ac:chgData name="Jordan Thayer" userId="2910a459-b930-4c41-a260-227abd1a5a1a" providerId="ADAL" clId="{B37C5689-2CB9-4032-8E85-B3BE963AFE2D}" dt="2020-08-10T02:50:43.103" v="10199" actId="26606"/>
          <ac:spMkLst>
            <pc:docMk/>
            <pc:sldMk cId="3374689111" sldId="412"/>
            <ac:spMk id="11" creationId="{0671A8AE-40A1-4631-A6B8-581AFF065482}"/>
          </ac:spMkLst>
        </pc:spChg>
        <pc:spChg chg="add del">
          <ac:chgData name="Jordan Thayer" userId="2910a459-b930-4c41-a260-227abd1a5a1a" providerId="ADAL" clId="{B37C5689-2CB9-4032-8E85-B3BE963AFE2D}" dt="2020-08-10T02:50:43.103" v="10199" actId="26606"/>
          <ac:spMkLst>
            <pc:docMk/>
            <pc:sldMk cId="3374689111" sldId="412"/>
            <ac:spMk id="13" creationId="{AB58EF07-17C2-48CF-ABB0-EEF1F17CB8F0}"/>
          </ac:spMkLst>
        </pc:spChg>
        <pc:spChg chg="add del">
          <ac:chgData name="Jordan Thayer" userId="2910a459-b930-4c41-a260-227abd1a5a1a" providerId="ADAL" clId="{B37C5689-2CB9-4032-8E85-B3BE963AFE2D}" dt="2020-08-10T02:50:43.103" v="10199" actId="26606"/>
          <ac:spMkLst>
            <pc:docMk/>
            <pc:sldMk cId="3374689111" sldId="412"/>
            <ac:spMk id="15" creationId="{AF2F604E-43BE-4DC3-B983-E071523364F8}"/>
          </ac:spMkLst>
        </pc:spChg>
        <pc:spChg chg="add del">
          <ac:chgData name="Jordan Thayer" userId="2910a459-b930-4c41-a260-227abd1a5a1a" providerId="ADAL" clId="{B37C5689-2CB9-4032-8E85-B3BE963AFE2D}" dt="2020-08-10T02:50:43.103" v="10199" actId="26606"/>
          <ac:spMkLst>
            <pc:docMk/>
            <pc:sldMk cId="3374689111" sldId="412"/>
            <ac:spMk id="17" creationId="{08C9B587-E65E-4B52-B37C-ABEBB6E87928}"/>
          </ac:spMkLst>
        </pc:spChg>
        <pc:spChg chg="add">
          <ac:chgData name="Jordan Thayer" userId="2910a459-b930-4c41-a260-227abd1a5a1a" providerId="ADAL" clId="{B37C5689-2CB9-4032-8E85-B3BE963AFE2D}" dt="2020-08-10T02:50:43.103" v="10199" actId="26606"/>
          <ac:spMkLst>
            <pc:docMk/>
            <pc:sldMk cId="3374689111" sldId="412"/>
            <ac:spMk id="22" creationId="{BCC55ACC-A2F6-403C-A3A4-D59B3734D45F}"/>
          </ac:spMkLst>
        </pc:spChg>
        <pc:picChg chg="del">
          <ac:chgData name="Jordan Thayer" userId="2910a459-b930-4c41-a260-227abd1a5a1a" providerId="ADAL" clId="{B37C5689-2CB9-4032-8E85-B3BE963AFE2D}" dt="2020-08-10T02:48:24.647" v="10189" actId="478"/>
          <ac:picMkLst>
            <pc:docMk/>
            <pc:sldMk cId="3374689111" sldId="412"/>
            <ac:picMk id="3" creationId="{B0BA57D9-8F9C-44D0-9344-B726F6E46898}"/>
          </ac:picMkLst>
        </pc:picChg>
        <pc:picChg chg="add mod ord">
          <ac:chgData name="Jordan Thayer" userId="2910a459-b930-4c41-a260-227abd1a5a1a" providerId="ADAL" clId="{B37C5689-2CB9-4032-8E85-B3BE963AFE2D}" dt="2020-08-10T02:50:43.103" v="10199" actId="26606"/>
          <ac:picMkLst>
            <pc:docMk/>
            <pc:sldMk cId="3374689111" sldId="412"/>
            <ac:picMk id="6" creationId="{54C0A855-8A92-499A-AC6A-5399E21AC3D7}"/>
          </ac:picMkLst>
        </pc:picChg>
        <pc:cxnChg chg="del">
          <ac:chgData name="Jordan Thayer" userId="2910a459-b930-4c41-a260-227abd1a5a1a" providerId="ADAL" clId="{B37C5689-2CB9-4032-8E85-B3BE963AFE2D}" dt="2020-08-10T02:48:21.596" v="10187" actId="478"/>
          <ac:cxnSpMkLst>
            <pc:docMk/>
            <pc:sldMk cId="3374689111" sldId="412"/>
            <ac:cxnSpMk id="4" creationId="{91D0C1BC-B429-5343-A82E-F713B6364F68}"/>
          </ac:cxnSpMkLst>
        </pc:cxnChg>
      </pc:sldChg>
      <pc:sldChg chg="add del">
        <pc:chgData name="Jordan Thayer" userId="2910a459-b930-4c41-a260-227abd1a5a1a" providerId="ADAL" clId="{B37C5689-2CB9-4032-8E85-B3BE963AFE2D}" dt="2020-08-10T02:49:55.802" v="10192"/>
        <pc:sldMkLst>
          <pc:docMk/>
          <pc:sldMk cId="2479065034" sldId="413"/>
        </pc:sldMkLst>
      </pc:sldChg>
      <pc:sldChg chg="add del">
        <pc:chgData name="Jordan Thayer" userId="2910a459-b930-4c41-a260-227abd1a5a1a" providerId="ADAL" clId="{B37C5689-2CB9-4032-8E85-B3BE963AFE2D}" dt="2020-08-10T02:54:46.945" v="10240" actId="2696"/>
        <pc:sldMkLst>
          <pc:docMk/>
          <pc:sldMk cId="2015221776" sldId="414"/>
        </pc:sldMkLst>
      </pc:sldChg>
      <pc:sldChg chg="add">
        <pc:chgData name="Jordan Thayer" userId="2910a459-b930-4c41-a260-227abd1a5a1a" providerId="ADAL" clId="{B37C5689-2CB9-4032-8E85-B3BE963AFE2D}" dt="2020-08-10T02:54:45.609" v="10239"/>
        <pc:sldMkLst>
          <pc:docMk/>
          <pc:sldMk cId="1305667080" sldId="415"/>
        </pc:sldMkLst>
      </pc:sldChg>
      <pc:sldChg chg="add del">
        <pc:chgData name="Jordan Thayer" userId="2910a459-b930-4c41-a260-227abd1a5a1a" providerId="ADAL" clId="{B37C5689-2CB9-4032-8E85-B3BE963AFE2D}" dt="2020-08-10T02:54:35.370" v="10237"/>
        <pc:sldMkLst>
          <pc:docMk/>
          <pc:sldMk cId="2424342016" sldId="415"/>
        </pc:sldMkLst>
      </pc:sldChg>
      <pc:sldChg chg="addSp delSp modSp add addCm modCm">
        <pc:chgData name="Jordan Thayer" userId="2910a459-b930-4c41-a260-227abd1a5a1a" providerId="ADAL" clId="{B37C5689-2CB9-4032-8E85-B3BE963AFE2D}" dt="2020-08-10T03:50:03.298" v="10862"/>
        <pc:sldMkLst>
          <pc:docMk/>
          <pc:sldMk cId="487997183" sldId="416"/>
        </pc:sldMkLst>
        <pc:spChg chg="del">
          <ac:chgData name="Jordan Thayer" userId="2910a459-b930-4c41-a260-227abd1a5a1a" providerId="ADAL" clId="{B37C5689-2CB9-4032-8E85-B3BE963AFE2D}" dt="2020-08-10T03:08:06.844" v="10253" actId="931"/>
          <ac:spMkLst>
            <pc:docMk/>
            <pc:sldMk cId="487997183" sldId="416"/>
            <ac:spMk id="3" creationId="{A3ED24E0-87FA-2B47-920D-5E78E3DC8439}"/>
          </ac:spMkLst>
        </pc:spChg>
        <pc:spChg chg="mod ord">
          <ac:chgData name="Jordan Thayer" userId="2910a459-b930-4c41-a260-227abd1a5a1a" providerId="ADAL" clId="{B37C5689-2CB9-4032-8E85-B3BE963AFE2D}" dt="2020-08-10T03:13:21.465" v="10317" actId="1076"/>
          <ac:spMkLst>
            <pc:docMk/>
            <pc:sldMk cId="487997183" sldId="416"/>
            <ac:spMk id="5" creationId="{5913F451-0C0D-A341-9054-3EE66A956335}"/>
          </ac:spMkLst>
        </pc:spChg>
        <pc:spChg chg="add mod">
          <ac:chgData name="Jordan Thayer" userId="2910a459-b930-4c41-a260-227abd1a5a1a" providerId="ADAL" clId="{B37C5689-2CB9-4032-8E85-B3BE963AFE2D}" dt="2020-08-10T03:11:41.839" v="10299" actId="14100"/>
          <ac:spMkLst>
            <pc:docMk/>
            <pc:sldMk cId="487997183" sldId="416"/>
            <ac:spMk id="7" creationId="{CFACC5CA-8087-483F-821E-6CB7581F3AD2}"/>
          </ac:spMkLst>
        </pc:spChg>
        <pc:spChg chg="add mod ord">
          <ac:chgData name="Jordan Thayer" userId="2910a459-b930-4c41-a260-227abd1a5a1a" providerId="ADAL" clId="{B37C5689-2CB9-4032-8E85-B3BE963AFE2D}" dt="2020-08-10T03:15:06.010" v="10447" actId="207"/>
          <ac:spMkLst>
            <pc:docMk/>
            <pc:sldMk cId="487997183" sldId="416"/>
            <ac:spMk id="8" creationId="{46C81659-C222-4E4B-8943-73DAD8DEB937}"/>
          </ac:spMkLst>
        </pc:spChg>
        <pc:picChg chg="add mod">
          <ac:chgData name="Jordan Thayer" userId="2910a459-b930-4c41-a260-227abd1a5a1a" providerId="ADAL" clId="{B37C5689-2CB9-4032-8E85-B3BE963AFE2D}" dt="2020-08-10T03:11:38.199" v="10298" actId="14100"/>
          <ac:picMkLst>
            <pc:docMk/>
            <pc:sldMk cId="487997183" sldId="416"/>
            <ac:picMk id="6" creationId="{FC757771-F1F2-4573-8CAB-8613217A3C48}"/>
          </ac:picMkLst>
        </pc:picChg>
        <pc:cxnChg chg="del">
          <ac:chgData name="Jordan Thayer" userId="2910a459-b930-4c41-a260-227abd1a5a1a" providerId="ADAL" clId="{B37C5689-2CB9-4032-8E85-B3BE963AFE2D}" dt="2020-08-10T03:11:30.186" v="10296" actId="478"/>
          <ac:cxnSpMkLst>
            <pc:docMk/>
            <pc:sldMk cId="487997183" sldId="416"/>
            <ac:cxnSpMk id="4" creationId="{91D0C1BC-B429-5343-A82E-F713B6364F68}"/>
          </ac:cxnSpMkLst>
        </pc:cxnChg>
        <pc:cxnChg chg="add mod">
          <ac:chgData name="Jordan Thayer" userId="2910a459-b930-4c41-a260-227abd1a5a1a" providerId="ADAL" clId="{B37C5689-2CB9-4032-8E85-B3BE963AFE2D}" dt="2020-08-10T03:11:13.503" v="10294" actId="1076"/>
          <ac:cxnSpMkLst>
            <pc:docMk/>
            <pc:sldMk cId="487997183" sldId="416"/>
            <ac:cxnSpMk id="9" creationId="{13F30D9F-B235-42B4-8AFC-58269C9744B4}"/>
          </ac:cxnSpMkLst>
        </pc:cxnChg>
        <pc:cxnChg chg="add del mod ord">
          <ac:chgData name="Jordan Thayer" userId="2910a459-b930-4c41-a260-227abd1a5a1a" providerId="ADAL" clId="{B37C5689-2CB9-4032-8E85-B3BE963AFE2D}" dt="2020-08-10T03:13:21.858" v="10318" actId="478"/>
          <ac:cxnSpMkLst>
            <pc:docMk/>
            <pc:sldMk cId="487997183" sldId="416"/>
            <ac:cxnSpMk id="12" creationId="{7709154B-3A02-440C-9CEF-887430B77B49}"/>
          </ac:cxnSpMkLst>
        </pc:cxnChg>
      </pc:sldChg>
      <pc:sldChg chg="addSp delSp modSp add modAnim">
        <pc:chgData name="Jordan Thayer" userId="2910a459-b930-4c41-a260-227abd1a5a1a" providerId="ADAL" clId="{B37C5689-2CB9-4032-8E85-B3BE963AFE2D}" dt="2020-08-10T03:22:10.674" v="10478"/>
        <pc:sldMkLst>
          <pc:docMk/>
          <pc:sldMk cId="3115351412" sldId="417"/>
        </pc:sldMkLst>
        <pc:spChg chg="del">
          <ac:chgData name="Jordan Thayer" userId="2910a459-b930-4c41-a260-227abd1a5a1a" providerId="ADAL" clId="{B37C5689-2CB9-4032-8E85-B3BE963AFE2D}" dt="2020-08-10T03:17:21.890" v="10459" actId="931"/>
          <ac:spMkLst>
            <pc:docMk/>
            <pc:sldMk cId="3115351412" sldId="417"/>
            <ac:spMk id="3" creationId="{A3ED24E0-87FA-2B47-920D-5E78E3DC8439}"/>
          </ac:spMkLst>
        </pc:spChg>
        <pc:spChg chg="mod">
          <ac:chgData name="Jordan Thayer" userId="2910a459-b930-4c41-a260-227abd1a5a1a" providerId="ADAL" clId="{B37C5689-2CB9-4032-8E85-B3BE963AFE2D}" dt="2020-08-10T03:15:56.289" v="10458" actId="20577"/>
          <ac:spMkLst>
            <pc:docMk/>
            <pc:sldMk cId="3115351412" sldId="417"/>
            <ac:spMk id="5" creationId="{5913F451-0C0D-A341-9054-3EE66A956335}"/>
          </ac:spMkLst>
        </pc:spChg>
        <pc:spChg chg="add del">
          <ac:chgData name="Jordan Thayer" userId="2910a459-b930-4c41-a260-227abd1a5a1a" providerId="ADAL" clId="{B37C5689-2CB9-4032-8E85-B3BE963AFE2D}" dt="2020-08-10T03:21:17.617" v="10466"/>
          <ac:spMkLst>
            <pc:docMk/>
            <pc:sldMk cId="3115351412" sldId="417"/>
            <ac:spMk id="7" creationId="{753830E6-D946-4280-8E13-3E4C5E82A8F6}"/>
          </ac:spMkLst>
        </pc:spChg>
        <pc:picChg chg="add mod ord">
          <ac:chgData name="Jordan Thayer" userId="2910a459-b930-4c41-a260-227abd1a5a1a" providerId="ADAL" clId="{B37C5689-2CB9-4032-8E85-B3BE963AFE2D}" dt="2020-08-10T03:19:32.136" v="10464" actId="1076"/>
          <ac:picMkLst>
            <pc:docMk/>
            <pc:sldMk cId="3115351412" sldId="417"/>
            <ac:picMk id="6" creationId="{BFE445D5-39F8-4FBD-A3AC-6613C0AD9AB7}"/>
          </ac:picMkLst>
        </pc:picChg>
        <pc:picChg chg="add mod">
          <ac:chgData name="Jordan Thayer" userId="2910a459-b930-4c41-a260-227abd1a5a1a" providerId="ADAL" clId="{B37C5689-2CB9-4032-8E85-B3BE963AFE2D}" dt="2020-08-10T03:21:46.808" v="10474" actId="1076"/>
          <ac:picMkLst>
            <pc:docMk/>
            <pc:sldMk cId="3115351412" sldId="417"/>
            <ac:picMk id="9" creationId="{2D7822EF-A07D-4669-9819-01F05ACCD42A}"/>
          </ac:picMkLst>
        </pc:picChg>
      </pc:sldChg>
      <pc:sldChg chg="addSp delSp modSp add delAnim">
        <pc:chgData name="Jordan Thayer" userId="2910a459-b930-4c41-a260-227abd1a5a1a" providerId="ADAL" clId="{B37C5689-2CB9-4032-8E85-B3BE963AFE2D}" dt="2020-08-10T03:26:39.760" v="10505" actId="1076"/>
        <pc:sldMkLst>
          <pc:docMk/>
          <pc:sldMk cId="2013154296" sldId="418"/>
        </pc:sldMkLst>
        <pc:spChg chg="add del mod">
          <ac:chgData name="Jordan Thayer" userId="2910a459-b930-4c41-a260-227abd1a5a1a" providerId="ADAL" clId="{B37C5689-2CB9-4032-8E85-B3BE963AFE2D}" dt="2020-08-10T03:23:44.936" v="10482"/>
          <ac:spMkLst>
            <pc:docMk/>
            <pc:sldMk cId="2013154296" sldId="418"/>
            <ac:spMk id="3" creationId="{F245B363-CDD4-4ED0-B706-15CB805F3375}"/>
          </ac:spMkLst>
        </pc:spChg>
        <pc:spChg chg="add mod">
          <ac:chgData name="Jordan Thayer" userId="2910a459-b930-4c41-a260-227abd1a5a1a" providerId="ADAL" clId="{B37C5689-2CB9-4032-8E85-B3BE963AFE2D}" dt="2020-08-10T03:26:25.594" v="10502" actId="207"/>
          <ac:spMkLst>
            <pc:docMk/>
            <pc:sldMk cId="2013154296" sldId="418"/>
            <ac:spMk id="10" creationId="{7D8625B9-B7B6-45B5-B8F9-4021810E50CD}"/>
          </ac:spMkLst>
        </pc:spChg>
        <pc:spChg chg="add mod">
          <ac:chgData name="Jordan Thayer" userId="2910a459-b930-4c41-a260-227abd1a5a1a" providerId="ADAL" clId="{B37C5689-2CB9-4032-8E85-B3BE963AFE2D}" dt="2020-08-10T03:26:18.207" v="10501" actId="1076"/>
          <ac:spMkLst>
            <pc:docMk/>
            <pc:sldMk cId="2013154296" sldId="418"/>
            <ac:spMk id="11" creationId="{953CE5C6-56C3-495B-B16E-F07C7DE7F72F}"/>
          </ac:spMkLst>
        </pc:spChg>
        <pc:spChg chg="add mod">
          <ac:chgData name="Jordan Thayer" userId="2910a459-b930-4c41-a260-227abd1a5a1a" providerId="ADAL" clId="{B37C5689-2CB9-4032-8E85-B3BE963AFE2D}" dt="2020-08-10T03:26:25.594" v="10502" actId="207"/>
          <ac:spMkLst>
            <pc:docMk/>
            <pc:sldMk cId="2013154296" sldId="418"/>
            <ac:spMk id="12" creationId="{1EFD5243-6646-4C8F-B0F7-E38E89A91A7F}"/>
          </ac:spMkLst>
        </pc:spChg>
        <pc:spChg chg="add mod">
          <ac:chgData name="Jordan Thayer" userId="2910a459-b930-4c41-a260-227abd1a5a1a" providerId="ADAL" clId="{B37C5689-2CB9-4032-8E85-B3BE963AFE2D}" dt="2020-08-10T03:26:39.760" v="10505" actId="1076"/>
          <ac:spMkLst>
            <pc:docMk/>
            <pc:sldMk cId="2013154296" sldId="418"/>
            <ac:spMk id="13" creationId="{DFBED39A-EFE1-42AE-8E7A-452DD8DBCE11}"/>
          </ac:spMkLst>
        </pc:spChg>
        <pc:spChg chg="add mod">
          <ac:chgData name="Jordan Thayer" userId="2910a459-b930-4c41-a260-227abd1a5a1a" providerId="ADAL" clId="{B37C5689-2CB9-4032-8E85-B3BE963AFE2D}" dt="2020-08-10T03:26:25.594" v="10502" actId="207"/>
          <ac:spMkLst>
            <pc:docMk/>
            <pc:sldMk cId="2013154296" sldId="418"/>
            <ac:spMk id="14" creationId="{1220BD4E-3491-418F-97DD-35579FC92999}"/>
          </ac:spMkLst>
        </pc:spChg>
        <pc:spChg chg="add mod">
          <ac:chgData name="Jordan Thayer" userId="2910a459-b930-4c41-a260-227abd1a5a1a" providerId="ADAL" clId="{B37C5689-2CB9-4032-8E85-B3BE963AFE2D}" dt="2020-08-10T03:26:18.207" v="10501" actId="1076"/>
          <ac:spMkLst>
            <pc:docMk/>
            <pc:sldMk cId="2013154296" sldId="418"/>
            <ac:spMk id="15" creationId="{13675A8E-B8FD-4A86-B0C9-DE61DF4A5865}"/>
          </ac:spMkLst>
        </pc:spChg>
        <pc:spChg chg="add mod">
          <ac:chgData name="Jordan Thayer" userId="2910a459-b930-4c41-a260-227abd1a5a1a" providerId="ADAL" clId="{B37C5689-2CB9-4032-8E85-B3BE963AFE2D}" dt="2020-08-10T03:26:25.594" v="10502" actId="207"/>
          <ac:spMkLst>
            <pc:docMk/>
            <pc:sldMk cId="2013154296" sldId="418"/>
            <ac:spMk id="16" creationId="{92D6FDF0-5E1C-4F02-AB80-C8AF3F97FFB3}"/>
          </ac:spMkLst>
        </pc:spChg>
        <pc:spChg chg="add mod">
          <ac:chgData name="Jordan Thayer" userId="2910a459-b930-4c41-a260-227abd1a5a1a" providerId="ADAL" clId="{B37C5689-2CB9-4032-8E85-B3BE963AFE2D}" dt="2020-08-10T03:26:30.134" v="10503" actId="1076"/>
          <ac:spMkLst>
            <pc:docMk/>
            <pc:sldMk cId="2013154296" sldId="418"/>
            <ac:spMk id="17" creationId="{1C5D14E5-54C0-4B8D-897D-A11392BBAF6F}"/>
          </ac:spMkLst>
        </pc:spChg>
        <pc:spChg chg="add mod">
          <ac:chgData name="Jordan Thayer" userId="2910a459-b930-4c41-a260-227abd1a5a1a" providerId="ADAL" clId="{B37C5689-2CB9-4032-8E85-B3BE963AFE2D}" dt="2020-08-10T03:26:25.594" v="10502" actId="207"/>
          <ac:spMkLst>
            <pc:docMk/>
            <pc:sldMk cId="2013154296" sldId="418"/>
            <ac:spMk id="18" creationId="{69216182-5028-4402-B786-798CE1F96ED9}"/>
          </ac:spMkLst>
        </pc:spChg>
        <pc:spChg chg="add mod">
          <ac:chgData name="Jordan Thayer" userId="2910a459-b930-4c41-a260-227abd1a5a1a" providerId="ADAL" clId="{B37C5689-2CB9-4032-8E85-B3BE963AFE2D}" dt="2020-08-10T03:26:37.425" v="10504" actId="1076"/>
          <ac:spMkLst>
            <pc:docMk/>
            <pc:sldMk cId="2013154296" sldId="418"/>
            <ac:spMk id="19" creationId="{AD7257E7-79A2-47DD-BCD4-CC76A8EFF4B4}"/>
          </ac:spMkLst>
        </pc:spChg>
        <pc:picChg chg="del">
          <ac:chgData name="Jordan Thayer" userId="2910a459-b930-4c41-a260-227abd1a5a1a" providerId="ADAL" clId="{B37C5689-2CB9-4032-8E85-B3BE963AFE2D}" dt="2020-08-10T03:22:29.696" v="10480" actId="478"/>
          <ac:picMkLst>
            <pc:docMk/>
            <pc:sldMk cId="2013154296" sldId="418"/>
            <ac:picMk id="6" creationId="{BFE445D5-39F8-4FBD-A3AC-6613C0AD9AB7}"/>
          </ac:picMkLst>
        </pc:picChg>
        <pc:picChg chg="del">
          <ac:chgData name="Jordan Thayer" userId="2910a459-b930-4c41-a260-227abd1a5a1a" providerId="ADAL" clId="{B37C5689-2CB9-4032-8E85-B3BE963AFE2D}" dt="2020-08-10T03:22:31.402" v="10481" actId="478"/>
          <ac:picMkLst>
            <pc:docMk/>
            <pc:sldMk cId="2013154296" sldId="418"/>
            <ac:picMk id="9" creationId="{2D7822EF-A07D-4669-9819-01F05ACCD42A}"/>
          </ac:picMkLst>
        </pc:picChg>
        <pc:picChg chg="add mod">
          <ac:chgData name="Jordan Thayer" userId="2910a459-b930-4c41-a260-227abd1a5a1a" providerId="ADAL" clId="{B37C5689-2CB9-4032-8E85-B3BE963AFE2D}" dt="2020-08-10T03:25:23.347" v="10493" actId="208"/>
          <ac:picMkLst>
            <pc:docMk/>
            <pc:sldMk cId="2013154296" sldId="418"/>
            <ac:picMk id="2050" creationId="{E71AFDCC-5C13-493B-A5D4-E7630C179CE0}"/>
          </ac:picMkLst>
        </pc:picChg>
      </pc:sldChg>
      <pc:sldChg chg="addSp delSp modSp add del mod setBg delAnim modNotesTx">
        <pc:chgData name="Jordan Thayer" userId="2910a459-b930-4c41-a260-227abd1a5a1a" providerId="ADAL" clId="{B37C5689-2CB9-4032-8E85-B3BE963AFE2D}" dt="2020-08-10T03:38:57.100" v="10557" actId="2696"/>
        <pc:sldMkLst>
          <pc:docMk/>
          <pc:sldMk cId="4252658776" sldId="419"/>
        </pc:sldMkLst>
        <pc:spChg chg="add del mod">
          <ac:chgData name="Jordan Thayer" userId="2910a459-b930-4c41-a260-227abd1a5a1a" providerId="ADAL" clId="{B37C5689-2CB9-4032-8E85-B3BE963AFE2D}" dt="2020-08-10T03:34:46.704" v="10514" actId="931"/>
          <ac:spMkLst>
            <pc:docMk/>
            <pc:sldMk cId="4252658776" sldId="419"/>
            <ac:spMk id="3" creationId="{F8F28041-E014-4D5B-AACD-09C121D08190}"/>
          </ac:spMkLst>
        </pc:spChg>
        <pc:spChg chg="del mod">
          <ac:chgData name="Jordan Thayer" userId="2910a459-b930-4c41-a260-227abd1a5a1a" providerId="ADAL" clId="{B37C5689-2CB9-4032-8E85-B3BE963AFE2D}" dt="2020-08-10T03:35:01.468" v="10521" actId="478"/>
          <ac:spMkLst>
            <pc:docMk/>
            <pc:sldMk cId="4252658776" sldId="419"/>
            <ac:spMk id="5" creationId="{5913F451-0C0D-A341-9054-3EE66A956335}"/>
          </ac:spMkLst>
        </pc:spChg>
        <pc:spChg chg="add del mod">
          <ac:chgData name="Jordan Thayer" userId="2910a459-b930-4c41-a260-227abd1a5a1a" providerId="ADAL" clId="{B37C5689-2CB9-4032-8E85-B3BE963AFE2D}" dt="2020-08-10T03:35:16.105" v="10523" actId="931"/>
          <ac:spMkLst>
            <pc:docMk/>
            <pc:sldMk cId="4252658776" sldId="419"/>
            <ac:spMk id="11" creationId="{AD9A60E8-4BB5-4363-BE37-6DFECAF153BC}"/>
          </ac:spMkLst>
        </pc:spChg>
        <pc:spChg chg="add">
          <ac:chgData name="Jordan Thayer" userId="2910a459-b930-4c41-a260-227abd1a5a1a" providerId="ADAL" clId="{B37C5689-2CB9-4032-8E85-B3BE963AFE2D}" dt="2020-08-10T03:35:36.028" v="10528" actId="26606"/>
          <ac:spMkLst>
            <pc:docMk/>
            <pc:sldMk cId="4252658776" sldId="419"/>
            <ac:spMk id="19" creationId="{D2F15313-8FAC-4544-A30C-F011122B3B3E}"/>
          </ac:spMkLst>
        </pc:spChg>
        <pc:spChg chg="add">
          <ac:chgData name="Jordan Thayer" userId="2910a459-b930-4c41-a260-227abd1a5a1a" providerId="ADAL" clId="{B37C5689-2CB9-4032-8E85-B3BE963AFE2D}" dt="2020-08-10T03:35:36.028" v="10528" actId="26606"/>
          <ac:spMkLst>
            <pc:docMk/>
            <pc:sldMk cId="4252658776" sldId="419"/>
            <ac:spMk id="22" creationId="{63F5877B-98C7-49DD-83AB-0F6F57CB6543}"/>
          </ac:spMkLst>
        </pc:spChg>
        <pc:spChg chg="add">
          <ac:chgData name="Jordan Thayer" userId="2910a459-b930-4c41-a260-227abd1a5a1a" providerId="ADAL" clId="{B37C5689-2CB9-4032-8E85-B3BE963AFE2D}" dt="2020-08-10T03:35:36.028" v="10528" actId="26606"/>
          <ac:spMkLst>
            <pc:docMk/>
            <pc:sldMk cId="4252658776" sldId="419"/>
            <ac:spMk id="24" creationId="{4EA91930-66BC-4C41-B4F5-C31EB216F64B}"/>
          </ac:spMkLst>
        </pc:spChg>
        <pc:spChg chg="add">
          <ac:chgData name="Jordan Thayer" userId="2910a459-b930-4c41-a260-227abd1a5a1a" providerId="ADAL" clId="{B37C5689-2CB9-4032-8E85-B3BE963AFE2D}" dt="2020-08-10T03:35:36.028" v="10528" actId="26606"/>
          <ac:spMkLst>
            <pc:docMk/>
            <pc:sldMk cId="4252658776" sldId="419"/>
            <ac:spMk id="26" creationId="{6313CF8F-B436-401E-9575-DE0F8E8B5B17}"/>
          </ac:spMkLst>
        </pc:spChg>
        <pc:spChg chg="add">
          <ac:chgData name="Jordan Thayer" userId="2910a459-b930-4c41-a260-227abd1a5a1a" providerId="ADAL" clId="{B37C5689-2CB9-4032-8E85-B3BE963AFE2D}" dt="2020-08-10T03:35:36.028" v="10528" actId="26606"/>
          <ac:spMkLst>
            <pc:docMk/>
            <pc:sldMk cId="4252658776" sldId="419"/>
            <ac:spMk id="28" creationId="{2A38CFE9-C30A-4551-ACCB-D5808FBC39CD}"/>
          </ac:spMkLst>
        </pc:spChg>
        <pc:spChg chg="add">
          <ac:chgData name="Jordan Thayer" userId="2910a459-b930-4c41-a260-227abd1a5a1a" providerId="ADAL" clId="{B37C5689-2CB9-4032-8E85-B3BE963AFE2D}" dt="2020-08-10T03:35:36.028" v="10528" actId="26606"/>
          <ac:spMkLst>
            <pc:docMk/>
            <pc:sldMk cId="4252658776" sldId="419"/>
            <ac:spMk id="30" creationId="{67EF550F-47CE-4FB2-9DAC-12AD835C833D}"/>
          </ac:spMkLst>
        </pc:spChg>
        <pc:picChg chg="del">
          <ac:chgData name="Jordan Thayer" userId="2910a459-b930-4c41-a260-227abd1a5a1a" providerId="ADAL" clId="{B37C5689-2CB9-4032-8E85-B3BE963AFE2D}" dt="2020-08-10T03:27:05.621" v="10507" actId="478"/>
          <ac:picMkLst>
            <pc:docMk/>
            <pc:sldMk cId="4252658776" sldId="419"/>
            <ac:picMk id="6" creationId="{BFE445D5-39F8-4FBD-A3AC-6613C0AD9AB7}"/>
          </ac:picMkLst>
        </pc:picChg>
        <pc:picChg chg="add del mod">
          <ac:chgData name="Jordan Thayer" userId="2910a459-b930-4c41-a260-227abd1a5a1a" providerId="ADAL" clId="{B37C5689-2CB9-4032-8E85-B3BE963AFE2D}" dt="2020-08-10T03:35:06.080" v="10522" actId="478"/>
          <ac:picMkLst>
            <pc:docMk/>
            <pc:sldMk cId="4252658776" sldId="419"/>
            <ac:picMk id="8" creationId="{EABD721A-0723-41C9-B0CD-43B313834068}"/>
          </ac:picMkLst>
        </pc:picChg>
        <pc:picChg chg="del">
          <ac:chgData name="Jordan Thayer" userId="2910a459-b930-4c41-a260-227abd1a5a1a" providerId="ADAL" clId="{B37C5689-2CB9-4032-8E85-B3BE963AFE2D}" dt="2020-08-10T03:27:08.976" v="10508" actId="478"/>
          <ac:picMkLst>
            <pc:docMk/>
            <pc:sldMk cId="4252658776" sldId="419"/>
            <ac:picMk id="9" creationId="{2D7822EF-A07D-4669-9819-01F05ACCD42A}"/>
          </ac:picMkLst>
        </pc:picChg>
        <pc:picChg chg="add mod ord">
          <ac:chgData name="Jordan Thayer" userId="2910a459-b930-4c41-a260-227abd1a5a1a" providerId="ADAL" clId="{B37C5689-2CB9-4032-8E85-B3BE963AFE2D}" dt="2020-08-10T03:36:08.003" v="10536" actId="1076"/>
          <ac:picMkLst>
            <pc:docMk/>
            <pc:sldMk cId="4252658776" sldId="419"/>
            <ac:picMk id="13" creationId="{E2415FC0-1D0F-401E-A408-1C9844B269F3}"/>
          </ac:picMkLst>
        </pc:picChg>
        <pc:picChg chg="add mod">
          <ac:chgData name="Jordan Thayer" userId="2910a459-b930-4c41-a260-227abd1a5a1a" providerId="ADAL" clId="{B37C5689-2CB9-4032-8E85-B3BE963AFE2D}" dt="2020-08-10T03:35:40.392" v="10529" actId="1076"/>
          <ac:picMkLst>
            <pc:docMk/>
            <pc:sldMk cId="4252658776" sldId="419"/>
            <ac:picMk id="15" creationId="{033946A3-EF1E-4B8D-918F-BE771A107ADB}"/>
          </ac:picMkLst>
        </pc:picChg>
        <pc:cxnChg chg="del">
          <ac:chgData name="Jordan Thayer" userId="2910a459-b930-4c41-a260-227abd1a5a1a" providerId="ADAL" clId="{B37C5689-2CB9-4032-8E85-B3BE963AFE2D}" dt="2020-08-10T03:34:58.778" v="10519" actId="478"/>
          <ac:cxnSpMkLst>
            <pc:docMk/>
            <pc:sldMk cId="4252658776" sldId="419"/>
            <ac:cxnSpMk id="4" creationId="{91D0C1BC-B429-5343-A82E-F713B6364F68}"/>
          </ac:cxnSpMkLst>
        </pc:cxnChg>
      </pc:sldChg>
      <pc:sldChg chg="addSp delSp modSp add delAnim modAnim">
        <pc:chgData name="Jordan Thayer" userId="2910a459-b930-4c41-a260-227abd1a5a1a" providerId="ADAL" clId="{B37C5689-2CB9-4032-8E85-B3BE963AFE2D}" dt="2020-08-10T03:38:21.318" v="10556"/>
        <pc:sldMkLst>
          <pc:docMk/>
          <pc:sldMk cId="1512544865" sldId="420"/>
        </pc:sldMkLst>
        <pc:spChg chg="add del mod">
          <ac:chgData name="Jordan Thayer" userId="2910a459-b930-4c41-a260-227abd1a5a1a" providerId="ADAL" clId="{B37C5689-2CB9-4032-8E85-B3BE963AFE2D}" dt="2020-08-10T03:36:02.700" v="10533" actId="478"/>
          <ac:spMkLst>
            <pc:docMk/>
            <pc:sldMk cId="1512544865" sldId="420"/>
            <ac:spMk id="3" creationId="{AC0C8BFA-1080-450D-AFD7-6402FDA1EA0E}"/>
          </ac:spMkLst>
        </pc:spChg>
        <pc:spChg chg="mod">
          <ac:chgData name="Jordan Thayer" userId="2910a459-b930-4c41-a260-227abd1a5a1a" providerId="ADAL" clId="{B37C5689-2CB9-4032-8E85-B3BE963AFE2D}" dt="2020-08-10T03:36:25.144" v="10538" actId="1076"/>
          <ac:spMkLst>
            <pc:docMk/>
            <pc:sldMk cId="1512544865" sldId="420"/>
            <ac:spMk id="5" creationId="{5913F451-0C0D-A341-9054-3EE66A956335}"/>
          </ac:spMkLst>
        </pc:spChg>
        <pc:picChg chg="del">
          <ac:chgData name="Jordan Thayer" userId="2910a459-b930-4c41-a260-227abd1a5a1a" providerId="ADAL" clId="{B37C5689-2CB9-4032-8E85-B3BE963AFE2D}" dt="2020-08-10T03:35:59.954" v="10531" actId="478"/>
          <ac:picMkLst>
            <pc:docMk/>
            <pc:sldMk cId="1512544865" sldId="420"/>
            <ac:picMk id="6" creationId="{BFE445D5-39F8-4FBD-A3AC-6613C0AD9AB7}"/>
          </ac:picMkLst>
        </pc:picChg>
        <pc:picChg chg="add del mod">
          <ac:chgData name="Jordan Thayer" userId="2910a459-b930-4c41-a260-227abd1a5a1a" providerId="ADAL" clId="{B37C5689-2CB9-4032-8E85-B3BE963AFE2D}" dt="2020-08-10T03:37:42.176" v="10546" actId="478"/>
          <ac:picMkLst>
            <pc:docMk/>
            <pc:sldMk cId="1512544865" sldId="420"/>
            <ac:picMk id="8" creationId="{1BD466D7-AC60-4A8B-8E43-20AD9634013E}"/>
          </ac:picMkLst>
        </pc:picChg>
        <pc:picChg chg="del">
          <ac:chgData name="Jordan Thayer" userId="2910a459-b930-4c41-a260-227abd1a5a1a" providerId="ADAL" clId="{B37C5689-2CB9-4032-8E85-B3BE963AFE2D}" dt="2020-08-10T03:36:01.559" v="10532" actId="478"/>
          <ac:picMkLst>
            <pc:docMk/>
            <pc:sldMk cId="1512544865" sldId="420"/>
            <ac:picMk id="9" creationId="{2D7822EF-A07D-4669-9819-01F05ACCD42A}"/>
          </ac:picMkLst>
        </pc:picChg>
        <pc:picChg chg="add mod">
          <ac:chgData name="Jordan Thayer" userId="2910a459-b930-4c41-a260-227abd1a5a1a" providerId="ADAL" clId="{B37C5689-2CB9-4032-8E85-B3BE963AFE2D}" dt="2020-08-10T03:36:31.331" v="10539" actId="1076"/>
          <ac:picMkLst>
            <pc:docMk/>
            <pc:sldMk cId="1512544865" sldId="420"/>
            <ac:picMk id="10" creationId="{F5119BD1-98DE-4C19-A9F4-4A48B16A525F}"/>
          </ac:picMkLst>
        </pc:picChg>
        <pc:picChg chg="add mod ord">
          <ac:chgData name="Jordan Thayer" userId="2910a459-b930-4c41-a260-227abd1a5a1a" providerId="ADAL" clId="{B37C5689-2CB9-4032-8E85-B3BE963AFE2D}" dt="2020-08-10T03:38:15.367" v="10554" actId="14100"/>
          <ac:picMkLst>
            <pc:docMk/>
            <pc:sldMk cId="1512544865" sldId="420"/>
            <ac:picMk id="11" creationId="{395D4CE1-D8AD-482A-949C-99F0E9C724D3}"/>
          </ac:picMkLst>
        </pc:picChg>
        <pc:cxnChg chg="del">
          <ac:chgData name="Jordan Thayer" userId="2910a459-b930-4c41-a260-227abd1a5a1a" providerId="ADAL" clId="{B37C5689-2CB9-4032-8E85-B3BE963AFE2D}" dt="2020-08-10T03:36:03.476" v="10534" actId="478"/>
          <ac:cxnSpMkLst>
            <pc:docMk/>
            <pc:sldMk cId="1512544865" sldId="420"/>
            <ac:cxnSpMk id="4" creationId="{91D0C1BC-B429-5343-A82E-F713B6364F68}"/>
          </ac:cxnSpMkLst>
        </pc:cxnChg>
      </pc:sldChg>
      <pc:sldChg chg="add del">
        <pc:chgData name="Jordan Thayer" userId="2910a459-b930-4c41-a260-227abd1a5a1a" providerId="ADAL" clId="{B37C5689-2CB9-4032-8E85-B3BE963AFE2D}" dt="2020-08-10T03:39:27.502" v="10559" actId="2696"/>
        <pc:sldMkLst>
          <pc:docMk/>
          <pc:sldMk cId="1034066363" sldId="421"/>
        </pc:sldMkLst>
      </pc:sldChg>
      <pc:sldChg chg="addSp delSp modSp add del mod setBg delAnim">
        <pc:chgData name="Jordan Thayer" userId="2910a459-b930-4c41-a260-227abd1a5a1a" providerId="ADAL" clId="{B37C5689-2CB9-4032-8E85-B3BE963AFE2D}" dt="2020-08-10T03:47:08.797" v="10753" actId="2696"/>
        <pc:sldMkLst>
          <pc:docMk/>
          <pc:sldMk cId="1587830251" sldId="421"/>
        </pc:sldMkLst>
        <pc:spChg chg="add del mod">
          <ac:chgData name="Jordan Thayer" userId="2910a459-b930-4c41-a260-227abd1a5a1a" providerId="ADAL" clId="{B37C5689-2CB9-4032-8E85-B3BE963AFE2D}" dt="2020-08-10T03:39:49.180" v="10563" actId="478"/>
          <ac:spMkLst>
            <pc:docMk/>
            <pc:sldMk cId="1587830251" sldId="421"/>
            <ac:spMk id="3" creationId="{B16501B5-858F-4AFA-8824-9D924FAEEE2B}"/>
          </ac:spMkLst>
        </pc:spChg>
        <pc:spChg chg="del mod">
          <ac:chgData name="Jordan Thayer" userId="2910a459-b930-4c41-a260-227abd1a5a1a" providerId="ADAL" clId="{B37C5689-2CB9-4032-8E85-B3BE963AFE2D}" dt="2020-08-10T03:39:51.444" v="10565" actId="478"/>
          <ac:spMkLst>
            <pc:docMk/>
            <pc:sldMk cId="1587830251" sldId="421"/>
            <ac:spMk id="5" creationId="{5913F451-0C0D-A341-9054-3EE66A956335}"/>
          </ac:spMkLst>
        </pc:spChg>
        <pc:spChg chg="add del mod">
          <ac:chgData name="Jordan Thayer" userId="2910a459-b930-4c41-a260-227abd1a5a1a" providerId="ADAL" clId="{B37C5689-2CB9-4032-8E85-B3BE963AFE2D}" dt="2020-08-10T03:42:59.477" v="10612" actId="478"/>
          <ac:spMkLst>
            <pc:docMk/>
            <pc:sldMk cId="1587830251" sldId="421"/>
            <ac:spMk id="10" creationId="{F33FB760-CCB3-471C-BEEE-86753668BBD9}"/>
          </ac:spMkLst>
        </pc:spChg>
        <pc:spChg chg="add mod ord">
          <ac:chgData name="Jordan Thayer" userId="2910a459-b930-4c41-a260-227abd1a5a1a" providerId="ADAL" clId="{B37C5689-2CB9-4032-8E85-B3BE963AFE2D}" dt="2020-08-10T03:43:52.196" v="10628" actId="26606"/>
          <ac:spMkLst>
            <pc:docMk/>
            <pc:sldMk cId="1587830251" sldId="421"/>
            <ac:spMk id="13" creationId="{D6FD084A-6ED7-4D04-B6FC-589824C8B6F3}"/>
          </ac:spMkLst>
        </pc:spChg>
        <pc:spChg chg="add">
          <ac:chgData name="Jordan Thayer" userId="2910a459-b930-4c41-a260-227abd1a5a1a" providerId="ADAL" clId="{B37C5689-2CB9-4032-8E85-B3BE963AFE2D}" dt="2020-08-10T03:43:52.196" v="10628" actId="26606"/>
          <ac:spMkLst>
            <pc:docMk/>
            <pc:sldMk cId="1587830251" sldId="421"/>
            <ac:spMk id="20" creationId="{E91DC736-0EF8-4F87-9146-EBF1D2EE4D3D}"/>
          </ac:spMkLst>
        </pc:spChg>
        <pc:spChg chg="add">
          <ac:chgData name="Jordan Thayer" userId="2910a459-b930-4c41-a260-227abd1a5a1a" providerId="ADAL" clId="{B37C5689-2CB9-4032-8E85-B3BE963AFE2D}" dt="2020-08-10T03:43:52.196" v="10628" actId="26606"/>
          <ac:spMkLst>
            <pc:docMk/>
            <pc:sldMk cId="1587830251" sldId="421"/>
            <ac:spMk id="22" creationId="{097CD68E-23E3-4007-8847-CD0944C4F7BE}"/>
          </ac:spMkLst>
        </pc:spChg>
        <pc:spChg chg="add">
          <ac:chgData name="Jordan Thayer" userId="2910a459-b930-4c41-a260-227abd1a5a1a" providerId="ADAL" clId="{B37C5689-2CB9-4032-8E85-B3BE963AFE2D}" dt="2020-08-10T03:43:52.196" v="10628" actId="26606"/>
          <ac:spMkLst>
            <pc:docMk/>
            <pc:sldMk cId="1587830251" sldId="421"/>
            <ac:spMk id="24" creationId="{AF2F604E-43BE-4DC3-B983-E071523364F8}"/>
          </ac:spMkLst>
        </pc:spChg>
        <pc:spChg chg="add">
          <ac:chgData name="Jordan Thayer" userId="2910a459-b930-4c41-a260-227abd1a5a1a" providerId="ADAL" clId="{B37C5689-2CB9-4032-8E85-B3BE963AFE2D}" dt="2020-08-10T03:43:52.196" v="10628" actId="26606"/>
          <ac:spMkLst>
            <pc:docMk/>
            <pc:sldMk cId="1587830251" sldId="421"/>
            <ac:spMk id="26" creationId="{08C9B587-E65E-4B52-B37C-ABEBB6E87928}"/>
          </ac:spMkLst>
        </pc:spChg>
        <pc:picChg chg="del">
          <ac:chgData name="Jordan Thayer" userId="2910a459-b930-4c41-a260-227abd1a5a1a" providerId="ADAL" clId="{B37C5689-2CB9-4032-8E85-B3BE963AFE2D}" dt="2020-08-10T03:39:46.058" v="10561" actId="478"/>
          <ac:picMkLst>
            <pc:docMk/>
            <pc:sldMk cId="1587830251" sldId="421"/>
            <ac:picMk id="6" creationId="{BFE445D5-39F8-4FBD-A3AC-6613C0AD9AB7}"/>
          </ac:picMkLst>
        </pc:picChg>
        <pc:picChg chg="add del mod">
          <ac:chgData name="Jordan Thayer" userId="2910a459-b930-4c41-a260-227abd1a5a1a" providerId="ADAL" clId="{B37C5689-2CB9-4032-8E85-B3BE963AFE2D}" dt="2020-08-10T03:43:00.348" v="10613" actId="478"/>
          <ac:picMkLst>
            <pc:docMk/>
            <pc:sldMk cId="1587830251" sldId="421"/>
            <ac:picMk id="8" creationId="{F76CD183-D30A-469C-842A-096628194B67}"/>
          </ac:picMkLst>
        </pc:picChg>
        <pc:picChg chg="del">
          <ac:chgData name="Jordan Thayer" userId="2910a459-b930-4c41-a260-227abd1a5a1a" providerId="ADAL" clId="{B37C5689-2CB9-4032-8E85-B3BE963AFE2D}" dt="2020-08-10T03:39:47.981" v="10562" actId="478"/>
          <ac:picMkLst>
            <pc:docMk/>
            <pc:sldMk cId="1587830251" sldId="421"/>
            <ac:picMk id="9" creationId="{2D7822EF-A07D-4669-9819-01F05ACCD42A}"/>
          </ac:picMkLst>
        </pc:picChg>
        <pc:picChg chg="add del mod">
          <ac:chgData name="Jordan Thayer" userId="2910a459-b930-4c41-a260-227abd1a5a1a" providerId="ADAL" clId="{B37C5689-2CB9-4032-8E85-B3BE963AFE2D}" dt="2020-08-10T03:43:26.047" v="10618" actId="478"/>
          <ac:picMkLst>
            <pc:docMk/>
            <pc:sldMk cId="1587830251" sldId="421"/>
            <ac:picMk id="12" creationId="{E9D1012B-05BD-4605-9F92-47F6C7183DE7}"/>
          </ac:picMkLst>
        </pc:picChg>
        <pc:picChg chg="add mod">
          <ac:chgData name="Jordan Thayer" userId="2910a459-b930-4c41-a260-227abd1a5a1a" providerId="ADAL" clId="{B37C5689-2CB9-4032-8E85-B3BE963AFE2D}" dt="2020-08-10T03:46:37.250" v="10747" actId="14100"/>
          <ac:picMkLst>
            <pc:docMk/>
            <pc:sldMk cId="1587830251" sldId="421"/>
            <ac:picMk id="15" creationId="{E019C25E-A713-4AA2-99AA-5AD9BF0E3867}"/>
          </ac:picMkLst>
        </pc:picChg>
        <pc:cxnChg chg="del">
          <ac:chgData name="Jordan Thayer" userId="2910a459-b930-4c41-a260-227abd1a5a1a" providerId="ADAL" clId="{B37C5689-2CB9-4032-8E85-B3BE963AFE2D}" dt="2020-08-10T03:39:52.948" v="10566" actId="478"/>
          <ac:cxnSpMkLst>
            <pc:docMk/>
            <pc:sldMk cId="1587830251" sldId="421"/>
            <ac:cxnSpMk id="4" creationId="{91D0C1BC-B429-5343-A82E-F713B6364F68}"/>
          </ac:cxnSpMkLst>
        </pc:cxnChg>
      </pc:sldChg>
      <pc:sldChg chg="add del">
        <pc:chgData name="Jordan Thayer" userId="2910a459-b930-4c41-a260-227abd1a5a1a" providerId="ADAL" clId="{B37C5689-2CB9-4032-8E85-B3BE963AFE2D}" dt="2020-08-10T03:40:23.323" v="10568" actId="2696"/>
        <pc:sldMkLst>
          <pc:docMk/>
          <pc:sldMk cId="1212175535" sldId="422"/>
        </pc:sldMkLst>
      </pc:sldChg>
      <pc:sldChg chg="addSp delSp modSp add delAnim modNotesTx">
        <pc:chgData name="Jordan Thayer" userId="2910a459-b930-4c41-a260-227abd1a5a1a" providerId="ADAL" clId="{B37C5689-2CB9-4032-8E85-B3BE963AFE2D}" dt="2020-08-10T03:52:33.618" v="10985" actId="20577"/>
        <pc:sldMkLst>
          <pc:docMk/>
          <pc:sldMk cId="1518080051" sldId="422"/>
        </pc:sldMkLst>
        <pc:spChg chg="add mod">
          <ac:chgData name="Jordan Thayer" userId="2910a459-b930-4c41-a260-227abd1a5a1a" providerId="ADAL" clId="{B37C5689-2CB9-4032-8E85-B3BE963AFE2D}" dt="2020-08-10T03:44:43.053" v="10634" actId="478"/>
          <ac:spMkLst>
            <pc:docMk/>
            <pc:sldMk cId="1518080051" sldId="422"/>
            <ac:spMk id="3" creationId="{1E945130-E944-448A-9E3D-D3BB8B605466}"/>
          </ac:spMkLst>
        </pc:spChg>
        <pc:spChg chg="del mod">
          <ac:chgData name="Jordan Thayer" userId="2910a459-b930-4c41-a260-227abd1a5a1a" providerId="ADAL" clId="{B37C5689-2CB9-4032-8E85-B3BE963AFE2D}" dt="2020-08-10T03:44:40.715" v="10632" actId="478"/>
          <ac:spMkLst>
            <pc:docMk/>
            <pc:sldMk cId="1518080051" sldId="422"/>
            <ac:spMk id="5" creationId="{5913F451-0C0D-A341-9054-3EE66A956335}"/>
          </ac:spMkLst>
        </pc:spChg>
        <pc:spChg chg="add mod">
          <ac:chgData name="Jordan Thayer" userId="2910a459-b930-4c41-a260-227abd1a5a1a" providerId="ADAL" clId="{B37C5689-2CB9-4032-8E85-B3BE963AFE2D}" dt="2020-08-10T03:51:05.777" v="10902" actId="20577"/>
          <ac:spMkLst>
            <pc:docMk/>
            <pc:sldMk cId="1518080051" sldId="422"/>
            <ac:spMk id="12" creationId="{960298CC-3D5E-4731-A782-A8492E30DAFF}"/>
          </ac:spMkLst>
        </pc:spChg>
        <pc:spChg chg="add mod">
          <ac:chgData name="Jordan Thayer" userId="2910a459-b930-4c41-a260-227abd1a5a1a" providerId="ADAL" clId="{B37C5689-2CB9-4032-8E85-B3BE963AFE2D}" dt="2020-08-10T03:51:36.955" v="10913" actId="20577"/>
          <ac:spMkLst>
            <pc:docMk/>
            <pc:sldMk cId="1518080051" sldId="422"/>
            <ac:spMk id="13" creationId="{58DC9D0B-23A1-4AF5-9B1B-F915C4F5F4E5}"/>
          </ac:spMkLst>
        </pc:spChg>
        <pc:spChg chg="add mod">
          <ac:chgData name="Jordan Thayer" userId="2910a459-b930-4c41-a260-227abd1a5a1a" providerId="ADAL" clId="{B37C5689-2CB9-4032-8E85-B3BE963AFE2D}" dt="2020-08-10T03:51:49.529" v="10927" actId="20577"/>
          <ac:spMkLst>
            <pc:docMk/>
            <pc:sldMk cId="1518080051" sldId="422"/>
            <ac:spMk id="14" creationId="{2512BE6D-2E85-4E77-93EE-0B8F4E5F148E}"/>
          </ac:spMkLst>
        </pc:spChg>
        <pc:spChg chg="add mod">
          <ac:chgData name="Jordan Thayer" userId="2910a459-b930-4c41-a260-227abd1a5a1a" providerId="ADAL" clId="{B37C5689-2CB9-4032-8E85-B3BE963AFE2D}" dt="2020-08-10T03:52:06.912" v="10948" actId="20577"/>
          <ac:spMkLst>
            <pc:docMk/>
            <pc:sldMk cId="1518080051" sldId="422"/>
            <ac:spMk id="15" creationId="{F908CB92-F1F7-4FAE-9E0E-13D2B0C5D644}"/>
          </ac:spMkLst>
        </pc:spChg>
        <pc:spChg chg="add mod">
          <ac:chgData name="Jordan Thayer" userId="2910a459-b930-4c41-a260-227abd1a5a1a" providerId="ADAL" clId="{B37C5689-2CB9-4032-8E85-B3BE963AFE2D}" dt="2020-08-10T03:52:17.033" v="10970" actId="20577"/>
          <ac:spMkLst>
            <pc:docMk/>
            <pc:sldMk cId="1518080051" sldId="422"/>
            <ac:spMk id="16" creationId="{4C6CC524-B165-4F82-AF9C-2D868611BFBB}"/>
          </ac:spMkLst>
        </pc:spChg>
        <pc:spChg chg="add mod">
          <ac:chgData name="Jordan Thayer" userId="2910a459-b930-4c41-a260-227abd1a5a1a" providerId="ADAL" clId="{B37C5689-2CB9-4032-8E85-B3BE963AFE2D}" dt="2020-08-10T03:52:33.618" v="10985" actId="20577"/>
          <ac:spMkLst>
            <pc:docMk/>
            <pc:sldMk cId="1518080051" sldId="422"/>
            <ac:spMk id="17" creationId="{7EE8B13F-97A3-4C59-A454-C184DCC6301C}"/>
          </ac:spMkLst>
        </pc:spChg>
        <pc:picChg chg="del">
          <ac:chgData name="Jordan Thayer" userId="2910a459-b930-4c41-a260-227abd1a5a1a" providerId="ADAL" clId="{B37C5689-2CB9-4032-8E85-B3BE963AFE2D}" dt="2020-08-10T03:44:43.053" v="10634" actId="478"/>
          <ac:picMkLst>
            <pc:docMk/>
            <pc:sldMk cId="1518080051" sldId="422"/>
            <ac:picMk id="6" creationId="{BFE445D5-39F8-4FBD-A3AC-6613C0AD9AB7}"/>
          </ac:picMkLst>
        </pc:picChg>
        <pc:picChg chg="add del">
          <ac:chgData name="Jordan Thayer" userId="2910a459-b930-4c41-a260-227abd1a5a1a" providerId="ADAL" clId="{B37C5689-2CB9-4032-8E85-B3BE963AFE2D}" dt="2020-08-10T03:45:23.642" v="10640"/>
          <ac:picMkLst>
            <pc:docMk/>
            <pc:sldMk cId="1518080051" sldId="422"/>
            <ac:picMk id="7" creationId="{F17E1DB2-1A22-455D-9C7B-5D6D0C022FA5}"/>
          </ac:picMkLst>
        </pc:picChg>
        <pc:picChg chg="add del">
          <ac:chgData name="Jordan Thayer" userId="2910a459-b930-4c41-a260-227abd1a5a1a" providerId="ADAL" clId="{B37C5689-2CB9-4032-8E85-B3BE963AFE2D}" dt="2020-08-10T03:44:58.935" v="10636" actId="478"/>
          <ac:picMkLst>
            <pc:docMk/>
            <pc:sldMk cId="1518080051" sldId="422"/>
            <ac:picMk id="8" creationId="{65D3AA8E-7024-4A41-9333-DD9D08F82EF7}"/>
          </ac:picMkLst>
        </pc:picChg>
        <pc:picChg chg="del">
          <ac:chgData name="Jordan Thayer" userId="2910a459-b930-4c41-a260-227abd1a5a1a" providerId="ADAL" clId="{B37C5689-2CB9-4032-8E85-B3BE963AFE2D}" dt="2020-08-10T03:44:42.163" v="10633" actId="478"/>
          <ac:picMkLst>
            <pc:docMk/>
            <pc:sldMk cId="1518080051" sldId="422"/>
            <ac:picMk id="9" creationId="{2D7822EF-A07D-4669-9819-01F05ACCD42A}"/>
          </ac:picMkLst>
        </pc:picChg>
        <pc:picChg chg="add del">
          <ac:chgData name="Jordan Thayer" userId="2910a459-b930-4c41-a260-227abd1a5a1a" providerId="ADAL" clId="{B37C5689-2CB9-4032-8E85-B3BE963AFE2D}" dt="2020-08-10T03:45:21.506" v="10638"/>
          <ac:picMkLst>
            <pc:docMk/>
            <pc:sldMk cId="1518080051" sldId="422"/>
            <ac:picMk id="10" creationId="{DBE42B54-D7E7-4B64-9B71-0F4CD7F45B28}"/>
          </ac:picMkLst>
        </pc:picChg>
        <pc:picChg chg="add mod">
          <ac:chgData name="Jordan Thayer" userId="2910a459-b930-4c41-a260-227abd1a5a1a" providerId="ADAL" clId="{B37C5689-2CB9-4032-8E85-B3BE963AFE2D}" dt="2020-08-10T03:47:41.236" v="10755" actId="14100"/>
          <ac:picMkLst>
            <pc:docMk/>
            <pc:sldMk cId="1518080051" sldId="422"/>
            <ac:picMk id="11" creationId="{52ABE836-711B-4508-BFBF-F4F9DA245247}"/>
          </ac:picMkLst>
        </pc:picChg>
        <pc:cxnChg chg="del">
          <ac:chgData name="Jordan Thayer" userId="2910a459-b930-4c41-a260-227abd1a5a1a" providerId="ADAL" clId="{B37C5689-2CB9-4032-8E85-B3BE963AFE2D}" dt="2020-08-10T03:44:38.122" v="10630" actId="478"/>
          <ac:cxnSpMkLst>
            <pc:docMk/>
            <pc:sldMk cId="1518080051" sldId="422"/>
            <ac:cxnSpMk id="4" creationId="{91D0C1BC-B429-5343-A82E-F713B6364F68}"/>
          </ac:cxnSpMkLst>
        </pc:cxnChg>
      </pc:sldChg>
      <pc:sldChg chg="addSp delSp modSp add mod setBg modNotesTx">
        <pc:chgData name="Jordan Thayer" userId="2910a459-b930-4c41-a260-227abd1a5a1a" providerId="ADAL" clId="{B37C5689-2CB9-4032-8E85-B3BE963AFE2D}" dt="2020-08-10T12:50:34.921" v="12280" actId="20577"/>
        <pc:sldMkLst>
          <pc:docMk/>
          <pc:sldMk cId="231943078" sldId="430"/>
        </pc:sldMkLst>
        <pc:spChg chg="del">
          <ac:chgData name="Jordan Thayer" userId="2910a459-b930-4c41-a260-227abd1a5a1a" providerId="ADAL" clId="{B37C5689-2CB9-4032-8E85-B3BE963AFE2D}" dt="2020-08-10T12:46:57.280" v="11848" actId="478"/>
          <ac:spMkLst>
            <pc:docMk/>
            <pc:sldMk cId="231943078" sldId="430"/>
            <ac:spMk id="2" creationId="{EDEC1F95-C157-4B49-ABC6-E6E97E968A86}"/>
          </ac:spMkLst>
        </pc:spChg>
        <pc:spChg chg="del">
          <ac:chgData name="Jordan Thayer" userId="2910a459-b930-4c41-a260-227abd1a5a1a" providerId="ADAL" clId="{B37C5689-2CB9-4032-8E85-B3BE963AFE2D}" dt="2020-08-10T12:47:00.999" v="11849" actId="478"/>
          <ac:spMkLst>
            <pc:docMk/>
            <pc:sldMk cId="231943078" sldId="430"/>
            <ac:spMk id="4" creationId="{4AAA1099-1040-A74C-A726-400BF0138DA1}"/>
          </ac:spMkLst>
        </pc:spChg>
        <pc:spChg chg="del">
          <ac:chgData name="Jordan Thayer" userId="2910a459-b930-4c41-a260-227abd1a5a1a" providerId="ADAL" clId="{B37C5689-2CB9-4032-8E85-B3BE963AFE2D}" dt="2020-08-10T12:47:14.356" v="11852" actId="478"/>
          <ac:spMkLst>
            <pc:docMk/>
            <pc:sldMk cId="231943078" sldId="430"/>
            <ac:spMk id="5" creationId="{75B9056D-899C-0940-8BB1-19E65CD455BB}"/>
          </ac:spMkLst>
        </pc:spChg>
        <pc:spChg chg="add del mod">
          <ac:chgData name="Jordan Thayer" userId="2910a459-b930-4c41-a260-227abd1a5a1a" providerId="ADAL" clId="{B37C5689-2CB9-4032-8E85-B3BE963AFE2D}" dt="2020-08-10T12:47:08.412" v="11850" actId="478"/>
          <ac:spMkLst>
            <pc:docMk/>
            <pc:sldMk cId="231943078" sldId="430"/>
            <ac:spMk id="7" creationId="{9FA1AAED-6471-44BB-A17F-87EEE641EACC}"/>
          </ac:spMkLst>
        </pc:spChg>
        <pc:spChg chg="add del">
          <ac:chgData name="Jordan Thayer" userId="2910a459-b930-4c41-a260-227abd1a5a1a" providerId="ADAL" clId="{B37C5689-2CB9-4032-8E85-B3BE963AFE2D}" dt="2020-08-10T12:48:54.057" v="11873" actId="26606"/>
          <ac:spMkLst>
            <pc:docMk/>
            <pc:sldMk cId="231943078" sldId="430"/>
            <ac:spMk id="8" creationId="{870A1295-61BC-4214-AA3E-D396673024D0}"/>
          </ac:spMkLst>
        </pc:spChg>
        <pc:spChg chg="add del">
          <ac:chgData name="Jordan Thayer" userId="2910a459-b930-4c41-a260-227abd1a5a1a" providerId="ADAL" clId="{B37C5689-2CB9-4032-8E85-B3BE963AFE2D}" dt="2020-08-10T12:49:01.323" v="11875" actId="26606"/>
          <ac:spMkLst>
            <pc:docMk/>
            <pc:sldMk cId="231943078" sldId="430"/>
            <ac:spMk id="16" creationId="{477F13EE-E3C3-40EE-BB83-16A97DA195ED}"/>
          </ac:spMkLst>
        </pc:spChg>
        <pc:spChg chg="add del">
          <ac:chgData name="Jordan Thayer" userId="2910a459-b930-4c41-a260-227abd1a5a1a" providerId="ADAL" clId="{B37C5689-2CB9-4032-8E85-B3BE963AFE2D}" dt="2020-08-10T12:49:01.323" v="11875" actId="26606"/>
          <ac:spMkLst>
            <pc:docMk/>
            <pc:sldMk cId="231943078" sldId="430"/>
            <ac:spMk id="17" creationId="{0671A8AE-40A1-4631-A6B8-581AFF065482}"/>
          </ac:spMkLst>
        </pc:spChg>
        <pc:spChg chg="add del">
          <ac:chgData name="Jordan Thayer" userId="2910a459-b930-4c41-a260-227abd1a5a1a" providerId="ADAL" clId="{B37C5689-2CB9-4032-8E85-B3BE963AFE2D}" dt="2020-08-10T12:49:01.323" v="11875" actId="26606"/>
          <ac:spMkLst>
            <pc:docMk/>
            <pc:sldMk cId="231943078" sldId="430"/>
            <ac:spMk id="18" creationId="{A44CD100-6267-4E62-AA64-2182A3A6A1C0}"/>
          </ac:spMkLst>
        </pc:spChg>
        <pc:spChg chg="add del">
          <ac:chgData name="Jordan Thayer" userId="2910a459-b930-4c41-a260-227abd1a5a1a" providerId="ADAL" clId="{B37C5689-2CB9-4032-8E85-B3BE963AFE2D}" dt="2020-08-10T12:49:01.323" v="11875" actId="26606"/>
          <ac:spMkLst>
            <pc:docMk/>
            <pc:sldMk cId="231943078" sldId="430"/>
            <ac:spMk id="19" creationId="{187FA1DC-8600-449C-B5C8-3CF8BF99B2F1}"/>
          </ac:spMkLst>
        </pc:spChg>
        <pc:spChg chg="add del">
          <ac:chgData name="Jordan Thayer" userId="2910a459-b930-4c41-a260-227abd1a5a1a" providerId="ADAL" clId="{B37C5689-2CB9-4032-8E85-B3BE963AFE2D}" dt="2020-08-10T12:49:07.659" v="11877" actId="26606"/>
          <ac:spMkLst>
            <pc:docMk/>
            <pc:sldMk cId="231943078" sldId="430"/>
            <ac:spMk id="21" creationId="{87CC2527-562A-4F69-B487-4371E5B243E7}"/>
          </ac:spMkLst>
        </pc:spChg>
        <pc:grpChg chg="add del">
          <ac:chgData name="Jordan Thayer" userId="2910a459-b930-4c41-a260-227abd1a5a1a" providerId="ADAL" clId="{B37C5689-2CB9-4032-8E85-B3BE963AFE2D}" dt="2020-08-10T12:48:54.057" v="11873" actId="26606"/>
          <ac:grpSpMkLst>
            <pc:docMk/>
            <pc:sldMk cId="231943078" sldId="430"/>
            <ac:grpSpMk id="10" creationId="{0B139475-2B26-4CA9-9413-DE741E49F7BB}"/>
          </ac:grpSpMkLst>
        </pc:grpChg>
        <pc:picChg chg="mod">
          <ac:chgData name="Jordan Thayer" userId="2910a459-b930-4c41-a260-227abd1a5a1a" providerId="ADAL" clId="{B37C5689-2CB9-4032-8E85-B3BE963AFE2D}" dt="2020-08-10T12:49:16.283" v="11880" actId="14100"/>
          <ac:picMkLst>
            <pc:docMk/>
            <pc:sldMk cId="231943078" sldId="430"/>
            <ac:picMk id="3" creationId="{F60C4111-04C1-4DE2-BDD0-85C85C7C3487}"/>
          </ac:picMkLst>
        </pc:picChg>
        <pc:cxnChg chg="add del">
          <ac:chgData name="Jordan Thayer" userId="2910a459-b930-4c41-a260-227abd1a5a1a" providerId="ADAL" clId="{B37C5689-2CB9-4032-8E85-B3BE963AFE2D}" dt="2020-08-10T12:49:07.659" v="11877" actId="26606"/>
          <ac:cxnSpMkLst>
            <pc:docMk/>
            <pc:sldMk cId="231943078" sldId="430"/>
            <ac:cxnSpMk id="22" creationId="{BCDAEC91-5BCE-4B55-9CC0-43EF94CB734B}"/>
          </ac:cxnSpMkLst>
        </pc:cxnChg>
      </pc:sldChg>
      <pc:sldChg chg="modSp add modNotesTx">
        <pc:chgData name="Jordan Thayer" userId="2910a459-b930-4c41-a260-227abd1a5a1a" providerId="ADAL" clId="{B37C5689-2CB9-4032-8E85-B3BE963AFE2D}" dt="2020-08-10T13:01:14.057" v="14389" actId="20577"/>
        <pc:sldMkLst>
          <pc:docMk/>
          <pc:sldMk cId="3308486207" sldId="431"/>
        </pc:sldMkLst>
        <pc:spChg chg="mod">
          <ac:chgData name="Jordan Thayer" userId="2910a459-b930-4c41-a260-227abd1a5a1a" providerId="ADAL" clId="{B37C5689-2CB9-4032-8E85-B3BE963AFE2D}" dt="2020-08-10T13:00:57.178" v="14313" actId="20577"/>
          <ac:spMkLst>
            <pc:docMk/>
            <pc:sldMk cId="3308486207" sldId="431"/>
            <ac:spMk id="14" creationId="{66326A8E-6EFD-6C4D-910D-94EEEBE265F5}"/>
          </ac:spMkLst>
        </pc:spChg>
      </pc:sldChg>
    </pc:docChg>
  </pc:docChgLst>
  <pc:docChgLst>
    <pc:chgData name="Christian Klepper" clId="Web-{CCE1FF24-D496-4C0C-AA18-38BF04592C23}"/>
    <pc:docChg chg="">
      <pc:chgData name="Christian Klepper" userId="" providerId="" clId="Web-{CCE1FF24-D496-4C0C-AA18-38BF04592C23}" dt="2021-06-10T08:00:01.625" v="0"/>
      <pc:docMkLst>
        <pc:docMk/>
      </pc:docMkLst>
      <pc:sldChg chg="delCm">
        <pc:chgData name="Christian Klepper" userId="" providerId="" clId="Web-{CCE1FF24-D496-4C0C-AA18-38BF04592C23}" dt="2021-06-10T08:00:01.625" v="0"/>
        <pc:sldMkLst>
          <pc:docMk/>
          <pc:sldMk cId="659735188" sldId="553"/>
        </pc:sldMkLst>
      </pc:sldChg>
    </pc:docChg>
  </pc:docChgLst>
  <pc:docChgLst>
    <pc:chgData name="Andrew" userId="ae04d6da-4694-4a7f-945d-93a5ba247a30" providerId="ADAL" clId="{CBC67E95-E212-4823-984C-246246D7A241}"/>
    <pc:docChg chg="undo custSel mod addSld delSld modSld sldOrd">
      <pc:chgData name="Andrew" userId="ae04d6da-4694-4a7f-945d-93a5ba247a30" providerId="ADAL" clId="{CBC67E95-E212-4823-984C-246246D7A241}" dt="2020-09-09T15:50:50.784" v="17499" actId="20577"/>
      <pc:docMkLst>
        <pc:docMk/>
      </pc:docMkLst>
      <pc:sldChg chg="modSp modNotesTx">
        <pc:chgData name="Andrew" userId="ae04d6da-4694-4a7f-945d-93a5ba247a30" providerId="ADAL" clId="{CBC67E95-E212-4823-984C-246246D7A241}" dt="2020-09-06T14:49:40.856" v="5849" actId="20577"/>
        <pc:sldMkLst>
          <pc:docMk/>
          <pc:sldMk cId="2490059903" sldId="303"/>
        </pc:sldMkLst>
        <pc:spChg chg="mod">
          <ac:chgData name="Andrew" userId="ae04d6da-4694-4a7f-945d-93a5ba247a30" providerId="ADAL" clId="{CBC67E95-E212-4823-984C-246246D7A241}" dt="2020-09-06T01:12:53.993" v="1734" actId="20577"/>
          <ac:spMkLst>
            <pc:docMk/>
            <pc:sldMk cId="2490059903" sldId="303"/>
            <ac:spMk id="2" creationId="{FC440E74-A654-4362-B182-944EC923E4FC}"/>
          </ac:spMkLst>
        </pc:spChg>
        <pc:spChg chg="mod">
          <ac:chgData name="Andrew" userId="ae04d6da-4694-4a7f-945d-93a5ba247a30" providerId="ADAL" clId="{CBC67E95-E212-4823-984C-246246D7A241}" dt="2020-09-06T00:36:12.759" v="86" actId="20577"/>
          <ac:spMkLst>
            <pc:docMk/>
            <pc:sldMk cId="2490059903" sldId="303"/>
            <ac:spMk id="3" creationId="{808C925A-84E8-476D-AF66-097F124E1850}"/>
          </ac:spMkLst>
        </pc:spChg>
      </pc:sldChg>
      <pc:sldChg chg="del">
        <pc:chgData name="Andrew" userId="ae04d6da-4694-4a7f-945d-93a5ba247a30" providerId="ADAL" clId="{CBC67E95-E212-4823-984C-246246D7A241}" dt="2020-09-06T14:16:37.499" v="3230" actId="2696"/>
        <pc:sldMkLst>
          <pc:docMk/>
          <pc:sldMk cId="3385973483" sldId="306"/>
        </pc:sldMkLst>
      </pc:sldChg>
      <pc:sldChg chg="del">
        <pc:chgData name="Andrew" userId="ae04d6da-4694-4a7f-945d-93a5ba247a30" providerId="ADAL" clId="{CBC67E95-E212-4823-984C-246246D7A241}" dt="2020-09-06T14:33:18.666" v="4238" actId="2696"/>
        <pc:sldMkLst>
          <pc:docMk/>
          <pc:sldMk cId="2470400222" sldId="308"/>
        </pc:sldMkLst>
      </pc:sldChg>
      <pc:sldChg chg="del">
        <pc:chgData name="Andrew" userId="ae04d6da-4694-4a7f-945d-93a5ba247a30" providerId="ADAL" clId="{CBC67E95-E212-4823-984C-246246D7A241}" dt="2020-09-06T14:36:34.464" v="4525" actId="2696"/>
        <pc:sldMkLst>
          <pc:docMk/>
          <pc:sldMk cId="4195550978" sldId="311"/>
        </pc:sldMkLst>
      </pc:sldChg>
      <pc:sldChg chg="modNotesTx">
        <pc:chgData name="Andrew" userId="ae04d6da-4694-4a7f-945d-93a5ba247a30" providerId="ADAL" clId="{CBC67E95-E212-4823-984C-246246D7A241}" dt="2020-09-06T14:40:50.970" v="5370" actId="20577"/>
        <pc:sldMkLst>
          <pc:docMk/>
          <pc:sldMk cId="412500758" sldId="314"/>
        </pc:sldMkLst>
      </pc:sldChg>
      <pc:sldChg chg="del">
        <pc:chgData name="Andrew" userId="ae04d6da-4694-4a7f-945d-93a5ba247a30" providerId="ADAL" clId="{CBC67E95-E212-4823-984C-246246D7A241}" dt="2020-09-06T00:31:13.698" v="43" actId="2696"/>
        <pc:sldMkLst>
          <pc:docMk/>
          <pc:sldMk cId="3980503105" sldId="315"/>
        </pc:sldMkLst>
      </pc:sldChg>
      <pc:sldChg chg="del">
        <pc:chgData name="Andrew" userId="ae04d6da-4694-4a7f-945d-93a5ba247a30" providerId="ADAL" clId="{CBC67E95-E212-4823-984C-246246D7A241}" dt="2020-09-06T00:31:13.676" v="42" actId="2696"/>
        <pc:sldMkLst>
          <pc:docMk/>
          <pc:sldMk cId="3909737020" sldId="316"/>
        </pc:sldMkLst>
      </pc:sldChg>
      <pc:sldChg chg="del">
        <pc:chgData name="Andrew" userId="ae04d6da-4694-4a7f-945d-93a5ba247a30" providerId="ADAL" clId="{CBC67E95-E212-4823-984C-246246D7A241}" dt="2020-09-06T00:31:13.369" v="29" actId="2696"/>
        <pc:sldMkLst>
          <pc:docMk/>
          <pc:sldMk cId="2521730239" sldId="317"/>
        </pc:sldMkLst>
      </pc:sldChg>
      <pc:sldChg chg="del">
        <pc:chgData name="Andrew" userId="ae04d6da-4694-4a7f-945d-93a5ba247a30" providerId="ADAL" clId="{CBC67E95-E212-4823-984C-246246D7A241}" dt="2020-09-06T00:31:13.353" v="28" actId="2696"/>
        <pc:sldMkLst>
          <pc:docMk/>
          <pc:sldMk cId="519293596" sldId="318"/>
        </pc:sldMkLst>
      </pc:sldChg>
      <pc:sldChg chg="del">
        <pc:chgData name="Andrew" userId="ae04d6da-4694-4a7f-945d-93a5ba247a30" providerId="ADAL" clId="{CBC67E95-E212-4823-984C-246246D7A241}" dt="2020-09-06T00:31:12.992" v="14" actId="2696"/>
        <pc:sldMkLst>
          <pc:docMk/>
          <pc:sldMk cId="2454243716" sldId="319"/>
        </pc:sldMkLst>
      </pc:sldChg>
      <pc:sldChg chg="del">
        <pc:chgData name="Andrew" userId="ae04d6da-4694-4a7f-945d-93a5ba247a30" providerId="ADAL" clId="{CBC67E95-E212-4823-984C-246246D7A241}" dt="2020-09-06T00:31:12.949" v="12" actId="2696"/>
        <pc:sldMkLst>
          <pc:docMk/>
          <pc:sldMk cId="1332470200" sldId="320"/>
        </pc:sldMkLst>
      </pc:sldChg>
      <pc:sldChg chg="del">
        <pc:chgData name="Andrew" userId="ae04d6da-4694-4a7f-945d-93a5ba247a30" providerId="ADAL" clId="{CBC67E95-E212-4823-984C-246246D7A241}" dt="2020-09-06T00:31:14.025" v="58" actId="2696"/>
        <pc:sldMkLst>
          <pc:docMk/>
          <pc:sldMk cId="3535604524" sldId="322"/>
        </pc:sldMkLst>
      </pc:sldChg>
      <pc:sldChg chg="del">
        <pc:chgData name="Andrew" userId="ae04d6da-4694-4a7f-945d-93a5ba247a30" providerId="ADAL" clId="{CBC67E95-E212-4823-984C-246246D7A241}" dt="2020-09-06T00:31:14.044" v="59" actId="2696"/>
        <pc:sldMkLst>
          <pc:docMk/>
          <pc:sldMk cId="1030855287" sldId="323"/>
        </pc:sldMkLst>
      </pc:sldChg>
      <pc:sldChg chg="del">
        <pc:chgData name="Andrew" userId="ae04d6da-4694-4a7f-945d-93a5ba247a30" providerId="ADAL" clId="{CBC67E95-E212-4823-984C-246246D7A241}" dt="2020-09-06T00:31:13.739" v="44" actId="2696"/>
        <pc:sldMkLst>
          <pc:docMk/>
          <pc:sldMk cId="1604409384" sldId="324"/>
        </pc:sldMkLst>
      </pc:sldChg>
      <pc:sldChg chg="del">
        <pc:chgData name="Andrew" userId="ae04d6da-4694-4a7f-945d-93a5ba247a30" providerId="ADAL" clId="{CBC67E95-E212-4823-984C-246246D7A241}" dt="2020-09-06T00:31:13.760" v="45" actId="2696"/>
        <pc:sldMkLst>
          <pc:docMk/>
          <pc:sldMk cId="4162061030" sldId="325"/>
        </pc:sldMkLst>
      </pc:sldChg>
      <pc:sldChg chg="del">
        <pc:chgData name="Andrew" userId="ae04d6da-4694-4a7f-945d-93a5ba247a30" providerId="ADAL" clId="{CBC67E95-E212-4823-984C-246246D7A241}" dt="2020-09-06T00:31:13.918" v="52" actId="2696"/>
        <pc:sldMkLst>
          <pc:docMk/>
          <pc:sldMk cId="2423513216" sldId="326"/>
        </pc:sldMkLst>
      </pc:sldChg>
      <pc:sldChg chg="del">
        <pc:chgData name="Andrew" userId="ae04d6da-4694-4a7f-945d-93a5ba247a30" providerId="ADAL" clId="{CBC67E95-E212-4823-984C-246246D7A241}" dt="2020-09-06T00:31:13.936" v="53" actId="2696"/>
        <pc:sldMkLst>
          <pc:docMk/>
          <pc:sldMk cId="3683796133" sldId="327"/>
        </pc:sldMkLst>
      </pc:sldChg>
      <pc:sldChg chg="del">
        <pc:chgData name="Andrew" userId="ae04d6da-4694-4a7f-945d-93a5ba247a30" providerId="ADAL" clId="{CBC67E95-E212-4823-984C-246246D7A241}" dt="2020-09-06T00:31:13.954" v="54" actId="2696"/>
        <pc:sldMkLst>
          <pc:docMk/>
          <pc:sldMk cId="3360211451" sldId="328"/>
        </pc:sldMkLst>
      </pc:sldChg>
      <pc:sldChg chg="del">
        <pc:chgData name="Andrew" userId="ae04d6da-4694-4a7f-945d-93a5ba247a30" providerId="ADAL" clId="{CBC67E95-E212-4823-984C-246246D7A241}" dt="2020-09-06T00:31:14.008" v="57" actId="2696"/>
        <pc:sldMkLst>
          <pc:docMk/>
          <pc:sldMk cId="273483488" sldId="329"/>
        </pc:sldMkLst>
      </pc:sldChg>
      <pc:sldChg chg="del">
        <pc:chgData name="Andrew" userId="ae04d6da-4694-4a7f-945d-93a5ba247a30" providerId="ADAL" clId="{CBC67E95-E212-4823-984C-246246D7A241}" dt="2020-09-06T00:31:13.331" v="27" actId="2696"/>
        <pc:sldMkLst>
          <pc:docMk/>
          <pc:sldMk cId="2900952378" sldId="330"/>
        </pc:sldMkLst>
      </pc:sldChg>
      <pc:sldChg chg="del">
        <pc:chgData name="Andrew" userId="ae04d6da-4694-4a7f-945d-93a5ba247a30" providerId="ADAL" clId="{CBC67E95-E212-4823-984C-246246D7A241}" dt="2020-09-06T00:31:13.648" v="40" actId="2696"/>
        <pc:sldMkLst>
          <pc:docMk/>
          <pc:sldMk cId="3796680949" sldId="331"/>
        </pc:sldMkLst>
      </pc:sldChg>
      <pc:sldChg chg="del">
        <pc:chgData name="Andrew" userId="ae04d6da-4694-4a7f-945d-93a5ba247a30" providerId="ADAL" clId="{CBC67E95-E212-4823-984C-246246D7A241}" dt="2020-09-06T00:31:14.370" v="71" actId="2696"/>
        <pc:sldMkLst>
          <pc:docMk/>
          <pc:sldMk cId="2097730700" sldId="332"/>
        </pc:sldMkLst>
      </pc:sldChg>
      <pc:sldChg chg="del">
        <pc:chgData name="Andrew" userId="ae04d6da-4694-4a7f-945d-93a5ba247a30" providerId="ADAL" clId="{CBC67E95-E212-4823-984C-246246D7A241}" dt="2020-09-06T00:31:13.007" v="15" actId="2696"/>
        <pc:sldMkLst>
          <pc:docMk/>
          <pc:sldMk cId="1032963014" sldId="333"/>
        </pc:sldMkLst>
      </pc:sldChg>
      <pc:sldChg chg="del">
        <pc:chgData name="Andrew" userId="ae04d6da-4694-4a7f-945d-93a5ba247a30" providerId="ADAL" clId="{CBC67E95-E212-4823-984C-246246D7A241}" dt="2020-09-06T00:31:13.393" v="30" actId="2696"/>
        <pc:sldMkLst>
          <pc:docMk/>
          <pc:sldMk cId="3662630784" sldId="334"/>
        </pc:sldMkLst>
      </pc:sldChg>
      <pc:sldChg chg="del">
        <pc:chgData name="Andrew" userId="ae04d6da-4694-4a7f-945d-93a5ba247a30" providerId="ADAL" clId="{CBC67E95-E212-4823-984C-246246D7A241}" dt="2020-09-06T00:31:14.075" v="60" actId="2696"/>
        <pc:sldMkLst>
          <pc:docMk/>
          <pc:sldMk cId="2558600758" sldId="335"/>
        </pc:sldMkLst>
      </pc:sldChg>
      <pc:sldChg chg="del">
        <pc:chgData name="Andrew" userId="ae04d6da-4694-4a7f-945d-93a5ba247a30" providerId="ADAL" clId="{CBC67E95-E212-4823-984C-246246D7A241}" dt="2020-09-06T00:31:13.575" v="37" actId="2696"/>
        <pc:sldMkLst>
          <pc:docMk/>
          <pc:sldMk cId="2991355855" sldId="336"/>
        </pc:sldMkLst>
      </pc:sldChg>
      <pc:sldChg chg="del">
        <pc:chgData name="Andrew" userId="ae04d6da-4694-4a7f-945d-93a5ba247a30" providerId="ADAL" clId="{CBC67E95-E212-4823-984C-246246D7A241}" dt="2020-09-06T00:31:13.264" v="24" actId="2696"/>
        <pc:sldMkLst>
          <pc:docMk/>
          <pc:sldMk cId="3365620666" sldId="337"/>
        </pc:sldMkLst>
      </pc:sldChg>
      <pc:sldChg chg="del">
        <pc:chgData name="Andrew" userId="ae04d6da-4694-4a7f-945d-93a5ba247a30" providerId="ADAL" clId="{CBC67E95-E212-4823-984C-246246D7A241}" dt="2020-09-06T00:31:14.320" v="68" actId="2696"/>
        <pc:sldMkLst>
          <pc:docMk/>
          <pc:sldMk cId="877028645" sldId="338"/>
        </pc:sldMkLst>
      </pc:sldChg>
      <pc:sldChg chg="del">
        <pc:chgData name="Andrew" userId="ae04d6da-4694-4a7f-945d-93a5ba247a30" providerId="ADAL" clId="{CBC67E95-E212-4823-984C-246246D7A241}" dt="2020-09-06T00:31:14.304" v="67" actId="2696"/>
        <pc:sldMkLst>
          <pc:docMk/>
          <pc:sldMk cId="1200965458" sldId="339"/>
        </pc:sldMkLst>
      </pc:sldChg>
      <pc:sldChg chg="del">
        <pc:chgData name="Andrew" userId="ae04d6da-4694-4a7f-945d-93a5ba247a30" providerId="ADAL" clId="{CBC67E95-E212-4823-984C-246246D7A241}" dt="2020-09-06T00:31:13.551" v="36" actId="2696"/>
        <pc:sldMkLst>
          <pc:docMk/>
          <pc:sldMk cId="3550933157" sldId="340"/>
        </pc:sldMkLst>
      </pc:sldChg>
      <pc:sldChg chg="del">
        <pc:chgData name="Andrew" userId="ae04d6da-4694-4a7f-945d-93a5ba247a30" providerId="ADAL" clId="{CBC67E95-E212-4823-984C-246246D7A241}" dt="2020-09-06T00:31:13.239" v="23" actId="2696"/>
        <pc:sldMkLst>
          <pc:docMk/>
          <pc:sldMk cId="3827398503" sldId="341"/>
        </pc:sldMkLst>
      </pc:sldChg>
      <pc:sldChg chg="del">
        <pc:chgData name="Andrew" userId="ae04d6da-4694-4a7f-945d-93a5ba247a30" providerId="ADAL" clId="{CBC67E95-E212-4823-984C-246246D7A241}" dt="2020-09-06T00:31:14.287" v="66" actId="2696"/>
        <pc:sldMkLst>
          <pc:docMk/>
          <pc:sldMk cId="1548380285" sldId="342"/>
        </pc:sldMkLst>
      </pc:sldChg>
      <pc:sldChg chg="del">
        <pc:chgData name="Andrew" userId="ae04d6da-4694-4a7f-945d-93a5ba247a30" providerId="ADAL" clId="{CBC67E95-E212-4823-984C-246246D7A241}" dt="2020-09-06T00:31:13.528" v="35" actId="2696"/>
        <pc:sldMkLst>
          <pc:docMk/>
          <pc:sldMk cId="3815549191" sldId="343"/>
        </pc:sldMkLst>
      </pc:sldChg>
      <pc:sldChg chg="del">
        <pc:chgData name="Andrew" userId="ae04d6da-4694-4a7f-945d-93a5ba247a30" providerId="ADAL" clId="{CBC67E95-E212-4823-984C-246246D7A241}" dt="2020-09-06T00:31:13.213" v="22" actId="2696"/>
        <pc:sldMkLst>
          <pc:docMk/>
          <pc:sldMk cId="1750150917" sldId="344"/>
        </pc:sldMkLst>
      </pc:sldChg>
      <pc:sldChg chg="addSp delSp modSp modAnim modNotesTx">
        <pc:chgData name="Andrew" userId="ae04d6da-4694-4a7f-945d-93a5ba247a30" providerId="ADAL" clId="{CBC67E95-E212-4823-984C-246246D7A241}" dt="2020-09-06T14:32:52.691" v="4236" actId="20577"/>
        <pc:sldMkLst>
          <pc:docMk/>
          <pc:sldMk cId="3979721160" sldId="345"/>
        </pc:sldMkLst>
        <pc:spChg chg="add del">
          <ac:chgData name="Andrew" userId="ae04d6da-4694-4a7f-945d-93a5ba247a30" providerId="ADAL" clId="{CBC67E95-E212-4823-984C-246246D7A241}" dt="2020-09-06T14:26:22.583" v="3434"/>
          <ac:spMkLst>
            <pc:docMk/>
            <pc:sldMk cId="3979721160" sldId="345"/>
            <ac:spMk id="5" creationId="{2C34A184-50DE-4B0A-AD8F-F9282D96DD88}"/>
          </ac:spMkLst>
        </pc:spChg>
        <pc:spChg chg="mod">
          <ac:chgData name="Andrew" userId="ae04d6da-4694-4a7f-945d-93a5ba247a30" providerId="ADAL" clId="{CBC67E95-E212-4823-984C-246246D7A241}" dt="2020-09-06T14:30:08.717" v="3965" actId="5793"/>
          <ac:spMkLst>
            <pc:docMk/>
            <pc:sldMk cId="3979721160" sldId="345"/>
            <ac:spMk id="7" creationId="{20333239-3639-C743-BA3F-E006C3942093}"/>
          </ac:spMkLst>
        </pc:spChg>
        <pc:spChg chg="mod">
          <ac:chgData name="Andrew" userId="ae04d6da-4694-4a7f-945d-93a5ba247a30" providerId="ADAL" clId="{CBC67E95-E212-4823-984C-246246D7A241}" dt="2020-09-06T14:29:47.459" v="3931" actId="20577"/>
          <ac:spMkLst>
            <pc:docMk/>
            <pc:sldMk cId="3979721160" sldId="345"/>
            <ac:spMk id="8" creationId="{824950E7-C1E6-9D43-ADC3-0D171F722AF5}"/>
          </ac:spMkLst>
        </pc:spChg>
        <pc:spChg chg="mod">
          <ac:chgData name="Andrew" userId="ae04d6da-4694-4a7f-945d-93a5ba247a30" providerId="ADAL" clId="{CBC67E95-E212-4823-984C-246246D7A241}" dt="2020-09-06T14:29:25.883" v="3829" actId="20577"/>
          <ac:spMkLst>
            <pc:docMk/>
            <pc:sldMk cId="3979721160" sldId="345"/>
            <ac:spMk id="9" creationId="{9E740229-E7E8-2D4B-B43C-5F528C7327B5}"/>
          </ac:spMkLst>
        </pc:spChg>
        <pc:spChg chg="mod">
          <ac:chgData name="Andrew" userId="ae04d6da-4694-4a7f-945d-93a5ba247a30" providerId="ADAL" clId="{CBC67E95-E212-4823-984C-246246D7A241}" dt="2020-09-06T14:25:32.492" v="3430" actId="20577"/>
          <ac:spMkLst>
            <pc:docMk/>
            <pc:sldMk cId="3979721160" sldId="345"/>
            <ac:spMk id="14" creationId="{66326A8E-6EFD-6C4D-910D-94EEEBE265F5}"/>
          </ac:spMkLst>
        </pc:spChg>
        <pc:graphicFrameChg chg="modGraphic">
          <ac:chgData name="Andrew" userId="ae04d6da-4694-4a7f-945d-93a5ba247a30" providerId="ADAL" clId="{CBC67E95-E212-4823-984C-246246D7A241}" dt="2020-09-06T14:27:05.755" v="3547" actId="20577"/>
          <ac:graphicFrameMkLst>
            <pc:docMk/>
            <pc:sldMk cId="3979721160" sldId="345"/>
            <ac:graphicFrameMk id="2" creationId="{9868DE78-4115-5746-89B8-A2671ABBE913}"/>
          </ac:graphicFrameMkLst>
        </pc:graphicFrameChg>
        <pc:picChg chg="mod">
          <ac:chgData name="Andrew" userId="ae04d6da-4694-4a7f-945d-93a5ba247a30" providerId="ADAL" clId="{CBC67E95-E212-4823-984C-246246D7A241}" dt="2020-09-06T14:28:02.512" v="3565" actId="207"/>
          <ac:picMkLst>
            <pc:docMk/>
            <pc:sldMk cId="3979721160" sldId="345"/>
            <ac:picMk id="13" creationId="{D32D29A1-EDEB-6A4F-AF88-CBEEE3BEC4E7}"/>
          </ac:picMkLst>
        </pc:picChg>
      </pc:sldChg>
      <pc:sldChg chg="addSp delSp modSp ord">
        <pc:chgData name="Andrew" userId="ae04d6da-4694-4a7f-945d-93a5ba247a30" providerId="ADAL" clId="{CBC67E95-E212-4823-984C-246246D7A241}" dt="2020-09-09T14:46:51.967" v="14496" actId="1076"/>
        <pc:sldMkLst>
          <pc:docMk/>
          <pc:sldMk cId="62586469" sldId="349"/>
        </pc:sldMkLst>
        <pc:spChg chg="mod">
          <ac:chgData name="Andrew" userId="ae04d6da-4694-4a7f-945d-93a5ba247a30" providerId="ADAL" clId="{CBC67E95-E212-4823-984C-246246D7A241}" dt="2020-09-06T01:15:05.032" v="1771" actId="1076"/>
          <ac:spMkLst>
            <pc:docMk/>
            <pc:sldMk cId="62586469" sldId="349"/>
            <ac:spMk id="2" creationId="{BC03CE87-13EC-45A2-B7D3-A61AB2423B4B}"/>
          </ac:spMkLst>
        </pc:spChg>
        <pc:spChg chg="add del mod">
          <ac:chgData name="Andrew" userId="ae04d6da-4694-4a7f-945d-93a5ba247a30" providerId="ADAL" clId="{CBC67E95-E212-4823-984C-246246D7A241}" dt="2020-09-09T14:45:50.670" v="14486" actId="478"/>
          <ac:spMkLst>
            <pc:docMk/>
            <pc:sldMk cId="62586469" sldId="349"/>
            <ac:spMk id="5" creationId="{793F55D6-C66A-4A47-A6F3-B86C7808EA6D}"/>
          </ac:spMkLst>
        </pc:spChg>
        <pc:spChg chg="mod">
          <ac:chgData name="Andrew" userId="ae04d6da-4694-4a7f-945d-93a5ba247a30" providerId="ADAL" clId="{CBC67E95-E212-4823-984C-246246D7A241}" dt="2020-09-09T14:46:37.547" v="14493" actId="14100"/>
          <ac:spMkLst>
            <pc:docMk/>
            <pc:sldMk cId="62586469" sldId="349"/>
            <ac:spMk id="10" creationId="{38FA71CA-D4D4-E94D-B952-F095E7AC0171}"/>
          </ac:spMkLst>
        </pc:spChg>
        <pc:spChg chg="del">
          <ac:chgData name="Andrew" userId="ae04d6da-4694-4a7f-945d-93a5ba247a30" providerId="ADAL" clId="{CBC67E95-E212-4823-984C-246246D7A241}" dt="2020-09-06T01:13:39.937" v="1740" actId="478"/>
          <ac:spMkLst>
            <pc:docMk/>
            <pc:sldMk cId="62586469" sldId="349"/>
            <ac:spMk id="11" creationId="{A1DAF7CA-4E82-E64F-B5B9-FD0377CB768F}"/>
          </ac:spMkLst>
        </pc:spChg>
        <pc:spChg chg="mod">
          <ac:chgData name="Andrew" userId="ae04d6da-4694-4a7f-945d-93a5ba247a30" providerId="ADAL" clId="{CBC67E95-E212-4823-984C-246246D7A241}" dt="2020-09-09T14:46:46.471" v="14495" actId="14100"/>
          <ac:spMkLst>
            <pc:docMk/>
            <pc:sldMk cId="62586469" sldId="349"/>
            <ac:spMk id="13" creationId="{B6AD26E9-8143-6547-8D9F-1F02B6B45F62}"/>
          </ac:spMkLst>
        </pc:spChg>
        <pc:spChg chg="del">
          <ac:chgData name="Andrew" userId="ae04d6da-4694-4a7f-945d-93a5ba247a30" providerId="ADAL" clId="{CBC67E95-E212-4823-984C-246246D7A241}" dt="2020-09-06T01:13:38.442" v="1738" actId="478"/>
          <ac:spMkLst>
            <pc:docMk/>
            <pc:sldMk cId="62586469" sldId="349"/>
            <ac:spMk id="14" creationId="{53B346D2-C448-5440-BE62-80BD4DFD208E}"/>
          </ac:spMkLst>
        </pc:spChg>
        <pc:spChg chg="mod">
          <ac:chgData name="Andrew" userId="ae04d6da-4694-4a7f-945d-93a5ba247a30" providerId="ADAL" clId="{CBC67E95-E212-4823-984C-246246D7A241}" dt="2020-09-06T01:16:22.492" v="1779" actId="1076"/>
          <ac:spMkLst>
            <pc:docMk/>
            <pc:sldMk cId="62586469" sldId="349"/>
            <ac:spMk id="16" creationId="{B3F53F79-3107-F143-BDD3-0211ACB77C47}"/>
          </ac:spMkLst>
        </pc:spChg>
        <pc:spChg chg="del mod">
          <ac:chgData name="Andrew" userId="ae04d6da-4694-4a7f-945d-93a5ba247a30" providerId="ADAL" clId="{CBC67E95-E212-4823-984C-246246D7A241}" dt="2020-09-06T01:13:42.002" v="1742" actId="478"/>
          <ac:spMkLst>
            <pc:docMk/>
            <pc:sldMk cId="62586469" sldId="349"/>
            <ac:spMk id="17" creationId="{1BEA0DC8-C90E-2B4B-8D3D-B06EA362DA83}"/>
          </ac:spMkLst>
        </pc:spChg>
        <pc:picChg chg="add del mod">
          <ac:chgData name="Andrew" userId="ae04d6da-4694-4a7f-945d-93a5ba247a30" providerId="ADAL" clId="{CBC67E95-E212-4823-984C-246246D7A241}" dt="2020-09-09T14:46:51.967" v="14496" actId="1076"/>
          <ac:picMkLst>
            <pc:docMk/>
            <pc:sldMk cId="62586469" sldId="349"/>
            <ac:picMk id="6" creationId="{F80EB03E-9789-E248-8D9C-D48661B0736E}"/>
          </ac:picMkLst>
        </pc:picChg>
        <pc:picChg chg="del">
          <ac:chgData name="Andrew" userId="ae04d6da-4694-4a7f-945d-93a5ba247a30" providerId="ADAL" clId="{CBC67E95-E212-4823-984C-246246D7A241}" dt="2020-09-06T01:13:39.090" v="1739" actId="478"/>
          <ac:picMkLst>
            <pc:docMk/>
            <pc:sldMk cId="62586469" sldId="349"/>
            <ac:picMk id="19" creationId="{66472240-2063-AE4D-99D3-FEF97BA7F6E7}"/>
          </ac:picMkLst>
        </pc:picChg>
      </pc:sldChg>
      <pc:sldChg chg="ord delCm modNotesTx">
        <pc:chgData name="Andrew" userId="ae04d6da-4694-4a7f-945d-93a5ba247a30" providerId="ADAL" clId="{CBC67E95-E212-4823-984C-246246D7A241}" dt="2020-09-09T14:51:02.386" v="14625" actId="6549"/>
        <pc:sldMkLst>
          <pc:docMk/>
          <pc:sldMk cId="3592465913" sldId="350"/>
        </pc:sldMkLst>
      </pc:sldChg>
      <pc:sldChg chg="del">
        <pc:chgData name="Andrew" userId="ae04d6da-4694-4a7f-945d-93a5ba247a30" providerId="ADAL" clId="{CBC67E95-E212-4823-984C-246246D7A241}" dt="2020-09-06T00:29:49.115" v="0" actId="2696"/>
        <pc:sldMkLst>
          <pc:docMk/>
          <pc:sldMk cId="1352100841" sldId="351"/>
        </pc:sldMkLst>
      </pc:sldChg>
      <pc:sldChg chg="add del">
        <pc:chgData name="Andrew" userId="ae04d6da-4694-4a7f-945d-93a5ba247a30" providerId="ADAL" clId="{CBC67E95-E212-4823-984C-246246D7A241}" dt="2020-09-06T13:47:10.369" v="2827" actId="2696"/>
        <pc:sldMkLst>
          <pc:docMk/>
          <pc:sldMk cId="331027115" sldId="353"/>
        </pc:sldMkLst>
      </pc:sldChg>
      <pc:sldChg chg="modNotesTx">
        <pc:chgData name="Andrew" userId="ae04d6da-4694-4a7f-945d-93a5ba247a30" providerId="ADAL" clId="{CBC67E95-E212-4823-984C-246246D7A241}" dt="2020-09-09T14:48:40.277" v="14498" actId="20577"/>
        <pc:sldMkLst>
          <pc:docMk/>
          <pc:sldMk cId="1164444811" sldId="359"/>
        </pc:sldMkLst>
      </pc:sldChg>
      <pc:sldChg chg="del">
        <pc:chgData name="Andrew" userId="ae04d6da-4694-4a7f-945d-93a5ba247a30" providerId="ADAL" clId="{CBC67E95-E212-4823-984C-246246D7A241}" dt="2020-09-06T14:33:21.231" v="4239" actId="2696"/>
        <pc:sldMkLst>
          <pc:docMk/>
          <pc:sldMk cId="337231798" sldId="364"/>
        </pc:sldMkLst>
      </pc:sldChg>
      <pc:sldChg chg="modNotesTx">
        <pc:chgData name="Andrew" userId="ae04d6da-4694-4a7f-945d-93a5ba247a30" providerId="ADAL" clId="{CBC67E95-E212-4823-984C-246246D7A241}" dt="2020-09-06T14:16:07.805" v="3228" actId="20577"/>
        <pc:sldMkLst>
          <pc:docMk/>
          <pc:sldMk cId="1228567355" sldId="365"/>
        </pc:sldMkLst>
      </pc:sldChg>
      <pc:sldChg chg="del">
        <pc:chgData name="Andrew" userId="ae04d6da-4694-4a7f-945d-93a5ba247a30" providerId="ADAL" clId="{CBC67E95-E212-4823-984C-246246D7A241}" dt="2020-09-06T00:31:13.996" v="56" actId="2696"/>
        <pc:sldMkLst>
          <pc:docMk/>
          <pc:sldMk cId="2686692184" sldId="369"/>
        </pc:sldMkLst>
      </pc:sldChg>
      <pc:sldChg chg="del">
        <pc:chgData name="Andrew" userId="ae04d6da-4694-4a7f-945d-93a5ba247a30" providerId="ADAL" clId="{CBC67E95-E212-4823-984C-246246D7A241}" dt="2020-09-06T00:30:23.038" v="2" actId="2696"/>
        <pc:sldMkLst>
          <pc:docMk/>
          <pc:sldMk cId="2416130723" sldId="370"/>
        </pc:sldMkLst>
      </pc:sldChg>
      <pc:sldChg chg="del">
        <pc:chgData name="Andrew" userId="ae04d6da-4694-4a7f-945d-93a5ba247a30" providerId="ADAL" clId="{CBC67E95-E212-4823-984C-246246D7A241}" dt="2020-09-06T00:31:14.360" v="70" actId="2696"/>
        <pc:sldMkLst>
          <pc:docMk/>
          <pc:sldMk cId="3647868457" sldId="371"/>
        </pc:sldMkLst>
      </pc:sldChg>
      <pc:sldChg chg="modNotesTx">
        <pc:chgData name="Andrew" userId="ae04d6da-4694-4a7f-945d-93a5ba247a30" providerId="ADAL" clId="{CBC67E95-E212-4823-984C-246246D7A241}" dt="2020-09-09T15:02:42.903" v="15581" actId="20577"/>
        <pc:sldMkLst>
          <pc:docMk/>
          <pc:sldMk cId="3769711315" sldId="374"/>
        </pc:sldMkLst>
      </pc:sldChg>
      <pc:sldChg chg="del">
        <pc:chgData name="Andrew" userId="ae04d6da-4694-4a7f-945d-93a5ba247a30" providerId="ADAL" clId="{CBC67E95-E212-4823-984C-246246D7A241}" dt="2020-09-06T00:30:39.375" v="9" actId="2696"/>
        <pc:sldMkLst>
          <pc:docMk/>
          <pc:sldMk cId="1403626285" sldId="375"/>
        </pc:sldMkLst>
      </pc:sldChg>
      <pc:sldChg chg="del">
        <pc:chgData name="Andrew" userId="ae04d6da-4694-4a7f-945d-93a5ba247a30" providerId="ADAL" clId="{CBC67E95-E212-4823-984C-246246D7A241}" dt="2020-09-06T14:16:26.851" v="3229" actId="2696"/>
        <pc:sldMkLst>
          <pc:docMk/>
          <pc:sldMk cId="2537956876" sldId="380"/>
        </pc:sldMkLst>
      </pc:sldChg>
      <pc:sldChg chg="del">
        <pc:chgData name="Andrew" userId="ae04d6da-4694-4a7f-945d-93a5ba247a30" providerId="ADAL" clId="{CBC67E95-E212-4823-984C-246246D7A241}" dt="2020-09-06T00:30:56.114" v="11" actId="2696"/>
        <pc:sldMkLst>
          <pc:docMk/>
          <pc:sldMk cId="598441080" sldId="381"/>
        </pc:sldMkLst>
      </pc:sldChg>
      <pc:sldChg chg="addSp modSp modAnim modNotesTx">
        <pc:chgData name="Andrew" userId="ae04d6da-4694-4a7f-945d-93a5ba247a30" providerId="ADAL" clId="{CBC67E95-E212-4823-984C-246246D7A241}" dt="2020-09-09T15:34:01.186" v="17445" actId="20577"/>
        <pc:sldMkLst>
          <pc:docMk/>
          <pc:sldMk cId="388611900" sldId="384"/>
        </pc:sldMkLst>
        <pc:spChg chg="add mod">
          <ac:chgData name="Andrew" userId="ae04d6da-4694-4a7f-945d-93a5ba247a30" providerId="ADAL" clId="{CBC67E95-E212-4823-984C-246246D7A241}" dt="2020-09-09T15:06:01.486" v="15761" actId="207"/>
          <ac:spMkLst>
            <pc:docMk/>
            <pc:sldMk cId="388611900" sldId="384"/>
            <ac:spMk id="2" creationId="{21071DAA-1BCC-462A-B924-66FAB51C9332}"/>
          </ac:spMkLst>
        </pc:spChg>
        <pc:cxnChg chg="add mod">
          <ac:chgData name="Andrew" userId="ae04d6da-4694-4a7f-945d-93a5ba247a30" providerId="ADAL" clId="{CBC67E95-E212-4823-984C-246246D7A241}" dt="2020-09-09T15:06:34.933" v="15766" actId="208"/>
          <ac:cxnSpMkLst>
            <pc:docMk/>
            <pc:sldMk cId="388611900" sldId="384"/>
            <ac:cxnSpMk id="4" creationId="{55276A28-9774-4EA8-85A9-3150430D601E}"/>
          </ac:cxnSpMkLst>
        </pc:cxnChg>
        <pc:cxnChg chg="add mod">
          <ac:chgData name="Andrew" userId="ae04d6da-4694-4a7f-945d-93a5ba247a30" providerId="ADAL" clId="{CBC67E95-E212-4823-984C-246246D7A241}" dt="2020-09-09T15:06:55.676" v="15774" actId="1076"/>
          <ac:cxnSpMkLst>
            <pc:docMk/>
            <pc:sldMk cId="388611900" sldId="384"/>
            <ac:cxnSpMk id="9" creationId="{2E52BF38-3054-40F2-BFC3-5D9423D51F18}"/>
          </ac:cxnSpMkLst>
        </pc:cxnChg>
      </pc:sldChg>
      <pc:sldChg chg="modNotesTx">
        <pc:chgData name="Andrew" userId="ae04d6da-4694-4a7f-945d-93a5ba247a30" providerId="ADAL" clId="{CBC67E95-E212-4823-984C-246246D7A241}" dt="2020-09-06T15:02:14.392" v="8756" actId="20577"/>
        <pc:sldMkLst>
          <pc:docMk/>
          <pc:sldMk cId="881342100" sldId="387"/>
        </pc:sldMkLst>
      </pc:sldChg>
      <pc:sldChg chg="del">
        <pc:chgData name="Andrew" userId="ae04d6da-4694-4a7f-945d-93a5ba247a30" providerId="ADAL" clId="{CBC67E95-E212-4823-984C-246246D7A241}" dt="2020-09-06T00:29:49.742" v="1" actId="2696"/>
        <pc:sldMkLst>
          <pc:docMk/>
          <pc:sldMk cId="2589728581" sldId="389"/>
        </pc:sldMkLst>
      </pc:sldChg>
      <pc:sldChg chg="addSp delSp modSp ord modNotesTx">
        <pc:chgData name="Andrew" userId="ae04d6da-4694-4a7f-945d-93a5ba247a30" providerId="ADAL" clId="{CBC67E95-E212-4823-984C-246246D7A241}" dt="2020-09-09T15:49:59.712" v="17497" actId="1076"/>
        <pc:sldMkLst>
          <pc:docMk/>
          <pc:sldMk cId="3874864361" sldId="390"/>
        </pc:sldMkLst>
        <pc:spChg chg="add del">
          <ac:chgData name="Andrew" userId="ae04d6da-4694-4a7f-945d-93a5ba247a30" providerId="ADAL" clId="{CBC67E95-E212-4823-984C-246246D7A241}" dt="2020-09-09T15:48:26.705" v="17468" actId="478"/>
          <ac:spMkLst>
            <pc:docMk/>
            <pc:sldMk cId="3874864361" sldId="390"/>
            <ac:spMk id="3" creationId="{4987DCA9-0ACF-314F-8B06-9955ACD4A46A}"/>
          </ac:spMkLst>
        </pc:spChg>
        <pc:spChg chg="add del mod">
          <ac:chgData name="Andrew" userId="ae04d6da-4694-4a7f-945d-93a5ba247a30" providerId="ADAL" clId="{CBC67E95-E212-4823-984C-246246D7A241}" dt="2020-09-09T15:48:39.893" v="17479" actId="1076"/>
          <ac:spMkLst>
            <pc:docMk/>
            <pc:sldMk cId="3874864361" sldId="390"/>
            <ac:spMk id="6" creationId="{0EFA22DA-0BA4-8F40-B31C-3DABE335C417}"/>
          </ac:spMkLst>
        </pc:spChg>
        <pc:spChg chg="add del">
          <ac:chgData name="Andrew" userId="ae04d6da-4694-4a7f-945d-93a5ba247a30" providerId="ADAL" clId="{CBC67E95-E212-4823-984C-246246D7A241}" dt="2020-09-09T15:48:27.494" v="17469" actId="478"/>
          <ac:spMkLst>
            <pc:docMk/>
            <pc:sldMk cId="3874864361" sldId="390"/>
            <ac:spMk id="7" creationId="{A0D35EDD-18EF-DD4E-9339-D6EF6F73B135}"/>
          </ac:spMkLst>
        </pc:spChg>
        <pc:spChg chg="mod">
          <ac:chgData name="Andrew" userId="ae04d6da-4694-4a7f-945d-93a5ba247a30" providerId="ADAL" clId="{CBC67E95-E212-4823-984C-246246D7A241}" dt="2020-09-09T15:47:01.531" v="17455" actId="1076"/>
          <ac:spMkLst>
            <pc:docMk/>
            <pc:sldMk cId="3874864361" sldId="390"/>
            <ac:spMk id="9" creationId="{A53EF343-B00F-2B4D-80B8-CA4BE36DCCDB}"/>
          </ac:spMkLst>
        </pc:spChg>
        <pc:spChg chg="add del mod">
          <ac:chgData name="Andrew" userId="ae04d6da-4694-4a7f-945d-93a5ba247a30" providerId="ADAL" clId="{CBC67E95-E212-4823-984C-246246D7A241}" dt="2020-09-09T15:48:35.360" v="17476" actId="1076"/>
          <ac:spMkLst>
            <pc:docMk/>
            <pc:sldMk cId="3874864361" sldId="390"/>
            <ac:spMk id="10" creationId="{AAFFF7DE-7FCF-4849-95E8-EC122DC293DA}"/>
          </ac:spMkLst>
        </pc:spChg>
        <pc:spChg chg="add del mod">
          <ac:chgData name="Andrew" userId="ae04d6da-4694-4a7f-945d-93a5ba247a30" providerId="ADAL" clId="{CBC67E95-E212-4823-984C-246246D7A241}" dt="2020-09-09T15:48:47.064" v="17482" actId="478"/>
          <ac:spMkLst>
            <pc:docMk/>
            <pc:sldMk cId="3874864361" sldId="390"/>
            <ac:spMk id="11" creationId="{C0FA8F12-1C4F-5C4D-8182-451B59C88A98}"/>
          </ac:spMkLst>
        </pc:spChg>
        <pc:spChg chg="add del">
          <ac:chgData name="Andrew" userId="ae04d6da-4694-4a7f-945d-93a5ba247a30" providerId="ADAL" clId="{CBC67E95-E212-4823-984C-246246D7A241}" dt="2020-09-09T15:48:38.237" v="17478" actId="478"/>
          <ac:spMkLst>
            <pc:docMk/>
            <pc:sldMk cId="3874864361" sldId="390"/>
            <ac:spMk id="12" creationId="{5CBB96F0-D1E2-F849-AFB1-674D5BAE1497}"/>
          </ac:spMkLst>
        </pc:spChg>
        <pc:spChg chg="add del">
          <ac:chgData name="Andrew" userId="ae04d6da-4694-4a7f-945d-93a5ba247a30" providerId="ADAL" clId="{CBC67E95-E212-4823-984C-246246D7A241}" dt="2020-09-09T15:48:37.472" v="17477" actId="478"/>
          <ac:spMkLst>
            <pc:docMk/>
            <pc:sldMk cId="3874864361" sldId="390"/>
            <ac:spMk id="13" creationId="{FE4AF03C-4BF7-8241-B99A-29CACB05E9FA}"/>
          </ac:spMkLst>
        </pc:spChg>
        <pc:spChg chg="add mod">
          <ac:chgData name="Andrew" userId="ae04d6da-4694-4a7f-945d-93a5ba247a30" providerId="ADAL" clId="{CBC67E95-E212-4823-984C-246246D7A241}" dt="2020-09-09T15:49:49.207" v="17493" actId="1076"/>
          <ac:spMkLst>
            <pc:docMk/>
            <pc:sldMk cId="3874864361" sldId="390"/>
            <ac:spMk id="17" creationId="{E4B00DD1-ED26-4B25-90AA-6BF9E78D3304}"/>
          </ac:spMkLst>
        </pc:spChg>
        <pc:spChg chg="add mod">
          <ac:chgData name="Andrew" userId="ae04d6da-4694-4a7f-945d-93a5ba247a30" providerId="ADAL" clId="{CBC67E95-E212-4823-984C-246246D7A241}" dt="2020-09-09T15:49:59.712" v="17497" actId="1076"/>
          <ac:spMkLst>
            <pc:docMk/>
            <pc:sldMk cId="3874864361" sldId="390"/>
            <ac:spMk id="18" creationId="{1B493BB9-21C3-405C-9F00-297AB4AE3443}"/>
          </ac:spMkLst>
        </pc:spChg>
        <pc:cxnChg chg="add del mod">
          <ac:chgData name="Andrew" userId="ae04d6da-4694-4a7f-945d-93a5ba247a30" providerId="ADAL" clId="{CBC67E95-E212-4823-984C-246246D7A241}" dt="2020-09-09T15:49:12.049" v="17489" actId="478"/>
          <ac:cxnSpMkLst>
            <pc:docMk/>
            <pc:sldMk cId="3874864361" sldId="390"/>
            <ac:cxnSpMk id="4" creationId="{4C40A03D-E9A6-469C-B1A3-A0E1F45EAC11}"/>
          </ac:cxnSpMkLst>
        </pc:cxnChg>
      </pc:sldChg>
      <pc:sldChg chg="del">
        <pc:chgData name="Andrew" userId="ae04d6da-4694-4a7f-945d-93a5ba247a30" providerId="ADAL" clId="{CBC67E95-E212-4823-984C-246246D7A241}" dt="2020-09-06T00:31:13.025" v="16" actId="2696"/>
        <pc:sldMkLst>
          <pc:docMk/>
          <pc:sldMk cId="374849431" sldId="391"/>
        </pc:sldMkLst>
      </pc:sldChg>
      <pc:sldChg chg="del">
        <pc:chgData name="Andrew" userId="ae04d6da-4694-4a7f-945d-93a5ba247a30" providerId="ADAL" clId="{CBC67E95-E212-4823-984C-246246D7A241}" dt="2020-09-06T00:30:28.700" v="8" actId="2696"/>
        <pc:sldMkLst>
          <pc:docMk/>
          <pc:sldMk cId="4220285787" sldId="393"/>
        </pc:sldMkLst>
      </pc:sldChg>
      <pc:sldChg chg="del">
        <pc:chgData name="Andrew" userId="ae04d6da-4694-4a7f-945d-93a5ba247a30" providerId="ADAL" clId="{CBC67E95-E212-4823-984C-246246D7A241}" dt="2020-09-06T13:49:14.575" v="2886" actId="2696"/>
        <pc:sldMkLst>
          <pc:docMk/>
          <pc:sldMk cId="992144806" sldId="394"/>
        </pc:sldMkLst>
      </pc:sldChg>
      <pc:sldChg chg="del">
        <pc:chgData name="Andrew" userId="ae04d6da-4694-4a7f-945d-93a5ba247a30" providerId="ADAL" clId="{CBC67E95-E212-4823-984C-246246D7A241}" dt="2020-09-06T00:31:13.047" v="17" actId="2696"/>
        <pc:sldMkLst>
          <pc:docMk/>
          <pc:sldMk cId="2107388918" sldId="395"/>
        </pc:sldMkLst>
      </pc:sldChg>
      <pc:sldChg chg="modSp add del">
        <pc:chgData name="Andrew" userId="ae04d6da-4694-4a7f-945d-93a5ba247a30" providerId="ADAL" clId="{CBC67E95-E212-4823-984C-246246D7A241}" dt="2020-09-09T15:50:50.784" v="17499" actId="20577"/>
        <pc:sldMkLst>
          <pc:docMk/>
          <pc:sldMk cId="2744411936" sldId="396"/>
        </pc:sldMkLst>
        <pc:spChg chg="mod">
          <ac:chgData name="Andrew" userId="ae04d6da-4694-4a7f-945d-93a5ba247a30" providerId="ADAL" clId="{CBC67E95-E212-4823-984C-246246D7A241}" dt="2020-09-09T15:50:50.784" v="17499" actId="20577"/>
          <ac:spMkLst>
            <pc:docMk/>
            <pc:sldMk cId="2744411936" sldId="396"/>
            <ac:spMk id="5" creationId="{AC4D610F-6C1F-2149-B4E5-3FB9F2C34CE5}"/>
          </ac:spMkLst>
        </pc:spChg>
      </pc:sldChg>
      <pc:sldChg chg="del">
        <pc:chgData name="Andrew" userId="ae04d6da-4694-4a7f-945d-93a5ba247a30" providerId="ADAL" clId="{CBC67E95-E212-4823-984C-246246D7A241}" dt="2020-09-06T00:31:13.076" v="18" actId="2696"/>
        <pc:sldMkLst>
          <pc:docMk/>
          <pc:sldMk cId="2423559804" sldId="397"/>
        </pc:sldMkLst>
      </pc:sldChg>
      <pc:sldChg chg="del">
        <pc:chgData name="Andrew" userId="ae04d6da-4694-4a7f-945d-93a5ba247a30" providerId="ADAL" clId="{CBC67E95-E212-4823-984C-246246D7A241}" dt="2020-09-06T00:31:13.112" v="19" actId="2696"/>
        <pc:sldMkLst>
          <pc:docMk/>
          <pc:sldMk cId="3962815799" sldId="398"/>
        </pc:sldMkLst>
      </pc:sldChg>
      <pc:sldChg chg="del">
        <pc:chgData name="Andrew" userId="ae04d6da-4694-4a7f-945d-93a5ba247a30" providerId="ADAL" clId="{CBC67E95-E212-4823-984C-246246D7A241}" dt="2020-09-06T00:31:13.145" v="20" actId="2696"/>
        <pc:sldMkLst>
          <pc:docMk/>
          <pc:sldMk cId="809039033" sldId="399"/>
        </pc:sldMkLst>
      </pc:sldChg>
      <pc:sldChg chg="del">
        <pc:chgData name="Andrew" userId="ae04d6da-4694-4a7f-945d-93a5ba247a30" providerId="ADAL" clId="{CBC67E95-E212-4823-984C-246246D7A241}" dt="2020-09-06T00:31:13.315" v="26" actId="2696"/>
        <pc:sldMkLst>
          <pc:docMk/>
          <pc:sldMk cId="1805314836" sldId="401"/>
        </pc:sldMkLst>
      </pc:sldChg>
      <pc:sldChg chg="modNotesTx">
        <pc:chgData name="Andrew" userId="ae04d6da-4694-4a7f-945d-93a5ba247a30" providerId="ADAL" clId="{CBC67E95-E212-4823-984C-246246D7A241}" dt="2020-09-09T14:48:52.062" v="14500" actId="20577"/>
        <pc:sldMkLst>
          <pc:docMk/>
          <pc:sldMk cId="312747407" sldId="402"/>
        </pc:sldMkLst>
      </pc:sldChg>
      <pc:sldChg chg="modNotesTx">
        <pc:chgData name="Andrew" userId="ae04d6da-4694-4a7f-945d-93a5ba247a30" providerId="ADAL" clId="{CBC67E95-E212-4823-984C-246246D7A241}" dt="2020-09-09T14:48:45.056" v="14499" actId="20577"/>
        <pc:sldMkLst>
          <pc:docMk/>
          <pc:sldMk cId="74249804" sldId="403"/>
        </pc:sldMkLst>
      </pc:sldChg>
      <pc:sldChg chg="del">
        <pc:chgData name="Andrew" userId="ae04d6da-4694-4a7f-945d-93a5ba247a30" providerId="ADAL" clId="{CBC67E95-E212-4823-984C-246246D7A241}" dt="2020-09-06T00:31:13.419" v="31" actId="2696"/>
        <pc:sldMkLst>
          <pc:docMk/>
          <pc:sldMk cId="3521891905" sldId="404"/>
        </pc:sldMkLst>
      </pc:sldChg>
      <pc:sldChg chg="del">
        <pc:chgData name="Andrew" userId="ae04d6da-4694-4a7f-945d-93a5ba247a30" providerId="ADAL" clId="{CBC67E95-E212-4823-984C-246246D7A241}" dt="2020-09-06T00:31:13.440" v="32" actId="2696"/>
        <pc:sldMkLst>
          <pc:docMk/>
          <pc:sldMk cId="1198863839" sldId="405"/>
        </pc:sldMkLst>
      </pc:sldChg>
      <pc:sldChg chg="del">
        <pc:chgData name="Andrew" userId="ae04d6da-4694-4a7f-945d-93a5ba247a30" providerId="ADAL" clId="{CBC67E95-E212-4823-984C-246246D7A241}" dt="2020-09-06T00:31:13.289" v="25" actId="2696"/>
        <pc:sldMkLst>
          <pc:docMk/>
          <pc:sldMk cId="3218242046" sldId="406"/>
        </pc:sldMkLst>
      </pc:sldChg>
      <pc:sldChg chg="del">
        <pc:chgData name="Andrew" userId="ae04d6da-4694-4a7f-945d-93a5ba247a30" providerId="ADAL" clId="{CBC67E95-E212-4823-984C-246246D7A241}" dt="2020-09-06T00:31:13.609" v="38" actId="2696"/>
        <pc:sldMkLst>
          <pc:docMk/>
          <pc:sldMk cId="1798194256" sldId="407"/>
        </pc:sldMkLst>
      </pc:sldChg>
      <pc:sldChg chg="del">
        <pc:chgData name="Andrew" userId="ae04d6da-4694-4a7f-945d-93a5ba247a30" providerId="ADAL" clId="{CBC67E95-E212-4823-984C-246246D7A241}" dt="2020-09-06T00:31:13.973" v="55" actId="2696"/>
        <pc:sldMkLst>
          <pc:docMk/>
          <pc:sldMk cId="2453299956" sldId="408"/>
        </pc:sldMkLst>
      </pc:sldChg>
      <pc:sldChg chg="del">
        <pc:chgData name="Andrew" userId="ae04d6da-4694-4a7f-945d-93a5ba247a30" providerId="ADAL" clId="{CBC67E95-E212-4823-984C-246246D7A241}" dt="2020-09-06T00:31:14.336" v="69" actId="2696"/>
        <pc:sldMkLst>
          <pc:docMk/>
          <pc:sldMk cId="2026887105" sldId="409"/>
        </pc:sldMkLst>
      </pc:sldChg>
      <pc:sldChg chg="del">
        <pc:chgData name="Andrew" userId="ae04d6da-4694-4a7f-945d-93a5ba247a30" providerId="ADAL" clId="{CBC67E95-E212-4823-984C-246246D7A241}" dt="2020-09-06T00:31:13.456" v="33" actId="2696"/>
        <pc:sldMkLst>
          <pc:docMk/>
          <pc:sldMk cId="2682537603" sldId="411"/>
        </pc:sldMkLst>
      </pc:sldChg>
      <pc:sldChg chg="del">
        <pc:chgData name="Andrew" userId="ae04d6da-4694-4a7f-945d-93a5ba247a30" providerId="ADAL" clId="{CBC67E95-E212-4823-984C-246246D7A241}" dt="2020-09-06T00:31:13.508" v="34" actId="2696"/>
        <pc:sldMkLst>
          <pc:docMk/>
          <pc:sldMk cId="3374689111" sldId="412"/>
        </pc:sldMkLst>
      </pc:sldChg>
      <pc:sldChg chg="del">
        <pc:chgData name="Andrew" userId="ae04d6da-4694-4a7f-945d-93a5ba247a30" providerId="ADAL" clId="{CBC67E95-E212-4823-984C-246246D7A241}" dt="2020-09-06T00:31:13.634" v="39" actId="2696"/>
        <pc:sldMkLst>
          <pc:docMk/>
          <pc:sldMk cId="1305667080" sldId="415"/>
        </pc:sldMkLst>
      </pc:sldChg>
      <pc:sldChg chg="del">
        <pc:chgData name="Andrew" userId="ae04d6da-4694-4a7f-945d-93a5ba247a30" providerId="ADAL" clId="{CBC67E95-E212-4823-984C-246246D7A241}" dt="2020-09-06T00:31:14.099" v="61" actId="2696"/>
        <pc:sldMkLst>
          <pc:docMk/>
          <pc:sldMk cId="487997183" sldId="416"/>
        </pc:sldMkLst>
      </pc:sldChg>
      <pc:sldChg chg="del">
        <pc:chgData name="Andrew" userId="ae04d6da-4694-4a7f-945d-93a5ba247a30" providerId="ADAL" clId="{CBC67E95-E212-4823-984C-246246D7A241}" dt="2020-09-06T00:31:14.144" v="62" actId="2696"/>
        <pc:sldMkLst>
          <pc:docMk/>
          <pc:sldMk cId="3115351412" sldId="417"/>
        </pc:sldMkLst>
      </pc:sldChg>
      <pc:sldChg chg="del">
        <pc:chgData name="Andrew" userId="ae04d6da-4694-4a7f-945d-93a5ba247a30" providerId="ADAL" clId="{CBC67E95-E212-4823-984C-246246D7A241}" dt="2020-09-06T00:31:14.163" v="63" actId="2696"/>
        <pc:sldMkLst>
          <pc:docMk/>
          <pc:sldMk cId="2013154296" sldId="418"/>
        </pc:sldMkLst>
      </pc:sldChg>
      <pc:sldChg chg="del">
        <pc:chgData name="Andrew" userId="ae04d6da-4694-4a7f-945d-93a5ba247a30" providerId="ADAL" clId="{CBC67E95-E212-4823-984C-246246D7A241}" dt="2020-09-06T00:31:14.242" v="64" actId="2696"/>
        <pc:sldMkLst>
          <pc:docMk/>
          <pc:sldMk cId="1512544865" sldId="420"/>
        </pc:sldMkLst>
      </pc:sldChg>
      <pc:sldChg chg="del">
        <pc:chgData name="Andrew" userId="ae04d6da-4694-4a7f-945d-93a5ba247a30" providerId="ADAL" clId="{CBC67E95-E212-4823-984C-246246D7A241}" dt="2020-09-06T00:31:14.267" v="65" actId="2696"/>
        <pc:sldMkLst>
          <pc:docMk/>
          <pc:sldMk cId="1518080051" sldId="422"/>
        </pc:sldMkLst>
      </pc:sldChg>
      <pc:sldChg chg="del">
        <pc:chgData name="Andrew" userId="ae04d6da-4694-4a7f-945d-93a5ba247a30" providerId="ADAL" clId="{CBC67E95-E212-4823-984C-246246D7A241}" dt="2020-09-06T00:31:13.786" v="46" actId="2696"/>
        <pc:sldMkLst>
          <pc:docMk/>
          <pc:sldMk cId="4252786694" sldId="423"/>
        </pc:sldMkLst>
      </pc:sldChg>
      <pc:sldChg chg="del">
        <pc:chgData name="Andrew" userId="ae04d6da-4694-4a7f-945d-93a5ba247a30" providerId="ADAL" clId="{CBC67E95-E212-4823-984C-246246D7A241}" dt="2020-09-06T00:31:13.814" v="47" actId="2696"/>
        <pc:sldMkLst>
          <pc:docMk/>
          <pc:sldMk cId="1300374894" sldId="424"/>
        </pc:sldMkLst>
      </pc:sldChg>
      <pc:sldChg chg="del">
        <pc:chgData name="Andrew" userId="ae04d6da-4694-4a7f-945d-93a5ba247a30" providerId="ADAL" clId="{CBC67E95-E212-4823-984C-246246D7A241}" dt="2020-09-06T00:31:13.832" v="48" actId="2696"/>
        <pc:sldMkLst>
          <pc:docMk/>
          <pc:sldMk cId="1620350570" sldId="426"/>
        </pc:sldMkLst>
      </pc:sldChg>
      <pc:sldChg chg="del">
        <pc:chgData name="Andrew" userId="ae04d6da-4694-4a7f-945d-93a5ba247a30" providerId="ADAL" clId="{CBC67E95-E212-4823-984C-246246D7A241}" dt="2020-09-06T00:31:13.847" v="49" actId="2696"/>
        <pc:sldMkLst>
          <pc:docMk/>
          <pc:sldMk cId="3497057399" sldId="427"/>
        </pc:sldMkLst>
      </pc:sldChg>
      <pc:sldChg chg="del">
        <pc:chgData name="Andrew" userId="ae04d6da-4694-4a7f-945d-93a5ba247a30" providerId="ADAL" clId="{CBC67E95-E212-4823-984C-246246D7A241}" dt="2020-09-06T00:31:13.894" v="51" actId="2696"/>
        <pc:sldMkLst>
          <pc:docMk/>
          <pc:sldMk cId="1979680166" sldId="428"/>
        </pc:sldMkLst>
      </pc:sldChg>
      <pc:sldChg chg="del">
        <pc:chgData name="Andrew" userId="ae04d6da-4694-4a7f-945d-93a5ba247a30" providerId="ADAL" clId="{CBC67E95-E212-4823-984C-246246D7A241}" dt="2020-09-06T00:31:13.871" v="50" actId="2696"/>
        <pc:sldMkLst>
          <pc:docMk/>
          <pc:sldMk cId="4006100221" sldId="429"/>
        </pc:sldMkLst>
      </pc:sldChg>
      <pc:sldChg chg="del">
        <pc:chgData name="Andrew" userId="ae04d6da-4694-4a7f-945d-93a5ba247a30" providerId="ADAL" clId="{CBC67E95-E212-4823-984C-246246D7A241}" dt="2020-09-06T00:31:12.968" v="13" actId="2696"/>
        <pc:sldMkLst>
          <pc:docMk/>
          <pc:sldMk cId="231943078" sldId="430"/>
        </pc:sldMkLst>
      </pc:sldChg>
      <pc:sldChg chg="del">
        <pc:chgData name="Andrew" userId="ae04d6da-4694-4a7f-945d-93a5ba247a30" providerId="ADAL" clId="{CBC67E95-E212-4823-984C-246246D7A241}" dt="2020-09-06T00:31:13.190" v="21" actId="2696"/>
        <pc:sldMkLst>
          <pc:docMk/>
          <pc:sldMk cId="3308486207" sldId="431"/>
        </pc:sldMkLst>
      </pc:sldChg>
      <pc:sldChg chg="del">
        <pc:chgData name="Andrew" userId="ae04d6da-4694-4a7f-945d-93a5ba247a30" providerId="ADAL" clId="{CBC67E95-E212-4823-984C-246246D7A241}" dt="2020-09-06T00:30:53.790" v="10" actId="2696"/>
        <pc:sldMkLst>
          <pc:docMk/>
          <pc:sldMk cId="702571310" sldId="432"/>
        </pc:sldMkLst>
      </pc:sldChg>
      <pc:sldChg chg="del">
        <pc:chgData name="Andrew" userId="ae04d6da-4694-4a7f-945d-93a5ba247a30" providerId="ADAL" clId="{CBC67E95-E212-4823-984C-246246D7A241}" dt="2020-09-06T00:31:13.661" v="41" actId="2696"/>
        <pc:sldMkLst>
          <pc:docMk/>
          <pc:sldMk cId="3841758334" sldId="433"/>
        </pc:sldMkLst>
      </pc:sldChg>
      <pc:sldChg chg="del">
        <pc:chgData name="Andrew" userId="ae04d6da-4694-4a7f-945d-93a5ba247a30" providerId="ADAL" clId="{CBC67E95-E212-4823-984C-246246D7A241}" dt="2020-09-06T00:30:24.531" v="4" actId="2696"/>
        <pc:sldMkLst>
          <pc:docMk/>
          <pc:sldMk cId="4139681220" sldId="435"/>
        </pc:sldMkLst>
      </pc:sldChg>
      <pc:sldChg chg="del">
        <pc:chgData name="Andrew" userId="ae04d6da-4694-4a7f-945d-93a5ba247a30" providerId="ADAL" clId="{CBC67E95-E212-4823-984C-246246D7A241}" dt="2020-09-06T00:30:23.973" v="3" actId="2696"/>
        <pc:sldMkLst>
          <pc:docMk/>
          <pc:sldMk cId="1532164756" sldId="436"/>
        </pc:sldMkLst>
      </pc:sldChg>
      <pc:sldChg chg="del">
        <pc:chgData name="Andrew" userId="ae04d6da-4694-4a7f-945d-93a5ba247a30" providerId="ADAL" clId="{CBC67E95-E212-4823-984C-246246D7A241}" dt="2020-09-06T00:30:24.990" v="5" actId="2696"/>
        <pc:sldMkLst>
          <pc:docMk/>
          <pc:sldMk cId="224653734" sldId="437"/>
        </pc:sldMkLst>
      </pc:sldChg>
      <pc:sldChg chg="del">
        <pc:chgData name="Andrew" userId="ae04d6da-4694-4a7f-945d-93a5ba247a30" providerId="ADAL" clId="{CBC67E95-E212-4823-984C-246246D7A241}" dt="2020-09-06T00:30:25.628" v="6" actId="2696"/>
        <pc:sldMkLst>
          <pc:docMk/>
          <pc:sldMk cId="577433416" sldId="438"/>
        </pc:sldMkLst>
      </pc:sldChg>
      <pc:sldChg chg="del">
        <pc:chgData name="Andrew" userId="ae04d6da-4694-4a7f-945d-93a5ba247a30" providerId="ADAL" clId="{CBC67E95-E212-4823-984C-246246D7A241}" dt="2020-09-06T00:30:26.140" v="7" actId="2696"/>
        <pc:sldMkLst>
          <pc:docMk/>
          <pc:sldMk cId="1422830004" sldId="439"/>
        </pc:sldMkLst>
      </pc:sldChg>
      <pc:sldChg chg="addSp delSp modSp add mod ord setBg modAnim setClrOvrMap modNotesTx">
        <pc:chgData name="Andrew" userId="ae04d6da-4694-4a7f-945d-93a5ba247a30" providerId="ADAL" clId="{CBC67E95-E212-4823-984C-246246D7A241}" dt="2020-09-09T14:30:34.829" v="10988" actId="20577"/>
        <pc:sldMkLst>
          <pc:docMk/>
          <pc:sldMk cId="371055287" sldId="441"/>
        </pc:sldMkLst>
        <pc:spChg chg="del">
          <ac:chgData name="Andrew" userId="ae04d6da-4694-4a7f-945d-93a5ba247a30" providerId="ADAL" clId="{CBC67E95-E212-4823-984C-246246D7A241}" dt="2020-09-06T00:36:35.741" v="91" actId="478"/>
          <ac:spMkLst>
            <pc:docMk/>
            <pc:sldMk cId="371055287" sldId="441"/>
            <ac:spMk id="2" creationId="{85316E18-C987-417F-BB9A-B333F6409E56}"/>
          </ac:spMkLst>
        </pc:spChg>
        <pc:spChg chg="del">
          <ac:chgData name="Andrew" userId="ae04d6da-4694-4a7f-945d-93a5ba247a30" providerId="ADAL" clId="{CBC67E95-E212-4823-984C-246246D7A241}" dt="2020-09-06T00:36:37.109" v="92" actId="478"/>
          <ac:spMkLst>
            <pc:docMk/>
            <pc:sldMk cId="371055287" sldId="441"/>
            <ac:spMk id="3" creationId="{EDAA65B0-B0D4-4A43-B777-6A33BE0832DB}"/>
          </ac:spMkLst>
        </pc:spChg>
        <pc:spChg chg="add mod">
          <ac:chgData name="Andrew" userId="ae04d6da-4694-4a7f-945d-93a5ba247a30" providerId="ADAL" clId="{CBC67E95-E212-4823-984C-246246D7A241}" dt="2020-09-06T00:39:08.709" v="103" actId="207"/>
          <ac:spMkLst>
            <pc:docMk/>
            <pc:sldMk cId="371055287" sldId="441"/>
            <ac:spMk id="6" creationId="{323E2FEA-52C3-42AB-BE0F-57BBE4578C73}"/>
          </ac:spMkLst>
        </pc:spChg>
        <pc:picChg chg="add mod ord">
          <ac:chgData name="Andrew" userId="ae04d6da-4694-4a7f-945d-93a5ba247a30" providerId="ADAL" clId="{CBC67E95-E212-4823-984C-246246D7A241}" dt="2020-09-06T00:42:20.665" v="120" actId="1076"/>
          <ac:picMkLst>
            <pc:docMk/>
            <pc:sldMk cId="371055287" sldId="441"/>
            <ac:picMk id="5" creationId="{14101FCE-9FE3-437D-B48C-2873A279B72C}"/>
          </ac:picMkLst>
        </pc:picChg>
        <pc:picChg chg="add mod">
          <ac:chgData name="Andrew" userId="ae04d6da-4694-4a7f-945d-93a5ba247a30" providerId="ADAL" clId="{CBC67E95-E212-4823-984C-246246D7A241}" dt="2020-09-06T00:42:26.657" v="123" actId="1076"/>
          <ac:picMkLst>
            <pc:docMk/>
            <pc:sldMk cId="371055287" sldId="441"/>
            <ac:picMk id="8" creationId="{49838974-5EC9-4E40-BEE2-D6A94B0DA9C4}"/>
          </ac:picMkLst>
        </pc:picChg>
        <pc:picChg chg="add mod">
          <ac:chgData name="Andrew" userId="ae04d6da-4694-4a7f-945d-93a5ba247a30" providerId="ADAL" clId="{CBC67E95-E212-4823-984C-246246D7A241}" dt="2020-09-06T00:42:28.371" v="124" actId="1076"/>
          <ac:picMkLst>
            <pc:docMk/>
            <pc:sldMk cId="371055287" sldId="441"/>
            <ac:picMk id="10" creationId="{50842739-117A-4CD6-96A0-DD2BC29DE37F}"/>
          </ac:picMkLst>
        </pc:picChg>
      </pc:sldChg>
      <pc:sldChg chg="add del">
        <pc:chgData name="Andrew" userId="ae04d6da-4694-4a7f-945d-93a5ba247a30" providerId="ADAL" clId="{CBC67E95-E212-4823-984C-246246D7A241}" dt="2020-09-06T00:36:26.441" v="88"/>
        <pc:sldMkLst>
          <pc:docMk/>
          <pc:sldMk cId="944719025" sldId="441"/>
        </pc:sldMkLst>
      </pc:sldChg>
      <pc:sldChg chg="addSp delSp modSp add mod setBg delAnim modAnim modNotesTx">
        <pc:chgData name="Andrew" userId="ae04d6da-4694-4a7f-945d-93a5ba247a30" providerId="ADAL" clId="{CBC67E95-E212-4823-984C-246246D7A241}" dt="2020-09-09T14:39:07.515" v="13125" actId="20577"/>
        <pc:sldMkLst>
          <pc:docMk/>
          <pc:sldMk cId="2951491167" sldId="442"/>
        </pc:sldMkLst>
        <pc:spChg chg="del">
          <ac:chgData name="Andrew" userId="ae04d6da-4694-4a7f-945d-93a5ba247a30" providerId="ADAL" clId="{CBC67E95-E212-4823-984C-246246D7A241}" dt="2020-09-06T00:43:51.341" v="137" actId="478"/>
          <ac:spMkLst>
            <pc:docMk/>
            <pc:sldMk cId="2951491167" sldId="442"/>
            <ac:spMk id="6" creationId="{323E2FEA-52C3-42AB-BE0F-57BBE4578C73}"/>
          </ac:spMkLst>
        </pc:spChg>
        <pc:spChg chg="add">
          <ac:chgData name="Andrew" userId="ae04d6da-4694-4a7f-945d-93a5ba247a30" providerId="ADAL" clId="{CBC67E95-E212-4823-984C-246246D7A241}" dt="2020-09-06T00:46:31.015" v="141"/>
          <ac:spMkLst>
            <pc:docMk/>
            <pc:sldMk cId="2951491167" sldId="442"/>
            <ac:spMk id="9" creationId="{271708F6-078B-4B20-B29E-25D639511542}"/>
          </ac:spMkLst>
        </pc:spChg>
        <pc:spChg chg="add del">
          <ac:chgData name="Andrew" userId="ae04d6da-4694-4a7f-945d-93a5ba247a30" providerId="ADAL" clId="{CBC67E95-E212-4823-984C-246246D7A241}" dt="2020-09-06T00:47:27.172" v="145"/>
          <ac:spMkLst>
            <pc:docMk/>
            <pc:sldMk cId="2951491167" sldId="442"/>
            <ac:spMk id="14" creationId="{4DBD1EE9-6AE0-42AC-8B5E-4B2AA0FA41F6}"/>
          </ac:spMkLst>
        </pc:spChg>
        <pc:picChg chg="del">
          <ac:chgData name="Andrew" userId="ae04d6da-4694-4a7f-945d-93a5ba247a30" providerId="ADAL" clId="{CBC67E95-E212-4823-984C-246246D7A241}" dt="2020-09-06T00:43:42.032" v="133" actId="478"/>
          <ac:picMkLst>
            <pc:docMk/>
            <pc:sldMk cId="2951491167" sldId="442"/>
            <ac:picMk id="5" creationId="{14101FCE-9FE3-437D-B48C-2873A279B72C}"/>
          </ac:picMkLst>
        </pc:picChg>
        <pc:picChg chg="add mod">
          <ac:chgData name="Andrew" userId="ae04d6da-4694-4a7f-945d-93a5ba247a30" providerId="ADAL" clId="{CBC67E95-E212-4823-984C-246246D7A241}" dt="2020-09-06T00:46:04.820" v="140" actId="14100"/>
          <ac:picMkLst>
            <pc:docMk/>
            <pc:sldMk cId="2951491167" sldId="442"/>
            <ac:picMk id="7" creationId="{AE2B8490-6D3E-4859-98DC-E09B75BEA2E8}"/>
          </ac:picMkLst>
        </pc:picChg>
        <pc:picChg chg="del">
          <ac:chgData name="Andrew" userId="ae04d6da-4694-4a7f-945d-93a5ba247a30" providerId="ADAL" clId="{CBC67E95-E212-4823-984C-246246D7A241}" dt="2020-09-06T00:43:42.607" v="134" actId="478"/>
          <ac:picMkLst>
            <pc:docMk/>
            <pc:sldMk cId="2951491167" sldId="442"/>
            <ac:picMk id="8" creationId="{49838974-5EC9-4E40-BEE2-D6A94B0DA9C4}"/>
          </ac:picMkLst>
        </pc:picChg>
        <pc:picChg chg="del mod">
          <ac:chgData name="Andrew" userId="ae04d6da-4694-4a7f-945d-93a5ba247a30" providerId="ADAL" clId="{CBC67E95-E212-4823-984C-246246D7A241}" dt="2020-09-06T00:43:43.166" v="136" actId="478"/>
          <ac:picMkLst>
            <pc:docMk/>
            <pc:sldMk cId="2951491167" sldId="442"/>
            <ac:picMk id="10" creationId="{50842739-117A-4CD6-96A0-DD2BC29DE37F}"/>
          </ac:picMkLst>
        </pc:picChg>
        <pc:picChg chg="add">
          <ac:chgData name="Andrew" userId="ae04d6da-4694-4a7f-945d-93a5ba247a30" providerId="ADAL" clId="{CBC67E95-E212-4823-984C-246246D7A241}" dt="2020-09-06T00:46:31.015" v="141"/>
          <ac:picMkLst>
            <pc:docMk/>
            <pc:sldMk cId="2951491167" sldId="442"/>
            <ac:picMk id="11" creationId="{97A6BEDD-61AF-417D-90DD-91D8000DCE9F}"/>
          </ac:picMkLst>
        </pc:picChg>
        <pc:picChg chg="add">
          <ac:chgData name="Andrew" userId="ae04d6da-4694-4a7f-945d-93a5ba247a30" providerId="ADAL" clId="{CBC67E95-E212-4823-984C-246246D7A241}" dt="2020-09-06T00:46:31.015" v="141"/>
          <ac:picMkLst>
            <pc:docMk/>
            <pc:sldMk cId="2951491167" sldId="442"/>
            <ac:picMk id="12" creationId="{9E5BBA70-088C-40E8-AFAB-E3EC0DF2954E}"/>
          </ac:picMkLst>
        </pc:picChg>
        <pc:picChg chg="add">
          <ac:chgData name="Andrew" userId="ae04d6da-4694-4a7f-945d-93a5ba247a30" providerId="ADAL" clId="{CBC67E95-E212-4823-984C-246246D7A241}" dt="2020-09-06T00:46:31.015" v="141"/>
          <ac:picMkLst>
            <pc:docMk/>
            <pc:sldMk cId="2951491167" sldId="442"/>
            <ac:picMk id="13" creationId="{A4A3F702-98C4-44C7-97BC-90821257FA48}"/>
          </ac:picMkLst>
        </pc:picChg>
        <pc:picChg chg="add del">
          <ac:chgData name="Andrew" userId="ae04d6da-4694-4a7f-945d-93a5ba247a30" providerId="ADAL" clId="{CBC67E95-E212-4823-984C-246246D7A241}" dt="2020-09-06T00:47:27.172" v="145"/>
          <ac:picMkLst>
            <pc:docMk/>
            <pc:sldMk cId="2951491167" sldId="442"/>
            <ac:picMk id="15" creationId="{C40195A2-4A8E-4D04-9DCC-6B3D393DDF46}"/>
          </ac:picMkLst>
        </pc:picChg>
        <pc:picChg chg="add del">
          <ac:chgData name="Andrew" userId="ae04d6da-4694-4a7f-945d-93a5ba247a30" providerId="ADAL" clId="{CBC67E95-E212-4823-984C-246246D7A241}" dt="2020-09-06T00:47:27.172" v="145"/>
          <ac:picMkLst>
            <pc:docMk/>
            <pc:sldMk cId="2951491167" sldId="442"/>
            <ac:picMk id="16" creationId="{DBBE21C4-3F13-43FF-8D64-19091B2D1826}"/>
          </ac:picMkLst>
        </pc:picChg>
        <pc:picChg chg="add del">
          <ac:chgData name="Andrew" userId="ae04d6da-4694-4a7f-945d-93a5ba247a30" providerId="ADAL" clId="{CBC67E95-E212-4823-984C-246246D7A241}" dt="2020-09-06T00:47:27.172" v="145"/>
          <ac:picMkLst>
            <pc:docMk/>
            <pc:sldMk cId="2951491167" sldId="442"/>
            <ac:picMk id="17" creationId="{C9B28F7D-5F04-4E04-AFC3-2F92EAFBC4E3}"/>
          </ac:picMkLst>
        </pc:picChg>
      </pc:sldChg>
      <pc:sldChg chg="addSp delSp modSp add setBg delAnim modAnim modNotesTx">
        <pc:chgData name="Andrew" userId="ae04d6da-4694-4a7f-945d-93a5ba247a30" providerId="ADAL" clId="{CBC67E95-E212-4823-984C-246246D7A241}" dt="2020-09-06T01:02:06.256" v="1291"/>
        <pc:sldMkLst>
          <pc:docMk/>
          <pc:sldMk cId="2246429652" sldId="443"/>
        </pc:sldMkLst>
        <pc:spChg chg="add mod">
          <ac:chgData name="Andrew" userId="ae04d6da-4694-4a7f-945d-93a5ba247a30" providerId="ADAL" clId="{CBC67E95-E212-4823-984C-246246D7A241}" dt="2020-09-06T00:59:07.065" v="1125" actId="1582"/>
          <ac:spMkLst>
            <pc:docMk/>
            <pc:sldMk cId="2246429652" sldId="443"/>
            <ac:spMk id="2" creationId="{51C37534-CC3D-45BF-A3AA-74441AED7494}"/>
          </ac:spMkLst>
        </pc:spChg>
        <pc:spChg chg="add mod">
          <ac:chgData name="Andrew" userId="ae04d6da-4694-4a7f-945d-93a5ba247a30" providerId="ADAL" clId="{CBC67E95-E212-4823-984C-246246D7A241}" dt="2020-09-06T00:59:58.977" v="1143" actId="1076"/>
          <ac:spMkLst>
            <pc:docMk/>
            <pc:sldMk cId="2246429652" sldId="443"/>
            <ac:spMk id="3" creationId="{BF5EB291-98B2-42DA-8863-6A525ED30AF7}"/>
          </ac:spMkLst>
        </pc:spChg>
        <pc:spChg chg="add mod">
          <ac:chgData name="Andrew" userId="ae04d6da-4694-4a7f-945d-93a5ba247a30" providerId="ADAL" clId="{CBC67E95-E212-4823-984C-246246D7A241}" dt="2020-09-06T00:59:16.807" v="1127" actId="1076"/>
          <ac:spMkLst>
            <pc:docMk/>
            <pc:sldMk cId="2246429652" sldId="443"/>
            <ac:spMk id="8" creationId="{C1F0AE23-7981-4D79-9F56-ABBDECFA3C0D}"/>
          </ac:spMkLst>
        </pc:spChg>
        <pc:spChg chg="del mod">
          <ac:chgData name="Andrew" userId="ae04d6da-4694-4a7f-945d-93a5ba247a30" providerId="ADAL" clId="{CBC67E95-E212-4823-984C-246246D7A241}" dt="2020-09-06T00:47:34.350" v="151" actId="478"/>
          <ac:spMkLst>
            <pc:docMk/>
            <pc:sldMk cId="2246429652" sldId="443"/>
            <ac:spMk id="9" creationId="{271708F6-078B-4B20-B29E-25D639511542}"/>
          </ac:spMkLst>
        </pc:spChg>
        <pc:spChg chg="add mod">
          <ac:chgData name="Andrew" userId="ae04d6da-4694-4a7f-945d-93a5ba247a30" providerId="ADAL" clId="{CBC67E95-E212-4823-984C-246246D7A241}" dt="2020-09-06T00:59:21.469" v="1129" actId="1076"/>
          <ac:spMkLst>
            <pc:docMk/>
            <pc:sldMk cId="2246429652" sldId="443"/>
            <ac:spMk id="10" creationId="{CE2749C7-BDF9-4A44-9406-CCAAAC7813D2}"/>
          </ac:spMkLst>
        </pc:spChg>
        <pc:spChg chg="add mod">
          <ac:chgData name="Andrew" userId="ae04d6da-4694-4a7f-945d-93a5ba247a30" providerId="ADAL" clId="{CBC67E95-E212-4823-984C-246246D7A241}" dt="2020-09-06T00:59:27.174" v="1131" actId="1076"/>
          <ac:spMkLst>
            <pc:docMk/>
            <pc:sldMk cId="2246429652" sldId="443"/>
            <ac:spMk id="14" creationId="{8D6F77A7-4F8C-4CEB-8C34-A02B378AA152}"/>
          </ac:spMkLst>
        </pc:spChg>
        <pc:spChg chg="add mod">
          <ac:chgData name="Andrew" userId="ae04d6da-4694-4a7f-945d-93a5ba247a30" providerId="ADAL" clId="{CBC67E95-E212-4823-984C-246246D7A241}" dt="2020-09-06T00:59:34.908" v="1134" actId="208"/>
          <ac:spMkLst>
            <pc:docMk/>
            <pc:sldMk cId="2246429652" sldId="443"/>
            <ac:spMk id="15" creationId="{1F311744-C988-46F4-80E3-B0C90AA33A78}"/>
          </ac:spMkLst>
        </pc:spChg>
        <pc:spChg chg="add mod">
          <ac:chgData name="Andrew" userId="ae04d6da-4694-4a7f-945d-93a5ba247a30" providerId="ADAL" clId="{CBC67E95-E212-4823-984C-246246D7A241}" dt="2020-09-06T00:59:40.783" v="1136" actId="1076"/>
          <ac:spMkLst>
            <pc:docMk/>
            <pc:sldMk cId="2246429652" sldId="443"/>
            <ac:spMk id="16" creationId="{DD6E727E-EF84-484D-A43E-356B025035E6}"/>
          </ac:spMkLst>
        </pc:spChg>
        <pc:picChg chg="del">
          <ac:chgData name="Andrew" userId="ae04d6da-4694-4a7f-945d-93a5ba247a30" providerId="ADAL" clId="{CBC67E95-E212-4823-984C-246246D7A241}" dt="2020-09-06T00:47:31.855" v="147" actId="478"/>
          <ac:picMkLst>
            <pc:docMk/>
            <pc:sldMk cId="2246429652" sldId="443"/>
            <ac:picMk id="11" creationId="{97A6BEDD-61AF-417D-90DD-91D8000DCE9F}"/>
          </ac:picMkLst>
        </pc:picChg>
        <pc:picChg chg="del">
          <ac:chgData name="Andrew" userId="ae04d6da-4694-4a7f-945d-93a5ba247a30" providerId="ADAL" clId="{CBC67E95-E212-4823-984C-246246D7A241}" dt="2020-09-06T00:47:32.631" v="148" actId="478"/>
          <ac:picMkLst>
            <pc:docMk/>
            <pc:sldMk cId="2246429652" sldId="443"/>
            <ac:picMk id="12" creationId="{9E5BBA70-088C-40E8-AFAB-E3EC0DF2954E}"/>
          </ac:picMkLst>
        </pc:picChg>
        <pc:picChg chg="del">
          <ac:chgData name="Andrew" userId="ae04d6da-4694-4a7f-945d-93a5ba247a30" providerId="ADAL" clId="{CBC67E95-E212-4823-984C-246246D7A241}" dt="2020-09-06T00:47:33.303" v="149" actId="478"/>
          <ac:picMkLst>
            <pc:docMk/>
            <pc:sldMk cId="2246429652" sldId="443"/>
            <ac:picMk id="13" creationId="{A4A3F702-98C4-44C7-97BC-90821257FA48}"/>
          </ac:picMkLst>
        </pc:picChg>
      </pc:sldChg>
      <pc:sldChg chg="addSp delSp modSp add mod modTransition setBg modNotesTx">
        <pc:chgData name="Andrew" userId="ae04d6da-4694-4a7f-945d-93a5ba247a30" providerId="ADAL" clId="{CBC67E95-E212-4823-984C-246246D7A241}" dt="2020-09-09T14:42:20.872" v="13844" actId="20577"/>
        <pc:sldMkLst>
          <pc:docMk/>
          <pc:sldMk cId="3680836903" sldId="444"/>
        </pc:sldMkLst>
        <pc:spChg chg="del">
          <ac:chgData name="Andrew" userId="ae04d6da-4694-4a7f-945d-93a5ba247a30" providerId="ADAL" clId="{CBC67E95-E212-4823-984C-246246D7A241}" dt="2020-09-06T01:03:40.010" v="1296" actId="26606"/>
          <ac:spMkLst>
            <pc:docMk/>
            <pc:sldMk cId="3680836903" sldId="444"/>
            <ac:spMk id="2" creationId="{71E5E60D-C970-46FF-AE56-97C945827357}"/>
          </ac:spMkLst>
        </pc:spChg>
        <pc:spChg chg="del">
          <ac:chgData name="Andrew" userId="ae04d6da-4694-4a7f-945d-93a5ba247a30" providerId="ADAL" clId="{CBC67E95-E212-4823-984C-246246D7A241}" dt="2020-09-06T01:03:18.846" v="1293" actId="931"/>
          <ac:spMkLst>
            <pc:docMk/>
            <pc:sldMk cId="3680836903" sldId="444"/>
            <ac:spMk id="3" creationId="{35F30AD8-1AD4-4F5F-9D00-9BA3E9271F9B}"/>
          </ac:spMkLst>
        </pc:spChg>
        <pc:spChg chg="add mod">
          <ac:chgData name="Andrew" userId="ae04d6da-4694-4a7f-945d-93a5ba247a30" providerId="ADAL" clId="{CBC67E95-E212-4823-984C-246246D7A241}" dt="2020-09-06T01:04:33.753" v="1317" actId="1076"/>
          <ac:spMkLst>
            <pc:docMk/>
            <pc:sldMk cId="3680836903" sldId="444"/>
            <ac:spMk id="6" creationId="{2AE8785D-873F-4D6A-A0C3-15518FF72A63}"/>
          </ac:spMkLst>
        </pc:spChg>
        <pc:spChg chg="add">
          <ac:chgData name="Andrew" userId="ae04d6da-4694-4a7f-945d-93a5ba247a30" providerId="ADAL" clId="{CBC67E95-E212-4823-984C-246246D7A241}" dt="2020-09-06T01:03:40.010" v="1296" actId="26606"/>
          <ac:spMkLst>
            <pc:docMk/>
            <pc:sldMk cId="3680836903" sldId="444"/>
            <ac:spMk id="10" creationId="{42A4FC2C-047E-45A5-965D-8E1E3BF09BC6}"/>
          </ac:spMkLst>
        </pc:spChg>
        <pc:picChg chg="add mod">
          <ac:chgData name="Andrew" userId="ae04d6da-4694-4a7f-945d-93a5ba247a30" providerId="ADAL" clId="{CBC67E95-E212-4823-984C-246246D7A241}" dt="2020-09-06T01:03:40.010" v="1296" actId="26606"/>
          <ac:picMkLst>
            <pc:docMk/>
            <pc:sldMk cId="3680836903" sldId="444"/>
            <ac:picMk id="5" creationId="{324D98E7-E835-4D4C-9B3C-A26D1858B811}"/>
          </ac:picMkLst>
        </pc:picChg>
      </pc:sldChg>
      <pc:sldChg chg="addSp delSp modSp add mod modTransition setBg modNotesTx">
        <pc:chgData name="Andrew" userId="ae04d6da-4694-4a7f-945d-93a5ba247a30" providerId="ADAL" clId="{CBC67E95-E212-4823-984C-246246D7A241}" dt="2020-09-09T14:45:21.593" v="14484" actId="20577"/>
        <pc:sldMkLst>
          <pc:docMk/>
          <pc:sldMk cId="1903433750" sldId="445"/>
        </pc:sldMkLst>
        <pc:spChg chg="del">
          <ac:chgData name="Andrew" userId="ae04d6da-4694-4a7f-945d-93a5ba247a30" providerId="ADAL" clId="{CBC67E95-E212-4823-984C-246246D7A241}" dt="2020-09-06T01:10:45.114" v="1721" actId="26606"/>
          <ac:spMkLst>
            <pc:docMk/>
            <pc:sldMk cId="1903433750" sldId="445"/>
            <ac:spMk id="2" creationId="{29105374-6402-4BED-A529-353A71840685}"/>
          </ac:spMkLst>
        </pc:spChg>
        <pc:spChg chg="del">
          <ac:chgData name="Andrew" userId="ae04d6da-4694-4a7f-945d-93a5ba247a30" providerId="ADAL" clId="{CBC67E95-E212-4823-984C-246246D7A241}" dt="2020-09-06T01:10:33.054" v="1718" actId="931"/>
          <ac:spMkLst>
            <pc:docMk/>
            <pc:sldMk cId="1903433750" sldId="445"/>
            <ac:spMk id="3" creationId="{1AABFBD4-BC4B-4757-8E4E-E3926B58D3F8}"/>
          </ac:spMkLst>
        </pc:spChg>
        <pc:spChg chg="add del">
          <ac:chgData name="Andrew" userId="ae04d6da-4694-4a7f-945d-93a5ba247a30" providerId="ADAL" clId="{CBC67E95-E212-4823-984C-246246D7A241}" dt="2020-09-06T01:10:21.097" v="1717"/>
          <ac:spMkLst>
            <pc:docMk/>
            <pc:sldMk cId="1903433750" sldId="445"/>
            <ac:spMk id="4" creationId="{90CA886D-5922-41E6-BA4F-68E046D18BB4}"/>
          </ac:spMkLst>
        </pc:spChg>
        <pc:spChg chg="add">
          <ac:chgData name="Andrew" userId="ae04d6da-4694-4a7f-945d-93a5ba247a30" providerId="ADAL" clId="{CBC67E95-E212-4823-984C-246246D7A241}" dt="2020-09-06T01:10:45.114" v="1721" actId="26606"/>
          <ac:spMkLst>
            <pc:docMk/>
            <pc:sldMk cId="1903433750" sldId="445"/>
            <ac:spMk id="11" creationId="{42A4FC2C-047E-45A5-965D-8E1E3BF09BC6}"/>
          </ac:spMkLst>
        </pc:spChg>
        <pc:picChg chg="add mod">
          <ac:chgData name="Andrew" userId="ae04d6da-4694-4a7f-945d-93a5ba247a30" providerId="ADAL" clId="{CBC67E95-E212-4823-984C-246246D7A241}" dt="2020-09-06T01:10:45.114" v="1721" actId="26606"/>
          <ac:picMkLst>
            <pc:docMk/>
            <pc:sldMk cId="1903433750" sldId="445"/>
            <ac:picMk id="6" creationId="{471A0DDC-DB33-49F3-A741-B6C7286447E4}"/>
          </ac:picMkLst>
        </pc:picChg>
      </pc:sldChg>
      <pc:sldChg chg="addSp delSp modSp add ord modNotesTx">
        <pc:chgData name="Andrew" userId="ae04d6da-4694-4a7f-945d-93a5ba247a30" providerId="ADAL" clId="{CBC67E95-E212-4823-984C-246246D7A241}" dt="2020-09-09T14:47:52.872" v="14497" actId="20577"/>
        <pc:sldMkLst>
          <pc:docMk/>
          <pc:sldMk cId="161571253" sldId="446"/>
        </pc:sldMkLst>
        <pc:spChg chg="mod">
          <ac:chgData name="Andrew" userId="ae04d6da-4694-4a7f-945d-93a5ba247a30" providerId="ADAL" clId="{CBC67E95-E212-4823-984C-246246D7A241}" dt="2020-09-06T01:17:03.511" v="1790" actId="1076"/>
          <ac:spMkLst>
            <pc:docMk/>
            <pc:sldMk cId="161571253" sldId="446"/>
            <ac:spMk id="2" creationId="{BC03CE87-13EC-45A2-B7D3-A61AB2423B4B}"/>
          </ac:spMkLst>
        </pc:spChg>
        <pc:spChg chg="add del mod">
          <ac:chgData name="Andrew" userId="ae04d6da-4694-4a7f-945d-93a5ba247a30" providerId="ADAL" clId="{CBC67E95-E212-4823-984C-246246D7A241}" dt="2020-09-06T01:16:31.617" v="1781" actId="478"/>
          <ac:spMkLst>
            <pc:docMk/>
            <pc:sldMk cId="161571253" sldId="446"/>
            <ac:spMk id="5" creationId="{0D33CF03-E559-4B9E-852D-B59AC5F8E48B}"/>
          </ac:spMkLst>
        </pc:spChg>
        <pc:spChg chg="del">
          <ac:chgData name="Andrew" userId="ae04d6da-4694-4a7f-945d-93a5ba247a30" providerId="ADAL" clId="{CBC67E95-E212-4823-984C-246246D7A241}" dt="2020-09-06T01:16:32.705" v="1782" actId="478"/>
          <ac:spMkLst>
            <pc:docMk/>
            <pc:sldMk cId="161571253" sldId="446"/>
            <ac:spMk id="10" creationId="{38FA71CA-D4D4-E94D-B952-F095E7AC0171}"/>
          </ac:spMkLst>
        </pc:spChg>
        <pc:spChg chg="mod">
          <ac:chgData name="Andrew" userId="ae04d6da-4694-4a7f-945d-93a5ba247a30" providerId="ADAL" clId="{CBC67E95-E212-4823-984C-246246D7A241}" dt="2020-09-06T01:17:31.180" v="1798" actId="14100"/>
          <ac:spMkLst>
            <pc:docMk/>
            <pc:sldMk cId="161571253" sldId="446"/>
            <ac:spMk id="11" creationId="{A1DAF7CA-4E82-E64F-B5B9-FD0377CB768F}"/>
          </ac:spMkLst>
        </pc:spChg>
        <pc:spChg chg="del">
          <ac:chgData name="Andrew" userId="ae04d6da-4694-4a7f-945d-93a5ba247a30" providerId="ADAL" clId="{CBC67E95-E212-4823-984C-246246D7A241}" dt="2020-09-06T01:16:33.937" v="1783" actId="478"/>
          <ac:spMkLst>
            <pc:docMk/>
            <pc:sldMk cId="161571253" sldId="446"/>
            <ac:spMk id="13" creationId="{B6AD26E9-8143-6547-8D9F-1F02B6B45F62}"/>
          </ac:spMkLst>
        </pc:spChg>
        <pc:spChg chg="add del mod">
          <ac:chgData name="Andrew" userId="ae04d6da-4694-4a7f-945d-93a5ba247a30" providerId="ADAL" clId="{CBC67E95-E212-4823-984C-246246D7A241}" dt="2020-09-06T01:17:39.703" v="1802" actId="14100"/>
          <ac:spMkLst>
            <pc:docMk/>
            <pc:sldMk cId="161571253" sldId="446"/>
            <ac:spMk id="14" creationId="{53B346D2-C448-5440-BE62-80BD4DFD208E}"/>
          </ac:spMkLst>
        </pc:spChg>
        <pc:spChg chg="del">
          <ac:chgData name="Andrew" userId="ae04d6da-4694-4a7f-945d-93a5ba247a30" providerId="ADAL" clId="{CBC67E95-E212-4823-984C-246246D7A241}" dt="2020-09-06T01:16:40.905" v="1786" actId="478"/>
          <ac:spMkLst>
            <pc:docMk/>
            <pc:sldMk cId="161571253" sldId="446"/>
            <ac:spMk id="16" creationId="{B3F53F79-3107-F143-BDD3-0211ACB77C47}"/>
          </ac:spMkLst>
        </pc:spChg>
        <pc:spChg chg="mod">
          <ac:chgData name="Andrew" userId="ae04d6da-4694-4a7f-945d-93a5ba247a30" providerId="ADAL" clId="{CBC67E95-E212-4823-984C-246246D7A241}" dt="2020-09-06T01:17:44.145" v="1806" actId="403"/>
          <ac:spMkLst>
            <pc:docMk/>
            <pc:sldMk cId="161571253" sldId="446"/>
            <ac:spMk id="17" creationId="{1BEA0DC8-C90E-2B4B-8D3D-B06EA362DA83}"/>
          </ac:spMkLst>
        </pc:spChg>
        <pc:picChg chg="del">
          <ac:chgData name="Andrew" userId="ae04d6da-4694-4a7f-945d-93a5ba247a30" providerId="ADAL" clId="{CBC67E95-E212-4823-984C-246246D7A241}" dt="2020-09-06T01:16:28.974" v="1780" actId="478"/>
          <ac:picMkLst>
            <pc:docMk/>
            <pc:sldMk cId="161571253" sldId="446"/>
            <ac:picMk id="6" creationId="{F80EB03E-9789-E248-8D9C-D48661B0736E}"/>
          </ac:picMkLst>
        </pc:picChg>
        <pc:picChg chg="mod">
          <ac:chgData name="Andrew" userId="ae04d6da-4694-4a7f-945d-93a5ba247a30" providerId="ADAL" clId="{CBC67E95-E212-4823-984C-246246D7A241}" dt="2020-09-06T01:17:20.069" v="1795" actId="14100"/>
          <ac:picMkLst>
            <pc:docMk/>
            <pc:sldMk cId="161571253" sldId="446"/>
            <ac:picMk id="19" creationId="{66472240-2063-AE4D-99D3-FEF97BA7F6E7}"/>
          </ac:picMkLst>
        </pc:picChg>
      </pc:sldChg>
      <pc:sldChg chg="addSp delSp modSp add mod setBg modAnim modNotesTx">
        <pc:chgData name="Andrew" userId="ae04d6da-4694-4a7f-945d-93a5ba247a30" providerId="ADAL" clId="{CBC67E95-E212-4823-984C-246246D7A241}" dt="2020-09-06T13:46:02.049" v="2817" actId="20577"/>
        <pc:sldMkLst>
          <pc:docMk/>
          <pc:sldMk cId="3731239230" sldId="447"/>
        </pc:sldMkLst>
        <pc:spChg chg="del">
          <ac:chgData name="Andrew" userId="ae04d6da-4694-4a7f-945d-93a5ba247a30" providerId="ADAL" clId="{CBC67E95-E212-4823-984C-246246D7A241}" dt="2020-09-06T13:42:49.952" v="2610" actId="26606"/>
          <ac:spMkLst>
            <pc:docMk/>
            <pc:sldMk cId="3731239230" sldId="447"/>
            <ac:spMk id="2" creationId="{401228AF-9E19-4F22-93B6-1A1EFA4EF84C}"/>
          </ac:spMkLst>
        </pc:spChg>
        <pc:spChg chg="del">
          <ac:chgData name="Andrew" userId="ae04d6da-4694-4a7f-945d-93a5ba247a30" providerId="ADAL" clId="{CBC67E95-E212-4823-984C-246246D7A241}" dt="2020-09-06T13:42:37.587" v="2607" actId="931"/>
          <ac:spMkLst>
            <pc:docMk/>
            <pc:sldMk cId="3731239230" sldId="447"/>
            <ac:spMk id="3" creationId="{9E1421FE-0CC4-497D-9AFC-B0AEA3491ABC}"/>
          </ac:spMkLst>
        </pc:spChg>
        <pc:spChg chg="add mod">
          <ac:chgData name="Andrew" userId="ae04d6da-4694-4a7f-945d-93a5ba247a30" providerId="ADAL" clId="{CBC67E95-E212-4823-984C-246246D7A241}" dt="2020-09-06T13:43:57.329" v="2655" actId="2085"/>
          <ac:spMkLst>
            <pc:docMk/>
            <pc:sldMk cId="3731239230" sldId="447"/>
            <ac:spMk id="6" creationId="{B2EB16BF-0A8D-4CA0-9DF7-C10079FD8357}"/>
          </ac:spMkLst>
        </pc:spChg>
        <pc:spChg chg="add mod">
          <ac:chgData name="Andrew" userId="ae04d6da-4694-4a7f-945d-93a5ba247a30" providerId="ADAL" clId="{CBC67E95-E212-4823-984C-246246D7A241}" dt="2020-09-06T13:45:46.809" v="2807" actId="2711"/>
          <ac:spMkLst>
            <pc:docMk/>
            <pc:sldMk cId="3731239230" sldId="447"/>
            <ac:spMk id="7" creationId="{A35FF0DA-47B7-478C-9212-C731FFA9AAAC}"/>
          </ac:spMkLst>
        </pc:spChg>
        <pc:spChg chg="add">
          <ac:chgData name="Andrew" userId="ae04d6da-4694-4a7f-945d-93a5ba247a30" providerId="ADAL" clId="{CBC67E95-E212-4823-984C-246246D7A241}" dt="2020-09-06T13:42:49.952" v="2610" actId="26606"/>
          <ac:spMkLst>
            <pc:docMk/>
            <pc:sldMk cId="3731239230" sldId="447"/>
            <ac:spMk id="10" creationId="{B670DBD5-770C-4383-9F54-5B86E86BD5BB}"/>
          </ac:spMkLst>
        </pc:spChg>
        <pc:picChg chg="add mod">
          <ac:chgData name="Andrew" userId="ae04d6da-4694-4a7f-945d-93a5ba247a30" providerId="ADAL" clId="{CBC67E95-E212-4823-984C-246246D7A241}" dt="2020-09-06T13:42:49.952" v="2610" actId="26606"/>
          <ac:picMkLst>
            <pc:docMk/>
            <pc:sldMk cId="3731239230" sldId="447"/>
            <ac:picMk id="5" creationId="{5EFA3335-C4F9-49EA-8D4A-3AFBF711BCB1}"/>
          </ac:picMkLst>
        </pc:picChg>
      </pc:sldChg>
      <pc:sldChg chg="modSp add">
        <pc:chgData name="Andrew" userId="ae04d6da-4694-4a7f-945d-93a5ba247a30" providerId="ADAL" clId="{CBC67E95-E212-4823-984C-246246D7A241}" dt="2020-09-06T13:48:29.255" v="2885" actId="20577"/>
        <pc:sldMkLst>
          <pc:docMk/>
          <pc:sldMk cId="3206080950" sldId="448"/>
        </pc:sldMkLst>
        <pc:spChg chg="mod">
          <ac:chgData name="Andrew" userId="ae04d6da-4694-4a7f-945d-93a5ba247a30" providerId="ADAL" clId="{CBC67E95-E212-4823-984C-246246D7A241}" dt="2020-09-06T13:48:29.255" v="2885" actId="20577"/>
          <ac:spMkLst>
            <pc:docMk/>
            <pc:sldMk cId="3206080950" sldId="448"/>
            <ac:spMk id="2" creationId="{C24D92B1-D17A-49B9-B9AD-D37A48608CC3}"/>
          </ac:spMkLst>
        </pc:spChg>
      </pc:sldChg>
      <pc:sldChg chg="addSp delSp modSp add mod setBg">
        <pc:chgData name="Andrew" userId="ae04d6da-4694-4a7f-945d-93a5ba247a30" providerId="ADAL" clId="{CBC67E95-E212-4823-984C-246246D7A241}" dt="2020-09-06T14:24:01.888" v="3383" actId="1076"/>
        <pc:sldMkLst>
          <pc:docMk/>
          <pc:sldMk cId="2835844820" sldId="449"/>
        </pc:sldMkLst>
        <pc:spChg chg="del">
          <ac:chgData name="Andrew" userId="ae04d6da-4694-4a7f-945d-93a5ba247a30" providerId="ADAL" clId="{CBC67E95-E212-4823-984C-246246D7A241}" dt="2020-09-06T14:19:19.468" v="3239" actId="26606"/>
          <ac:spMkLst>
            <pc:docMk/>
            <pc:sldMk cId="2835844820" sldId="449"/>
            <ac:spMk id="2" creationId="{E0A884FF-73EF-46EB-ACB1-87A12CD59DF8}"/>
          </ac:spMkLst>
        </pc:spChg>
        <pc:spChg chg="del">
          <ac:chgData name="Andrew" userId="ae04d6da-4694-4a7f-945d-93a5ba247a30" providerId="ADAL" clId="{CBC67E95-E212-4823-984C-246246D7A241}" dt="2020-09-06T14:18:05.648" v="3232" actId="931"/>
          <ac:spMkLst>
            <pc:docMk/>
            <pc:sldMk cId="2835844820" sldId="449"/>
            <ac:spMk id="3" creationId="{D6B11DEC-592C-4ED3-9D82-115A3C62927A}"/>
          </ac:spMkLst>
        </pc:spChg>
        <pc:spChg chg="add del mod">
          <ac:chgData name="Andrew" userId="ae04d6da-4694-4a7f-945d-93a5ba247a30" providerId="ADAL" clId="{CBC67E95-E212-4823-984C-246246D7A241}" dt="2020-09-06T14:18:14.924" v="3234" actId="931"/>
          <ac:spMkLst>
            <pc:docMk/>
            <pc:sldMk cId="2835844820" sldId="449"/>
            <ac:spMk id="7" creationId="{87C05220-7B66-45E3-A2BF-854EA62952DD}"/>
          </ac:spMkLst>
        </pc:spChg>
        <pc:spChg chg="add del mod">
          <ac:chgData name="Andrew" userId="ae04d6da-4694-4a7f-945d-93a5ba247a30" providerId="ADAL" clId="{CBC67E95-E212-4823-984C-246246D7A241}" dt="2020-09-06T14:18:57.185" v="3236" actId="931"/>
          <ac:spMkLst>
            <pc:docMk/>
            <pc:sldMk cId="2835844820" sldId="449"/>
            <ac:spMk id="11" creationId="{3DCFA1C6-5859-4428-8CE6-6E698C080073}"/>
          </ac:spMkLst>
        </pc:spChg>
        <pc:spChg chg="add del mod">
          <ac:chgData name="Andrew" userId="ae04d6da-4694-4a7f-945d-93a5ba247a30" providerId="ADAL" clId="{CBC67E95-E212-4823-984C-246246D7A241}" dt="2020-09-06T14:23:44.996" v="3379" actId="931"/>
          <ac:spMkLst>
            <pc:docMk/>
            <pc:sldMk cId="2835844820" sldId="449"/>
            <ac:spMk id="15" creationId="{7D981993-26E7-4089-ABD0-E88CC13F3525}"/>
          </ac:spMkLst>
        </pc:spChg>
        <pc:spChg chg="add">
          <ac:chgData name="Andrew" userId="ae04d6da-4694-4a7f-945d-93a5ba247a30" providerId="ADAL" clId="{CBC67E95-E212-4823-984C-246246D7A241}" dt="2020-09-06T14:19:19.468" v="3239" actId="26606"/>
          <ac:spMkLst>
            <pc:docMk/>
            <pc:sldMk cId="2835844820" sldId="449"/>
            <ac:spMk id="18" creationId="{42A4FC2C-047E-45A5-965D-8E1E3BF09BC6}"/>
          </ac:spMkLst>
        </pc:spChg>
        <pc:picChg chg="add del mod">
          <ac:chgData name="Andrew" userId="ae04d6da-4694-4a7f-945d-93a5ba247a30" providerId="ADAL" clId="{CBC67E95-E212-4823-984C-246246D7A241}" dt="2020-09-06T14:18:09.575" v="3233" actId="478"/>
          <ac:picMkLst>
            <pc:docMk/>
            <pc:sldMk cId="2835844820" sldId="449"/>
            <ac:picMk id="5" creationId="{00CC9CEF-C33E-4D58-8FD2-EF6C64F28A18}"/>
          </ac:picMkLst>
        </pc:picChg>
        <pc:picChg chg="add del mod">
          <ac:chgData name="Andrew" userId="ae04d6da-4694-4a7f-945d-93a5ba247a30" providerId="ADAL" clId="{CBC67E95-E212-4823-984C-246246D7A241}" dt="2020-09-06T14:18:16.829" v="3235" actId="478"/>
          <ac:picMkLst>
            <pc:docMk/>
            <pc:sldMk cId="2835844820" sldId="449"/>
            <ac:picMk id="9" creationId="{E79E369E-BA7E-413B-96C4-36F75A5A64CD}"/>
          </ac:picMkLst>
        </pc:picChg>
        <pc:picChg chg="add del mod">
          <ac:chgData name="Andrew" userId="ae04d6da-4694-4a7f-945d-93a5ba247a30" providerId="ADAL" clId="{CBC67E95-E212-4823-984C-246246D7A241}" dt="2020-09-06T14:22:50.774" v="3378" actId="478"/>
          <ac:picMkLst>
            <pc:docMk/>
            <pc:sldMk cId="2835844820" sldId="449"/>
            <ac:picMk id="13" creationId="{83E83571-1FFE-42C4-A871-5373517C93BA}"/>
          </ac:picMkLst>
        </pc:picChg>
        <pc:picChg chg="add mod">
          <ac:chgData name="Andrew" userId="ae04d6da-4694-4a7f-945d-93a5ba247a30" providerId="ADAL" clId="{CBC67E95-E212-4823-984C-246246D7A241}" dt="2020-09-06T14:24:01.888" v="3383" actId="1076"/>
          <ac:picMkLst>
            <pc:docMk/>
            <pc:sldMk cId="2835844820" sldId="449"/>
            <ac:picMk id="17" creationId="{DEFFCF63-4411-4B9F-8802-F4017A35C153}"/>
          </ac:picMkLst>
        </pc:picChg>
      </pc:sldChg>
      <pc:sldChg chg="delSp add ord setBg delDesignElem modNotesTx">
        <pc:chgData name="Andrew" userId="ae04d6da-4694-4a7f-945d-93a5ba247a30" providerId="ADAL" clId="{CBC67E95-E212-4823-984C-246246D7A241}" dt="2020-09-09T15:03:49.839" v="15744" actId="20577"/>
        <pc:sldMkLst>
          <pc:docMk/>
          <pc:sldMk cId="1071453178" sldId="450"/>
        </pc:sldMkLst>
        <pc:spChg chg="del">
          <ac:chgData name="Andrew" userId="ae04d6da-4694-4a7f-945d-93a5ba247a30" providerId="ADAL" clId="{CBC67E95-E212-4823-984C-246246D7A241}" dt="2020-09-06T14:35:23.563" v="4524"/>
          <ac:spMkLst>
            <pc:docMk/>
            <pc:sldMk cId="1071453178" sldId="450"/>
            <ac:spMk id="10" creationId="{42A4FC2C-047E-45A5-965D-8E1E3BF09BC6}"/>
          </ac:spMkLst>
        </pc:spChg>
      </pc:sldChg>
      <pc:sldChg chg="add del">
        <pc:chgData name="Andrew" userId="ae04d6da-4694-4a7f-945d-93a5ba247a30" providerId="ADAL" clId="{CBC67E95-E212-4823-984C-246246D7A241}" dt="2020-09-06T14:33:09.440" v="4237" actId="2696"/>
        <pc:sldMkLst>
          <pc:docMk/>
          <pc:sldMk cId="3729520794" sldId="450"/>
        </pc:sldMkLst>
      </pc:sldChg>
      <pc:sldChg chg="addSp delSp modSp add mod setBg setClrOvrMap modNotesTx">
        <pc:chgData name="Andrew" userId="ae04d6da-4694-4a7f-945d-93a5ba247a30" providerId="ADAL" clId="{CBC67E95-E212-4823-984C-246246D7A241}" dt="2020-09-06T14:57:21.656" v="7385" actId="20577"/>
        <pc:sldMkLst>
          <pc:docMk/>
          <pc:sldMk cId="4252687778" sldId="451"/>
        </pc:sldMkLst>
        <pc:spChg chg="mod">
          <ac:chgData name="Andrew" userId="ae04d6da-4694-4a7f-945d-93a5ba247a30" providerId="ADAL" clId="{CBC67E95-E212-4823-984C-246246D7A241}" dt="2020-09-06T14:57:15.939" v="7350" actId="1076"/>
          <ac:spMkLst>
            <pc:docMk/>
            <pc:sldMk cId="4252687778" sldId="451"/>
            <ac:spMk id="2" creationId="{ADF73A33-525B-4162-910E-40C05D7447DF}"/>
          </ac:spMkLst>
        </pc:spChg>
        <pc:spChg chg="del">
          <ac:chgData name="Andrew" userId="ae04d6da-4694-4a7f-945d-93a5ba247a30" providerId="ADAL" clId="{CBC67E95-E212-4823-984C-246246D7A241}" dt="2020-09-06T14:56:27.202" v="7199" actId="931"/>
          <ac:spMkLst>
            <pc:docMk/>
            <pc:sldMk cId="4252687778" sldId="451"/>
            <ac:spMk id="3" creationId="{6DD50136-9167-4F2A-8582-B1E4D2EE0842}"/>
          </ac:spMkLst>
        </pc:spChg>
        <pc:spChg chg="add">
          <ac:chgData name="Andrew" userId="ae04d6da-4694-4a7f-945d-93a5ba247a30" providerId="ADAL" clId="{CBC67E95-E212-4823-984C-246246D7A241}" dt="2020-09-06T14:56:40.622" v="7200" actId="26606"/>
          <ac:spMkLst>
            <pc:docMk/>
            <pc:sldMk cId="4252687778" sldId="451"/>
            <ac:spMk id="10" creationId="{E49CC64F-7275-4E33-961B-0C5CDC439875}"/>
          </ac:spMkLst>
        </pc:spChg>
        <pc:picChg chg="add mod">
          <ac:chgData name="Andrew" userId="ae04d6da-4694-4a7f-945d-93a5ba247a30" providerId="ADAL" clId="{CBC67E95-E212-4823-984C-246246D7A241}" dt="2020-09-06T14:56:40.622" v="7200" actId="26606"/>
          <ac:picMkLst>
            <pc:docMk/>
            <pc:sldMk cId="4252687778" sldId="451"/>
            <ac:picMk id="5" creationId="{4B3368F9-8456-47AD-87C4-6127251FA204}"/>
          </ac:picMkLst>
        </pc:picChg>
      </pc:sldChg>
      <pc:sldChg chg="add del">
        <pc:chgData name="Andrew" userId="ae04d6da-4694-4a7f-945d-93a5ba247a30" providerId="ADAL" clId="{CBC67E95-E212-4823-984C-246246D7A241}" dt="2020-09-09T15:07:39.644" v="15778" actId="2696"/>
        <pc:sldMkLst>
          <pc:docMk/>
          <pc:sldMk cId="132830922" sldId="452"/>
        </pc:sldMkLst>
      </pc:sldChg>
      <pc:sldChg chg="addSp delSp modSp add mod setBg setClrOvrMap modNotesTx">
        <pc:chgData name="Andrew" userId="ae04d6da-4694-4a7f-945d-93a5ba247a30" providerId="ADAL" clId="{CBC67E95-E212-4823-984C-246246D7A241}" dt="2020-09-09T15:32:05.730" v="16840" actId="20577"/>
        <pc:sldMkLst>
          <pc:docMk/>
          <pc:sldMk cId="2872069327" sldId="452"/>
        </pc:sldMkLst>
        <pc:spChg chg="mod">
          <ac:chgData name="Andrew" userId="ae04d6da-4694-4a7f-945d-93a5ba247a30" providerId="ADAL" clId="{CBC67E95-E212-4823-984C-246246D7A241}" dt="2020-09-09T15:29:36.561" v="16384" actId="26606"/>
          <ac:spMkLst>
            <pc:docMk/>
            <pc:sldMk cId="2872069327" sldId="452"/>
            <ac:spMk id="5" creationId="{5913F451-0C0D-A341-9054-3EE66A956335}"/>
          </ac:spMkLst>
        </pc:spChg>
        <pc:spChg chg="del">
          <ac:chgData name="Andrew" userId="ae04d6da-4694-4a7f-945d-93a5ba247a30" providerId="ADAL" clId="{CBC67E95-E212-4823-984C-246246D7A241}" dt="2020-09-09T15:08:14.734" v="15818" actId="478"/>
          <ac:spMkLst>
            <pc:docMk/>
            <pc:sldMk cId="2872069327" sldId="452"/>
            <ac:spMk id="9" creationId="{69831A18-2E40-F44F-A586-C12BAFAADFD2}"/>
          </ac:spMkLst>
        </pc:spChg>
        <pc:spChg chg="del mod">
          <ac:chgData name="Andrew" userId="ae04d6da-4694-4a7f-945d-93a5ba247a30" providerId="ADAL" clId="{CBC67E95-E212-4823-984C-246246D7A241}" dt="2020-09-09T15:29:39.549" v="16385" actId="478"/>
          <ac:spMkLst>
            <pc:docMk/>
            <pc:sldMk cId="2872069327" sldId="452"/>
            <ac:spMk id="11" creationId="{37EA0810-F434-EA4E-AC24-FFF6FD207A01}"/>
          </ac:spMkLst>
        </pc:spChg>
        <pc:spChg chg="del">
          <ac:chgData name="Andrew" userId="ae04d6da-4694-4a7f-945d-93a5ba247a30" providerId="ADAL" clId="{CBC67E95-E212-4823-984C-246246D7A241}" dt="2020-09-09T15:08:14.734" v="15818" actId="478"/>
          <ac:spMkLst>
            <pc:docMk/>
            <pc:sldMk cId="2872069327" sldId="452"/>
            <ac:spMk id="12" creationId="{84154FC6-4508-D943-8813-8BD6B03A3776}"/>
          </ac:spMkLst>
        </pc:spChg>
        <pc:spChg chg="del">
          <ac:chgData name="Andrew" userId="ae04d6da-4694-4a7f-945d-93a5ba247a30" providerId="ADAL" clId="{CBC67E95-E212-4823-984C-246246D7A241}" dt="2020-09-09T15:08:14.734" v="15818" actId="478"/>
          <ac:spMkLst>
            <pc:docMk/>
            <pc:sldMk cId="2872069327" sldId="452"/>
            <ac:spMk id="13" creationId="{46A4BCBF-32B1-3F40-87E0-EB0AA829A13A}"/>
          </ac:spMkLst>
        </pc:spChg>
        <pc:spChg chg="del">
          <ac:chgData name="Andrew" userId="ae04d6da-4694-4a7f-945d-93a5ba247a30" providerId="ADAL" clId="{CBC67E95-E212-4823-984C-246246D7A241}" dt="2020-09-09T15:08:17.604" v="15819" actId="478"/>
          <ac:spMkLst>
            <pc:docMk/>
            <pc:sldMk cId="2872069327" sldId="452"/>
            <ac:spMk id="14" creationId="{6178C4CE-2811-5343-950A-FC726AA56054}"/>
          </ac:spMkLst>
        </pc:spChg>
        <pc:spChg chg="add del">
          <ac:chgData name="Andrew" userId="ae04d6da-4694-4a7f-945d-93a5ba247a30" providerId="ADAL" clId="{CBC67E95-E212-4823-984C-246246D7A241}" dt="2020-09-09T15:29:36.561" v="16384" actId="26606"/>
          <ac:spMkLst>
            <pc:docMk/>
            <pc:sldMk cId="2872069327" sldId="452"/>
            <ac:spMk id="16" creationId="{D928DD85-BB99-450D-A702-2683E0296282}"/>
          </ac:spMkLst>
        </pc:spChg>
        <pc:spChg chg="add del">
          <ac:chgData name="Andrew" userId="ae04d6da-4694-4a7f-945d-93a5ba247a30" providerId="ADAL" clId="{CBC67E95-E212-4823-984C-246246D7A241}" dt="2020-09-09T15:29:36.561" v="16384" actId="26606"/>
          <ac:spMkLst>
            <pc:docMk/>
            <pc:sldMk cId="2872069327" sldId="452"/>
            <ac:spMk id="18" creationId="{240E5BD2-4019-4012-A1AA-628900E659E9}"/>
          </ac:spMkLst>
        </pc:spChg>
        <pc:spChg chg="del">
          <ac:chgData name="Andrew" userId="ae04d6da-4694-4a7f-945d-93a5ba247a30" providerId="ADAL" clId="{CBC67E95-E212-4823-984C-246246D7A241}" dt="2020-09-09T15:08:14.734" v="15818" actId="478"/>
          <ac:spMkLst>
            <pc:docMk/>
            <pc:sldMk cId="2872069327" sldId="452"/>
            <ac:spMk id="20" creationId="{6B57E269-279D-1542-9642-A16477BB562B}"/>
          </ac:spMkLst>
        </pc:spChg>
        <pc:spChg chg="del">
          <ac:chgData name="Andrew" userId="ae04d6da-4694-4a7f-945d-93a5ba247a30" providerId="ADAL" clId="{CBC67E95-E212-4823-984C-246246D7A241}" dt="2020-09-09T15:08:14.734" v="15818" actId="478"/>
          <ac:spMkLst>
            <pc:docMk/>
            <pc:sldMk cId="2872069327" sldId="452"/>
            <ac:spMk id="21" creationId="{30660B1E-BD50-074E-B1A6-9A760347B95D}"/>
          </ac:spMkLst>
        </pc:spChg>
        <pc:spChg chg="del">
          <ac:chgData name="Andrew" userId="ae04d6da-4694-4a7f-945d-93a5ba247a30" providerId="ADAL" clId="{CBC67E95-E212-4823-984C-246246D7A241}" dt="2020-09-09T15:08:14.734" v="15818" actId="478"/>
          <ac:spMkLst>
            <pc:docMk/>
            <pc:sldMk cId="2872069327" sldId="452"/>
            <ac:spMk id="22" creationId="{DF28A732-CDEA-D94D-8C75-232FF011A8DD}"/>
          </ac:spMkLst>
        </pc:spChg>
        <pc:spChg chg="del">
          <ac:chgData name="Andrew" userId="ae04d6da-4694-4a7f-945d-93a5ba247a30" providerId="ADAL" clId="{CBC67E95-E212-4823-984C-246246D7A241}" dt="2020-09-09T15:08:14.734" v="15818" actId="478"/>
          <ac:spMkLst>
            <pc:docMk/>
            <pc:sldMk cId="2872069327" sldId="452"/>
            <ac:spMk id="23" creationId="{E5B5DDB9-2EF3-7E45-A5AD-163C2C0B28D1}"/>
          </ac:spMkLst>
        </pc:spChg>
        <pc:spChg chg="add">
          <ac:chgData name="Andrew" userId="ae04d6da-4694-4a7f-945d-93a5ba247a30" providerId="ADAL" clId="{CBC67E95-E212-4823-984C-246246D7A241}" dt="2020-09-09T15:29:36.561" v="16384" actId="26606"/>
          <ac:spMkLst>
            <pc:docMk/>
            <pc:sldMk cId="2872069327" sldId="452"/>
            <ac:spMk id="24" creationId="{71B2258F-86CA-4D4D-8270-BC05FCDEBFB3}"/>
          </ac:spMkLst>
        </pc:spChg>
        <pc:picChg chg="add mod ord">
          <ac:chgData name="Andrew" userId="ae04d6da-4694-4a7f-945d-93a5ba247a30" providerId="ADAL" clId="{CBC67E95-E212-4823-984C-246246D7A241}" dt="2020-09-09T15:29:36.561" v="16384" actId="26606"/>
          <ac:picMkLst>
            <pc:docMk/>
            <pc:sldMk cId="2872069327" sldId="452"/>
            <ac:picMk id="3" creationId="{41BB6B70-90B3-4819-8594-8E67E5042D32}"/>
          </ac:picMkLst>
        </pc:picChg>
        <pc:picChg chg="del">
          <ac:chgData name="Andrew" userId="ae04d6da-4694-4a7f-945d-93a5ba247a30" providerId="ADAL" clId="{CBC67E95-E212-4823-984C-246246D7A241}" dt="2020-09-09T15:08:14.734" v="15818" actId="478"/>
          <ac:picMkLst>
            <pc:docMk/>
            <pc:sldMk cId="2872069327" sldId="452"/>
            <ac:picMk id="6" creationId="{A9CAFA6A-C4F1-4844-A58A-44D6D65F05C1}"/>
          </ac:picMkLst>
        </pc:picChg>
        <pc:picChg chg="del">
          <ac:chgData name="Andrew" userId="ae04d6da-4694-4a7f-945d-93a5ba247a30" providerId="ADAL" clId="{CBC67E95-E212-4823-984C-246246D7A241}" dt="2020-09-09T15:08:18.249" v="15820" actId="478"/>
          <ac:picMkLst>
            <pc:docMk/>
            <pc:sldMk cId="2872069327" sldId="452"/>
            <ac:picMk id="8" creationId="{BF1A6FC4-8845-4AD0-9F3E-3AA27AFE1AE7}"/>
          </ac:picMkLst>
        </pc:picChg>
        <pc:picChg chg="del">
          <ac:chgData name="Andrew" userId="ae04d6da-4694-4a7f-945d-93a5ba247a30" providerId="ADAL" clId="{CBC67E95-E212-4823-984C-246246D7A241}" dt="2020-09-09T15:08:18.955" v="15821" actId="478"/>
          <ac:picMkLst>
            <pc:docMk/>
            <pc:sldMk cId="2872069327" sldId="452"/>
            <ac:picMk id="10" creationId="{6BF2B68A-582F-40D5-8CDC-88D343112424}"/>
          </ac:picMkLst>
        </pc:picChg>
      </pc:sldChg>
    </pc:docChg>
  </pc:docChgLst>
  <pc:docChgLst>
    <pc:chgData name="Erika Franta Bretscher" userId="6UAtSAP0VuZJy0XOoP0ikJutFWZ0wYTihJwODPDv8x0=" providerId="None" clId="Web-{7729BB1E-8FDF-49F3-81E3-15CB12CB6465}"/>
    <pc:docChg chg="mod addSld delSld modSld sldOrd">
      <pc:chgData name="Erika Franta Bretscher" userId="6UAtSAP0VuZJy0XOoP0ikJutFWZ0wYTihJwODPDv8x0=" providerId="None" clId="Web-{7729BB1E-8FDF-49F3-81E3-15CB12CB6465}" dt="2021-03-10T22:51:37.877" v="41"/>
      <pc:docMkLst>
        <pc:docMk/>
      </pc:docMkLst>
      <pc:sldChg chg="ord">
        <pc:chgData name="Erika Franta Bretscher" userId="6UAtSAP0VuZJy0XOoP0ikJutFWZ0wYTihJwODPDv8x0=" providerId="None" clId="Web-{7729BB1E-8FDF-49F3-81E3-15CB12CB6465}" dt="2021-03-10T22:34:08.518" v="12"/>
        <pc:sldMkLst>
          <pc:docMk/>
          <pc:sldMk cId="2038620198" sldId="348"/>
        </pc:sldMkLst>
      </pc:sldChg>
      <pc:sldChg chg="addCm">
        <pc:chgData name="Erika Franta Bretscher" userId="6UAtSAP0VuZJy0XOoP0ikJutFWZ0wYTihJwODPDv8x0=" providerId="None" clId="Web-{7729BB1E-8FDF-49F3-81E3-15CB12CB6465}" dt="2021-03-10T22:31:26.549" v="10"/>
        <pc:sldMkLst>
          <pc:docMk/>
          <pc:sldMk cId="1466850676" sldId="356"/>
        </pc:sldMkLst>
      </pc:sldChg>
      <pc:sldChg chg="modSp mod modShow addCm">
        <pc:chgData name="Erika Franta Bretscher" userId="6UAtSAP0VuZJy0XOoP0ikJutFWZ0wYTihJwODPDv8x0=" providerId="None" clId="Web-{7729BB1E-8FDF-49F3-81E3-15CB12CB6465}" dt="2021-03-10T22:37:09.877" v="19"/>
        <pc:sldMkLst>
          <pc:docMk/>
          <pc:sldMk cId="1164444811" sldId="359"/>
        </pc:sldMkLst>
        <pc:spChg chg="mod">
          <ac:chgData name="Erika Franta Bretscher" userId="6UAtSAP0VuZJy0XOoP0ikJutFWZ0wYTihJwODPDv8x0=" providerId="None" clId="Web-{7729BB1E-8FDF-49F3-81E3-15CB12CB6465}" dt="2021-03-10T22:36:50.111" v="17" actId="20577"/>
          <ac:spMkLst>
            <pc:docMk/>
            <pc:sldMk cId="1164444811" sldId="359"/>
            <ac:spMk id="2" creationId="{DA120815-7473-4B3D-B3C0-34D6989946F7}"/>
          </ac:spMkLst>
        </pc:spChg>
      </pc:sldChg>
      <pc:sldChg chg="addCm">
        <pc:chgData name="Erika Franta Bretscher" userId="6UAtSAP0VuZJy0XOoP0ikJutFWZ0wYTihJwODPDv8x0=" providerId="None" clId="Web-{7729BB1E-8FDF-49F3-81E3-15CB12CB6465}" dt="2021-03-10T22:41:42.424" v="27"/>
        <pc:sldMkLst>
          <pc:docMk/>
          <pc:sldMk cId="987702372" sldId="362"/>
        </pc:sldMkLst>
      </pc:sldChg>
      <pc:sldChg chg="del modNotes">
        <pc:chgData name="Erika Franta Bretscher" userId="6UAtSAP0VuZJy0XOoP0ikJutFWZ0wYTihJwODPDv8x0=" providerId="None" clId="Web-{7729BB1E-8FDF-49F3-81E3-15CB12CB6465}" dt="2021-03-10T22:47:50.595" v="29"/>
        <pc:sldMkLst>
          <pc:docMk/>
          <pc:sldMk cId="3056143259" sldId="368"/>
        </pc:sldMkLst>
      </pc:sldChg>
      <pc:sldChg chg="addCm">
        <pc:chgData name="Erika Franta Bretscher" userId="6UAtSAP0VuZJy0XOoP0ikJutFWZ0wYTihJwODPDv8x0=" providerId="None" clId="Web-{7729BB1E-8FDF-49F3-81E3-15CB12CB6465}" dt="2021-03-10T22:49:56.314" v="30"/>
        <pc:sldMkLst>
          <pc:docMk/>
          <pc:sldMk cId="3050220505" sldId="373"/>
        </pc:sldMkLst>
      </pc:sldChg>
      <pc:sldChg chg="delSp modNotes">
        <pc:chgData name="Erika Franta Bretscher" userId="6UAtSAP0VuZJy0XOoP0ikJutFWZ0wYTihJwODPDv8x0=" providerId="None" clId="Web-{7729BB1E-8FDF-49F3-81E3-15CB12CB6465}" dt="2021-03-10T22:51:37.877" v="41"/>
        <pc:sldMkLst>
          <pc:docMk/>
          <pc:sldMk cId="951640500" sldId="376"/>
        </pc:sldMkLst>
        <pc:spChg chg="del">
          <ac:chgData name="Erika Franta Bretscher" userId="6UAtSAP0VuZJy0XOoP0ikJutFWZ0wYTihJwODPDv8x0=" providerId="None" clId="Web-{7729BB1E-8FDF-49F3-81E3-15CB12CB6465}" dt="2021-03-10T22:51:02.845" v="38"/>
          <ac:spMkLst>
            <pc:docMk/>
            <pc:sldMk cId="951640500" sldId="376"/>
            <ac:spMk id="9" creationId="{E5147E67-0849-944F-AED7-1E06253D2917}"/>
          </ac:spMkLst>
        </pc:spChg>
        <pc:spChg chg="del">
          <ac:chgData name="Erika Franta Bretscher" userId="6UAtSAP0VuZJy0XOoP0ikJutFWZ0wYTihJwODPDv8x0=" providerId="None" clId="Web-{7729BB1E-8FDF-49F3-81E3-15CB12CB6465}" dt="2021-03-10T22:50:56.314" v="36"/>
          <ac:spMkLst>
            <pc:docMk/>
            <pc:sldMk cId="951640500" sldId="376"/>
            <ac:spMk id="14" creationId="{83B8C4A8-8CD1-764E-8072-BF838B22F09C}"/>
          </ac:spMkLst>
        </pc:spChg>
        <pc:spChg chg="del">
          <ac:chgData name="Erika Franta Bretscher" userId="6UAtSAP0VuZJy0XOoP0ikJutFWZ0wYTihJwODPDv8x0=" providerId="None" clId="Web-{7729BB1E-8FDF-49F3-81E3-15CB12CB6465}" dt="2021-03-10T22:50:56.314" v="35"/>
          <ac:spMkLst>
            <pc:docMk/>
            <pc:sldMk cId="951640500" sldId="376"/>
            <ac:spMk id="15" creationId="{A4FD031E-C854-744F-B4B0-9FF13BFD5146}"/>
          </ac:spMkLst>
        </pc:spChg>
        <pc:spChg chg="del">
          <ac:chgData name="Erika Franta Bretscher" userId="6UAtSAP0VuZJy0XOoP0ikJutFWZ0wYTihJwODPDv8x0=" providerId="None" clId="Web-{7729BB1E-8FDF-49F3-81E3-15CB12CB6465}" dt="2021-03-10T22:50:56.314" v="34"/>
          <ac:spMkLst>
            <pc:docMk/>
            <pc:sldMk cId="951640500" sldId="376"/>
            <ac:spMk id="16" creationId="{E2E07F4F-6B3C-8445-B89B-DC29183689CB}"/>
          </ac:spMkLst>
        </pc:spChg>
        <pc:spChg chg="del">
          <ac:chgData name="Erika Franta Bretscher" userId="6UAtSAP0VuZJy0XOoP0ikJutFWZ0wYTihJwODPDv8x0=" providerId="None" clId="Web-{7729BB1E-8FDF-49F3-81E3-15CB12CB6465}" dt="2021-03-10T22:51:05.658" v="40"/>
          <ac:spMkLst>
            <pc:docMk/>
            <pc:sldMk cId="951640500" sldId="376"/>
            <ac:spMk id="17" creationId="{101D1450-F674-1940-B03C-B2068BC1654B}"/>
          </ac:spMkLst>
        </pc:spChg>
        <pc:spChg chg="del">
          <ac:chgData name="Erika Franta Bretscher" userId="6UAtSAP0VuZJy0XOoP0ikJutFWZ0wYTihJwODPDv8x0=" providerId="None" clId="Web-{7729BB1E-8FDF-49F3-81E3-15CB12CB6465}" dt="2021-03-10T22:51:02.830" v="37"/>
          <ac:spMkLst>
            <pc:docMk/>
            <pc:sldMk cId="951640500" sldId="376"/>
            <ac:spMk id="18" creationId="{DBBCC2AF-E391-CA4E-80E2-F8F212CB2C93}"/>
          </ac:spMkLst>
        </pc:spChg>
        <pc:spChg chg="del">
          <ac:chgData name="Erika Franta Bretscher" userId="6UAtSAP0VuZJy0XOoP0ikJutFWZ0wYTihJwODPDv8x0=" providerId="None" clId="Web-{7729BB1E-8FDF-49F3-81E3-15CB12CB6465}" dt="2021-03-10T22:50:56.314" v="33"/>
          <ac:spMkLst>
            <pc:docMk/>
            <pc:sldMk cId="951640500" sldId="376"/>
            <ac:spMk id="19" creationId="{E7F0F8ED-308A-0E47-8123-0E216825028E}"/>
          </ac:spMkLst>
        </pc:spChg>
        <pc:spChg chg="del">
          <ac:chgData name="Erika Franta Bretscher" userId="6UAtSAP0VuZJy0XOoP0ikJutFWZ0wYTihJwODPDv8x0=" providerId="None" clId="Web-{7729BB1E-8FDF-49F3-81E3-15CB12CB6465}" dt="2021-03-10T22:50:56.314" v="32"/>
          <ac:spMkLst>
            <pc:docMk/>
            <pc:sldMk cId="951640500" sldId="376"/>
            <ac:spMk id="20" creationId="{4CEF5566-A011-5340-9CC5-D9A667B51847}"/>
          </ac:spMkLst>
        </pc:spChg>
        <pc:spChg chg="del">
          <ac:chgData name="Erika Franta Bretscher" userId="6UAtSAP0VuZJy0XOoP0ikJutFWZ0wYTihJwODPDv8x0=" providerId="None" clId="Web-{7729BB1E-8FDF-49F3-81E3-15CB12CB6465}" dt="2021-03-10T22:50:56.314" v="31"/>
          <ac:spMkLst>
            <pc:docMk/>
            <pc:sldMk cId="951640500" sldId="376"/>
            <ac:spMk id="21" creationId="{2379DA44-EAB3-E441-A572-BEDE60812747}"/>
          </ac:spMkLst>
        </pc:spChg>
        <pc:spChg chg="del">
          <ac:chgData name="Erika Franta Bretscher" userId="6UAtSAP0VuZJy0XOoP0ikJutFWZ0wYTihJwODPDv8x0=" providerId="None" clId="Web-{7729BB1E-8FDF-49F3-81E3-15CB12CB6465}" dt="2021-03-10T22:51:05.642" v="39"/>
          <ac:spMkLst>
            <pc:docMk/>
            <pc:sldMk cId="951640500" sldId="376"/>
            <ac:spMk id="22" creationId="{0C8EC4CA-BA11-9649-96C2-FC55A9F268A8}"/>
          </ac:spMkLst>
        </pc:spChg>
      </pc:sldChg>
      <pc:sldChg chg="modSp addCm">
        <pc:chgData name="Erika Franta Bretscher" userId="6UAtSAP0VuZJy0XOoP0ikJutFWZ0wYTihJwODPDv8x0=" providerId="None" clId="Web-{7729BB1E-8FDF-49F3-81E3-15CB12CB6465}" dt="2021-03-10T22:30:18.158" v="9"/>
        <pc:sldMkLst>
          <pc:docMk/>
          <pc:sldMk cId="1095990277" sldId="400"/>
        </pc:sldMkLst>
        <pc:spChg chg="mod">
          <ac:chgData name="Erika Franta Bretscher" userId="6UAtSAP0VuZJy0XOoP0ikJutFWZ0wYTihJwODPDv8x0=" providerId="None" clId="Web-{7729BB1E-8FDF-49F3-81E3-15CB12CB6465}" dt="2021-03-10T22:29:57.236" v="7" actId="20577"/>
          <ac:spMkLst>
            <pc:docMk/>
            <pc:sldMk cId="1095990277" sldId="400"/>
            <ac:spMk id="2" creationId="{85C0B038-5CDB-E64A-BD20-9009182CD6CA}"/>
          </ac:spMkLst>
        </pc:spChg>
      </pc:sldChg>
      <pc:sldChg chg="modSp mod modShow addCm">
        <pc:chgData name="Erika Franta Bretscher" userId="6UAtSAP0VuZJy0XOoP0ikJutFWZ0wYTihJwODPDv8x0=" providerId="None" clId="Web-{7729BB1E-8FDF-49F3-81E3-15CB12CB6465}" dt="2021-03-10T22:38:00.861" v="25"/>
        <pc:sldMkLst>
          <pc:docMk/>
          <pc:sldMk cId="312747407" sldId="402"/>
        </pc:sldMkLst>
        <pc:spChg chg="mod">
          <ac:chgData name="Erika Franta Bretscher" userId="6UAtSAP0VuZJy0XOoP0ikJutFWZ0wYTihJwODPDv8x0=" providerId="None" clId="Web-{7729BB1E-8FDF-49F3-81E3-15CB12CB6465}" dt="2021-03-10T22:37:24.283" v="23" actId="20577"/>
          <ac:spMkLst>
            <pc:docMk/>
            <pc:sldMk cId="312747407" sldId="402"/>
            <ac:spMk id="2" creationId="{DA120815-7473-4B3D-B3C0-34D6989946F7}"/>
          </ac:spMkLst>
        </pc:spChg>
      </pc:sldChg>
      <pc:sldChg chg="modSp mod modShow addCm">
        <pc:chgData name="Erika Franta Bretscher" userId="6UAtSAP0VuZJy0XOoP0ikJutFWZ0wYTihJwODPDv8x0=" providerId="None" clId="Web-{7729BB1E-8FDF-49F3-81E3-15CB12CB6465}" dt="2021-03-10T22:38:09.814" v="26"/>
        <pc:sldMkLst>
          <pc:docMk/>
          <pc:sldMk cId="74249804" sldId="403"/>
        </pc:sldMkLst>
        <pc:spChg chg="mod">
          <ac:chgData name="Erika Franta Bretscher" userId="6UAtSAP0VuZJy0XOoP0ikJutFWZ0wYTihJwODPDv8x0=" providerId="None" clId="Web-{7729BB1E-8FDF-49F3-81E3-15CB12CB6465}" dt="2021-03-10T22:37:19.705" v="22" actId="20577"/>
          <ac:spMkLst>
            <pc:docMk/>
            <pc:sldMk cId="74249804" sldId="403"/>
            <ac:spMk id="2" creationId="{DA120815-7473-4B3D-B3C0-34D6989946F7}"/>
          </ac:spMkLst>
        </pc:spChg>
      </pc:sldChg>
      <pc:sldChg chg="addCm">
        <pc:chgData name="Erika Franta Bretscher" userId="6UAtSAP0VuZJy0XOoP0ikJutFWZ0wYTihJwODPDv8x0=" providerId="None" clId="Web-{7729BB1E-8FDF-49F3-81E3-15CB12CB6465}" dt="2021-03-10T22:37:47.580" v="24"/>
        <pc:sldMkLst>
          <pc:docMk/>
          <pc:sldMk cId="1701445794" sldId="440"/>
        </pc:sldMkLst>
      </pc:sldChg>
      <pc:sldChg chg="add replId">
        <pc:chgData name="Erika Franta Bretscher" userId="6UAtSAP0VuZJy0XOoP0ikJutFWZ0wYTihJwODPDv8x0=" providerId="None" clId="Web-{7729BB1E-8FDF-49F3-81E3-15CB12CB6465}" dt="2021-03-10T22:32:06.033" v="11"/>
        <pc:sldMkLst>
          <pc:docMk/>
          <pc:sldMk cId="1698422538" sldId="557"/>
        </pc:sldMkLst>
      </pc:sldChg>
    </pc:docChg>
  </pc:docChgLst>
  <pc:docChgLst>
    <pc:chgData name="Erika Franta Bretscher" userId="6UAtSAP0VuZJy0XOoP0ikJutFWZ0wYTihJwODPDv8x0=" providerId="None" clId="Web-{576EDC1C-7A40-4CCC-93E7-7A60CBC7A449}"/>
    <pc:docChg chg="modSld">
      <pc:chgData name="Erika Franta Bretscher" userId="6UAtSAP0VuZJy0XOoP0ikJutFWZ0wYTihJwODPDv8x0=" providerId="None" clId="Web-{576EDC1C-7A40-4CCC-93E7-7A60CBC7A449}" dt="2021-03-11T21:41:37.068" v="5" actId="20577"/>
      <pc:docMkLst>
        <pc:docMk/>
      </pc:docMkLst>
      <pc:sldChg chg="modSp">
        <pc:chgData name="Erika Franta Bretscher" userId="6UAtSAP0VuZJy0XOoP0ikJutFWZ0wYTihJwODPDv8x0=" providerId="None" clId="Web-{576EDC1C-7A40-4CCC-93E7-7A60CBC7A449}" dt="2021-03-11T21:41:37.068" v="5" actId="20577"/>
        <pc:sldMkLst>
          <pc:docMk/>
          <pc:sldMk cId="2252386296" sldId="546"/>
        </pc:sldMkLst>
        <pc:spChg chg="mod">
          <ac:chgData name="Erika Franta Bretscher" userId="6UAtSAP0VuZJy0XOoP0ikJutFWZ0wYTihJwODPDv8x0=" providerId="None" clId="Web-{576EDC1C-7A40-4CCC-93E7-7A60CBC7A449}" dt="2021-03-11T21:41:37.068" v="5" actId="20577"/>
          <ac:spMkLst>
            <pc:docMk/>
            <pc:sldMk cId="2252386296" sldId="546"/>
            <ac:spMk id="16" creationId="{B3F53F79-3107-F143-BDD3-0211ACB77C47}"/>
          </ac:spMkLst>
        </pc:spChg>
      </pc:sldChg>
    </pc:docChg>
  </pc:docChgLst>
  <pc:docChgLst>
    <pc:chgData name="Christian Klepper" userId="7eC7QMJic6WujB25aUEySDs5ZUeCB/jsYSEZad2FkXM=" providerId="None" clId="Web-{F2EBCF0E-3AF2-46B1-87C3-58D74A2D66B1}"/>
    <pc:docChg chg="addSld delSld modSld">
      <pc:chgData name="Christian Klepper" userId="7eC7QMJic6WujB25aUEySDs5ZUeCB/jsYSEZad2FkXM=" providerId="None" clId="Web-{F2EBCF0E-3AF2-46B1-87C3-58D74A2D66B1}" dt="2021-06-10T18:46:05.613" v="28"/>
      <pc:docMkLst>
        <pc:docMk/>
      </pc:docMkLst>
      <pc:sldChg chg="modSp">
        <pc:chgData name="Christian Klepper" userId="7eC7QMJic6WujB25aUEySDs5ZUeCB/jsYSEZad2FkXM=" providerId="None" clId="Web-{F2EBCF0E-3AF2-46B1-87C3-58D74A2D66B1}" dt="2021-06-10T18:44:00.004" v="2" actId="20577"/>
        <pc:sldMkLst>
          <pc:docMk/>
          <pc:sldMk cId="567407854" sldId="372"/>
        </pc:sldMkLst>
        <pc:spChg chg="mod">
          <ac:chgData name="Christian Klepper" userId="7eC7QMJic6WujB25aUEySDs5ZUeCB/jsYSEZad2FkXM=" providerId="None" clId="Web-{F2EBCF0E-3AF2-46B1-87C3-58D74A2D66B1}" dt="2021-06-10T18:44:00.004" v="2" actId="20577"/>
          <ac:spMkLst>
            <pc:docMk/>
            <pc:sldMk cId="567407854" sldId="372"/>
            <ac:spMk id="2" creationId="{0C5DE8EC-39D9-45A9-87D6-75983DEA0334}"/>
          </ac:spMkLst>
        </pc:spChg>
      </pc:sldChg>
      <pc:sldChg chg="addSp delSp modSp mod modClrScheme chgLayout">
        <pc:chgData name="Christian Klepper" userId="7eC7QMJic6WujB25aUEySDs5ZUeCB/jsYSEZad2FkXM=" providerId="None" clId="Web-{F2EBCF0E-3AF2-46B1-87C3-58D74A2D66B1}" dt="2021-06-10T18:45:36.363" v="25" actId="20577"/>
        <pc:sldMkLst>
          <pc:docMk/>
          <pc:sldMk cId="4257478474" sldId="561"/>
        </pc:sldMkLst>
        <pc:spChg chg="add mod ord">
          <ac:chgData name="Christian Klepper" userId="7eC7QMJic6WujB25aUEySDs5ZUeCB/jsYSEZad2FkXM=" providerId="None" clId="Web-{F2EBCF0E-3AF2-46B1-87C3-58D74A2D66B1}" dt="2021-06-10T18:45:36.363" v="25" actId="20577"/>
          <ac:spMkLst>
            <pc:docMk/>
            <pc:sldMk cId="4257478474" sldId="561"/>
            <ac:spMk id="2" creationId="{4EB61ECF-C1B6-4460-889B-FCC9C0C85146}"/>
          </ac:spMkLst>
        </pc:spChg>
        <pc:spChg chg="del mod">
          <ac:chgData name="Christian Klepper" userId="7eC7QMJic6WujB25aUEySDs5ZUeCB/jsYSEZad2FkXM=" providerId="None" clId="Web-{F2EBCF0E-3AF2-46B1-87C3-58D74A2D66B1}" dt="2021-06-10T18:45:31.160" v="23"/>
          <ac:spMkLst>
            <pc:docMk/>
            <pc:sldMk cId="4257478474" sldId="561"/>
            <ac:spMk id="6" creationId="{9D02CF2E-B22C-DD4A-8F82-DC324C3E0E5E}"/>
          </ac:spMkLst>
        </pc:spChg>
      </pc:sldChg>
      <pc:sldChg chg="addSp delSp modSp mod modClrScheme chgLayout">
        <pc:chgData name="Christian Klepper" userId="7eC7QMJic6WujB25aUEySDs5ZUeCB/jsYSEZad2FkXM=" providerId="None" clId="Web-{F2EBCF0E-3AF2-46B1-87C3-58D74A2D66B1}" dt="2021-06-10T18:45:04.269" v="8"/>
        <pc:sldMkLst>
          <pc:docMk/>
          <pc:sldMk cId="1741764408" sldId="562"/>
        </pc:sldMkLst>
        <pc:spChg chg="add del mod ord">
          <ac:chgData name="Christian Klepper" userId="7eC7QMJic6WujB25aUEySDs5ZUeCB/jsYSEZad2FkXM=" providerId="None" clId="Web-{F2EBCF0E-3AF2-46B1-87C3-58D74A2D66B1}" dt="2021-06-10T18:45:04.269" v="8"/>
          <ac:spMkLst>
            <pc:docMk/>
            <pc:sldMk cId="1741764408" sldId="562"/>
            <ac:spMk id="5" creationId="{3E1C8CD5-96A9-447E-9A7E-6E38F0450193}"/>
          </ac:spMkLst>
        </pc:spChg>
        <pc:spChg chg="add mod">
          <ac:chgData name="Christian Klepper" userId="7eC7QMJic6WujB25aUEySDs5ZUeCB/jsYSEZad2FkXM=" providerId="None" clId="Web-{F2EBCF0E-3AF2-46B1-87C3-58D74A2D66B1}" dt="2021-06-10T18:44:59.629" v="7" actId="20577"/>
          <ac:spMkLst>
            <pc:docMk/>
            <pc:sldMk cId="1741764408" sldId="562"/>
            <ac:spMk id="7" creationId="{43150C04-E1ED-489D-BED7-4968FD39003F}"/>
          </ac:spMkLst>
        </pc:spChg>
        <pc:spChg chg="del">
          <ac:chgData name="Christian Klepper" userId="7eC7QMJic6WujB25aUEySDs5ZUeCB/jsYSEZad2FkXM=" providerId="None" clId="Web-{F2EBCF0E-3AF2-46B1-87C3-58D74A2D66B1}" dt="2021-06-10T18:44:32.144" v="3"/>
          <ac:spMkLst>
            <pc:docMk/>
            <pc:sldMk cId="1741764408" sldId="562"/>
            <ac:spMk id="866" creationId="{00000000-0000-0000-0000-000000000000}"/>
          </ac:spMkLst>
        </pc:spChg>
      </pc:sldChg>
      <pc:sldChg chg="add del">
        <pc:chgData name="Christian Klepper" userId="7eC7QMJic6WujB25aUEySDs5ZUeCB/jsYSEZad2FkXM=" providerId="None" clId="Web-{F2EBCF0E-3AF2-46B1-87C3-58D74A2D66B1}" dt="2021-06-10T18:46:05.613" v="28"/>
        <pc:sldMkLst>
          <pc:docMk/>
          <pc:sldMk cId="1217075539" sldId="572"/>
        </pc:sldMkLst>
      </pc:sldChg>
    </pc:docChg>
  </pc:docChgLst>
  <pc:docChgLst>
    <pc:chgData name="Thayer, Andrew J" userId="ae04d6da-4694-4a7f-945d-93a5ba247a30" providerId="ADAL" clId="{7FF5F5C6-A9D7-47A1-91E9-5946CAB310BC}"/>
    <pc:docChg chg="custSel delSld modSld">
      <pc:chgData name="Thayer, Andrew J" userId="ae04d6da-4694-4a7f-945d-93a5ba247a30" providerId="ADAL" clId="{7FF5F5C6-A9D7-47A1-91E9-5946CAB310BC}" dt="2021-01-20T14:54:47.057" v="5693" actId="20577"/>
      <pc:docMkLst>
        <pc:docMk/>
      </pc:docMkLst>
      <pc:sldChg chg="modNotesTx">
        <pc:chgData name="Thayer, Andrew J" userId="ae04d6da-4694-4a7f-945d-93a5ba247a30" providerId="ADAL" clId="{7FF5F5C6-A9D7-47A1-91E9-5946CAB310BC}" dt="2021-01-20T14:22:29.300" v="3024" actId="20577"/>
        <pc:sldMkLst>
          <pc:docMk/>
          <pc:sldMk cId="371055287" sldId="441"/>
        </pc:sldMkLst>
      </pc:sldChg>
      <pc:sldChg chg="addSp delSp modSp delAnim modNotesTx">
        <pc:chgData name="Thayer, Andrew J" userId="ae04d6da-4694-4a7f-945d-93a5ba247a30" providerId="ADAL" clId="{7FF5F5C6-A9D7-47A1-91E9-5946CAB310BC}" dt="2021-01-20T14:47:25.642" v="3953" actId="5793"/>
        <pc:sldMkLst>
          <pc:docMk/>
          <pc:sldMk cId="2951491167" sldId="442"/>
        </pc:sldMkLst>
        <pc:picChg chg="add mod">
          <ac:chgData name="Thayer, Andrew J" userId="ae04d6da-4694-4a7f-945d-93a5ba247a30" providerId="ADAL" clId="{7FF5F5C6-A9D7-47A1-91E9-5946CAB310BC}" dt="2021-01-20T14:44:08.890" v="3031" actId="14100"/>
          <ac:picMkLst>
            <pc:docMk/>
            <pc:sldMk cId="2951491167" sldId="442"/>
            <ac:picMk id="3" creationId="{A8F655C2-3AAF-4373-B82C-DBF137073FB2}"/>
          </ac:picMkLst>
        </pc:picChg>
        <pc:picChg chg="del">
          <ac:chgData name="Thayer, Andrew J" userId="ae04d6da-4694-4a7f-945d-93a5ba247a30" providerId="ADAL" clId="{7FF5F5C6-A9D7-47A1-91E9-5946CAB310BC}" dt="2021-01-20T14:43:44.856" v="3028" actId="478"/>
          <ac:picMkLst>
            <pc:docMk/>
            <pc:sldMk cId="2951491167" sldId="442"/>
            <ac:picMk id="11" creationId="{97A6BEDD-61AF-417D-90DD-91D8000DCE9F}"/>
          </ac:picMkLst>
        </pc:picChg>
        <pc:picChg chg="del mod">
          <ac:chgData name="Thayer, Andrew J" userId="ae04d6da-4694-4a7f-945d-93a5ba247a30" providerId="ADAL" clId="{7FF5F5C6-A9D7-47A1-91E9-5946CAB310BC}" dt="2021-01-20T14:43:43.236" v="3027" actId="478"/>
          <ac:picMkLst>
            <pc:docMk/>
            <pc:sldMk cId="2951491167" sldId="442"/>
            <ac:picMk id="12" creationId="{9E5BBA70-088C-40E8-AFAB-E3EC0DF2954E}"/>
          </ac:picMkLst>
        </pc:picChg>
        <pc:picChg chg="del">
          <ac:chgData name="Thayer, Andrew J" userId="ae04d6da-4694-4a7f-945d-93a5ba247a30" providerId="ADAL" clId="{7FF5F5C6-A9D7-47A1-91E9-5946CAB310BC}" dt="2021-01-20T14:43:41.311" v="3025" actId="478"/>
          <ac:picMkLst>
            <pc:docMk/>
            <pc:sldMk cId="2951491167" sldId="442"/>
            <ac:picMk id="13" creationId="{A4A3F702-98C4-44C7-97BC-90821257FA48}"/>
          </ac:picMkLst>
        </pc:picChg>
      </pc:sldChg>
      <pc:sldChg chg="del">
        <pc:chgData name="Thayer, Andrew J" userId="ae04d6da-4694-4a7f-945d-93a5ba247a30" providerId="ADAL" clId="{7FF5F5C6-A9D7-47A1-91E9-5946CAB310BC}" dt="2021-01-20T14:47:28.412" v="3954" actId="2696"/>
        <pc:sldMkLst>
          <pc:docMk/>
          <pc:sldMk cId="2246429652" sldId="443"/>
        </pc:sldMkLst>
      </pc:sldChg>
      <pc:sldChg chg="delSp modNotesTx">
        <pc:chgData name="Thayer, Andrew J" userId="ae04d6da-4694-4a7f-945d-93a5ba247a30" providerId="ADAL" clId="{7FF5F5C6-A9D7-47A1-91E9-5946CAB310BC}" dt="2021-01-20T14:54:47.057" v="5693" actId="20577"/>
        <pc:sldMkLst>
          <pc:docMk/>
          <pc:sldMk cId="3680836903" sldId="444"/>
        </pc:sldMkLst>
        <pc:spChg chg="del">
          <ac:chgData name="Thayer, Andrew J" userId="ae04d6da-4694-4a7f-945d-93a5ba247a30" providerId="ADAL" clId="{7FF5F5C6-A9D7-47A1-91E9-5946CAB310BC}" dt="2021-01-20T14:47:40.501" v="3957" actId="478"/>
          <ac:spMkLst>
            <pc:docMk/>
            <pc:sldMk cId="3680836903" sldId="444"/>
            <ac:spMk id="6" creationId="{2AE8785D-873F-4D6A-A0C3-15518FF72A63}"/>
          </ac:spMkLst>
        </pc:spChg>
      </pc:sldChg>
      <pc:sldChg chg="del">
        <pc:chgData name="Thayer, Andrew J" userId="ae04d6da-4694-4a7f-945d-93a5ba247a30" providerId="ADAL" clId="{7FF5F5C6-A9D7-47A1-91E9-5946CAB310BC}" dt="2021-01-20T14:47:35.382" v="3956" actId="2696"/>
        <pc:sldMkLst>
          <pc:docMk/>
          <pc:sldMk cId="1903433750" sldId="445"/>
        </pc:sldMkLst>
      </pc:sldChg>
    </pc:docChg>
  </pc:docChgLst>
  <pc:docChgLst>
    <pc:chgData name="Christian Klepper" clId="Web-{756923C7-61F9-402B-A640-6948A63C5C2A}"/>
    <pc:docChg chg="mod modSld">
      <pc:chgData name="Christian Klepper" userId="" providerId="" clId="Web-{756923C7-61F9-402B-A640-6948A63C5C2A}" dt="2021-03-14T04:30:56.836" v="24"/>
      <pc:docMkLst>
        <pc:docMk/>
      </pc:docMkLst>
      <pc:sldChg chg="addCm delCm">
        <pc:chgData name="Christian Klepper" userId="" providerId="" clId="Web-{756923C7-61F9-402B-A640-6948A63C5C2A}" dt="2021-03-14T04:30:56.836" v="24"/>
        <pc:sldMkLst>
          <pc:docMk/>
          <pc:sldMk cId="993983151" sldId="354"/>
        </pc:sldMkLst>
      </pc:sldChg>
      <pc:sldChg chg="modSp">
        <pc:chgData name="Christian Klepper" userId="" providerId="" clId="Web-{756923C7-61F9-402B-A640-6948A63C5C2A}" dt="2021-03-14T04:29:45.570" v="15"/>
        <pc:sldMkLst>
          <pc:docMk/>
          <pc:sldMk cId="1466850676" sldId="356"/>
        </pc:sldMkLst>
        <pc:spChg chg="mod">
          <ac:chgData name="Christian Klepper" userId="" providerId="" clId="Web-{756923C7-61F9-402B-A640-6948A63C5C2A}" dt="2021-03-14T04:29:45.570" v="15"/>
          <ac:spMkLst>
            <pc:docMk/>
            <pc:sldMk cId="1466850676" sldId="356"/>
            <ac:spMk id="2" creationId="{DBF21A37-29B0-4040-99F7-F31D07265535}"/>
          </ac:spMkLst>
        </pc:spChg>
      </pc:sldChg>
      <pc:sldChg chg="modSp">
        <pc:chgData name="Christian Klepper" userId="" providerId="" clId="Web-{756923C7-61F9-402B-A640-6948A63C5C2A}" dt="2021-03-14T04:30:10.836" v="21"/>
        <pc:sldMkLst>
          <pc:docMk/>
          <pc:sldMk cId="2073090122" sldId="361"/>
        </pc:sldMkLst>
        <pc:spChg chg="mod">
          <ac:chgData name="Christian Klepper" userId="" providerId="" clId="Web-{756923C7-61F9-402B-A640-6948A63C5C2A}" dt="2021-03-14T04:30:10.836" v="21"/>
          <ac:spMkLst>
            <pc:docMk/>
            <pc:sldMk cId="2073090122" sldId="361"/>
            <ac:spMk id="2" creationId="{F7DD9558-6290-4CF8-A823-182738817BA1}"/>
          </ac:spMkLst>
        </pc:spChg>
      </pc:sldChg>
      <pc:sldChg chg="modSp">
        <pc:chgData name="Christian Klepper" userId="" providerId="" clId="Web-{756923C7-61F9-402B-A640-6948A63C5C2A}" dt="2021-03-14T04:29:33.007" v="13"/>
        <pc:sldMkLst>
          <pc:docMk/>
          <pc:sldMk cId="567407854" sldId="372"/>
        </pc:sldMkLst>
        <pc:spChg chg="mod">
          <ac:chgData name="Christian Klepper" userId="" providerId="" clId="Web-{756923C7-61F9-402B-A640-6948A63C5C2A}" dt="2021-03-14T04:29:33.007" v="13"/>
          <ac:spMkLst>
            <pc:docMk/>
            <pc:sldMk cId="567407854" sldId="372"/>
            <ac:spMk id="2" creationId="{0C5DE8EC-39D9-45A9-87D6-75983DEA0334}"/>
          </ac:spMkLst>
        </pc:spChg>
      </pc:sldChg>
      <pc:sldChg chg="modSp">
        <pc:chgData name="Christian Klepper" userId="" providerId="" clId="Web-{756923C7-61F9-402B-A640-6948A63C5C2A}" dt="2021-03-14T04:29:58.351" v="18"/>
        <pc:sldMkLst>
          <pc:docMk/>
          <pc:sldMk cId="1095990277" sldId="400"/>
        </pc:sldMkLst>
        <pc:spChg chg="mod">
          <ac:chgData name="Christian Klepper" userId="" providerId="" clId="Web-{756923C7-61F9-402B-A640-6948A63C5C2A}" dt="2021-03-14T04:29:58.351" v="18"/>
          <ac:spMkLst>
            <pc:docMk/>
            <pc:sldMk cId="1095990277" sldId="400"/>
            <ac:spMk id="2" creationId="{85C0B038-5CDB-E64A-BD20-9009182CD6CA}"/>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BDE4D3-B085-4BC0-BEDB-C94BE93F7683}"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E2915222-4F40-461E-A08E-9DB03DB72473}">
      <dgm:prSet phldrT="[Text]" custT="1"/>
      <dgm:spPr/>
      <dgm:t>
        <a:bodyPr/>
        <a:lstStyle/>
        <a:p>
          <a:r>
            <a:rPr lang="en-US" sz="2800" dirty="0"/>
            <a:t>Module Review</a:t>
          </a:r>
        </a:p>
      </dgm:t>
    </dgm:pt>
    <dgm:pt modelId="{430035D2-0E7A-4017-A88C-B6A2C29A5BFE}" type="parTrans" cxnId="{464AAA98-50E1-4571-B80C-0B8B9367B4AD}">
      <dgm:prSet/>
      <dgm:spPr/>
      <dgm:t>
        <a:bodyPr/>
        <a:lstStyle/>
        <a:p>
          <a:endParaRPr lang="en-US"/>
        </a:p>
      </dgm:t>
    </dgm:pt>
    <dgm:pt modelId="{3884E29B-6580-47D8-9E6F-5B466D096D97}" type="sibTrans" cxnId="{464AAA98-50E1-4571-B80C-0B8B9367B4AD}">
      <dgm:prSet/>
      <dgm:spPr/>
      <dgm:t>
        <a:bodyPr/>
        <a:lstStyle/>
        <a:p>
          <a:endParaRPr lang="en-US"/>
        </a:p>
      </dgm:t>
    </dgm:pt>
    <dgm:pt modelId="{0B24C5F8-638E-4E2D-9F4D-B02402CF1910}">
      <dgm:prSet phldrT="[Text]" custT="1"/>
      <dgm:spPr/>
      <dgm:t>
        <a:bodyPr/>
        <a:lstStyle/>
        <a:p>
          <a:r>
            <a:rPr lang="en-US" sz="2800" dirty="0"/>
            <a:t>Wellness is Action and Ongoing</a:t>
          </a:r>
        </a:p>
      </dgm:t>
    </dgm:pt>
    <dgm:pt modelId="{E27E6A00-B5E3-4105-98B4-5812863CC761}" type="parTrans" cxnId="{BBFF7882-D434-4B70-B174-A6FD8FB546B8}">
      <dgm:prSet/>
      <dgm:spPr/>
      <dgm:t>
        <a:bodyPr/>
        <a:lstStyle/>
        <a:p>
          <a:endParaRPr lang="en-US"/>
        </a:p>
      </dgm:t>
    </dgm:pt>
    <dgm:pt modelId="{B2C5D47C-5F6F-4DBC-BA85-5502DBFCA315}" type="sibTrans" cxnId="{BBFF7882-D434-4B70-B174-A6FD8FB546B8}">
      <dgm:prSet/>
      <dgm:spPr/>
      <dgm:t>
        <a:bodyPr/>
        <a:lstStyle/>
        <a:p>
          <a:endParaRPr lang="en-US"/>
        </a:p>
      </dgm:t>
    </dgm:pt>
    <dgm:pt modelId="{A2BDB8C4-2293-4891-BB7D-67235147128B}">
      <dgm:prSet phldrT="[Text]" custT="1"/>
      <dgm:spPr/>
      <dgm:t>
        <a:bodyPr/>
        <a:lstStyle/>
        <a:p>
          <a:r>
            <a:rPr lang="en-US" sz="2800" dirty="0"/>
            <a:t>Wellness Plan</a:t>
          </a:r>
        </a:p>
      </dgm:t>
    </dgm:pt>
    <dgm:pt modelId="{CE0366A9-C00F-4DB2-B304-5426D24CD3F7}" type="parTrans" cxnId="{DBBBF6F5-08B0-46F0-90C2-25E5752EE3E9}">
      <dgm:prSet/>
      <dgm:spPr/>
      <dgm:t>
        <a:bodyPr/>
        <a:lstStyle/>
        <a:p>
          <a:endParaRPr lang="en-US"/>
        </a:p>
      </dgm:t>
    </dgm:pt>
    <dgm:pt modelId="{572CD52D-A38C-41E9-9B5D-C5DFE18BB622}" type="sibTrans" cxnId="{DBBBF6F5-08B0-46F0-90C2-25E5752EE3E9}">
      <dgm:prSet/>
      <dgm:spPr/>
      <dgm:t>
        <a:bodyPr/>
        <a:lstStyle/>
        <a:p>
          <a:endParaRPr lang="en-US"/>
        </a:p>
      </dgm:t>
    </dgm:pt>
    <dgm:pt modelId="{CAB48688-E724-46E4-BC26-4683FED6D6E8}" type="pres">
      <dgm:prSet presAssocID="{86BDE4D3-B085-4BC0-BEDB-C94BE93F7683}" presName="linear" presStyleCnt="0">
        <dgm:presLayoutVars>
          <dgm:animLvl val="lvl"/>
          <dgm:resizeHandles val="exact"/>
        </dgm:presLayoutVars>
      </dgm:prSet>
      <dgm:spPr/>
    </dgm:pt>
    <dgm:pt modelId="{2C68823A-9F43-4C87-B9DE-554A6B4E18D7}" type="pres">
      <dgm:prSet presAssocID="{E2915222-4F40-461E-A08E-9DB03DB72473}" presName="parentText" presStyleLbl="node1" presStyleIdx="0" presStyleCnt="3" custLinFactNeighborX="3830" custLinFactNeighborY="18598">
        <dgm:presLayoutVars>
          <dgm:chMax val="0"/>
          <dgm:bulletEnabled val="1"/>
        </dgm:presLayoutVars>
      </dgm:prSet>
      <dgm:spPr/>
    </dgm:pt>
    <dgm:pt modelId="{5ECA8B4D-C8F0-4528-A0CA-993AF9A15B02}" type="pres">
      <dgm:prSet presAssocID="{3884E29B-6580-47D8-9E6F-5B466D096D97}" presName="spacer" presStyleCnt="0"/>
      <dgm:spPr/>
    </dgm:pt>
    <dgm:pt modelId="{4BDD5787-5A11-403F-A521-8A90B4592C0D}" type="pres">
      <dgm:prSet presAssocID="{0B24C5F8-638E-4E2D-9F4D-B02402CF1910}" presName="parentText" presStyleLbl="node1" presStyleIdx="1" presStyleCnt="3">
        <dgm:presLayoutVars>
          <dgm:chMax val="0"/>
          <dgm:bulletEnabled val="1"/>
        </dgm:presLayoutVars>
      </dgm:prSet>
      <dgm:spPr/>
    </dgm:pt>
    <dgm:pt modelId="{A5552BF1-13F0-4E15-9D98-19C3ED49BE79}" type="pres">
      <dgm:prSet presAssocID="{B2C5D47C-5F6F-4DBC-BA85-5502DBFCA315}" presName="spacer" presStyleCnt="0"/>
      <dgm:spPr/>
    </dgm:pt>
    <dgm:pt modelId="{EF357460-D2BB-44F6-90BE-6BB1443C9D19}" type="pres">
      <dgm:prSet presAssocID="{A2BDB8C4-2293-4891-BB7D-67235147128B}" presName="parentText" presStyleLbl="node1" presStyleIdx="2" presStyleCnt="3">
        <dgm:presLayoutVars>
          <dgm:chMax val="0"/>
          <dgm:bulletEnabled val="1"/>
        </dgm:presLayoutVars>
      </dgm:prSet>
      <dgm:spPr/>
    </dgm:pt>
  </dgm:ptLst>
  <dgm:cxnLst>
    <dgm:cxn modelId="{9A92A128-AF93-43E9-BF96-5E2EC386B790}" type="presOf" srcId="{86BDE4D3-B085-4BC0-BEDB-C94BE93F7683}" destId="{CAB48688-E724-46E4-BC26-4683FED6D6E8}" srcOrd="0" destOrd="0" presId="urn:microsoft.com/office/officeart/2005/8/layout/vList2"/>
    <dgm:cxn modelId="{DBE08C7E-F65D-426D-85C5-CE919F0AD8F3}" type="presOf" srcId="{E2915222-4F40-461E-A08E-9DB03DB72473}" destId="{2C68823A-9F43-4C87-B9DE-554A6B4E18D7}" srcOrd="0" destOrd="0" presId="urn:microsoft.com/office/officeart/2005/8/layout/vList2"/>
    <dgm:cxn modelId="{BBFF7882-D434-4B70-B174-A6FD8FB546B8}" srcId="{86BDE4D3-B085-4BC0-BEDB-C94BE93F7683}" destId="{0B24C5F8-638E-4E2D-9F4D-B02402CF1910}" srcOrd="1" destOrd="0" parTransId="{E27E6A00-B5E3-4105-98B4-5812863CC761}" sibTransId="{B2C5D47C-5F6F-4DBC-BA85-5502DBFCA315}"/>
    <dgm:cxn modelId="{C571B386-C09D-44EF-A357-D9E662DA53FD}" type="presOf" srcId="{0B24C5F8-638E-4E2D-9F4D-B02402CF1910}" destId="{4BDD5787-5A11-403F-A521-8A90B4592C0D}" srcOrd="0" destOrd="0" presId="urn:microsoft.com/office/officeart/2005/8/layout/vList2"/>
    <dgm:cxn modelId="{EDA95287-2C36-40E2-8432-0FF07EEE30D4}" type="presOf" srcId="{A2BDB8C4-2293-4891-BB7D-67235147128B}" destId="{EF357460-D2BB-44F6-90BE-6BB1443C9D19}" srcOrd="0" destOrd="0" presId="urn:microsoft.com/office/officeart/2005/8/layout/vList2"/>
    <dgm:cxn modelId="{464AAA98-50E1-4571-B80C-0B8B9367B4AD}" srcId="{86BDE4D3-B085-4BC0-BEDB-C94BE93F7683}" destId="{E2915222-4F40-461E-A08E-9DB03DB72473}" srcOrd="0" destOrd="0" parTransId="{430035D2-0E7A-4017-A88C-B6A2C29A5BFE}" sibTransId="{3884E29B-6580-47D8-9E6F-5B466D096D97}"/>
    <dgm:cxn modelId="{DBBBF6F5-08B0-46F0-90C2-25E5752EE3E9}" srcId="{86BDE4D3-B085-4BC0-BEDB-C94BE93F7683}" destId="{A2BDB8C4-2293-4891-BB7D-67235147128B}" srcOrd="2" destOrd="0" parTransId="{CE0366A9-C00F-4DB2-B304-5426D24CD3F7}" sibTransId="{572CD52D-A38C-41E9-9B5D-C5DFE18BB622}"/>
    <dgm:cxn modelId="{6DBEF410-3E90-4C8B-9B9C-32A17FAAD9E5}" type="presParOf" srcId="{CAB48688-E724-46E4-BC26-4683FED6D6E8}" destId="{2C68823A-9F43-4C87-B9DE-554A6B4E18D7}" srcOrd="0" destOrd="0" presId="urn:microsoft.com/office/officeart/2005/8/layout/vList2"/>
    <dgm:cxn modelId="{0AD2DED6-8751-40D8-8BEC-8E657DC3EC7D}" type="presParOf" srcId="{CAB48688-E724-46E4-BC26-4683FED6D6E8}" destId="{5ECA8B4D-C8F0-4528-A0CA-993AF9A15B02}" srcOrd="1" destOrd="0" presId="urn:microsoft.com/office/officeart/2005/8/layout/vList2"/>
    <dgm:cxn modelId="{ABD19524-011A-471E-867E-EFA09FDA0AA3}" type="presParOf" srcId="{CAB48688-E724-46E4-BC26-4683FED6D6E8}" destId="{4BDD5787-5A11-403F-A521-8A90B4592C0D}" srcOrd="2" destOrd="0" presId="urn:microsoft.com/office/officeart/2005/8/layout/vList2"/>
    <dgm:cxn modelId="{D11E46BC-A4E0-406B-85BE-991DE886C329}" type="presParOf" srcId="{CAB48688-E724-46E4-BC26-4683FED6D6E8}" destId="{A5552BF1-13F0-4E15-9D98-19C3ED49BE79}" srcOrd="3" destOrd="0" presId="urn:microsoft.com/office/officeart/2005/8/layout/vList2"/>
    <dgm:cxn modelId="{E33C3860-9379-48E8-9B7B-1B1557458099}" type="presParOf" srcId="{CAB48688-E724-46E4-BC26-4683FED6D6E8}" destId="{EF357460-D2BB-44F6-90BE-6BB1443C9D19}"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BF8DDB-13B1-4992-A681-4FE868606AB8}" type="doc">
      <dgm:prSet loTypeId="urn:microsoft.com/office/officeart/2005/8/layout/chevron2" loCatId="process" qsTypeId="urn:microsoft.com/office/officeart/2005/8/quickstyle/simple1" qsCatId="simple" csTypeId="urn:microsoft.com/office/officeart/2005/8/colors/accent3_2" csCatId="accent3" phldr="1"/>
      <dgm:spPr/>
      <dgm:t>
        <a:bodyPr/>
        <a:lstStyle/>
        <a:p>
          <a:endParaRPr lang="en-US"/>
        </a:p>
      </dgm:t>
    </dgm:pt>
    <dgm:pt modelId="{1495ED34-4B1D-45EE-8E28-2084B8D28AD3}">
      <dgm:prSet phldrT="[Text]" phldr="0"/>
      <dgm:spPr/>
      <dgm:t>
        <a:bodyPr/>
        <a:lstStyle/>
        <a:p>
          <a:pPr rtl="0"/>
          <a:r>
            <a:rPr lang="en-US">
              <a:latin typeface="Arial"/>
            </a:rPr>
            <a:t>Step 1</a:t>
          </a:r>
          <a:endParaRPr lang="en-US" dirty="0">
            <a:latin typeface="Arial"/>
          </a:endParaRPr>
        </a:p>
      </dgm:t>
    </dgm:pt>
    <dgm:pt modelId="{2CC9B77B-D45A-4236-B569-C6A50C7E87FA}" type="parTrans" cxnId="{4539AC9E-1F0D-4B5E-AA5B-DF1C98178117}">
      <dgm:prSet/>
      <dgm:spPr/>
      <dgm:t>
        <a:bodyPr/>
        <a:lstStyle/>
        <a:p>
          <a:endParaRPr lang="en-US"/>
        </a:p>
      </dgm:t>
    </dgm:pt>
    <dgm:pt modelId="{040439C8-420B-4288-9551-4F3DB97560B2}" type="sibTrans" cxnId="{4539AC9E-1F0D-4B5E-AA5B-DF1C98178117}">
      <dgm:prSet/>
      <dgm:spPr/>
      <dgm:t>
        <a:bodyPr/>
        <a:lstStyle/>
        <a:p>
          <a:endParaRPr lang="en-US"/>
        </a:p>
      </dgm:t>
    </dgm:pt>
    <dgm:pt modelId="{49FA27C8-828E-4515-87AB-407BB1D2F6E8}">
      <dgm:prSet phldr="0" custT="1"/>
      <dgm:spPr/>
      <dgm:t>
        <a:bodyPr/>
        <a:lstStyle/>
        <a:p>
          <a:r>
            <a:rPr lang="en-US" sz="3500">
              <a:latin typeface="Arial"/>
            </a:rPr>
            <a:t>Get a Practice Partner (PP)/Team</a:t>
          </a:r>
          <a:endParaRPr lang="en-US" sz="3500" dirty="0"/>
        </a:p>
      </dgm:t>
    </dgm:pt>
    <dgm:pt modelId="{A055DCDF-DED2-48FB-B804-FF1FF28E5133}" type="parTrans" cxnId="{36F724E3-0A9F-4B56-9C5C-86B1C6217CE6}">
      <dgm:prSet/>
      <dgm:spPr/>
      <dgm:t>
        <a:bodyPr/>
        <a:lstStyle/>
        <a:p>
          <a:endParaRPr lang="en-US"/>
        </a:p>
      </dgm:t>
    </dgm:pt>
    <dgm:pt modelId="{32A6A158-DE6C-4025-8224-52F8FFD3B476}" type="sibTrans" cxnId="{36F724E3-0A9F-4B56-9C5C-86B1C6217CE6}">
      <dgm:prSet/>
      <dgm:spPr/>
      <dgm:t>
        <a:bodyPr/>
        <a:lstStyle/>
        <a:p>
          <a:endParaRPr lang="en-US"/>
        </a:p>
      </dgm:t>
    </dgm:pt>
    <dgm:pt modelId="{344120AD-8C7E-4A50-9D87-28396C9D460D}" type="pres">
      <dgm:prSet presAssocID="{DEBF8DDB-13B1-4992-A681-4FE868606AB8}" presName="linearFlow" presStyleCnt="0">
        <dgm:presLayoutVars>
          <dgm:dir/>
          <dgm:animLvl val="lvl"/>
          <dgm:resizeHandles val="exact"/>
        </dgm:presLayoutVars>
      </dgm:prSet>
      <dgm:spPr/>
    </dgm:pt>
    <dgm:pt modelId="{220A9EAA-31FE-4C69-BB36-D070FB84205A}" type="pres">
      <dgm:prSet presAssocID="{1495ED34-4B1D-45EE-8E28-2084B8D28AD3}" presName="composite" presStyleCnt="0"/>
      <dgm:spPr/>
    </dgm:pt>
    <dgm:pt modelId="{C42FF4D7-7D55-42CE-8BBD-A7F3E2ADD442}" type="pres">
      <dgm:prSet presAssocID="{1495ED34-4B1D-45EE-8E28-2084B8D28AD3}" presName="parentText" presStyleLbl="alignNode1" presStyleIdx="0" presStyleCnt="1">
        <dgm:presLayoutVars>
          <dgm:chMax val="1"/>
          <dgm:bulletEnabled val="1"/>
        </dgm:presLayoutVars>
      </dgm:prSet>
      <dgm:spPr/>
    </dgm:pt>
    <dgm:pt modelId="{B21DFCD5-8966-480D-A536-851055C6CDA7}" type="pres">
      <dgm:prSet presAssocID="{1495ED34-4B1D-45EE-8E28-2084B8D28AD3}" presName="descendantText" presStyleLbl="alignAcc1" presStyleIdx="0" presStyleCnt="1" custLinFactNeighborX="458">
        <dgm:presLayoutVars>
          <dgm:bulletEnabled val="1"/>
        </dgm:presLayoutVars>
      </dgm:prSet>
      <dgm:spPr/>
    </dgm:pt>
  </dgm:ptLst>
  <dgm:cxnLst>
    <dgm:cxn modelId="{F3B0327C-1C9B-4F1A-8C25-206B22C2F90E}" type="presOf" srcId="{1495ED34-4B1D-45EE-8E28-2084B8D28AD3}" destId="{C42FF4D7-7D55-42CE-8BBD-A7F3E2ADD442}" srcOrd="0" destOrd="0" presId="urn:microsoft.com/office/officeart/2005/8/layout/chevron2"/>
    <dgm:cxn modelId="{4539AC9E-1F0D-4B5E-AA5B-DF1C98178117}" srcId="{DEBF8DDB-13B1-4992-A681-4FE868606AB8}" destId="{1495ED34-4B1D-45EE-8E28-2084B8D28AD3}" srcOrd="0" destOrd="0" parTransId="{2CC9B77B-D45A-4236-B569-C6A50C7E87FA}" sibTransId="{040439C8-420B-4288-9551-4F3DB97560B2}"/>
    <dgm:cxn modelId="{25E316DC-0013-4F28-BED3-9AFA15EDDDEA}" type="presOf" srcId="{49FA27C8-828E-4515-87AB-407BB1D2F6E8}" destId="{B21DFCD5-8966-480D-A536-851055C6CDA7}" srcOrd="0" destOrd="0" presId="urn:microsoft.com/office/officeart/2005/8/layout/chevron2"/>
    <dgm:cxn modelId="{36F724E3-0A9F-4B56-9C5C-86B1C6217CE6}" srcId="{1495ED34-4B1D-45EE-8E28-2084B8D28AD3}" destId="{49FA27C8-828E-4515-87AB-407BB1D2F6E8}" srcOrd="0" destOrd="0" parTransId="{A055DCDF-DED2-48FB-B804-FF1FF28E5133}" sibTransId="{32A6A158-DE6C-4025-8224-52F8FFD3B476}"/>
    <dgm:cxn modelId="{C3E055FA-26F1-44D4-BD37-92FCD3785555}" type="presOf" srcId="{DEBF8DDB-13B1-4992-A681-4FE868606AB8}" destId="{344120AD-8C7E-4A50-9D87-28396C9D460D}" srcOrd="0" destOrd="0" presId="urn:microsoft.com/office/officeart/2005/8/layout/chevron2"/>
    <dgm:cxn modelId="{C835FCBA-6371-42B0-9DAB-20661756D951}" type="presParOf" srcId="{344120AD-8C7E-4A50-9D87-28396C9D460D}" destId="{220A9EAA-31FE-4C69-BB36-D070FB84205A}" srcOrd="0" destOrd="0" presId="urn:microsoft.com/office/officeart/2005/8/layout/chevron2"/>
    <dgm:cxn modelId="{E73C070C-3AA0-41F3-9A28-AF686CC632E3}" type="presParOf" srcId="{220A9EAA-31FE-4C69-BB36-D070FB84205A}" destId="{C42FF4D7-7D55-42CE-8BBD-A7F3E2ADD442}" srcOrd="0" destOrd="0" presId="urn:microsoft.com/office/officeart/2005/8/layout/chevron2"/>
    <dgm:cxn modelId="{3B164AEB-30B3-4F22-9F18-B4128C75159E}" type="presParOf" srcId="{220A9EAA-31FE-4C69-BB36-D070FB84205A}" destId="{B21DFCD5-8966-480D-A536-851055C6CDA7}"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EBF8DDB-13B1-4992-A681-4FE868606AB8}" type="doc">
      <dgm:prSet loTypeId="urn:microsoft.com/office/officeart/2005/8/layout/chevron2" loCatId="process" qsTypeId="urn:microsoft.com/office/officeart/2005/8/quickstyle/simple2" qsCatId="simple" csTypeId="urn:microsoft.com/office/officeart/2005/8/colors/accent3_3" csCatId="accent3" phldr="1"/>
      <dgm:spPr/>
      <dgm:t>
        <a:bodyPr/>
        <a:lstStyle/>
        <a:p>
          <a:endParaRPr lang="en-US"/>
        </a:p>
      </dgm:t>
    </dgm:pt>
    <dgm:pt modelId="{1495ED34-4B1D-45EE-8E28-2084B8D28AD3}">
      <dgm:prSet phldrT="[Text]" phldr="0"/>
      <dgm:spPr/>
      <dgm:t>
        <a:bodyPr/>
        <a:lstStyle/>
        <a:p>
          <a:pPr rtl="0"/>
          <a:r>
            <a:rPr lang="en-US" dirty="0">
              <a:latin typeface="Arial"/>
            </a:rPr>
            <a:t>Step 2</a:t>
          </a:r>
        </a:p>
      </dgm:t>
    </dgm:pt>
    <dgm:pt modelId="{2CC9B77B-D45A-4236-B569-C6A50C7E87FA}" type="parTrans" cxnId="{4539AC9E-1F0D-4B5E-AA5B-DF1C98178117}">
      <dgm:prSet/>
      <dgm:spPr/>
      <dgm:t>
        <a:bodyPr/>
        <a:lstStyle/>
        <a:p>
          <a:endParaRPr lang="en-US"/>
        </a:p>
      </dgm:t>
    </dgm:pt>
    <dgm:pt modelId="{040439C8-420B-4288-9551-4F3DB97560B2}" type="sibTrans" cxnId="{4539AC9E-1F0D-4B5E-AA5B-DF1C98178117}">
      <dgm:prSet/>
      <dgm:spPr/>
      <dgm:t>
        <a:bodyPr/>
        <a:lstStyle/>
        <a:p>
          <a:endParaRPr lang="en-US"/>
        </a:p>
      </dgm:t>
    </dgm:pt>
    <dgm:pt modelId="{49FA27C8-828E-4515-87AB-407BB1D2F6E8}">
      <dgm:prSet phldr="0" custT="1"/>
      <dgm:spPr/>
      <dgm:t>
        <a:bodyPr/>
        <a:lstStyle/>
        <a:p>
          <a:pPr rtl="0"/>
          <a:r>
            <a:rPr lang="en-US" sz="3500">
              <a:latin typeface="Arial"/>
            </a:rPr>
            <a:t>Engage in Experiential Learning</a:t>
          </a:r>
          <a:endParaRPr lang="en-US" sz="3500" dirty="0"/>
        </a:p>
      </dgm:t>
    </dgm:pt>
    <dgm:pt modelId="{A055DCDF-DED2-48FB-B804-FF1FF28E5133}" type="parTrans" cxnId="{36F724E3-0A9F-4B56-9C5C-86B1C6217CE6}">
      <dgm:prSet/>
      <dgm:spPr/>
      <dgm:t>
        <a:bodyPr/>
        <a:lstStyle/>
        <a:p>
          <a:endParaRPr lang="en-US"/>
        </a:p>
      </dgm:t>
    </dgm:pt>
    <dgm:pt modelId="{32A6A158-DE6C-4025-8224-52F8FFD3B476}" type="sibTrans" cxnId="{36F724E3-0A9F-4B56-9C5C-86B1C6217CE6}">
      <dgm:prSet/>
      <dgm:spPr/>
      <dgm:t>
        <a:bodyPr/>
        <a:lstStyle/>
        <a:p>
          <a:endParaRPr lang="en-US"/>
        </a:p>
      </dgm:t>
    </dgm:pt>
    <dgm:pt modelId="{344120AD-8C7E-4A50-9D87-28396C9D460D}" type="pres">
      <dgm:prSet presAssocID="{DEBF8DDB-13B1-4992-A681-4FE868606AB8}" presName="linearFlow" presStyleCnt="0">
        <dgm:presLayoutVars>
          <dgm:dir/>
          <dgm:animLvl val="lvl"/>
          <dgm:resizeHandles val="exact"/>
        </dgm:presLayoutVars>
      </dgm:prSet>
      <dgm:spPr/>
    </dgm:pt>
    <dgm:pt modelId="{220A9EAA-31FE-4C69-BB36-D070FB84205A}" type="pres">
      <dgm:prSet presAssocID="{1495ED34-4B1D-45EE-8E28-2084B8D28AD3}" presName="composite" presStyleCnt="0"/>
      <dgm:spPr/>
    </dgm:pt>
    <dgm:pt modelId="{C42FF4D7-7D55-42CE-8BBD-A7F3E2ADD442}" type="pres">
      <dgm:prSet presAssocID="{1495ED34-4B1D-45EE-8E28-2084B8D28AD3}" presName="parentText" presStyleLbl="alignNode1" presStyleIdx="0" presStyleCnt="1">
        <dgm:presLayoutVars>
          <dgm:chMax val="1"/>
          <dgm:bulletEnabled val="1"/>
        </dgm:presLayoutVars>
      </dgm:prSet>
      <dgm:spPr/>
    </dgm:pt>
    <dgm:pt modelId="{B21DFCD5-8966-480D-A536-851055C6CDA7}" type="pres">
      <dgm:prSet presAssocID="{1495ED34-4B1D-45EE-8E28-2084B8D28AD3}" presName="descendantText" presStyleLbl="alignAcc1" presStyleIdx="0" presStyleCnt="1">
        <dgm:presLayoutVars>
          <dgm:bulletEnabled val="1"/>
        </dgm:presLayoutVars>
      </dgm:prSet>
      <dgm:spPr/>
    </dgm:pt>
  </dgm:ptLst>
  <dgm:cxnLst>
    <dgm:cxn modelId="{3E90D831-8472-4CDC-99D2-4B665C2C9FC8}" type="presOf" srcId="{49FA27C8-828E-4515-87AB-407BB1D2F6E8}" destId="{B21DFCD5-8966-480D-A536-851055C6CDA7}" srcOrd="0" destOrd="0" presId="urn:microsoft.com/office/officeart/2005/8/layout/chevron2"/>
    <dgm:cxn modelId="{1A6E3D65-7AE0-4153-AFD1-FCB16865971E}" type="presOf" srcId="{1495ED34-4B1D-45EE-8E28-2084B8D28AD3}" destId="{C42FF4D7-7D55-42CE-8BBD-A7F3E2ADD442}" srcOrd="0" destOrd="0" presId="urn:microsoft.com/office/officeart/2005/8/layout/chevron2"/>
    <dgm:cxn modelId="{4539AC9E-1F0D-4B5E-AA5B-DF1C98178117}" srcId="{DEBF8DDB-13B1-4992-A681-4FE868606AB8}" destId="{1495ED34-4B1D-45EE-8E28-2084B8D28AD3}" srcOrd="0" destOrd="0" parTransId="{2CC9B77B-D45A-4236-B569-C6A50C7E87FA}" sibTransId="{040439C8-420B-4288-9551-4F3DB97560B2}"/>
    <dgm:cxn modelId="{36F724E3-0A9F-4B56-9C5C-86B1C6217CE6}" srcId="{1495ED34-4B1D-45EE-8E28-2084B8D28AD3}" destId="{49FA27C8-828E-4515-87AB-407BB1D2F6E8}" srcOrd="0" destOrd="0" parTransId="{A055DCDF-DED2-48FB-B804-FF1FF28E5133}" sibTransId="{32A6A158-DE6C-4025-8224-52F8FFD3B476}"/>
    <dgm:cxn modelId="{C3E055FA-26F1-44D4-BD37-92FCD3785555}" type="presOf" srcId="{DEBF8DDB-13B1-4992-A681-4FE868606AB8}" destId="{344120AD-8C7E-4A50-9D87-28396C9D460D}" srcOrd="0" destOrd="0" presId="urn:microsoft.com/office/officeart/2005/8/layout/chevron2"/>
    <dgm:cxn modelId="{3BC58517-A45B-41C3-B0C9-9B115AD7D900}" type="presParOf" srcId="{344120AD-8C7E-4A50-9D87-28396C9D460D}" destId="{220A9EAA-31FE-4C69-BB36-D070FB84205A}" srcOrd="0" destOrd="0" presId="urn:microsoft.com/office/officeart/2005/8/layout/chevron2"/>
    <dgm:cxn modelId="{07F1CFA1-FBB8-48DB-B298-13CE619F0FEC}" type="presParOf" srcId="{220A9EAA-31FE-4C69-BB36-D070FB84205A}" destId="{C42FF4D7-7D55-42CE-8BBD-A7F3E2ADD442}" srcOrd="0" destOrd="0" presId="urn:microsoft.com/office/officeart/2005/8/layout/chevron2"/>
    <dgm:cxn modelId="{6D2AE347-45DB-462A-BDAD-8C9842A5FEA7}" type="presParOf" srcId="{220A9EAA-31FE-4C69-BB36-D070FB84205A}" destId="{B21DFCD5-8966-480D-A536-851055C6CDA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BF8DDB-13B1-4992-A681-4FE868606AB8}" type="doc">
      <dgm:prSet loTypeId="urn:microsoft.com/office/officeart/2005/8/layout/chevron2" loCatId="process" qsTypeId="urn:microsoft.com/office/officeart/2005/8/quickstyle/simple3" qsCatId="simple" csTypeId="urn:microsoft.com/office/officeart/2005/8/colors/accent3_3" csCatId="accent3" phldr="1"/>
      <dgm:spPr/>
      <dgm:t>
        <a:bodyPr/>
        <a:lstStyle/>
        <a:p>
          <a:endParaRPr lang="en-US"/>
        </a:p>
      </dgm:t>
    </dgm:pt>
    <dgm:pt modelId="{1495ED34-4B1D-45EE-8E28-2084B8D28AD3}">
      <dgm:prSet phldrT="[Text]" phldr="0"/>
      <dgm:spPr/>
      <dgm:t>
        <a:bodyPr/>
        <a:lstStyle/>
        <a:p>
          <a:pPr rtl="0"/>
          <a:r>
            <a:rPr lang="en-US" dirty="0">
              <a:solidFill>
                <a:schemeClr val="bg1"/>
              </a:solidFill>
              <a:latin typeface="Arial"/>
            </a:rPr>
            <a:t>Step</a:t>
          </a:r>
          <a:r>
            <a:rPr lang="en-US" dirty="0">
              <a:latin typeface="Arial"/>
            </a:rPr>
            <a:t> </a:t>
          </a:r>
          <a:r>
            <a:rPr lang="en-US" dirty="0">
              <a:solidFill>
                <a:schemeClr val="bg1"/>
              </a:solidFill>
              <a:latin typeface="Arial"/>
            </a:rPr>
            <a:t>3</a:t>
          </a:r>
        </a:p>
      </dgm:t>
    </dgm:pt>
    <dgm:pt modelId="{2CC9B77B-D45A-4236-B569-C6A50C7E87FA}" type="parTrans" cxnId="{4539AC9E-1F0D-4B5E-AA5B-DF1C98178117}">
      <dgm:prSet/>
      <dgm:spPr/>
      <dgm:t>
        <a:bodyPr/>
        <a:lstStyle/>
        <a:p>
          <a:endParaRPr lang="en-US"/>
        </a:p>
      </dgm:t>
    </dgm:pt>
    <dgm:pt modelId="{040439C8-420B-4288-9551-4F3DB97560B2}" type="sibTrans" cxnId="{4539AC9E-1F0D-4B5E-AA5B-DF1C98178117}">
      <dgm:prSet/>
      <dgm:spPr/>
      <dgm:t>
        <a:bodyPr/>
        <a:lstStyle/>
        <a:p>
          <a:endParaRPr lang="en-US"/>
        </a:p>
      </dgm:t>
    </dgm:pt>
    <dgm:pt modelId="{49FA27C8-828E-4515-87AB-407BB1D2F6E8}">
      <dgm:prSet phldr="0" custT="1"/>
      <dgm:spPr/>
      <dgm:t>
        <a:bodyPr/>
        <a:lstStyle/>
        <a:p>
          <a:pPr rtl="0"/>
          <a:r>
            <a:rPr lang="en-US" sz="3500">
              <a:latin typeface="Arial"/>
            </a:rPr>
            <a:t>Set Aside  Structured Time</a:t>
          </a:r>
          <a:endParaRPr lang="en-US" sz="3500" dirty="0"/>
        </a:p>
      </dgm:t>
    </dgm:pt>
    <dgm:pt modelId="{A055DCDF-DED2-48FB-B804-FF1FF28E5133}" type="parTrans" cxnId="{36F724E3-0A9F-4B56-9C5C-86B1C6217CE6}">
      <dgm:prSet/>
      <dgm:spPr/>
      <dgm:t>
        <a:bodyPr/>
        <a:lstStyle/>
        <a:p>
          <a:endParaRPr lang="en-US"/>
        </a:p>
      </dgm:t>
    </dgm:pt>
    <dgm:pt modelId="{32A6A158-DE6C-4025-8224-52F8FFD3B476}" type="sibTrans" cxnId="{36F724E3-0A9F-4B56-9C5C-86B1C6217CE6}">
      <dgm:prSet/>
      <dgm:spPr/>
      <dgm:t>
        <a:bodyPr/>
        <a:lstStyle/>
        <a:p>
          <a:endParaRPr lang="en-US"/>
        </a:p>
      </dgm:t>
    </dgm:pt>
    <dgm:pt modelId="{344120AD-8C7E-4A50-9D87-28396C9D460D}" type="pres">
      <dgm:prSet presAssocID="{DEBF8DDB-13B1-4992-A681-4FE868606AB8}" presName="linearFlow" presStyleCnt="0">
        <dgm:presLayoutVars>
          <dgm:dir/>
          <dgm:animLvl val="lvl"/>
          <dgm:resizeHandles val="exact"/>
        </dgm:presLayoutVars>
      </dgm:prSet>
      <dgm:spPr/>
    </dgm:pt>
    <dgm:pt modelId="{220A9EAA-31FE-4C69-BB36-D070FB84205A}" type="pres">
      <dgm:prSet presAssocID="{1495ED34-4B1D-45EE-8E28-2084B8D28AD3}" presName="composite" presStyleCnt="0"/>
      <dgm:spPr/>
    </dgm:pt>
    <dgm:pt modelId="{C42FF4D7-7D55-42CE-8BBD-A7F3E2ADD442}" type="pres">
      <dgm:prSet presAssocID="{1495ED34-4B1D-45EE-8E28-2084B8D28AD3}" presName="parentText" presStyleLbl="alignNode1" presStyleIdx="0" presStyleCnt="1">
        <dgm:presLayoutVars>
          <dgm:chMax val="1"/>
          <dgm:bulletEnabled val="1"/>
        </dgm:presLayoutVars>
      </dgm:prSet>
      <dgm:spPr/>
    </dgm:pt>
    <dgm:pt modelId="{B21DFCD5-8966-480D-A536-851055C6CDA7}" type="pres">
      <dgm:prSet presAssocID="{1495ED34-4B1D-45EE-8E28-2084B8D28AD3}" presName="descendantText" presStyleLbl="alignAcc1" presStyleIdx="0" presStyleCnt="1">
        <dgm:presLayoutVars>
          <dgm:bulletEnabled val="1"/>
        </dgm:presLayoutVars>
      </dgm:prSet>
      <dgm:spPr/>
    </dgm:pt>
  </dgm:ptLst>
  <dgm:cxnLst>
    <dgm:cxn modelId="{F1C7FD35-0B09-47EF-A733-0877A7FB8EB3}" type="presOf" srcId="{1495ED34-4B1D-45EE-8E28-2084B8D28AD3}" destId="{C42FF4D7-7D55-42CE-8BBD-A7F3E2ADD442}" srcOrd="0" destOrd="0" presId="urn:microsoft.com/office/officeart/2005/8/layout/chevron2"/>
    <dgm:cxn modelId="{44063E54-4EA6-43B7-8965-F5669E3FA20B}" type="presOf" srcId="{49FA27C8-828E-4515-87AB-407BB1D2F6E8}" destId="{B21DFCD5-8966-480D-A536-851055C6CDA7}" srcOrd="0" destOrd="0" presId="urn:microsoft.com/office/officeart/2005/8/layout/chevron2"/>
    <dgm:cxn modelId="{4539AC9E-1F0D-4B5E-AA5B-DF1C98178117}" srcId="{DEBF8DDB-13B1-4992-A681-4FE868606AB8}" destId="{1495ED34-4B1D-45EE-8E28-2084B8D28AD3}" srcOrd="0" destOrd="0" parTransId="{2CC9B77B-D45A-4236-B569-C6A50C7E87FA}" sibTransId="{040439C8-420B-4288-9551-4F3DB97560B2}"/>
    <dgm:cxn modelId="{36F724E3-0A9F-4B56-9C5C-86B1C6217CE6}" srcId="{1495ED34-4B1D-45EE-8E28-2084B8D28AD3}" destId="{49FA27C8-828E-4515-87AB-407BB1D2F6E8}" srcOrd="0" destOrd="0" parTransId="{A055DCDF-DED2-48FB-B804-FF1FF28E5133}" sibTransId="{32A6A158-DE6C-4025-8224-52F8FFD3B476}"/>
    <dgm:cxn modelId="{C3E055FA-26F1-44D4-BD37-92FCD3785555}" type="presOf" srcId="{DEBF8DDB-13B1-4992-A681-4FE868606AB8}" destId="{344120AD-8C7E-4A50-9D87-28396C9D460D}" srcOrd="0" destOrd="0" presId="urn:microsoft.com/office/officeart/2005/8/layout/chevron2"/>
    <dgm:cxn modelId="{3BFA000B-C615-47E2-BDC3-25C0A061612B}" type="presParOf" srcId="{344120AD-8C7E-4A50-9D87-28396C9D460D}" destId="{220A9EAA-31FE-4C69-BB36-D070FB84205A}" srcOrd="0" destOrd="0" presId="urn:microsoft.com/office/officeart/2005/8/layout/chevron2"/>
    <dgm:cxn modelId="{A8AA9B36-345D-437E-A13F-E419E0D8ECB1}" type="presParOf" srcId="{220A9EAA-31FE-4C69-BB36-D070FB84205A}" destId="{C42FF4D7-7D55-42CE-8BBD-A7F3E2ADD442}" srcOrd="0" destOrd="0" presId="urn:microsoft.com/office/officeart/2005/8/layout/chevron2"/>
    <dgm:cxn modelId="{B8998790-DFF5-4A49-B59C-F74F20A2DC64}" type="presParOf" srcId="{220A9EAA-31FE-4C69-BB36-D070FB84205A}" destId="{B21DFCD5-8966-480D-A536-851055C6CDA7}"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EBF8DDB-13B1-4992-A681-4FE868606AB8}" type="doc">
      <dgm:prSet loTypeId="urn:microsoft.com/office/officeart/2005/8/layout/chevron2" loCatId="process" qsTypeId="urn:microsoft.com/office/officeart/2005/8/quickstyle/simple3" qsCatId="simple" csTypeId="urn:microsoft.com/office/officeart/2005/8/colors/accent3_3" csCatId="accent3" phldr="1"/>
      <dgm:spPr/>
      <dgm:t>
        <a:bodyPr/>
        <a:lstStyle/>
        <a:p>
          <a:endParaRPr lang="en-US"/>
        </a:p>
      </dgm:t>
    </dgm:pt>
    <dgm:pt modelId="{1495ED34-4B1D-45EE-8E28-2084B8D28AD3}">
      <dgm:prSet phldrT="[Text]" phldr="0"/>
      <dgm:spPr/>
      <dgm:t>
        <a:bodyPr/>
        <a:lstStyle/>
        <a:p>
          <a:pPr rtl="0"/>
          <a:r>
            <a:rPr lang="en-US" dirty="0">
              <a:latin typeface="Arial"/>
            </a:rPr>
            <a:t>Step 4</a:t>
          </a:r>
        </a:p>
      </dgm:t>
    </dgm:pt>
    <dgm:pt modelId="{2CC9B77B-D45A-4236-B569-C6A50C7E87FA}" type="parTrans" cxnId="{4539AC9E-1F0D-4B5E-AA5B-DF1C98178117}">
      <dgm:prSet/>
      <dgm:spPr/>
      <dgm:t>
        <a:bodyPr/>
        <a:lstStyle/>
        <a:p>
          <a:endParaRPr lang="en-US"/>
        </a:p>
      </dgm:t>
    </dgm:pt>
    <dgm:pt modelId="{040439C8-420B-4288-9551-4F3DB97560B2}" type="sibTrans" cxnId="{4539AC9E-1F0D-4B5E-AA5B-DF1C98178117}">
      <dgm:prSet/>
      <dgm:spPr/>
      <dgm:t>
        <a:bodyPr/>
        <a:lstStyle/>
        <a:p>
          <a:endParaRPr lang="en-US"/>
        </a:p>
      </dgm:t>
    </dgm:pt>
    <dgm:pt modelId="{49FA27C8-828E-4515-87AB-407BB1D2F6E8}">
      <dgm:prSet phldr="0" custT="1"/>
      <dgm:spPr/>
      <dgm:t>
        <a:bodyPr/>
        <a:lstStyle/>
        <a:p>
          <a:pPr rtl="0"/>
          <a:r>
            <a:rPr lang="en-US" sz="3500">
              <a:latin typeface="Arial"/>
            </a:rPr>
            <a:t>Complete Evidence-Based Action Planning</a:t>
          </a:r>
          <a:endParaRPr lang="en-US" sz="3500" dirty="0"/>
        </a:p>
      </dgm:t>
    </dgm:pt>
    <dgm:pt modelId="{A055DCDF-DED2-48FB-B804-FF1FF28E5133}" type="parTrans" cxnId="{36F724E3-0A9F-4B56-9C5C-86B1C6217CE6}">
      <dgm:prSet/>
      <dgm:spPr/>
      <dgm:t>
        <a:bodyPr/>
        <a:lstStyle/>
        <a:p>
          <a:endParaRPr lang="en-US"/>
        </a:p>
      </dgm:t>
    </dgm:pt>
    <dgm:pt modelId="{32A6A158-DE6C-4025-8224-52F8FFD3B476}" type="sibTrans" cxnId="{36F724E3-0A9F-4B56-9C5C-86B1C6217CE6}">
      <dgm:prSet/>
      <dgm:spPr/>
      <dgm:t>
        <a:bodyPr/>
        <a:lstStyle/>
        <a:p>
          <a:endParaRPr lang="en-US"/>
        </a:p>
      </dgm:t>
    </dgm:pt>
    <dgm:pt modelId="{344120AD-8C7E-4A50-9D87-28396C9D460D}" type="pres">
      <dgm:prSet presAssocID="{DEBF8DDB-13B1-4992-A681-4FE868606AB8}" presName="linearFlow" presStyleCnt="0">
        <dgm:presLayoutVars>
          <dgm:dir/>
          <dgm:animLvl val="lvl"/>
          <dgm:resizeHandles val="exact"/>
        </dgm:presLayoutVars>
      </dgm:prSet>
      <dgm:spPr/>
    </dgm:pt>
    <dgm:pt modelId="{220A9EAA-31FE-4C69-BB36-D070FB84205A}" type="pres">
      <dgm:prSet presAssocID="{1495ED34-4B1D-45EE-8E28-2084B8D28AD3}" presName="composite" presStyleCnt="0"/>
      <dgm:spPr/>
    </dgm:pt>
    <dgm:pt modelId="{C42FF4D7-7D55-42CE-8BBD-A7F3E2ADD442}" type="pres">
      <dgm:prSet presAssocID="{1495ED34-4B1D-45EE-8E28-2084B8D28AD3}" presName="parentText" presStyleLbl="alignNode1" presStyleIdx="0" presStyleCnt="1">
        <dgm:presLayoutVars>
          <dgm:chMax val="1"/>
          <dgm:bulletEnabled val="1"/>
        </dgm:presLayoutVars>
      </dgm:prSet>
      <dgm:spPr/>
    </dgm:pt>
    <dgm:pt modelId="{B21DFCD5-8966-480D-A536-851055C6CDA7}" type="pres">
      <dgm:prSet presAssocID="{1495ED34-4B1D-45EE-8E28-2084B8D28AD3}" presName="descendantText" presStyleLbl="alignAcc1" presStyleIdx="0" presStyleCnt="1">
        <dgm:presLayoutVars>
          <dgm:bulletEnabled val="1"/>
        </dgm:presLayoutVars>
      </dgm:prSet>
      <dgm:spPr/>
    </dgm:pt>
  </dgm:ptLst>
  <dgm:cxnLst>
    <dgm:cxn modelId="{F1C7FD35-0B09-47EF-A733-0877A7FB8EB3}" type="presOf" srcId="{1495ED34-4B1D-45EE-8E28-2084B8D28AD3}" destId="{C42FF4D7-7D55-42CE-8BBD-A7F3E2ADD442}" srcOrd="0" destOrd="0" presId="urn:microsoft.com/office/officeart/2005/8/layout/chevron2"/>
    <dgm:cxn modelId="{44063E54-4EA6-43B7-8965-F5669E3FA20B}" type="presOf" srcId="{49FA27C8-828E-4515-87AB-407BB1D2F6E8}" destId="{B21DFCD5-8966-480D-A536-851055C6CDA7}" srcOrd="0" destOrd="0" presId="urn:microsoft.com/office/officeart/2005/8/layout/chevron2"/>
    <dgm:cxn modelId="{4539AC9E-1F0D-4B5E-AA5B-DF1C98178117}" srcId="{DEBF8DDB-13B1-4992-A681-4FE868606AB8}" destId="{1495ED34-4B1D-45EE-8E28-2084B8D28AD3}" srcOrd="0" destOrd="0" parTransId="{2CC9B77B-D45A-4236-B569-C6A50C7E87FA}" sibTransId="{040439C8-420B-4288-9551-4F3DB97560B2}"/>
    <dgm:cxn modelId="{36F724E3-0A9F-4B56-9C5C-86B1C6217CE6}" srcId="{1495ED34-4B1D-45EE-8E28-2084B8D28AD3}" destId="{49FA27C8-828E-4515-87AB-407BB1D2F6E8}" srcOrd="0" destOrd="0" parTransId="{A055DCDF-DED2-48FB-B804-FF1FF28E5133}" sibTransId="{32A6A158-DE6C-4025-8224-52F8FFD3B476}"/>
    <dgm:cxn modelId="{C3E055FA-26F1-44D4-BD37-92FCD3785555}" type="presOf" srcId="{DEBF8DDB-13B1-4992-A681-4FE868606AB8}" destId="{344120AD-8C7E-4A50-9D87-28396C9D460D}" srcOrd="0" destOrd="0" presId="urn:microsoft.com/office/officeart/2005/8/layout/chevron2"/>
    <dgm:cxn modelId="{3BFA000B-C615-47E2-BDC3-25C0A061612B}" type="presParOf" srcId="{344120AD-8C7E-4A50-9D87-28396C9D460D}" destId="{220A9EAA-31FE-4C69-BB36-D070FB84205A}" srcOrd="0" destOrd="0" presId="urn:microsoft.com/office/officeart/2005/8/layout/chevron2"/>
    <dgm:cxn modelId="{A8AA9B36-345D-437E-A13F-E419E0D8ECB1}" type="presParOf" srcId="{220A9EAA-31FE-4C69-BB36-D070FB84205A}" destId="{C42FF4D7-7D55-42CE-8BBD-A7F3E2ADD442}" srcOrd="0" destOrd="0" presId="urn:microsoft.com/office/officeart/2005/8/layout/chevron2"/>
    <dgm:cxn modelId="{B8998790-DFF5-4A49-B59C-F74F20A2DC64}" type="presParOf" srcId="{220A9EAA-31FE-4C69-BB36-D070FB84205A}" destId="{B21DFCD5-8966-480D-A536-851055C6CDA7}"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68823A-9F43-4C87-B9DE-554A6B4E18D7}">
      <dsp:nvSpPr>
        <dsp:cNvPr id="0" name=""/>
        <dsp:cNvSpPr/>
      </dsp:nvSpPr>
      <dsp:spPr>
        <a:xfrm>
          <a:off x="0" y="743466"/>
          <a:ext cx="10753099" cy="1216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Module Review</a:t>
          </a:r>
        </a:p>
      </dsp:txBody>
      <dsp:txXfrm>
        <a:off x="59399" y="802865"/>
        <a:ext cx="10634301" cy="1098002"/>
      </dsp:txXfrm>
    </dsp:sp>
    <dsp:sp modelId="{4BDD5787-5A11-403F-A521-8A90B4592C0D}">
      <dsp:nvSpPr>
        <dsp:cNvPr id="0" name=""/>
        <dsp:cNvSpPr/>
      </dsp:nvSpPr>
      <dsp:spPr>
        <a:xfrm>
          <a:off x="0" y="2112651"/>
          <a:ext cx="10753099" cy="1216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Wellness is Action and Ongoing</a:t>
          </a:r>
        </a:p>
      </dsp:txBody>
      <dsp:txXfrm>
        <a:off x="59399" y="2172050"/>
        <a:ext cx="10634301" cy="1098002"/>
      </dsp:txXfrm>
    </dsp:sp>
    <dsp:sp modelId="{EF357460-D2BB-44F6-90BE-6BB1443C9D19}">
      <dsp:nvSpPr>
        <dsp:cNvPr id="0" name=""/>
        <dsp:cNvSpPr/>
      </dsp:nvSpPr>
      <dsp:spPr>
        <a:xfrm>
          <a:off x="0" y="3516651"/>
          <a:ext cx="10753099" cy="1216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Wellness Plan</a:t>
          </a:r>
        </a:p>
      </dsp:txBody>
      <dsp:txXfrm>
        <a:off x="59399" y="3576050"/>
        <a:ext cx="10634301" cy="10980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FF4D7-7D55-42CE-8BBD-A7F3E2ADD442}">
      <dsp:nvSpPr>
        <dsp:cNvPr id="0" name=""/>
        <dsp:cNvSpPr/>
      </dsp:nvSpPr>
      <dsp:spPr>
        <a:xfrm rot="5400000">
          <a:off x="-240909" y="240909"/>
          <a:ext cx="1606061" cy="1124242"/>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0">
            <a:lnSpc>
              <a:spcPct val="90000"/>
            </a:lnSpc>
            <a:spcBef>
              <a:spcPct val="0"/>
            </a:spcBef>
            <a:spcAft>
              <a:spcPct val="35000"/>
            </a:spcAft>
            <a:buNone/>
          </a:pPr>
          <a:r>
            <a:rPr lang="en-US" sz="2900" kern="1200">
              <a:latin typeface="Arial"/>
            </a:rPr>
            <a:t>Step 1</a:t>
          </a:r>
          <a:endParaRPr lang="en-US" sz="2900" kern="1200" dirty="0">
            <a:latin typeface="Arial"/>
          </a:endParaRPr>
        </a:p>
      </dsp:txBody>
      <dsp:txXfrm rot="-5400000">
        <a:off x="1" y="562120"/>
        <a:ext cx="1124242" cy="481819"/>
      </dsp:txXfrm>
    </dsp:sp>
    <dsp:sp modelId="{B21DFCD5-8966-480D-A536-851055C6CDA7}">
      <dsp:nvSpPr>
        <dsp:cNvPr id="0" name=""/>
        <dsp:cNvSpPr/>
      </dsp:nvSpPr>
      <dsp:spPr>
        <a:xfrm rot="5400000">
          <a:off x="4312108" y="-3187865"/>
          <a:ext cx="1043939" cy="7419671"/>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a:lnSpc>
              <a:spcPct val="90000"/>
            </a:lnSpc>
            <a:spcBef>
              <a:spcPct val="0"/>
            </a:spcBef>
            <a:spcAft>
              <a:spcPct val="15000"/>
            </a:spcAft>
            <a:buChar char="•"/>
          </a:pPr>
          <a:r>
            <a:rPr lang="en-US" sz="3500" kern="1200">
              <a:latin typeface="Arial"/>
            </a:rPr>
            <a:t>Get a Practice Partner (PP)/Team</a:t>
          </a:r>
          <a:endParaRPr lang="en-US" sz="3500" kern="1200" dirty="0"/>
        </a:p>
      </dsp:txBody>
      <dsp:txXfrm rot="-5400000">
        <a:off x="1124243" y="50961"/>
        <a:ext cx="7368710" cy="9420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FF4D7-7D55-42CE-8BBD-A7F3E2ADD442}">
      <dsp:nvSpPr>
        <dsp:cNvPr id="0" name=""/>
        <dsp:cNvSpPr/>
      </dsp:nvSpPr>
      <dsp:spPr>
        <a:xfrm rot="5400000">
          <a:off x="-240909" y="240909"/>
          <a:ext cx="1606061" cy="1124242"/>
        </a:xfrm>
        <a:prstGeom prst="chevron">
          <a:avLst/>
        </a:prstGeom>
        <a:solidFill>
          <a:schemeClr val="accent3">
            <a:shade val="8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txBody>
        <a:bodyPr spcFirstLastPara="0" vert="horz" wrap="square" lIns="18415" tIns="18415" rIns="18415" bIns="18415"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rial"/>
            </a:rPr>
            <a:t>Step 2</a:t>
          </a:r>
        </a:p>
      </dsp:txBody>
      <dsp:txXfrm rot="-5400000">
        <a:off x="1" y="562120"/>
        <a:ext cx="1124242" cy="481819"/>
      </dsp:txXfrm>
    </dsp:sp>
    <dsp:sp modelId="{B21DFCD5-8966-480D-A536-851055C6CDA7}">
      <dsp:nvSpPr>
        <dsp:cNvPr id="0" name=""/>
        <dsp:cNvSpPr/>
      </dsp:nvSpPr>
      <dsp:spPr>
        <a:xfrm rot="5400000">
          <a:off x="4208336" y="-3084093"/>
          <a:ext cx="1043939" cy="7212127"/>
        </a:xfrm>
        <a:prstGeom prst="round2SameRect">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rtl="0">
            <a:lnSpc>
              <a:spcPct val="90000"/>
            </a:lnSpc>
            <a:spcBef>
              <a:spcPct val="0"/>
            </a:spcBef>
            <a:spcAft>
              <a:spcPct val="15000"/>
            </a:spcAft>
            <a:buChar char="•"/>
          </a:pPr>
          <a:r>
            <a:rPr lang="en-US" sz="3500" kern="1200">
              <a:latin typeface="Arial"/>
            </a:rPr>
            <a:t>Engage in Experiential Learning</a:t>
          </a:r>
          <a:endParaRPr lang="en-US" sz="3500" kern="1200" dirty="0"/>
        </a:p>
      </dsp:txBody>
      <dsp:txXfrm rot="-5400000">
        <a:off x="1124243" y="50961"/>
        <a:ext cx="7161166" cy="94201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FF4D7-7D55-42CE-8BBD-A7F3E2ADD442}">
      <dsp:nvSpPr>
        <dsp:cNvPr id="0" name=""/>
        <dsp:cNvSpPr/>
      </dsp:nvSpPr>
      <dsp:spPr>
        <a:xfrm rot="5400000">
          <a:off x="-240673" y="241458"/>
          <a:ext cx="1604492" cy="1123144"/>
        </a:xfrm>
        <a:prstGeom prst="chevron">
          <a:avLst/>
        </a:prstGeom>
        <a:gradFill rotWithShape="0">
          <a:gsLst>
            <a:gs pos="0">
              <a:schemeClr val="accent3">
                <a:shade val="80000"/>
                <a:hueOff val="0"/>
                <a:satOff val="0"/>
                <a:lumOff val="0"/>
                <a:alphaOff val="0"/>
                <a:lumMod val="110000"/>
                <a:satMod val="105000"/>
                <a:tint val="67000"/>
              </a:schemeClr>
            </a:gs>
            <a:gs pos="50000">
              <a:schemeClr val="accent3">
                <a:shade val="80000"/>
                <a:hueOff val="0"/>
                <a:satOff val="0"/>
                <a:lumOff val="0"/>
                <a:alphaOff val="0"/>
                <a:lumMod val="105000"/>
                <a:satMod val="103000"/>
                <a:tint val="73000"/>
              </a:schemeClr>
            </a:gs>
            <a:gs pos="100000">
              <a:schemeClr val="accent3">
                <a:shade val="80000"/>
                <a:hueOff val="0"/>
                <a:satOff val="0"/>
                <a:lumOff val="0"/>
                <a:alphaOff val="0"/>
                <a:lumMod val="105000"/>
                <a:satMod val="109000"/>
                <a:tint val="81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rtl="0">
            <a:lnSpc>
              <a:spcPct val="90000"/>
            </a:lnSpc>
            <a:spcBef>
              <a:spcPct val="0"/>
            </a:spcBef>
            <a:spcAft>
              <a:spcPct val="35000"/>
            </a:spcAft>
            <a:buNone/>
          </a:pPr>
          <a:r>
            <a:rPr lang="en-US" sz="2900" kern="1200" dirty="0">
              <a:solidFill>
                <a:schemeClr val="bg1"/>
              </a:solidFill>
              <a:latin typeface="Arial"/>
            </a:rPr>
            <a:t>Step</a:t>
          </a:r>
          <a:r>
            <a:rPr lang="en-US" sz="2900" kern="1200" dirty="0">
              <a:latin typeface="Arial"/>
            </a:rPr>
            <a:t> </a:t>
          </a:r>
          <a:r>
            <a:rPr lang="en-US" sz="2900" kern="1200" dirty="0">
              <a:solidFill>
                <a:schemeClr val="bg1"/>
              </a:solidFill>
              <a:latin typeface="Arial"/>
            </a:rPr>
            <a:t>3</a:t>
          </a:r>
        </a:p>
      </dsp:txBody>
      <dsp:txXfrm rot="-5400000">
        <a:off x="1" y="562356"/>
        <a:ext cx="1123144" cy="481348"/>
      </dsp:txXfrm>
    </dsp:sp>
    <dsp:sp modelId="{B21DFCD5-8966-480D-A536-851055C6CDA7}">
      <dsp:nvSpPr>
        <dsp:cNvPr id="0" name=""/>
        <dsp:cNvSpPr/>
      </dsp:nvSpPr>
      <dsp:spPr>
        <a:xfrm rot="5400000">
          <a:off x="2506842" y="-1382913"/>
          <a:ext cx="1042920" cy="3810316"/>
        </a:xfrm>
        <a:prstGeom prst="round2SameRect">
          <a:avLst/>
        </a:prstGeom>
        <a:solidFill>
          <a:schemeClr val="lt1">
            <a:alpha val="90000"/>
            <a:hueOff val="0"/>
            <a:satOff val="0"/>
            <a:lumOff val="0"/>
            <a:alphaOff val="0"/>
          </a:schemeClr>
        </a:soli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rtl="0">
            <a:lnSpc>
              <a:spcPct val="90000"/>
            </a:lnSpc>
            <a:spcBef>
              <a:spcPct val="0"/>
            </a:spcBef>
            <a:spcAft>
              <a:spcPct val="15000"/>
            </a:spcAft>
            <a:buChar char="•"/>
          </a:pPr>
          <a:r>
            <a:rPr lang="en-US" sz="3500" kern="1200">
              <a:latin typeface="Arial"/>
            </a:rPr>
            <a:t>Set Aside  Structured Time</a:t>
          </a:r>
          <a:endParaRPr lang="en-US" sz="3500" kern="1200" dirty="0"/>
        </a:p>
      </dsp:txBody>
      <dsp:txXfrm rot="-5400000">
        <a:off x="1123145" y="51695"/>
        <a:ext cx="3759405" cy="9410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2FF4D7-7D55-42CE-8BBD-A7F3E2ADD442}">
      <dsp:nvSpPr>
        <dsp:cNvPr id="0" name=""/>
        <dsp:cNvSpPr/>
      </dsp:nvSpPr>
      <dsp:spPr>
        <a:xfrm rot="5400000">
          <a:off x="-240909" y="240909"/>
          <a:ext cx="1606061" cy="1124242"/>
        </a:xfrm>
        <a:prstGeom prst="chevron">
          <a:avLst/>
        </a:prstGeom>
        <a:gradFill rotWithShape="0">
          <a:gsLst>
            <a:gs pos="0">
              <a:schemeClr val="accent3">
                <a:shade val="80000"/>
                <a:hueOff val="0"/>
                <a:satOff val="0"/>
                <a:lumOff val="0"/>
                <a:alphaOff val="0"/>
                <a:lumMod val="110000"/>
                <a:satMod val="105000"/>
                <a:tint val="67000"/>
              </a:schemeClr>
            </a:gs>
            <a:gs pos="50000">
              <a:schemeClr val="accent3">
                <a:shade val="80000"/>
                <a:hueOff val="0"/>
                <a:satOff val="0"/>
                <a:lumOff val="0"/>
                <a:alphaOff val="0"/>
                <a:lumMod val="105000"/>
                <a:satMod val="103000"/>
                <a:tint val="73000"/>
              </a:schemeClr>
            </a:gs>
            <a:gs pos="100000">
              <a:schemeClr val="accent3">
                <a:shade val="80000"/>
                <a:hueOff val="0"/>
                <a:satOff val="0"/>
                <a:lumOff val="0"/>
                <a:alphaOff val="0"/>
                <a:lumMod val="105000"/>
                <a:satMod val="109000"/>
                <a:tint val="81000"/>
              </a:schemeClr>
            </a:gs>
          </a:gsLst>
          <a:lin ang="5400000" scaled="0"/>
        </a:gra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8415" tIns="18415" rIns="18415" bIns="18415" numCol="1" spcCol="1270" anchor="ctr" anchorCtr="0">
          <a:noAutofit/>
        </a:bodyPr>
        <a:lstStyle/>
        <a:p>
          <a:pPr marL="0" lvl="0" indent="0" algn="ctr" defTabSz="1289050" rtl="0">
            <a:lnSpc>
              <a:spcPct val="90000"/>
            </a:lnSpc>
            <a:spcBef>
              <a:spcPct val="0"/>
            </a:spcBef>
            <a:spcAft>
              <a:spcPct val="35000"/>
            </a:spcAft>
            <a:buNone/>
          </a:pPr>
          <a:r>
            <a:rPr lang="en-US" sz="2900" kern="1200" dirty="0">
              <a:latin typeface="Arial"/>
            </a:rPr>
            <a:t>Step 4</a:t>
          </a:r>
        </a:p>
      </dsp:txBody>
      <dsp:txXfrm rot="-5400000">
        <a:off x="1" y="562120"/>
        <a:ext cx="1124242" cy="481819"/>
      </dsp:txXfrm>
    </dsp:sp>
    <dsp:sp modelId="{B21DFCD5-8966-480D-A536-851055C6CDA7}">
      <dsp:nvSpPr>
        <dsp:cNvPr id="0" name=""/>
        <dsp:cNvSpPr/>
      </dsp:nvSpPr>
      <dsp:spPr>
        <a:xfrm rot="5400000">
          <a:off x="5246387" y="-4122144"/>
          <a:ext cx="1043939" cy="9288229"/>
        </a:xfrm>
        <a:prstGeom prst="round2SameRect">
          <a:avLst/>
        </a:prstGeom>
        <a:solidFill>
          <a:schemeClr val="lt1">
            <a:alpha val="90000"/>
            <a:hueOff val="0"/>
            <a:satOff val="0"/>
            <a:lumOff val="0"/>
            <a:alphaOff val="0"/>
          </a:schemeClr>
        </a:soli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8920" tIns="22225" rIns="22225" bIns="22225" numCol="1" spcCol="1270" anchor="ctr" anchorCtr="0">
          <a:noAutofit/>
        </a:bodyPr>
        <a:lstStyle/>
        <a:p>
          <a:pPr marL="285750" lvl="1" indent="-285750" algn="l" defTabSz="1555750" rtl="0">
            <a:lnSpc>
              <a:spcPct val="90000"/>
            </a:lnSpc>
            <a:spcBef>
              <a:spcPct val="0"/>
            </a:spcBef>
            <a:spcAft>
              <a:spcPct val="15000"/>
            </a:spcAft>
            <a:buChar char="•"/>
          </a:pPr>
          <a:r>
            <a:rPr lang="en-US" sz="3500" kern="1200">
              <a:latin typeface="Arial"/>
            </a:rPr>
            <a:t>Complete Evidence-Based Action Planning</a:t>
          </a:r>
          <a:endParaRPr lang="en-US" sz="3500" kern="1200" dirty="0"/>
        </a:p>
      </dsp:txBody>
      <dsp:txXfrm rot="-5400000">
        <a:off x="1124243" y="50961"/>
        <a:ext cx="9237268" cy="9420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4/18/2022</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8-10T13:29:25.429"/>
    </inkml:context>
    <inkml:brush xml:id="br0">
      <inkml:brushProperty name="width" value="0.2" units="cm"/>
      <inkml:brushProperty name="height" value="0.2" units="cm"/>
    </inkml:brush>
  </inkml:definitions>
  <inkml:trace contextRef="#ctx0" brushRef="#br0">1 46 24575,'18'0'0,"2"-3"0,-6 2 0,10-1 0,-4-1 0,16 2 0,-9-1 0,17 2 0,-4-4 0,5 3 0,7-3 0,-5 4 0,11 0 0,-4 0 0,-7-4 0,-3 3 0,-12-2 0,0 3 0,0 0 0,-1 0 0,-5-3 0,4 3 0,-14-3 0,7 3 0,-8-3 0,-1 3 0,3-3 0,-6 1 0,2 1 0,-3-1 0,0 2 0,-2 0 0,1 0 0,2 0 0,4 0 0,3 0 0,-1 0 0,-2 0 0,2 0 0,-6 0 0,2 0 0,-3 0 0,3 0 0,-4 0 0,7 0 0,-3 0 0,-1 0 0,4 0 0,-9 0 0,5 2 0,-2-1 0,-2 1 0,2 0 0,-5-1 0,-1 1 0,4-2 0,-1 0 0,1 2 0,1-2 0,-3 3 0,3-3 0,-1 0 0,1 0 0,-1 0 0,1 0 0,-1 0 0,2 0 0,-3 0 0,1 0 0,2 0 0,-3 2 0,3-2 0,-5 2 0,2-2 0,-1 0 0,3 0 0,-4 0 0,5 0 0,-3 0 0,3 3 0,-2-3 0,-1 2 0,0-2 0,1 0 0,1 0 0,-1 0 0,1 2 0,3-1 0,-4 1 0,5 0 0,-2-1 0,-2 1 0,4-2 0,-6 0 0,7 0 0,-3 2 0,2-2 0,-3 3 0,0-3 0,-3 0 0,3 0 0,-5 0 0,4 0 0,-3 0 0,1 0 0,0 0 0,1 0 0,1 0 0,1 0 0,-2 0 0,1 0 0,-3 0 0,1 0 0,-2 0 0,0 0 0,-1 0 0,4 0 0,-3 0 0,2 0 0,0 0 0,-1 0 0,1 0 0,-2 0 0,-1 0 0,1 0 0,0 0 0,0 0 0,0 0 0,0 0 0,0 0 0,0 0 0,-1 0 0,1 0 0,0 0 0,2 0 0,-1 0 0,3 0 0,-1 0 0,-1 0 0,0 0 0,-2 0 0,0 0 0,0 0 0,0 0 0,0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4/18/2022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YKS1MoDSe7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a:effectLst/>
              </a:rPr>
              <a:t>Who I Am</a:t>
            </a:r>
          </a:p>
          <a:p>
            <a:pPr rtl="0" fontAlgn="base"/>
            <a:endParaRPr lang="en-US" sz="1200" b="1" i="0" u="none" strike="noStrike" kern="1200">
              <a:solidFill>
                <a:schemeClr val="tx1"/>
              </a:solidFill>
              <a:effectLst/>
              <a:latin typeface="+mn-lt"/>
              <a:ea typeface="+mn-ea"/>
              <a:cs typeface="+mn-cs"/>
            </a:endParaRPr>
          </a:p>
          <a:p>
            <a:pPr rtl="0" fontAlgn="base"/>
            <a:r>
              <a:rPr lang="en-US" sz="1200" b="0" i="0" u="none" strike="noStrike" kern="120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a:solidFill>
                  <a:schemeClr val="tx1"/>
                </a:solidFill>
                <a:effectLst/>
                <a:latin typeface="+mn-lt"/>
                <a:ea typeface="+mn-ea"/>
                <a:cs typeface="+mn-cs"/>
              </a:rPr>
            </a:br>
            <a:endParaRPr lang="en-US" sz="1200" b="0" i="0" u="none" strike="noStrike"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b="1" dirty="0">
                <a:effectLst/>
              </a:rPr>
              <a:t>Who I Am (This is an example)</a:t>
            </a:r>
          </a:p>
          <a:p>
            <a:pPr rtl="0" fontAlgn="base"/>
            <a:endParaRPr lang="en-US" sz="1200" b="1"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*Replace with your photo, change name(s), make sure to highlight your credentials (expert), your area of expertise (expert, informational power)*</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12</a:t>
            </a:fld>
            <a:endParaRPr lang="en-US"/>
          </a:p>
        </p:txBody>
      </p:sp>
    </p:spTree>
    <p:extLst>
      <p:ext uri="{BB962C8B-B14F-4D97-AF65-F5344CB8AC3E}">
        <p14:creationId xmlns:p14="http://schemas.microsoft.com/office/powerpoint/2010/main" val="4163800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b="0" dirty="0">
                <a:effectLst/>
              </a:rPr>
            </a:br>
            <a:r>
              <a:rPr lang="en-US" b="0" dirty="0">
                <a:effectLst/>
              </a:rPr>
              <a:t>*Only include if addressing COVID*</a:t>
            </a:r>
          </a:p>
          <a:p>
            <a:endParaRPr lang="en-US" b="0" dirty="0">
              <a:effectLst/>
            </a:endParaRPr>
          </a:p>
          <a:p>
            <a:r>
              <a:rPr lang="en-US" b="0" dirty="0">
                <a:effectLst/>
              </a:rPr>
              <a:t>And then COVID threw more onto the scale</a:t>
            </a:r>
            <a:br>
              <a:rPr lang="en-US" b="0" dirty="0">
                <a:effectLst/>
              </a:rPr>
            </a:b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281333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kern="1200" dirty="0">
                <a:effectLst/>
              </a:rPr>
              <a:t>Well, first, too often organizations try to slap a one-size-fits-all solution to the problem and then wonder why more people are not reaping benefits. We don’t have the solution for how to solve the problem of </a:t>
            </a:r>
            <a:r>
              <a:rPr lang="en-US" dirty="0"/>
              <a:t>professional </a:t>
            </a:r>
            <a:r>
              <a:rPr lang="en-US" b="0" i="0" u="none" strike="noStrike" kern="1200" dirty="0">
                <a:effectLst/>
              </a:rPr>
              <a:t>stress &amp; burnout</a:t>
            </a:r>
          </a:p>
          <a:p>
            <a:endParaRPr lang="en-US" dirty="0"/>
          </a:p>
          <a:p>
            <a:r>
              <a:rPr lang="en-US" b="0" i="0" u="none" strike="noStrike" kern="1200" dirty="0">
                <a:effectLst/>
              </a:rPr>
              <a:t>There IS NO one size fits all solution and the issue is COMPLEX. It is a mixture of personal histories and circumstances, personal assets, but also systemic barriers and inadequacies and </a:t>
            </a:r>
            <a:r>
              <a:rPr lang="en-US" dirty="0"/>
              <a:t>inefficiencies</a:t>
            </a:r>
            <a:r>
              <a:rPr lang="en-US" b="0" i="0" u="none" strike="noStrike" kern="1200" dirty="0">
                <a:effectLst/>
              </a:rPr>
              <a:t>.</a:t>
            </a:r>
            <a:r>
              <a:rPr lang="en-US" dirty="0"/>
              <a:t> </a:t>
            </a:r>
            <a:endParaRPr lang="en-US" b="0" i="0" u="none" strike="noStrike" kern="1200" dirty="0">
              <a:effectLst/>
              <a:cs typeface="Calibri" panose="020F0502020204030204"/>
            </a:endParaRPr>
          </a:p>
          <a:p>
            <a:endParaRPr lang="en-US" dirty="0"/>
          </a:p>
          <a:p>
            <a:r>
              <a:rPr lang="en-US" b="0" i="0" u="none" strike="noStrike" kern="1200" dirty="0">
                <a:effectLst/>
              </a:rPr>
              <a:t>In ARC, what we can offer is insight from a decade of researching stress &amp; well-being that gives a certain perspective, skill set, and environmental support and guidance</a:t>
            </a:r>
            <a:r>
              <a:rPr lang="en-US" dirty="0"/>
              <a:t> </a:t>
            </a:r>
            <a:r>
              <a:rPr lang="en-US" b="0" i="0" u="none" strike="noStrike" kern="1200" dirty="0">
                <a:effectLst/>
              </a:rPr>
              <a:t>that </a:t>
            </a:r>
            <a:r>
              <a:rPr lang="en-US" dirty="0"/>
              <a:t>enables people to be </a:t>
            </a:r>
            <a:r>
              <a:rPr lang="en-US" b="0" i="0" u="none" strike="noStrike" kern="1200" dirty="0">
                <a:effectLst/>
              </a:rPr>
              <a:t>flexible </a:t>
            </a:r>
            <a:r>
              <a:rPr lang="en-US" dirty="0"/>
              <a:t>with their personal approach </a:t>
            </a:r>
            <a:r>
              <a:rPr lang="en-US" b="0" i="0" u="none" strike="noStrike" kern="1200" dirty="0">
                <a:effectLst/>
              </a:rPr>
              <a:t>to </a:t>
            </a:r>
            <a:r>
              <a:rPr lang="en-US" dirty="0"/>
              <a:t>well-being</a:t>
            </a:r>
            <a:r>
              <a:rPr lang="en-US" b="0" i="0" u="none" strike="noStrike" kern="1200" dirty="0">
                <a:effectLst/>
              </a:rPr>
              <a:t>.</a:t>
            </a:r>
            <a:endParaRPr lang="en-US" b="0" i="0" u="none" strike="noStrike" kern="1200" dirty="0">
              <a:effectLst/>
              <a:cs typeface="Calibri" panose="020F0502020204030204"/>
            </a:endParaRPr>
          </a:p>
          <a:p>
            <a:endParaRPr lang="en-US" sz="1200" b="0" i="0" u="none" strike="noStrike"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104832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do not have to do it all alone. If you have heard the phrase, “It takes a village to raise a child”, that isn’t just about children. It’s more accurate to say, “It takes a village to raise each other.” Self-care can only be achieved when we have a culture that values it and a community that supports it. </a:t>
            </a:r>
          </a:p>
          <a:p>
            <a:endParaRPr lang="en-US" dirty="0"/>
          </a:p>
          <a:p>
            <a:r>
              <a:rPr lang="en-US" dirty="0"/>
              <a:t>For example, consider the community of support that is needed to engage in some of the most commonly and critically important well-being practices, like physical exercise for vitality. What all is needed for this to be a success? Some factors include: </a:t>
            </a:r>
            <a:endParaRPr lang="en-US" dirty="0">
              <a:cs typeface="Calibri"/>
            </a:endParaRPr>
          </a:p>
          <a:p>
            <a:pPr marL="628650" lvl="1" indent="-171450">
              <a:buFont typeface="Symbol,Sans-Serif"/>
              <a:buChar char="•"/>
            </a:pPr>
            <a:r>
              <a:rPr lang="en-US" dirty="0"/>
              <a:t>A workplace with a flexible schedule or at least one that affords time for activity</a:t>
            </a:r>
          </a:p>
          <a:p>
            <a:pPr marL="628650" lvl="1" indent="-171450">
              <a:buFont typeface="Symbol,Sans-Serif"/>
              <a:buChar char="•"/>
            </a:pPr>
            <a:r>
              <a:rPr lang="en-US" dirty="0"/>
              <a:t>Help navigating the medical system to get a doctor’s appointment for a check-up</a:t>
            </a:r>
          </a:p>
          <a:p>
            <a:pPr marL="628650" lvl="1" indent="-171450">
              <a:buFont typeface="Symbol,Sans-Serif"/>
              <a:buChar char="•"/>
            </a:pPr>
            <a:r>
              <a:rPr lang="en-US" dirty="0"/>
              <a:t>Someone to watch their dog or their kids to be able to go out and do something active</a:t>
            </a:r>
          </a:p>
          <a:p>
            <a:pPr marL="628650" lvl="1" indent="-171450">
              <a:buFont typeface="Symbol,Sans-Serif"/>
              <a:buChar char="•"/>
            </a:pPr>
            <a:r>
              <a:rPr lang="en-US" dirty="0"/>
              <a:t>An accountability partner for motivation and support and fun, plus maybe knowledge about how to do some activity</a:t>
            </a:r>
          </a:p>
          <a:p>
            <a:endParaRPr lang="en-US" dirty="0"/>
          </a:p>
          <a:p>
            <a:r>
              <a:rPr lang="en-US" dirty="0"/>
              <a:t>Although it’s possible to still be active and not have these community factors, they certainly make it far easier. </a:t>
            </a:r>
            <a:endParaRPr lang="en-US" dirty="0">
              <a:cs typeface="Calibri"/>
            </a:endParaRPr>
          </a:p>
          <a:p>
            <a:endParaRPr lang="en-US" dirty="0">
              <a:cs typeface="Calibri"/>
            </a:endParaRPr>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848992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a:t>
            </a:r>
            <a:r>
              <a:rPr lang="en-US" b="0" i="0" u="none" strike="noStrike" kern="1200" dirty="0">
                <a:effectLst/>
              </a:rPr>
              <a:t>, </a:t>
            </a:r>
            <a:r>
              <a:rPr lang="en-US" dirty="0"/>
              <a:t>this effort to create </a:t>
            </a:r>
            <a:r>
              <a:rPr lang="en-US" b="0" i="0" u="none" strike="noStrike" kern="1200" dirty="0">
                <a:effectLst/>
              </a:rPr>
              <a:t>a </a:t>
            </a:r>
            <a:r>
              <a:rPr lang="en-US" dirty="0"/>
              <a:t>community around </a:t>
            </a:r>
            <a:r>
              <a:rPr lang="en-US" b="0" i="0" u="none" strike="noStrike" kern="1200" dirty="0">
                <a:effectLst/>
              </a:rPr>
              <a:t>self-care has </a:t>
            </a:r>
            <a:r>
              <a:rPr lang="en-US" dirty="0"/>
              <a:t>created a #</a:t>
            </a:r>
            <a:r>
              <a:rPr lang="en-US" b="0" i="0" u="none" strike="noStrike" kern="1200" dirty="0">
                <a:effectLst/>
              </a:rPr>
              <a:t>self-care culture that </a:t>
            </a:r>
            <a:r>
              <a:rPr lang="en-US" dirty="0"/>
              <a:t>is </a:t>
            </a:r>
            <a:r>
              <a:rPr lang="en-US" b="0" i="0" u="none" strike="noStrike" kern="1200" dirty="0">
                <a:effectLst/>
              </a:rPr>
              <a:t>a </a:t>
            </a:r>
            <a:r>
              <a:rPr lang="en-US" dirty="0"/>
              <a:t>carefully curated </a:t>
            </a:r>
            <a:r>
              <a:rPr lang="en-US" b="0" i="0" u="none" strike="noStrike" kern="1200" dirty="0">
                <a:effectLst/>
              </a:rPr>
              <a:t>lifestyle choice </a:t>
            </a:r>
            <a:r>
              <a:rPr lang="en-US" dirty="0"/>
              <a:t>to show off </a:t>
            </a:r>
            <a:r>
              <a:rPr lang="en-US" b="0" i="0" u="none" strike="noStrike" kern="1200" dirty="0">
                <a:effectLst/>
              </a:rPr>
              <a:t>and </a:t>
            </a:r>
            <a:r>
              <a:rPr lang="en-US" dirty="0"/>
              <a:t>demonstrate </a:t>
            </a:r>
            <a:r>
              <a:rPr lang="en-US" b="0" i="0" u="none" strike="noStrike" kern="1200" dirty="0">
                <a:effectLst/>
              </a:rPr>
              <a:t>status and privilege. </a:t>
            </a:r>
            <a:r>
              <a:rPr lang="en-US" dirty="0"/>
              <a:t>Self-care culture </a:t>
            </a:r>
            <a:r>
              <a:rPr lang="en-US" b="0" i="0" u="none" strike="noStrike" kern="1200" dirty="0">
                <a:effectLst/>
              </a:rPr>
              <a:t>is </a:t>
            </a:r>
            <a:r>
              <a:rPr lang="en-US" dirty="0"/>
              <a:t>replacing true mental health care with </a:t>
            </a:r>
            <a:r>
              <a:rPr lang="en-US" b="0" i="0" u="none" strike="noStrike" kern="1200" dirty="0">
                <a:effectLst/>
              </a:rPr>
              <a:t>“</a:t>
            </a:r>
            <a:r>
              <a:rPr lang="en-US" dirty="0"/>
              <a:t>obsessive consumerism</a:t>
            </a:r>
            <a:r>
              <a:rPr lang="en-US" b="0" i="0" u="none" strike="noStrike" kern="1200" dirty="0">
                <a:effectLst/>
              </a:rPr>
              <a:t>” in </a:t>
            </a:r>
            <a:r>
              <a:rPr lang="en-US" dirty="0"/>
              <a:t>which companies are profiting off </a:t>
            </a:r>
            <a:r>
              <a:rPr lang="en-US" b="0" i="0" u="none" strike="noStrike" kern="1200" dirty="0">
                <a:effectLst/>
              </a:rPr>
              <a:t>of</a:t>
            </a:r>
            <a:r>
              <a:rPr lang="en-US" dirty="0"/>
              <a:t> </a:t>
            </a:r>
            <a:r>
              <a:rPr lang="en-US" b="0" i="0" u="none" strike="noStrike" kern="1200" dirty="0">
                <a:effectLst/>
              </a:rPr>
              <a:t>a </a:t>
            </a:r>
            <a:r>
              <a:rPr lang="en-US" dirty="0"/>
              <a:t>loose collection of practices like “take more bubble baths</a:t>
            </a:r>
            <a:r>
              <a:rPr lang="en-US" b="0" i="0" u="none" strike="noStrike" kern="1200" dirty="0">
                <a:effectLst/>
              </a:rPr>
              <a:t>, “</a:t>
            </a:r>
            <a:r>
              <a:rPr lang="en-US" dirty="0"/>
              <a:t>drink this latte”, “do more yoga </a:t>
            </a:r>
            <a:r>
              <a:rPr lang="en-US" b="0" i="0" u="none" strike="noStrike" kern="1200" dirty="0">
                <a:effectLst/>
              </a:rPr>
              <a:t>and for</a:t>
            </a:r>
            <a:r>
              <a:rPr lang="en-US" dirty="0"/>
              <a:t> some reason only yoga”. It’s not that these practices are bad but that self-care used </a:t>
            </a:r>
            <a:r>
              <a:rPr lang="en-US" b="0" i="0" u="none" strike="noStrike" kern="1200" dirty="0">
                <a:effectLst/>
              </a:rPr>
              <a:t>to </a:t>
            </a:r>
            <a:r>
              <a:rPr lang="en-US" dirty="0"/>
              <a:t>mean something much differently. </a:t>
            </a:r>
            <a:r>
              <a:rPr lang="en-US" b="0" i="0" u="none" strike="noStrike" kern="1200" dirty="0">
                <a:effectLst/>
              </a:rPr>
              <a:t>Audre Lorde</a:t>
            </a:r>
            <a:r>
              <a:rPr lang="en-US" dirty="0"/>
              <a:t> (au-dree lord) once said</a:t>
            </a:r>
            <a:r>
              <a:rPr lang="en-US" b="0" i="0" u="none" strike="noStrike" kern="1200" dirty="0">
                <a:effectLst/>
              </a:rPr>
              <a:t>: “</a:t>
            </a:r>
            <a:r>
              <a:rPr lang="en-US" b="0" i="1" u="none" strike="noStrike" kern="1200" dirty="0">
                <a:effectLst/>
              </a:rPr>
              <a:t>Caring</a:t>
            </a:r>
            <a:r>
              <a:rPr lang="en-US" i="1" dirty="0"/>
              <a:t> </a:t>
            </a:r>
            <a:r>
              <a:rPr lang="en-US" b="0" i="1" u="none" strike="noStrike" kern="1200" dirty="0">
                <a:effectLst/>
              </a:rPr>
              <a:t>for myself is not self-indulgence, it is self-preservation, and that is an act of political warfare.'</a:t>
            </a:r>
            <a:r>
              <a:rPr lang="en-US" i="1" dirty="0"/>
              <a:t> </a:t>
            </a:r>
            <a:r>
              <a:rPr lang="en-US" dirty="0"/>
              <a:t>In short, self-care was</a:t>
            </a:r>
            <a:r>
              <a:rPr lang="en-US" b="0" i="0" u="none" strike="noStrike" kern="1200" dirty="0">
                <a:effectLst/>
              </a:rPr>
              <a:t> a </a:t>
            </a:r>
            <a:r>
              <a:rPr lang="en-US" dirty="0"/>
              <a:t>rally against inequitable systems </a:t>
            </a:r>
            <a:r>
              <a:rPr lang="en-US" b="0" i="0" u="none" strike="noStrike" kern="1200" dirty="0">
                <a:effectLst/>
              </a:rPr>
              <a:t>and </a:t>
            </a:r>
            <a:r>
              <a:rPr lang="en-US" dirty="0"/>
              <a:t>not </a:t>
            </a:r>
            <a:r>
              <a:rPr lang="en-US" b="0" i="0" u="none" strike="noStrike" kern="1200" dirty="0">
                <a:effectLst/>
              </a:rPr>
              <a:t>a </a:t>
            </a:r>
            <a:r>
              <a:rPr lang="en-US" dirty="0"/>
              <a:t>call </a:t>
            </a:r>
            <a:r>
              <a:rPr lang="en-US" b="0" i="0" u="none" strike="noStrike" kern="1200" dirty="0">
                <a:effectLst/>
              </a:rPr>
              <a:t>to </a:t>
            </a:r>
            <a:r>
              <a:rPr lang="en-US" dirty="0"/>
              <a:t>consume </a:t>
            </a:r>
            <a:r>
              <a:rPr lang="en-US" b="0" i="0" u="none" strike="noStrike" kern="1200" dirty="0">
                <a:effectLst/>
              </a:rPr>
              <a:t>more</a:t>
            </a:r>
            <a:r>
              <a:rPr lang="en-US" b="0" i="0" strike="noStrike" kern="1200" dirty="0">
                <a:effectLst/>
              </a:rPr>
              <a:t>.</a:t>
            </a:r>
            <a:r>
              <a:rPr lang="en-US" dirty="0"/>
              <a:t> ARC returns </a:t>
            </a:r>
            <a:r>
              <a:rPr lang="en-US" b="0" i="0" u="none" strike="noStrike" kern="1200" dirty="0">
                <a:effectLst/>
              </a:rPr>
              <a:t>to this </a:t>
            </a:r>
            <a:r>
              <a:rPr lang="en-US" dirty="0"/>
              <a:t>original idea; rally together </a:t>
            </a:r>
            <a:r>
              <a:rPr lang="en-US" b="0" i="0" u="none" strike="noStrike" kern="1200" dirty="0">
                <a:effectLst/>
              </a:rPr>
              <a:t>to </a:t>
            </a:r>
            <a:r>
              <a:rPr lang="en-US" dirty="0"/>
              <a:t>push back against inequitable systems and do what </a:t>
            </a:r>
            <a:r>
              <a:rPr lang="en-US" b="0" i="0" u="none" strike="noStrike" kern="1200" dirty="0">
                <a:effectLst/>
              </a:rPr>
              <a:t>you can </a:t>
            </a:r>
            <a:r>
              <a:rPr lang="en-US" dirty="0"/>
              <a:t>for yourselves </a:t>
            </a:r>
            <a:r>
              <a:rPr lang="en-US" b="0" i="0" u="none" strike="noStrike" kern="1200" dirty="0">
                <a:effectLst/>
              </a:rPr>
              <a:t>and </a:t>
            </a:r>
            <a:r>
              <a:rPr lang="en-US" dirty="0"/>
              <a:t>each other to be well while changing those systems</a:t>
            </a:r>
            <a:r>
              <a:rPr lang="en-US" b="0" i="0" u="none" strike="noStrike" kern="1200" dirty="0">
                <a:effectLst/>
              </a:rPr>
              <a:t>.</a:t>
            </a:r>
            <a:r>
              <a:rPr lang="en-US" dirty="0"/>
              <a:t> </a:t>
            </a: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251484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*only show this as an example of this self-care culture that is well-intended but again, devoid of any real philosophy of a well life and instead pushes very narrowly focused specific practices*</a:t>
            </a:r>
          </a:p>
          <a:p>
            <a:pPr rtl="0"/>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SHOW first minute</a:t>
            </a:r>
            <a:endParaRPr lang="en-US" b="0" dirty="0">
              <a:effectLst/>
            </a:endParaRPr>
          </a:p>
          <a:p>
            <a:pPr rtl="0"/>
            <a:r>
              <a:rPr lang="en-US" sz="1400" b="0" i="0" u="none" strike="noStrike" kern="1200" dirty="0">
                <a:solidFill>
                  <a:schemeClr val="tx1"/>
                </a:solidFill>
                <a:effectLst/>
                <a:latin typeface="+mn-lt"/>
                <a:ea typeface="+mn-ea"/>
                <a:cs typeface="+mn-cs"/>
              </a:rPr>
              <a:t> </a:t>
            </a:r>
            <a:r>
              <a:rPr lang="en-US" sz="1200" b="0" i="0" u="sng" strike="noStrike" kern="1200" dirty="0">
                <a:solidFill>
                  <a:schemeClr val="tx1"/>
                </a:solidFill>
                <a:effectLst/>
                <a:latin typeface="+mn-lt"/>
                <a:ea typeface="+mn-ea"/>
                <a:cs typeface="+mn-cs"/>
                <a:hlinkClick r:id="rId3"/>
              </a:rPr>
              <a:t>https://www.youtube.com/watch?v=YKS1MoDSe70</a:t>
            </a:r>
            <a:endParaRPr lang="en-US" b="0" dirty="0">
              <a:effectLst/>
            </a:endParaRPr>
          </a:p>
          <a:p>
            <a:pPr rtl="0" fontAlgn="base"/>
            <a:br>
              <a:rPr lang="en-US" b="0" dirty="0">
                <a:effectLst/>
              </a:rPr>
            </a:br>
            <a:r>
              <a:rPr lang="en-US" sz="1200" b="0" i="0" u="none" strike="noStrike" kern="1200" dirty="0">
                <a:solidFill>
                  <a:schemeClr val="tx1"/>
                </a:solidFill>
                <a:effectLst/>
                <a:latin typeface="+mn-lt"/>
                <a:ea typeface="+mn-ea"/>
                <a:cs typeface="+mn-cs"/>
              </a:rPr>
              <a:t>though treating yourself to a </a:t>
            </a:r>
            <a:r>
              <a:rPr lang="en-US" sz="1200" b="0" i="0" u="none" strike="noStrike" kern="1200" dirty="0" err="1">
                <a:solidFill>
                  <a:schemeClr val="tx1"/>
                </a:solidFill>
                <a:effectLst/>
                <a:latin typeface="+mn-lt"/>
                <a:ea typeface="+mn-ea"/>
                <a:cs typeface="+mn-cs"/>
              </a:rPr>
              <a:t>starbucks</a:t>
            </a:r>
            <a:r>
              <a:rPr lang="en-US" sz="1200" b="0" i="0" u="none" strike="noStrike" kern="1200" dirty="0">
                <a:solidFill>
                  <a:schemeClr val="tx1"/>
                </a:solidFill>
                <a:effectLst/>
                <a:latin typeface="+mn-lt"/>
                <a:ea typeface="+mn-ea"/>
                <a:cs typeface="+mn-cs"/>
              </a:rPr>
              <a:t> or a manicure might momentarily improve your mental state, labeling these things as “self care” have diminished the term’s original meaning and purpose</a:t>
            </a:r>
            <a:endParaRPr lang="en-US" sz="1400" b="0" i="0" u="none" strike="noStrike" kern="1200" dirty="0">
              <a:solidFill>
                <a:schemeClr val="tx1"/>
              </a:solidFill>
              <a:effectLst/>
              <a:latin typeface="+mn-lt"/>
              <a:ea typeface="+mn-ea"/>
              <a:cs typeface="+mn-cs"/>
            </a:endParaRPr>
          </a:p>
          <a:p>
            <a:pPr rtl="0" fontAlgn="base"/>
            <a:r>
              <a:rPr lang="en-US" sz="1200" b="0" i="0" u="sng" strike="noStrike" kern="1200" dirty="0">
                <a:solidFill>
                  <a:schemeClr val="tx1"/>
                </a:solidFill>
                <a:effectLst/>
                <a:latin typeface="+mn-lt"/>
                <a:ea typeface="+mn-ea"/>
                <a:cs typeface="+mn-cs"/>
              </a:rPr>
              <a:t>self-care culture is also replacing regard for mental health care with “obsessive consumerism”</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leading people to believe that a bath bomb and a coffee drink can replace the working on mental health - a quick fix</a:t>
            </a:r>
            <a:endParaRPr lang="en-US" sz="1400" b="0" i="0" u="none" strike="noStrike" kern="1200" dirty="0">
              <a:solidFill>
                <a:schemeClr val="tx1"/>
              </a:solidFill>
              <a:effectLst/>
              <a:latin typeface="+mn-lt"/>
              <a:ea typeface="+mn-ea"/>
              <a:cs typeface="+mn-cs"/>
            </a:endParaRPr>
          </a:p>
          <a:p>
            <a:pPr lvl="1" rtl="0" fontAlgn="base"/>
            <a:r>
              <a:rPr lang="en-US" sz="1200" b="0" i="0" u="none" strike="noStrike" kern="1200" dirty="0">
                <a:solidFill>
                  <a:schemeClr val="tx1"/>
                </a:solidFill>
                <a:effectLst/>
                <a:latin typeface="+mn-lt"/>
                <a:ea typeface="+mn-ea"/>
                <a:cs typeface="+mn-cs"/>
              </a:rPr>
              <a:t>companies are using self-care as a marketing ploy and making money off of it</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you can buy self-care nail decals and cute “self-care kits”</a:t>
            </a:r>
            <a:endParaRPr lang="en-US" sz="1400" b="0" i="0" u="none" strike="noStrike" kern="1200" dirty="0">
              <a:solidFill>
                <a:schemeClr val="tx1"/>
              </a:solidFill>
              <a:effectLst/>
              <a:latin typeface="+mn-lt"/>
              <a:ea typeface="+mn-ea"/>
              <a:cs typeface="+mn-cs"/>
            </a:endParaRPr>
          </a:p>
          <a:p>
            <a:pPr lvl="2" rtl="0" fontAlgn="base"/>
            <a:r>
              <a:rPr lang="en-US" sz="1200" b="0" i="0" u="none" strike="noStrike" kern="1200" dirty="0">
                <a:solidFill>
                  <a:schemeClr val="tx1"/>
                </a:solidFill>
                <a:effectLst/>
                <a:latin typeface="+mn-lt"/>
                <a:ea typeface="+mn-ea"/>
                <a:cs typeface="+mn-cs"/>
              </a:rPr>
              <a:t>a line of massage chairs has the tagline “the science of self-care”</a:t>
            </a:r>
            <a:endParaRPr lang="en-US" sz="14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3941423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such, ARC </a:t>
            </a:r>
            <a:r>
              <a:rPr lang="en-US" b="0" i="0" u="none" strike="noStrike" kern="1200" dirty="0">
                <a:effectLst/>
              </a:rPr>
              <a:t>is </a:t>
            </a:r>
            <a:r>
              <a:rPr lang="en-US" dirty="0"/>
              <a:t>only part of the equation</a:t>
            </a:r>
            <a:r>
              <a:rPr lang="en-US" b="0" i="0" u="none" strike="noStrike" kern="1200" dirty="0">
                <a:effectLst/>
              </a:rPr>
              <a:t>. It </a:t>
            </a:r>
            <a:r>
              <a:rPr lang="en-US" dirty="0"/>
              <a:t>is a universal approach to well-being for individuals, and must </a:t>
            </a:r>
            <a:r>
              <a:rPr lang="en-US" b="0" i="0" u="none" strike="noStrike" kern="1200" dirty="0">
                <a:effectLst/>
              </a:rPr>
              <a:t>be </a:t>
            </a:r>
            <a:r>
              <a:rPr lang="en-US" dirty="0"/>
              <a:t>part of a larger movement within an organization </a:t>
            </a:r>
            <a:r>
              <a:rPr lang="en-US" b="0" i="0" u="none" strike="noStrike" kern="1200" dirty="0">
                <a:effectLst/>
              </a:rPr>
              <a:t>to </a:t>
            </a:r>
            <a:r>
              <a:rPr lang="en-US" dirty="0"/>
              <a:t>change the culture and context. To </a:t>
            </a:r>
            <a:r>
              <a:rPr lang="en-US" b="0" i="0" u="none" strike="noStrike" kern="1200" dirty="0">
                <a:effectLst/>
              </a:rPr>
              <a:t>do </a:t>
            </a:r>
            <a:r>
              <a:rPr lang="en-US" dirty="0"/>
              <a:t>that, we must recognize </a:t>
            </a:r>
            <a:r>
              <a:rPr lang="en-US" b="0" i="0" u="none" strike="noStrike" kern="1200" dirty="0">
                <a:effectLst/>
              </a:rPr>
              <a:t>the context in which people </a:t>
            </a:r>
            <a:r>
              <a:rPr lang="en-US" dirty="0"/>
              <a:t>find themselves </a:t>
            </a:r>
            <a:r>
              <a:rPr lang="en-US" b="0" i="0" u="none" strike="noStrike" kern="1200" dirty="0">
                <a:effectLst/>
              </a:rPr>
              <a:t>in. </a:t>
            </a:r>
            <a:r>
              <a:rPr lang="en-US" dirty="0"/>
              <a:t>To put </a:t>
            </a:r>
            <a:r>
              <a:rPr lang="en-US" b="0" i="0" u="none" strike="noStrike" kern="1200" dirty="0">
                <a:effectLst/>
              </a:rPr>
              <a:t>it</a:t>
            </a:r>
            <a:r>
              <a:rPr lang="en-US" dirty="0"/>
              <a:t> simply</a:t>
            </a:r>
            <a:r>
              <a:rPr lang="en-US" b="0" i="0" u="none" strike="noStrike" kern="1200" dirty="0">
                <a:effectLst/>
              </a:rPr>
              <a:t>, </a:t>
            </a:r>
            <a:r>
              <a:rPr lang="en-US" dirty="0"/>
              <a:t>people cannot self-care </a:t>
            </a:r>
            <a:r>
              <a:rPr lang="en-US" b="0" i="0" u="none" strike="noStrike" kern="1200" dirty="0">
                <a:effectLst/>
              </a:rPr>
              <a:t>themselves</a:t>
            </a:r>
            <a:r>
              <a:rPr lang="en-US" dirty="0"/>
              <a:t> out </a:t>
            </a:r>
            <a:r>
              <a:rPr lang="en-US" b="0" i="0" u="none" strike="noStrike" kern="1200" dirty="0">
                <a:effectLst/>
              </a:rPr>
              <a:t>of </a:t>
            </a:r>
            <a:r>
              <a:rPr lang="en-US" dirty="0"/>
              <a:t>bad situations. ARC cannot change those contexts. No one person or action can. But ARC can be </a:t>
            </a:r>
            <a:r>
              <a:rPr lang="en-US" b="0" i="0" u="none" strike="noStrike" kern="1200" dirty="0">
                <a:effectLst/>
              </a:rPr>
              <a:t>a </a:t>
            </a:r>
            <a:r>
              <a:rPr lang="en-US" dirty="0"/>
              <a:t>springboard </a:t>
            </a:r>
            <a:r>
              <a:rPr lang="en-US" b="0" i="0" u="none" strike="noStrike" kern="1200" dirty="0">
                <a:effectLst/>
              </a:rPr>
              <a:t>for </a:t>
            </a:r>
            <a:r>
              <a:rPr lang="en-US" dirty="0"/>
              <a:t>personal </a:t>
            </a:r>
            <a:r>
              <a:rPr lang="en-US" i="0" u="none" strike="noStrike" kern="1200" dirty="0">
                <a:effectLst/>
              </a:rPr>
              <a:t>and </a:t>
            </a:r>
            <a:r>
              <a:rPr lang="en-US" dirty="0"/>
              <a:t>community well-being </a:t>
            </a:r>
            <a:r>
              <a:rPr lang="en-US" i="0" u="none" strike="noStrike" kern="1200" dirty="0">
                <a:effectLst/>
              </a:rPr>
              <a:t>that </a:t>
            </a:r>
            <a:r>
              <a:rPr lang="en-US" dirty="0"/>
              <a:t>enables for greater systems change. </a:t>
            </a:r>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2160842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universal program, ARC </a:t>
            </a:r>
            <a:r>
              <a:rPr lang="en-US" b="0" i="0" u="none" strike="noStrike" kern="1200" dirty="0">
                <a:effectLst/>
              </a:rPr>
              <a:t>defines wellness, or well-being, along multiple dimensions</a:t>
            </a:r>
            <a:r>
              <a:rPr lang="en-US" dirty="0"/>
              <a:t> with various processes that we can engage in to realize those dimensions</a:t>
            </a:r>
            <a:r>
              <a:rPr lang="en-US" b="0" i="0" u="none" strike="noStrike" kern="1200" dirty="0">
                <a:effectLst/>
              </a:rPr>
              <a:t>. </a:t>
            </a:r>
            <a:r>
              <a:rPr lang="en-US" dirty="0"/>
              <a:t>Well-being isn’t about just </a:t>
            </a:r>
            <a:r>
              <a:rPr lang="en-US" b="0" i="0" u="none" strike="noStrike" kern="1200" dirty="0">
                <a:effectLst/>
              </a:rPr>
              <a:t>feeling good and being stress free but instead </a:t>
            </a:r>
            <a:r>
              <a:rPr lang="en-US" dirty="0"/>
              <a:t>considers it a more wholistic concept with flexibility to emphasize </a:t>
            </a:r>
            <a:r>
              <a:rPr lang="en-US" b="0" i="0" u="none" strike="noStrike" kern="1200" dirty="0">
                <a:effectLst/>
              </a:rPr>
              <a:t>and </a:t>
            </a:r>
            <a:r>
              <a:rPr lang="en-US" dirty="0"/>
              <a:t>de-emphasize certain </a:t>
            </a:r>
            <a:r>
              <a:rPr lang="en-US" b="0" i="0" u="none" strike="noStrike" kern="1200" dirty="0">
                <a:effectLst/>
              </a:rPr>
              <a:t>dimensions. </a:t>
            </a:r>
            <a:r>
              <a:rPr lang="en-US" dirty="0"/>
              <a:t>In short, being well doesn’t require we </a:t>
            </a:r>
            <a:r>
              <a:rPr lang="en-US" b="0" i="0" u="none" strike="noStrike" kern="1200" dirty="0">
                <a:effectLst/>
              </a:rPr>
              <a:t>do it all</a:t>
            </a:r>
            <a:r>
              <a:rPr lang="en-US" dirty="0"/>
              <a:t> every day all day, but that we identify what dimensions </a:t>
            </a:r>
            <a:r>
              <a:rPr lang="en-US" b="0" i="0" u="none" strike="noStrike" kern="1200" dirty="0">
                <a:effectLst/>
              </a:rPr>
              <a:t>we </a:t>
            </a:r>
            <a:r>
              <a:rPr lang="en-US" dirty="0"/>
              <a:t>need </a:t>
            </a:r>
            <a:r>
              <a:rPr lang="en-US" b="0" i="0" u="none" strike="noStrike" kern="1200" dirty="0">
                <a:effectLst/>
              </a:rPr>
              <a:t>more of in the</a:t>
            </a:r>
            <a:r>
              <a:rPr lang="en-US" dirty="0"/>
              <a:t> current moment</a:t>
            </a:r>
            <a:r>
              <a:rPr lang="en-US" b="0" i="0" u="none" strike="noStrike" kern="1200" dirty="0">
                <a:effectLst/>
              </a:rPr>
              <a:t>, </a:t>
            </a:r>
            <a:r>
              <a:rPr lang="en-US" dirty="0"/>
              <a:t>have </a:t>
            </a:r>
            <a:r>
              <a:rPr lang="en-US" b="0" i="0" u="none" strike="noStrike" kern="1200" dirty="0">
                <a:effectLst/>
              </a:rPr>
              <a:t>the </a:t>
            </a:r>
            <a:r>
              <a:rPr lang="en-US" dirty="0"/>
              <a:t>knowledge </a:t>
            </a:r>
            <a:r>
              <a:rPr lang="en-US" b="0" i="0" u="none" strike="noStrike" kern="1200" dirty="0">
                <a:effectLst/>
              </a:rPr>
              <a:t>of </a:t>
            </a:r>
            <a:r>
              <a:rPr lang="en-US" dirty="0"/>
              <a:t>what well-being processes actualize those dimensions</a:t>
            </a:r>
            <a:r>
              <a:rPr lang="en-US" b="0" i="0" u="none" strike="noStrike" kern="1200" dirty="0">
                <a:effectLst/>
              </a:rPr>
              <a:t>, and </a:t>
            </a:r>
            <a:r>
              <a:rPr lang="en-US" dirty="0"/>
              <a:t>what practices within those processes help us </a:t>
            </a:r>
            <a:r>
              <a:rPr lang="en-US" i="0" u="none" strike="noStrike" kern="1200" dirty="0">
                <a:effectLst/>
              </a:rPr>
              <a:t>more.</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3858889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dirty="0"/>
              <a:t>The theoretical basis of ARC is an integration of multiple psychological theories </a:t>
            </a:r>
            <a:r>
              <a:rPr lang="en-US" b="0" dirty="0"/>
              <a:t>of </a:t>
            </a:r>
            <a:r>
              <a:rPr lang="en-US" dirty="0"/>
              <a:t>human behavior and flourishing</a:t>
            </a:r>
            <a:r>
              <a:rPr lang="en-US" b="0" dirty="0"/>
              <a:t>, and </a:t>
            </a:r>
            <a:r>
              <a:rPr lang="en-US" dirty="0"/>
              <a:t>their resulting therapeutic practices</a:t>
            </a:r>
            <a:r>
              <a:rPr lang="en-US" b="0" dirty="0"/>
              <a:t>. </a:t>
            </a:r>
            <a:r>
              <a:rPr lang="en-US" dirty="0"/>
              <a:t>Importantly</a:t>
            </a:r>
            <a:r>
              <a:rPr lang="en-US" b="0" dirty="0"/>
              <a:t>, the </a:t>
            </a:r>
            <a:r>
              <a:rPr lang="en-US" dirty="0"/>
              <a:t>therapy techniques included are </a:t>
            </a:r>
            <a:r>
              <a:rPr lang="en-US" b="0" dirty="0"/>
              <a:t>those that have </a:t>
            </a:r>
            <a:r>
              <a:rPr lang="en-US" dirty="0"/>
              <a:t>some of the most </a:t>
            </a:r>
            <a:r>
              <a:rPr lang="en-US" b="0" dirty="0"/>
              <a:t>research </a:t>
            </a:r>
            <a:r>
              <a:rPr lang="en-US" dirty="0"/>
              <a:t>supporting their efficacy for most people</a:t>
            </a:r>
            <a:r>
              <a:rPr lang="en-US" b="0" dirty="0"/>
              <a:t>, and </a:t>
            </a:r>
            <a:r>
              <a:rPr lang="en-US" dirty="0"/>
              <a:t>demonstrate adaptability to different cultural </a:t>
            </a:r>
            <a:r>
              <a:rPr lang="en-US" b="0" dirty="0"/>
              <a:t>and </a:t>
            </a:r>
            <a:r>
              <a:rPr lang="en-US" dirty="0"/>
              <a:t>social contexts</a:t>
            </a:r>
            <a:r>
              <a:rPr lang="en-US" b="0" dirty="0"/>
              <a:t>. </a:t>
            </a:r>
            <a:r>
              <a:rPr lang="en-US" dirty="0"/>
              <a:t>Since these practices are integrated, individuals using ARC can draw from a variety of process-focused practices that can benefit them. </a:t>
            </a: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7857291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ARC program is broken into 10 modules, preceded by this brief,</a:t>
            </a:r>
            <a:r>
              <a:rPr lang="en-US" baseline="0" dirty="0"/>
              <a:t> </a:t>
            </a:r>
            <a:r>
              <a:rPr lang="en-US" dirty="0"/>
              <a:t>introductory </a:t>
            </a:r>
            <a:r>
              <a:rPr lang="en-US" baseline="0" dirty="0"/>
              <a:t>module 0</a:t>
            </a:r>
            <a:r>
              <a:rPr lang="en-US" dirty="0"/>
              <a:t>. Modules 1 through 5 and module 10 make up the "core" modules. Modules 6 through 9 are supplementary and provide additional opportunities to learn and practice resiliency skills. Finally, the 10th module brings the curriculum together. It is required at the end, regardless of if you do any or all of the supplementary modules</a:t>
            </a:r>
            <a:r>
              <a:rPr lang="en-US" baseline="0" dirty="0"/>
              <a:t>.</a:t>
            </a:r>
            <a:endParaRPr lang="en-US" dirty="0"/>
          </a:p>
        </p:txBody>
      </p:sp>
      <p:sp>
        <p:nvSpPr>
          <p:cNvPr id="864" name="Google Shape;86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The ARC Core Skills are encompassed in modules 1 through 5. The core modules provide the foundational skills for enhancing well-being and the supplemental skills build off those. So although all modules are deemed important, the core modules are considered necessary to really engage well with the supplementary modules. At the same time, you may only need the core modules for your current goals. We still recommend all supplementary </a:t>
            </a: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1183693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ym typeface="Calibri"/>
              </a:rPr>
              <a:t>The ARC Wellness plan, or module </a:t>
            </a:r>
            <a:r>
              <a:rPr lang="en-US" b="0" i="0" u="none" strike="noStrike" cap="none" baseline="0" dirty="0">
                <a:effectLst/>
                <a:sym typeface="Calibri"/>
              </a:rPr>
              <a:t>10</a:t>
            </a:r>
            <a:r>
              <a:rPr lang="en-US" dirty="0">
                <a:sym typeface="Calibri"/>
              </a:rPr>
              <a:t>,</a:t>
            </a:r>
            <a:r>
              <a:rPr lang="en-US" b="0" i="0" u="none" strike="noStrike" cap="none" baseline="0" dirty="0">
                <a:effectLst/>
                <a:sym typeface="Calibri"/>
              </a:rPr>
              <a:t> </a:t>
            </a:r>
            <a:r>
              <a:rPr lang="en-US" b="0" i="0" u="none" strike="noStrike" cap="none" dirty="0">
                <a:effectLst/>
                <a:sym typeface="Calibri"/>
              </a:rPr>
              <a:t>is a brief module. There will be time to review each module and its recommended strategies, finding which one(s) you need most, and then create a wellness plan that will guide your immediate changes. We</a:t>
            </a:r>
            <a:r>
              <a:rPr lang="en-US" b="0" i="0" u="none" strike="noStrike" cap="none" baseline="0" dirty="0">
                <a:effectLst/>
                <a:sym typeface="Calibri"/>
              </a:rPr>
              <a:t> will review the skills within each module, engage in some reflection, rate them, and spend the majority of the time creating a plan for skills.</a:t>
            </a:r>
            <a:r>
              <a:rPr lang="en-US" dirty="0">
                <a:sym typeface="Calibri"/>
              </a:rPr>
              <a:t>  </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3437602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successful, let’s talk about how to use ARC including the general structure of the modules, tasks that need to be completed, and tips for delivery. As a reminder, ARC is a universal support program and is recommended to be implemented alongside other organizational supports and change efforts. However, ARC was designed to be effective independently, and can even be done entirely on your own. To do that, there are some key ingredients that are necessary for ARC to be successful.</a:t>
            </a: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3195743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major ingredient for success is to get a practice partner. If you are going through the modules on your own,</a:t>
            </a:r>
            <a:r>
              <a:rPr lang="en-US" baseline="0" dirty="0"/>
              <a:t> </a:t>
            </a:r>
            <a:r>
              <a:rPr lang="en-US" dirty="0"/>
              <a:t>this can be another colleague, a life partner, family member, friend. Someone whom you are willing to give permission to check in on you, encourage your efforts, and maybe even problem-solve when you hit barriers. </a:t>
            </a:r>
          </a:p>
          <a:p>
            <a:endParaRPr lang="en-US" dirty="0"/>
          </a:p>
          <a:p>
            <a:r>
              <a:rPr lang="en-US" dirty="0"/>
              <a:t>If using ARC in your organization or in a team, you can still have a dedicated practice partner. Or organize into teams where you all are each other support and accountability partner. It is critical that you feel safe in this team.</a:t>
            </a:r>
            <a:endParaRPr lang="en-US" dirty="0">
              <a:cs typeface="Calibri" panose="020F0502020204030204"/>
            </a:endParaRPr>
          </a:p>
          <a:p>
            <a:endParaRPr lang="en-US" dirty="0"/>
          </a:p>
          <a:p>
            <a:r>
              <a:rPr lang="en-US" dirty="0"/>
              <a:t>One participant in a trial of ARC found that keeping a journal for these meetings with their PP really helped. They could take notes during the module, jot down reflections during their practice, and then bring things up during the meeting. While this is not required but we encourage that </a:t>
            </a:r>
            <a:r>
              <a:rPr lang="en-US" baseline="0" dirty="0"/>
              <a:t>you </a:t>
            </a:r>
            <a:r>
              <a:rPr lang="en-US" dirty="0"/>
              <a:t>give it a try.</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2119598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you can see the flow of each module. Before each module, you will have some materials to gather, such as those needed for various activities. These are hosted on the website, and each module comes with a guide so you know what to download. </a:t>
            </a:r>
          </a:p>
          <a:p>
            <a:endParaRPr lang="en-US" dirty="0"/>
          </a:p>
          <a:p>
            <a:r>
              <a:rPr lang="en-US" dirty="0"/>
              <a:t>Then there is the didactic portion which can be delivered with a live facilitator or over video. This portion of each module is to make sure that you have the understanding of why certain concepts, skills, and practices are being discussed. Even if you are already familiar with the ideas of the module, you may learn about them with a different perspective or insight, or the didactic portion serves as a useful reminder and “booster”. It is important that you complete these with minimal distractions. After the didactic portion there will be a collection of activities for you to select from that address some component of the module. Some of these activities are a one-time reflection-type practice, some are a little more involved at the time, and others challenge you to do things until your next meeting. Sometimes these activities are completed in session if there is live facilitation and time. </a:t>
            </a:r>
            <a:endParaRPr lang="en-US" dirty="0">
              <a:cs typeface="Calibri"/>
            </a:endParaRPr>
          </a:p>
          <a:p>
            <a:endParaRPr lang="en-US" dirty="0"/>
          </a:p>
          <a:p>
            <a:r>
              <a:rPr lang="en-US" dirty="0"/>
              <a:t>There are also knowledge check questions. Complete these on your own or with your practice partner or team right after the didactic portion. Sometimes these are completed in session if you are completing them as a team and have time.</a:t>
            </a:r>
            <a:endParaRPr lang="en-US" dirty="0">
              <a:cs typeface="Calibri"/>
            </a:endParaRPr>
          </a:p>
          <a:p>
            <a:endParaRPr lang="en-US" dirty="0">
              <a:cs typeface="Calibri"/>
            </a:endParaRPr>
          </a:p>
          <a:p>
            <a:r>
              <a:rPr lang="en-US" dirty="0"/>
              <a:t>Following the knowledge check questions is the action plan, which is one of the most important parts so we will actually zoom in on that in a moment. </a:t>
            </a:r>
            <a:endParaRPr lang="en-US" dirty="0">
              <a:cs typeface="Calibri"/>
            </a:endParaRPr>
          </a:p>
          <a:p>
            <a:endParaRPr lang="en-US" dirty="0"/>
          </a:p>
          <a:p>
            <a:r>
              <a:rPr lang="en-US" dirty="0"/>
              <a:t>With the action plan in place, the next challenge is to follow through with it. If you wrote in to try some of the skills or practices in the module, or find some way to apply a concept in a way that fits into your life, this is the time to do so. Most of the work of ARC is done in the time not in the module. During this time, you can also return to some of the other activities with the module and complete them if they can help you. </a:t>
            </a:r>
            <a:endParaRPr lang="en-US" dirty="0">
              <a:cs typeface="Calibri"/>
            </a:endParaRPr>
          </a:p>
          <a:p>
            <a:endParaRPr lang="en-US" dirty="0">
              <a:cs typeface="Calibri"/>
            </a:endParaRPr>
          </a:p>
          <a:p>
            <a:r>
              <a:rPr lang="en-US" dirty="0"/>
              <a:t>Finally, at least 1 week after the main part of the module is complete and you are a week into your action plan, meet with your practice partner or team to review your progress, answer discussion questions that come with each module, and use that time to problem-solve any issues you have with that module’s content.</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1663789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be honest. If we do not have the time dedicated to ARC, we are likely to be distracted. Here are the rough time commitments. A majority of the content is delivered the same day. How long it takes depends on your set up but on average it will take 60 minutes. </a:t>
            </a:r>
          </a:p>
          <a:p>
            <a:endParaRPr lang="en-US" dirty="0"/>
          </a:p>
          <a:p>
            <a:r>
              <a:rPr lang="en-US" dirty="0"/>
              <a:t>We encourage you to dedicate at least 1 week to the module’s content. Allow yourself</a:t>
            </a:r>
            <a:r>
              <a:rPr lang="en-US" baseline="0" dirty="0"/>
              <a:t> to </a:t>
            </a:r>
            <a:r>
              <a:rPr lang="en-US" dirty="0"/>
              <a:t>focus on that for at least 1 week and see how it felt. If you liked the </a:t>
            </a:r>
            <a:r>
              <a:rPr lang="en-US" baseline="0" dirty="0"/>
              <a:t>content</a:t>
            </a:r>
            <a:r>
              <a:rPr lang="en-US" dirty="0"/>
              <a:t> and noticed an improvement, even slightly</a:t>
            </a:r>
            <a:r>
              <a:rPr lang="en-US" baseline="0" dirty="0"/>
              <a:t>, </a:t>
            </a:r>
            <a:r>
              <a:rPr lang="en-US" dirty="0"/>
              <a:t>note that in the </a:t>
            </a:r>
            <a:r>
              <a:rPr lang="en-US" baseline="0" dirty="0"/>
              <a:t>discussion</a:t>
            </a:r>
            <a:r>
              <a:rPr lang="en-US" dirty="0"/>
              <a:t>. As we said</a:t>
            </a:r>
            <a:r>
              <a:rPr lang="en-US" baseline="0" dirty="0"/>
              <a:t>, </a:t>
            </a:r>
            <a:r>
              <a:rPr lang="en-US" dirty="0"/>
              <a:t>there is no expectation that our well-being process have every </a:t>
            </a:r>
            <a:r>
              <a:rPr lang="en-US" baseline="0" dirty="0"/>
              <a:t>practice</a:t>
            </a:r>
            <a:r>
              <a:rPr lang="en-US" dirty="0"/>
              <a:t> all the time. But by focusing intensely on one module and its related practices for at least a week, you can determine how useful it is for you right now.  </a:t>
            </a:r>
            <a:endParaRPr lang="en-US" dirty="0">
              <a:cs typeface="Calibri"/>
            </a:endParaRPr>
          </a:p>
          <a:p>
            <a:endParaRPr lang="en-US" dirty="0"/>
          </a:p>
          <a:p>
            <a:r>
              <a:rPr lang="en-US" dirty="0"/>
              <a:t>After that minimum 1-week period</a:t>
            </a:r>
            <a:r>
              <a:rPr lang="en-US" baseline="0" dirty="0"/>
              <a:t>, </a:t>
            </a:r>
            <a:r>
              <a:rPr lang="en-US" dirty="0"/>
              <a:t>you’ll meet </a:t>
            </a:r>
            <a:r>
              <a:rPr lang="en-US" baseline="0" dirty="0"/>
              <a:t>and </a:t>
            </a:r>
            <a:r>
              <a:rPr lang="en-US" dirty="0"/>
              <a:t>discuss, which takes a variable amount of time. </a:t>
            </a:r>
            <a:endParaRPr lang="en-US" dirty="0">
              <a:cs typeface="Calibri"/>
            </a:endParaRPr>
          </a:p>
          <a:p>
            <a:endParaRPr lang="en-US" dirty="0"/>
          </a:p>
          <a:p>
            <a:r>
              <a:rPr lang="en-US" dirty="0"/>
              <a:t>This whole process repeats generally every 2-4 weeks</a:t>
            </a:r>
            <a:r>
              <a:rPr lang="en-US" baseline="0" dirty="0"/>
              <a:t>. </a:t>
            </a:r>
            <a:r>
              <a:rPr lang="en-US" dirty="0"/>
              <a:t>After </a:t>
            </a:r>
            <a:r>
              <a:rPr lang="en-US" baseline="0" dirty="0"/>
              <a:t>the discussion</a:t>
            </a:r>
            <a:r>
              <a:rPr lang="en-US" dirty="0"/>
              <a:t>, if there is time before</a:t>
            </a:r>
            <a:r>
              <a:rPr lang="en-US" baseline="0" dirty="0"/>
              <a:t> the </a:t>
            </a:r>
            <a:r>
              <a:rPr lang="en-US" dirty="0"/>
              <a:t>next </a:t>
            </a:r>
            <a:r>
              <a:rPr lang="en-US" baseline="0" dirty="0"/>
              <a:t>module</a:t>
            </a:r>
            <a:r>
              <a:rPr lang="en-US" dirty="0"/>
              <a:t>, incorporate any changes from the discussion time into your practice</a:t>
            </a:r>
            <a:r>
              <a:rPr lang="en-US" baseline="0" dirty="0"/>
              <a:t>. </a:t>
            </a:r>
            <a:r>
              <a:rPr lang="en-US" dirty="0"/>
              <a:t>If you are going through ARC on your own, we </a:t>
            </a:r>
            <a:r>
              <a:rPr lang="en-US" baseline="0" dirty="0"/>
              <a:t>recommend at least </a:t>
            </a:r>
            <a:r>
              <a:rPr lang="en-US" dirty="0"/>
              <a:t>a 2-week space </a:t>
            </a:r>
            <a:r>
              <a:rPr lang="en-US" baseline="0" dirty="0"/>
              <a:t>between </a:t>
            </a:r>
            <a:r>
              <a:rPr lang="en-US" dirty="0"/>
              <a:t>sessions</a:t>
            </a:r>
            <a:r>
              <a:rPr lang="en-US" baseline="0" dirty="0"/>
              <a:t>.</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251858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 last and one of the most critical components of ARC: the action plan. To be clear, having a practice partner or team, completing all the experiential steps of the modules, and keeping a structured time are all important. This component is the one that often gets pushed aside, though, so we want to emphasize it. </a:t>
            </a:r>
          </a:p>
          <a:p>
            <a:endParaRPr lang="en-US" dirty="0"/>
          </a:p>
          <a:p>
            <a:r>
              <a:rPr lang="en-US" dirty="0"/>
              <a:t>We all begin efforts to improve ourselves with the best of intentions. If only that were enough. What often gets in the way of our best intentions are barriers and how we view struggles and even failures. </a:t>
            </a:r>
            <a:endParaRPr lang="en-US" dirty="0">
              <a:cs typeface="Calibri"/>
            </a:endParaRPr>
          </a:p>
          <a:p>
            <a:endParaRPr lang="en-US" dirty="0"/>
          </a:p>
          <a:p>
            <a:r>
              <a:rPr lang="en-US" dirty="0"/>
              <a:t>In ARC, we use an action planning strategy after each module that is grounded in research on how to help support people’s health actions. It has a very specific structure and is meant to target the very things that hold us up. You will learn about the structure in Module 1. And it is important that this action plan be completed as it will guide your intentions for the rest of the module.</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3624769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introduction to the progress through ARC. You are welcome to start the modules as soon as you or your team, or your organization, is ready to go. </a:t>
            </a:r>
          </a:p>
          <a:p>
            <a:endParaRPr lang="en-US" dirty="0"/>
          </a:p>
          <a:p>
            <a:r>
              <a:rPr lang="en-US" dirty="0"/>
              <a:t>Take care,</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3118814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4</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5</a:t>
            </a:fld>
            <a:endParaRPr lang="en-US"/>
          </a:p>
        </p:txBody>
      </p:sp>
    </p:spTree>
    <p:extLst>
      <p:ext uri="{BB962C8B-B14F-4D97-AF65-F5344CB8AC3E}">
        <p14:creationId xmlns:p14="http://schemas.microsoft.com/office/powerpoint/2010/main" val="9590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Whenever you get on a plane, flight teams are required to provide flight safety instructions. These instructions have largely remained the same with only slight adjustments over the last several decades. You’re told how to put on your seat belt, how the walkway lights up in an emergency, where the exists are. Critically, the flight attendants—whether live or over video—demonstrate how to properly locate and fasten your oxygen mask in an emergency. And what do they always say after this demonstration? Make sure to put on your own mask before assisting others.</a:t>
            </a:r>
          </a:p>
        </p:txBody>
      </p:sp>
      <p:sp>
        <p:nvSpPr>
          <p:cNvPr id="399" name="Google Shape;39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Thinking of those oxygen masks, if we look to education, how do we provide the best support and care to our students?</a:t>
            </a:r>
          </a:p>
        </p:txBody>
      </p:sp>
      <p:sp>
        <p:nvSpPr>
          <p:cNvPr id="411" name="Google Shape;411;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…by supporting the adults—the educators—who work with them. If you will allow me to divert a little from the metaphor airplane metaphor, educators are not so much the passengers on an airplane that need their own oxygen mask but instead the flight attendants. When experiencing turbulence on a plane, they are the ones whom we reference to figure out how in the world we should react. When they remain calm, follow safety steps, and work together, the passengers can be secure in their own safety.</a:t>
            </a:r>
          </a:p>
        </p:txBody>
      </p:sp>
      <p:sp>
        <p:nvSpPr>
          <p:cNvPr id="418" name="Google Shape;4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a:r>
              <a:rPr lang="en-US" dirty="0"/>
              <a:t>That is what the ARC is about. It is a transtheoretical, comprehensive yet flexible curriculum designed to promote well-being (and thereby enhance people’s capacity for resilience). </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ARC was originally developed in 2013 by Dr. Clayton Cook and Dr. Gail Joseph for pre-service and in-service teachers. In this space, the goal was to build upon the strengths of existing programs, while trying to make it more accessible and feasible for real-world professionals. It has since expanded beyond teachers because the principles, supports, and concepts are universal. It is not meant to replace mental health services or support for professionals but is meant to provide a foundation for people. </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11854939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pic>
        <p:nvPicPr>
          <p:cNvPr id="8" name="Picture 7"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spTree>
    <p:extLst>
      <p:ext uri="{BB962C8B-B14F-4D97-AF65-F5344CB8AC3E}">
        <p14:creationId xmlns:p14="http://schemas.microsoft.com/office/powerpoint/2010/main" val="785603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pic>
        <p:nvPicPr>
          <p:cNvPr id="10" name="Picture 9">
            <a:extLst>
              <a:ext uri="{FF2B5EF4-FFF2-40B4-BE49-F238E27FC236}">
                <a16:creationId xmlns:a16="http://schemas.microsoft.com/office/drawing/2014/main" id="{620A600F-A026-4DFF-9B77-5B5F6D5AD0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73069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dirty="0"/>
              <a:t>Presentation Title Goes Here</a:t>
            </a:r>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dirty="0"/>
              <a:t>Speaker A, PhD</a:t>
            </a:r>
          </a:p>
          <a:p>
            <a:pPr>
              <a:lnSpc>
                <a:spcPct val="100000"/>
              </a:lnSpc>
            </a:pPr>
            <a:r>
              <a:rPr lang="en-US" sz="2800" dirty="0"/>
              <a:t>Speaker B, LMHP</a:t>
            </a:r>
          </a:p>
          <a:p>
            <a:pPr>
              <a:lnSpc>
                <a:spcPct val="100000"/>
              </a:lnSpc>
            </a:pPr>
            <a:r>
              <a:rPr lang="en-US" sz="2800" dirty="0"/>
              <a:t>Speaker C, PhD</a:t>
            </a:r>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userDrawn="1"/>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2348451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pic>
        <p:nvPicPr>
          <p:cNvPr id="8" name="Picture 7">
            <a:extLst>
              <a:ext uri="{FF2B5EF4-FFF2-40B4-BE49-F238E27FC236}">
                <a16:creationId xmlns:a16="http://schemas.microsoft.com/office/drawing/2014/main" id="{6A6935C8-5814-4A7A-AC93-9B616D9F30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56572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
        <p:nvSpPr>
          <p:cNvPr id="6" name="Rectangle 5">
            <a:extLst>
              <a:ext uri="{FF2B5EF4-FFF2-40B4-BE49-F238E27FC236}">
                <a16:creationId xmlns:a16="http://schemas.microsoft.com/office/drawing/2014/main" id="{3085615E-8B54-4E9B-9C43-786A0EEE8672}"/>
              </a:ext>
            </a:extLst>
          </p:cNvPr>
          <p:cNvSpPr/>
          <p:nvPr userDrawn="1"/>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pic>
        <p:nvPicPr>
          <p:cNvPr id="7" name="Picture 6">
            <a:extLst>
              <a:ext uri="{FF2B5EF4-FFF2-40B4-BE49-F238E27FC236}">
                <a16:creationId xmlns:a16="http://schemas.microsoft.com/office/drawing/2014/main" id="{B76656D0-DF22-455F-B032-8E4D4896DD6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2551263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7F208D31-BFC2-4E66-BA6C-E5B7A9D4E26C}" type="slidenum">
              <a:rPr lang="en-US" smtClean="0"/>
              <a:t>‹#›</a:t>
            </a:fld>
            <a:endParaRPr lang="en-US"/>
          </a:p>
        </p:txBody>
      </p:sp>
    </p:spTree>
    <p:extLst>
      <p:ext uri="{BB962C8B-B14F-4D97-AF65-F5344CB8AC3E}">
        <p14:creationId xmlns:p14="http://schemas.microsoft.com/office/powerpoint/2010/main" val="1303566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pic>
        <p:nvPicPr>
          <p:cNvPr id="10" name="Picture 9">
            <a:extLst>
              <a:ext uri="{FF2B5EF4-FFF2-40B4-BE49-F238E27FC236}">
                <a16:creationId xmlns:a16="http://schemas.microsoft.com/office/drawing/2014/main" id="{53893291-31A8-45C5-A65E-74CCA92B9C9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092069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pic>
        <p:nvPicPr>
          <p:cNvPr id="12" name="Picture 11">
            <a:extLst>
              <a:ext uri="{FF2B5EF4-FFF2-40B4-BE49-F238E27FC236}">
                <a16:creationId xmlns:a16="http://schemas.microsoft.com/office/drawing/2014/main" id="{0CC63E4A-2516-4B56-A8CE-027017FE32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091862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pic>
        <p:nvPicPr>
          <p:cNvPr id="8" name="Picture 7">
            <a:extLst>
              <a:ext uri="{FF2B5EF4-FFF2-40B4-BE49-F238E27FC236}">
                <a16:creationId xmlns:a16="http://schemas.microsoft.com/office/drawing/2014/main" id="{BB6A5D6D-B053-42B9-B137-527ACF9B2D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712775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pic>
        <p:nvPicPr>
          <p:cNvPr id="7" name="Picture 6">
            <a:extLst>
              <a:ext uri="{FF2B5EF4-FFF2-40B4-BE49-F238E27FC236}">
                <a16:creationId xmlns:a16="http://schemas.microsoft.com/office/drawing/2014/main" id="{BBFA29DF-7F8A-4844-90E3-FA7AAED0B6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8910371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836F0352-C69F-4F4E-BE9A-DF3A60602282}" type="datetimeFigureOut">
              <a:rPr lang="en-US" smtClean="0"/>
              <a:t>4/18/2022</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7F208D31-BFC2-4E66-BA6C-E5B7A9D4E26C}"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pic>
        <p:nvPicPr>
          <p:cNvPr id="10" name="Picture 9">
            <a:extLst>
              <a:ext uri="{FF2B5EF4-FFF2-40B4-BE49-F238E27FC236}">
                <a16:creationId xmlns:a16="http://schemas.microsoft.com/office/drawing/2014/main" id="{9D83CD9B-C35A-47FC-AB8F-FA688E9ABE6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077430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6F0352-C69F-4F4E-BE9A-DF3A60602282}" type="datetimeFigureOut">
              <a:rPr lang="en-US" smtClean="0"/>
              <a:t>4/18/2022</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08D31-BFC2-4E66-BA6C-E5B7A9D4E26C}" type="slidenum">
              <a:rPr lang="en-US" smtClean="0"/>
              <a:t>‹#›</a:t>
            </a:fld>
            <a:endParaRPr lang="en-US"/>
          </a:p>
        </p:txBody>
      </p:sp>
    </p:spTree>
    <p:extLst>
      <p:ext uri="{BB962C8B-B14F-4D97-AF65-F5344CB8AC3E}">
        <p14:creationId xmlns:p14="http://schemas.microsoft.com/office/powerpoint/2010/main" val="392288392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jpeg"/><Relationship Id="rId7"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customXml" Target="../ink/ink1.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hyperlink" Target="http://www.youtube.com/watch?v=YKS1MoDSe70"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2.jpg"/><Relationship Id="rId7" Type="http://schemas.openxmlformats.org/officeDocument/2006/relationships/diagramQuickStyle" Target="../diagrams/quickStyle2.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hyperlink" Target="https://pixabay.com/en/graph-success-cooperation-together-1019845/" TargetMode="External"/><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8.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23.jpeg"/><Relationship Id="rId7" Type="http://schemas.openxmlformats.org/officeDocument/2006/relationships/diagramColors" Target="../diagrams/colors5.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ad through a field&#10;&#10;Description automatically generated with low confidence">
            <a:extLst>
              <a:ext uri="{FF2B5EF4-FFF2-40B4-BE49-F238E27FC236}">
                <a16:creationId xmlns:a16="http://schemas.microsoft.com/office/drawing/2014/main" id="{5088E39B-51F2-408B-8039-19988E32DB9B}"/>
              </a:ext>
            </a:extLst>
          </p:cNvPr>
          <p:cNvPicPr>
            <a:picLocks noChangeAspect="1"/>
          </p:cNvPicPr>
          <p:nvPr/>
        </p:nvPicPr>
        <p:blipFill rotWithShape="1">
          <a:blip r:embed="rId2">
            <a:extLst>
              <a:ext uri="{28A0092B-C50C-407E-A947-70E740481C1C}">
                <a14:useLocalDpi xmlns:a14="http://schemas.microsoft.com/office/drawing/2010/main" val="0"/>
              </a:ext>
            </a:extLst>
          </a:blip>
          <a:srcRect l="7634" t="5536" r="7432" b="-5709"/>
          <a:stretch/>
        </p:blipFill>
        <p:spPr>
          <a:xfrm>
            <a:off x="-1" y="10"/>
            <a:ext cx="12199971" cy="4208722"/>
          </a:xfrm>
          <a:prstGeom prst="rect">
            <a:avLst/>
          </a:prstGeom>
        </p:spPr>
      </p:pic>
      <p:sp>
        <p:nvSpPr>
          <p:cNvPr id="2" name="Title 1"/>
          <p:cNvSpPr>
            <a:spLocks noGrp="1"/>
          </p:cNvSpPr>
          <p:nvPr>
            <p:ph type="ctrTitle"/>
          </p:nvPr>
        </p:nvSpPr>
        <p:spPr>
          <a:xfrm>
            <a:off x="1017671" y="4210513"/>
            <a:ext cx="10157927" cy="1345261"/>
          </a:xfrm>
        </p:spPr>
        <p:txBody>
          <a:bodyPr vert="horz" lIns="91440" tIns="45720" rIns="91440" bIns="45720" rtlCol="0" anchor="t">
            <a:noAutofit/>
          </a:bodyPr>
          <a:lstStyle/>
          <a:p>
            <a:r>
              <a:rPr lang="en-US" sz="4200" b="1">
                <a:solidFill>
                  <a:srgbClr val="CC4927"/>
                </a:solidFill>
                <a:latin typeface="Arial"/>
                <a:cs typeface="Arial"/>
              </a:rPr>
              <a:t>Adult Resilience Curriculum (ARC)</a:t>
            </a:r>
            <a:endParaRPr lang="en-US" sz="4200">
              <a:solidFill>
                <a:srgbClr val="CC4927"/>
              </a:solidFill>
              <a:latin typeface="Arial"/>
              <a:cs typeface="Arial"/>
            </a:endParaRPr>
          </a:p>
        </p:txBody>
      </p:sp>
      <p:sp>
        <p:nvSpPr>
          <p:cNvPr id="3" name="Subtitle 2"/>
          <p:cNvSpPr>
            <a:spLocks noGrp="1"/>
          </p:cNvSpPr>
          <p:nvPr>
            <p:ph type="subTitle" idx="1"/>
          </p:nvPr>
        </p:nvSpPr>
        <p:spPr>
          <a:xfrm>
            <a:off x="1524000" y="4300201"/>
            <a:ext cx="9144000" cy="1655762"/>
          </a:xfrm>
        </p:spPr>
        <p:txBody>
          <a:bodyPr vert="horz" lIns="91440" tIns="45720" rIns="91440" bIns="45720" rtlCol="0" anchor="b">
            <a:noAutofit/>
          </a:bodyPr>
          <a:lstStyle/>
          <a:p>
            <a:r>
              <a:rPr lang="en-US" sz="3200" dirty="0">
                <a:solidFill>
                  <a:srgbClr val="6A4A62"/>
                </a:solidFill>
                <a:latin typeface="Arial"/>
                <a:cs typeface="Arial"/>
              </a:rPr>
              <a:t>Introduction</a:t>
            </a:r>
          </a:p>
          <a:p>
            <a:endParaRPr lang="en-US" sz="3200" dirty="0">
              <a:solidFill>
                <a:srgbClr val="6A4A62"/>
              </a:solidFill>
              <a:cs typeface="Arial"/>
            </a:endParaRPr>
          </a:p>
        </p:txBody>
      </p:sp>
    </p:spTree>
    <p:extLst>
      <p:ext uri="{BB962C8B-B14F-4D97-AF65-F5344CB8AC3E}">
        <p14:creationId xmlns:p14="http://schemas.microsoft.com/office/powerpoint/2010/main" val="4038143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1AA9C3-130C-D64F-BF5F-E871752A92D7}"/>
              </a:ext>
            </a:extLst>
          </p:cNvPr>
          <p:cNvSpPr/>
          <p:nvPr/>
        </p:nvSpPr>
        <p:spPr>
          <a:xfrm>
            <a:off x="0" y="0"/>
            <a:ext cx="2394857" cy="68580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7A05F6-C115-4F9D-904B-14339A3A5148}"/>
              </a:ext>
            </a:extLst>
          </p:cNvPr>
          <p:cNvSpPr>
            <a:spLocks noGrp="1"/>
          </p:cNvSpPr>
          <p:nvPr>
            <p:ph type="title"/>
          </p:nvPr>
        </p:nvSpPr>
        <p:spPr>
          <a:xfrm>
            <a:off x="6549474" y="397782"/>
            <a:ext cx="5199073" cy="1315537"/>
          </a:xfrm>
        </p:spPr>
        <p:txBody>
          <a:bodyPr/>
          <a:lstStyle/>
          <a:p>
            <a:pPr algn="ctr"/>
            <a:r>
              <a:rPr lang="en-US" dirty="0">
                <a:latin typeface="Arial"/>
                <a:cs typeface="Calibri"/>
              </a:rPr>
              <a:t>Acknowledgements</a:t>
            </a:r>
          </a:p>
        </p:txBody>
      </p:sp>
      <p:sp>
        <p:nvSpPr>
          <p:cNvPr id="3" name="Content Placeholder 2">
            <a:extLst>
              <a:ext uri="{FF2B5EF4-FFF2-40B4-BE49-F238E27FC236}">
                <a16:creationId xmlns:a16="http://schemas.microsoft.com/office/drawing/2014/main" id="{BE022BA8-AA79-4CCD-BB0B-98FE0C2AD1C7}"/>
              </a:ext>
            </a:extLst>
          </p:cNvPr>
          <p:cNvSpPr>
            <a:spLocks noGrp="1"/>
          </p:cNvSpPr>
          <p:nvPr>
            <p:ph idx="1"/>
          </p:nvPr>
        </p:nvSpPr>
        <p:spPr>
          <a:xfrm>
            <a:off x="6545751" y="1825625"/>
            <a:ext cx="5206521" cy="3628118"/>
          </a:xfrm>
        </p:spPr>
        <p:txBody>
          <a:bodyPr vert="horz" lIns="91440" tIns="45720" rIns="91440" bIns="45720" rtlCol="0" anchor="t">
            <a:normAutofit fontScale="92500" lnSpcReduction="10000"/>
          </a:bodyPr>
          <a:lstStyle/>
          <a:p>
            <a:pPr marL="0" indent="0" algn="ctr">
              <a:buNone/>
            </a:pPr>
            <a:r>
              <a:rPr lang="en-US" sz="2400" dirty="0">
                <a:latin typeface="Arial"/>
                <a:cs typeface="Calibri"/>
              </a:rPr>
              <a:t>This framework and its supporting research is the result of ongoing collaboration between the University of Washington, University of Minnesota, and community partnerships. The following individuals are co-developers of the ARC:</a:t>
            </a:r>
          </a:p>
          <a:p>
            <a:pPr marL="0" indent="0" algn="ctr">
              <a:buNone/>
            </a:pPr>
            <a:endParaRPr lang="en-US" sz="2400" dirty="0">
              <a:latin typeface="Arial"/>
            </a:endParaRPr>
          </a:p>
          <a:p>
            <a:pPr marL="0" indent="0" algn="ctr">
              <a:spcBef>
                <a:spcPts val="0"/>
              </a:spcBef>
              <a:buNone/>
            </a:pPr>
            <a:r>
              <a:rPr lang="en-US" sz="2400">
                <a:latin typeface="Arial"/>
                <a:ea typeface="Calibri"/>
                <a:cs typeface="Calibri"/>
                <a:sym typeface="Calibri"/>
              </a:rPr>
              <a:t>Clayton Cook, PhD</a:t>
            </a:r>
            <a:endParaRPr lang="en-US" sz="2400">
              <a:latin typeface="Arial"/>
              <a:ea typeface="Calibri"/>
              <a:cs typeface="Calibri"/>
            </a:endParaRPr>
          </a:p>
          <a:p>
            <a:pPr marL="0" lvl="0" indent="0" algn="ctr">
              <a:spcBef>
                <a:spcPts val="0"/>
              </a:spcBef>
              <a:buNone/>
            </a:pPr>
            <a:r>
              <a:rPr lang="en-US" sz="2400">
                <a:latin typeface="Arial"/>
                <a:ea typeface="Calibri"/>
                <a:cs typeface="Calibri"/>
                <a:sym typeface="Calibri"/>
              </a:rPr>
              <a:t>Gail Joseph, PhD</a:t>
            </a:r>
            <a:endParaRPr lang="en-US" sz="2400" dirty="0">
              <a:latin typeface="Arial"/>
              <a:ea typeface="Calibri"/>
              <a:cs typeface="Calibri"/>
            </a:endParaRPr>
          </a:p>
          <a:p>
            <a:pPr marL="0" lvl="0" indent="0" algn="ctr">
              <a:spcBef>
                <a:spcPts val="0"/>
              </a:spcBef>
              <a:buNone/>
            </a:pPr>
            <a:r>
              <a:rPr lang="en-US" sz="2400" dirty="0">
                <a:latin typeface="Arial"/>
                <a:cs typeface="Calibri"/>
              </a:rPr>
              <a:t>Aria Fiat, PhD</a:t>
            </a:r>
          </a:p>
          <a:p>
            <a:pPr marL="0" lvl="0" indent="0" algn="ctr">
              <a:spcBef>
                <a:spcPts val="0"/>
              </a:spcBef>
              <a:buNone/>
            </a:pPr>
            <a:r>
              <a:rPr lang="en-US" sz="2400">
                <a:latin typeface="Arial"/>
                <a:cs typeface="Calibri"/>
              </a:rPr>
              <a:t>Andrew Thayer, PhD</a:t>
            </a:r>
          </a:p>
        </p:txBody>
      </p:sp>
      <p:pic>
        <p:nvPicPr>
          <p:cNvPr id="5" name="Picture 4">
            <a:extLst>
              <a:ext uri="{FF2B5EF4-FFF2-40B4-BE49-F238E27FC236}">
                <a16:creationId xmlns:a16="http://schemas.microsoft.com/office/drawing/2014/main" id="{C0816A30-A79B-FD4D-AB35-4BEF1D5FB61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229658" y="0"/>
            <a:ext cx="3828242" cy="6858000"/>
          </a:xfrm>
          <a:prstGeom prst="rect">
            <a:avLst/>
          </a:prstGeom>
        </p:spPr>
      </p:pic>
      <p:sp>
        <p:nvSpPr>
          <p:cNvPr id="7" name="Triangle 6">
            <a:extLst>
              <a:ext uri="{FF2B5EF4-FFF2-40B4-BE49-F238E27FC236}">
                <a16:creationId xmlns:a16="http://schemas.microsoft.com/office/drawing/2014/main" id="{0E38C6F7-3F33-6E4F-B2B3-BB50922F2440}"/>
              </a:ext>
            </a:extLst>
          </p:cNvPr>
          <p:cNvSpPr/>
          <p:nvPr/>
        </p:nvSpPr>
        <p:spPr>
          <a:xfrm rot="10800000">
            <a:off x="8660019"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620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3CE87-13EC-45A2-B7D3-A61AB2423B4B}"/>
              </a:ext>
            </a:extLst>
          </p:cNvPr>
          <p:cNvSpPr>
            <a:spLocks noGrp="1"/>
          </p:cNvSpPr>
          <p:nvPr>
            <p:ph type="title"/>
          </p:nvPr>
        </p:nvSpPr>
        <p:spPr>
          <a:xfrm>
            <a:off x="4008373" y="171019"/>
            <a:ext cx="4089946" cy="1325563"/>
          </a:xfrm>
        </p:spPr>
        <p:txBody>
          <a:bodyPr/>
          <a:lstStyle/>
          <a:p>
            <a:r>
              <a:rPr lang="en-US">
                <a:latin typeface="Arial"/>
                <a:cs typeface="Arial"/>
              </a:rPr>
              <a:t>WHO WE ARE</a:t>
            </a:r>
          </a:p>
        </p:txBody>
      </p:sp>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square">
            <a:spAutoFit/>
          </a:bodyPr>
          <a:lstStyle/>
          <a:p>
            <a:r>
              <a:rPr lang="en-US">
                <a:latin typeface="Arial"/>
                <a:cs typeface="Arial"/>
              </a:rPr>
              <a:t> </a:t>
            </a:r>
          </a:p>
        </p:txBody>
      </p:sp>
      <p:sp>
        <p:nvSpPr>
          <p:cNvPr id="10" name="Rectangle 9">
            <a:extLst>
              <a:ext uri="{FF2B5EF4-FFF2-40B4-BE49-F238E27FC236}">
                <a16:creationId xmlns:a16="http://schemas.microsoft.com/office/drawing/2014/main" id="{38FA71CA-D4D4-E94D-B952-F095E7AC0171}"/>
              </a:ext>
            </a:extLst>
          </p:cNvPr>
          <p:cNvSpPr/>
          <p:nvPr/>
        </p:nvSpPr>
        <p:spPr>
          <a:xfrm>
            <a:off x="744915" y="1493095"/>
            <a:ext cx="5264960" cy="4426183"/>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59544" y="0"/>
            <a:ext cx="982332"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3" name="Rectangle 12">
            <a:extLst>
              <a:ext uri="{FF2B5EF4-FFF2-40B4-BE49-F238E27FC236}">
                <a16:creationId xmlns:a16="http://schemas.microsoft.com/office/drawing/2014/main" id="{B6AD26E9-8143-6547-8D9F-1F02B6B45F62}"/>
              </a:ext>
            </a:extLst>
          </p:cNvPr>
          <p:cNvSpPr/>
          <p:nvPr/>
        </p:nvSpPr>
        <p:spPr>
          <a:xfrm>
            <a:off x="6812502" y="1494753"/>
            <a:ext cx="4081732"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a:cs typeface="Arial"/>
            </a:endParaRPr>
          </a:p>
        </p:txBody>
      </p:sp>
      <p:sp>
        <p:nvSpPr>
          <p:cNvPr id="16" name="Rectangle 15">
            <a:extLst>
              <a:ext uri="{FF2B5EF4-FFF2-40B4-BE49-F238E27FC236}">
                <a16:creationId xmlns:a16="http://schemas.microsoft.com/office/drawing/2014/main" id="{B3F53F79-3107-F143-BDD3-0211ACB77C47}"/>
              </a:ext>
            </a:extLst>
          </p:cNvPr>
          <p:cNvSpPr/>
          <p:nvPr/>
        </p:nvSpPr>
        <p:spPr>
          <a:xfrm>
            <a:off x="6903117" y="2933862"/>
            <a:ext cx="3900502" cy="1384995"/>
          </a:xfrm>
          <a:prstGeom prst="rect">
            <a:avLst/>
          </a:prstGeom>
        </p:spPr>
        <p:txBody>
          <a:bodyPr wrap="square" lIns="91440" tIns="45720" rIns="91440" bIns="45720" anchor="t">
            <a:spAutoFit/>
          </a:bodyPr>
          <a:lstStyle/>
          <a:p>
            <a:pPr algn="ctr"/>
            <a:r>
              <a:rPr lang="en-US" sz="2800" b="1" dirty="0">
                <a:latin typeface="Arial"/>
                <a:cs typeface="Arial"/>
              </a:rPr>
              <a:t>Christian Klepper, </a:t>
            </a:r>
            <a:r>
              <a:rPr lang="en-US" sz="2800" b="1">
                <a:latin typeface="Arial"/>
                <a:cs typeface="Arial"/>
              </a:rPr>
              <a:t>PsyD, LP</a:t>
            </a:r>
          </a:p>
          <a:p>
            <a:pPr algn="ctr"/>
            <a:r>
              <a:rPr lang="en-US" sz="2800">
                <a:latin typeface="Arial"/>
                <a:cs typeface="Arial"/>
              </a:rPr>
              <a:t>Faculty Trainer</a:t>
            </a:r>
            <a:endParaRPr lang="en-US" sz="2800" b="1" dirty="0">
              <a:latin typeface="Arial"/>
              <a:cs typeface="Arial"/>
            </a:endParaRPr>
          </a:p>
        </p:txBody>
      </p:sp>
    </p:spTree>
    <p:extLst>
      <p:ext uri="{BB962C8B-B14F-4D97-AF65-F5344CB8AC3E}">
        <p14:creationId xmlns:p14="http://schemas.microsoft.com/office/powerpoint/2010/main" val="2712682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4274071-ABBA-4F76-B93F-C6A16D341EA5}"/>
              </a:ext>
            </a:extLst>
          </p:cNvPr>
          <p:cNvSpPr/>
          <p:nvPr/>
        </p:nvSpPr>
        <p:spPr>
          <a:xfrm>
            <a:off x="6009875" y="3377003"/>
            <a:ext cx="237566" cy="369332"/>
          </a:xfrm>
          <a:prstGeom prst="rect">
            <a:avLst/>
          </a:prstGeom>
        </p:spPr>
        <p:txBody>
          <a:bodyPr wrap="none">
            <a:spAutoFit/>
          </a:bodyPr>
          <a:lstStyle/>
          <a:p>
            <a:r>
              <a:rPr lang="en-US"/>
              <a:t> </a:t>
            </a:r>
          </a:p>
        </p:txBody>
      </p:sp>
      <p:sp>
        <p:nvSpPr>
          <p:cNvPr id="10" name="Rectangle 9">
            <a:extLst>
              <a:ext uri="{FF2B5EF4-FFF2-40B4-BE49-F238E27FC236}">
                <a16:creationId xmlns:a16="http://schemas.microsoft.com/office/drawing/2014/main" id="{38FA71CA-D4D4-E94D-B952-F095E7AC0171}"/>
              </a:ext>
            </a:extLst>
          </p:cNvPr>
          <p:cNvSpPr/>
          <p:nvPr/>
        </p:nvSpPr>
        <p:spPr>
          <a:xfrm>
            <a:off x="1050103" y="1500961"/>
            <a:ext cx="4050679" cy="4426376"/>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205AB0DF-0E3A-5E4B-B4E5-EFCD12B4F859}"/>
              </a:ext>
            </a:extLst>
          </p:cNvPr>
          <p:cNvSpPr/>
          <p:nvPr/>
        </p:nvSpPr>
        <p:spPr>
          <a:xfrm rot="10800000">
            <a:off x="5573922" y="0"/>
            <a:ext cx="967955" cy="503582"/>
          </a:xfrm>
          <a:prstGeom prst="triangle">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6AD26E9-8143-6547-8D9F-1F02B6B45F62}"/>
              </a:ext>
            </a:extLst>
          </p:cNvPr>
          <p:cNvSpPr/>
          <p:nvPr/>
        </p:nvSpPr>
        <p:spPr>
          <a:xfrm>
            <a:off x="6002790" y="1494751"/>
            <a:ext cx="4038600" cy="4436815"/>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F53F79-3107-F143-BDD3-0211ACB77C47}"/>
              </a:ext>
            </a:extLst>
          </p:cNvPr>
          <p:cNvSpPr/>
          <p:nvPr/>
        </p:nvSpPr>
        <p:spPr>
          <a:xfrm>
            <a:off x="6074677" y="2961563"/>
            <a:ext cx="4038600" cy="1384995"/>
          </a:xfrm>
          <a:prstGeom prst="rect">
            <a:avLst/>
          </a:prstGeom>
        </p:spPr>
        <p:txBody>
          <a:bodyPr wrap="square" lIns="91440" tIns="45720" rIns="91440" bIns="45720" anchor="t">
            <a:spAutoFit/>
          </a:bodyPr>
          <a:lstStyle/>
          <a:p>
            <a:pPr algn="ctr"/>
            <a:r>
              <a:rPr lang="en-US" sz="2800" b="1" dirty="0">
                <a:cs typeface="Calibri"/>
              </a:rPr>
              <a:t>Hannah West, </a:t>
            </a:r>
            <a:endParaRPr lang="en-US" sz="2800" dirty="0">
              <a:cs typeface="Calibri"/>
            </a:endParaRPr>
          </a:p>
          <a:p>
            <a:pPr algn="ctr"/>
            <a:r>
              <a:rPr lang="en-US" sz="2800" b="1" dirty="0">
                <a:cs typeface="Calibri"/>
              </a:rPr>
              <a:t>PhD, BCBA</a:t>
            </a:r>
            <a:endParaRPr lang="en-US" sz="2800">
              <a:cs typeface="Calibri"/>
            </a:endParaRPr>
          </a:p>
          <a:p>
            <a:pPr algn="ctr"/>
            <a:r>
              <a:rPr lang="en-US" sz="2800" dirty="0">
                <a:cs typeface="Calibri"/>
              </a:rPr>
              <a:t>Regional Trainer</a:t>
            </a:r>
          </a:p>
        </p:txBody>
      </p:sp>
      <p:sp>
        <p:nvSpPr>
          <p:cNvPr id="6" name="Title 1">
            <a:extLst>
              <a:ext uri="{FF2B5EF4-FFF2-40B4-BE49-F238E27FC236}">
                <a16:creationId xmlns:a16="http://schemas.microsoft.com/office/drawing/2014/main" id="{524674D1-3876-4ACA-A783-480D18780504}"/>
              </a:ext>
            </a:extLst>
          </p:cNvPr>
          <p:cNvSpPr txBox="1">
            <a:spLocks/>
          </p:cNvSpPr>
          <p:nvPr/>
        </p:nvSpPr>
        <p:spPr>
          <a:xfrm>
            <a:off x="4008373" y="171019"/>
            <a:ext cx="408994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WHO WE ARE</a:t>
            </a:r>
          </a:p>
        </p:txBody>
      </p:sp>
      <p:pic>
        <p:nvPicPr>
          <p:cNvPr id="2" name="Picture 2">
            <a:extLst>
              <a:ext uri="{FF2B5EF4-FFF2-40B4-BE49-F238E27FC236}">
                <a16:creationId xmlns:a16="http://schemas.microsoft.com/office/drawing/2014/main" id="{6E8AAEA5-F8F0-44CE-BD2D-725218CF9FA1}"/>
              </a:ext>
            </a:extLst>
          </p:cNvPr>
          <p:cNvPicPr>
            <a:picLocks noChangeAspect="1"/>
          </p:cNvPicPr>
          <p:nvPr/>
        </p:nvPicPr>
        <p:blipFill>
          <a:blip r:embed="rId3"/>
          <a:stretch>
            <a:fillRect/>
          </a:stretch>
        </p:blipFill>
        <p:spPr>
          <a:xfrm>
            <a:off x="1704109" y="1836683"/>
            <a:ext cx="2743200" cy="3655687"/>
          </a:xfrm>
          <a:prstGeom prst="rect">
            <a:avLst/>
          </a:prstGeom>
        </p:spPr>
      </p:pic>
    </p:spTree>
    <p:extLst>
      <p:ext uri="{BB962C8B-B14F-4D97-AF65-F5344CB8AC3E}">
        <p14:creationId xmlns:p14="http://schemas.microsoft.com/office/powerpoint/2010/main" val="842999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riangle 4">
            <a:extLst>
              <a:ext uri="{FF2B5EF4-FFF2-40B4-BE49-F238E27FC236}">
                <a16:creationId xmlns:a16="http://schemas.microsoft.com/office/drawing/2014/main" id="{CBE81355-8E9F-6241-9578-F557E5082066}"/>
              </a:ext>
            </a:extLst>
          </p:cNvPr>
          <p:cNvSpPr/>
          <p:nvPr/>
        </p:nvSpPr>
        <p:spPr>
          <a:xfrm>
            <a:off x="5240194" y="4660911"/>
            <a:ext cx="1701478" cy="1354238"/>
          </a:xfrm>
          <a:prstGeom prst="triangl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041C0E-8FD1-6E4D-9B88-D1C2061ECF8C}"/>
              </a:ext>
            </a:extLst>
          </p:cNvPr>
          <p:cNvSpPr/>
          <p:nvPr/>
        </p:nvSpPr>
        <p:spPr>
          <a:xfrm rot="714109">
            <a:off x="1366533" y="4432311"/>
            <a:ext cx="9753600" cy="228600"/>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293;p18">
            <a:extLst>
              <a:ext uri="{FF2B5EF4-FFF2-40B4-BE49-F238E27FC236}">
                <a16:creationId xmlns:a16="http://schemas.microsoft.com/office/drawing/2014/main" id="{C01BDFFE-A8B8-6B42-AB3F-B581B6BA1DC9}"/>
              </a:ext>
            </a:extLst>
          </p:cNvPr>
          <p:cNvSpPr/>
          <p:nvPr/>
        </p:nvSpPr>
        <p:spPr>
          <a:xfrm rot="635542">
            <a:off x="10134284" y="21257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distance learning</a:t>
            </a:r>
          </a:p>
        </p:txBody>
      </p:sp>
      <p:sp>
        <p:nvSpPr>
          <p:cNvPr id="8" name="Google Shape;293;p18">
            <a:extLst>
              <a:ext uri="{FF2B5EF4-FFF2-40B4-BE49-F238E27FC236}">
                <a16:creationId xmlns:a16="http://schemas.microsoft.com/office/drawing/2014/main" id="{7BD5AF54-0E71-6D46-A633-8A99798C4EB9}"/>
              </a:ext>
            </a:extLst>
          </p:cNvPr>
          <p:cNvSpPr/>
          <p:nvPr/>
        </p:nvSpPr>
        <p:spPr>
          <a:xfrm rot="768391">
            <a:off x="2302830" y="2562207"/>
            <a:ext cx="2508414" cy="1166617"/>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t>efforts to improve educator wellbeing</a:t>
            </a:r>
          </a:p>
        </p:txBody>
      </p:sp>
      <p:sp>
        <p:nvSpPr>
          <p:cNvPr id="9" name="Google Shape;293;p18">
            <a:extLst>
              <a:ext uri="{FF2B5EF4-FFF2-40B4-BE49-F238E27FC236}">
                <a16:creationId xmlns:a16="http://schemas.microsoft.com/office/drawing/2014/main" id="{4DB568D8-7704-AB43-9853-A3B6BEB58B81}"/>
              </a:ext>
            </a:extLst>
          </p:cNvPr>
          <p:cNvSpPr/>
          <p:nvPr/>
        </p:nvSpPr>
        <p:spPr>
          <a:xfrm rot="722279">
            <a:off x="6332286" y="2448665"/>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educational inequities</a:t>
            </a:r>
          </a:p>
        </p:txBody>
      </p:sp>
      <p:sp>
        <p:nvSpPr>
          <p:cNvPr id="10" name="Google Shape;293;p18">
            <a:extLst>
              <a:ext uri="{FF2B5EF4-FFF2-40B4-BE49-F238E27FC236}">
                <a16:creationId xmlns:a16="http://schemas.microsoft.com/office/drawing/2014/main" id="{FA05219A-A9D6-9E40-A89C-598D3526F07C}"/>
              </a:ext>
            </a:extLst>
          </p:cNvPr>
          <p:cNvSpPr/>
          <p:nvPr/>
        </p:nvSpPr>
        <p:spPr>
          <a:xfrm rot="622666">
            <a:off x="5801598" y="3391824"/>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administrative demands</a:t>
            </a:r>
          </a:p>
        </p:txBody>
      </p:sp>
      <p:sp>
        <p:nvSpPr>
          <p:cNvPr id="11" name="Google Shape;293;p18">
            <a:extLst>
              <a:ext uri="{FF2B5EF4-FFF2-40B4-BE49-F238E27FC236}">
                <a16:creationId xmlns:a16="http://schemas.microsoft.com/office/drawing/2014/main" id="{1A1972D7-C193-9C4B-A083-1E247817A3B9}"/>
              </a:ext>
            </a:extLst>
          </p:cNvPr>
          <p:cNvSpPr/>
          <p:nvPr/>
        </p:nvSpPr>
        <p:spPr>
          <a:xfrm rot="622666">
            <a:off x="7542245" y="3799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challenging student behaviors</a:t>
            </a:r>
          </a:p>
        </p:txBody>
      </p:sp>
      <p:sp>
        <p:nvSpPr>
          <p:cNvPr id="12" name="Google Shape;293;p18">
            <a:extLst>
              <a:ext uri="{FF2B5EF4-FFF2-40B4-BE49-F238E27FC236}">
                <a16:creationId xmlns:a16="http://schemas.microsoft.com/office/drawing/2014/main" id="{D76FF518-D822-A441-85FF-1120BBDC6929}"/>
              </a:ext>
            </a:extLst>
          </p:cNvPr>
          <p:cNvSpPr/>
          <p:nvPr/>
        </p:nvSpPr>
        <p:spPr>
          <a:xfrm rot="622666">
            <a:off x="8075646" y="28087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insufficient funding &amp; resources</a:t>
            </a:r>
          </a:p>
        </p:txBody>
      </p:sp>
      <p:sp>
        <p:nvSpPr>
          <p:cNvPr id="13" name="Google Shape;293;p18">
            <a:extLst>
              <a:ext uri="{FF2B5EF4-FFF2-40B4-BE49-F238E27FC236}">
                <a16:creationId xmlns:a16="http://schemas.microsoft.com/office/drawing/2014/main" id="{0C53DC34-1502-DE44-BAE5-4CA14837CB8E}"/>
              </a:ext>
            </a:extLst>
          </p:cNvPr>
          <p:cNvSpPr/>
          <p:nvPr/>
        </p:nvSpPr>
        <p:spPr>
          <a:xfrm rot="622666">
            <a:off x="9828246" y="3189789"/>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policy &amp; accountability measures</a:t>
            </a:r>
          </a:p>
        </p:txBody>
      </p:sp>
      <p:sp>
        <p:nvSpPr>
          <p:cNvPr id="14" name="Google Shape;293;p18">
            <a:extLst>
              <a:ext uri="{FF2B5EF4-FFF2-40B4-BE49-F238E27FC236}">
                <a16:creationId xmlns:a16="http://schemas.microsoft.com/office/drawing/2014/main" id="{BE51006A-4B6D-794A-99C6-809BF313AB9F}"/>
              </a:ext>
            </a:extLst>
          </p:cNvPr>
          <p:cNvSpPr/>
          <p:nvPr/>
        </p:nvSpPr>
        <p:spPr>
          <a:xfrm rot="689938">
            <a:off x="9294846" y="418038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algn="ctr"/>
            <a:r>
              <a:rPr lang="en-US" dirty="0"/>
              <a:t>worries about loved ones</a:t>
            </a:r>
          </a:p>
        </p:txBody>
      </p:sp>
      <p:sp>
        <p:nvSpPr>
          <p:cNvPr id="15" name="Google Shape;293;p18">
            <a:extLst>
              <a:ext uri="{FF2B5EF4-FFF2-40B4-BE49-F238E27FC236}">
                <a16:creationId xmlns:a16="http://schemas.microsoft.com/office/drawing/2014/main" id="{2FE530C5-CEC7-8D43-B678-30126FB9F353}"/>
              </a:ext>
            </a:extLst>
          </p:cNvPr>
          <p:cNvSpPr/>
          <p:nvPr/>
        </p:nvSpPr>
        <p:spPr>
          <a:xfrm rot="635542">
            <a:off x="8305483" y="1744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de-funding of schools</a:t>
            </a:r>
          </a:p>
        </p:txBody>
      </p:sp>
      <p:sp>
        <p:nvSpPr>
          <p:cNvPr id="16" name="Google Shape;293;p18">
            <a:extLst>
              <a:ext uri="{FF2B5EF4-FFF2-40B4-BE49-F238E27FC236}">
                <a16:creationId xmlns:a16="http://schemas.microsoft.com/office/drawing/2014/main" id="{2F9A263F-7AF2-0549-B875-8B54B7072BF5}"/>
              </a:ext>
            </a:extLst>
          </p:cNvPr>
          <p:cNvSpPr/>
          <p:nvPr/>
        </p:nvSpPr>
        <p:spPr>
          <a:xfrm rot="635542">
            <a:off x="6476683" y="1363718"/>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frustrated parents</a:t>
            </a:r>
          </a:p>
        </p:txBody>
      </p:sp>
      <p:sp>
        <p:nvSpPr>
          <p:cNvPr id="17" name="Google Shape;293;p18">
            <a:extLst>
              <a:ext uri="{FF2B5EF4-FFF2-40B4-BE49-F238E27FC236}">
                <a16:creationId xmlns:a16="http://schemas.microsoft.com/office/drawing/2014/main" id="{33A11B67-2412-A94B-8676-3A6D39A72339}"/>
              </a:ext>
            </a:extLst>
          </p:cNvPr>
          <p:cNvSpPr/>
          <p:nvPr/>
        </p:nvSpPr>
        <p:spPr>
          <a:xfrm rot="635542">
            <a:off x="9448483" y="8303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t>personal health concerns</a:t>
            </a:r>
          </a:p>
        </p:txBody>
      </p:sp>
      <p:sp>
        <p:nvSpPr>
          <p:cNvPr id="18" name="Google Shape;293;p18">
            <a:extLst>
              <a:ext uri="{FF2B5EF4-FFF2-40B4-BE49-F238E27FC236}">
                <a16:creationId xmlns:a16="http://schemas.microsoft.com/office/drawing/2014/main" id="{DA881A85-FF9B-2C46-92E5-FC58A6B48C31}"/>
              </a:ext>
            </a:extLst>
          </p:cNvPr>
          <p:cNvSpPr/>
          <p:nvPr/>
        </p:nvSpPr>
        <p:spPr>
          <a:xfrm rot="635542">
            <a:off x="7695884" y="525517"/>
            <a:ext cx="1663200" cy="979800"/>
          </a:xfrm>
          <a:prstGeom prst="rect">
            <a:avLst/>
          </a:prstGeom>
          <a:solidFill>
            <a:srgbClr val="B2CEE7"/>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lvl="0" algn="ctr"/>
            <a:r>
              <a:rPr lang="en-US" dirty="0"/>
              <a:t>not enough time!</a:t>
            </a:r>
          </a:p>
        </p:txBody>
      </p:sp>
      <p:sp>
        <p:nvSpPr>
          <p:cNvPr id="20" name="Title 1">
            <a:extLst>
              <a:ext uri="{FF2B5EF4-FFF2-40B4-BE49-F238E27FC236}">
                <a16:creationId xmlns:a16="http://schemas.microsoft.com/office/drawing/2014/main" id="{ECE89F01-1C41-2F47-8822-532F733DEE92}"/>
              </a:ext>
            </a:extLst>
          </p:cNvPr>
          <p:cNvSpPr txBox="1">
            <a:spLocks/>
          </p:cNvSpPr>
          <p:nvPr/>
        </p:nvSpPr>
        <p:spPr>
          <a:xfrm>
            <a:off x="1115993" y="547024"/>
            <a:ext cx="5665807"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a:t>Sources of educator stress</a:t>
            </a:r>
            <a:br>
              <a:rPr lang="en-US" sz="4000"/>
            </a:br>
            <a:r>
              <a:rPr lang="en-US" sz="4000"/>
              <a:t>(pre &amp; post COVID)</a:t>
            </a:r>
            <a:endParaRPr lang="en-US" sz="4000" dirty="0"/>
          </a:p>
        </p:txBody>
      </p:sp>
    </p:spTree>
    <p:extLst>
      <p:ext uri="{BB962C8B-B14F-4D97-AF65-F5344CB8AC3E}">
        <p14:creationId xmlns:p14="http://schemas.microsoft.com/office/powerpoint/2010/main" val="312747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8979C-9680-4F63-A278-4B851B6AEF01}"/>
              </a:ext>
            </a:extLst>
          </p:cNvPr>
          <p:cNvSpPr>
            <a:spLocks noGrp="1"/>
          </p:cNvSpPr>
          <p:nvPr>
            <p:ph type="title"/>
          </p:nvPr>
        </p:nvSpPr>
        <p:spPr>
          <a:xfrm>
            <a:off x="2590991" y="1680291"/>
            <a:ext cx="7010018" cy="2288225"/>
          </a:xfrm>
        </p:spPr>
        <p:txBody>
          <a:bodyPr vert="horz" lIns="91440" tIns="45720" rIns="91440" bIns="45720" rtlCol="0" anchor="b">
            <a:normAutofit/>
          </a:bodyPr>
          <a:lstStyle/>
          <a:p>
            <a:pPr algn="ctr"/>
            <a:r>
              <a:rPr lang="en-US" dirty="0">
                <a:solidFill>
                  <a:schemeClr val="tx1"/>
                </a:solidFill>
                <a:latin typeface="Arial"/>
                <a:cs typeface="Arial"/>
              </a:rPr>
              <a:t>There is no such thing as a “one size fits all” </a:t>
            </a:r>
            <a:br>
              <a:rPr lang="en-US" dirty="0">
                <a:latin typeface="Arial"/>
                <a:cs typeface="+mj-cs"/>
              </a:rPr>
            </a:br>
            <a:r>
              <a:rPr lang="en-US" dirty="0">
                <a:solidFill>
                  <a:schemeClr val="tx1"/>
                </a:solidFill>
                <a:latin typeface="Arial"/>
                <a:cs typeface="Arial"/>
              </a:rPr>
              <a:t>approach to well-being.</a:t>
            </a:r>
          </a:p>
        </p:txBody>
      </p:sp>
      <p:pic>
        <p:nvPicPr>
          <p:cNvPr id="10" name="Content Placeholder 9" descr="A close up of a basket&#10;&#10;Description automatically generated">
            <a:extLst>
              <a:ext uri="{FF2B5EF4-FFF2-40B4-BE49-F238E27FC236}">
                <a16:creationId xmlns:a16="http://schemas.microsoft.com/office/drawing/2014/main" id="{C12C585D-28F2-A841-A7C8-AD636A127F12}"/>
              </a:ext>
            </a:extLst>
          </p:cNvPr>
          <p:cNvPicPr>
            <a:picLocks noGrp="1" noChangeAspect="1"/>
          </p:cNvPicPr>
          <p:nvPr>
            <p:ph idx="1"/>
          </p:nvPr>
        </p:nvPicPr>
        <p:blipFill rotWithShape="1">
          <a:blip r:embed="rId3" cstate="print">
            <a:alphaModFix amt="40000"/>
            <a:extLst>
              <a:ext uri="{28A0092B-C50C-407E-A947-70E740481C1C}">
                <a14:useLocalDpi xmlns:a14="http://schemas.microsoft.com/office/drawing/2010/main" val="0"/>
              </a:ext>
            </a:extLst>
          </a:blip>
          <a:srcRect/>
          <a:stretch/>
        </p:blipFill>
        <p:spPr>
          <a:xfrm>
            <a:off x="20" y="10"/>
            <a:ext cx="12191980" cy="6857989"/>
          </a:xfrm>
          <a:prstGeom prst="rect">
            <a:avLst/>
          </a:prstGeom>
        </p:spPr>
      </p:pic>
    </p:spTree>
    <p:extLst>
      <p:ext uri="{BB962C8B-B14F-4D97-AF65-F5344CB8AC3E}">
        <p14:creationId xmlns:p14="http://schemas.microsoft.com/office/powerpoint/2010/main" val="359246591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building&#10;&#10;Description automatically generated">
            <a:extLst>
              <a:ext uri="{FF2B5EF4-FFF2-40B4-BE49-F238E27FC236}">
                <a16:creationId xmlns:a16="http://schemas.microsoft.com/office/drawing/2014/main" id="{050CBB92-10E3-E54F-A79F-D5B3635C95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695" y="1066800"/>
            <a:ext cx="5555106" cy="4648200"/>
          </a:xfrm>
          <a:prstGeom prst="rect">
            <a:avLst/>
          </a:prstGeom>
        </p:spPr>
      </p:pic>
      <p:sp>
        <p:nvSpPr>
          <p:cNvPr id="3" name="Content Placeholder 2">
            <a:extLst>
              <a:ext uri="{FF2B5EF4-FFF2-40B4-BE49-F238E27FC236}">
                <a16:creationId xmlns:a16="http://schemas.microsoft.com/office/drawing/2014/main" id="{ADF062DD-13BA-4209-AAB5-48389BA38DDD}"/>
              </a:ext>
            </a:extLst>
          </p:cNvPr>
          <p:cNvSpPr>
            <a:spLocks noGrp="1"/>
          </p:cNvSpPr>
          <p:nvPr>
            <p:ph idx="1"/>
          </p:nvPr>
        </p:nvSpPr>
        <p:spPr>
          <a:xfrm>
            <a:off x="6629400" y="1905000"/>
            <a:ext cx="4572000" cy="3736975"/>
          </a:xfrm>
        </p:spPr>
        <p:txBody>
          <a:bodyPr>
            <a:normAutofit fontScale="92500" lnSpcReduction="10000"/>
          </a:bodyPr>
          <a:lstStyle/>
          <a:p>
            <a:pPr marL="0" indent="0" algn="ctr">
              <a:buNone/>
            </a:pPr>
            <a:r>
              <a:rPr lang="en-US" sz="3200">
                <a:solidFill>
                  <a:schemeClr val="bg1"/>
                </a:solidFill>
              </a:rPr>
              <a:t>Self care is important, yes, and so is community care. People cannot self care themselves out of issues that need community support. One without the other can create strain and imbalance.</a:t>
            </a:r>
          </a:p>
          <a:p>
            <a:pPr marL="0" indent="0" algn="ctr">
              <a:buNone/>
            </a:pPr>
            <a:endParaRPr lang="en-US"/>
          </a:p>
        </p:txBody>
      </p:sp>
      <p:sp>
        <p:nvSpPr>
          <p:cNvPr id="4" name="Rectangle 3">
            <a:extLst>
              <a:ext uri="{FF2B5EF4-FFF2-40B4-BE49-F238E27FC236}">
                <a16:creationId xmlns:a16="http://schemas.microsoft.com/office/drawing/2014/main" id="{0624C70F-464E-AC4A-9F3C-43E9C66CF44D}"/>
              </a:ext>
            </a:extLst>
          </p:cNvPr>
          <p:cNvSpPr/>
          <p:nvPr/>
        </p:nvSpPr>
        <p:spPr>
          <a:xfrm>
            <a:off x="6096000" y="0"/>
            <a:ext cx="6096000" cy="6858000"/>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4D32A793-5772-43A8-B555-8BCDA0173BA6}"/>
              </a:ext>
            </a:extLst>
          </p:cNvPr>
          <p:cNvSpPr>
            <a:spLocks noGrp="1"/>
          </p:cNvSpPr>
          <p:nvPr>
            <p:ph type="title"/>
          </p:nvPr>
        </p:nvSpPr>
        <p:spPr>
          <a:xfrm>
            <a:off x="6705600" y="1447800"/>
            <a:ext cx="4648200" cy="4038600"/>
          </a:xfrm>
        </p:spPr>
        <p:txBody>
          <a:bodyPr>
            <a:normAutofit fontScale="90000"/>
          </a:bodyPr>
          <a:lstStyle/>
          <a:p>
            <a:pPr algn="ctr"/>
            <a:r>
              <a:rPr lang="en-US" sz="3200" b="1"/>
              <a:t>Self care is important, yes, and so is community care. </a:t>
            </a:r>
            <a:br>
              <a:rPr lang="en-US" sz="3200" b="1"/>
            </a:br>
            <a:br>
              <a:rPr lang="en-US" sz="3200" b="1"/>
            </a:br>
            <a:r>
              <a:rPr lang="en-US" sz="3200" b="1"/>
              <a:t>People cannot self care themselves out of issues that need community support. </a:t>
            </a:r>
            <a:br>
              <a:rPr lang="en-US" sz="3200" b="1"/>
            </a:br>
            <a:br>
              <a:rPr lang="en-US" sz="3200" b="1"/>
            </a:br>
            <a:r>
              <a:rPr lang="en-US" sz="3200" b="1"/>
              <a:t>One without the other can strain and create imbalance.</a:t>
            </a:r>
          </a:p>
        </p:txBody>
      </p:sp>
      <p:sp>
        <p:nvSpPr>
          <p:cNvPr id="5" name="Rectangle 4">
            <a:extLst>
              <a:ext uri="{FF2B5EF4-FFF2-40B4-BE49-F238E27FC236}">
                <a16:creationId xmlns:a16="http://schemas.microsoft.com/office/drawing/2014/main" id="{FA96BFB3-AA98-9940-84DE-80F758398A6F}"/>
              </a:ext>
            </a:extLst>
          </p:cNvPr>
          <p:cNvSpPr/>
          <p:nvPr/>
        </p:nvSpPr>
        <p:spPr>
          <a:xfrm>
            <a:off x="6400800" y="533400"/>
            <a:ext cx="684803" cy="1446550"/>
          </a:xfrm>
          <a:prstGeom prst="rect">
            <a:avLst/>
          </a:prstGeom>
        </p:spPr>
        <p:txBody>
          <a:bodyPr wrap="non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A5953EED-1244-CC46-80CE-E723529AF4BB}"/>
              </a:ext>
            </a:extLst>
          </p:cNvPr>
          <p:cNvSpPr/>
          <p:nvPr/>
        </p:nvSpPr>
        <p:spPr>
          <a:xfrm rot="10800000">
            <a:off x="11277600" y="4876800"/>
            <a:ext cx="684803" cy="1446550"/>
          </a:xfrm>
          <a:prstGeom prst="rect">
            <a:avLst/>
          </a:prstGeom>
        </p:spPr>
        <p:txBody>
          <a:bodyPr wrap="none">
            <a:spAutoFit/>
          </a:bodyPr>
          <a:lstStyle/>
          <a:p>
            <a:pPr lvl="0"/>
            <a:r>
              <a:rPr lang="en-US" sz="8800">
                <a:solidFill>
                  <a:srgbClr val="6A4A62"/>
                </a:solidFill>
                <a:latin typeface="Times New Roman" panose="02020603050405020304" pitchFamily="18" charset="0"/>
                <a:ea typeface="Baskerville" panose="02020502070401020303" pitchFamily="18" charset="0"/>
                <a:cs typeface="Times New Roman" panose="02020603050405020304" pitchFamily="18" charset="0"/>
              </a:rPr>
              <a:t>“</a:t>
            </a:r>
            <a:endParaRPr lang="en-US" sz="6000">
              <a:solidFill>
                <a:srgbClr val="6A4A62"/>
              </a:solidFill>
              <a:latin typeface="Times New Roman" panose="02020603050405020304" pitchFamily="18" charset="0"/>
              <a:ea typeface="Baskerville" panose="02020502070401020303" pitchFamily="18" charset="0"/>
              <a:cs typeface="Times New Roman" panose="02020603050405020304" pitchFamily="18" charset="0"/>
            </a:endParaRPr>
          </a:p>
        </p:txBody>
      </p:sp>
    </p:spTree>
    <p:extLst>
      <p:ext uri="{BB962C8B-B14F-4D97-AF65-F5344CB8AC3E}">
        <p14:creationId xmlns:p14="http://schemas.microsoft.com/office/powerpoint/2010/main" val="2320085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888F7-892D-439E-9F5B-D49F13B286DB}"/>
              </a:ext>
            </a:extLst>
          </p:cNvPr>
          <p:cNvSpPr>
            <a:spLocks noGrp="1"/>
          </p:cNvSpPr>
          <p:nvPr>
            <p:ph type="title"/>
          </p:nvPr>
        </p:nvSpPr>
        <p:spPr>
          <a:xfrm>
            <a:off x="838200" y="4038600"/>
            <a:ext cx="3657600" cy="1371600"/>
          </a:xfrm>
        </p:spPr>
        <p:txBody>
          <a:bodyPr>
            <a:normAutofit fontScale="90000"/>
          </a:bodyPr>
          <a:lstStyle/>
          <a:p>
            <a:r>
              <a:rPr lang="en-US">
                <a:latin typeface="Arial"/>
                <a:cs typeface="Calibri"/>
              </a:rPr>
              <a:t>Reflections </a:t>
            </a:r>
            <a:br>
              <a:rPr lang="en-US" dirty="0">
                <a:latin typeface="Arial"/>
              </a:rPr>
            </a:br>
            <a:r>
              <a:rPr lang="en-US">
                <a:latin typeface="Arial"/>
                <a:cs typeface="Calibri"/>
              </a:rPr>
              <a:t>on the idea </a:t>
            </a:r>
            <a:br>
              <a:rPr lang="en-US" dirty="0">
                <a:latin typeface="Arial"/>
              </a:rPr>
            </a:br>
            <a:r>
              <a:rPr lang="en-US">
                <a:latin typeface="Arial"/>
                <a:cs typeface="Calibri"/>
              </a:rPr>
              <a:t>of </a:t>
            </a:r>
            <a:r>
              <a:rPr lang="en-US" i="1">
                <a:latin typeface="Arial"/>
                <a:cs typeface="Calibri"/>
              </a:rPr>
              <a:t>self care</a:t>
            </a:r>
          </a:p>
        </p:txBody>
      </p:sp>
      <p:pic>
        <p:nvPicPr>
          <p:cNvPr id="5" name="Picture 4" descr="A person standing in front of a car&#10;&#10;Description automatically generated">
            <a:extLst>
              <a:ext uri="{FF2B5EF4-FFF2-40B4-BE49-F238E27FC236}">
                <a16:creationId xmlns:a16="http://schemas.microsoft.com/office/drawing/2014/main" id="{A2F4FF33-C669-7D4A-B95E-C46F952DAF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0" y="2362200"/>
            <a:ext cx="3295650" cy="4367835"/>
          </a:xfrm>
          <a:prstGeom prst="rect">
            <a:avLst/>
          </a:prstGeom>
          <a:ln>
            <a:solidFill>
              <a:schemeClr val="tx1"/>
            </a:solidFill>
          </a:ln>
        </p:spPr>
      </p:pic>
      <p:grpSp>
        <p:nvGrpSpPr>
          <p:cNvPr id="14" name="Group 13">
            <a:extLst>
              <a:ext uri="{FF2B5EF4-FFF2-40B4-BE49-F238E27FC236}">
                <a16:creationId xmlns:a16="http://schemas.microsoft.com/office/drawing/2014/main" id="{268EE232-8BAB-CC44-93CD-7FA2EFACB198}"/>
              </a:ext>
            </a:extLst>
          </p:cNvPr>
          <p:cNvGrpSpPr/>
          <p:nvPr/>
        </p:nvGrpSpPr>
        <p:grpSpPr>
          <a:xfrm>
            <a:off x="8534400" y="1752600"/>
            <a:ext cx="3276600" cy="4419600"/>
            <a:chOff x="6477000" y="1371600"/>
            <a:chExt cx="3391196" cy="4648200"/>
          </a:xfrm>
        </p:grpSpPr>
        <p:pic>
          <p:nvPicPr>
            <p:cNvPr id="7" name="Picture 6" descr="A tree in front of a body of water&#10;&#10;Description automatically generated">
              <a:extLst>
                <a:ext uri="{FF2B5EF4-FFF2-40B4-BE49-F238E27FC236}">
                  <a16:creationId xmlns:a16="http://schemas.microsoft.com/office/drawing/2014/main" id="{410E2E18-4879-B245-919A-F032BA019F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7000" y="1371600"/>
              <a:ext cx="3391196" cy="4648200"/>
            </a:xfrm>
            <a:prstGeom prst="rect">
              <a:avLst/>
            </a:prstGeom>
            <a:ln>
              <a:solidFill>
                <a:schemeClr val="tx1"/>
              </a:solidFill>
            </a:ln>
          </p:spPr>
        </p:pic>
        <mc:AlternateContent xmlns:mc="http://schemas.openxmlformats.org/markup-compatibility/2006" xmlns:p14="http://schemas.microsoft.com/office/powerpoint/2010/main">
          <mc:Choice Requires="p14">
            <p:contentPart p14:bwMode="auto" r:id="rId5">
              <p14:nvContentPartPr>
                <p14:cNvPr id="13" name="Ink 12">
                  <a:extLst>
                    <a:ext uri="{FF2B5EF4-FFF2-40B4-BE49-F238E27FC236}">
                      <a16:creationId xmlns:a16="http://schemas.microsoft.com/office/drawing/2014/main" id="{1A9843AD-5D28-C344-986A-8F225545C140}"/>
                    </a:ext>
                  </a:extLst>
                </p14:cNvPr>
                <p14:cNvContentPartPr/>
                <p14:nvPr/>
              </p14:nvContentPartPr>
              <p14:xfrm>
                <a:off x="7614196" y="5677756"/>
                <a:ext cx="694080" cy="17640"/>
              </p14:xfrm>
            </p:contentPart>
          </mc:Choice>
          <mc:Fallback xmlns="">
            <p:pic>
              <p:nvPicPr>
                <p:cNvPr id="13" name="Ink 12">
                  <a:extLst>
                    <a:ext uri="{FF2B5EF4-FFF2-40B4-BE49-F238E27FC236}">
                      <a16:creationId xmlns:a16="http://schemas.microsoft.com/office/drawing/2014/main" id="{1A9843AD-5D28-C344-986A-8F225545C140}"/>
                    </a:ext>
                  </a:extLst>
                </p:cNvPr>
                <p:cNvPicPr/>
                <p:nvPr/>
              </p:nvPicPr>
              <p:blipFill>
                <a:blip r:embed="rId6"/>
                <a:stretch>
                  <a:fillRect/>
                </a:stretch>
              </p:blipFill>
              <p:spPr>
                <a:xfrm>
                  <a:off x="7576940" y="5640224"/>
                  <a:ext cx="768220" cy="92329"/>
                </a:xfrm>
                <a:prstGeom prst="rect">
                  <a:avLst/>
                </a:prstGeom>
              </p:spPr>
            </p:pic>
          </mc:Fallback>
        </mc:AlternateContent>
      </p:grpSp>
      <p:pic>
        <p:nvPicPr>
          <p:cNvPr id="16" name="Picture 15" descr="A close up of a computer&#10;&#10;Description automatically generated">
            <a:extLst>
              <a:ext uri="{FF2B5EF4-FFF2-40B4-BE49-F238E27FC236}">
                <a16:creationId xmlns:a16="http://schemas.microsoft.com/office/drawing/2014/main" id="{DBD29F33-1D29-FE43-B9AE-C33BA1D7261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9600" y="0"/>
            <a:ext cx="3200400" cy="3200400"/>
          </a:xfrm>
          <a:prstGeom prst="rect">
            <a:avLst/>
          </a:prstGeom>
        </p:spPr>
      </p:pic>
      <p:pic>
        <p:nvPicPr>
          <p:cNvPr id="19" name="Picture 18" descr="A screenshot of a cell phone&#10;&#10;Description automatically generated">
            <a:extLst>
              <a:ext uri="{FF2B5EF4-FFF2-40B4-BE49-F238E27FC236}">
                <a16:creationId xmlns:a16="http://schemas.microsoft.com/office/drawing/2014/main" id="{A3E2AE68-8DB5-F54E-8A45-06DB8ADC7C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14800" y="0"/>
            <a:ext cx="7245350" cy="2086400"/>
          </a:xfrm>
          <a:prstGeom prst="rect">
            <a:avLst/>
          </a:prstGeom>
        </p:spPr>
      </p:pic>
    </p:spTree>
    <p:extLst>
      <p:ext uri="{BB962C8B-B14F-4D97-AF65-F5344CB8AC3E}">
        <p14:creationId xmlns:p14="http://schemas.microsoft.com/office/powerpoint/2010/main" val="2499151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2A793-5772-43A8-B555-8BCDA0173BA6}"/>
              </a:ext>
            </a:extLst>
          </p:cNvPr>
          <p:cNvSpPr>
            <a:spLocks noGrp="1"/>
          </p:cNvSpPr>
          <p:nvPr>
            <p:ph type="title"/>
          </p:nvPr>
        </p:nvSpPr>
        <p:spPr/>
        <p:txBody>
          <a:bodyPr/>
          <a:lstStyle/>
          <a:p>
            <a:r>
              <a:rPr lang="en-US"/>
              <a:t>Self care video</a:t>
            </a:r>
          </a:p>
        </p:txBody>
      </p:sp>
      <p:pic>
        <p:nvPicPr>
          <p:cNvPr id="4" name="Google Shape;362;g8f5f19c364_0_563" descr="Teaching is such a rewarding yet draining job.  This video shares self care tips for teachers to ensure that you are taking care of yourself before you pour into your students.  Teacher self care should always be your first priority!&#10;&#10;xoxo,&#10;Michelle Griffo from&#10;Apples and ABC's&#10;&#10;***Let's be besties***&#10;Instagram: https://www.instagram.com/applesandabcs/&#10;Teaching Website: http://www.applesandabcs.com&#10;Teachers Pay Teachers Store: https://www.teacherspayteachers.com/Store/Michelle-Griffo-From-Apples-And-Abcs&#10;Amazon Favorites: https://www.amazon.com/shop/applesandabcs&#10;&#10;***In this video***&#10;Lipstick: https://amzn.to/2W5tHSz" title="Self Care Tips for Teachers">
            <a:hlinkClick r:id="rId3"/>
            <a:extLst>
              <a:ext uri="{FF2B5EF4-FFF2-40B4-BE49-F238E27FC236}">
                <a16:creationId xmlns:a16="http://schemas.microsoft.com/office/drawing/2014/main" id="{A414150E-58AC-E642-9C29-45AFCFC0AAE2}"/>
              </a:ext>
            </a:extLst>
          </p:cNvPr>
          <p:cNvPicPr preferRelativeResize="0"/>
          <p:nvPr/>
        </p:nvPicPr>
        <p:blipFill>
          <a:blip r:embed="rId4">
            <a:alphaModFix/>
          </a:blip>
          <a:stretch>
            <a:fillRect/>
          </a:stretch>
        </p:blipFill>
        <p:spPr>
          <a:xfrm>
            <a:off x="419100" y="553452"/>
            <a:ext cx="7543800" cy="5751095"/>
          </a:xfrm>
          <a:prstGeom prst="rect">
            <a:avLst/>
          </a:prstGeom>
          <a:noFill/>
          <a:ln>
            <a:noFill/>
          </a:ln>
        </p:spPr>
      </p:pic>
      <p:sp>
        <p:nvSpPr>
          <p:cNvPr id="5" name="Rectangle 4">
            <a:extLst>
              <a:ext uri="{FF2B5EF4-FFF2-40B4-BE49-F238E27FC236}">
                <a16:creationId xmlns:a16="http://schemas.microsoft.com/office/drawing/2014/main" id="{A96E230E-720A-2D42-B613-85AFE4035C4C}"/>
              </a:ext>
            </a:extLst>
          </p:cNvPr>
          <p:cNvSpPr/>
          <p:nvPr/>
        </p:nvSpPr>
        <p:spPr>
          <a:xfrm>
            <a:off x="7962900" y="553452"/>
            <a:ext cx="3695700" cy="5751095"/>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6" name="Rectangle 5">
            <a:extLst>
              <a:ext uri="{FF2B5EF4-FFF2-40B4-BE49-F238E27FC236}">
                <a16:creationId xmlns:a16="http://schemas.microsoft.com/office/drawing/2014/main" id="{5002DA79-AB47-3743-BA65-1460031E0D24}"/>
              </a:ext>
            </a:extLst>
          </p:cNvPr>
          <p:cNvSpPr/>
          <p:nvPr/>
        </p:nvSpPr>
        <p:spPr>
          <a:xfrm>
            <a:off x="8077200" y="2644170"/>
            <a:ext cx="3581400" cy="1569660"/>
          </a:xfrm>
          <a:prstGeom prst="rect">
            <a:avLst/>
          </a:prstGeom>
          <a:ln>
            <a:noFill/>
          </a:ln>
        </p:spPr>
        <p:txBody>
          <a:bodyPr wrap="square">
            <a:spAutoFit/>
          </a:bodyPr>
          <a:lstStyle/>
          <a:p>
            <a:r>
              <a:rPr lang="en-US" sz="3200" b="1" dirty="0">
                <a:solidFill>
                  <a:schemeClr val="bg1"/>
                </a:solidFill>
              </a:rPr>
              <a:t>What are your initial reactions to this video?</a:t>
            </a:r>
            <a:endParaRPr lang="en-US" sz="3200" dirty="0">
              <a:solidFill>
                <a:schemeClr val="bg1"/>
              </a:solidFill>
            </a:endParaRPr>
          </a:p>
        </p:txBody>
      </p:sp>
    </p:spTree>
    <p:extLst>
      <p:ext uri="{BB962C8B-B14F-4D97-AF65-F5344CB8AC3E}">
        <p14:creationId xmlns:p14="http://schemas.microsoft.com/office/powerpoint/2010/main" val="3056143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tanding in front of a crowd&#10;&#10;Description automatically generated">
            <a:extLst>
              <a:ext uri="{FF2B5EF4-FFF2-40B4-BE49-F238E27FC236}">
                <a16:creationId xmlns:a16="http://schemas.microsoft.com/office/drawing/2014/main" id="{24D24610-8339-A948-9B58-11A95238FC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235" y="-1260806"/>
            <a:ext cx="12344400" cy="8230629"/>
          </a:xfrm>
          <a:prstGeom prst="rect">
            <a:avLst/>
          </a:prstGeom>
        </p:spPr>
      </p:pic>
      <p:sp>
        <p:nvSpPr>
          <p:cNvPr id="6" name="Rectangle 5">
            <a:extLst>
              <a:ext uri="{FF2B5EF4-FFF2-40B4-BE49-F238E27FC236}">
                <a16:creationId xmlns:a16="http://schemas.microsoft.com/office/drawing/2014/main" id="{81A23691-9691-6242-9B87-B047E9229BAB}"/>
              </a:ext>
            </a:extLst>
          </p:cNvPr>
          <p:cNvSpPr/>
          <p:nvPr/>
        </p:nvSpPr>
        <p:spPr>
          <a:xfrm>
            <a:off x="1066800" y="4038600"/>
            <a:ext cx="7543800" cy="22098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749453-7FED-4912-AE64-E3379A29F740}"/>
              </a:ext>
            </a:extLst>
          </p:cNvPr>
          <p:cNvSpPr>
            <a:spLocks noGrp="1"/>
          </p:cNvSpPr>
          <p:nvPr>
            <p:ph idx="1"/>
          </p:nvPr>
        </p:nvSpPr>
        <p:spPr>
          <a:xfrm>
            <a:off x="1521584" y="4452164"/>
            <a:ext cx="6612354" cy="1374775"/>
          </a:xfrm>
        </p:spPr>
        <p:txBody>
          <a:bodyPr vert="horz" lIns="91440" tIns="45720" rIns="91440" bIns="45720" rtlCol="0" anchor="t">
            <a:normAutofit fontScale="92500" lnSpcReduction="10000"/>
          </a:bodyPr>
          <a:lstStyle/>
          <a:p>
            <a:pPr marL="0" indent="0">
              <a:buNone/>
            </a:pPr>
            <a:r>
              <a:rPr lang="en-US">
                <a:solidFill>
                  <a:schemeClr val="bg1"/>
                </a:solidFill>
                <a:latin typeface="Arial"/>
                <a:cs typeface="Calibri"/>
              </a:rPr>
              <a:t>It’s crucial that when addressing the social-emotional competence of patients </a:t>
            </a:r>
            <a:r>
              <a:rPr lang="en-US" i="1">
                <a:solidFill>
                  <a:schemeClr val="bg1"/>
                </a:solidFill>
                <a:latin typeface="Arial"/>
                <a:cs typeface="Calibri"/>
              </a:rPr>
              <a:t>and </a:t>
            </a:r>
            <a:r>
              <a:rPr lang="en-US">
                <a:solidFill>
                  <a:schemeClr val="bg1"/>
                </a:solidFill>
                <a:latin typeface="Arial"/>
                <a:cs typeface="Calibri"/>
              </a:rPr>
              <a:t>professionals, we do so not in a vacuum, but in the larger socio-political context.</a:t>
            </a:r>
          </a:p>
        </p:txBody>
      </p:sp>
    </p:spTree>
    <p:extLst>
      <p:ext uri="{BB962C8B-B14F-4D97-AF65-F5344CB8AC3E}">
        <p14:creationId xmlns:p14="http://schemas.microsoft.com/office/powerpoint/2010/main" val="987702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4437B5A7-42D2-F641-BBCF-D9902CDBB35F}"/>
              </a:ext>
            </a:extLst>
          </p:cNvPr>
          <p:cNvSpPr/>
          <p:nvPr/>
        </p:nvSpPr>
        <p:spPr>
          <a:xfrm>
            <a:off x="7799616" y="1371600"/>
            <a:ext cx="3630384" cy="3230335"/>
          </a:xfrm>
          <a:prstGeom prst="ellipse">
            <a:avLst/>
          </a:prstGeom>
          <a:solidFill>
            <a:srgbClr val="CC492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latin typeface="Arial"/>
                <a:cs typeface="Arial"/>
              </a:rPr>
              <a:t>EMOTIONAL</a:t>
            </a:r>
          </a:p>
        </p:txBody>
      </p:sp>
      <p:sp>
        <p:nvSpPr>
          <p:cNvPr id="5" name="Oval 4">
            <a:extLst>
              <a:ext uri="{FF2B5EF4-FFF2-40B4-BE49-F238E27FC236}">
                <a16:creationId xmlns:a16="http://schemas.microsoft.com/office/drawing/2014/main" id="{FF68A121-AD8E-C742-B785-300353B43374}"/>
              </a:ext>
            </a:extLst>
          </p:cNvPr>
          <p:cNvSpPr/>
          <p:nvPr/>
        </p:nvSpPr>
        <p:spPr>
          <a:xfrm>
            <a:off x="4751616" y="1905000"/>
            <a:ext cx="3630384" cy="3230335"/>
          </a:xfrm>
          <a:prstGeom prst="ellipse">
            <a:avLst/>
          </a:prstGeom>
          <a:solidFill>
            <a:srgbClr val="909A3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chemeClr val="tx1"/>
              </a:solidFill>
              <a:latin typeface="Arial"/>
              <a:cs typeface="Arial"/>
            </a:endParaRPr>
          </a:p>
          <a:p>
            <a:endParaRPr lang="en-US" sz="2400">
              <a:solidFill>
                <a:schemeClr val="tx1"/>
              </a:solidFill>
              <a:latin typeface="Arial"/>
              <a:cs typeface="Arial"/>
            </a:endParaRPr>
          </a:p>
          <a:p>
            <a:endParaRPr lang="en-US" sz="2400">
              <a:solidFill>
                <a:schemeClr val="tx1"/>
              </a:solidFill>
              <a:latin typeface="Arial"/>
              <a:cs typeface="Arial"/>
            </a:endParaRPr>
          </a:p>
          <a:p>
            <a:endParaRPr lang="en-US" sz="2400">
              <a:solidFill>
                <a:schemeClr val="tx1"/>
              </a:solidFill>
              <a:latin typeface="Arial"/>
              <a:cs typeface="Arial"/>
            </a:endParaRPr>
          </a:p>
          <a:p>
            <a:r>
              <a:rPr lang="en-US" sz="2400">
                <a:solidFill>
                  <a:schemeClr val="tx1"/>
                </a:solidFill>
                <a:latin typeface="Arial"/>
                <a:cs typeface="Arial"/>
              </a:rPr>
              <a:t>PROFESSIONAL</a:t>
            </a:r>
          </a:p>
        </p:txBody>
      </p:sp>
      <p:sp>
        <p:nvSpPr>
          <p:cNvPr id="6" name="Oval 5">
            <a:extLst>
              <a:ext uri="{FF2B5EF4-FFF2-40B4-BE49-F238E27FC236}">
                <a16:creationId xmlns:a16="http://schemas.microsoft.com/office/drawing/2014/main" id="{059CA74D-3ADB-DC4B-AA7E-A63DAF382ED3}"/>
              </a:ext>
            </a:extLst>
          </p:cNvPr>
          <p:cNvSpPr/>
          <p:nvPr/>
        </p:nvSpPr>
        <p:spPr>
          <a:xfrm>
            <a:off x="7647216" y="2819400"/>
            <a:ext cx="3630384" cy="3230335"/>
          </a:xfrm>
          <a:prstGeom prst="ellipse">
            <a:avLst/>
          </a:prstGeom>
          <a:solidFill>
            <a:srgbClr val="36557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chemeClr val="tx1"/>
                </a:solidFill>
                <a:latin typeface="Arial"/>
                <a:cs typeface="Arial"/>
              </a:rPr>
              <a:t>SOCIAL</a:t>
            </a:r>
          </a:p>
        </p:txBody>
      </p:sp>
      <p:sp>
        <p:nvSpPr>
          <p:cNvPr id="7" name="Oval 6">
            <a:extLst>
              <a:ext uri="{FF2B5EF4-FFF2-40B4-BE49-F238E27FC236}">
                <a16:creationId xmlns:a16="http://schemas.microsoft.com/office/drawing/2014/main" id="{4E63671C-CBC3-9645-8755-7CED08F6159F}"/>
              </a:ext>
            </a:extLst>
          </p:cNvPr>
          <p:cNvSpPr/>
          <p:nvPr/>
        </p:nvSpPr>
        <p:spPr>
          <a:xfrm>
            <a:off x="5742216" y="533400"/>
            <a:ext cx="3630384" cy="3230335"/>
          </a:xfrm>
          <a:prstGeom prst="ellipse">
            <a:avLst/>
          </a:prstGeom>
          <a:solidFill>
            <a:srgbClr val="6A4A6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a:solidFill>
                  <a:schemeClr val="tx1"/>
                </a:solidFill>
                <a:latin typeface="Arial"/>
                <a:cs typeface="Arial"/>
              </a:rPr>
              <a:t>PHYSICAL</a:t>
            </a:r>
          </a:p>
        </p:txBody>
      </p:sp>
      <p:sp>
        <p:nvSpPr>
          <p:cNvPr id="8" name="Oval 7">
            <a:extLst>
              <a:ext uri="{FF2B5EF4-FFF2-40B4-BE49-F238E27FC236}">
                <a16:creationId xmlns:a16="http://schemas.microsoft.com/office/drawing/2014/main" id="{7E6AF17D-1FA5-8D47-8F5F-B1C6328C3126}"/>
              </a:ext>
            </a:extLst>
          </p:cNvPr>
          <p:cNvSpPr/>
          <p:nvPr/>
        </p:nvSpPr>
        <p:spPr>
          <a:xfrm>
            <a:off x="5742216" y="3352800"/>
            <a:ext cx="3630384" cy="3230335"/>
          </a:xfrm>
          <a:prstGeom prst="ellipse">
            <a:avLst/>
          </a:prstGeom>
          <a:solidFill>
            <a:srgbClr val="F2E28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2400">
                <a:solidFill>
                  <a:schemeClr val="tx1"/>
                </a:solidFill>
                <a:latin typeface="Arial"/>
                <a:cs typeface="Arial"/>
              </a:rPr>
              <a:t>SPIRITUAL</a:t>
            </a:r>
          </a:p>
        </p:txBody>
      </p:sp>
      <p:sp>
        <p:nvSpPr>
          <p:cNvPr id="11" name="Rounded Rectangle 10">
            <a:extLst>
              <a:ext uri="{FF2B5EF4-FFF2-40B4-BE49-F238E27FC236}">
                <a16:creationId xmlns:a16="http://schemas.microsoft.com/office/drawing/2014/main" id="{31187BFA-063D-A74A-93B6-472EE8E5B87E}"/>
              </a:ext>
            </a:extLst>
          </p:cNvPr>
          <p:cNvSpPr/>
          <p:nvPr/>
        </p:nvSpPr>
        <p:spPr>
          <a:xfrm>
            <a:off x="7387390" y="3048000"/>
            <a:ext cx="2079457" cy="68580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rgbClr val="6A4A62"/>
                </a:solidFill>
                <a:latin typeface="Arial"/>
                <a:cs typeface="Arial"/>
              </a:rPr>
              <a:t>WELLBEING</a:t>
            </a:r>
          </a:p>
        </p:txBody>
      </p:sp>
      <p:sp>
        <p:nvSpPr>
          <p:cNvPr id="12" name="Rectangle 11">
            <a:extLst>
              <a:ext uri="{FF2B5EF4-FFF2-40B4-BE49-F238E27FC236}">
                <a16:creationId xmlns:a16="http://schemas.microsoft.com/office/drawing/2014/main" id="{12213DEA-166B-584C-A278-42CE2EF55CCC}"/>
              </a:ext>
            </a:extLst>
          </p:cNvPr>
          <p:cNvSpPr/>
          <p:nvPr/>
        </p:nvSpPr>
        <p:spPr>
          <a:xfrm>
            <a:off x="871288" y="752976"/>
            <a:ext cx="3510212" cy="4216539"/>
          </a:xfrm>
          <a:prstGeom prst="rect">
            <a:avLst/>
          </a:prstGeom>
        </p:spPr>
        <p:txBody>
          <a:bodyPr wrap="square" lIns="91440" tIns="45720" rIns="91440" bIns="45720" anchor="t">
            <a:spAutoFit/>
          </a:bodyPr>
          <a:lstStyle/>
          <a:p>
            <a:r>
              <a:rPr lang="en-US" sz="2800">
                <a:solidFill>
                  <a:srgbClr val="36557C"/>
                </a:solidFill>
                <a:latin typeface="Arial"/>
                <a:cs typeface="Arial"/>
              </a:rPr>
              <a:t>Wellness is a holistic integration of physical, mental, and spiritual well-being, fueling the body, engaging the mind, and nurturing the spirit.</a:t>
            </a:r>
            <a:endParaRPr lang="en-US" sz="2800" dirty="0">
              <a:solidFill>
                <a:srgbClr val="36557C"/>
              </a:solidFill>
              <a:latin typeface="Arial"/>
              <a:cs typeface="Arial"/>
            </a:endParaRPr>
          </a:p>
          <a:p>
            <a:endParaRPr lang="en-US" sz="2800" dirty="0">
              <a:solidFill>
                <a:srgbClr val="36557C"/>
              </a:solidFill>
              <a:latin typeface="Arial"/>
              <a:cs typeface="Arial"/>
            </a:endParaRPr>
          </a:p>
          <a:p>
            <a:r>
              <a:rPr lang="en-US" sz="1600">
                <a:solidFill>
                  <a:srgbClr val="36557C"/>
                </a:solidFill>
                <a:latin typeface="Arial"/>
                <a:cs typeface="Arial"/>
              </a:rPr>
              <a:t>(</a:t>
            </a:r>
            <a:r>
              <a:rPr lang="en-US" sz="1600" err="1">
                <a:solidFill>
                  <a:srgbClr val="36557C"/>
                </a:solidFill>
                <a:latin typeface="Arial"/>
                <a:cs typeface="Arial"/>
              </a:rPr>
              <a:t>Stoewen</a:t>
            </a:r>
            <a:r>
              <a:rPr lang="en-US" sz="1600">
                <a:solidFill>
                  <a:srgbClr val="36557C"/>
                </a:solidFill>
                <a:latin typeface="Arial"/>
                <a:cs typeface="Arial"/>
              </a:rPr>
              <a:t>, 2017)</a:t>
            </a:r>
          </a:p>
        </p:txBody>
      </p:sp>
    </p:spTree>
    <p:extLst>
      <p:ext uri="{BB962C8B-B14F-4D97-AF65-F5344CB8AC3E}">
        <p14:creationId xmlns:p14="http://schemas.microsoft.com/office/powerpoint/2010/main" val="12285673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484187" y="1253727"/>
            <a:ext cx="10515600" cy="5239545"/>
          </a:xfrm>
        </p:spPr>
        <p:txBody>
          <a:bodyPr vert="horz" lIns="91440" tIns="45720" rIns="91440" bIns="45720" rtlCol="0" anchor="t">
            <a:normAutofit fontScale="77500" lnSpcReduction="20000"/>
          </a:bodyPr>
          <a:lstStyle/>
          <a:p>
            <a:r>
              <a:rPr lang="en-US" dirty="0">
                <a:latin typeface="Calibri"/>
                <a:cs typeface="Calibri"/>
              </a:rPr>
              <a:t>Prior to delivering, get information from audience about their current struggles and needs. Use that information to decide what should be tailored</a:t>
            </a:r>
          </a:p>
          <a:p>
            <a:r>
              <a:rPr lang="en-US" dirty="0">
                <a:latin typeface="Calibri"/>
                <a:cs typeface="Calibri"/>
              </a:rPr>
              <a:t>To tailor, you can change the following:</a:t>
            </a:r>
          </a:p>
          <a:p>
            <a:pPr lvl="1"/>
            <a:r>
              <a:rPr lang="en-US" dirty="0">
                <a:latin typeface="Calibri"/>
                <a:cs typeface="Calibri"/>
              </a:rPr>
              <a:t>Hook &amp; Transition metaphors</a:t>
            </a:r>
          </a:p>
          <a:p>
            <a:pPr lvl="1"/>
            <a:r>
              <a:rPr lang="en-US" dirty="0">
                <a:latin typeface="Calibri"/>
                <a:cs typeface="Calibri"/>
              </a:rPr>
              <a:t>Your “Who I Am” slide &amp; credibility slides (referent, information, positive expert power)</a:t>
            </a:r>
          </a:p>
          <a:p>
            <a:pPr lvl="1"/>
            <a:r>
              <a:rPr lang="en-US" dirty="0">
                <a:latin typeface="Calibri"/>
                <a:cs typeface="Calibri"/>
              </a:rPr>
              <a:t>Any of the background intro slides (if Module 1 has already been delivered)</a:t>
            </a:r>
          </a:p>
          <a:p>
            <a:pPr lvl="1"/>
            <a:r>
              <a:rPr lang="en-US" dirty="0">
                <a:latin typeface="Calibri"/>
                <a:cs typeface="Calibri"/>
              </a:rPr>
              <a:t>The order of the slides (before activities)</a:t>
            </a:r>
          </a:p>
          <a:p>
            <a:pPr lvl="1"/>
            <a:r>
              <a:rPr lang="en-US" dirty="0">
                <a:latin typeface="Calibri"/>
                <a:cs typeface="Calibri"/>
              </a:rPr>
              <a:t>Activities (based on time frame)</a:t>
            </a:r>
          </a:p>
          <a:p>
            <a:pPr lvl="1"/>
            <a:r>
              <a:rPr lang="en-US" dirty="0">
                <a:latin typeface="Calibri"/>
                <a:cs typeface="Calibri"/>
              </a:rPr>
              <a:t>Knowledge Check questions</a:t>
            </a:r>
          </a:p>
          <a:p>
            <a:pPr lvl="1"/>
            <a:r>
              <a:rPr lang="en-US" dirty="0">
                <a:latin typeface="Calibri"/>
                <a:cs typeface="Calibri"/>
              </a:rPr>
              <a:t>Discussion Questions</a:t>
            </a:r>
          </a:p>
          <a:p>
            <a:pPr lvl="1"/>
            <a:endParaRPr lang="en-US" dirty="0"/>
          </a:p>
          <a:p>
            <a:r>
              <a:rPr lang="en-US" dirty="0">
                <a:latin typeface="Calibri"/>
                <a:cs typeface="Calibri"/>
              </a:rPr>
              <a:t>To make changes to the Activities, Knowledge Check Questions, and Discussion Questions, you can:</a:t>
            </a:r>
          </a:p>
          <a:p>
            <a:pPr lvl="1"/>
            <a:r>
              <a:rPr lang="en-US" dirty="0">
                <a:latin typeface="Calibri"/>
                <a:cs typeface="Calibri"/>
              </a:rPr>
              <a:t>Hide the activities you do not want to do</a:t>
            </a:r>
          </a:p>
          <a:p>
            <a:pPr lvl="1"/>
            <a:r>
              <a:rPr lang="en-US" dirty="0">
                <a:latin typeface="Calibri"/>
                <a:cs typeface="Calibri"/>
              </a:rPr>
              <a:t>Replace the knowledge check section of each final activity slide with the proper knowledge check question(s)</a:t>
            </a:r>
          </a:p>
          <a:p>
            <a:pPr lvl="1"/>
            <a:r>
              <a:rPr lang="en-US" dirty="0">
                <a:latin typeface="Calibri"/>
                <a:cs typeface="Calibri"/>
              </a:rPr>
              <a:t>Delete whichever discussion questions you choose not to provide. Make sure these questions are provided in a follow up forum/document/delivered in-person by a member of </a:t>
            </a:r>
            <a:r>
              <a:rPr lang="en-US">
                <a:latin typeface="Calibri"/>
                <a:cs typeface="Calibri"/>
              </a:rPr>
              <a:t>the education </a:t>
            </a:r>
            <a:r>
              <a:rPr lang="en-US" dirty="0">
                <a:latin typeface="Calibri"/>
                <a:cs typeface="Calibri"/>
              </a:rPr>
              <a:t>professional team </a:t>
            </a:r>
            <a:r>
              <a:rPr lang="en-US" b="1" dirty="0">
                <a:latin typeface="Calibri"/>
                <a:cs typeface="Calibri"/>
              </a:rPr>
              <a:t>after at least 1 week of practice.</a:t>
            </a:r>
            <a:endParaRPr lang="en-US" dirty="0"/>
          </a:p>
        </p:txBody>
      </p:sp>
    </p:spTree>
    <p:extLst>
      <p:ext uri="{BB962C8B-B14F-4D97-AF65-F5344CB8AC3E}">
        <p14:creationId xmlns:p14="http://schemas.microsoft.com/office/powerpoint/2010/main" val="23790798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917C738F-EAD1-D64B-BC7D-1C3C22479B7C}"/>
              </a:ext>
            </a:extLst>
          </p:cNvPr>
          <p:cNvSpPr/>
          <p:nvPr/>
        </p:nvSpPr>
        <p:spPr>
          <a:xfrm>
            <a:off x="6324600" y="3188368"/>
            <a:ext cx="3276600" cy="2971800"/>
          </a:xfrm>
          <a:prstGeom prst="ellipse">
            <a:avLst/>
          </a:prstGeom>
          <a:solidFill>
            <a:srgbClr val="CC4927">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a:cs typeface="Arial"/>
              </a:rPr>
              <a:t>Acceptance &amp; Commitment Therapy</a:t>
            </a:r>
          </a:p>
          <a:p>
            <a:pPr algn="ctr"/>
            <a:r>
              <a:rPr lang="en-US" sz="2400">
                <a:solidFill>
                  <a:schemeClr val="tx1"/>
                </a:solidFill>
                <a:latin typeface="Arial"/>
                <a:cs typeface="Arial"/>
              </a:rPr>
              <a:t>(ACT) </a:t>
            </a:r>
          </a:p>
        </p:txBody>
      </p:sp>
      <p:sp>
        <p:nvSpPr>
          <p:cNvPr id="5" name="Oval 4">
            <a:extLst>
              <a:ext uri="{FF2B5EF4-FFF2-40B4-BE49-F238E27FC236}">
                <a16:creationId xmlns:a16="http://schemas.microsoft.com/office/drawing/2014/main" id="{223E06DA-652D-A84E-99DE-1E01DDE524B1}"/>
              </a:ext>
            </a:extLst>
          </p:cNvPr>
          <p:cNvSpPr/>
          <p:nvPr/>
        </p:nvSpPr>
        <p:spPr>
          <a:xfrm>
            <a:off x="4212771" y="1943100"/>
            <a:ext cx="3276600" cy="2971800"/>
          </a:xfrm>
          <a:prstGeom prst="ellipse">
            <a:avLst/>
          </a:prstGeom>
          <a:solidFill>
            <a:srgbClr val="909A3B">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a:cs typeface="Arial"/>
              </a:rPr>
              <a:t>Cognitive Behavioral Therapy</a:t>
            </a:r>
          </a:p>
          <a:p>
            <a:pPr algn="ctr"/>
            <a:r>
              <a:rPr lang="en-US" sz="2400">
                <a:solidFill>
                  <a:schemeClr val="tx1"/>
                </a:solidFill>
                <a:latin typeface="Arial"/>
                <a:cs typeface="Arial"/>
              </a:rPr>
              <a:t>(CBT)</a:t>
            </a:r>
          </a:p>
        </p:txBody>
      </p:sp>
      <p:sp>
        <p:nvSpPr>
          <p:cNvPr id="6" name="Oval 5">
            <a:extLst>
              <a:ext uri="{FF2B5EF4-FFF2-40B4-BE49-F238E27FC236}">
                <a16:creationId xmlns:a16="http://schemas.microsoft.com/office/drawing/2014/main" id="{057B6FA0-B04A-1040-88CD-8C14F2C5BD2F}"/>
              </a:ext>
            </a:extLst>
          </p:cNvPr>
          <p:cNvSpPr/>
          <p:nvPr/>
        </p:nvSpPr>
        <p:spPr>
          <a:xfrm>
            <a:off x="8335736" y="1943100"/>
            <a:ext cx="3276600" cy="2971800"/>
          </a:xfrm>
          <a:prstGeom prst="ellipse">
            <a:avLst/>
          </a:prstGeom>
          <a:solidFill>
            <a:srgbClr val="36557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a:cs typeface="Arial"/>
              </a:rPr>
              <a:t>Positive Psychology</a:t>
            </a:r>
          </a:p>
          <a:p>
            <a:pPr algn="ctr"/>
            <a:r>
              <a:rPr lang="en-US" sz="2400">
                <a:solidFill>
                  <a:schemeClr val="tx1"/>
                </a:solidFill>
                <a:latin typeface="Arial"/>
                <a:cs typeface="Arial"/>
              </a:rPr>
              <a:t>(PERMA)</a:t>
            </a:r>
          </a:p>
        </p:txBody>
      </p:sp>
      <p:sp>
        <p:nvSpPr>
          <p:cNvPr id="7" name="Oval 6">
            <a:extLst>
              <a:ext uri="{FF2B5EF4-FFF2-40B4-BE49-F238E27FC236}">
                <a16:creationId xmlns:a16="http://schemas.microsoft.com/office/drawing/2014/main" id="{EF59CB4B-81FE-3443-AE62-6CC5D853BE84}"/>
              </a:ext>
            </a:extLst>
          </p:cNvPr>
          <p:cNvSpPr/>
          <p:nvPr/>
        </p:nvSpPr>
        <p:spPr>
          <a:xfrm>
            <a:off x="6324600" y="864054"/>
            <a:ext cx="3276600" cy="2971800"/>
          </a:xfrm>
          <a:prstGeom prst="ellipse">
            <a:avLst/>
          </a:prstGeom>
          <a:solidFill>
            <a:srgbClr val="6A4A62">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a:cs typeface="Arial"/>
              </a:rPr>
              <a:t>Dialectical Behavior</a:t>
            </a:r>
          </a:p>
          <a:p>
            <a:pPr algn="ctr"/>
            <a:r>
              <a:rPr lang="en-US" sz="2400">
                <a:solidFill>
                  <a:schemeClr val="tx1"/>
                </a:solidFill>
                <a:latin typeface="Arial"/>
                <a:cs typeface="Arial"/>
              </a:rPr>
              <a:t>Therapy</a:t>
            </a:r>
          </a:p>
          <a:p>
            <a:pPr algn="ctr"/>
            <a:r>
              <a:rPr lang="en-US" sz="2400">
                <a:solidFill>
                  <a:schemeClr val="tx1"/>
                </a:solidFill>
                <a:latin typeface="Arial"/>
                <a:cs typeface="Arial"/>
              </a:rPr>
              <a:t>(DBT)</a:t>
            </a:r>
          </a:p>
        </p:txBody>
      </p:sp>
      <p:sp>
        <p:nvSpPr>
          <p:cNvPr id="10" name="Title 1">
            <a:extLst>
              <a:ext uri="{FF2B5EF4-FFF2-40B4-BE49-F238E27FC236}">
                <a16:creationId xmlns:a16="http://schemas.microsoft.com/office/drawing/2014/main" id="{0C71B27A-2701-D14A-885F-EACA23B8B1C0}"/>
              </a:ext>
            </a:extLst>
          </p:cNvPr>
          <p:cNvSpPr txBox="1">
            <a:spLocks/>
          </p:cNvSpPr>
          <p:nvPr/>
        </p:nvSpPr>
        <p:spPr>
          <a:xfrm>
            <a:off x="762000" y="383721"/>
            <a:ext cx="4724400" cy="16954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a:latin typeface="Arial"/>
                <a:cs typeface="Arial"/>
              </a:rPr>
              <a:t>An integrative</a:t>
            </a:r>
          </a:p>
          <a:p>
            <a:r>
              <a:rPr lang="en-US">
                <a:latin typeface="Arial"/>
                <a:cs typeface="Arial"/>
              </a:rPr>
              <a:t>approach</a:t>
            </a:r>
          </a:p>
        </p:txBody>
      </p:sp>
      <p:sp>
        <p:nvSpPr>
          <p:cNvPr id="12" name="Rectangle 11">
            <a:extLst>
              <a:ext uri="{FF2B5EF4-FFF2-40B4-BE49-F238E27FC236}">
                <a16:creationId xmlns:a16="http://schemas.microsoft.com/office/drawing/2014/main" id="{58B83F9A-61EA-1D4A-BCF2-9E04ABE977D9}"/>
              </a:ext>
            </a:extLst>
          </p:cNvPr>
          <p:cNvSpPr/>
          <p:nvPr/>
        </p:nvSpPr>
        <p:spPr>
          <a:xfrm>
            <a:off x="762000" y="2438400"/>
            <a:ext cx="2971800" cy="2554545"/>
          </a:xfrm>
          <a:prstGeom prst="rect">
            <a:avLst/>
          </a:prstGeom>
        </p:spPr>
        <p:txBody>
          <a:bodyPr wrap="square">
            <a:spAutoFit/>
          </a:bodyPr>
          <a:lstStyle/>
          <a:p>
            <a:pPr lvl="0" algn="ctr"/>
            <a:r>
              <a:rPr lang="en-US" sz="2000">
                <a:solidFill>
                  <a:srgbClr val="36557C"/>
                </a:solidFill>
                <a:latin typeface="Arial"/>
                <a:ea typeface="Calibri"/>
                <a:cs typeface="Arial"/>
                <a:sym typeface="Calibri"/>
              </a:rPr>
              <a:t>Integrative approaches involve distilling effective interventions into overlapping </a:t>
            </a:r>
            <a:r>
              <a:rPr lang="en-US" sz="2000" i="1">
                <a:solidFill>
                  <a:srgbClr val="36557C"/>
                </a:solidFill>
                <a:latin typeface="Arial"/>
                <a:ea typeface="Calibri"/>
                <a:cs typeface="Arial"/>
                <a:sym typeface="Calibri"/>
              </a:rPr>
              <a:t>active ingredients</a:t>
            </a:r>
            <a:r>
              <a:rPr lang="en-US" sz="2000">
                <a:solidFill>
                  <a:srgbClr val="36557C"/>
                </a:solidFill>
                <a:latin typeface="Arial"/>
                <a:ea typeface="Calibri"/>
                <a:cs typeface="Arial"/>
                <a:sym typeface="Calibri"/>
              </a:rPr>
              <a:t> and blending them in intentional ways to create additive, synergistic effects.</a:t>
            </a:r>
            <a:endParaRPr lang="en-US" sz="2000">
              <a:solidFill>
                <a:srgbClr val="36557C"/>
              </a:solidFill>
              <a:latin typeface="Arial"/>
              <a:cs typeface="Arial"/>
            </a:endParaRPr>
          </a:p>
        </p:txBody>
      </p:sp>
    </p:spTree>
    <p:extLst>
      <p:ext uri="{BB962C8B-B14F-4D97-AF65-F5344CB8AC3E}">
        <p14:creationId xmlns:p14="http://schemas.microsoft.com/office/powerpoint/2010/main" val="3769711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1240BA2F-9BD8-45DC-A1CA-D2DEA8B8D2EF}"/>
              </a:ext>
            </a:extLst>
          </p:cNvPr>
          <p:cNvPicPr>
            <a:picLocks noChangeAspect="1"/>
          </p:cNvPicPr>
          <p:nvPr/>
        </p:nvPicPr>
        <p:blipFill>
          <a:blip r:embed="rId3"/>
          <a:stretch>
            <a:fillRect/>
          </a:stretch>
        </p:blipFill>
        <p:spPr>
          <a:xfrm>
            <a:off x="1282915" y="675456"/>
            <a:ext cx="9621630" cy="5621729"/>
          </a:xfrm>
          <a:prstGeom prst="rect">
            <a:avLst/>
          </a:prstGeom>
        </p:spPr>
      </p:pic>
      <p:sp>
        <p:nvSpPr>
          <p:cNvPr id="3" name="AutoShape 2"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43150C04-E1ED-489D-BED7-4968FD39003F}"/>
              </a:ext>
            </a:extLst>
          </p:cNvPr>
          <p:cNvSpPr txBox="1">
            <a:spLocks/>
          </p:cNvSpPr>
          <p:nvPr/>
        </p:nvSpPr>
        <p:spPr>
          <a:xfrm>
            <a:off x="3695700" y="238653"/>
            <a:ext cx="4805854" cy="1284943"/>
          </a:xfrm>
          <a:prstGeom prst="rect">
            <a:avLst/>
          </a:prstGeom>
          <a:solidFill>
            <a:schemeClr val="bg1"/>
          </a:solidFill>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400" dirty="0">
                <a:solidFill>
                  <a:srgbClr val="6A4A62"/>
                </a:solidFill>
                <a:latin typeface="Arial"/>
                <a:cs typeface="Calibri"/>
              </a:rPr>
              <a:t>The ARC Modules</a:t>
            </a:r>
          </a:p>
        </p:txBody>
      </p:sp>
    </p:spTree>
    <p:extLst>
      <p:ext uri="{BB962C8B-B14F-4D97-AF65-F5344CB8AC3E}">
        <p14:creationId xmlns:p14="http://schemas.microsoft.com/office/powerpoint/2010/main" val="1741764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3B8C4A8-8CD1-764E-8072-BF838B22F09C}"/>
              </a:ext>
            </a:extLst>
          </p:cNvPr>
          <p:cNvSpPr/>
          <p:nvPr/>
        </p:nvSpPr>
        <p:spPr>
          <a:xfrm>
            <a:off x="6808435" y="1445845"/>
            <a:ext cx="2590491" cy="2379785"/>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2: Creating safe and supportive environments (</a:t>
            </a:r>
            <a:r>
              <a:rPr lang="en-US" sz="2400" i="1" dirty="0">
                <a:solidFill>
                  <a:schemeClr val="bg1"/>
                </a:solidFill>
              </a:rPr>
              <a:t>context</a:t>
            </a:r>
            <a:r>
              <a:rPr lang="en-US" sz="2400" dirty="0">
                <a:solidFill>
                  <a:schemeClr val="bg1"/>
                </a:solidFill>
              </a:rPr>
              <a:t>)</a:t>
            </a:r>
          </a:p>
        </p:txBody>
      </p:sp>
      <p:sp>
        <p:nvSpPr>
          <p:cNvPr id="15" name="Rectangle 14">
            <a:extLst>
              <a:ext uri="{FF2B5EF4-FFF2-40B4-BE49-F238E27FC236}">
                <a16:creationId xmlns:a16="http://schemas.microsoft.com/office/drawing/2014/main" id="{A4FD031E-C854-744F-B4B0-9FF13BFD5146}"/>
              </a:ext>
            </a:extLst>
          </p:cNvPr>
          <p:cNvSpPr/>
          <p:nvPr/>
        </p:nvSpPr>
        <p:spPr>
          <a:xfrm>
            <a:off x="2248007" y="4095261"/>
            <a:ext cx="2655277" cy="2379784"/>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3: Clarifying, aligning with, and committing to one’s values</a:t>
            </a:r>
          </a:p>
          <a:p>
            <a:pPr algn="ctr"/>
            <a:r>
              <a:rPr lang="en-US" sz="2400">
                <a:solidFill>
                  <a:schemeClr val="bg1"/>
                </a:solidFill>
              </a:rPr>
              <a:t>(</a:t>
            </a:r>
            <a:r>
              <a:rPr lang="en-US" sz="2400" i="1">
                <a:solidFill>
                  <a:schemeClr val="bg1"/>
                </a:solidFill>
              </a:rPr>
              <a:t>values</a:t>
            </a:r>
            <a:r>
              <a:rPr lang="en-US" sz="2400">
                <a:solidFill>
                  <a:schemeClr val="bg1"/>
                </a:solidFill>
              </a:rPr>
              <a:t>)</a:t>
            </a:r>
          </a:p>
        </p:txBody>
      </p:sp>
      <p:sp>
        <p:nvSpPr>
          <p:cNvPr id="16" name="Rectangle 15">
            <a:extLst>
              <a:ext uri="{FF2B5EF4-FFF2-40B4-BE49-F238E27FC236}">
                <a16:creationId xmlns:a16="http://schemas.microsoft.com/office/drawing/2014/main" id="{E2E07F4F-6B3C-8445-B89B-DC29183689CB}"/>
              </a:ext>
            </a:extLst>
          </p:cNvPr>
          <p:cNvSpPr/>
          <p:nvPr/>
        </p:nvSpPr>
        <p:spPr>
          <a:xfrm>
            <a:off x="5158259" y="4095261"/>
            <a:ext cx="2655277" cy="2379784"/>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4: Cultivating awareness through mindfulness-based practices (</a:t>
            </a:r>
            <a:r>
              <a:rPr lang="en-US" sz="2400" i="1">
                <a:solidFill>
                  <a:schemeClr val="bg1"/>
                </a:solidFill>
              </a:rPr>
              <a:t>mindfulness</a:t>
            </a:r>
            <a:r>
              <a:rPr lang="en-US" sz="2400">
                <a:solidFill>
                  <a:schemeClr val="bg1"/>
                </a:solidFill>
              </a:rPr>
              <a:t>)</a:t>
            </a:r>
          </a:p>
        </p:txBody>
      </p:sp>
      <p:sp>
        <p:nvSpPr>
          <p:cNvPr id="17" name="Rectangle 16">
            <a:extLst>
              <a:ext uri="{FF2B5EF4-FFF2-40B4-BE49-F238E27FC236}">
                <a16:creationId xmlns:a16="http://schemas.microsoft.com/office/drawing/2014/main" id="{101D1450-F674-1940-B03C-B2068BC1654B}"/>
              </a:ext>
            </a:extLst>
          </p:cNvPr>
          <p:cNvSpPr/>
          <p:nvPr/>
        </p:nvSpPr>
        <p:spPr>
          <a:xfrm>
            <a:off x="8103681" y="4095259"/>
            <a:ext cx="2655277" cy="2379785"/>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rPr>
              <a:t>5: Connecting meaningfully with others </a:t>
            </a:r>
          </a:p>
          <a:p>
            <a:pPr algn="ctr"/>
            <a:r>
              <a:rPr lang="en-US" sz="2400">
                <a:solidFill>
                  <a:schemeClr val="bg1"/>
                </a:solidFill>
              </a:rPr>
              <a:t>(</a:t>
            </a:r>
            <a:r>
              <a:rPr lang="en-US" sz="2400" i="1">
                <a:solidFill>
                  <a:schemeClr val="bg1"/>
                </a:solidFill>
              </a:rPr>
              <a:t>connection</a:t>
            </a:r>
            <a:r>
              <a:rPr lang="en-US" sz="2400">
                <a:solidFill>
                  <a:schemeClr val="bg1"/>
                </a:solidFill>
              </a:rPr>
              <a:t>)</a:t>
            </a:r>
          </a:p>
        </p:txBody>
      </p:sp>
      <p:sp>
        <p:nvSpPr>
          <p:cNvPr id="7" name="Rectangle 6">
            <a:extLst>
              <a:ext uri="{FF2B5EF4-FFF2-40B4-BE49-F238E27FC236}">
                <a16:creationId xmlns:a16="http://schemas.microsoft.com/office/drawing/2014/main" id="{83B8C4A8-8CD1-764E-8072-BF838B22F09C}"/>
              </a:ext>
            </a:extLst>
          </p:cNvPr>
          <p:cNvSpPr/>
          <p:nvPr/>
        </p:nvSpPr>
        <p:spPr>
          <a:xfrm>
            <a:off x="3671945" y="1445845"/>
            <a:ext cx="2590491" cy="2379785"/>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rPr>
              <a:t>1. Understanding the psychobiology of stress and wellbeing (</a:t>
            </a:r>
            <a:r>
              <a:rPr lang="en-US" sz="2000" i="1" dirty="0">
                <a:solidFill>
                  <a:schemeClr val="bg1"/>
                </a:solidFill>
              </a:rPr>
              <a:t>psychoeducation)</a:t>
            </a:r>
            <a:r>
              <a:rPr lang="en-US" sz="2000" dirty="0">
                <a:solidFill>
                  <a:schemeClr val="bg1"/>
                </a:solidFill>
              </a:rPr>
              <a:t> </a:t>
            </a:r>
          </a:p>
        </p:txBody>
      </p:sp>
      <p:sp>
        <p:nvSpPr>
          <p:cNvPr id="2" name="Title 1">
            <a:extLst>
              <a:ext uri="{FF2B5EF4-FFF2-40B4-BE49-F238E27FC236}">
                <a16:creationId xmlns:a16="http://schemas.microsoft.com/office/drawing/2014/main" id="{4EB61ECF-C1B6-4460-889B-FCC9C0C85146}"/>
              </a:ext>
            </a:extLst>
          </p:cNvPr>
          <p:cNvSpPr>
            <a:spLocks noGrp="1"/>
          </p:cNvSpPr>
          <p:nvPr>
            <p:ph type="title"/>
          </p:nvPr>
        </p:nvSpPr>
        <p:spPr/>
        <p:txBody>
          <a:bodyPr/>
          <a:lstStyle/>
          <a:p>
            <a:pPr algn="ctr"/>
            <a:r>
              <a:rPr lang="en-US">
                <a:solidFill>
                  <a:srgbClr val="6A4A62"/>
                </a:solidFill>
                <a:cs typeface="Arial"/>
              </a:rPr>
              <a:t>The ARC Core Skills</a:t>
            </a:r>
            <a:endParaRPr lang="en-US"/>
          </a:p>
        </p:txBody>
      </p:sp>
    </p:spTree>
    <p:extLst>
      <p:ext uri="{BB962C8B-B14F-4D97-AF65-F5344CB8AC3E}">
        <p14:creationId xmlns:p14="http://schemas.microsoft.com/office/powerpoint/2010/main" val="42574784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6C647E0-C0EB-F544-839D-E9A0BF095752}"/>
              </a:ext>
            </a:extLst>
          </p:cNvPr>
          <p:cNvSpPr txBox="1">
            <a:spLocks/>
          </p:cNvSpPr>
          <p:nvPr/>
        </p:nvSpPr>
        <p:spPr>
          <a:xfrm>
            <a:off x="803189" y="153419"/>
            <a:ext cx="9347975"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dirty="0">
                <a:latin typeface="Arial"/>
                <a:cs typeface="Calibri"/>
              </a:rPr>
              <a:t>The ARC Wellness Plan</a:t>
            </a:r>
          </a:p>
        </p:txBody>
      </p:sp>
      <p:graphicFrame>
        <p:nvGraphicFramePr>
          <p:cNvPr id="2" name="Diagram 1"/>
          <p:cNvGraphicFramePr/>
          <p:nvPr>
            <p:extLst>
              <p:ext uri="{D42A27DB-BD31-4B8C-83A1-F6EECF244321}">
                <p14:modId xmlns:p14="http://schemas.microsoft.com/office/powerpoint/2010/main" val="3456384917"/>
              </p:ext>
            </p:extLst>
          </p:nvPr>
        </p:nvGraphicFramePr>
        <p:xfrm>
          <a:off x="624830" y="1161535"/>
          <a:ext cx="10753100" cy="54421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37285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tree, wooden, snow&#10;&#10;Description automatically generated">
            <a:extLst>
              <a:ext uri="{FF2B5EF4-FFF2-40B4-BE49-F238E27FC236}">
                <a16:creationId xmlns:a16="http://schemas.microsoft.com/office/drawing/2014/main" id="{7A149299-FADB-4BA4-B510-5FF9A74F04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2069082"/>
          </a:xfrm>
          <a:solidFill>
            <a:schemeClr val="bg1"/>
          </a:solidFill>
          <a:ln>
            <a:noFill/>
          </a:ln>
        </p:spPr>
        <p:txBody>
          <a:bodyPr vert="horz" lIns="91440" tIns="45720" rIns="91440" bIns="45720" rtlCol="0" anchor="ctr">
            <a:normAutofit/>
          </a:bodyPr>
          <a:lstStyle/>
          <a:p>
            <a:pPr algn="ctr"/>
            <a:r>
              <a:rPr lang="en-US" sz="3600" b="1">
                <a:solidFill>
                  <a:srgbClr val="36557C"/>
                </a:solidFill>
                <a:latin typeface="Arial"/>
                <a:cs typeface="Calibri"/>
              </a:rPr>
              <a:t>Basic Steps for Proceeding Through ARC</a:t>
            </a:r>
            <a:endParaRPr lang="en-US" sz="3600" b="1">
              <a:latin typeface="Arial"/>
              <a:cs typeface="Calibri"/>
            </a:endParaRP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007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picture containing LEGO, toy&#10;&#10;Description automatically generated">
            <a:extLst>
              <a:ext uri="{FF2B5EF4-FFF2-40B4-BE49-F238E27FC236}">
                <a16:creationId xmlns:a16="http://schemas.microsoft.com/office/drawing/2014/main" id="{A6050B76-1D7F-4151-A253-3C8EBEDB768F}"/>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25760" y="2115679"/>
            <a:ext cx="4000500" cy="4000500"/>
          </a:xfrm>
          <a:prstGeom prst="rect">
            <a:avLst/>
          </a:prstGeom>
        </p:spPr>
      </p:pic>
      <p:graphicFrame>
        <p:nvGraphicFramePr>
          <p:cNvPr id="603" name="Diagram 602">
            <a:extLst>
              <a:ext uri="{FF2B5EF4-FFF2-40B4-BE49-F238E27FC236}">
                <a16:creationId xmlns:a16="http://schemas.microsoft.com/office/drawing/2014/main" id="{5AF5CD3D-0210-4D50-A28C-DAD2BB2FC505}"/>
              </a:ext>
            </a:extLst>
          </p:cNvPr>
          <p:cNvGraphicFramePr/>
          <p:nvPr>
            <p:extLst>
              <p:ext uri="{D42A27DB-BD31-4B8C-83A1-F6EECF244321}">
                <p14:modId xmlns:p14="http://schemas.microsoft.com/office/powerpoint/2010/main" val="1610069793"/>
              </p:ext>
            </p:extLst>
          </p:nvPr>
        </p:nvGraphicFramePr>
        <p:xfrm>
          <a:off x="547077" y="398584"/>
          <a:ext cx="8543914" cy="160606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490536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C9E7C29-179B-4581-9A91-3082E606A1EA}"/>
              </a:ext>
            </a:extLst>
          </p:cNvPr>
          <p:cNvGrpSpPr/>
          <p:nvPr/>
        </p:nvGrpSpPr>
        <p:grpSpPr>
          <a:xfrm>
            <a:off x="1641921" y="2062760"/>
            <a:ext cx="10014828" cy="4662754"/>
            <a:chOff x="2647729" y="1313320"/>
            <a:chExt cx="8505206" cy="4662754"/>
          </a:xfrm>
        </p:grpSpPr>
        <p:sp>
          <p:nvSpPr>
            <p:cNvPr id="4" name="Rectangle 3">
              <a:extLst>
                <a:ext uri="{FF2B5EF4-FFF2-40B4-BE49-F238E27FC236}">
                  <a16:creationId xmlns:a16="http://schemas.microsoft.com/office/drawing/2014/main" id="{89C89B01-2A85-4CAB-8776-F54945D43BD6}"/>
                </a:ext>
              </a:extLst>
            </p:cNvPr>
            <p:cNvSpPr/>
            <p:nvPr/>
          </p:nvSpPr>
          <p:spPr>
            <a:xfrm>
              <a:off x="4844312" y="1313541"/>
              <a:ext cx="1601701"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Watch/listen to the </a:t>
              </a:r>
              <a:r>
                <a:rPr lang="en-US" sz="1400" dirty="0">
                  <a:solidFill>
                    <a:schemeClr val="tx1"/>
                  </a:solidFill>
                  <a:latin typeface="Arial"/>
                  <a:cs typeface="Arial"/>
                </a:rPr>
                <a:t>didactic portion</a:t>
              </a:r>
            </a:p>
          </p:txBody>
        </p:sp>
        <p:sp>
          <p:nvSpPr>
            <p:cNvPr id="6" name="Rectangle 5">
              <a:extLst>
                <a:ext uri="{FF2B5EF4-FFF2-40B4-BE49-F238E27FC236}">
                  <a16:creationId xmlns:a16="http://schemas.microsoft.com/office/drawing/2014/main" id="{A1BC4242-A024-40BE-A1B4-103A8E081FFA}"/>
                </a:ext>
              </a:extLst>
            </p:cNvPr>
            <p:cNvSpPr/>
            <p:nvPr/>
          </p:nvSpPr>
          <p:spPr>
            <a:xfrm>
              <a:off x="2647729" y="1313320"/>
              <a:ext cx="1600588"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a:cs typeface="Arial"/>
                </a:rPr>
                <a:t>Gather all materials</a:t>
              </a:r>
            </a:p>
          </p:txBody>
        </p:sp>
        <p:sp>
          <p:nvSpPr>
            <p:cNvPr id="7" name="Rectangle 6">
              <a:extLst>
                <a:ext uri="{FF2B5EF4-FFF2-40B4-BE49-F238E27FC236}">
                  <a16:creationId xmlns:a16="http://schemas.microsoft.com/office/drawing/2014/main" id="{DF090E15-8E74-4C88-865E-D30A20A4C7B1}"/>
                </a:ext>
              </a:extLst>
            </p:cNvPr>
            <p:cNvSpPr/>
            <p:nvPr/>
          </p:nvSpPr>
          <p:spPr>
            <a:xfrm>
              <a:off x="6063650" y="2772028"/>
              <a:ext cx="1372053" cy="68513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a:cs typeface="Arial"/>
                </a:rPr>
                <a:t>Video facilitation</a:t>
              </a:r>
            </a:p>
          </p:txBody>
        </p:sp>
        <p:sp>
          <p:nvSpPr>
            <p:cNvPr id="9" name="Rectangle 8">
              <a:extLst>
                <a:ext uri="{FF2B5EF4-FFF2-40B4-BE49-F238E27FC236}">
                  <a16:creationId xmlns:a16="http://schemas.microsoft.com/office/drawing/2014/main" id="{DB12A14A-1C3D-4AB5-A231-00BBF5FF7C92}"/>
                </a:ext>
              </a:extLst>
            </p:cNvPr>
            <p:cNvSpPr/>
            <p:nvPr/>
          </p:nvSpPr>
          <p:spPr>
            <a:xfrm>
              <a:off x="3820549" y="2772157"/>
              <a:ext cx="1372054" cy="684881"/>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a:cs typeface="Arial"/>
                </a:rPr>
                <a:t>Live facilitation</a:t>
              </a:r>
            </a:p>
          </p:txBody>
        </p:sp>
        <p:cxnSp>
          <p:nvCxnSpPr>
            <p:cNvPr id="10" name="Straight Arrow Connector 9">
              <a:extLst>
                <a:ext uri="{FF2B5EF4-FFF2-40B4-BE49-F238E27FC236}">
                  <a16:creationId xmlns:a16="http://schemas.microsoft.com/office/drawing/2014/main" id="{CF0AB774-8BFD-42DD-899B-D41688A9D909}"/>
                </a:ext>
              </a:extLst>
            </p:cNvPr>
            <p:cNvCxnSpPr>
              <a:cxnSpLocks/>
            </p:cNvCxnSpPr>
            <p:nvPr/>
          </p:nvCxnSpPr>
          <p:spPr>
            <a:xfrm flipH="1">
              <a:off x="5178226" y="2484341"/>
              <a:ext cx="443225" cy="304531"/>
            </a:xfrm>
            <a:prstGeom prst="straightConnector1">
              <a:avLst/>
            </a:prstGeom>
            <a:ln w="38100">
              <a:solidFill>
                <a:srgbClr val="36557C"/>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95E8395-7A21-48C6-960B-F78CAA0C0327}"/>
                </a:ext>
              </a:extLst>
            </p:cNvPr>
            <p:cNvCxnSpPr>
              <a:cxnSpLocks/>
            </p:cNvCxnSpPr>
            <p:nvPr/>
          </p:nvCxnSpPr>
          <p:spPr>
            <a:xfrm>
              <a:off x="5659540" y="2485253"/>
              <a:ext cx="413774" cy="301025"/>
            </a:xfrm>
            <a:prstGeom prst="straightConnector1">
              <a:avLst/>
            </a:prstGeom>
            <a:ln w="38100">
              <a:solidFill>
                <a:srgbClr val="36557C"/>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0BB757B4-D71B-4A38-B51A-FF277DBB9C87}"/>
                </a:ext>
              </a:extLst>
            </p:cNvPr>
            <p:cNvSpPr/>
            <p:nvPr/>
          </p:nvSpPr>
          <p:spPr>
            <a:xfrm>
              <a:off x="7199570" y="1313326"/>
              <a:ext cx="1598107"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Try </a:t>
              </a:r>
              <a:r>
                <a:rPr lang="en-US" sz="1400" b="1">
                  <a:solidFill>
                    <a:schemeClr val="tx1"/>
                  </a:solidFill>
                  <a:latin typeface="Arial"/>
                  <a:cs typeface="Arial"/>
                </a:rPr>
                <a:t>at least </a:t>
              </a:r>
              <a:r>
                <a:rPr lang="en-US" sz="1400" dirty="0">
                  <a:solidFill>
                    <a:schemeClr val="tx1"/>
                  </a:solidFill>
                  <a:latin typeface="Arial"/>
                  <a:cs typeface="Arial"/>
                </a:rPr>
                <a:t>1 activity</a:t>
              </a:r>
            </a:p>
          </p:txBody>
        </p:sp>
        <p:sp>
          <p:nvSpPr>
            <p:cNvPr id="19" name="Rectangle 18">
              <a:extLst>
                <a:ext uri="{FF2B5EF4-FFF2-40B4-BE49-F238E27FC236}">
                  <a16:creationId xmlns:a16="http://schemas.microsoft.com/office/drawing/2014/main" id="{EE627920-0695-431C-886C-46177097DEFF}"/>
                </a:ext>
              </a:extLst>
            </p:cNvPr>
            <p:cNvSpPr/>
            <p:nvPr/>
          </p:nvSpPr>
          <p:spPr>
            <a:xfrm>
              <a:off x="9554828" y="1313326"/>
              <a:ext cx="1598107"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Answer knowledg</a:t>
              </a:r>
              <a:r>
                <a:rPr lang="en-US" sz="1400" dirty="0">
                  <a:solidFill>
                    <a:schemeClr val="tx1"/>
                  </a:solidFill>
                  <a:latin typeface="Arial"/>
                  <a:cs typeface="Arial"/>
                </a:rPr>
                <a:t>e check questions</a:t>
              </a:r>
            </a:p>
          </p:txBody>
        </p:sp>
        <p:sp>
          <p:nvSpPr>
            <p:cNvPr id="20" name="Rectangle 19">
              <a:extLst>
                <a:ext uri="{FF2B5EF4-FFF2-40B4-BE49-F238E27FC236}">
                  <a16:creationId xmlns:a16="http://schemas.microsoft.com/office/drawing/2014/main" id="{CDD22F07-6D41-42A9-8845-E27CE9758DB0}"/>
                </a:ext>
              </a:extLst>
            </p:cNvPr>
            <p:cNvSpPr/>
            <p:nvPr/>
          </p:nvSpPr>
          <p:spPr>
            <a:xfrm>
              <a:off x="9554827" y="3042669"/>
              <a:ext cx="1598107"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a:solidFill>
                    <a:schemeClr val="tx1"/>
                  </a:solidFill>
                  <a:latin typeface="Arial"/>
                  <a:cs typeface="Arial"/>
                </a:rPr>
                <a:t>Develop your </a:t>
              </a:r>
              <a:r>
                <a:rPr lang="en-US" sz="1400" dirty="0">
                  <a:solidFill>
                    <a:schemeClr val="tx1"/>
                  </a:solidFill>
                  <a:latin typeface="Arial"/>
                  <a:cs typeface="Arial"/>
                </a:rPr>
                <a:t>action plan</a:t>
              </a:r>
            </a:p>
          </p:txBody>
        </p:sp>
        <p:sp>
          <p:nvSpPr>
            <p:cNvPr id="21" name="Rectangle 20">
              <a:extLst>
                <a:ext uri="{FF2B5EF4-FFF2-40B4-BE49-F238E27FC236}">
                  <a16:creationId xmlns:a16="http://schemas.microsoft.com/office/drawing/2014/main" id="{34DFBE26-DD07-4287-BAE9-1CDDB1FF4CCD}"/>
                </a:ext>
              </a:extLst>
            </p:cNvPr>
            <p:cNvSpPr/>
            <p:nvPr/>
          </p:nvSpPr>
          <p:spPr>
            <a:xfrm>
              <a:off x="9554828" y="4718098"/>
              <a:ext cx="1598107"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a:cs typeface="Arial"/>
                </a:rPr>
                <a:t>Proceed with your action plan</a:t>
              </a:r>
            </a:p>
          </p:txBody>
        </p:sp>
        <p:sp>
          <p:nvSpPr>
            <p:cNvPr id="22" name="Rectangle 21">
              <a:extLst>
                <a:ext uri="{FF2B5EF4-FFF2-40B4-BE49-F238E27FC236}">
                  <a16:creationId xmlns:a16="http://schemas.microsoft.com/office/drawing/2014/main" id="{C7327F81-B424-4FA0-B6A0-16D8277F69A0}"/>
                </a:ext>
              </a:extLst>
            </p:cNvPr>
            <p:cNvSpPr/>
            <p:nvPr/>
          </p:nvSpPr>
          <p:spPr>
            <a:xfrm>
              <a:off x="7404377" y="4716895"/>
              <a:ext cx="1598107"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latin typeface="Arial"/>
                  <a:cs typeface="Arial"/>
                </a:rPr>
                <a:t>(Optional) Try any incomplete activities</a:t>
              </a:r>
            </a:p>
          </p:txBody>
        </p:sp>
        <p:sp>
          <p:nvSpPr>
            <p:cNvPr id="23" name="Rectangle 22">
              <a:extLst>
                <a:ext uri="{FF2B5EF4-FFF2-40B4-BE49-F238E27FC236}">
                  <a16:creationId xmlns:a16="http://schemas.microsoft.com/office/drawing/2014/main" id="{0EEF7B31-8FFF-4679-B899-05EDB8B45DEC}"/>
                </a:ext>
              </a:extLst>
            </p:cNvPr>
            <p:cNvSpPr/>
            <p:nvPr/>
          </p:nvSpPr>
          <p:spPr>
            <a:xfrm>
              <a:off x="5235953" y="4602785"/>
              <a:ext cx="1601701" cy="1373289"/>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400" dirty="0">
                  <a:solidFill>
                    <a:schemeClr val="tx1"/>
                  </a:solidFill>
                  <a:latin typeface="Arial"/>
                  <a:cs typeface="Arial"/>
                </a:rPr>
                <a:t>(</a:t>
              </a:r>
              <a:r>
                <a:rPr lang="en-US" sz="1400" b="1" dirty="0">
                  <a:solidFill>
                    <a:schemeClr val="tx1"/>
                  </a:solidFill>
                  <a:latin typeface="Arial"/>
                  <a:cs typeface="Arial"/>
                </a:rPr>
                <a:t>at least 1</a:t>
              </a:r>
              <a:r>
                <a:rPr lang="en-US" sz="1400" dirty="0">
                  <a:solidFill>
                    <a:schemeClr val="tx1"/>
                  </a:solidFill>
                  <a:latin typeface="Arial"/>
                  <a:cs typeface="Arial"/>
                </a:rPr>
                <a:t> week after didactic) Check in with PP/Team using Discussion Questions</a:t>
              </a:r>
            </a:p>
          </p:txBody>
        </p:sp>
        <p:cxnSp>
          <p:nvCxnSpPr>
            <p:cNvPr id="24" name="Straight Arrow Connector 23">
              <a:extLst>
                <a:ext uri="{FF2B5EF4-FFF2-40B4-BE49-F238E27FC236}">
                  <a16:creationId xmlns:a16="http://schemas.microsoft.com/office/drawing/2014/main" id="{6D9382CE-C123-43ED-956C-D16DB029BEDF}"/>
                </a:ext>
              </a:extLst>
            </p:cNvPr>
            <p:cNvCxnSpPr>
              <a:cxnSpLocks/>
            </p:cNvCxnSpPr>
            <p:nvPr/>
          </p:nvCxnSpPr>
          <p:spPr>
            <a:xfrm>
              <a:off x="4248317" y="1906365"/>
              <a:ext cx="595995" cy="221"/>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A377DA21-A3E8-487D-8B2D-4773365196F3}"/>
                </a:ext>
              </a:extLst>
            </p:cNvPr>
            <p:cNvCxnSpPr>
              <a:cxnSpLocks/>
              <a:stCxn id="4" idx="3"/>
              <a:endCxn id="18" idx="1"/>
            </p:cNvCxnSpPr>
            <p:nvPr/>
          </p:nvCxnSpPr>
          <p:spPr>
            <a:xfrm flipV="1">
              <a:off x="6446013" y="1884805"/>
              <a:ext cx="753557" cy="21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B99C10B-B322-40AD-976C-5F7B0C353866}"/>
                </a:ext>
              </a:extLst>
            </p:cNvPr>
            <p:cNvCxnSpPr>
              <a:cxnSpLocks/>
              <a:stCxn id="18" idx="3"/>
              <a:endCxn id="19" idx="1"/>
            </p:cNvCxnSpPr>
            <p:nvPr/>
          </p:nvCxnSpPr>
          <p:spPr>
            <a:xfrm>
              <a:off x="8797677" y="1884805"/>
              <a:ext cx="757151" cy="0"/>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1A8001B0-69D1-4446-A74B-8A065E2FBCA8}"/>
                </a:ext>
              </a:extLst>
            </p:cNvPr>
            <p:cNvCxnSpPr>
              <a:cxnSpLocks/>
              <a:stCxn id="19" idx="2"/>
              <a:endCxn id="20" idx="0"/>
            </p:cNvCxnSpPr>
            <p:nvPr/>
          </p:nvCxnSpPr>
          <p:spPr>
            <a:xfrm flipH="1">
              <a:off x="10353881" y="2456283"/>
              <a:ext cx="1" cy="58638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5719241-41FA-4A67-A9FD-D1B2A3382EE9}"/>
                </a:ext>
              </a:extLst>
            </p:cNvPr>
            <p:cNvCxnSpPr>
              <a:cxnSpLocks/>
              <a:stCxn id="20" idx="2"/>
              <a:endCxn id="21" idx="0"/>
            </p:cNvCxnSpPr>
            <p:nvPr/>
          </p:nvCxnSpPr>
          <p:spPr>
            <a:xfrm>
              <a:off x="10353881" y="4185626"/>
              <a:ext cx="1" cy="532472"/>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9EB4E89B-E4E6-40B1-AD12-6FA2705EE41E}"/>
                </a:ext>
              </a:extLst>
            </p:cNvPr>
            <p:cNvCxnSpPr>
              <a:cxnSpLocks/>
              <a:stCxn id="21" idx="1"/>
              <a:endCxn id="22" idx="3"/>
            </p:cNvCxnSpPr>
            <p:nvPr/>
          </p:nvCxnSpPr>
          <p:spPr>
            <a:xfrm flipH="1" flipV="1">
              <a:off x="9002484" y="5288374"/>
              <a:ext cx="552344" cy="1203"/>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D004A28-3731-4107-B29D-37ABCA560D5A}"/>
                </a:ext>
              </a:extLst>
            </p:cNvPr>
            <p:cNvCxnSpPr>
              <a:cxnSpLocks/>
            </p:cNvCxnSpPr>
            <p:nvPr/>
          </p:nvCxnSpPr>
          <p:spPr>
            <a:xfrm flipH="1">
              <a:off x="6834060" y="5287632"/>
              <a:ext cx="569294" cy="1"/>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grpSp>
      <p:graphicFrame>
        <p:nvGraphicFramePr>
          <p:cNvPr id="58" name="Diagram 57">
            <a:extLst>
              <a:ext uri="{FF2B5EF4-FFF2-40B4-BE49-F238E27FC236}">
                <a16:creationId xmlns:a16="http://schemas.microsoft.com/office/drawing/2014/main" id="{CDD78FEA-0086-466B-AA31-563C22998C9A}"/>
              </a:ext>
            </a:extLst>
          </p:cNvPr>
          <p:cNvGraphicFramePr/>
          <p:nvPr>
            <p:extLst>
              <p:ext uri="{D42A27DB-BD31-4B8C-83A1-F6EECF244321}">
                <p14:modId xmlns:p14="http://schemas.microsoft.com/office/powerpoint/2010/main" val="113051397"/>
              </p:ext>
            </p:extLst>
          </p:nvPr>
        </p:nvGraphicFramePr>
        <p:xfrm>
          <a:off x="547077" y="398584"/>
          <a:ext cx="8336370" cy="1606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8594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E0FAE5-CDB6-402D-9C7E-7C9E5BA125EE}"/>
              </a:ext>
            </a:extLst>
          </p:cNvPr>
          <p:cNvGrpSpPr/>
          <p:nvPr/>
        </p:nvGrpSpPr>
        <p:grpSpPr>
          <a:xfrm>
            <a:off x="6092936" y="498654"/>
            <a:ext cx="1610841" cy="5653647"/>
            <a:chOff x="6092936" y="498654"/>
            <a:chExt cx="1610841" cy="5653647"/>
          </a:xfrm>
        </p:grpSpPr>
        <p:sp>
          <p:nvSpPr>
            <p:cNvPr id="4" name="Rectangle 3">
              <a:extLst>
                <a:ext uri="{FF2B5EF4-FFF2-40B4-BE49-F238E27FC236}">
                  <a16:creationId xmlns:a16="http://schemas.microsoft.com/office/drawing/2014/main" id="{89C89B01-2A85-4CAB-8776-F54945D43BD6}"/>
                </a:ext>
              </a:extLst>
            </p:cNvPr>
            <p:cNvSpPr/>
            <p:nvPr/>
          </p:nvSpPr>
          <p:spPr>
            <a:xfrm>
              <a:off x="6103189" y="1990235"/>
              <a:ext cx="1600588"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a:cs typeface="Arial"/>
                </a:rPr>
                <a:t>Module Content</a:t>
              </a:r>
            </a:p>
          </p:txBody>
        </p:sp>
        <p:sp>
          <p:nvSpPr>
            <p:cNvPr id="6" name="Rectangle 5">
              <a:extLst>
                <a:ext uri="{FF2B5EF4-FFF2-40B4-BE49-F238E27FC236}">
                  <a16:creationId xmlns:a16="http://schemas.microsoft.com/office/drawing/2014/main" id="{A1BC4242-A024-40BE-A1B4-103A8E081FFA}"/>
                </a:ext>
              </a:extLst>
            </p:cNvPr>
            <p:cNvSpPr/>
            <p:nvPr/>
          </p:nvSpPr>
          <p:spPr>
            <a:xfrm>
              <a:off x="6096000" y="498654"/>
              <a:ext cx="1600588"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a:cs typeface="Arial"/>
                </a:rPr>
                <a:t>Gather all materials</a:t>
              </a:r>
            </a:p>
          </p:txBody>
        </p:sp>
        <p:cxnSp>
          <p:nvCxnSpPr>
            <p:cNvPr id="24" name="Straight Arrow Connector 23">
              <a:extLst>
                <a:ext uri="{FF2B5EF4-FFF2-40B4-BE49-F238E27FC236}">
                  <a16:creationId xmlns:a16="http://schemas.microsoft.com/office/drawing/2014/main" id="{6D9382CE-C123-43ED-956C-D16DB029BEDF}"/>
                </a:ext>
              </a:extLst>
            </p:cNvPr>
            <p:cNvCxnSpPr>
              <a:cxnSpLocks/>
            </p:cNvCxnSpPr>
            <p:nvPr/>
          </p:nvCxnSpPr>
          <p:spPr>
            <a:xfrm>
              <a:off x="6892170" y="1623638"/>
              <a:ext cx="4125" cy="366596"/>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F107A397-DED8-4F09-8552-0485864B7F7E}"/>
                </a:ext>
              </a:extLst>
            </p:cNvPr>
            <p:cNvSpPr/>
            <p:nvPr/>
          </p:nvSpPr>
          <p:spPr>
            <a:xfrm>
              <a:off x="6096000" y="3499789"/>
              <a:ext cx="1600588"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a:cs typeface="Arial"/>
                </a:rPr>
                <a:t>Exploration</a:t>
              </a:r>
            </a:p>
          </p:txBody>
        </p:sp>
        <p:cxnSp>
          <p:nvCxnSpPr>
            <p:cNvPr id="32" name="Straight Arrow Connector 31">
              <a:extLst>
                <a:ext uri="{FF2B5EF4-FFF2-40B4-BE49-F238E27FC236}">
                  <a16:creationId xmlns:a16="http://schemas.microsoft.com/office/drawing/2014/main" id="{EBC4D42B-A614-4F40-B83D-72E556A2B656}"/>
                </a:ext>
              </a:extLst>
            </p:cNvPr>
            <p:cNvCxnSpPr>
              <a:cxnSpLocks/>
            </p:cNvCxnSpPr>
            <p:nvPr/>
          </p:nvCxnSpPr>
          <p:spPr>
            <a:xfrm>
              <a:off x="6892701" y="3133193"/>
              <a:ext cx="4124" cy="366595"/>
            </a:xfrm>
            <a:prstGeom prst="straightConnector1">
              <a:avLst/>
            </a:prstGeom>
            <a:ln w="38100">
              <a:solidFill>
                <a:srgbClr val="36557C"/>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6DFB8658-4FDA-446A-AE6D-32598441A118}"/>
                </a:ext>
              </a:extLst>
            </p:cNvPr>
            <p:cNvSpPr/>
            <p:nvPr/>
          </p:nvSpPr>
          <p:spPr>
            <a:xfrm>
              <a:off x="6092936" y="5009344"/>
              <a:ext cx="1600588" cy="1142957"/>
            </a:xfrm>
            <a:prstGeom prst="rect">
              <a:avLst/>
            </a:prstGeom>
            <a:solidFill>
              <a:srgbClr val="6D4C5C">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a:cs typeface="Arial"/>
                </a:rPr>
                <a:t>Discussion</a:t>
              </a:r>
            </a:p>
          </p:txBody>
        </p:sp>
      </p:grpSp>
      <p:cxnSp>
        <p:nvCxnSpPr>
          <p:cNvPr id="41" name="Connector: Curved 40">
            <a:extLst>
              <a:ext uri="{FF2B5EF4-FFF2-40B4-BE49-F238E27FC236}">
                <a16:creationId xmlns:a16="http://schemas.microsoft.com/office/drawing/2014/main" id="{32BBBA00-70CB-4DD0-AC29-CEB0F526386C}"/>
              </a:ext>
            </a:extLst>
          </p:cNvPr>
          <p:cNvCxnSpPr/>
          <p:nvPr/>
        </p:nvCxnSpPr>
        <p:spPr>
          <a:xfrm>
            <a:off x="7687174" y="2541945"/>
            <a:ext cx="12700" cy="1477204"/>
          </a:xfrm>
          <a:prstGeom prst="curvedConnector3">
            <a:avLst>
              <a:gd name="adj1" fmla="val 5115787"/>
            </a:avLst>
          </a:prstGeom>
          <a:ln>
            <a:solidFill>
              <a:srgbClr val="36557C"/>
            </a:solidFill>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560AF373-224C-40AC-9AD4-DFD128C70434}"/>
              </a:ext>
            </a:extLst>
          </p:cNvPr>
          <p:cNvCxnSpPr/>
          <p:nvPr/>
        </p:nvCxnSpPr>
        <p:spPr>
          <a:xfrm>
            <a:off x="7683272" y="4019151"/>
            <a:ext cx="12700" cy="1477204"/>
          </a:xfrm>
          <a:prstGeom prst="curvedConnector3">
            <a:avLst>
              <a:gd name="adj1" fmla="val 5115787"/>
            </a:avLst>
          </a:prstGeom>
          <a:ln>
            <a:solidFill>
              <a:srgbClr val="36557C"/>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F1C0818F-686A-4920-9F59-C31F2CAAEB1B}"/>
              </a:ext>
            </a:extLst>
          </p:cNvPr>
          <p:cNvSpPr txBox="1"/>
          <p:nvPr/>
        </p:nvSpPr>
        <p:spPr>
          <a:xfrm>
            <a:off x="8402181" y="1545604"/>
            <a:ext cx="3043989" cy="523220"/>
          </a:xfrm>
          <a:prstGeom prst="rect">
            <a:avLst/>
          </a:prstGeom>
          <a:noFill/>
        </p:spPr>
        <p:txBody>
          <a:bodyPr wrap="square" lIns="91440" tIns="45720" rIns="91440" bIns="45720" rtlCol="0" anchor="t">
            <a:spAutoFit/>
          </a:bodyPr>
          <a:lstStyle/>
          <a:p>
            <a:r>
              <a:rPr lang="en-US" dirty="0">
                <a:solidFill>
                  <a:srgbClr val="36557C"/>
                </a:solidFill>
              </a:rPr>
              <a:t>~ prior to watching or listening to </a:t>
            </a:r>
            <a:r>
              <a:rPr lang="en-US">
                <a:solidFill>
                  <a:srgbClr val="36557C"/>
                </a:solidFill>
              </a:rPr>
              <a:t>the module</a:t>
            </a:r>
          </a:p>
        </p:txBody>
      </p:sp>
      <p:sp>
        <p:nvSpPr>
          <p:cNvPr id="45" name="TextBox 44">
            <a:extLst>
              <a:ext uri="{FF2B5EF4-FFF2-40B4-BE49-F238E27FC236}">
                <a16:creationId xmlns:a16="http://schemas.microsoft.com/office/drawing/2014/main" id="{0F42501E-0EE2-4013-9C45-1269781D117E}"/>
              </a:ext>
            </a:extLst>
          </p:cNvPr>
          <p:cNvSpPr txBox="1"/>
          <p:nvPr/>
        </p:nvSpPr>
        <p:spPr>
          <a:xfrm>
            <a:off x="8402181" y="3128085"/>
            <a:ext cx="3043989" cy="307777"/>
          </a:xfrm>
          <a:prstGeom prst="rect">
            <a:avLst/>
          </a:prstGeom>
          <a:noFill/>
        </p:spPr>
        <p:txBody>
          <a:bodyPr wrap="square" lIns="91440" tIns="45720" rIns="91440" bIns="45720" rtlCol="0" anchor="t">
            <a:spAutoFit/>
          </a:bodyPr>
          <a:lstStyle/>
          <a:p>
            <a:r>
              <a:rPr lang="en-US" dirty="0">
                <a:solidFill>
                  <a:srgbClr val="36557C"/>
                </a:solidFill>
              </a:rPr>
              <a:t>~ 60 minutes total </a:t>
            </a:r>
          </a:p>
        </p:txBody>
      </p:sp>
      <p:cxnSp>
        <p:nvCxnSpPr>
          <p:cNvPr id="47" name="Connector: Curved 46">
            <a:extLst>
              <a:ext uri="{FF2B5EF4-FFF2-40B4-BE49-F238E27FC236}">
                <a16:creationId xmlns:a16="http://schemas.microsoft.com/office/drawing/2014/main" id="{827C921E-3993-4BB9-8076-3CD539A5B358}"/>
              </a:ext>
            </a:extLst>
          </p:cNvPr>
          <p:cNvCxnSpPr>
            <a:cxnSpLocks/>
          </p:cNvCxnSpPr>
          <p:nvPr/>
        </p:nvCxnSpPr>
        <p:spPr>
          <a:xfrm rot="10800000" flipH="1">
            <a:off x="6092936" y="1070133"/>
            <a:ext cx="3064" cy="4510690"/>
          </a:xfrm>
          <a:prstGeom prst="curvedConnector3">
            <a:avLst>
              <a:gd name="adj1" fmla="val -7460836"/>
            </a:avLst>
          </a:prstGeom>
          <a:ln>
            <a:solidFill>
              <a:srgbClr val="36557C"/>
            </a:solidFill>
          </a:ln>
        </p:spPr>
        <p:style>
          <a:lnRef idx="1">
            <a:schemeClr val="accent1"/>
          </a:lnRef>
          <a:fillRef idx="0">
            <a:schemeClr val="accent1"/>
          </a:fillRef>
          <a:effectRef idx="0">
            <a:schemeClr val="accent1"/>
          </a:effectRef>
          <a:fontRef idx="minor">
            <a:schemeClr val="tx1"/>
          </a:fontRef>
        </p:style>
      </p:cxnSp>
      <p:cxnSp>
        <p:nvCxnSpPr>
          <p:cNvPr id="23" name="Connector: Curved 22">
            <a:extLst>
              <a:ext uri="{FF2B5EF4-FFF2-40B4-BE49-F238E27FC236}">
                <a16:creationId xmlns:a16="http://schemas.microsoft.com/office/drawing/2014/main" id="{04EA946A-C1C8-4B41-B07B-C8AE4899AC91}"/>
              </a:ext>
            </a:extLst>
          </p:cNvPr>
          <p:cNvCxnSpPr>
            <a:cxnSpLocks/>
          </p:cNvCxnSpPr>
          <p:nvPr/>
        </p:nvCxnSpPr>
        <p:spPr>
          <a:xfrm>
            <a:off x="7683579" y="1071860"/>
            <a:ext cx="12700" cy="1477204"/>
          </a:xfrm>
          <a:prstGeom prst="curvedConnector3">
            <a:avLst>
              <a:gd name="adj1" fmla="val 5115787"/>
            </a:avLst>
          </a:prstGeom>
          <a:ln>
            <a:solidFill>
              <a:srgbClr val="36557C"/>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9347899-E882-49BA-BF53-1B3D53EE1024}"/>
              </a:ext>
            </a:extLst>
          </p:cNvPr>
          <p:cNvSpPr txBox="1"/>
          <p:nvPr/>
        </p:nvSpPr>
        <p:spPr>
          <a:xfrm>
            <a:off x="8402181" y="4601953"/>
            <a:ext cx="3043989" cy="307777"/>
          </a:xfrm>
          <a:prstGeom prst="rect">
            <a:avLst/>
          </a:prstGeom>
          <a:noFill/>
        </p:spPr>
        <p:txBody>
          <a:bodyPr wrap="square" lIns="91440" tIns="45720" rIns="91440" bIns="45720" rtlCol="0" anchor="t">
            <a:spAutoFit/>
          </a:bodyPr>
          <a:lstStyle/>
          <a:p>
            <a:r>
              <a:rPr lang="en-US" dirty="0">
                <a:solidFill>
                  <a:srgbClr val="36557C"/>
                </a:solidFill>
              </a:rPr>
              <a:t>~ discussion about 1 week later</a:t>
            </a:r>
          </a:p>
        </p:txBody>
      </p:sp>
      <p:graphicFrame>
        <p:nvGraphicFramePr>
          <p:cNvPr id="5" name="Diagram 4">
            <a:extLst>
              <a:ext uri="{FF2B5EF4-FFF2-40B4-BE49-F238E27FC236}">
                <a16:creationId xmlns:a16="http://schemas.microsoft.com/office/drawing/2014/main" id="{1EFEC83F-24BE-4612-8E0F-CC0A45AD1CA4}"/>
              </a:ext>
            </a:extLst>
          </p:cNvPr>
          <p:cNvGraphicFramePr/>
          <p:nvPr>
            <p:extLst>
              <p:ext uri="{D42A27DB-BD31-4B8C-83A1-F6EECF244321}">
                <p14:modId xmlns:p14="http://schemas.microsoft.com/office/powerpoint/2010/main" val="3873350273"/>
              </p:ext>
            </p:extLst>
          </p:nvPr>
        </p:nvGraphicFramePr>
        <p:xfrm>
          <a:off x="547077" y="398584"/>
          <a:ext cx="4933461" cy="16060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5947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5BEEC3E-2062-4A71-A637-9EE24EB60F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8786" y="1694601"/>
            <a:ext cx="6970643" cy="4659521"/>
          </a:xfrm>
          <a:prstGeom prst="rect">
            <a:avLst/>
          </a:prstGeom>
        </p:spPr>
      </p:pic>
      <p:graphicFrame>
        <p:nvGraphicFramePr>
          <p:cNvPr id="3" name="Diagram 2">
            <a:extLst>
              <a:ext uri="{FF2B5EF4-FFF2-40B4-BE49-F238E27FC236}">
                <a16:creationId xmlns:a16="http://schemas.microsoft.com/office/drawing/2014/main" id="{1024857D-5473-4DDA-8F73-810842D4F7D3}"/>
              </a:ext>
            </a:extLst>
          </p:cNvPr>
          <p:cNvGraphicFramePr/>
          <p:nvPr>
            <p:extLst>
              <p:ext uri="{D42A27DB-BD31-4B8C-83A1-F6EECF244321}">
                <p14:modId xmlns:p14="http://schemas.microsoft.com/office/powerpoint/2010/main" val="2727427654"/>
              </p:ext>
            </p:extLst>
          </p:nvPr>
        </p:nvGraphicFramePr>
        <p:xfrm>
          <a:off x="547076" y="398584"/>
          <a:ext cx="10412472" cy="16060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988089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35ED334-E5FE-EB4E-A70C-CD66132E4973}"/>
              </a:ext>
            </a:extLst>
          </p:cNvPr>
          <p:cNvSpPr/>
          <p:nvPr/>
        </p:nvSpPr>
        <p:spPr>
          <a:xfrm>
            <a:off x="6544235" y="0"/>
            <a:ext cx="5647765" cy="6858000"/>
          </a:xfrm>
          <a:prstGeom prst="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a:solidFill>
                <a:srgbClr val="36557C"/>
              </a:solidFill>
            </a:endParaRPr>
          </a:p>
        </p:txBody>
      </p:sp>
      <p:sp>
        <p:nvSpPr>
          <p:cNvPr id="2" name="Title 1">
            <a:extLst>
              <a:ext uri="{FF2B5EF4-FFF2-40B4-BE49-F238E27FC236}">
                <a16:creationId xmlns:a16="http://schemas.microsoft.com/office/drawing/2014/main" id="{DFDCC1DD-8A69-495A-8BFD-4FF43C55BCCB}"/>
              </a:ext>
            </a:extLst>
          </p:cNvPr>
          <p:cNvSpPr>
            <a:spLocks noGrp="1"/>
          </p:cNvSpPr>
          <p:nvPr>
            <p:ph type="title"/>
          </p:nvPr>
        </p:nvSpPr>
        <p:spPr>
          <a:xfrm>
            <a:off x="7245083" y="4243641"/>
            <a:ext cx="4245428" cy="1325563"/>
          </a:xfrm>
        </p:spPr>
        <p:txBody>
          <a:bodyPr>
            <a:normAutofit/>
          </a:bodyPr>
          <a:lstStyle/>
          <a:p>
            <a:pPr algn="ctr"/>
            <a:r>
              <a:rPr lang="en-US" dirty="0">
                <a:solidFill>
                  <a:schemeClr val="bg1"/>
                </a:solidFill>
              </a:rPr>
              <a:t>Take Care</a:t>
            </a:r>
          </a:p>
        </p:txBody>
      </p:sp>
      <p:sp>
        <p:nvSpPr>
          <p:cNvPr id="5" name="Rectangle 4">
            <a:extLst>
              <a:ext uri="{FF2B5EF4-FFF2-40B4-BE49-F238E27FC236}">
                <a16:creationId xmlns:a16="http://schemas.microsoft.com/office/drawing/2014/main" id="{AC4D610F-6C1F-2149-B4E5-3FB9F2C34CE5}"/>
              </a:ext>
            </a:extLst>
          </p:cNvPr>
          <p:cNvSpPr/>
          <p:nvPr/>
        </p:nvSpPr>
        <p:spPr>
          <a:xfrm>
            <a:off x="8322769" y="2006814"/>
            <a:ext cx="2090057" cy="1741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0" dirty="0">
              <a:solidFill>
                <a:srgbClr val="6A4A62"/>
              </a:solidFill>
            </a:endParaRPr>
          </a:p>
        </p:txBody>
      </p:sp>
      <p:pic>
        <p:nvPicPr>
          <p:cNvPr id="4" name="Picture 3" descr="A picture containing indoor, desk, table, lit&#10;&#10;Description automatically generated">
            <a:extLst>
              <a:ext uri="{FF2B5EF4-FFF2-40B4-BE49-F238E27FC236}">
                <a16:creationId xmlns:a16="http://schemas.microsoft.com/office/drawing/2014/main" id="{2CB1E458-A01E-704C-A5FC-53B28BA935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836" y="570398"/>
            <a:ext cx="5715000" cy="5715000"/>
          </a:xfrm>
          <a:prstGeom prst="rect">
            <a:avLst/>
          </a:prstGeom>
        </p:spPr>
      </p:pic>
    </p:spTree>
    <p:extLst>
      <p:ext uri="{BB962C8B-B14F-4D97-AF65-F5344CB8AC3E}">
        <p14:creationId xmlns:p14="http://schemas.microsoft.com/office/powerpoint/2010/main" val="2744411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431081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3623667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lstStyle/>
          <a:p>
            <a:r>
              <a:rPr lang="en-US" dirty="0"/>
              <a:t>SPECIAL INSTRUCTIONS FOR THIS MODULE (HIDE ONLY AFTER READING)</a:t>
            </a:r>
          </a:p>
          <a:p>
            <a:pPr lvl="1"/>
            <a:r>
              <a:rPr lang="en-US" dirty="0"/>
              <a:t>This module will require a great deal of modification to fit your audience</a:t>
            </a:r>
          </a:p>
          <a:p>
            <a:pPr lvl="1"/>
            <a:r>
              <a:rPr lang="en-US" dirty="0"/>
              <a:t>Much of the commentary can remain the same but you may need to make some adjustments to images and examples beforehand to match your audience</a:t>
            </a:r>
          </a:p>
          <a:p>
            <a:pPr lvl="1"/>
            <a:r>
              <a:rPr lang="en-US" dirty="0"/>
              <a:t>This is important in order get buy in from different professions; they need to know that the information to learn in ARC is relevant to their roles, identity, and will immediately be effective</a:t>
            </a:r>
          </a:p>
        </p:txBody>
      </p:sp>
    </p:spTree>
    <p:extLst>
      <p:ext uri="{BB962C8B-B14F-4D97-AF65-F5344CB8AC3E}">
        <p14:creationId xmlns:p14="http://schemas.microsoft.com/office/powerpoint/2010/main" val="659735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0"/>
        <p:cNvGrpSpPr/>
        <p:nvPr/>
      </p:nvGrpSpPr>
      <p:grpSpPr>
        <a:xfrm>
          <a:off x="0" y="0"/>
          <a:ext cx="0" cy="0"/>
          <a:chOff x="0" y="0"/>
          <a:chExt cx="0" cy="0"/>
        </a:xfrm>
      </p:grpSpPr>
      <p:sp>
        <p:nvSpPr>
          <p:cNvPr id="401" name="Google Shape;401;p9"/>
          <p:cNvSpPr/>
          <p:nvPr/>
        </p:nvSpPr>
        <p:spPr>
          <a:xfrm>
            <a:off x="461210" y="0"/>
            <a:ext cx="11730790"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02" name="Google Shape;402;p9"/>
          <p:cNvPicPr preferRelativeResize="0"/>
          <p:nvPr/>
        </p:nvPicPr>
        <p:blipFill rotWithShape="1">
          <a:blip r:embed="rId3">
            <a:alphaModFix/>
          </a:blip>
          <a:srcRect l="21970" r="4398" b="-1"/>
          <a:stretch/>
        </p:blipFill>
        <p:spPr>
          <a:xfrm>
            <a:off x="3523488" y="10"/>
            <a:ext cx="8668512" cy="6857990"/>
          </a:xfrm>
          <a:prstGeom prst="rect">
            <a:avLst/>
          </a:prstGeom>
          <a:noFill/>
          <a:ln>
            <a:noFill/>
          </a:ln>
        </p:spPr>
      </p:pic>
      <p:sp>
        <p:nvSpPr>
          <p:cNvPr id="403" name="Google Shape;403;p9"/>
          <p:cNvSpPr/>
          <p:nvPr/>
        </p:nvSpPr>
        <p:spPr>
          <a:xfrm>
            <a:off x="451187" y="0"/>
            <a:ext cx="8446865" cy="6858000"/>
          </a:xfrm>
          <a:prstGeom prst="rect">
            <a:avLst/>
          </a:prstGeom>
          <a:gradFill>
            <a:gsLst>
              <a:gs pos="0">
                <a:srgbClr val="000000">
                  <a:alpha val="0"/>
                </a:srgbClr>
              </a:gs>
              <a:gs pos="33000">
                <a:srgbClr val="000000">
                  <a:alpha val="6313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04" name="Google Shape;404;p9"/>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4800"/>
              <a:buFont typeface="Calibri"/>
              <a:buNone/>
            </a:pPr>
            <a:r>
              <a:rPr lang="en-US" sz="4000" b="1" dirty="0">
                <a:solidFill>
                  <a:schemeClr val="lt1"/>
                </a:solidFill>
                <a:latin typeface="Arial"/>
                <a:ea typeface="Calibri"/>
                <a:cs typeface="Calibri"/>
                <a:sym typeface="Calibri"/>
              </a:rPr>
              <a:t>Flight safety instructions…</a:t>
            </a:r>
            <a:endParaRPr lang="en-US" sz="4000">
              <a:solidFill>
                <a:schemeClr val="lt1"/>
              </a:solidFill>
              <a:latin typeface="Arial"/>
              <a:cs typeface="Arial"/>
            </a:endParaRPr>
          </a:p>
        </p:txBody>
      </p:sp>
      <p:sp>
        <p:nvSpPr>
          <p:cNvPr id="406" name="Google Shape;406;p9"/>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6211034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2"/>
        <p:cNvGrpSpPr/>
        <p:nvPr/>
      </p:nvGrpSpPr>
      <p:grpSpPr>
        <a:xfrm>
          <a:off x="0" y="0"/>
          <a:ext cx="0" cy="0"/>
          <a:chOff x="0" y="0"/>
          <a:chExt cx="0" cy="0"/>
        </a:xfrm>
      </p:grpSpPr>
      <p:sp>
        <p:nvSpPr>
          <p:cNvPr id="2" name="Text Placeholder 1"/>
          <p:cNvSpPr>
            <a:spLocks noGrp="1"/>
          </p:cNvSpPr>
          <p:nvPr>
            <p:ph idx="1"/>
          </p:nvPr>
        </p:nvSpPr>
        <p:spPr>
          <a:xfrm>
            <a:off x="838200" y="682625"/>
            <a:ext cx="10515600" cy="5494338"/>
          </a:xfrm>
        </p:spPr>
        <p:txBody>
          <a:bodyPr vert="horz" lIns="91440" tIns="45720" rIns="91440" bIns="45720" rtlCol="0" anchor="ctr">
            <a:normAutofit/>
          </a:bodyPr>
          <a:lstStyle/>
          <a:p>
            <a:pPr marL="0" indent="0" algn="ctr">
              <a:buNone/>
            </a:pPr>
            <a:r>
              <a:rPr lang="en-US" sz="9000" dirty="0">
                <a:solidFill>
                  <a:srgbClr val="EAD1DC"/>
                </a:solidFill>
                <a:cs typeface="Arial"/>
              </a:rPr>
              <a:t>How do we best support our students?</a:t>
            </a:r>
            <a:endParaRPr lang="en-US" sz="9000" dirty="0">
              <a:ea typeface="+mn-lt"/>
              <a:cs typeface="+mn-lt"/>
            </a:endParaRPr>
          </a:p>
        </p:txBody>
      </p:sp>
    </p:spTree>
    <p:extLst>
      <p:ext uri="{BB962C8B-B14F-4D97-AF65-F5344CB8AC3E}">
        <p14:creationId xmlns:p14="http://schemas.microsoft.com/office/powerpoint/2010/main" val="131846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9"/>
        <p:cNvGrpSpPr/>
        <p:nvPr/>
      </p:nvGrpSpPr>
      <p:grpSpPr>
        <a:xfrm>
          <a:off x="0" y="0"/>
          <a:ext cx="0" cy="0"/>
          <a:chOff x="0" y="0"/>
          <a:chExt cx="0" cy="0"/>
        </a:xfrm>
      </p:grpSpPr>
      <p:pic>
        <p:nvPicPr>
          <p:cNvPr id="421" name="Google Shape;421;p11" descr="A group of people sitting at a table in front of a computer&#10;&#10;Description automatically generated"/>
          <p:cNvPicPr preferRelativeResize="0"/>
          <p:nvPr/>
        </p:nvPicPr>
        <p:blipFill rotWithShape="1">
          <a:blip r:embed="rId3">
            <a:alphaModFix/>
          </a:blip>
          <a:srcRect l="186" r="23111" b="9091"/>
          <a:stretch/>
        </p:blipFill>
        <p:spPr>
          <a:xfrm>
            <a:off x="3523488" y="10"/>
            <a:ext cx="8668512" cy="6857990"/>
          </a:xfrm>
          <a:prstGeom prst="rect">
            <a:avLst/>
          </a:prstGeom>
          <a:noFill/>
          <a:ln>
            <a:noFill/>
          </a:ln>
        </p:spPr>
      </p:pic>
      <p:sp>
        <p:nvSpPr>
          <p:cNvPr id="422" name="Google Shape;422;p11"/>
          <p:cNvSpPr/>
          <p:nvPr/>
        </p:nvSpPr>
        <p:spPr>
          <a:xfrm>
            <a:off x="474455" y="0"/>
            <a:ext cx="8864754" cy="6858000"/>
          </a:xfrm>
          <a:prstGeom prst="rect">
            <a:avLst/>
          </a:prstGeom>
          <a:gradFill>
            <a:gsLst>
              <a:gs pos="0">
                <a:srgbClr val="000000">
                  <a:alpha val="0"/>
                </a:srgbClr>
              </a:gs>
              <a:gs pos="33000">
                <a:srgbClr val="000000">
                  <a:alpha val="63137"/>
                </a:srgbClr>
              </a:gs>
              <a:gs pos="58000">
                <a:schemeClr val="dk1"/>
              </a:gs>
              <a:gs pos="100000">
                <a:schemeClr val="dk1"/>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23" name="Google Shape;423;p11"/>
          <p:cNvSpPr txBox="1">
            <a:spLocks noGrp="1"/>
          </p:cNvSpPr>
          <p:nvPr>
            <p:ph type="title"/>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a:spcBef>
                <a:spcPts val="0"/>
              </a:spcBef>
              <a:buClr>
                <a:schemeClr val="lt1"/>
              </a:buClr>
              <a:buSzPts val="4800"/>
            </a:pPr>
            <a:r>
              <a:rPr lang="en-US" sz="3800" dirty="0">
                <a:solidFill>
                  <a:schemeClr val="lt1"/>
                </a:solidFill>
                <a:latin typeface="Arial"/>
                <a:ea typeface="Calibri"/>
                <a:cs typeface="Calibri"/>
                <a:sym typeface="Calibri"/>
              </a:rPr>
              <a:t>By supporting the educators that work with them.</a:t>
            </a:r>
            <a:endParaRPr lang="en-US" sz="3800" dirty="0">
              <a:solidFill>
                <a:schemeClr val="lt1"/>
              </a:solidFill>
              <a:latin typeface="Arial"/>
              <a:cs typeface="Arial"/>
            </a:endParaRPr>
          </a:p>
        </p:txBody>
      </p:sp>
      <p:sp>
        <p:nvSpPr>
          <p:cNvPr id="425" name="Google Shape;425;p11"/>
          <p:cNvSpPr/>
          <p:nvPr/>
        </p:nvSpPr>
        <p:spPr>
          <a:xfrm>
            <a:off x="481029" y="4546920"/>
            <a:ext cx="3977640" cy="1828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95677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230028"/>
            <a:ext cx="12191980" cy="7088028"/>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7730669" y="2697192"/>
            <a:ext cx="4440565" cy="3334975"/>
          </a:xfrm>
        </p:spPr>
        <p:txBody>
          <a:bodyPr vert="horz" lIns="91440" tIns="45720" rIns="91440" bIns="45720" rtlCol="0" anchor="b">
            <a:noAutofit/>
          </a:bodyPr>
          <a:lstStyle/>
          <a:p>
            <a:pPr algn="ctr"/>
            <a:r>
              <a:rPr lang="en-US" sz="3600" b="1" dirty="0">
                <a:solidFill>
                  <a:schemeClr val="bg1"/>
                </a:solidFill>
                <a:latin typeface="Arial"/>
                <a:cs typeface="Arial"/>
              </a:rPr>
              <a:t>The Adult Resilience Curriculum (ARC)</a:t>
            </a:r>
            <a:br>
              <a:rPr lang="en-US" sz="3600" b="1" dirty="0">
                <a:latin typeface="Arial"/>
                <a:cs typeface="Arial"/>
              </a:rPr>
            </a:br>
            <a:br>
              <a:rPr lang="en-US" sz="4000" b="1" dirty="0">
                <a:latin typeface="Arial"/>
                <a:cs typeface="Arial"/>
              </a:rPr>
            </a:br>
            <a:r>
              <a:rPr lang="en-US" sz="2800" b="1" dirty="0">
                <a:solidFill>
                  <a:schemeClr val="bg1"/>
                </a:solidFill>
                <a:latin typeface="Arial"/>
                <a:cs typeface="Arial"/>
              </a:rPr>
              <a:t>MODULE 0:</a:t>
            </a:r>
            <a:r>
              <a:rPr lang="en-US" sz="2800" dirty="0">
                <a:solidFill>
                  <a:schemeClr val="bg1"/>
                </a:solidFill>
                <a:latin typeface="Arial"/>
                <a:cs typeface="Arial"/>
              </a:rPr>
              <a:t> Introduction</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8919148" y="5172856"/>
            <a:ext cx="2293495"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407854"/>
      </p:ext>
    </p:extLst>
  </p:cSld>
  <p:clrMapOvr>
    <a:masterClrMapping/>
  </p:clrMapOvr>
</p:sld>
</file>

<file path=ppt/theme/theme1.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MHTTC Presentation Template 2021</Template>
  <TotalTime>680</TotalTime>
  <Words>3922</Words>
  <Application>Microsoft Office PowerPoint</Application>
  <PresentationFormat>Widescreen</PresentationFormat>
  <Paragraphs>248</Paragraphs>
  <Slides>29</Slides>
  <Notes>28</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Symbol,Sans-Serif</vt:lpstr>
      <vt:lpstr>Times New Roman</vt:lpstr>
      <vt:lpstr>MHTTC Presentation Template 2021</vt:lpstr>
      <vt:lpstr>Adult Resilience Curriculum (ARC)</vt:lpstr>
      <vt:lpstr>Delivery &amp; Tailoring Instructions</vt:lpstr>
      <vt:lpstr>Delivery &amp; Tailoring Instructions</vt:lpstr>
      <vt:lpstr>Delivery &amp; Tailoring Instructions</vt:lpstr>
      <vt:lpstr>Delivery &amp; Tailoring Instructions</vt:lpstr>
      <vt:lpstr>Flight safety instructions…</vt:lpstr>
      <vt:lpstr>PowerPoint Presentation</vt:lpstr>
      <vt:lpstr>By supporting the educators that work with them.</vt:lpstr>
      <vt:lpstr>The Adult Resilience Curriculum (ARC)  MODULE 0: Introduction</vt:lpstr>
      <vt:lpstr>Acknowledgements</vt:lpstr>
      <vt:lpstr>WHO WE ARE</vt:lpstr>
      <vt:lpstr>PowerPoint Presentation</vt:lpstr>
      <vt:lpstr>PowerPoint Presentation</vt:lpstr>
      <vt:lpstr>There is no such thing as a “one size fits all”  approach to well-being.</vt:lpstr>
      <vt:lpstr>Self care is important, yes, and so is community care.   People cannot self care themselves out of issues that need community support.   One without the other can strain and create imbalance.</vt:lpstr>
      <vt:lpstr>Reflections  on the idea  of self care</vt:lpstr>
      <vt:lpstr>Self care video</vt:lpstr>
      <vt:lpstr>PowerPoint Presentation</vt:lpstr>
      <vt:lpstr>PowerPoint Presentation</vt:lpstr>
      <vt:lpstr>PowerPoint Presentation</vt:lpstr>
      <vt:lpstr>PowerPoint Presentation</vt:lpstr>
      <vt:lpstr>The ARC Core Skills</vt:lpstr>
      <vt:lpstr>PowerPoint Presentation</vt:lpstr>
      <vt:lpstr>Basic Steps for Proceeding Through ARC</vt:lpstr>
      <vt:lpstr>PowerPoint Presentation</vt:lpstr>
      <vt:lpstr>PowerPoint Presentation</vt:lpstr>
      <vt:lpstr>PowerPoint Presentation</vt:lpstr>
      <vt:lpstr>PowerPoint Presentation</vt:lpstr>
      <vt:lpstr>Take Care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Thayer</dc:creator>
  <cp:lastModifiedBy>Jordan Thayer (Andrew)</cp:lastModifiedBy>
  <cp:revision>332</cp:revision>
  <dcterms:created xsi:type="dcterms:W3CDTF">2020-09-09T15:29:35Z</dcterms:created>
  <dcterms:modified xsi:type="dcterms:W3CDTF">2022-04-18T22:32:50Z</dcterms:modified>
</cp:coreProperties>
</file>