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585" r:id="rId3"/>
    <p:sldId id="586" r:id="rId4"/>
    <p:sldId id="592" r:id="rId5"/>
    <p:sldId id="589" r:id="rId6"/>
    <p:sldId id="27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2D26F2-CD79-4C17-BB7E-6ACD13F9C408}" v="98" dt="2023-08-18T15:16:10.604"/>
    <p1510:client id="{225DDCB7-049D-45BA-BEE9-51B4DFDF0735}" v="34" dt="2023-08-18T14:54:01.282"/>
    <p1510:client id="{2C17F8D4-440A-4E6F-BA27-4F07DD3DDECA}" v="95" dt="2023-08-18T15:01:58.151"/>
    <p1510:client id="{88974EAA-6F4A-48FD-84A8-7A1DA474F5BE}" v="4" dt="2023-05-23T20:28:58.191"/>
    <p1510:client id="{B6DF29F0-3186-4745-ADDE-E313496B41BB}" v="6" dt="2023-09-27T15:48:20.992"/>
    <p1510:client id="{C7887DE0-3F1D-4619-A3A6-6C3302B838BE}" v="26" dt="2023-08-18T15:27:32.851"/>
    <p1510:client id="{F2781E5D-12B3-493B-B6BB-DB5B7CF4DCD2}" v="5" dt="2023-09-27T15:49:05.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5" autoAdjust="0"/>
    <p:restoredTop sz="84254" autoAdjust="0"/>
  </p:normalViewPr>
  <p:slideViewPr>
    <p:cSldViewPr snapToGrid="0">
      <p:cViewPr varScale="1">
        <p:scale>
          <a:sx n="64" d="100"/>
          <a:sy n="64" d="100"/>
        </p:scale>
        <p:origin x="66"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ie Johnson" clId="Web-{F2781E5D-12B3-493B-B6BB-DB5B7CF4DCD2}"/>
    <pc:docChg chg="modSld">
      <pc:chgData name="Shelbie Johnson" userId="" providerId="" clId="Web-{F2781E5D-12B3-493B-B6BB-DB5B7CF4DCD2}" dt="2023-09-27T15:49:05.918" v="4" actId="20577"/>
      <pc:docMkLst>
        <pc:docMk/>
      </pc:docMkLst>
      <pc:sldChg chg="modSp">
        <pc:chgData name="Shelbie Johnson" userId="" providerId="" clId="Web-{F2781E5D-12B3-493B-B6BB-DB5B7CF4DCD2}" dt="2023-09-27T15:49:05.918" v="4" actId="20577"/>
        <pc:sldMkLst>
          <pc:docMk/>
          <pc:sldMk cId="1587895245" sldId="585"/>
        </pc:sldMkLst>
        <pc:spChg chg="mod">
          <ac:chgData name="Shelbie Johnson" userId="" providerId="" clId="Web-{F2781E5D-12B3-493B-B6BB-DB5B7CF4DCD2}" dt="2023-09-27T15:49:05.918" v="4" actId="20577"/>
          <ac:spMkLst>
            <pc:docMk/>
            <pc:sldMk cId="1587895245" sldId="585"/>
            <ac:spMk id="3" creationId="{68E77185-B968-4CA8-AB26-AB2D51D7EC1F}"/>
          </ac:spMkLst>
        </pc:spChg>
      </pc:sldChg>
    </pc:docChg>
  </pc:docChgLst>
  <pc:docChgLst>
    <pc:chgData name="Anne Albin" userId="C1KGg0/zbm9SNCeXle+B6t51tDck+GuwDrrAonA8gW0=" providerId="None" clId="Web-{88974EAA-6F4A-48FD-84A8-7A1DA474F5BE}"/>
    <pc:docChg chg="modSld">
      <pc:chgData name="Anne Albin" userId="C1KGg0/zbm9SNCeXle+B6t51tDck+GuwDrrAonA8gW0=" providerId="None" clId="Web-{88974EAA-6F4A-48FD-84A8-7A1DA474F5BE}" dt="2023-05-23T20:28:58.191" v="2" actId="1076"/>
      <pc:docMkLst>
        <pc:docMk/>
      </pc:docMkLst>
      <pc:sldChg chg="addSp delSp modSp">
        <pc:chgData name="Anne Albin" userId="C1KGg0/zbm9SNCeXle+B6t51tDck+GuwDrrAonA8gW0=" providerId="None" clId="Web-{88974EAA-6F4A-48FD-84A8-7A1DA474F5BE}" dt="2023-05-23T20:28:58.191" v="2" actId="1076"/>
        <pc:sldMkLst>
          <pc:docMk/>
          <pc:sldMk cId="873609863" sldId="270"/>
        </pc:sldMkLst>
        <pc:picChg chg="add mod">
          <ac:chgData name="Anne Albin" userId="C1KGg0/zbm9SNCeXle+B6t51tDck+GuwDrrAonA8gW0=" providerId="None" clId="Web-{88974EAA-6F4A-48FD-84A8-7A1DA474F5BE}" dt="2023-05-23T20:28:58.191" v="2" actId="1076"/>
          <ac:picMkLst>
            <pc:docMk/>
            <pc:sldMk cId="873609863" sldId="270"/>
            <ac:picMk id="2" creationId="{E8FDB164-3C23-3589-B5F5-B34BAFAD66A9}"/>
          </ac:picMkLst>
        </pc:picChg>
        <pc:picChg chg="del">
          <ac:chgData name="Anne Albin" userId="C1KGg0/zbm9SNCeXle+B6t51tDck+GuwDrrAonA8gW0=" providerId="None" clId="Web-{88974EAA-6F4A-48FD-84A8-7A1DA474F5BE}" dt="2023-05-23T20:28:52.035" v="0"/>
          <ac:picMkLst>
            <pc:docMk/>
            <pc:sldMk cId="873609863" sldId="270"/>
            <ac:picMk id="21" creationId="{369585EE-20CC-4A41-A020-A115E8632D19}"/>
          </ac:picMkLst>
        </pc:picChg>
      </pc:sldChg>
    </pc:docChg>
  </pc:docChgLst>
  <pc:docChgLst>
    <pc:chgData name="Shelbie Johnson" clId="Web-{2C17F8D4-440A-4E6F-BA27-4F07DD3DDECA}"/>
    <pc:docChg chg="delSld modSld">
      <pc:chgData name="Shelbie Johnson" userId="" providerId="" clId="Web-{2C17F8D4-440A-4E6F-BA27-4F07DD3DDECA}" dt="2023-08-18T15:01:58.151" v="84" actId="1076"/>
      <pc:docMkLst>
        <pc:docMk/>
      </pc:docMkLst>
      <pc:sldChg chg="modSp">
        <pc:chgData name="Shelbie Johnson" userId="" providerId="" clId="Web-{2C17F8D4-440A-4E6F-BA27-4F07DD3DDECA}" dt="2023-08-18T14:58:13.442" v="45" actId="1076"/>
        <pc:sldMkLst>
          <pc:docMk/>
          <pc:sldMk cId="2225980495" sldId="256"/>
        </pc:sldMkLst>
        <pc:spChg chg="mod">
          <ac:chgData name="Shelbie Johnson" userId="" providerId="" clId="Web-{2C17F8D4-440A-4E6F-BA27-4F07DD3DDECA}" dt="2023-08-18T14:58:07.161" v="44" actId="20577"/>
          <ac:spMkLst>
            <pc:docMk/>
            <pc:sldMk cId="2225980495" sldId="256"/>
            <ac:spMk id="2" creationId="{AEA5B8C5-5E2B-46A9-80A7-702D2AF18169}"/>
          </ac:spMkLst>
        </pc:spChg>
        <pc:spChg chg="mod">
          <ac:chgData name="Shelbie Johnson" userId="" providerId="" clId="Web-{2C17F8D4-440A-4E6F-BA27-4F07DD3DDECA}" dt="2023-08-18T14:58:13.442" v="45" actId="1076"/>
          <ac:spMkLst>
            <pc:docMk/>
            <pc:sldMk cId="2225980495" sldId="256"/>
            <ac:spMk id="3" creationId="{7427A2A6-B926-4AC1-89CC-2B51CDBFC394}"/>
          </ac:spMkLst>
        </pc:spChg>
      </pc:sldChg>
      <pc:sldChg chg="del">
        <pc:chgData name="Shelbie Johnson" userId="" providerId="" clId="Web-{2C17F8D4-440A-4E6F-BA27-4F07DD3DDECA}" dt="2023-08-18T15:01:04.275" v="74"/>
        <pc:sldMkLst>
          <pc:docMk/>
          <pc:sldMk cId="934876714" sldId="257"/>
        </pc:sldMkLst>
      </pc:sldChg>
      <pc:sldChg chg="del">
        <pc:chgData name="Shelbie Johnson" userId="" providerId="" clId="Web-{2C17F8D4-440A-4E6F-BA27-4F07DD3DDECA}" dt="2023-08-18T15:01:10.041" v="76"/>
        <pc:sldMkLst>
          <pc:docMk/>
          <pc:sldMk cId="2645903384" sldId="588"/>
        </pc:sldMkLst>
      </pc:sldChg>
      <pc:sldChg chg="addSp delSp modSp">
        <pc:chgData name="Shelbie Johnson" userId="" providerId="" clId="Web-{2C17F8D4-440A-4E6F-BA27-4F07DD3DDECA}" dt="2023-08-18T15:01:58.151" v="84" actId="1076"/>
        <pc:sldMkLst>
          <pc:docMk/>
          <pc:sldMk cId="2426179743" sldId="589"/>
        </pc:sldMkLst>
        <pc:spChg chg="del">
          <ac:chgData name="Shelbie Johnson" userId="" providerId="" clId="Web-{2C17F8D4-440A-4E6F-BA27-4F07DD3DDECA}" dt="2023-08-18T15:01:45.682" v="80"/>
          <ac:spMkLst>
            <pc:docMk/>
            <pc:sldMk cId="2426179743" sldId="589"/>
            <ac:spMk id="2" creationId="{74C906D0-8CB7-4367-9D99-C31C0F203522}"/>
          </ac:spMkLst>
        </pc:spChg>
        <pc:spChg chg="mod">
          <ac:chgData name="Shelbie Johnson" userId="" providerId="" clId="Web-{2C17F8D4-440A-4E6F-BA27-4F07DD3DDECA}" dt="2023-08-18T15:01:35.916" v="79" actId="20577"/>
          <ac:spMkLst>
            <pc:docMk/>
            <pc:sldMk cId="2426179743" sldId="589"/>
            <ac:spMk id="20" creationId="{9C81A98A-52BD-4338-8F1A-BF6E32D53096}"/>
          </ac:spMkLst>
        </pc:spChg>
        <pc:picChg chg="add mod">
          <ac:chgData name="Shelbie Johnson" userId="" providerId="" clId="Web-{2C17F8D4-440A-4E6F-BA27-4F07DD3DDECA}" dt="2023-08-18T15:01:58.151" v="84" actId="1076"/>
          <ac:picMkLst>
            <pc:docMk/>
            <pc:sldMk cId="2426179743" sldId="589"/>
            <ac:picMk id="4" creationId="{72F17F1D-BD19-C44E-62C1-3DFCB4684CA3}"/>
          </ac:picMkLst>
        </pc:picChg>
      </pc:sldChg>
      <pc:sldChg chg="del">
        <pc:chgData name="Shelbie Johnson" userId="" providerId="" clId="Web-{2C17F8D4-440A-4E6F-BA27-4F07DD3DDECA}" dt="2023-08-18T15:01:07.291" v="75"/>
        <pc:sldMkLst>
          <pc:docMk/>
          <pc:sldMk cId="3862189071" sldId="590"/>
        </pc:sldMkLst>
      </pc:sldChg>
      <pc:sldChg chg="addSp delSp modSp">
        <pc:chgData name="Shelbie Johnson" userId="" providerId="" clId="Web-{2C17F8D4-440A-4E6F-BA27-4F07DD3DDECA}" dt="2023-08-18T15:00:53.884" v="73" actId="1076"/>
        <pc:sldMkLst>
          <pc:docMk/>
          <pc:sldMk cId="2872368972" sldId="592"/>
        </pc:sldMkLst>
        <pc:spChg chg="mod">
          <ac:chgData name="Shelbie Johnson" userId="" providerId="" clId="Web-{2C17F8D4-440A-4E6F-BA27-4F07DD3DDECA}" dt="2023-08-18T15:00:53.884" v="73" actId="1076"/>
          <ac:spMkLst>
            <pc:docMk/>
            <pc:sldMk cId="2872368972" sldId="592"/>
            <ac:spMk id="2" creationId="{BA7D393E-2729-DCBA-2744-70BFEE3B9AD9}"/>
          </ac:spMkLst>
        </pc:spChg>
        <pc:spChg chg="del">
          <ac:chgData name="Shelbie Johnson" userId="" providerId="" clId="Web-{2C17F8D4-440A-4E6F-BA27-4F07DD3DDECA}" dt="2023-08-18T14:59:12.631" v="56"/>
          <ac:spMkLst>
            <pc:docMk/>
            <pc:sldMk cId="2872368972" sldId="592"/>
            <ac:spMk id="3" creationId="{E9C62CBA-E46A-969D-7AC0-28420DE06BA1}"/>
          </ac:spMkLst>
        </pc:spChg>
        <pc:spChg chg="mod">
          <ac:chgData name="Shelbie Johnson" userId="" providerId="" clId="Web-{2C17F8D4-440A-4E6F-BA27-4F07DD3DDECA}" dt="2023-08-18T15:00:31.196" v="69" actId="1076"/>
          <ac:spMkLst>
            <pc:docMk/>
            <pc:sldMk cId="2872368972" sldId="592"/>
            <ac:spMk id="4" creationId="{934E6B89-7866-620D-0D66-F77EA051E55C}"/>
          </ac:spMkLst>
        </pc:spChg>
        <pc:picChg chg="add mod ord">
          <ac:chgData name="Shelbie Johnson" userId="" providerId="" clId="Web-{2C17F8D4-440A-4E6F-BA27-4F07DD3DDECA}" dt="2023-08-18T14:59:22.850" v="58" actId="14100"/>
          <ac:picMkLst>
            <pc:docMk/>
            <pc:sldMk cId="2872368972" sldId="592"/>
            <ac:picMk id="5" creationId="{17770C69-47E6-B69C-4D3E-E0B3F62A6B88}"/>
          </ac:picMkLst>
        </pc:picChg>
      </pc:sldChg>
    </pc:docChg>
  </pc:docChgLst>
  <pc:docChgLst>
    <pc:chgData name="Shelbie Johnson" clId="Web-{B6DF29F0-3186-4745-ADDE-E313496B41BB}"/>
    <pc:docChg chg="modSld">
      <pc:chgData name="Shelbie Johnson" userId="" providerId="" clId="Web-{B6DF29F0-3186-4745-ADDE-E313496B41BB}" dt="2023-09-27T15:48:20.992" v="5" actId="20577"/>
      <pc:docMkLst>
        <pc:docMk/>
      </pc:docMkLst>
      <pc:sldChg chg="modSp">
        <pc:chgData name="Shelbie Johnson" userId="" providerId="" clId="Web-{B6DF29F0-3186-4745-ADDE-E313496B41BB}" dt="2023-09-27T15:48:20.992" v="5" actId="20577"/>
        <pc:sldMkLst>
          <pc:docMk/>
          <pc:sldMk cId="1587895245" sldId="585"/>
        </pc:sldMkLst>
        <pc:spChg chg="mod">
          <ac:chgData name="Shelbie Johnson" userId="" providerId="" clId="Web-{B6DF29F0-3186-4745-ADDE-E313496B41BB}" dt="2023-09-27T15:48:20.992" v="5" actId="20577"/>
          <ac:spMkLst>
            <pc:docMk/>
            <pc:sldMk cId="1587895245" sldId="585"/>
            <ac:spMk id="3" creationId="{68E77185-B968-4CA8-AB26-AB2D51D7EC1F}"/>
          </ac:spMkLst>
        </pc:spChg>
      </pc:sldChg>
    </pc:docChg>
  </pc:docChgLst>
  <pc:docChgLst>
    <pc:chgData name="Shelbie Johnson" clId="Web-{225DDCB7-049D-45BA-BEE9-51B4DFDF0735}"/>
    <pc:docChg chg="addSld delSld modSld sldOrd">
      <pc:chgData name="Shelbie Johnson" userId="" providerId="" clId="Web-{225DDCB7-049D-45BA-BEE9-51B4DFDF0735}" dt="2023-08-18T14:54:01.282" v="31"/>
      <pc:docMkLst>
        <pc:docMk/>
      </pc:docMkLst>
      <pc:sldChg chg="modSp add del replId">
        <pc:chgData name="Shelbie Johnson" userId="" providerId="" clId="Web-{225DDCB7-049D-45BA-BEE9-51B4DFDF0735}" dt="2023-08-18T14:53:59.235" v="30"/>
        <pc:sldMkLst>
          <pc:docMk/>
          <pc:sldMk cId="814782175" sldId="591"/>
        </pc:sldMkLst>
        <pc:spChg chg="mod">
          <ac:chgData name="Shelbie Johnson" userId="" providerId="" clId="Web-{225DDCB7-049D-45BA-BEE9-51B4DFDF0735}" dt="2023-08-18T14:52:13.436" v="3" actId="20577"/>
          <ac:spMkLst>
            <pc:docMk/>
            <pc:sldMk cId="814782175" sldId="591"/>
            <ac:spMk id="2" creationId="{3B210F79-A39C-4A27-924F-3241EC71A427}"/>
          </ac:spMkLst>
        </pc:spChg>
        <pc:spChg chg="mod">
          <ac:chgData name="Shelbie Johnson" userId="" providerId="" clId="Web-{225DDCB7-049D-45BA-BEE9-51B4DFDF0735}" dt="2023-08-18T14:52:26.342" v="5" actId="20577"/>
          <ac:spMkLst>
            <pc:docMk/>
            <pc:sldMk cId="814782175" sldId="591"/>
            <ac:spMk id="3" creationId="{F917053F-3C9A-4645-829A-1693E731CB39}"/>
          </ac:spMkLst>
        </pc:spChg>
      </pc:sldChg>
      <pc:sldChg chg="new del">
        <pc:chgData name="Shelbie Johnson" userId="" providerId="" clId="Web-{225DDCB7-049D-45BA-BEE9-51B4DFDF0735}" dt="2023-08-18T14:52:43.327" v="7"/>
        <pc:sldMkLst>
          <pc:docMk/>
          <pc:sldMk cId="2666892042" sldId="592"/>
        </pc:sldMkLst>
      </pc:sldChg>
      <pc:sldChg chg="modSp new ord">
        <pc:chgData name="Shelbie Johnson" userId="" providerId="" clId="Web-{225DDCB7-049D-45BA-BEE9-51B4DFDF0735}" dt="2023-08-18T14:54:01.282" v="31"/>
        <pc:sldMkLst>
          <pc:docMk/>
          <pc:sldMk cId="2872368972" sldId="592"/>
        </pc:sldMkLst>
        <pc:spChg chg="mod">
          <ac:chgData name="Shelbie Johnson" userId="" providerId="" clId="Web-{225DDCB7-049D-45BA-BEE9-51B4DFDF0735}" dt="2023-08-18T14:53:50.188" v="27" actId="20577"/>
          <ac:spMkLst>
            <pc:docMk/>
            <pc:sldMk cId="2872368972" sldId="592"/>
            <ac:spMk id="2" creationId="{BA7D393E-2729-DCBA-2744-70BFEE3B9AD9}"/>
          </ac:spMkLst>
        </pc:spChg>
        <pc:spChg chg="mod">
          <ac:chgData name="Shelbie Johnson" userId="" providerId="" clId="Web-{225DDCB7-049D-45BA-BEE9-51B4DFDF0735}" dt="2023-08-18T14:53:56.251" v="29" actId="1076"/>
          <ac:spMkLst>
            <pc:docMk/>
            <pc:sldMk cId="2872368972" sldId="592"/>
            <ac:spMk id="3" creationId="{E9C62CBA-E46A-969D-7AC0-28420DE06BA1}"/>
          </ac:spMkLst>
        </pc:spChg>
        <pc:spChg chg="mod">
          <ac:chgData name="Shelbie Johnson" userId="" providerId="" clId="Web-{225DDCB7-049D-45BA-BEE9-51B4DFDF0735}" dt="2023-08-18T14:53:52.766" v="28" actId="1076"/>
          <ac:spMkLst>
            <pc:docMk/>
            <pc:sldMk cId="2872368972" sldId="592"/>
            <ac:spMk id="4" creationId="{934E6B89-7866-620D-0D66-F77EA051E55C}"/>
          </ac:spMkLst>
        </pc:spChg>
      </pc:sldChg>
    </pc:docChg>
  </pc:docChgLst>
  <pc:docChgLst>
    <pc:chgData name="Shelbie Johnson" clId="Web-{022D26F2-CD79-4C17-BB7E-6ACD13F9C408}"/>
    <pc:docChg chg="modSld">
      <pc:chgData name="Shelbie Johnson" userId="" providerId="" clId="Web-{022D26F2-CD79-4C17-BB7E-6ACD13F9C408}" dt="2023-08-18T15:16:10.604" v="88" actId="14100"/>
      <pc:docMkLst>
        <pc:docMk/>
      </pc:docMkLst>
      <pc:sldChg chg="modSp">
        <pc:chgData name="Shelbie Johnson" userId="" providerId="" clId="Web-{022D26F2-CD79-4C17-BB7E-6ACD13F9C408}" dt="2023-08-18T15:10:09.173" v="48" actId="20577"/>
        <pc:sldMkLst>
          <pc:docMk/>
          <pc:sldMk cId="2225980495" sldId="256"/>
        </pc:sldMkLst>
        <pc:spChg chg="mod">
          <ac:chgData name="Shelbie Johnson" userId="" providerId="" clId="Web-{022D26F2-CD79-4C17-BB7E-6ACD13F9C408}" dt="2023-08-18T15:10:02.829" v="43" actId="20577"/>
          <ac:spMkLst>
            <pc:docMk/>
            <pc:sldMk cId="2225980495" sldId="256"/>
            <ac:spMk id="2" creationId="{AEA5B8C5-5E2B-46A9-80A7-702D2AF18169}"/>
          </ac:spMkLst>
        </pc:spChg>
        <pc:spChg chg="mod">
          <ac:chgData name="Shelbie Johnson" userId="" providerId="" clId="Web-{022D26F2-CD79-4C17-BB7E-6ACD13F9C408}" dt="2023-08-18T15:10:09.173" v="48" actId="20577"/>
          <ac:spMkLst>
            <pc:docMk/>
            <pc:sldMk cId="2225980495" sldId="256"/>
            <ac:spMk id="3" creationId="{7427A2A6-B926-4AC1-89CC-2B51CDBFC394}"/>
          </ac:spMkLst>
        </pc:spChg>
      </pc:sldChg>
      <pc:sldChg chg="addSp delSp modSp">
        <pc:chgData name="Shelbie Johnson" userId="" providerId="" clId="Web-{022D26F2-CD79-4C17-BB7E-6ACD13F9C408}" dt="2023-08-18T15:16:10.604" v="88" actId="14100"/>
        <pc:sldMkLst>
          <pc:docMk/>
          <pc:sldMk cId="2426179743" sldId="589"/>
        </pc:sldMkLst>
        <pc:spChg chg="add del mod">
          <ac:chgData name="Shelbie Johnson" userId="" providerId="" clId="Web-{022D26F2-CD79-4C17-BB7E-6ACD13F9C408}" dt="2023-08-18T15:15:49.369" v="79"/>
          <ac:spMkLst>
            <pc:docMk/>
            <pc:sldMk cId="2426179743" sldId="589"/>
            <ac:spMk id="2" creationId="{7CE73D2F-6C4A-CE90-6814-C3C44FFE7805}"/>
          </ac:spMkLst>
        </pc:spChg>
        <pc:spChg chg="mod">
          <ac:chgData name="Shelbie Johnson" userId="" providerId="" clId="Web-{022D26F2-CD79-4C17-BB7E-6ACD13F9C408}" dt="2023-08-18T15:15:57.775" v="83" actId="20577"/>
          <ac:spMkLst>
            <pc:docMk/>
            <pc:sldMk cId="2426179743" sldId="589"/>
            <ac:spMk id="20" creationId="{9C81A98A-52BD-4338-8F1A-BF6E32D53096}"/>
          </ac:spMkLst>
        </pc:spChg>
        <pc:picChg chg="del">
          <ac:chgData name="Shelbie Johnson" userId="" providerId="" clId="Web-{022D26F2-CD79-4C17-BB7E-6ACD13F9C408}" dt="2023-08-18T15:15:59.182" v="84"/>
          <ac:picMkLst>
            <pc:docMk/>
            <pc:sldMk cId="2426179743" sldId="589"/>
            <ac:picMk id="4" creationId="{72F17F1D-BD19-C44E-62C1-3DFCB4684CA3}"/>
          </ac:picMkLst>
        </pc:picChg>
        <pc:picChg chg="add mod">
          <ac:chgData name="Shelbie Johnson" userId="" providerId="" clId="Web-{022D26F2-CD79-4C17-BB7E-6ACD13F9C408}" dt="2023-08-18T15:16:10.604" v="88" actId="14100"/>
          <ac:picMkLst>
            <pc:docMk/>
            <pc:sldMk cId="2426179743" sldId="589"/>
            <ac:picMk id="6" creationId="{B87D79EB-4E58-C05C-96F6-61DF88780875}"/>
          </ac:picMkLst>
        </pc:picChg>
      </pc:sldChg>
      <pc:sldChg chg="addSp delSp modSp">
        <pc:chgData name="Shelbie Johnson" userId="" providerId="" clId="Web-{022D26F2-CD79-4C17-BB7E-6ACD13F9C408}" dt="2023-08-18T15:15:22.587" v="73" actId="1076"/>
        <pc:sldMkLst>
          <pc:docMk/>
          <pc:sldMk cId="2872368972" sldId="592"/>
        </pc:sldMkLst>
        <pc:spChg chg="mod">
          <ac:chgData name="Shelbie Johnson" userId="" providerId="" clId="Web-{022D26F2-CD79-4C17-BB7E-6ACD13F9C408}" dt="2023-08-18T15:15:19.009" v="72" actId="1076"/>
          <ac:spMkLst>
            <pc:docMk/>
            <pc:sldMk cId="2872368972" sldId="592"/>
            <ac:spMk id="2" creationId="{BA7D393E-2729-DCBA-2744-70BFEE3B9AD9}"/>
          </ac:spMkLst>
        </pc:spChg>
        <pc:spChg chg="mod">
          <ac:chgData name="Shelbie Johnson" userId="" providerId="" clId="Web-{022D26F2-CD79-4C17-BB7E-6ACD13F9C408}" dt="2023-08-18T15:14:51.305" v="71" actId="1076"/>
          <ac:spMkLst>
            <pc:docMk/>
            <pc:sldMk cId="2872368972" sldId="592"/>
            <ac:spMk id="4" creationId="{934E6B89-7866-620D-0D66-F77EA051E55C}"/>
          </ac:spMkLst>
        </pc:spChg>
        <pc:spChg chg="add del mod">
          <ac:chgData name="Shelbie Johnson" userId="" providerId="" clId="Web-{022D26F2-CD79-4C17-BB7E-6ACD13F9C408}" dt="2023-08-18T15:10:17.235" v="50"/>
          <ac:spMkLst>
            <pc:docMk/>
            <pc:sldMk cId="2872368972" sldId="592"/>
            <ac:spMk id="6" creationId="{2E5B229C-9DDC-34B6-A98D-A5D0EE53A222}"/>
          </ac:spMkLst>
        </pc:spChg>
        <pc:spChg chg="add del mod">
          <ac:chgData name="Shelbie Johnson" userId="" providerId="" clId="Web-{022D26F2-CD79-4C17-BB7E-6ACD13F9C408}" dt="2023-08-18T15:10:45.533" v="57"/>
          <ac:spMkLst>
            <pc:docMk/>
            <pc:sldMk cId="2872368972" sldId="592"/>
            <ac:spMk id="9" creationId="{88B65F8F-B416-5154-8C90-C255E9ACEA56}"/>
          </ac:spMkLst>
        </pc:spChg>
        <pc:spChg chg="add del mod">
          <ac:chgData name="Shelbie Johnson" userId="" providerId="" clId="Web-{022D26F2-CD79-4C17-BB7E-6ACD13F9C408}" dt="2023-08-18T15:11:35.378" v="61"/>
          <ac:spMkLst>
            <pc:docMk/>
            <pc:sldMk cId="2872368972" sldId="592"/>
            <ac:spMk id="12" creationId="{891126C8-0338-937A-1F98-17E859E7280D}"/>
          </ac:spMkLst>
        </pc:spChg>
        <pc:picChg chg="del">
          <ac:chgData name="Shelbie Johnson" userId="" providerId="" clId="Web-{022D26F2-CD79-4C17-BB7E-6ACD13F9C408}" dt="2023-08-18T15:10:15.595" v="49"/>
          <ac:picMkLst>
            <pc:docMk/>
            <pc:sldMk cId="2872368972" sldId="592"/>
            <ac:picMk id="5" creationId="{17770C69-47E6-B69C-4D3E-E0B3F62A6B88}"/>
          </ac:picMkLst>
        </pc:picChg>
        <pc:picChg chg="add del mod ord">
          <ac:chgData name="Shelbie Johnson" userId="" providerId="" clId="Web-{022D26F2-CD79-4C17-BB7E-6ACD13F9C408}" dt="2023-08-18T15:10:33.845" v="55"/>
          <ac:picMkLst>
            <pc:docMk/>
            <pc:sldMk cId="2872368972" sldId="592"/>
            <ac:picMk id="7" creationId="{4B350E9A-25F0-F3CB-A5CF-58B8A1D8341D}"/>
          </ac:picMkLst>
        </pc:picChg>
        <pc:picChg chg="add del mod ord">
          <ac:chgData name="Shelbie Johnson" userId="" providerId="" clId="Web-{022D26F2-CD79-4C17-BB7E-6ACD13F9C408}" dt="2023-08-18T15:11:22.956" v="59"/>
          <ac:picMkLst>
            <pc:docMk/>
            <pc:sldMk cId="2872368972" sldId="592"/>
            <ac:picMk id="10" creationId="{B6D3FC37-C835-DDDB-A4D8-18DCCBD97B39}"/>
          </ac:picMkLst>
        </pc:picChg>
        <pc:picChg chg="add mod ord">
          <ac:chgData name="Shelbie Johnson" userId="" providerId="" clId="Web-{022D26F2-CD79-4C17-BB7E-6ACD13F9C408}" dt="2023-08-18T15:15:22.587" v="73" actId="1076"/>
          <ac:picMkLst>
            <pc:docMk/>
            <pc:sldMk cId="2872368972" sldId="592"/>
            <ac:picMk id="13" creationId="{26B74532-6794-F7E0-9AD2-BC137E93A028}"/>
          </ac:picMkLst>
        </pc:picChg>
      </pc:sldChg>
    </pc:docChg>
  </pc:docChgLst>
  <pc:docChgLst>
    <pc:chgData name="Anne Albin" clId="Web-{C7887DE0-3F1D-4619-A3A6-6C3302B838BE}"/>
    <pc:docChg chg="modSld">
      <pc:chgData name="Anne Albin" userId="" providerId="" clId="Web-{C7887DE0-3F1D-4619-A3A6-6C3302B838BE}" dt="2023-08-18T15:27:32.851" v="22" actId="1076"/>
      <pc:docMkLst>
        <pc:docMk/>
      </pc:docMkLst>
      <pc:sldChg chg="addSp delSp modSp">
        <pc:chgData name="Anne Albin" userId="" providerId="" clId="Web-{C7887DE0-3F1D-4619-A3A6-6C3302B838BE}" dt="2023-08-18T15:27:32.851" v="22" actId="1076"/>
        <pc:sldMkLst>
          <pc:docMk/>
          <pc:sldMk cId="2872368972" sldId="592"/>
        </pc:sldMkLst>
        <pc:spChg chg="add del mod">
          <ac:chgData name="Anne Albin" userId="" providerId="" clId="Web-{C7887DE0-3F1D-4619-A3A6-6C3302B838BE}" dt="2023-08-18T15:26:30.068" v="8"/>
          <ac:spMkLst>
            <pc:docMk/>
            <pc:sldMk cId="2872368972" sldId="592"/>
            <ac:spMk id="6" creationId="{A93295AF-BC46-E529-600E-1FA8BDBC47A4}"/>
          </ac:spMkLst>
        </pc:spChg>
        <pc:spChg chg="add del mod">
          <ac:chgData name="Anne Albin" userId="" providerId="" clId="Web-{C7887DE0-3F1D-4619-A3A6-6C3302B838BE}" dt="2023-08-18T15:27:04.147" v="12"/>
          <ac:spMkLst>
            <pc:docMk/>
            <pc:sldMk cId="2872368972" sldId="592"/>
            <ac:spMk id="9" creationId="{E55FBE06-ABF5-29CF-8C09-37FC8AA788EE}"/>
          </ac:spMkLst>
        </pc:spChg>
        <pc:spChg chg="add del mod">
          <ac:chgData name="Anne Albin" userId="" providerId="" clId="Web-{C7887DE0-3F1D-4619-A3A6-6C3302B838BE}" dt="2023-08-18T15:27:14.929" v="17"/>
          <ac:spMkLst>
            <pc:docMk/>
            <pc:sldMk cId="2872368972" sldId="592"/>
            <ac:spMk id="12" creationId="{E23665C6-090A-7C76-E5CE-B03C0EC7A4A3}"/>
          </ac:spMkLst>
        </pc:spChg>
        <pc:picChg chg="add del mod">
          <ac:chgData name="Anne Albin" userId="" providerId="" clId="Web-{C7887DE0-3F1D-4619-A3A6-6C3302B838BE}" dt="2023-08-18T15:26:08.786" v="5"/>
          <ac:picMkLst>
            <pc:docMk/>
            <pc:sldMk cId="2872368972" sldId="592"/>
            <ac:picMk id="3" creationId="{80D661A3-A324-BCA9-75AA-8C4934DC06E8}"/>
          </ac:picMkLst>
        </pc:picChg>
        <pc:picChg chg="add del mod ord">
          <ac:chgData name="Anne Albin" userId="" providerId="" clId="Web-{C7887DE0-3F1D-4619-A3A6-6C3302B838BE}" dt="2023-08-18T15:26:47.272" v="10"/>
          <ac:picMkLst>
            <pc:docMk/>
            <pc:sldMk cId="2872368972" sldId="592"/>
            <ac:picMk id="7" creationId="{194049C7-33E8-9E82-DE03-9B8E61FB9255}"/>
          </ac:picMkLst>
        </pc:picChg>
        <pc:picChg chg="add del mod ord">
          <ac:chgData name="Anne Albin" userId="" providerId="" clId="Web-{C7887DE0-3F1D-4619-A3A6-6C3302B838BE}" dt="2023-08-18T15:27:10.226" v="15"/>
          <ac:picMkLst>
            <pc:docMk/>
            <pc:sldMk cId="2872368972" sldId="592"/>
            <ac:picMk id="10" creationId="{46BAD4A6-0631-34CE-C9AE-7097E1B81400}"/>
          </ac:picMkLst>
        </pc:picChg>
        <pc:picChg chg="del mod">
          <ac:chgData name="Anne Albin" userId="" providerId="" clId="Web-{C7887DE0-3F1D-4619-A3A6-6C3302B838BE}" dt="2023-08-18T15:26:21.115" v="6"/>
          <ac:picMkLst>
            <pc:docMk/>
            <pc:sldMk cId="2872368972" sldId="592"/>
            <ac:picMk id="13" creationId="{26B74532-6794-F7E0-9AD2-BC137E93A028}"/>
          </ac:picMkLst>
        </pc:picChg>
        <pc:picChg chg="add mod">
          <ac:chgData name="Anne Albin" userId="" providerId="" clId="Web-{C7887DE0-3F1D-4619-A3A6-6C3302B838BE}" dt="2023-08-18T15:27:32.851" v="22" actId="1076"/>
          <ac:picMkLst>
            <pc:docMk/>
            <pc:sldMk cId="2872368972" sldId="592"/>
            <ac:picMk id="14" creationId="{7EBC5E1F-38EA-D433-8A88-3416721A9F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D6ABD3-85A1-4743-82CD-ADD713C75978}" type="datetimeFigureOut">
              <a:rPr lang="en-US" smtClean="0"/>
              <a:t>9/27/2023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523940-32AD-48EE-9FC1-B385DD35604B}" type="slidenum">
              <a:rPr lang="en-US" smtClean="0"/>
              <a:t>‹#›</a:t>
            </a:fld>
            <a:endParaRPr lang="en-US"/>
          </a:p>
        </p:txBody>
      </p:sp>
    </p:spTree>
    <p:extLst>
      <p:ext uri="{BB962C8B-B14F-4D97-AF65-F5344CB8AC3E}">
        <p14:creationId xmlns:p14="http://schemas.microsoft.com/office/powerpoint/2010/main" val="1593572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23940-32AD-48EE-9FC1-B385DD35604B}" type="slidenum">
              <a:rPr lang="en-US" smtClean="0"/>
              <a:t>2</a:t>
            </a:fld>
            <a:endParaRPr lang="en-US"/>
          </a:p>
        </p:txBody>
      </p:sp>
    </p:spTree>
    <p:extLst>
      <p:ext uri="{BB962C8B-B14F-4D97-AF65-F5344CB8AC3E}">
        <p14:creationId xmlns:p14="http://schemas.microsoft.com/office/powerpoint/2010/main" val="214454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523940-32AD-48EE-9FC1-B385DD35604B}" type="slidenum">
              <a:rPr lang="en-US" smtClean="0"/>
              <a:t>4</a:t>
            </a:fld>
            <a:endParaRPr lang="en-US"/>
          </a:p>
        </p:txBody>
      </p:sp>
    </p:spTree>
    <p:extLst>
      <p:ext uri="{BB962C8B-B14F-4D97-AF65-F5344CB8AC3E}">
        <p14:creationId xmlns:p14="http://schemas.microsoft.com/office/powerpoint/2010/main" val="4999070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85B06FA-99E2-4A8E-AD02-3D6D370F79E3}"/>
              </a:ext>
            </a:extLst>
          </p:cNvPr>
          <p:cNvSpPr>
            <a:spLocks noGrp="1"/>
          </p:cNvSpPr>
          <p:nvPr>
            <p:ph type="ctrTitle"/>
          </p:nvPr>
        </p:nvSpPr>
        <p:spPr>
          <a:xfrm>
            <a:off x="1017036" y="1844302"/>
            <a:ext cx="10157927" cy="1345261"/>
          </a:xfrm>
        </p:spPr>
        <p:txBody>
          <a:bodyPr/>
          <a:lstStyle>
            <a:lvl1pPr algn="ctr">
              <a:defRPr/>
            </a:lvl1pPr>
          </a:lstStyle>
          <a:p>
            <a:r>
              <a:rPr lang="en-US" dirty="0"/>
              <a:t>Presentation Title Goes Here</a:t>
            </a:r>
          </a:p>
        </p:txBody>
      </p:sp>
      <p:sp>
        <p:nvSpPr>
          <p:cNvPr id="14" name="Subtitle 2">
            <a:extLst>
              <a:ext uri="{FF2B5EF4-FFF2-40B4-BE49-F238E27FC236}">
                <a16:creationId xmlns:a16="http://schemas.microsoft.com/office/drawing/2014/main" id="{562B9050-5166-4195-BD7F-C36EE053ED61}"/>
              </a:ext>
            </a:extLst>
          </p:cNvPr>
          <p:cNvSpPr>
            <a:spLocks noGrp="1"/>
          </p:cNvSpPr>
          <p:nvPr>
            <p:ph type="subTitle" idx="1"/>
          </p:nvPr>
        </p:nvSpPr>
        <p:spPr>
          <a:xfrm>
            <a:off x="1524000" y="3518148"/>
            <a:ext cx="9144000" cy="1655762"/>
          </a:xfrm>
        </p:spPr>
        <p:txBody>
          <a:bodyPr>
            <a:normAutofit/>
          </a:bodyPr>
          <a:lstStyle>
            <a:lvl1pPr marL="0" indent="0" algn="ctr">
              <a:buFontTx/>
              <a:buNone/>
              <a:defRPr/>
            </a:lvl1pPr>
          </a:lstStyle>
          <a:p>
            <a:pPr>
              <a:lnSpc>
                <a:spcPct val="100000"/>
              </a:lnSpc>
            </a:pPr>
            <a:r>
              <a:rPr lang="en-US" sz="2800" dirty="0"/>
              <a:t>Speaker A, PhD</a:t>
            </a:r>
          </a:p>
          <a:p>
            <a:pPr>
              <a:lnSpc>
                <a:spcPct val="100000"/>
              </a:lnSpc>
            </a:pPr>
            <a:r>
              <a:rPr lang="en-US" sz="2800" dirty="0"/>
              <a:t>Speaker B, LMHP</a:t>
            </a:r>
          </a:p>
          <a:p>
            <a:pPr>
              <a:lnSpc>
                <a:spcPct val="100000"/>
              </a:lnSpc>
            </a:pPr>
            <a:r>
              <a:rPr lang="en-US" sz="2800" dirty="0"/>
              <a:t>Speaker C, PhD</a:t>
            </a:r>
          </a:p>
        </p:txBody>
      </p:sp>
      <p:pic>
        <p:nvPicPr>
          <p:cNvPr id="15" name="Picture 14" descr="Graphical user interface, text, application&#10;&#10;Description automatically generated">
            <a:extLst>
              <a:ext uri="{FF2B5EF4-FFF2-40B4-BE49-F238E27FC236}">
                <a16:creationId xmlns:a16="http://schemas.microsoft.com/office/drawing/2014/main" id="{4D51CFD5-BFB2-4AFE-9989-AFDC47BA03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51698" y="241430"/>
            <a:ext cx="6200966" cy="931090"/>
          </a:xfrm>
          <a:prstGeom prst="rect">
            <a:avLst/>
          </a:prstGeom>
        </p:spPr>
      </p:pic>
      <p:grpSp>
        <p:nvGrpSpPr>
          <p:cNvPr id="16" name="Group 15">
            <a:extLst>
              <a:ext uri="{FF2B5EF4-FFF2-40B4-BE49-F238E27FC236}">
                <a16:creationId xmlns:a16="http://schemas.microsoft.com/office/drawing/2014/main" id="{751D4DB7-5B24-440D-8C07-C3F59FCE5C8D}"/>
              </a:ext>
            </a:extLst>
          </p:cNvPr>
          <p:cNvGrpSpPr/>
          <p:nvPr userDrawn="1"/>
        </p:nvGrpSpPr>
        <p:grpSpPr>
          <a:xfrm>
            <a:off x="196466" y="5789806"/>
            <a:ext cx="11799069" cy="965004"/>
            <a:chOff x="250785" y="5789806"/>
            <a:chExt cx="11799069" cy="965004"/>
          </a:xfrm>
        </p:grpSpPr>
        <p:pic>
          <p:nvPicPr>
            <p:cNvPr id="17" name="Picture 16" descr="A picture containing text, lit, light, dark&#10;&#10;Description automatically generated">
              <a:extLst>
                <a:ext uri="{FF2B5EF4-FFF2-40B4-BE49-F238E27FC236}">
                  <a16:creationId xmlns:a16="http://schemas.microsoft.com/office/drawing/2014/main" id="{9974994C-77D4-4BB5-99F4-E2A1F49570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118196" y="5789806"/>
              <a:ext cx="2931658" cy="965004"/>
            </a:xfrm>
            <a:prstGeom prst="rect">
              <a:avLst/>
            </a:prstGeom>
          </p:spPr>
        </p:pic>
        <p:pic>
          <p:nvPicPr>
            <p:cNvPr id="18" name="Picture 17" descr="Shape&#10;&#10;Description automatically generated with medium confidence">
              <a:extLst>
                <a:ext uri="{FF2B5EF4-FFF2-40B4-BE49-F238E27FC236}">
                  <a16:creationId xmlns:a16="http://schemas.microsoft.com/office/drawing/2014/main" id="{EB68FFFC-C401-459A-A4D3-EF523D7236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50785" y="6107244"/>
              <a:ext cx="4005942" cy="647566"/>
            </a:xfrm>
            <a:prstGeom prst="rect">
              <a:avLst/>
            </a:prstGeom>
          </p:spPr>
        </p:pic>
      </p:grpSp>
    </p:spTree>
    <p:extLst>
      <p:ext uri="{BB962C8B-B14F-4D97-AF65-F5344CB8AC3E}">
        <p14:creationId xmlns:p14="http://schemas.microsoft.com/office/powerpoint/2010/main" val="3518789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AA2B6-6F7A-42CA-9B0D-DB267CA626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791E2E2-28A7-428D-B3E8-AEF9B98A5D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3B6EF8-F102-427F-AA97-B037C85FD3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CCA8A5-1486-4209-A8CF-B9B5CBFE7B31}"/>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6" name="Footer Placeholder 5">
            <a:extLst>
              <a:ext uri="{FF2B5EF4-FFF2-40B4-BE49-F238E27FC236}">
                <a16:creationId xmlns:a16="http://schemas.microsoft.com/office/drawing/2014/main" id="{0FF6E7F0-6F71-4065-9235-56F7FB493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DDBF17-43CA-4190-96BC-9DFED80CF187}"/>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620A600F-A026-4DFF-9B77-5B5F6D5AD08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060333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B42386-EBEC-48DE-BCCE-A92B784BAB0A}"/>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5" name="Footer Placeholder 4">
            <a:extLst>
              <a:ext uri="{FF2B5EF4-FFF2-40B4-BE49-F238E27FC236}">
                <a16:creationId xmlns:a16="http://schemas.microsoft.com/office/drawing/2014/main" id="{3D5A50B3-4B5E-417E-86EB-4B4D3DA87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757C10-A4CB-4BCF-8043-4C4EEF1E5311}"/>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6A6935C8-5814-4A7A-AC93-9B616D9F308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388664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lor Block Section Hea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85615E-8B54-4E9B-9C43-786A0EEE8672}"/>
              </a:ext>
            </a:extLst>
          </p:cNvPr>
          <p:cNvSpPr/>
          <p:nvPr userDrawn="1"/>
        </p:nvSpPr>
        <p:spPr>
          <a:xfrm>
            <a:off x="-63731" y="350046"/>
            <a:ext cx="12319462" cy="2027395"/>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72E16183-7EFF-4F36-B3E3-675F45B6460E}"/>
              </a:ext>
            </a:extLst>
          </p:cNvPr>
          <p:cNvSpPr>
            <a:spLocks noGrp="1"/>
          </p:cNvSpPr>
          <p:nvPr>
            <p:ph type="title"/>
          </p:nvPr>
        </p:nvSpPr>
        <p:spPr>
          <a:xfrm>
            <a:off x="838200" y="681038"/>
            <a:ext cx="10515600" cy="1325563"/>
          </a:xfrm>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25D22266-95A0-4D26-8551-17688D5BADC6}"/>
              </a:ext>
            </a:extLst>
          </p:cNvPr>
          <p:cNvSpPr>
            <a:spLocks noGrp="1"/>
          </p:cNvSpPr>
          <p:nvPr>
            <p:ph idx="1"/>
          </p:nvPr>
        </p:nvSpPr>
        <p:spPr>
          <a:xfrm>
            <a:off x="838200" y="2568630"/>
            <a:ext cx="10515600" cy="3773981"/>
          </a:xfrm>
        </p:spPr>
        <p:txBody>
          <a:bodyPr/>
          <a:lstStyle>
            <a:lvl1pPr>
              <a:defRPr lang="en-US" dirty="0"/>
            </a:lvl1pPr>
            <a:lvl2pPr>
              <a:defRPr lang="en-US" dirty="0"/>
            </a:lvl2pPr>
            <a:lvl3pPr>
              <a:defRPr lang="en-US" dirty="0"/>
            </a:lvl3pPr>
            <a:lvl4pPr>
              <a:defRPr lang="en-US" dirty="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B76656D0-DF22-455F-B032-8E4D4896DD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54313" y="6517176"/>
            <a:ext cx="10483374" cy="150712"/>
          </a:xfrm>
          <a:prstGeom prst="rect">
            <a:avLst/>
          </a:prstGeom>
        </p:spPr>
      </p:pic>
    </p:spTree>
    <p:extLst>
      <p:ext uri="{BB962C8B-B14F-4D97-AF65-F5344CB8AC3E}">
        <p14:creationId xmlns:p14="http://schemas.microsoft.com/office/powerpoint/2010/main" val="1789570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6094F-2814-4412-A8DF-5AF91085C8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2B30BF-FC36-48A7-B89C-6216D6781FE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8828B-01FA-4873-8E04-00C860BDA70C}"/>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5" name="Footer Placeholder 4">
            <a:extLst>
              <a:ext uri="{FF2B5EF4-FFF2-40B4-BE49-F238E27FC236}">
                <a16:creationId xmlns:a16="http://schemas.microsoft.com/office/drawing/2014/main" id="{8CDCF771-AA95-43B0-B09E-08F3482B5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2EF48-1AA0-4ACB-9A84-6F7E502CA95A}"/>
              </a:ext>
            </a:extLst>
          </p:cNvPr>
          <p:cNvSpPr>
            <a:spLocks noGrp="1"/>
          </p:cNvSpPr>
          <p:nvPr>
            <p:ph type="sldNum" sz="quarter" idx="12"/>
          </p:nvPr>
        </p:nvSpPr>
        <p:spPr/>
        <p:txBody>
          <a:bodyPr/>
          <a:lstStyle/>
          <a:p>
            <a:fld id="{7F208D31-BFC2-4E66-BA6C-E5B7A9D4E26C}" type="slidenum">
              <a:rPr lang="en-US" smtClean="0"/>
              <a:t>‹#›</a:t>
            </a:fld>
            <a:endParaRPr lang="en-US"/>
          </a:p>
        </p:txBody>
      </p:sp>
    </p:spTree>
    <p:extLst>
      <p:ext uri="{BB962C8B-B14F-4D97-AF65-F5344CB8AC3E}">
        <p14:creationId xmlns:p14="http://schemas.microsoft.com/office/powerpoint/2010/main" val="4172855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t Slid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CF44A-A045-46FE-BA57-699F0089C3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305193-BE99-4ECB-BF7E-B65A6974E5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BF77CE-0560-4C8B-B57B-DF533B1D75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A309C-E97E-49DC-82C3-333DA7F22586}"/>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6" name="Footer Placeholder 5">
            <a:extLst>
              <a:ext uri="{FF2B5EF4-FFF2-40B4-BE49-F238E27FC236}">
                <a16:creationId xmlns:a16="http://schemas.microsoft.com/office/drawing/2014/main" id="{CAB0A09C-E34D-475F-AA75-0DB18A5309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979708-3200-42F9-85A4-781466313E3B}"/>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53893291-31A8-45C5-A65E-74CCA92B9C9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80098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tent Slide,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132C4-A797-4EB3-804F-104F37A5AE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50019B-6B62-4FBE-8EB7-837DAFE920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AF29663-E4D1-4C27-853D-6FC4AE5F8C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03CBB66-18CC-4F53-9ABF-05D6DA6FA0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6103D-74F3-47E5-812F-49DD071CF3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182A4C-D852-4D96-ACB9-BFA2911A3FAE}"/>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8" name="Footer Placeholder 7">
            <a:extLst>
              <a:ext uri="{FF2B5EF4-FFF2-40B4-BE49-F238E27FC236}">
                <a16:creationId xmlns:a16="http://schemas.microsoft.com/office/drawing/2014/main" id="{CCC9E68D-416E-4CA8-BB59-C6D26C9F17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4ECBB-A895-4CCD-9C2A-AB92BD268AAD}"/>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11" name="Picture 10">
            <a:extLst>
              <a:ext uri="{FF2B5EF4-FFF2-40B4-BE49-F238E27FC236}">
                <a16:creationId xmlns:a16="http://schemas.microsoft.com/office/drawing/2014/main" id="{0CC63E4A-2516-4B56-A8CE-027017FE32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378537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ontent Slide,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274C0-F0E8-44BA-9A8F-C611149522E7}"/>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8554864-3866-4BFA-BD90-EEEAD613A8A2}"/>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4" name="Footer Placeholder 3">
            <a:extLst>
              <a:ext uri="{FF2B5EF4-FFF2-40B4-BE49-F238E27FC236}">
                <a16:creationId xmlns:a16="http://schemas.microsoft.com/office/drawing/2014/main" id="{4D1171DD-DA16-4461-8789-C41CD227B4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7494CFB-A364-4E2D-AB25-8E3CDDA131CC}"/>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7" name="Picture 6">
            <a:extLst>
              <a:ext uri="{FF2B5EF4-FFF2-40B4-BE49-F238E27FC236}">
                <a16:creationId xmlns:a16="http://schemas.microsoft.com/office/drawing/2014/main" id="{BB6A5D6D-B053-42B9-B137-527ACF9B2DBB}"/>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091545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57BD44-3E9B-4815-9524-53378F98548D}"/>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3" name="Footer Placeholder 2">
            <a:extLst>
              <a:ext uri="{FF2B5EF4-FFF2-40B4-BE49-F238E27FC236}">
                <a16:creationId xmlns:a16="http://schemas.microsoft.com/office/drawing/2014/main" id="{9D7C11CD-DCB5-4A74-AFF4-815178CA18D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DB2D77-2F42-4625-BAAA-A5C2434E5B8F}"/>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6" name="Picture 5">
            <a:extLst>
              <a:ext uri="{FF2B5EF4-FFF2-40B4-BE49-F238E27FC236}">
                <a16:creationId xmlns:a16="http://schemas.microsoft.com/office/drawing/2014/main" id="{BBFA29DF-7F8A-4844-90E3-FA7AAED0B68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895920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37EC5-6640-4021-8DE5-62D3743581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DB366B-2CFC-4650-B178-6756EC6E77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AD67D-F9B1-4F70-85F0-70E84B173A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ACC36-ADA7-4E09-84D0-1ABD4BD81EF7}"/>
              </a:ext>
            </a:extLst>
          </p:cNvPr>
          <p:cNvSpPr>
            <a:spLocks noGrp="1"/>
          </p:cNvSpPr>
          <p:nvPr>
            <p:ph type="dt" sz="half" idx="10"/>
          </p:nvPr>
        </p:nvSpPr>
        <p:spPr/>
        <p:txBody>
          <a:bodyPr/>
          <a:lstStyle/>
          <a:p>
            <a:fld id="{836F0352-C69F-4F4E-BE9A-DF3A60602282}" type="datetimeFigureOut">
              <a:rPr lang="en-US" smtClean="0"/>
              <a:t>9/27/2023</a:t>
            </a:fld>
            <a:endParaRPr lang="en-US"/>
          </a:p>
        </p:txBody>
      </p:sp>
      <p:sp>
        <p:nvSpPr>
          <p:cNvPr id="6" name="Footer Placeholder 5">
            <a:extLst>
              <a:ext uri="{FF2B5EF4-FFF2-40B4-BE49-F238E27FC236}">
                <a16:creationId xmlns:a16="http://schemas.microsoft.com/office/drawing/2014/main" id="{17536AF9-E555-4BAF-A711-10EA83D304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142F6-6989-439B-8CD2-7F97E937DB94}"/>
              </a:ext>
            </a:extLst>
          </p:cNvPr>
          <p:cNvSpPr>
            <a:spLocks noGrp="1"/>
          </p:cNvSpPr>
          <p:nvPr>
            <p:ph type="sldNum" sz="quarter" idx="12"/>
          </p:nvPr>
        </p:nvSpPr>
        <p:spPr/>
        <p:txBody>
          <a:bodyPr/>
          <a:lstStyle/>
          <a:p>
            <a:fld id="{7F208D31-BFC2-4E66-BA6C-E5B7A9D4E26C}" type="slidenum">
              <a:rPr lang="en-US" smtClean="0"/>
              <a:t>‹#›</a:t>
            </a:fld>
            <a:endParaRPr lang="en-US"/>
          </a:p>
        </p:txBody>
      </p:sp>
      <p:pic>
        <p:nvPicPr>
          <p:cNvPr id="9" name="Picture 8">
            <a:extLst>
              <a:ext uri="{FF2B5EF4-FFF2-40B4-BE49-F238E27FC236}">
                <a16:creationId xmlns:a16="http://schemas.microsoft.com/office/drawing/2014/main" id="{9D83CD9B-C35A-47FC-AB8F-FA688E9ABE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rot="5400000" flipV="1">
            <a:off x="-2827982" y="3365476"/>
            <a:ext cx="6191159" cy="127048"/>
          </a:xfrm>
          <a:prstGeom prst="rect">
            <a:avLst/>
          </a:prstGeom>
        </p:spPr>
      </p:pic>
    </p:spTree>
    <p:extLst>
      <p:ext uri="{BB962C8B-B14F-4D97-AF65-F5344CB8AC3E}">
        <p14:creationId xmlns:p14="http://schemas.microsoft.com/office/powerpoint/2010/main" val="2651297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22B6C1-1712-47A0-9925-9A4BB10875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6C7E1F-42EC-47D3-818D-63AF11DAA0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86E793-8FA2-4167-887D-DA1830E1AE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F0352-C69F-4F4E-BE9A-DF3A60602282}" type="datetimeFigureOut">
              <a:rPr lang="en-US" smtClean="0"/>
              <a:t>9/27/2023</a:t>
            </a:fld>
            <a:endParaRPr lang="en-US"/>
          </a:p>
        </p:txBody>
      </p:sp>
      <p:sp>
        <p:nvSpPr>
          <p:cNvPr id="5" name="Footer Placeholder 4">
            <a:extLst>
              <a:ext uri="{FF2B5EF4-FFF2-40B4-BE49-F238E27FC236}">
                <a16:creationId xmlns:a16="http://schemas.microsoft.com/office/drawing/2014/main" id="{3E4A9A44-AFDD-44ED-B32F-892BE71A35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57FD805-932B-4C1B-BCDC-42F7D83822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08D31-BFC2-4E66-BA6C-E5B7A9D4E26C}" type="slidenum">
              <a:rPr lang="en-US" smtClean="0"/>
              <a:t>‹#›</a:t>
            </a:fld>
            <a:endParaRPr lang="en-US"/>
          </a:p>
        </p:txBody>
      </p:sp>
    </p:spTree>
    <p:extLst>
      <p:ext uri="{BB962C8B-B14F-4D97-AF65-F5344CB8AC3E}">
        <p14:creationId xmlns:p14="http://schemas.microsoft.com/office/powerpoint/2010/main" val="3184059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ttc-gpra.org/P?s=174248"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B8C5-5E2B-46A9-80A7-702D2AF18169}"/>
              </a:ext>
            </a:extLst>
          </p:cNvPr>
          <p:cNvSpPr>
            <a:spLocks noGrp="1"/>
          </p:cNvSpPr>
          <p:nvPr>
            <p:ph type="ctrTitle"/>
          </p:nvPr>
        </p:nvSpPr>
        <p:spPr>
          <a:xfrm>
            <a:off x="1017036" y="1973091"/>
            <a:ext cx="10157927" cy="1345261"/>
          </a:xfrm>
        </p:spPr>
        <p:txBody>
          <a:bodyPr>
            <a:normAutofit fontScale="90000"/>
          </a:bodyPr>
          <a:lstStyle/>
          <a:p>
            <a:r>
              <a:rPr lang="en-US" b="1" dirty="0"/>
              <a:t>Supporting the Mental Well-Being of LGBTQIA+ Youth in Schools</a:t>
            </a:r>
            <a:br>
              <a:rPr lang="en-US" dirty="0">
                <a:cs typeface="Arial"/>
              </a:rPr>
            </a:br>
            <a:br>
              <a:rPr lang="en-US" dirty="0"/>
            </a:br>
            <a:r>
              <a:rPr lang="en-US" sz="3600" dirty="0">
                <a:cs typeface="Arial"/>
              </a:rPr>
              <a:t>Supporting Youth at Tier 2</a:t>
            </a:r>
          </a:p>
        </p:txBody>
      </p:sp>
      <p:sp>
        <p:nvSpPr>
          <p:cNvPr id="3" name="Subtitle 2">
            <a:extLst>
              <a:ext uri="{FF2B5EF4-FFF2-40B4-BE49-F238E27FC236}">
                <a16:creationId xmlns:a16="http://schemas.microsoft.com/office/drawing/2014/main" id="{7427A2A6-B926-4AC1-89CC-2B51CDBFC394}"/>
              </a:ext>
            </a:extLst>
          </p:cNvPr>
          <p:cNvSpPr>
            <a:spLocks noGrp="1"/>
          </p:cNvSpPr>
          <p:nvPr>
            <p:ph type="subTitle" idx="4294967295"/>
          </p:nvPr>
        </p:nvSpPr>
        <p:spPr>
          <a:xfrm>
            <a:off x="1524000" y="4451867"/>
            <a:ext cx="9144000" cy="1655762"/>
          </a:xfrm>
        </p:spPr>
        <p:txBody>
          <a:bodyPr vert="horz" lIns="91440" tIns="45720" rIns="91440" bIns="45720" rtlCol="0" anchor="t">
            <a:normAutofit/>
          </a:bodyPr>
          <a:lstStyle/>
          <a:p>
            <a:pPr marL="0" indent="0" algn="ctr">
              <a:lnSpc>
                <a:spcPct val="100000"/>
              </a:lnSpc>
              <a:buNone/>
            </a:pPr>
            <a:r>
              <a:rPr lang="en-US" dirty="0"/>
              <a:t>Shelley Craig, PhD</a:t>
            </a:r>
          </a:p>
        </p:txBody>
      </p:sp>
      <p:pic>
        <p:nvPicPr>
          <p:cNvPr id="5" name="Picture 4" descr="A black background with blue text&#10;&#10;Description automatically generated">
            <a:extLst>
              <a:ext uri="{FF2B5EF4-FFF2-40B4-BE49-F238E27FC236}">
                <a16:creationId xmlns:a16="http://schemas.microsoft.com/office/drawing/2014/main" id="{751F61DA-36B4-867B-6AF0-62B310F2CC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668" y="5603592"/>
            <a:ext cx="3894436" cy="1008073"/>
          </a:xfrm>
          <a:prstGeom prst="rect">
            <a:avLst/>
          </a:prstGeom>
        </p:spPr>
      </p:pic>
    </p:spTree>
    <p:extLst>
      <p:ext uri="{BB962C8B-B14F-4D97-AF65-F5344CB8AC3E}">
        <p14:creationId xmlns:p14="http://schemas.microsoft.com/office/powerpoint/2010/main" val="2225980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7DA75-E495-42CF-93A6-AD2716EB229C}"/>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68E77185-B968-4CA8-AB26-AB2D51D7EC1F}"/>
              </a:ext>
            </a:extLst>
          </p:cNvPr>
          <p:cNvSpPr>
            <a:spLocks noGrp="1"/>
          </p:cNvSpPr>
          <p:nvPr>
            <p:ph idx="1"/>
          </p:nvPr>
        </p:nvSpPr>
        <p:spPr>
          <a:xfrm>
            <a:off x="838200" y="1473287"/>
            <a:ext cx="10515600" cy="4667250"/>
          </a:xfrm>
        </p:spPr>
        <p:txBody>
          <a:bodyPr vert="horz" lIns="91440" tIns="45720" rIns="91440" bIns="45720" rtlCol="0" anchor="t">
            <a:noAutofit/>
          </a:bodyPr>
          <a:lstStyle/>
          <a:p>
            <a:pPr marL="0" indent="0">
              <a:lnSpc>
                <a:spcPct val="100000"/>
              </a:lnSpc>
              <a:spcBef>
                <a:spcPts val="0"/>
              </a:spcBef>
              <a:buSzPts val="1800"/>
              <a:buFont typeface="Arial" panose="020B0604020202020204" pitchFamily="34" charset="0"/>
              <a:buNone/>
            </a:pPr>
            <a:r>
              <a:rPr lang="en-US" sz="2000" dirty="0">
                <a:solidFill>
                  <a:schemeClr val="dk1"/>
                </a:solidFill>
              </a:rPr>
              <a:t>This presentation was prepared for the MHTTC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MHTTC Network Coordinating Office. This presentation will be recorded and posted on our website. </a:t>
            </a:r>
          </a:p>
          <a:p>
            <a:pPr marL="0" indent="0">
              <a:lnSpc>
                <a:spcPct val="100000"/>
              </a:lnSpc>
              <a:buSzPts val="1800"/>
              <a:buNone/>
            </a:pPr>
            <a:r>
              <a:rPr lang="en-US" sz="2000" dirty="0">
                <a:solidFill>
                  <a:schemeClr val="dk1"/>
                </a:solidFill>
              </a:rPr>
              <a:t>At the time of this presentation, Miriam E. Delphin-</a:t>
            </a:r>
            <a:r>
              <a:rPr lang="en-US" sz="2000" dirty="0" err="1">
                <a:solidFill>
                  <a:schemeClr val="dk1"/>
                </a:solidFill>
              </a:rPr>
              <a:t>Rittmon</a:t>
            </a:r>
            <a:r>
              <a:rPr lang="en-US" sz="2000">
                <a:solidFill>
                  <a:schemeClr val="dk1"/>
                </a:solidFill>
              </a:rPr>
              <a:t>, Ph.D.</a:t>
            </a:r>
            <a:r>
              <a:rPr lang="en-US" sz="2000" dirty="0">
                <a:solidFill>
                  <a:schemeClr val="dk1"/>
                </a:solidFill>
              </a:rPr>
              <a:t> served as Acting Assistant Secretary for Mental Health and Substance Use at the Substance Abuse and Mental Health Services Administration (SAMHSA). The opinions expressed herein are the views of the speakers and do not reflect the official position of the Department of Health and Human Services (DHHS), or SAMHSA. No official support or endorsement of DHHS, SAMHSA, for the opinions described in this presentation is intended or should be inferred. </a:t>
            </a:r>
            <a:endParaRPr lang="en-US" sz="2000" dirty="0">
              <a:solidFill>
                <a:schemeClr val="dk1"/>
              </a:solidFill>
              <a:cs typeface="Arial"/>
            </a:endParaRPr>
          </a:p>
          <a:p>
            <a:pPr marL="0" indent="0">
              <a:lnSpc>
                <a:spcPct val="100000"/>
              </a:lnSpc>
              <a:buClr>
                <a:schemeClr val="dk1"/>
              </a:buClr>
              <a:buSzPts val="1800"/>
              <a:buFont typeface="Arial"/>
              <a:buNone/>
            </a:pPr>
            <a:r>
              <a:rPr lang="en-US" sz="2000" dirty="0">
                <a:solidFill>
                  <a:schemeClr val="dk1"/>
                </a:solidFill>
              </a:rPr>
              <a:t>This work is supported by grants under Funding Opportunity Announcement (FOA) No. SM-18-015 from the DHHS, SAMHSA. </a:t>
            </a:r>
          </a:p>
        </p:txBody>
      </p:sp>
    </p:spTree>
    <p:extLst>
      <p:ext uri="{BB962C8B-B14F-4D97-AF65-F5344CB8AC3E}">
        <p14:creationId xmlns:p14="http://schemas.microsoft.com/office/powerpoint/2010/main" val="1587895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7">
            <a:extLst>
              <a:ext uri="{FF2B5EF4-FFF2-40B4-BE49-F238E27FC236}">
                <a16:creationId xmlns:a16="http://schemas.microsoft.com/office/drawing/2014/main" id="{2C5F7BC5-7DC6-44B6-878C-3CF161FDA03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58752" y="91752"/>
            <a:ext cx="6674496" cy="6674496"/>
          </a:xfrm>
        </p:spPr>
      </p:pic>
    </p:spTree>
    <p:extLst>
      <p:ext uri="{BB962C8B-B14F-4D97-AF65-F5344CB8AC3E}">
        <p14:creationId xmlns:p14="http://schemas.microsoft.com/office/powerpoint/2010/main" val="3417029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D393E-2729-DCBA-2744-70BFEE3B9AD9}"/>
              </a:ext>
            </a:extLst>
          </p:cNvPr>
          <p:cNvSpPr>
            <a:spLocks noGrp="1"/>
          </p:cNvSpPr>
          <p:nvPr>
            <p:ph type="title"/>
          </p:nvPr>
        </p:nvSpPr>
        <p:spPr>
          <a:xfrm>
            <a:off x="764499" y="800636"/>
            <a:ext cx="3537678" cy="870399"/>
          </a:xfrm>
        </p:spPr>
        <p:txBody>
          <a:bodyPr>
            <a:normAutofit fontScale="90000"/>
          </a:bodyPr>
          <a:lstStyle/>
          <a:p>
            <a:r>
              <a:rPr lang="en-US" dirty="0">
                <a:cs typeface="Arial"/>
              </a:rPr>
              <a:t>Shelley Craig, PhD</a:t>
            </a:r>
            <a:endParaRPr lang="en-US" dirty="0"/>
          </a:p>
        </p:txBody>
      </p:sp>
      <p:pic>
        <p:nvPicPr>
          <p:cNvPr id="1026" name="Picture 2" descr="Professor Shelley Crai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0113" y="2085311"/>
            <a:ext cx="2547209" cy="3820814"/>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half" idx="2"/>
          </p:nvPr>
        </p:nvSpPr>
        <p:spPr/>
        <p:txBody>
          <a:bodyPr/>
          <a:lstStyle/>
          <a:p>
            <a:endParaRPr lang="en-US" dirty="0"/>
          </a:p>
        </p:txBody>
      </p:sp>
      <p:sp>
        <p:nvSpPr>
          <p:cNvPr id="5" name="TextBox 4"/>
          <p:cNvSpPr txBox="1"/>
          <p:nvPr/>
        </p:nvSpPr>
        <p:spPr>
          <a:xfrm>
            <a:off x="4772026" y="179882"/>
            <a:ext cx="7205116" cy="6463308"/>
          </a:xfrm>
          <a:prstGeom prst="rect">
            <a:avLst/>
          </a:prstGeom>
          <a:noFill/>
        </p:spPr>
        <p:txBody>
          <a:bodyPr wrap="square" rtlCol="0">
            <a:spAutoFit/>
          </a:bodyPr>
          <a:lstStyle/>
          <a:p>
            <a:r>
              <a:rPr lang="en-US" dirty="0"/>
              <a:t>Shelley L. Craig is a professor at Factor-</a:t>
            </a:r>
            <a:r>
              <a:rPr lang="en-US" dirty="0" err="1"/>
              <a:t>Inwentash</a:t>
            </a:r>
            <a:r>
              <a:rPr lang="en-US" dirty="0"/>
              <a:t> Faculty of Social Work at the University of Toronto and holds a Canada Research Chair in Sexual and Gender Minority Youth. Dr. Craig’s program of research focuses on cultivating resilience in marginalized populations through innovative, community-based interventions. Dr. Craig has developed and tested the first evidence-informed interventions for sexual and gender minority youth mental health including Strengths-First (a resilience-focused case management program for youth at risk); ASSET (an empowering group model delivered in schools), AFFIRM (an affirmative cognitive-</a:t>
            </a:r>
            <a:r>
              <a:rPr lang="en-US" dirty="0" err="1"/>
              <a:t>behavioural</a:t>
            </a:r>
            <a:r>
              <a:rPr lang="en-US" dirty="0"/>
              <a:t> group intervention) and </a:t>
            </a:r>
            <a:r>
              <a:rPr lang="en-US" dirty="0" err="1"/>
              <a:t>AFFIRMative</a:t>
            </a:r>
            <a:r>
              <a:rPr lang="en-US" dirty="0"/>
              <a:t> Caregiver (an affirmative group intervention for parents and caregivers of SGMY). She has created </a:t>
            </a:r>
            <a:r>
              <a:rPr lang="en-US" b="1" dirty="0"/>
              <a:t>INQYR</a:t>
            </a:r>
            <a:r>
              <a:rPr lang="en-US" dirty="0"/>
              <a:t>, The International Partnership for Queer Youth Resilience, which consists of fifty international scholars, four regional research networks and twelve students as part of the International Student Training Network. In addition to many other research activities, she has conducted extensive research on HIV prevention interventions with juvenile detainees, newcomers and immigrants and sex workers. During her extensive practice history, Dr Craig has served as: Founder and Executive Director of the Alliance for LGBTQ Youth, Executive Director of ALSO for Out Youth; Medical social worker in the emergency care center of a community hospital; and Director of a domestic violence shelter as well as many other positions. </a:t>
            </a:r>
          </a:p>
        </p:txBody>
      </p:sp>
    </p:spTree>
    <p:extLst>
      <p:ext uri="{BB962C8B-B14F-4D97-AF65-F5344CB8AC3E}">
        <p14:creationId xmlns:p14="http://schemas.microsoft.com/office/powerpoint/2010/main" val="2872368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5E26D-6014-4429-8A48-C3C85EFC4D82}"/>
              </a:ext>
            </a:extLst>
          </p:cNvPr>
          <p:cNvSpPr txBox="1">
            <a:spLocks noChangeAspect="1"/>
          </p:cNvSpPr>
          <p:nvPr/>
        </p:nvSpPr>
        <p:spPr>
          <a:xfrm>
            <a:off x="838200" y="1017375"/>
            <a:ext cx="10515600" cy="624723"/>
          </a:xfrm>
          <a:prstGeom prst="rect">
            <a:avLst/>
          </a:prstGeom>
        </p:spPr>
        <p:txBody>
          <a:bodyPr lIns="91440" tIns="45720" rIns="91440" bIns="45720" anchor="t"/>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sz="4200" dirty="0">
                <a:solidFill>
                  <a:schemeClr val="tx1"/>
                </a:solidFill>
                <a:latin typeface="Arial"/>
                <a:cs typeface="Calibri"/>
              </a:rPr>
              <a:t>Take Our Survey</a:t>
            </a:r>
            <a:endParaRPr lang="en-US" sz="4200" dirty="0">
              <a:solidFill>
                <a:schemeClr val="tx1"/>
              </a:solidFill>
              <a:latin typeface="Arial"/>
            </a:endParaRPr>
          </a:p>
        </p:txBody>
      </p:sp>
      <p:pic>
        <p:nvPicPr>
          <p:cNvPr id="23" name="Picture 22" descr="Graphical user interface, text, application&#10;&#10;Description automatically generated">
            <a:extLst>
              <a:ext uri="{FF2B5EF4-FFF2-40B4-BE49-F238E27FC236}">
                <a16:creationId xmlns:a16="http://schemas.microsoft.com/office/drawing/2014/main" id="{9D9060E7-F3AE-478A-A257-8B1A91B675C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50467" y="216862"/>
            <a:ext cx="4610764" cy="692318"/>
          </a:xfrm>
          <a:prstGeom prst="rect">
            <a:avLst/>
          </a:prstGeom>
        </p:spPr>
      </p:pic>
      <p:pic>
        <p:nvPicPr>
          <p:cNvPr id="25" name="Picture 24" descr="A picture containing text, lit, light, dark&#10;&#10;Description automatically generated">
            <a:extLst>
              <a:ext uri="{FF2B5EF4-FFF2-40B4-BE49-F238E27FC236}">
                <a16:creationId xmlns:a16="http://schemas.microsoft.com/office/drawing/2014/main" id="{89AEB3F3-0F9A-4690-8DE0-C9E433B70D0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49027" y="6054742"/>
            <a:ext cx="2087296" cy="687068"/>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F7BF37F9-BF9A-4D9A-A391-2A6981BA04C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50467" y="6272308"/>
            <a:ext cx="2852170" cy="461056"/>
          </a:xfrm>
          <a:prstGeom prst="rect">
            <a:avLst/>
          </a:prstGeom>
        </p:spPr>
      </p:pic>
      <p:sp>
        <p:nvSpPr>
          <p:cNvPr id="20" name="TextBox 19">
            <a:extLst>
              <a:ext uri="{FF2B5EF4-FFF2-40B4-BE49-F238E27FC236}">
                <a16:creationId xmlns:a16="http://schemas.microsoft.com/office/drawing/2014/main" id="{9C81A98A-52BD-4338-8F1A-BF6E32D53096}"/>
              </a:ext>
            </a:extLst>
          </p:cNvPr>
          <p:cNvSpPr txBox="1"/>
          <p:nvPr/>
        </p:nvSpPr>
        <p:spPr>
          <a:xfrm>
            <a:off x="879767" y="2553652"/>
            <a:ext cx="542767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ea typeface="+mn-lt"/>
                <a:cs typeface="+mn-lt"/>
                <a:hlinkClick r:id="rId5"/>
              </a:rPr>
              <a:t>https://ttc-gpra.org/P?s=174248</a:t>
            </a:r>
            <a:r>
              <a:rPr lang="en-US" sz="2800" dirty="0">
                <a:ea typeface="+mn-lt"/>
                <a:cs typeface="+mn-lt"/>
              </a:rPr>
              <a:t>  </a:t>
            </a:r>
            <a:endParaRPr lang="en-US" dirty="0"/>
          </a:p>
        </p:txBody>
      </p:sp>
      <p:sp>
        <p:nvSpPr>
          <p:cNvPr id="11" name="TextBox 10">
            <a:extLst>
              <a:ext uri="{FF2B5EF4-FFF2-40B4-BE49-F238E27FC236}">
                <a16:creationId xmlns:a16="http://schemas.microsoft.com/office/drawing/2014/main" id="{B69AFAC0-E228-496B-9EB4-BA389A1798FA}"/>
              </a:ext>
            </a:extLst>
          </p:cNvPr>
          <p:cNvSpPr txBox="1"/>
          <p:nvPr/>
        </p:nvSpPr>
        <p:spPr>
          <a:xfrm>
            <a:off x="879767" y="1906591"/>
            <a:ext cx="49176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mj-lt"/>
                <a:cs typeface="Arial" panose="020B0604020202020204" pitchFamily="34" charset="0"/>
              </a:rPr>
              <a:t>Follow the link</a:t>
            </a:r>
          </a:p>
        </p:txBody>
      </p:sp>
      <p:sp>
        <p:nvSpPr>
          <p:cNvPr id="24" name="TextBox 23">
            <a:extLst>
              <a:ext uri="{FF2B5EF4-FFF2-40B4-BE49-F238E27FC236}">
                <a16:creationId xmlns:a16="http://schemas.microsoft.com/office/drawing/2014/main" id="{4B7FA8F8-7EFD-4D9D-8538-9CA761DEA7E2}"/>
              </a:ext>
            </a:extLst>
          </p:cNvPr>
          <p:cNvSpPr txBox="1"/>
          <p:nvPr/>
        </p:nvSpPr>
        <p:spPr>
          <a:xfrm>
            <a:off x="879767" y="3200713"/>
            <a:ext cx="84836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solidFill>
                  <a:schemeClr val="accent2"/>
                </a:solidFill>
                <a:latin typeface="+mj-lt"/>
                <a:cs typeface="Arial" panose="020B0604020202020204" pitchFamily="34" charset="0"/>
              </a:rPr>
              <a:t>OR</a:t>
            </a:r>
          </a:p>
        </p:txBody>
      </p:sp>
      <p:sp>
        <p:nvSpPr>
          <p:cNvPr id="22" name="TextBox 21">
            <a:extLst>
              <a:ext uri="{FF2B5EF4-FFF2-40B4-BE49-F238E27FC236}">
                <a16:creationId xmlns:a16="http://schemas.microsoft.com/office/drawing/2014/main" id="{B5532BEF-91CF-40CA-8EC2-A45858D68460}"/>
              </a:ext>
            </a:extLst>
          </p:cNvPr>
          <p:cNvSpPr txBox="1"/>
          <p:nvPr/>
        </p:nvSpPr>
        <p:spPr>
          <a:xfrm>
            <a:off x="879766" y="3847775"/>
            <a:ext cx="4640189"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mj-lt"/>
                <a:cs typeface="Calibri"/>
              </a:rPr>
              <a:t>Use your smartphone’s Camera app to scan the QR code</a:t>
            </a:r>
          </a:p>
        </p:txBody>
      </p:sp>
      <p:sp>
        <p:nvSpPr>
          <p:cNvPr id="3" name="Arrow: Right 2">
            <a:extLst>
              <a:ext uri="{FF2B5EF4-FFF2-40B4-BE49-F238E27FC236}">
                <a16:creationId xmlns:a16="http://schemas.microsoft.com/office/drawing/2014/main" id="{C2B99B62-18F3-4451-A6F6-B8B7BFBBB690}"/>
              </a:ext>
            </a:extLst>
          </p:cNvPr>
          <p:cNvSpPr/>
          <p:nvPr/>
        </p:nvSpPr>
        <p:spPr>
          <a:xfrm>
            <a:off x="2633934" y="4899171"/>
            <a:ext cx="2693076" cy="211398"/>
          </a:xfrm>
          <a:prstGeom prst="righ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9934" y="2267762"/>
            <a:ext cx="2972893" cy="2972893"/>
          </a:xfrm>
          <a:prstGeom prst="rect">
            <a:avLst/>
          </a:prstGeom>
        </p:spPr>
      </p:pic>
    </p:spTree>
    <p:extLst>
      <p:ext uri="{BB962C8B-B14F-4D97-AF65-F5344CB8AC3E}">
        <p14:creationId xmlns:p14="http://schemas.microsoft.com/office/powerpoint/2010/main" val="2426179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4B5E26D-6014-4429-8A48-C3C85EFC4D82}"/>
              </a:ext>
            </a:extLst>
          </p:cNvPr>
          <p:cNvSpPr txBox="1">
            <a:spLocks noChangeAspect="1"/>
          </p:cNvSpPr>
          <p:nvPr/>
        </p:nvSpPr>
        <p:spPr>
          <a:xfrm>
            <a:off x="838200" y="1017375"/>
            <a:ext cx="10515600" cy="624723"/>
          </a:xfrm>
          <a:prstGeom prst="rect">
            <a:avLst/>
          </a:prstGeom>
        </p:spPr>
        <p:txBody>
          <a:bodyPr lIns="91440" tIns="45720" rIns="91440" bIns="45720" anchor="t"/>
          <a:lstStyle>
            <a:lvl1pPr algn="l" defTabSz="914400" rtl="0" eaLnBrk="1" latinLnBrk="0" hangingPunct="1">
              <a:lnSpc>
                <a:spcPct val="90000"/>
              </a:lnSpc>
              <a:spcBef>
                <a:spcPct val="0"/>
              </a:spcBef>
              <a:buNone/>
              <a:defRPr sz="4400" b="0" kern="1200" baseline="0">
                <a:solidFill>
                  <a:srgbClr val="6D4C5C"/>
                </a:solidFill>
                <a:latin typeface="Calibri" panose="020F0502020204030204" pitchFamily="34" charset="0"/>
                <a:ea typeface="+mj-ea"/>
                <a:cs typeface="Calibri" panose="020F0502020204030204" pitchFamily="34" charset="0"/>
              </a:defRPr>
            </a:lvl1pPr>
          </a:lstStyle>
          <a:p>
            <a:pPr algn="ctr"/>
            <a:r>
              <a:rPr lang="en-US" sz="4200" dirty="0">
                <a:solidFill>
                  <a:schemeClr val="tx1"/>
                </a:solidFill>
                <a:latin typeface="Arial"/>
                <a:cs typeface="Calibri"/>
              </a:rPr>
              <a:t>Connect With Us</a:t>
            </a:r>
            <a:endParaRPr lang="en-US" sz="4200" dirty="0">
              <a:solidFill>
                <a:schemeClr val="tx1"/>
              </a:solidFill>
              <a:latin typeface="Arial"/>
            </a:endParaRPr>
          </a:p>
        </p:txBody>
      </p:sp>
      <p:sp>
        <p:nvSpPr>
          <p:cNvPr id="22" name="TextBox 21">
            <a:extLst>
              <a:ext uri="{FF2B5EF4-FFF2-40B4-BE49-F238E27FC236}">
                <a16:creationId xmlns:a16="http://schemas.microsoft.com/office/drawing/2014/main" id="{B5532BEF-91CF-40CA-8EC2-A45858D68460}"/>
              </a:ext>
            </a:extLst>
          </p:cNvPr>
          <p:cNvSpPr txBox="1"/>
          <p:nvPr/>
        </p:nvSpPr>
        <p:spPr>
          <a:xfrm>
            <a:off x="657168" y="1844647"/>
            <a:ext cx="405869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mj-lt"/>
              </a:rPr>
              <a:t>JOIN OUR MAILING LIST:</a:t>
            </a:r>
            <a:endParaRPr lang="en-US" sz="2200" b="1" dirty="0">
              <a:latin typeface="+mj-lt"/>
              <a:cs typeface="Calibri"/>
            </a:endParaRPr>
          </a:p>
        </p:txBody>
      </p:sp>
      <p:grpSp>
        <p:nvGrpSpPr>
          <p:cNvPr id="10" name="Group 9">
            <a:extLst>
              <a:ext uri="{FF2B5EF4-FFF2-40B4-BE49-F238E27FC236}">
                <a16:creationId xmlns:a16="http://schemas.microsoft.com/office/drawing/2014/main" id="{CBF50D7B-4E08-4F82-9924-331E9DE9EB1E}"/>
              </a:ext>
            </a:extLst>
          </p:cNvPr>
          <p:cNvGrpSpPr/>
          <p:nvPr/>
        </p:nvGrpSpPr>
        <p:grpSpPr>
          <a:xfrm>
            <a:off x="6332962" y="2490952"/>
            <a:ext cx="4759713" cy="1942786"/>
            <a:chOff x="6025375" y="2243370"/>
            <a:chExt cx="4759713" cy="1943153"/>
          </a:xfrm>
        </p:grpSpPr>
        <p:grpSp>
          <p:nvGrpSpPr>
            <p:cNvPr id="12" name="Group 11">
              <a:extLst>
                <a:ext uri="{FF2B5EF4-FFF2-40B4-BE49-F238E27FC236}">
                  <a16:creationId xmlns:a16="http://schemas.microsoft.com/office/drawing/2014/main" id="{29A7B4E3-C326-49A3-B61E-4CB27A110FE7}"/>
                </a:ext>
              </a:extLst>
            </p:cNvPr>
            <p:cNvGrpSpPr/>
            <p:nvPr/>
          </p:nvGrpSpPr>
          <p:grpSpPr>
            <a:xfrm>
              <a:off x="6034668" y="2243370"/>
              <a:ext cx="3423877" cy="605009"/>
              <a:chOff x="4910254" y="2141151"/>
              <a:chExt cx="4303253" cy="760893"/>
            </a:xfrm>
          </p:grpSpPr>
          <p:pic>
            <p:nvPicPr>
              <p:cNvPr id="19" name="Picture 5" descr="Icon&#10;&#10;Description automatically generated">
                <a:extLst>
                  <a:ext uri="{FF2B5EF4-FFF2-40B4-BE49-F238E27FC236}">
                    <a16:creationId xmlns:a16="http://schemas.microsoft.com/office/drawing/2014/main" id="{467DE054-1D96-4350-9883-C3AB457DCE78}"/>
                  </a:ext>
                </a:extLst>
              </p:cNvPr>
              <p:cNvPicPr>
                <a:picLocks noChangeAspect="1"/>
              </p:cNvPicPr>
              <p:nvPr/>
            </p:nvPicPr>
            <p:blipFill>
              <a:blip r:embed="rId2"/>
              <a:stretch>
                <a:fillRect/>
              </a:stretch>
            </p:blipFill>
            <p:spPr>
              <a:xfrm>
                <a:off x="4910254" y="2141151"/>
                <a:ext cx="769858" cy="760893"/>
              </a:xfrm>
              <a:prstGeom prst="rect">
                <a:avLst/>
              </a:prstGeom>
            </p:spPr>
          </p:pic>
          <p:sp>
            <p:nvSpPr>
              <p:cNvPr id="20" name="TextBox 19">
                <a:extLst>
                  <a:ext uri="{FF2B5EF4-FFF2-40B4-BE49-F238E27FC236}">
                    <a16:creationId xmlns:a16="http://schemas.microsoft.com/office/drawing/2014/main" id="{9C81A98A-52BD-4338-8F1A-BF6E32D53096}"/>
                  </a:ext>
                </a:extLst>
              </p:cNvPr>
              <p:cNvSpPr txBox="1"/>
              <p:nvPr/>
            </p:nvSpPr>
            <p:spPr>
              <a:xfrm>
                <a:off x="5755887" y="2257309"/>
                <a:ext cx="3457620" cy="5419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latin typeface="Arial" panose="020B0604020202020204" pitchFamily="34" charset="0"/>
                    <a:cs typeface="Arial" panose="020B0604020202020204" pitchFamily="34" charset="0"/>
                  </a:rPr>
                  <a:t>/</a:t>
                </a:r>
                <a:r>
                  <a:rPr lang="en-US" sz="2200" dirty="0" err="1">
                    <a:latin typeface="Arial" panose="020B0604020202020204" pitchFamily="34" charset="0"/>
                    <a:cs typeface="Arial" panose="020B0604020202020204" pitchFamily="34" charset="0"/>
                  </a:rPr>
                  <a:t>MidAmericaMHTTC</a:t>
                </a:r>
                <a:endParaRPr lang="en-US" sz="2200" dirty="0">
                  <a:latin typeface="Arial" panose="020B0604020202020204" pitchFamily="34" charset="0"/>
                  <a:cs typeface="Arial" panose="020B0604020202020204" pitchFamily="34" charset="0"/>
                </a:endParaRPr>
              </a:p>
            </p:txBody>
          </p:sp>
        </p:grpSp>
        <p:grpSp>
          <p:nvGrpSpPr>
            <p:cNvPr id="13" name="Group 12">
              <a:extLst>
                <a:ext uri="{FF2B5EF4-FFF2-40B4-BE49-F238E27FC236}">
                  <a16:creationId xmlns:a16="http://schemas.microsoft.com/office/drawing/2014/main" id="{BD98BA06-F0B5-4FDD-A31A-E42170116D6A}"/>
                </a:ext>
              </a:extLst>
            </p:cNvPr>
            <p:cNvGrpSpPr/>
            <p:nvPr/>
          </p:nvGrpSpPr>
          <p:grpSpPr>
            <a:xfrm>
              <a:off x="6025375" y="2929991"/>
              <a:ext cx="4319404" cy="629090"/>
              <a:chOff x="4910254" y="3098180"/>
              <a:chExt cx="5428784" cy="791179"/>
            </a:xfrm>
          </p:grpSpPr>
          <p:pic>
            <p:nvPicPr>
              <p:cNvPr id="17" name="Picture 7" descr="Logo&#10;&#10;Description automatically generated">
                <a:extLst>
                  <a:ext uri="{FF2B5EF4-FFF2-40B4-BE49-F238E27FC236}">
                    <a16:creationId xmlns:a16="http://schemas.microsoft.com/office/drawing/2014/main" id="{ABADCE5C-E0F5-483D-B7E6-B2FCBBF4FE69}"/>
                  </a:ext>
                </a:extLst>
              </p:cNvPr>
              <p:cNvPicPr>
                <a:picLocks noChangeAspect="1"/>
              </p:cNvPicPr>
              <p:nvPr/>
            </p:nvPicPr>
            <p:blipFill rotWithShape="1">
              <a:blip r:embed="rId3"/>
              <a:srcRect l="15111" t="15111" r="13333" b="15111"/>
              <a:stretch/>
            </p:blipFill>
            <p:spPr>
              <a:xfrm>
                <a:off x="4910254" y="3098180"/>
                <a:ext cx="819096" cy="791179"/>
              </a:xfrm>
              <a:prstGeom prst="rect">
                <a:avLst/>
              </a:prstGeom>
            </p:spPr>
          </p:pic>
          <p:sp>
            <p:nvSpPr>
              <p:cNvPr id="18" name="TextBox 17">
                <a:extLst>
                  <a:ext uri="{FF2B5EF4-FFF2-40B4-BE49-F238E27FC236}">
                    <a16:creationId xmlns:a16="http://schemas.microsoft.com/office/drawing/2014/main" id="{429405EA-AC3F-49B6-8951-67CCB2842CE6}"/>
                  </a:ext>
                </a:extLst>
              </p:cNvPr>
              <p:cNvSpPr txBox="1"/>
              <p:nvPr/>
            </p:nvSpPr>
            <p:spPr>
              <a:xfrm>
                <a:off x="5755886" y="3232924"/>
                <a:ext cx="4583152" cy="541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latin typeface="Arial" panose="020B0604020202020204" pitchFamily="34" charset="0"/>
                    <a:cs typeface="Arial" panose="020B0604020202020204" pitchFamily="34" charset="0"/>
                  </a:rPr>
                  <a:t>@MidAmericaMHTTC</a:t>
                </a:r>
              </a:p>
            </p:txBody>
          </p:sp>
        </p:grpSp>
        <p:grpSp>
          <p:nvGrpSpPr>
            <p:cNvPr id="14" name="Group 13">
              <a:extLst>
                <a:ext uri="{FF2B5EF4-FFF2-40B4-BE49-F238E27FC236}">
                  <a16:creationId xmlns:a16="http://schemas.microsoft.com/office/drawing/2014/main" id="{0CEE632E-F937-436B-A57A-B45FE8AC9E6F}"/>
                </a:ext>
              </a:extLst>
            </p:cNvPr>
            <p:cNvGrpSpPr/>
            <p:nvPr/>
          </p:nvGrpSpPr>
          <p:grpSpPr>
            <a:xfrm>
              <a:off x="6034668" y="3646867"/>
              <a:ext cx="4750420" cy="539656"/>
              <a:chOff x="4910254" y="4093259"/>
              <a:chExt cx="5970501" cy="678702"/>
            </a:xfrm>
          </p:grpSpPr>
          <p:pic>
            <p:nvPicPr>
              <p:cNvPr id="15" name="Picture 11" descr="Logo, icon&#10;&#10;Description automatically generated">
                <a:extLst>
                  <a:ext uri="{FF2B5EF4-FFF2-40B4-BE49-F238E27FC236}">
                    <a16:creationId xmlns:a16="http://schemas.microsoft.com/office/drawing/2014/main" id="{E25CACF8-40C1-41B3-A12B-8E919D0B5F00}"/>
                  </a:ext>
                </a:extLst>
              </p:cNvPr>
              <p:cNvPicPr>
                <a:picLocks noChangeAspect="1"/>
              </p:cNvPicPr>
              <p:nvPr/>
            </p:nvPicPr>
            <p:blipFill>
              <a:blip r:embed="rId4"/>
              <a:stretch>
                <a:fillRect/>
              </a:stretch>
            </p:blipFill>
            <p:spPr>
              <a:xfrm>
                <a:off x="4910254" y="4093259"/>
                <a:ext cx="791737" cy="678702"/>
              </a:xfrm>
              <a:prstGeom prst="rect">
                <a:avLst/>
              </a:prstGeom>
            </p:spPr>
          </p:pic>
          <p:sp>
            <p:nvSpPr>
              <p:cNvPr id="16" name="TextBox 15">
                <a:extLst>
                  <a:ext uri="{FF2B5EF4-FFF2-40B4-BE49-F238E27FC236}">
                    <a16:creationId xmlns:a16="http://schemas.microsoft.com/office/drawing/2014/main" id="{0E5A0120-2D90-401F-993D-91377E6AFE13}"/>
                  </a:ext>
                </a:extLst>
              </p:cNvPr>
              <p:cNvSpPr txBox="1"/>
              <p:nvPr/>
            </p:nvSpPr>
            <p:spPr>
              <a:xfrm>
                <a:off x="5755887" y="4172247"/>
                <a:ext cx="5124868" cy="5419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200" dirty="0">
                    <a:latin typeface="Arial" panose="020B0604020202020204" pitchFamily="34" charset="0"/>
                    <a:cs typeface="Arial" panose="020B0604020202020204" pitchFamily="34" charset="0"/>
                  </a:rPr>
                  <a:t>/company/</a:t>
                </a:r>
                <a:r>
                  <a:rPr lang="en-US" sz="2200" dirty="0" err="1">
                    <a:latin typeface="Arial" panose="020B0604020202020204" pitchFamily="34" charset="0"/>
                    <a:cs typeface="Arial" panose="020B0604020202020204" pitchFamily="34" charset="0"/>
                  </a:rPr>
                  <a:t>MidAmericaMHTTC</a:t>
                </a:r>
                <a:endParaRPr lang="en-US" sz="2200" dirty="0">
                  <a:latin typeface="Arial" panose="020B0604020202020204" pitchFamily="34" charset="0"/>
                  <a:cs typeface="Arial" panose="020B0604020202020204" pitchFamily="34" charset="0"/>
                </a:endParaRPr>
              </a:p>
            </p:txBody>
          </p:sp>
        </p:grpSp>
      </p:grpSp>
      <p:sp>
        <p:nvSpPr>
          <p:cNvPr id="11" name="TextBox 10">
            <a:extLst>
              <a:ext uri="{FF2B5EF4-FFF2-40B4-BE49-F238E27FC236}">
                <a16:creationId xmlns:a16="http://schemas.microsoft.com/office/drawing/2014/main" id="{B69AFAC0-E228-496B-9EB4-BA389A1798FA}"/>
              </a:ext>
            </a:extLst>
          </p:cNvPr>
          <p:cNvSpPr txBox="1"/>
          <p:nvPr/>
        </p:nvSpPr>
        <p:spPr>
          <a:xfrm>
            <a:off x="6196155" y="1844687"/>
            <a:ext cx="4917687" cy="4308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dirty="0">
                <a:latin typeface="+mj-lt"/>
                <a:cs typeface="Arial" panose="020B0604020202020204" pitchFamily="34" charset="0"/>
              </a:rPr>
              <a:t>FOLLOW US ON SOCIAL MEDIA:</a:t>
            </a:r>
          </a:p>
        </p:txBody>
      </p:sp>
      <p:sp>
        <p:nvSpPr>
          <p:cNvPr id="7" name="TextBox 6">
            <a:extLst>
              <a:ext uri="{FF2B5EF4-FFF2-40B4-BE49-F238E27FC236}">
                <a16:creationId xmlns:a16="http://schemas.microsoft.com/office/drawing/2014/main" id="{49F083B3-FEEB-4AFD-B551-7AFFFF43BAC7}"/>
              </a:ext>
            </a:extLst>
          </p:cNvPr>
          <p:cNvSpPr txBox="1"/>
          <p:nvPr/>
        </p:nvSpPr>
        <p:spPr>
          <a:xfrm>
            <a:off x="5394121" y="4665029"/>
            <a:ext cx="6275186" cy="1131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n-US" sz="2400" b="1" dirty="0">
                <a:latin typeface="Arial" panose="020B0604020202020204" pitchFamily="34" charset="0"/>
                <a:cs typeface="Arial" panose="020B0604020202020204" pitchFamily="34" charset="0"/>
              </a:rPr>
              <a:t>EMAIL:</a:t>
            </a:r>
            <a:r>
              <a:rPr lang="en-US" sz="2400" dirty="0">
                <a:latin typeface="Arial" panose="020B0604020202020204" pitchFamily="34" charset="0"/>
                <a:cs typeface="Arial" panose="020B0604020202020204" pitchFamily="34" charset="0"/>
              </a:rPr>
              <a:t> midamerica@mhttcnetwork.org</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WEBSITE: </a:t>
            </a:r>
            <a:r>
              <a:rPr lang="en-US" sz="2400" dirty="0">
                <a:latin typeface="Arial" panose="020B0604020202020204" pitchFamily="34" charset="0"/>
                <a:cs typeface="Arial" panose="020B0604020202020204" pitchFamily="34" charset="0"/>
              </a:rPr>
              <a:t>mhttcnetwork.org/</a:t>
            </a:r>
            <a:r>
              <a:rPr lang="en-US" sz="2400" dirty="0" err="1">
                <a:latin typeface="Arial" panose="020B0604020202020204" pitchFamily="34" charset="0"/>
                <a:cs typeface="Arial" panose="020B0604020202020204" pitchFamily="34" charset="0"/>
              </a:rPr>
              <a:t>midamerica</a:t>
            </a:r>
            <a:endParaRPr lang="en-US" sz="2400" dirty="0">
              <a:latin typeface="Arial" panose="020B0604020202020204" pitchFamily="34" charset="0"/>
              <a:cs typeface="Arial" panose="020B0604020202020204" pitchFamily="34" charset="0"/>
            </a:endParaRPr>
          </a:p>
        </p:txBody>
      </p:sp>
      <p:pic>
        <p:nvPicPr>
          <p:cNvPr id="23" name="Picture 22" descr="Graphical user interface, text, application&#10;&#10;Description automatically generated">
            <a:extLst>
              <a:ext uri="{FF2B5EF4-FFF2-40B4-BE49-F238E27FC236}">
                <a16:creationId xmlns:a16="http://schemas.microsoft.com/office/drawing/2014/main" id="{9D9060E7-F3AE-478A-A257-8B1A91B675C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50467" y="216862"/>
            <a:ext cx="4610764" cy="692318"/>
          </a:xfrm>
          <a:prstGeom prst="rect">
            <a:avLst/>
          </a:prstGeom>
        </p:spPr>
      </p:pic>
      <p:pic>
        <p:nvPicPr>
          <p:cNvPr id="25" name="Picture 24" descr="A picture containing text, lit, light, dark&#10;&#10;Description automatically generated">
            <a:extLst>
              <a:ext uri="{FF2B5EF4-FFF2-40B4-BE49-F238E27FC236}">
                <a16:creationId xmlns:a16="http://schemas.microsoft.com/office/drawing/2014/main" id="{89AEB3F3-0F9A-4690-8DE0-C9E433B70D09}"/>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847322" y="6054742"/>
            <a:ext cx="2087296" cy="687068"/>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F7BF37F9-BF9A-4D9A-A391-2A6981BA04C0}"/>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550467" y="6280754"/>
            <a:ext cx="2852170" cy="461056"/>
          </a:xfrm>
          <a:prstGeom prst="rect">
            <a:avLst/>
          </a:prstGeom>
        </p:spPr>
      </p:pic>
      <p:pic>
        <p:nvPicPr>
          <p:cNvPr id="2" name="Picture 2" descr="Qr code&#10;&#10;Description automatically generated">
            <a:extLst>
              <a:ext uri="{FF2B5EF4-FFF2-40B4-BE49-F238E27FC236}">
                <a16:creationId xmlns:a16="http://schemas.microsoft.com/office/drawing/2014/main" id="{E8FDB164-3C23-3589-B5F5-B34BAFAD66A9}"/>
              </a:ext>
            </a:extLst>
          </p:cNvPr>
          <p:cNvPicPr>
            <a:picLocks noChangeAspect="1"/>
          </p:cNvPicPr>
          <p:nvPr/>
        </p:nvPicPr>
        <p:blipFill>
          <a:blip r:embed="rId8"/>
          <a:stretch>
            <a:fillRect/>
          </a:stretch>
        </p:blipFill>
        <p:spPr>
          <a:xfrm>
            <a:off x="1319002" y="2488975"/>
            <a:ext cx="2743200" cy="2743200"/>
          </a:xfrm>
          <a:prstGeom prst="rect">
            <a:avLst/>
          </a:prstGeom>
        </p:spPr>
      </p:pic>
    </p:spTree>
    <p:extLst>
      <p:ext uri="{BB962C8B-B14F-4D97-AF65-F5344CB8AC3E}">
        <p14:creationId xmlns:p14="http://schemas.microsoft.com/office/powerpoint/2010/main" val="873609863"/>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00000"/>
      </a:dk2>
      <a:lt2>
        <a:srgbClr val="E7E6E6"/>
      </a:lt2>
      <a:accent1>
        <a:srgbClr val="00467F"/>
      </a:accent1>
      <a:accent2>
        <a:srgbClr val="CC4927"/>
      </a:accent2>
      <a:accent3>
        <a:srgbClr val="919195"/>
      </a:accent3>
      <a:accent4>
        <a:srgbClr val="F2E18C"/>
      </a:accent4>
      <a:accent5>
        <a:srgbClr val="B2CEE7"/>
      </a:accent5>
      <a:accent6>
        <a:srgbClr val="94A545"/>
      </a:accent6>
      <a:hlink>
        <a:srgbClr val="0563C1"/>
      </a:hlink>
      <a:folHlink>
        <a:srgbClr val="6A4A6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4881</TotalTime>
  <Words>521</Words>
  <Application>Microsoft Office PowerPoint</Application>
  <PresentationFormat>Widescreen</PresentationFormat>
  <Paragraphs>22</Paragraphs>
  <Slides>6</Slides>
  <Notes>2</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Supporting the Mental Well-Being of LGBTQIA+ Youth in Schools  Supporting Youth at Tier 2</vt:lpstr>
      <vt:lpstr>Disclaimer</vt:lpstr>
      <vt:lpstr>PowerPoint Presentation</vt:lpstr>
      <vt:lpstr>Shelley Craig, PhD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Lauren</dc:creator>
  <cp:lastModifiedBy>Johnson, Shelbie</cp:lastModifiedBy>
  <cp:revision>109</cp:revision>
  <dcterms:created xsi:type="dcterms:W3CDTF">2021-02-01T20:50:20Z</dcterms:created>
  <dcterms:modified xsi:type="dcterms:W3CDTF">2023-09-27T15:49:12Z</dcterms:modified>
</cp:coreProperties>
</file>