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  <p:sldId id="270" r:id="rId8"/>
    <p:sldId id="260" r:id="rId9"/>
    <p:sldId id="261" r:id="rId10"/>
    <p:sldId id="271" r:id="rId11"/>
    <p:sldId id="272" r:id="rId12"/>
    <p:sldId id="262" r:id="rId13"/>
    <p:sldId id="263" r:id="rId14"/>
    <p:sldId id="264" r:id="rId15"/>
    <p:sldId id="265" r:id="rId16"/>
    <p:sldId id="266" r:id="rId17"/>
    <p:sldId id="267" r:id="rId18"/>
    <p:sldId id="273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Burton" userId="df1ab77c-8ecb-4693-90ea-ca802a7e6634" providerId="ADAL" clId="{B067B91B-5DC4-4D95-ADF1-076DB240C360}"/>
    <pc:docChg chg="undo redo custSel addSld delSld modSld sldOrd">
      <pc:chgData name="Kasey Burton" userId="df1ab77c-8ecb-4693-90ea-ca802a7e6634" providerId="ADAL" clId="{B067B91B-5DC4-4D95-ADF1-076DB240C360}" dt="2024-04-22T20:38:40.882" v="4228" actId="20577"/>
      <pc:docMkLst>
        <pc:docMk/>
      </pc:docMkLst>
      <pc:sldChg chg="modSp add">
        <pc:chgData name="Kasey Burton" userId="df1ab77c-8ecb-4693-90ea-ca802a7e6634" providerId="ADAL" clId="{B067B91B-5DC4-4D95-ADF1-076DB240C360}" dt="2024-04-17T19:04:27.080" v="1033" actId="20577"/>
        <pc:sldMkLst>
          <pc:docMk/>
          <pc:sldMk cId="1480058671" sldId="258"/>
        </pc:sldMkLst>
        <pc:spChg chg="mod">
          <ac:chgData name="Kasey Burton" userId="df1ab77c-8ecb-4693-90ea-ca802a7e6634" providerId="ADAL" clId="{B067B91B-5DC4-4D95-ADF1-076DB240C360}" dt="2024-04-08T23:54:33.913" v="19" actId="20577"/>
          <ac:spMkLst>
            <pc:docMk/>
            <pc:sldMk cId="1480058671" sldId="258"/>
            <ac:spMk id="2" creationId="{346A04A3-698D-4965-A301-7C16CF1CB27C}"/>
          </ac:spMkLst>
        </pc:spChg>
        <pc:spChg chg="mod">
          <ac:chgData name="Kasey Burton" userId="df1ab77c-8ecb-4693-90ea-ca802a7e6634" providerId="ADAL" clId="{B067B91B-5DC4-4D95-ADF1-076DB240C360}" dt="2024-04-17T19:04:27.080" v="1033" actId="20577"/>
          <ac:spMkLst>
            <pc:docMk/>
            <pc:sldMk cId="1480058671" sldId="258"/>
            <ac:spMk id="3" creationId="{364FFDE4-C653-45FB-89C3-BAB5CEE91572}"/>
          </ac:spMkLst>
        </pc:spChg>
      </pc:sldChg>
      <pc:sldChg chg="addSp delSp modSp add">
        <pc:chgData name="Kasey Burton" userId="df1ab77c-8ecb-4693-90ea-ca802a7e6634" providerId="ADAL" clId="{B067B91B-5DC4-4D95-ADF1-076DB240C360}" dt="2024-04-17T19:09:54.477" v="1082" actId="20577"/>
        <pc:sldMkLst>
          <pc:docMk/>
          <pc:sldMk cId="2676750453" sldId="259"/>
        </pc:sldMkLst>
        <pc:spChg chg="mod">
          <ac:chgData name="Kasey Burton" userId="df1ab77c-8ecb-4693-90ea-ca802a7e6634" providerId="ADAL" clId="{B067B91B-5DC4-4D95-ADF1-076DB240C360}" dt="2024-04-11T22:03:26.624" v="415" actId="20577"/>
          <ac:spMkLst>
            <pc:docMk/>
            <pc:sldMk cId="2676750453" sldId="259"/>
            <ac:spMk id="2" creationId="{87010D95-E859-41EC-8D71-AAE5970974CF}"/>
          </ac:spMkLst>
        </pc:spChg>
        <pc:spChg chg="mod">
          <ac:chgData name="Kasey Burton" userId="df1ab77c-8ecb-4693-90ea-ca802a7e6634" providerId="ADAL" clId="{B067B91B-5DC4-4D95-ADF1-076DB240C360}" dt="2024-04-17T19:09:54.477" v="1082" actId="20577"/>
          <ac:spMkLst>
            <pc:docMk/>
            <pc:sldMk cId="2676750453" sldId="259"/>
            <ac:spMk id="3" creationId="{C2CB360D-CE6D-401E-9B28-D385984CD791}"/>
          </ac:spMkLst>
        </pc:spChg>
        <pc:spChg chg="del">
          <ac:chgData name="Kasey Burton" userId="df1ab77c-8ecb-4693-90ea-ca802a7e6634" providerId="ADAL" clId="{B067B91B-5DC4-4D95-ADF1-076DB240C360}" dt="2024-04-11T22:01:28.483" v="303"/>
          <ac:spMkLst>
            <pc:docMk/>
            <pc:sldMk cId="2676750453" sldId="259"/>
            <ac:spMk id="4" creationId="{2C5AAF76-4AAE-4C9C-8E1E-87BA7DA5D172}"/>
          </ac:spMkLst>
        </pc:spChg>
        <pc:picChg chg="add">
          <ac:chgData name="Kasey Burton" userId="df1ab77c-8ecb-4693-90ea-ca802a7e6634" providerId="ADAL" clId="{B067B91B-5DC4-4D95-ADF1-076DB240C360}" dt="2024-04-11T22:01:28.483" v="303"/>
          <ac:picMkLst>
            <pc:docMk/>
            <pc:sldMk cId="2676750453" sldId="259"/>
            <ac:picMk id="1026" creationId="{0D7C6F0F-1336-46DD-99E0-829407CD345F}"/>
          </ac:picMkLst>
        </pc:picChg>
      </pc:sldChg>
      <pc:sldChg chg="addSp delSp modSp add">
        <pc:chgData name="Kasey Burton" userId="df1ab77c-8ecb-4693-90ea-ca802a7e6634" providerId="ADAL" clId="{B067B91B-5DC4-4D95-ADF1-076DB240C360}" dt="2024-04-22T18:56:02.705" v="2081" actId="20577"/>
        <pc:sldMkLst>
          <pc:docMk/>
          <pc:sldMk cId="955946377" sldId="260"/>
        </pc:sldMkLst>
        <pc:spChg chg="mod">
          <ac:chgData name="Kasey Burton" userId="df1ab77c-8ecb-4693-90ea-ca802a7e6634" providerId="ADAL" clId="{B067B91B-5DC4-4D95-ADF1-076DB240C360}" dt="2024-04-17T19:27:43.921" v="1620" actId="20577"/>
          <ac:spMkLst>
            <pc:docMk/>
            <pc:sldMk cId="955946377" sldId="260"/>
            <ac:spMk id="2" creationId="{38071815-F6FA-4280-A863-FC3466D3E698}"/>
          </ac:spMkLst>
        </pc:spChg>
        <pc:spChg chg="del">
          <ac:chgData name="Kasey Burton" userId="df1ab77c-8ecb-4693-90ea-ca802a7e6634" providerId="ADAL" clId="{B067B91B-5DC4-4D95-ADF1-076DB240C360}" dt="2024-04-11T22:02:03.387" v="305"/>
          <ac:spMkLst>
            <pc:docMk/>
            <pc:sldMk cId="955946377" sldId="260"/>
            <ac:spMk id="3" creationId="{80CD9BE7-106D-4BF6-8BF7-BCE9F138972C}"/>
          </ac:spMkLst>
        </pc:spChg>
        <pc:spChg chg="mod">
          <ac:chgData name="Kasey Burton" userId="df1ab77c-8ecb-4693-90ea-ca802a7e6634" providerId="ADAL" clId="{B067B91B-5DC4-4D95-ADF1-076DB240C360}" dt="2024-04-22T18:56:02.705" v="2081" actId="20577"/>
          <ac:spMkLst>
            <pc:docMk/>
            <pc:sldMk cId="955946377" sldId="260"/>
            <ac:spMk id="4" creationId="{05C81CE8-0C82-49BC-93BA-A8A8E4C3C0CD}"/>
          </ac:spMkLst>
        </pc:spChg>
        <pc:picChg chg="add">
          <ac:chgData name="Kasey Burton" userId="df1ab77c-8ecb-4693-90ea-ca802a7e6634" providerId="ADAL" clId="{B067B91B-5DC4-4D95-ADF1-076DB240C360}" dt="2024-04-11T22:02:03.387" v="305"/>
          <ac:picMkLst>
            <pc:docMk/>
            <pc:sldMk cId="955946377" sldId="260"/>
            <ac:picMk id="2050" creationId="{AAC2E642-9EF9-47ED-B40D-D2D9874F580F}"/>
          </ac:picMkLst>
        </pc:picChg>
      </pc:sldChg>
      <pc:sldChg chg="modSp add">
        <pc:chgData name="Kasey Burton" userId="df1ab77c-8ecb-4693-90ea-ca802a7e6634" providerId="ADAL" clId="{B067B91B-5DC4-4D95-ADF1-076DB240C360}" dt="2024-04-22T19:29:01.793" v="2311" actId="20577"/>
        <pc:sldMkLst>
          <pc:docMk/>
          <pc:sldMk cId="3638201650" sldId="261"/>
        </pc:sldMkLst>
        <pc:spChg chg="mod">
          <ac:chgData name="Kasey Burton" userId="df1ab77c-8ecb-4693-90ea-ca802a7e6634" providerId="ADAL" clId="{B067B91B-5DC4-4D95-ADF1-076DB240C360}" dt="2024-04-11T22:19:01.521" v="440" actId="20577"/>
          <ac:spMkLst>
            <pc:docMk/>
            <pc:sldMk cId="3638201650" sldId="261"/>
            <ac:spMk id="2" creationId="{29767468-9623-47CB-9E2E-9F8BA9996078}"/>
          </ac:spMkLst>
        </pc:spChg>
        <pc:spChg chg="mod">
          <ac:chgData name="Kasey Burton" userId="df1ab77c-8ecb-4693-90ea-ca802a7e6634" providerId="ADAL" clId="{B067B91B-5DC4-4D95-ADF1-076DB240C360}" dt="2024-04-11T22:19:05.245" v="454" actId="20577"/>
          <ac:spMkLst>
            <pc:docMk/>
            <pc:sldMk cId="3638201650" sldId="261"/>
            <ac:spMk id="3" creationId="{091F34D7-3835-48E2-9943-AFE486FC0143}"/>
          </ac:spMkLst>
        </pc:spChg>
        <pc:spChg chg="mod">
          <ac:chgData name="Kasey Burton" userId="df1ab77c-8ecb-4693-90ea-ca802a7e6634" providerId="ADAL" clId="{B067B91B-5DC4-4D95-ADF1-076DB240C360}" dt="2024-04-22T19:28:47.481" v="2309" actId="20577"/>
          <ac:spMkLst>
            <pc:docMk/>
            <pc:sldMk cId="3638201650" sldId="261"/>
            <ac:spMk id="4" creationId="{60214165-6005-41D4-9ACC-381C3F2F673A}"/>
          </ac:spMkLst>
        </pc:spChg>
        <pc:spChg chg="mod">
          <ac:chgData name="Kasey Burton" userId="df1ab77c-8ecb-4693-90ea-ca802a7e6634" providerId="ADAL" clId="{B067B91B-5DC4-4D95-ADF1-076DB240C360}" dt="2024-04-11T22:19:10.210" v="478" actId="20577"/>
          <ac:spMkLst>
            <pc:docMk/>
            <pc:sldMk cId="3638201650" sldId="261"/>
            <ac:spMk id="5" creationId="{9D639EF6-8FC1-4846-96EF-AD0ECF3020AC}"/>
          </ac:spMkLst>
        </pc:spChg>
        <pc:spChg chg="mod">
          <ac:chgData name="Kasey Burton" userId="df1ab77c-8ecb-4693-90ea-ca802a7e6634" providerId="ADAL" clId="{B067B91B-5DC4-4D95-ADF1-076DB240C360}" dt="2024-04-22T19:29:01.793" v="2311" actId="20577"/>
          <ac:spMkLst>
            <pc:docMk/>
            <pc:sldMk cId="3638201650" sldId="261"/>
            <ac:spMk id="6" creationId="{F8A9A19B-610B-4739-ABA8-F6D478691BD1}"/>
          </ac:spMkLst>
        </pc:spChg>
      </pc:sldChg>
      <pc:sldChg chg="modSp add">
        <pc:chgData name="Kasey Burton" userId="df1ab77c-8ecb-4693-90ea-ca802a7e6634" providerId="ADAL" clId="{B067B91B-5DC4-4D95-ADF1-076DB240C360}" dt="2024-04-11T22:27:43.840" v="741" actId="20577"/>
        <pc:sldMkLst>
          <pc:docMk/>
          <pc:sldMk cId="2987651670" sldId="262"/>
        </pc:sldMkLst>
        <pc:spChg chg="mod">
          <ac:chgData name="Kasey Burton" userId="df1ab77c-8ecb-4693-90ea-ca802a7e6634" providerId="ADAL" clId="{B067B91B-5DC4-4D95-ADF1-076DB240C360}" dt="2024-04-11T22:25:16.219" v="528" actId="20577"/>
          <ac:spMkLst>
            <pc:docMk/>
            <pc:sldMk cId="2987651670" sldId="262"/>
            <ac:spMk id="2" creationId="{912FA06C-D347-4A31-87E7-20FCAA989AAC}"/>
          </ac:spMkLst>
        </pc:spChg>
        <pc:spChg chg="mod">
          <ac:chgData name="Kasey Burton" userId="df1ab77c-8ecb-4693-90ea-ca802a7e6634" providerId="ADAL" clId="{B067B91B-5DC4-4D95-ADF1-076DB240C360}" dt="2024-04-11T22:27:43.840" v="741" actId="20577"/>
          <ac:spMkLst>
            <pc:docMk/>
            <pc:sldMk cId="2987651670" sldId="262"/>
            <ac:spMk id="3" creationId="{FAA732BE-4D74-4CC1-BA89-C3C3EAFF4E68}"/>
          </ac:spMkLst>
        </pc:spChg>
      </pc:sldChg>
      <pc:sldChg chg="modSp add">
        <pc:chgData name="Kasey Burton" userId="df1ab77c-8ecb-4693-90ea-ca802a7e6634" providerId="ADAL" clId="{B067B91B-5DC4-4D95-ADF1-076DB240C360}" dt="2024-04-22T19:48:50.263" v="3822" actId="115"/>
        <pc:sldMkLst>
          <pc:docMk/>
          <pc:sldMk cId="3598974608" sldId="263"/>
        </pc:sldMkLst>
        <pc:spChg chg="mod">
          <ac:chgData name="Kasey Burton" userId="df1ab77c-8ecb-4693-90ea-ca802a7e6634" providerId="ADAL" clId="{B067B91B-5DC4-4D95-ADF1-076DB240C360}" dt="2024-04-11T22:30:28.497" v="786" actId="20577"/>
          <ac:spMkLst>
            <pc:docMk/>
            <pc:sldMk cId="3598974608" sldId="263"/>
            <ac:spMk id="2" creationId="{25BD2E10-DD43-4C1B-A212-2613A5F1BA34}"/>
          </ac:spMkLst>
        </pc:spChg>
        <pc:spChg chg="mod">
          <ac:chgData name="Kasey Burton" userId="df1ab77c-8ecb-4693-90ea-ca802a7e6634" providerId="ADAL" clId="{B067B91B-5DC4-4D95-ADF1-076DB240C360}" dt="2024-04-22T19:48:50.263" v="3822" actId="115"/>
          <ac:spMkLst>
            <pc:docMk/>
            <pc:sldMk cId="3598974608" sldId="263"/>
            <ac:spMk id="3" creationId="{DA257FF8-9128-4ABA-AD48-BA50C82E6673}"/>
          </ac:spMkLst>
        </pc:spChg>
      </pc:sldChg>
      <pc:sldChg chg="modSp add">
        <pc:chgData name="Kasey Burton" userId="df1ab77c-8ecb-4693-90ea-ca802a7e6634" providerId="ADAL" clId="{B067B91B-5DC4-4D95-ADF1-076DB240C360}" dt="2024-04-22T19:54:27.633" v="4074" actId="20577"/>
        <pc:sldMkLst>
          <pc:docMk/>
          <pc:sldMk cId="1740225976" sldId="264"/>
        </pc:sldMkLst>
        <pc:spChg chg="mod">
          <ac:chgData name="Kasey Burton" userId="df1ab77c-8ecb-4693-90ea-ca802a7e6634" providerId="ADAL" clId="{B067B91B-5DC4-4D95-ADF1-076DB240C360}" dt="2024-04-11T22:30:45.915" v="839" actId="20577"/>
          <ac:spMkLst>
            <pc:docMk/>
            <pc:sldMk cId="1740225976" sldId="264"/>
            <ac:spMk id="2" creationId="{042AA3A8-0DE3-4251-860F-FA39125DF56A}"/>
          </ac:spMkLst>
        </pc:spChg>
        <pc:spChg chg="mod">
          <ac:chgData name="Kasey Burton" userId="df1ab77c-8ecb-4693-90ea-ca802a7e6634" providerId="ADAL" clId="{B067B91B-5DC4-4D95-ADF1-076DB240C360}" dt="2024-04-22T19:54:27.633" v="4074" actId="20577"/>
          <ac:spMkLst>
            <pc:docMk/>
            <pc:sldMk cId="1740225976" sldId="264"/>
            <ac:spMk id="3" creationId="{9B9AF16E-DF25-4208-937F-0397270AFD80}"/>
          </ac:spMkLst>
        </pc:spChg>
      </pc:sldChg>
      <pc:sldChg chg="modSp add">
        <pc:chgData name="Kasey Burton" userId="df1ab77c-8ecb-4693-90ea-ca802a7e6634" providerId="ADAL" clId="{B067B91B-5DC4-4D95-ADF1-076DB240C360}" dt="2024-04-22T19:44:48.403" v="3542" actId="20577"/>
        <pc:sldMkLst>
          <pc:docMk/>
          <pc:sldMk cId="222367610" sldId="265"/>
        </pc:sldMkLst>
        <pc:spChg chg="mod">
          <ac:chgData name="Kasey Burton" userId="df1ab77c-8ecb-4693-90ea-ca802a7e6634" providerId="ADAL" clId="{B067B91B-5DC4-4D95-ADF1-076DB240C360}" dt="2024-04-11T22:30:59.998" v="886" actId="20577"/>
          <ac:spMkLst>
            <pc:docMk/>
            <pc:sldMk cId="222367610" sldId="265"/>
            <ac:spMk id="2" creationId="{97B06C88-AE02-4885-8942-FE516E642F37}"/>
          </ac:spMkLst>
        </pc:spChg>
        <pc:spChg chg="mod">
          <ac:chgData name="Kasey Burton" userId="df1ab77c-8ecb-4693-90ea-ca802a7e6634" providerId="ADAL" clId="{B067B91B-5DC4-4D95-ADF1-076DB240C360}" dt="2024-04-22T19:44:48.403" v="3542" actId="20577"/>
          <ac:spMkLst>
            <pc:docMk/>
            <pc:sldMk cId="222367610" sldId="265"/>
            <ac:spMk id="3" creationId="{60B22A7B-BEA4-4463-8A03-4BF8B2F1DD4E}"/>
          </ac:spMkLst>
        </pc:spChg>
      </pc:sldChg>
      <pc:sldChg chg="addSp delSp modSp add">
        <pc:chgData name="Kasey Burton" userId="df1ab77c-8ecb-4693-90ea-ca802a7e6634" providerId="ADAL" clId="{B067B91B-5DC4-4D95-ADF1-076DB240C360}" dt="2024-04-22T19:47:47.921" v="3750" actId="20577"/>
        <pc:sldMkLst>
          <pc:docMk/>
          <pc:sldMk cId="266248997" sldId="266"/>
        </pc:sldMkLst>
        <pc:spChg chg="mod">
          <ac:chgData name="Kasey Burton" userId="df1ab77c-8ecb-4693-90ea-ca802a7e6634" providerId="ADAL" clId="{B067B91B-5DC4-4D95-ADF1-076DB240C360}" dt="2024-04-11T22:33:41.668" v="938" actId="20577"/>
          <ac:spMkLst>
            <pc:docMk/>
            <pc:sldMk cId="266248997" sldId="266"/>
            <ac:spMk id="2" creationId="{B44E0E1C-1952-4E2F-A20B-89D7E98851C6}"/>
          </ac:spMkLst>
        </pc:spChg>
        <pc:spChg chg="del">
          <ac:chgData name="Kasey Burton" userId="df1ab77c-8ecb-4693-90ea-ca802a7e6634" providerId="ADAL" clId="{B067B91B-5DC4-4D95-ADF1-076DB240C360}" dt="2024-04-11T22:44:38.986" v="939"/>
          <ac:spMkLst>
            <pc:docMk/>
            <pc:sldMk cId="266248997" sldId="266"/>
            <ac:spMk id="3" creationId="{D6DEDF07-B612-473D-82EB-8E7EAA8FE6A4}"/>
          </ac:spMkLst>
        </pc:spChg>
        <pc:spChg chg="mod">
          <ac:chgData name="Kasey Burton" userId="df1ab77c-8ecb-4693-90ea-ca802a7e6634" providerId="ADAL" clId="{B067B91B-5DC4-4D95-ADF1-076DB240C360}" dt="2024-04-22T19:47:47.921" v="3750" actId="20577"/>
          <ac:spMkLst>
            <pc:docMk/>
            <pc:sldMk cId="266248997" sldId="266"/>
            <ac:spMk id="4" creationId="{832E60F5-58D0-4A4C-9E10-46D541B21A89}"/>
          </ac:spMkLst>
        </pc:spChg>
        <pc:picChg chg="add mod">
          <ac:chgData name="Kasey Burton" userId="df1ab77c-8ecb-4693-90ea-ca802a7e6634" providerId="ADAL" clId="{B067B91B-5DC4-4D95-ADF1-076DB240C360}" dt="2024-04-11T22:44:43.953" v="941" actId="1076"/>
          <ac:picMkLst>
            <pc:docMk/>
            <pc:sldMk cId="266248997" sldId="266"/>
            <ac:picMk id="3074" creationId="{40849557-9262-4720-AD30-047784F42A61}"/>
          </ac:picMkLst>
        </pc:picChg>
      </pc:sldChg>
      <pc:sldChg chg="modSp add">
        <pc:chgData name="Kasey Burton" userId="df1ab77c-8ecb-4693-90ea-ca802a7e6634" providerId="ADAL" clId="{B067B91B-5DC4-4D95-ADF1-076DB240C360}" dt="2024-04-22T19:50:02.682" v="3884" actId="20577"/>
        <pc:sldMkLst>
          <pc:docMk/>
          <pc:sldMk cId="1982577937" sldId="267"/>
        </pc:sldMkLst>
        <pc:spChg chg="mod">
          <ac:chgData name="Kasey Burton" userId="df1ab77c-8ecb-4693-90ea-ca802a7e6634" providerId="ADAL" clId="{B067B91B-5DC4-4D95-ADF1-076DB240C360}" dt="2024-04-11T22:45:17.231" v="951" actId="20577"/>
          <ac:spMkLst>
            <pc:docMk/>
            <pc:sldMk cId="1982577937" sldId="267"/>
            <ac:spMk id="2" creationId="{A743ABA7-3ED8-429D-B534-F03621530D8E}"/>
          </ac:spMkLst>
        </pc:spChg>
        <pc:spChg chg="mod">
          <ac:chgData name="Kasey Burton" userId="df1ab77c-8ecb-4693-90ea-ca802a7e6634" providerId="ADAL" clId="{B067B91B-5DC4-4D95-ADF1-076DB240C360}" dt="2024-04-22T19:50:02.682" v="3884" actId="20577"/>
          <ac:spMkLst>
            <pc:docMk/>
            <pc:sldMk cId="1982577937" sldId="267"/>
            <ac:spMk id="3" creationId="{ABF8F660-0624-4F0F-AAB1-9805974BF8D5}"/>
          </ac:spMkLst>
        </pc:spChg>
      </pc:sldChg>
      <pc:sldChg chg="modSp add">
        <pc:chgData name="Kasey Burton" userId="df1ab77c-8ecb-4693-90ea-ca802a7e6634" providerId="ADAL" clId="{B067B91B-5DC4-4D95-ADF1-076DB240C360}" dt="2024-04-11T22:45:24.373" v="962" actId="20577"/>
        <pc:sldMkLst>
          <pc:docMk/>
          <pc:sldMk cId="3727929135" sldId="268"/>
        </pc:sldMkLst>
        <pc:spChg chg="mod">
          <ac:chgData name="Kasey Burton" userId="df1ab77c-8ecb-4693-90ea-ca802a7e6634" providerId="ADAL" clId="{B067B91B-5DC4-4D95-ADF1-076DB240C360}" dt="2024-04-11T22:45:24.373" v="962" actId="20577"/>
          <ac:spMkLst>
            <pc:docMk/>
            <pc:sldMk cId="3727929135" sldId="268"/>
            <ac:spMk id="2" creationId="{8E62E9B9-134C-4AE3-B666-3C2D798319D8}"/>
          </ac:spMkLst>
        </pc:spChg>
      </pc:sldChg>
      <pc:sldChg chg="modSp add ord">
        <pc:chgData name="Kasey Burton" userId="df1ab77c-8ecb-4693-90ea-ca802a7e6634" providerId="ADAL" clId="{B067B91B-5DC4-4D95-ADF1-076DB240C360}" dt="2024-04-17T19:14:19.087" v="1513" actId="20577"/>
        <pc:sldMkLst>
          <pc:docMk/>
          <pc:sldMk cId="4797618" sldId="270"/>
        </pc:sldMkLst>
        <pc:spChg chg="mod">
          <ac:chgData name="Kasey Burton" userId="df1ab77c-8ecb-4693-90ea-ca802a7e6634" providerId="ADAL" clId="{B067B91B-5DC4-4D95-ADF1-076DB240C360}" dt="2024-04-17T19:12:01.600" v="1265" actId="20577"/>
          <ac:spMkLst>
            <pc:docMk/>
            <pc:sldMk cId="4797618" sldId="270"/>
            <ac:spMk id="2" creationId="{A357959E-75C0-441A-8A6C-4B8B1388C615}"/>
          </ac:spMkLst>
        </pc:spChg>
        <pc:spChg chg="mod">
          <ac:chgData name="Kasey Burton" userId="df1ab77c-8ecb-4693-90ea-ca802a7e6634" providerId="ADAL" clId="{B067B91B-5DC4-4D95-ADF1-076DB240C360}" dt="2024-04-17T19:14:19.087" v="1513" actId="20577"/>
          <ac:spMkLst>
            <pc:docMk/>
            <pc:sldMk cId="4797618" sldId="270"/>
            <ac:spMk id="3" creationId="{F19E1A7C-EFE0-44AF-B0DE-F8FB3457A94F}"/>
          </ac:spMkLst>
        </pc:spChg>
      </pc:sldChg>
      <pc:sldChg chg="modSp add">
        <pc:chgData name="Kasey Burton" userId="df1ab77c-8ecb-4693-90ea-ca802a7e6634" providerId="ADAL" clId="{B067B91B-5DC4-4D95-ADF1-076DB240C360}" dt="2024-04-22T19:29:50.409" v="2363" actId="242"/>
        <pc:sldMkLst>
          <pc:docMk/>
          <pc:sldMk cId="1236988111" sldId="271"/>
        </pc:sldMkLst>
        <pc:spChg chg="mod">
          <ac:chgData name="Kasey Burton" userId="df1ab77c-8ecb-4693-90ea-ca802a7e6634" providerId="ADAL" clId="{B067B91B-5DC4-4D95-ADF1-076DB240C360}" dt="2024-04-17T19:27:20.234" v="1540" actId="20577"/>
          <ac:spMkLst>
            <pc:docMk/>
            <pc:sldMk cId="1236988111" sldId="271"/>
            <ac:spMk id="2" creationId="{C84CCDC0-D65B-4F87-B760-7491834EAF5F}"/>
          </ac:spMkLst>
        </pc:spChg>
        <pc:spChg chg="mod">
          <ac:chgData name="Kasey Burton" userId="df1ab77c-8ecb-4693-90ea-ca802a7e6634" providerId="ADAL" clId="{B067B91B-5DC4-4D95-ADF1-076DB240C360}" dt="2024-04-22T19:29:50.409" v="2363" actId="242"/>
          <ac:spMkLst>
            <pc:docMk/>
            <pc:sldMk cId="1236988111" sldId="271"/>
            <ac:spMk id="3" creationId="{FEB21D24-7F30-4710-8AF8-A4869399C104}"/>
          </ac:spMkLst>
        </pc:spChg>
      </pc:sldChg>
      <pc:sldChg chg="modSp add">
        <pc:chgData name="Kasey Burton" userId="df1ab77c-8ecb-4693-90ea-ca802a7e6634" providerId="ADAL" clId="{B067B91B-5DC4-4D95-ADF1-076DB240C360}" dt="2024-04-22T19:53:04.420" v="3939" actId="20577"/>
        <pc:sldMkLst>
          <pc:docMk/>
          <pc:sldMk cId="598011433" sldId="272"/>
        </pc:sldMkLst>
        <pc:spChg chg="mod">
          <ac:chgData name="Kasey Burton" userId="df1ab77c-8ecb-4693-90ea-ca802a7e6634" providerId="ADAL" clId="{B067B91B-5DC4-4D95-ADF1-076DB240C360}" dt="2024-04-22T19:29:42.119" v="2362" actId="20577"/>
          <ac:spMkLst>
            <pc:docMk/>
            <pc:sldMk cId="598011433" sldId="272"/>
            <ac:spMk id="2" creationId="{E5958A3D-7C1C-4A45-A987-59685A334381}"/>
          </ac:spMkLst>
        </pc:spChg>
        <pc:spChg chg="mod">
          <ac:chgData name="Kasey Burton" userId="df1ab77c-8ecb-4693-90ea-ca802a7e6634" providerId="ADAL" clId="{B067B91B-5DC4-4D95-ADF1-076DB240C360}" dt="2024-04-22T19:53:04.420" v="3939" actId="20577"/>
          <ac:spMkLst>
            <pc:docMk/>
            <pc:sldMk cId="598011433" sldId="272"/>
            <ac:spMk id="3" creationId="{F68392B1-66DB-43A5-B486-280D2994B9D9}"/>
          </ac:spMkLst>
        </pc:spChg>
      </pc:sldChg>
      <pc:sldChg chg="modSp add">
        <pc:chgData name="Kasey Burton" userId="df1ab77c-8ecb-4693-90ea-ca802a7e6634" providerId="ADAL" clId="{B067B91B-5DC4-4D95-ADF1-076DB240C360}" dt="2024-04-22T20:38:40.882" v="4228" actId="20577"/>
        <pc:sldMkLst>
          <pc:docMk/>
          <pc:sldMk cId="680858228" sldId="273"/>
        </pc:sldMkLst>
        <pc:spChg chg="mod">
          <ac:chgData name="Kasey Burton" userId="df1ab77c-8ecb-4693-90ea-ca802a7e6634" providerId="ADAL" clId="{B067B91B-5DC4-4D95-ADF1-076DB240C360}" dt="2024-04-22T20:38:40.882" v="4228" actId="20577"/>
          <ac:spMkLst>
            <pc:docMk/>
            <pc:sldMk cId="680858228" sldId="273"/>
            <ac:spMk id="3" creationId="{ABF8F660-0624-4F0F-AAB1-9805974BF8D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3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6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3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5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6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4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9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3A262CD-F55A-4057-8CA1-AF8110552842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610704A-1F8F-4DFF-9AB4-12DB83647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875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hcwashington.org/" TargetMode="External"/><Relationship Id="rId2" Type="http://schemas.openxmlformats.org/officeDocument/2006/relationships/hyperlink" Target="https://portalapps.hud.gov/FHEO903/Form903/Form903Start.ac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hcwashington.org/" TargetMode="External"/><Relationship Id="rId2" Type="http://schemas.openxmlformats.org/officeDocument/2006/relationships/hyperlink" Target="https://portalapps.hud.gov/FHEO903/Form903/Form903Start.ac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hcwashington.org/" TargetMode="External"/><Relationship Id="rId2" Type="http://schemas.openxmlformats.org/officeDocument/2006/relationships/hyperlink" Target="https://portalapps.hud.gov/FHEO903/Form903/Form903Start.ac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m.wa.gov/sites/default/files/public/publications/Service%20Animals%20and%20the%20Washington%20Law%20Against%20Discrimination-032019.pdf" TargetMode="External"/><Relationship Id="rId2" Type="http://schemas.openxmlformats.org/officeDocument/2006/relationships/hyperlink" Target="https://www.ada.gov/topics/service-anima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hcwashington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regon.org/" TargetMode="External"/><Relationship Id="rId7" Type="http://schemas.openxmlformats.org/officeDocument/2006/relationships/hyperlink" Target="https://www.dlcak.org/" TargetMode="External"/><Relationship Id="rId2" Type="http://schemas.openxmlformats.org/officeDocument/2006/relationships/hyperlink" Target="https://www.nolo.com/legal-encyclopedia/oregon-laws-on-service-dogs-and-emotional-support-animals.html?cjdata=MXxOfDB8WXww&amp;utm_campaign=cj_affiliate_sale&amp;utm_medium=affiliate&amp;utm_source=cj&amp;utm_content=5250933&amp;utm_term=12360908&amp;cjevent=084423ed00df11ef83dd01730a1cb825&amp;PCN=Microsoft+Shopping+%28Bing+Rebates%2C+Coupons%2C+etc.%29&amp;PID=100357191&amp;data=source:cj_affiliate|CID:5250933|PID:1003571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olo.com/legal-encyclopedia/alaska-laws-on-service-dogs-and-emotional-support-animals.html" TargetMode="External"/><Relationship Id="rId5" Type="http://schemas.openxmlformats.org/officeDocument/2006/relationships/hyperlink" Target="https://disabilityrightsidaho.org/" TargetMode="External"/><Relationship Id="rId4" Type="http://schemas.openxmlformats.org/officeDocument/2006/relationships/hyperlink" Target="https://www.nolo.com/legal-encyclopedia/idaho-laws-on-service-dogs-and-emotional-support-animals.html?cjdata=MXxOfDB8WXww&amp;utm_campaign=cj_affiliate_sale&amp;utm_medium=affiliate&amp;utm_source=cj&amp;utm_content=5250933&amp;utm_term=12360908&amp;cjevent=527d023a00df11ef81d3ea200a1cb829&amp;PCN=Microsoft+Shopping+%28Bing+Rebates%2C+Coupons%2C+etc.%29&amp;PID=100357191&amp;data=source:cj_affiliate|CID:5250933|PID:10035719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1CB1-BFF1-4D42-939A-AB7B42CC7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191" y="1020431"/>
            <a:ext cx="11161627" cy="1475013"/>
          </a:xfrm>
        </p:spPr>
        <p:txBody>
          <a:bodyPr>
            <a:normAutofit/>
          </a:bodyPr>
          <a:lstStyle/>
          <a:p>
            <a:r>
              <a:rPr lang="en-US" sz="3200" dirty="0"/>
              <a:t>Service Animals, Behavioral Health, And Housing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F1851-1400-4DAC-AC12-C374B4A21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191" y="2495445"/>
            <a:ext cx="10993546" cy="590321"/>
          </a:xfrm>
        </p:spPr>
        <p:txBody>
          <a:bodyPr>
            <a:normAutofit/>
          </a:bodyPr>
          <a:lstStyle/>
          <a:p>
            <a:r>
              <a:rPr lang="en-US" sz="2400" dirty="0"/>
              <a:t>Tenant Law Center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47F6C-1101-4249-A2EC-A14A4FD9F75A}"/>
              </a:ext>
            </a:extLst>
          </p:cNvPr>
          <p:cNvSpPr txBox="1"/>
          <p:nvPr/>
        </p:nvSpPr>
        <p:spPr>
          <a:xfrm>
            <a:off x="471191" y="3112741"/>
            <a:ext cx="1820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</a:rPr>
              <a:t>Kasey Burton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40C821-AE3A-4B40-BD73-4C427F869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267" y="3307827"/>
            <a:ext cx="6105166" cy="28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32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2E10-DD43-4C1B-A212-2613A5F1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Landlord refuses to allow Service animal/ESA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57FF8-9128-4ABA-AD48-BA50C82E6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u="sng" dirty="0"/>
              <a:t>“No pet” rules don’t apply to service animals (and sometimes ESAs)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Did the landlord specify why? If possible, see if you/your client can work with them to iron out the issue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Make sure you share the law with them (see resources shared with this presentation)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File a complaint with whoever can help you</a:t>
            </a:r>
          </a:p>
          <a:p>
            <a:pPr lvl="1"/>
            <a:r>
              <a:rPr lang="en-US" dirty="0"/>
              <a:t>HUD: </a:t>
            </a:r>
            <a:r>
              <a:rPr lang="en-US" dirty="0">
                <a:hlinkClick r:id="rId2"/>
              </a:rPr>
              <a:t>https://portalapps.hud.gov/FHEO903/Form903/Form903Start.action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WA: </a:t>
            </a:r>
            <a:r>
              <a:rPr lang="en-US" dirty="0">
                <a:hlinkClick r:id="rId3"/>
              </a:rPr>
              <a:t>https://fhcwashington.org/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resources outside of WA, see the resources shared with this presentation or conduct an internet search to see who near you can help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possible, consider a lawsuit to enforce tenant’s rights</a:t>
            </a:r>
          </a:p>
        </p:txBody>
      </p:sp>
    </p:spTree>
    <p:extLst>
      <p:ext uri="{BB962C8B-B14F-4D97-AF65-F5344CB8AC3E}">
        <p14:creationId xmlns:p14="http://schemas.microsoft.com/office/powerpoint/2010/main" val="359897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A3A8-0DE3-4251-860F-FA39125DF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Landlord wants information on client’s condition(s)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AF16E-DF25-4208-937F-0397270A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Make sure you share the law with them (see resources shared with this presentation)</a:t>
            </a:r>
          </a:p>
          <a:p>
            <a:pPr lvl="1"/>
            <a:r>
              <a:rPr lang="en-US" dirty="0"/>
              <a:t>See if you can get the client’s medical provider to send a letter to the landlord about your client’s rights</a:t>
            </a:r>
          </a:p>
          <a:p>
            <a:pPr lvl="1"/>
            <a:r>
              <a:rPr lang="en-US" dirty="0"/>
              <a:t>It’s OK to ask the landlord why they need the diagnosis, but tenants DO NOT have to share </a:t>
            </a:r>
            <a:r>
              <a:rPr lang="en-US"/>
              <a:t>said diagnosis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File a complaint with whoever can help you</a:t>
            </a:r>
          </a:p>
          <a:p>
            <a:pPr lvl="1"/>
            <a:r>
              <a:rPr lang="en-US" dirty="0"/>
              <a:t>HUD: </a:t>
            </a:r>
            <a:r>
              <a:rPr lang="en-US" dirty="0">
                <a:hlinkClick r:id="rId2"/>
              </a:rPr>
              <a:t>https://portalapps.hud.gov/FHEO903/Form903/Form903Start.action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WA: </a:t>
            </a:r>
            <a:r>
              <a:rPr lang="en-US" dirty="0">
                <a:hlinkClick r:id="rId3"/>
              </a:rPr>
              <a:t>https://fhcwashington.org/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resources outside of WA, see the resources shared with this presentation or conduct an internet search to see who near you can help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possible, consider a lawsuit to enforce tenant’s rights</a:t>
            </a:r>
          </a:p>
        </p:txBody>
      </p:sp>
    </p:spTree>
    <p:extLst>
      <p:ext uri="{BB962C8B-B14F-4D97-AF65-F5344CB8AC3E}">
        <p14:creationId xmlns:p14="http://schemas.microsoft.com/office/powerpoint/2010/main" val="174022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6C88-AE02-4885-8942-FE516E64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Landlord is charging pet rent for the animal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22A7B-BEA4-4463-8A03-4BF8B2F1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Make sure you share the law with them (see resources shared with this presentation)</a:t>
            </a:r>
          </a:p>
          <a:p>
            <a:pPr lvl="1"/>
            <a:r>
              <a:rPr lang="en-US" dirty="0"/>
              <a:t>It can be helpful to write a demand letter outlining the specific charges that are a problem and explaining why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File a complaint with whoever can help you</a:t>
            </a:r>
          </a:p>
          <a:p>
            <a:pPr lvl="1"/>
            <a:r>
              <a:rPr lang="en-US" dirty="0"/>
              <a:t>HUD: </a:t>
            </a:r>
            <a:r>
              <a:rPr lang="en-US" dirty="0">
                <a:hlinkClick r:id="rId2"/>
              </a:rPr>
              <a:t>https://portalapps.hud.gov/FHEO903/Form903/Form903Start.action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WA: </a:t>
            </a:r>
            <a:r>
              <a:rPr lang="en-US" dirty="0">
                <a:hlinkClick r:id="rId3"/>
              </a:rPr>
              <a:t>https://fhcwashington.org/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resources outside of WA, see the resources shared with this presentation or conduct an internet search to see who near you can help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possible, consider a lawsuit to enforce tenant’s rights</a:t>
            </a:r>
          </a:p>
        </p:txBody>
      </p:sp>
    </p:spTree>
    <p:extLst>
      <p:ext uri="{BB962C8B-B14F-4D97-AF65-F5344CB8AC3E}">
        <p14:creationId xmlns:p14="http://schemas.microsoft.com/office/powerpoint/2010/main" val="222367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E0E1C-1952-4E2F-A20B-89D7E988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Client’s animal is causing problems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E60F5-58D0-4A4C-9E10-46D541B21A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Tenants are responsible for the behavior of their animals, whether they are a service animal, ESA, or even just a pet</a:t>
            </a:r>
          </a:p>
          <a:p>
            <a:r>
              <a:rPr lang="en-US" dirty="0"/>
              <a:t>If an animal misbehaves, it may lose its status as a service animal/ESA</a:t>
            </a:r>
          </a:p>
        </p:txBody>
      </p:sp>
      <p:pic>
        <p:nvPicPr>
          <p:cNvPr id="3074" name="Picture 2" descr="5 Tips to Prevent Dog Bites - Oliver Animal Hospital">
            <a:extLst>
              <a:ext uri="{FF2B5EF4-FFF2-40B4-BE49-F238E27FC236}">
                <a16:creationId xmlns:a16="http://schemas.microsoft.com/office/drawing/2014/main" id="{40849557-9262-4720-AD30-047784F42A6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890" y="2763371"/>
            <a:ext cx="3931519" cy="261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4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ABA7-3ED8-429D-B534-F0362153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8F660-0624-4F0F-AAB1-9805974B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DOJ website: </a:t>
            </a:r>
            <a:r>
              <a:rPr lang="en-US" dirty="0">
                <a:hlinkClick r:id="rId2"/>
              </a:rPr>
              <a:t>https://www.ada.gov/topics/service-animals/</a:t>
            </a:r>
            <a:r>
              <a:rPr lang="en-US" dirty="0"/>
              <a:t> </a:t>
            </a:r>
          </a:p>
          <a:p>
            <a:r>
              <a:rPr lang="en-US" dirty="0"/>
              <a:t>WA Human Rights Commission: </a:t>
            </a:r>
            <a:r>
              <a:rPr lang="en-US" dirty="0">
                <a:hlinkClick r:id="rId3"/>
              </a:rPr>
              <a:t>https://www.hum.wa.gov/sites/default/files/public/publications/Service%20Animals%20and%20the%20Washington%20Law%20Against%20Discrimination-032019.pdf</a:t>
            </a:r>
            <a:r>
              <a:rPr lang="en-US" dirty="0"/>
              <a:t> </a:t>
            </a:r>
          </a:p>
          <a:p>
            <a:r>
              <a:rPr lang="en-US" dirty="0"/>
              <a:t>Fair Housing Center of WA: </a:t>
            </a:r>
            <a:r>
              <a:rPr lang="en-US" dirty="0">
                <a:hlinkClick r:id="rId4"/>
              </a:rPr>
              <a:t>https://fhcwashington.org/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7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ABA7-3ED8-429D-B534-F0362153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8F660-0624-4F0F-AAB1-9805974B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Oregon: </a:t>
            </a:r>
          </a:p>
          <a:p>
            <a:pPr lvl="1"/>
            <a:r>
              <a:rPr lang="en-US" dirty="0">
                <a:hlinkClick r:id="rId2" tooltip="https://www.nolo.com/legal-encyclopedia/oregon-laws-on-service-dogs-and-emotional-support-animals.html?cjdata=mxxofdb8wxww&amp;utm_campaign=cj_affiliate_sale&amp;utm_medium=affiliate&amp;utm_source=cj&amp;utm_content=5250933&amp;utm_term=12360908&amp;cjevent=084423ed00df11ef83dd01730a1cb825&amp;pcn=microsoft+shopping+%28bing+rebates%2c+coupons%2c+etc.%29&amp;pid=100357191&amp;data=source:cj_affiliate|cid:5250933|pid:100357191"/>
              </a:rPr>
              <a:t>Oregon Service Dog and Emotional Support Animal Laws | Nolo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Disability Rights Oregon: </a:t>
            </a:r>
            <a:r>
              <a:rPr lang="en-US" dirty="0">
                <a:hlinkClick r:id="rId3"/>
              </a:rPr>
              <a:t>https://www.droregon.org/</a:t>
            </a:r>
            <a:r>
              <a:rPr lang="en-US" dirty="0"/>
              <a:t> </a:t>
            </a:r>
          </a:p>
          <a:p>
            <a:r>
              <a:rPr lang="en-US" dirty="0"/>
              <a:t>Idaho: </a:t>
            </a:r>
          </a:p>
          <a:p>
            <a:pPr lvl="1"/>
            <a:r>
              <a:rPr lang="en-US" dirty="0">
                <a:hlinkClick r:id="rId4" tooltip="https://www.nolo.com/legal-encyclopedia/idaho-laws-on-service-dogs-and-emotional-support-animals.html?cjdata=mxxofdb8wxww&amp;utm_campaign=cj_affiliate_sale&amp;utm_medium=affiliate&amp;utm_source=cj&amp;utm_content=5250933&amp;utm_term=12360908&amp;cjevent=527d023a00df11ef81d3ea200a1cb829&amp;pcn=microsoft+shopping+%28bing+rebates%2c+coupons%2c+etc.%29&amp;pid=100357191&amp;data=source:cj_affiliate|cid:5250933|pid:100357191"/>
              </a:rPr>
              <a:t>Idaho Laws on Service Dogs and Emotional Support Animals | Nolo</a:t>
            </a:r>
            <a:endParaRPr lang="en-US" dirty="0"/>
          </a:p>
          <a:p>
            <a:pPr lvl="1"/>
            <a:r>
              <a:rPr lang="en-US" dirty="0" err="1"/>
              <a:t>DisAbility</a:t>
            </a:r>
            <a:r>
              <a:rPr lang="en-US" dirty="0"/>
              <a:t> Rights Idaho: </a:t>
            </a:r>
            <a:r>
              <a:rPr lang="en-US" dirty="0">
                <a:hlinkClick r:id="rId5"/>
              </a:rPr>
              <a:t>https://disabilityrightsidaho.org/</a:t>
            </a:r>
            <a:r>
              <a:rPr lang="en-US" dirty="0"/>
              <a:t> </a:t>
            </a:r>
          </a:p>
          <a:p>
            <a:r>
              <a:rPr lang="en-US" dirty="0"/>
              <a:t>Alaska: </a:t>
            </a:r>
          </a:p>
          <a:p>
            <a:pPr lvl="1"/>
            <a:r>
              <a:rPr lang="en-US" dirty="0">
                <a:hlinkClick r:id="rId6" tooltip="https://www.nolo.com/legal-encyclopedia/alaska-laws-on-service-dogs-and-emotional-support-animals.html"/>
              </a:rPr>
              <a:t>Alaska Laws on Service Dogs and Emotional Support Animals | Nolo</a:t>
            </a:r>
            <a:endParaRPr lang="en-US" dirty="0"/>
          </a:p>
          <a:p>
            <a:pPr lvl="1"/>
            <a:r>
              <a:rPr lang="en-US" dirty="0"/>
              <a:t>Disability Law Center of Alaska: </a:t>
            </a:r>
            <a:r>
              <a:rPr lang="en-US" dirty="0">
                <a:hlinkClick r:id="rId7"/>
              </a:rPr>
              <a:t>https://www.dlcak.org/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0858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2E9B9-134C-4AE3-B666-3C2D79831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FD712-C116-47BB-9DCE-CA68FFBE0E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2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04A3-698D-4965-A301-7C16CF1C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FFDE4-C653-45FB-89C3-BAB5CEE91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620104"/>
          </a:xfrm>
        </p:spPr>
        <p:txBody>
          <a:bodyPr>
            <a:normAutofit/>
          </a:bodyPr>
          <a:lstStyle/>
          <a:p>
            <a:r>
              <a:rPr lang="en-US" dirty="0"/>
              <a:t>What is a service animal?</a:t>
            </a:r>
          </a:p>
          <a:p>
            <a:r>
              <a:rPr lang="en-US" dirty="0"/>
              <a:t>What is an emotional support animal?</a:t>
            </a:r>
          </a:p>
          <a:p>
            <a:r>
              <a:rPr lang="en-US" dirty="0"/>
              <a:t>Are service animals and emotional support animals different? How?</a:t>
            </a:r>
          </a:p>
          <a:p>
            <a:r>
              <a:rPr lang="en-US" dirty="0"/>
              <a:t>Handling problems with service and emotional support animals</a:t>
            </a:r>
          </a:p>
        </p:txBody>
      </p:sp>
    </p:spTree>
    <p:extLst>
      <p:ext uri="{BB962C8B-B14F-4D97-AF65-F5344CB8AC3E}">
        <p14:creationId xmlns:p14="http://schemas.microsoft.com/office/powerpoint/2010/main" val="148005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10D95-E859-41EC-8D71-AAE59709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Service Animal?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360D-CE6D-401E-9B28-D385984CD7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Washington law: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RCW 49.60.040: “any dog or miniature horse that is individually trained to do work or perform tasks for the benefit of an individual with a disability, including a physical, sensory, psychiatric, intellectual, or other mental disability. The work or tasks performed by the service animal must be directly related to the individual's disability.”</a:t>
            </a:r>
          </a:p>
          <a:p>
            <a:r>
              <a:rPr lang="en-US" dirty="0">
                <a:solidFill>
                  <a:schemeClr val="tx1"/>
                </a:solidFill>
              </a:rPr>
              <a:t>Federal law: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ADA: A service animal means any dog that is individually trained to do work or perform tasks for the benefit of an individual with a disability, including a physical, sensory, psychiatric, intellectual, or other mental disability.</a:t>
            </a:r>
          </a:p>
        </p:txBody>
      </p:sp>
      <p:pic>
        <p:nvPicPr>
          <p:cNvPr id="1026" name="Picture 2" descr="MRSC - New Laws Change Rules for Service Animals">
            <a:extLst>
              <a:ext uri="{FF2B5EF4-FFF2-40B4-BE49-F238E27FC236}">
                <a16:creationId xmlns:a16="http://schemas.microsoft.com/office/drawing/2014/main" id="{0D7C6F0F-1336-46DD-99E0-829407CD345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2486608"/>
            <a:ext cx="5422900" cy="311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75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959E-75C0-441A-8A6C-4B8B1388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a service animal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1A7C-EFE0-44AF-B0DE-F8FB3457A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OK:</a:t>
            </a:r>
          </a:p>
          <a:p>
            <a:pPr lvl="1"/>
            <a:r>
              <a:rPr lang="en-US" dirty="0"/>
              <a:t>Is this a service animal required because of a disability?</a:t>
            </a:r>
          </a:p>
          <a:p>
            <a:pPr lvl="1"/>
            <a:r>
              <a:rPr lang="en-US" dirty="0"/>
              <a:t>What work or task has the animal been trained to perform?</a:t>
            </a:r>
          </a:p>
          <a:p>
            <a:r>
              <a:rPr lang="en-US" dirty="0"/>
              <a:t>Not OK:</a:t>
            </a:r>
          </a:p>
          <a:p>
            <a:pPr lvl="1"/>
            <a:r>
              <a:rPr lang="en-US" dirty="0"/>
              <a:t>Can you have the service animal show me the tasks they perform? </a:t>
            </a:r>
          </a:p>
          <a:p>
            <a:pPr lvl="1"/>
            <a:r>
              <a:rPr lang="en-US" dirty="0"/>
              <a:t>What is your disability/condition?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service animals are not required to wear vests that identify them as a service animal</a:t>
            </a:r>
          </a:p>
        </p:txBody>
      </p:sp>
    </p:spTree>
    <p:extLst>
      <p:ext uri="{BB962C8B-B14F-4D97-AF65-F5344CB8AC3E}">
        <p14:creationId xmlns:p14="http://schemas.microsoft.com/office/powerpoint/2010/main" val="479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1815-F6FA-4280-A863-FC3466D3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Emotional Support Animal (ESA)?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81CE8-0C82-49BC-93BA-A8A8E4C3C0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 emotional support animal is a type of animal that provides comfort to help relieve a symptom or effect of a person's disability</a:t>
            </a:r>
          </a:p>
          <a:p>
            <a:r>
              <a:rPr lang="en-US" dirty="0"/>
              <a:t>They DO NOT COUNT as service animals under the ADA</a:t>
            </a:r>
          </a:p>
          <a:p>
            <a:pPr lvl="1"/>
            <a:r>
              <a:rPr lang="en-US" dirty="0"/>
              <a:t>Some protection under FHA</a:t>
            </a:r>
          </a:p>
          <a:p>
            <a:pPr lvl="1"/>
            <a:r>
              <a:rPr lang="en-US" dirty="0"/>
              <a:t>Check to see if ESAs are protected under your local or state laws</a:t>
            </a:r>
          </a:p>
          <a:p>
            <a:pPr lvl="2"/>
            <a:r>
              <a:rPr lang="en-US" dirty="0"/>
              <a:t>Ex. Protected under Seattle law</a:t>
            </a:r>
          </a:p>
        </p:txBody>
      </p:sp>
      <p:pic>
        <p:nvPicPr>
          <p:cNvPr id="2050" name="Picture 2" descr="Emotional Support Animal Laws | See What Rights You Have">
            <a:extLst>
              <a:ext uri="{FF2B5EF4-FFF2-40B4-BE49-F238E27FC236}">
                <a16:creationId xmlns:a16="http://schemas.microsoft.com/office/drawing/2014/main" id="{AAC2E642-9EF9-47ED-B40D-D2D9874F580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23" y="2227263"/>
            <a:ext cx="4655903" cy="363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94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7468-9623-47CB-9E2E-9F8BA9996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Difference?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F34D7-3835-48E2-9943-AFE486FC01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Service Animal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14165-6005-41D4-9ACC-381C3F2F67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Primarily dogs, but sometimes mini-horses</a:t>
            </a:r>
          </a:p>
          <a:p>
            <a:r>
              <a:rPr lang="en-US" dirty="0"/>
              <a:t>Performs specific tasks</a:t>
            </a:r>
          </a:p>
          <a:p>
            <a:pPr lvl="1"/>
            <a:r>
              <a:rPr lang="en-US" dirty="0"/>
              <a:t>Meaning the animal is trained</a:t>
            </a:r>
          </a:p>
          <a:p>
            <a:r>
              <a:rPr lang="en-US" dirty="0"/>
              <a:t>More protections under the law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39EF6-8FC1-4846-96EF-AD0ECF302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Emotional Support Animal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A9A19B-610B-4739-ABA8-F6D478691B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Not tied to specific type of animal (check your local laws to be sure)</a:t>
            </a:r>
          </a:p>
          <a:p>
            <a:r>
              <a:rPr lang="en-US" dirty="0"/>
              <a:t>Comfort, support</a:t>
            </a:r>
          </a:p>
          <a:p>
            <a:r>
              <a:rPr lang="en-US" dirty="0"/>
              <a:t>Doesn’t perform specific tasks</a:t>
            </a:r>
          </a:p>
          <a:p>
            <a:r>
              <a:rPr lang="en-US" dirty="0"/>
              <a:t>Fewer legal protections</a:t>
            </a:r>
          </a:p>
        </p:txBody>
      </p:sp>
    </p:spTree>
    <p:extLst>
      <p:ext uri="{BB962C8B-B14F-4D97-AF65-F5344CB8AC3E}">
        <p14:creationId xmlns:p14="http://schemas.microsoft.com/office/powerpoint/2010/main" val="363820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CDC0-D65B-4F87-B760-7491834E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21D24-7F30-4710-8AF8-A4869399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Landlords CANNOT charge pet deposits or rent for service animals or ESAs</a:t>
            </a:r>
          </a:p>
          <a:p>
            <a:r>
              <a:rPr lang="en-US" dirty="0"/>
              <a:t>Landlords CANNOT restrict the breed of the animal</a:t>
            </a:r>
          </a:p>
          <a:p>
            <a:r>
              <a:rPr lang="en-US" dirty="0"/>
              <a:t>Tenants are responsible for the behavior of their animal</a:t>
            </a:r>
          </a:p>
        </p:txBody>
      </p:sp>
    </p:spTree>
    <p:extLst>
      <p:ext uri="{BB962C8B-B14F-4D97-AF65-F5344CB8AC3E}">
        <p14:creationId xmlns:p14="http://schemas.microsoft.com/office/powerpoint/2010/main" val="123698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8A3D-7C1C-4A45-A987-59685A33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in with a Service animal or ESA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92B1-66DB-43A5-B486-280D2994B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Step 1: Notify the landlord of request for reasonable accommodation before move-in</a:t>
            </a:r>
          </a:p>
          <a:p>
            <a:pPr lvl="1"/>
            <a:r>
              <a:rPr lang="en-US" sz="2000" dirty="0"/>
              <a:t>Doesn’t have to be in writing, but better to have records</a:t>
            </a:r>
          </a:p>
          <a:p>
            <a:pPr lvl="1"/>
            <a:r>
              <a:rPr lang="en-US" sz="2000" dirty="0"/>
              <a:t>Landlord cannot require you fill out a specific form</a:t>
            </a:r>
          </a:p>
          <a:p>
            <a:r>
              <a:rPr lang="en-US" sz="2400" dirty="0"/>
              <a:t>Step 2: Provide verification letter</a:t>
            </a:r>
          </a:p>
          <a:p>
            <a:pPr lvl="1"/>
            <a:r>
              <a:rPr lang="en-US" sz="2000" dirty="0"/>
              <a:t>Verification can be provided by a reliable third party who knows about the disability</a:t>
            </a:r>
          </a:p>
          <a:p>
            <a:pPr lvl="2"/>
            <a:r>
              <a:rPr lang="en-US" sz="1800" dirty="0"/>
              <a:t>Doctor or other medical professional, a peer support group, a non-medical service agency, or any other reliable third party </a:t>
            </a:r>
          </a:p>
          <a:p>
            <a:pPr lvl="2"/>
            <a:r>
              <a:rPr lang="en-US" sz="1800" dirty="0"/>
              <a:t>Someone qualified to affirm the existence of the disability and the need for accommodation</a:t>
            </a:r>
          </a:p>
        </p:txBody>
      </p:sp>
    </p:spTree>
    <p:extLst>
      <p:ext uri="{BB962C8B-B14F-4D97-AF65-F5344CB8AC3E}">
        <p14:creationId xmlns:p14="http://schemas.microsoft.com/office/powerpoint/2010/main" val="598011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A06C-D347-4A31-87E7-20FCAA98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 and how to handle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732BE-4D74-4CC1-BA89-C3C3EAFF4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Landlord refuses to allow service animal or ESA</a:t>
            </a:r>
          </a:p>
          <a:p>
            <a:r>
              <a:rPr lang="en-US" dirty="0"/>
              <a:t>Landlord wants detailed information on the client’s diagnosis/diagnoses</a:t>
            </a:r>
          </a:p>
          <a:p>
            <a:r>
              <a:rPr lang="en-US" dirty="0"/>
              <a:t>Client is being charged pet rent</a:t>
            </a:r>
          </a:p>
          <a:p>
            <a:r>
              <a:rPr lang="en-US" dirty="0"/>
              <a:t>Client’s animal is causing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516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ec6980e-4198-4628-8d93-58fbd882ae0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6290E2DFB8F4887E1B6B2DEEB29B6" ma:contentTypeVersion="17" ma:contentTypeDescription="Create a new document." ma:contentTypeScope="" ma:versionID="d8bdde0f0619739359baa79a03bc677e">
  <xsd:schema xmlns:xsd="http://www.w3.org/2001/XMLSchema" xmlns:xs="http://www.w3.org/2001/XMLSchema" xmlns:p="http://schemas.microsoft.com/office/2006/metadata/properties" xmlns:ns3="3629bc4f-7477-4d4f-bc16-fefab4bfa7bf" xmlns:ns4="2ec6980e-4198-4628-8d93-58fbd882ae01" targetNamespace="http://schemas.microsoft.com/office/2006/metadata/properties" ma:root="true" ma:fieldsID="24b8a11f993fb249af40e3ac98e04038" ns3:_="" ns4:_="">
    <xsd:import namespace="3629bc4f-7477-4d4f-bc16-fefab4bfa7bf"/>
    <xsd:import namespace="2ec6980e-4198-4628-8d93-58fbd882ae0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29bc4f-7477-4d4f-bc16-fefab4bfa7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6980e-4198-4628-8d93-58fbd882a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EBDD84-B10D-49DE-B01B-1DEECA6768FB}">
  <ds:schemaRefs>
    <ds:schemaRef ds:uri="2ec6980e-4198-4628-8d93-58fbd882ae01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3629bc4f-7477-4d4f-bc16-fefab4bfa7bf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A790550-88CC-496D-9048-8CBA73B456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29bc4f-7477-4d4f-bc16-fefab4bfa7bf"/>
    <ds:schemaRef ds:uri="2ec6980e-4198-4628-8d93-58fbd882ae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43432E-E569-4AFF-922D-92B694A94D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310</TotalTime>
  <Words>1091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Gill Sans MT</vt:lpstr>
      <vt:lpstr>Wingdings 2</vt:lpstr>
      <vt:lpstr>Dividend</vt:lpstr>
      <vt:lpstr>Service Animals, Behavioral Health, And Housing</vt:lpstr>
      <vt:lpstr>What we will cover</vt:lpstr>
      <vt:lpstr>What is a Service Animal?</vt:lpstr>
      <vt:lpstr>Questions about a service animal</vt:lpstr>
      <vt:lpstr>What is an Emotional Support Animal (ESA)?</vt:lpstr>
      <vt:lpstr>What’s the Difference?</vt:lpstr>
      <vt:lpstr>Things to remember</vt:lpstr>
      <vt:lpstr>Moving in with a Service animal or ESA</vt:lpstr>
      <vt:lpstr>Common problems and how to handle them</vt:lpstr>
      <vt:lpstr>Landlord refuses to allow Service animal/ESA</vt:lpstr>
      <vt:lpstr>Landlord wants information on client’s condition(s)</vt:lpstr>
      <vt:lpstr>Landlord is charging pet rent for the animal</vt:lpstr>
      <vt:lpstr>Client’s animal is causing problems</vt:lpstr>
      <vt:lpstr>Resources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Animals, Behavioral Health, And Housing</dc:title>
  <dc:creator>Kasey Burton</dc:creator>
  <cp:lastModifiedBy>Kasey Burton</cp:lastModifiedBy>
  <cp:revision>10</cp:revision>
  <dcterms:created xsi:type="dcterms:W3CDTF">2024-04-08T23:48:18Z</dcterms:created>
  <dcterms:modified xsi:type="dcterms:W3CDTF">2024-04-22T20:39:05Z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0x01010010A6290E2DFB8F4887E1B6B2DEEB29B6</vt:lpwstr>
  </property>
</Properties>
</file>