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35" r:id="rId2"/>
    <p:sldId id="363" r:id="rId3"/>
    <p:sldId id="370" r:id="rId4"/>
    <p:sldId id="371" r:id="rId5"/>
    <p:sldId id="319" r:id="rId6"/>
    <p:sldId id="320" r:id="rId7"/>
    <p:sldId id="372" r:id="rId8"/>
    <p:sldId id="373" r:id="rId9"/>
    <p:sldId id="366" r:id="rId10"/>
    <p:sldId id="365" r:id="rId11"/>
    <p:sldId id="368" r:id="rId12"/>
    <p:sldId id="367" r:id="rId13"/>
    <p:sldId id="364" r:id="rId14"/>
    <p:sldId id="369" r:id="rId15"/>
    <p:sldId id="339" r:id="rId16"/>
    <p:sldId id="340" r:id="rId17"/>
    <p:sldId id="337" r:id="rId18"/>
    <p:sldId id="341" r:id="rId19"/>
    <p:sldId id="338" r:id="rId20"/>
    <p:sldId id="349" r:id="rId21"/>
    <p:sldId id="348" r:id="rId22"/>
    <p:sldId id="350" r:id="rId23"/>
    <p:sldId id="329" r:id="rId24"/>
    <p:sldId id="353" r:id="rId25"/>
    <p:sldId id="355" r:id="rId26"/>
    <p:sldId id="356" r:id="rId27"/>
    <p:sldId id="297" r:id="rId28"/>
    <p:sldId id="331" r:id="rId29"/>
    <p:sldId id="330" r:id="rId30"/>
    <p:sldId id="357" r:id="rId31"/>
    <p:sldId id="375" r:id="rId32"/>
    <p:sldId id="36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4A0A8-80FE-4744-A485-974317CD045E}" v="22" dt="2024-04-05T01:14:07.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60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rond" userId="415fb7f8-a6fa-460d-b58f-c7cb95de2968" providerId="ADAL" clId="{B504A0A8-80FE-4744-A485-974317CD045E}"/>
    <pc:docChg chg="undo redo custSel addSld delSld modSld sldOrd">
      <pc:chgData name="sherrond" userId="415fb7f8-a6fa-460d-b58f-c7cb95de2968" providerId="ADAL" clId="{B504A0A8-80FE-4744-A485-974317CD045E}" dt="2024-04-05T01:21:45.075" v="1754"/>
      <pc:docMkLst>
        <pc:docMk/>
      </pc:docMkLst>
      <pc:sldChg chg="delSp modSp mod">
        <pc:chgData name="sherrond" userId="415fb7f8-a6fa-460d-b58f-c7cb95de2968" providerId="ADAL" clId="{B504A0A8-80FE-4744-A485-974317CD045E}" dt="2024-04-04T23:01:45.338" v="740" actId="14100"/>
        <pc:sldMkLst>
          <pc:docMk/>
          <pc:sldMk cId="1575367503" sldId="297"/>
        </pc:sldMkLst>
        <pc:spChg chg="mod">
          <ac:chgData name="sherrond" userId="415fb7f8-a6fa-460d-b58f-c7cb95de2968" providerId="ADAL" clId="{B504A0A8-80FE-4744-A485-974317CD045E}" dt="2024-04-04T23:01:25.073" v="737" actId="14100"/>
          <ac:spMkLst>
            <pc:docMk/>
            <pc:sldMk cId="1575367503" sldId="297"/>
            <ac:spMk id="3" creationId="{8DF876B6-5DE9-17A3-E1AE-BD0B66D37036}"/>
          </ac:spMkLst>
        </pc:spChg>
        <pc:spChg chg="del mod">
          <ac:chgData name="sherrond" userId="415fb7f8-a6fa-460d-b58f-c7cb95de2968" providerId="ADAL" clId="{B504A0A8-80FE-4744-A485-974317CD045E}" dt="2024-04-04T22:59:27.522" v="729" actId="478"/>
          <ac:spMkLst>
            <pc:docMk/>
            <pc:sldMk cId="1575367503" sldId="297"/>
            <ac:spMk id="7" creationId="{61BFA460-B20B-098D-CD42-C8E699C34E77}"/>
          </ac:spMkLst>
        </pc:spChg>
        <pc:picChg chg="mod">
          <ac:chgData name="sherrond" userId="415fb7f8-a6fa-460d-b58f-c7cb95de2968" providerId="ADAL" clId="{B504A0A8-80FE-4744-A485-974317CD045E}" dt="2024-04-04T23:01:45.338" v="740" actId="14100"/>
          <ac:picMkLst>
            <pc:docMk/>
            <pc:sldMk cId="1575367503" sldId="297"/>
            <ac:picMk id="6" creationId="{3559301B-AC30-7DBB-56B5-190325156B3F}"/>
          </ac:picMkLst>
        </pc:picChg>
      </pc:sldChg>
      <pc:sldChg chg="modSp mod">
        <pc:chgData name="sherrond" userId="415fb7f8-a6fa-460d-b58f-c7cb95de2968" providerId="ADAL" clId="{B504A0A8-80FE-4744-A485-974317CD045E}" dt="2024-04-04T20:48:17.528" v="68" actId="20577"/>
        <pc:sldMkLst>
          <pc:docMk/>
          <pc:sldMk cId="2366492104" sldId="319"/>
        </pc:sldMkLst>
        <pc:spChg chg="mod">
          <ac:chgData name="sherrond" userId="415fb7f8-a6fa-460d-b58f-c7cb95de2968" providerId="ADAL" clId="{B504A0A8-80FE-4744-A485-974317CD045E}" dt="2024-04-04T20:48:17.528" v="68" actId="20577"/>
          <ac:spMkLst>
            <pc:docMk/>
            <pc:sldMk cId="2366492104" sldId="319"/>
            <ac:spMk id="8" creationId="{884819C0-788B-C734-D1F6-E385A13E63C8}"/>
          </ac:spMkLst>
        </pc:spChg>
      </pc:sldChg>
      <pc:sldChg chg="modSp mod">
        <pc:chgData name="sherrond" userId="415fb7f8-a6fa-460d-b58f-c7cb95de2968" providerId="ADAL" clId="{B504A0A8-80FE-4744-A485-974317CD045E}" dt="2024-04-04T20:50:01.069" v="87" actId="14100"/>
        <pc:sldMkLst>
          <pc:docMk/>
          <pc:sldMk cId="2769651585" sldId="320"/>
        </pc:sldMkLst>
        <pc:spChg chg="mod">
          <ac:chgData name="sherrond" userId="415fb7f8-a6fa-460d-b58f-c7cb95de2968" providerId="ADAL" clId="{B504A0A8-80FE-4744-A485-974317CD045E}" dt="2024-04-04T20:50:01.069" v="87" actId="14100"/>
          <ac:spMkLst>
            <pc:docMk/>
            <pc:sldMk cId="2769651585" sldId="320"/>
            <ac:spMk id="2" creationId="{AA152D70-AFC8-8C69-2C5B-93356C57EA46}"/>
          </ac:spMkLst>
        </pc:spChg>
      </pc:sldChg>
      <pc:sldChg chg="ord">
        <pc:chgData name="sherrond" userId="415fb7f8-a6fa-460d-b58f-c7cb95de2968" providerId="ADAL" clId="{B504A0A8-80FE-4744-A485-974317CD045E}" dt="2024-04-05T01:21:45.075" v="1754"/>
        <pc:sldMkLst>
          <pc:docMk/>
          <pc:sldMk cId="1997925127" sldId="329"/>
        </pc:sldMkLst>
      </pc:sldChg>
      <pc:sldChg chg="modSp mod">
        <pc:chgData name="sherrond" userId="415fb7f8-a6fa-460d-b58f-c7cb95de2968" providerId="ADAL" clId="{B504A0A8-80FE-4744-A485-974317CD045E}" dt="2024-04-04T23:09:32.093" v="873" actId="20577"/>
        <pc:sldMkLst>
          <pc:docMk/>
          <pc:sldMk cId="1361359296" sldId="330"/>
        </pc:sldMkLst>
        <pc:spChg chg="mod">
          <ac:chgData name="sherrond" userId="415fb7f8-a6fa-460d-b58f-c7cb95de2968" providerId="ADAL" clId="{B504A0A8-80FE-4744-A485-974317CD045E}" dt="2024-04-04T23:09:32.093" v="873" actId="20577"/>
          <ac:spMkLst>
            <pc:docMk/>
            <pc:sldMk cId="1361359296" sldId="330"/>
            <ac:spMk id="7" creationId="{7E247DC9-7601-D5CC-2B1C-381DA77B67CA}"/>
          </ac:spMkLst>
        </pc:spChg>
      </pc:sldChg>
      <pc:sldChg chg="addSp delSp modSp mod">
        <pc:chgData name="sherrond" userId="415fb7f8-a6fa-460d-b58f-c7cb95de2968" providerId="ADAL" clId="{B504A0A8-80FE-4744-A485-974317CD045E}" dt="2024-04-04T23:07:23.519" v="821" actId="20577"/>
        <pc:sldMkLst>
          <pc:docMk/>
          <pc:sldMk cId="3371103922" sldId="331"/>
        </pc:sldMkLst>
        <pc:spChg chg="mod">
          <ac:chgData name="sherrond" userId="415fb7f8-a6fa-460d-b58f-c7cb95de2968" providerId="ADAL" clId="{B504A0A8-80FE-4744-A485-974317CD045E}" dt="2024-04-04T23:06:49.725" v="817" actId="26606"/>
          <ac:spMkLst>
            <pc:docMk/>
            <pc:sldMk cId="3371103922" sldId="331"/>
            <ac:spMk id="2" creationId="{764F2267-3183-66B3-B1F3-43D702A4A176}"/>
          </ac:spMkLst>
        </pc:spChg>
        <pc:spChg chg="mod ord">
          <ac:chgData name="sherrond" userId="415fb7f8-a6fa-460d-b58f-c7cb95de2968" providerId="ADAL" clId="{B504A0A8-80FE-4744-A485-974317CD045E}" dt="2024-04-04T23:07:23.519" v="821" actId="20577"/>
          <ac:spMkLst>
            <pc:docMk/>
            <pc:sldMk cId="3371103922" sldId="331"/>
            <ac:spMk id="4" creationId="{259CB7BF-890D-FCC8-D6DB-E7FE4442A5CC}"/>
          </ac:spMkLst>
        </pc:spChg>
        <pc:spChg chg="mod ord">
          <ac:chgData name="sherrond" userId="415fb7f8-a6fa-460d-b58f-c7cb95de2968" providerId="ADAL" clId="{B504A0A8-80FE-4744-A485-974317CD045E}" dt="2024-04-04T23:06:49.725" v="817" actId="26606"/>
          <ac:spMkLst>
            <pc:docMk/>
            <pc:sldMk cId="3371103922" sldId="331"/>
            <ac:spMk id="5" creationId="{5BACEA0C-8DF0-9E63-A927-FFFEF65E8139}"/>
          </ac:spMkLst>
        </pc:spChg>
        <pc:spChg chg="mod">
          <ac:chgData name="sherrond" userId="415fb7f8-a6fa-460d-b58f-c7cb95de2968" providerId="ADAL" clId="{B504A0A8-80FE-4744-A485-974317CD045E}" dt="2024-04-04T23:06:49.725" v="817" actId="26606"/>
          <ac:spMkLst>
            <pc:docMk/>
            <pc:sldMk cId="3371103922" sldId="331"/>
            <ac:spMk id="8" creationId="{DCDBD736-C9FD-B1A2-B592-D26B6458B0EE}"/>
          </ac:spMkLst>
        </pc:spChg>
        <pc:spChg chg="add del">
          <ac:chgData name="sherrond" userId="415fb7f8-a6fa-460d-b58f-c7cb95de2968" providerId="ADAL" clId="{B504A0A8-80FE-4744-A485-974317CD045E}" dt="2024-04-04T23:06:49.725" v="817" actId="26606"/>
          <ac:spMkLst>
            <pc:docMk/>
            <pc:sldMk cId="3371103922" sldId="331"/>
            <ac:spMk id="51" creationId="{99F1FFA9-D672-408C-9220-ADEEC6ABDD09}"/>
          </ac:spMkLst>
        </pc:spChg>
        <pc:spChg chg="add del">
          <ac:chgData name="sherrond" userId="415fb7f8-a6fa-460d-b58f-c7cb95de2968" providerId="ADAL" clId="{B504A0A8-80FE-4744-A485-974317CD045E}" dt="2024-04-04T23:06:21.317" v="809" actId="26606"/>
          <ac:spMkLst>
            <pc:docMk/>
            <pc:sldMk cId="3371103922" sldId="331"/>
            <ac:spMk id="56" creationId="{CEF6118E-44FB-4509-B4D9-129052E4C6EE}"/>
          </ac:spMkLst>
        </pc:spChg>
        <pc:spChg chg="add del">
          <ac:chgData name="sherrond" userId="415fb7f8-a6fa-460d-b58f-c7cb95de2968" providerId="ADAL" clId="{B504A0A8-80FE-4744-A485-974317CD045E}" dt="2024-04-04T23:06:25.226" v="811" actId="26606"/>
          <ac:spMkLst>
            <pc:docMk/>
            <pc:sldMk cId="3371103922" sldId="331"/>
            <ac:spMk id="58" creationId="{63C1A86C-B1A8-4AEC-B001-595C91716E77}"/>
          </ac:spMkLst>
        </pc:spChg>
        <pc:spChg chg="add del">
          <ac:chgData name="sherrond" userId="415fb7f8-a6fa-460d-b58f-c7cb95de2968" providerId="ADAL" clId="{B504A0A8-80FE-4744-A485-974317CD045E}" dt="2024-04-04T23:06:25.226" v="811" actId="26606"/>
          <ac:spMkLst>
            <pc:docMk/>
            <pc:sldMk cId="3371103922" sldId="331"/>
            <ac:spMk id="59" creationId="{95B1FC96-0749-41C9-BAED-E089E77149FA}"/>
          </ac:spMkLst>
        </pc:spChg>
        <pc:spChg chg="add del">
          <ac:chgData name="sherrond" userId="415fb7f8-a6fa-460d-b58f-c7cb95de2968" providerId="ADAL" clId="{B504A0A8-80FE-4744-A485-974317CD045E}" dt="2024-04-04T23:06:28.769" v="813" actId="26606"/>
          <ac:spMkLst>
            <pc:docMk/>
            <pc:sldMk cId="3371103922" sldId="331"/>
            <ac:spMk id="60" creationId="{F6CA58B3-AFCC-4A40-9882-50D5080879B0}"/>
          </ac:spMkLst>
        </pc:spChg>
        <pc:spChg chg="add del">
          <ac:chgData name="sherrond" userId="415fb7f8-a6fa-460d-b58f-c7cb95de2968" providerId="ADAL" clId="{B504A0A8-80FE-4744-A485-974317CD045E}" dt="2024-04-04T23:06:28.769" v="813" actId="26606"/>
          <ac:spMkLst>
            <pc:docMk/>
            <pc:sldMk cId="3371103922" sldId="331"/>
            <ac:spMk id="61" creationId="{231BF440-39FA-4087-84CC-2EEC0BBDAF29}"/>
          </ac:spMkLst>
        </pc:spChg>
        <pc:spChg chg="add del">
          <ac:chgData name="sherrond" userId="415fb7f8-a6fa-460d-b58f-c7cb95de2968" providerId="ADAL" clId="{B504A0A8-80FE-4744-A485-974317CD045E}" dt="2024-04-04T23:06:28.769" v="813" actId="26606"/>
          <ac:spMkLst>
            <pc:docMk/>
            <pc:sldMk cId="3371103922" sldId="331"/>
            <ac:spMk id="62" creationId="{75C56826-D4E5-42ED-8529-079651CB3005}"/>
          </ac:spMkLst>
        </pc:spChg>
        <pc:spChg chg="add del">
          <ac:chgData name="sherrond" userId="415fb7f8-a6fa-460d-b58f-c7cb95de2968" providerId="ADAL" clId="{B504A0A8-80FE-4744-A485-974317CD045E}" dt="2024-04-04T23:06:28.769" v="813" actId="26606"/>
          <ac:spMkLst>
            <pc:docMk/>
            <pc:sldMk cId="3371103922" sldId="331"/>
            <ac:spMk id="63" creationId="{F04E4CBA-303B-48BD-8451-C2701CB0EEBF}"/>
          </ac:spMkLst>
        </pc:spChg>
        <pc:spChg chg="add del">
          <ac:chgData name="sherrond" userId="415fb7f8-a6fa-460d-b58f-c7cb95de2968" providerId="ADAL" clId="{B504A0A8-80FE-4744-A485-974317CD045E}" dt="2024-04-04T23:06:28.769" v="813" actId="26606"/>
          <ac:spMkLst>
            <pc:docMk/>
            <pc:sldMk cId="3371103922" sldId="331"/>
            <ac:spMk id="64" creationId="{82095FCE-EF05-4443-B97A-85DEE3A5CA17}"/>
          </ac:spMkLst>
        </pc:spChg>
        <pc:spChg chg="add del">
          <ac:chgData name="sherrond" userId="415fb7f8-a6fa-460d-b58f-c7cb95de2968" providerId="ADAL" clId="{B504A0A8-80FE-4744-A485-974317CD045E}" dt="2024-04-04T23:06:28.769" v="813" actId="26606"/>
          <ac:spMkLst>
            <pc:docMk/>
            <pc:sldMk cId="3371103922" sldId="331"/>
            <ac:spMk id="66" creationId="{CA00AE6B-AA30-4CF8-BA6F-339B780AD76C}"/>
          </ac:spMkLst>
        </pc:spChg>
        <pc:spChg chg="add del">
          <ac:chgData name="sherrond" userId="415fb7f8-a6fa-460d-b58f-c7cb95de2968" providerId="ADAL" clId="{B504A0A8-80FE-4744-A485-974317CD045E}" dt="2024-04-04T23:06:32.481" v="815" actId="26606"/>
          <ac:spMkLst>
            <pc:docMk/>
            <pc:sldMk cId="3371103922" sldId="331"/>
            <ac:spMk id="68" creationId="{99F1FFA9-D672-408C-9220-ADEEC6ABDD09}"/>
          </ac:spMkLst>
        </pc:spChg>
        <pc:spChg chg="add del">
          <ac:chgData name="sherrond" userId="415fb7f8-a6fa-460d-b58f-c7cb95de2968" providerId="ADAL" clId="{B504A0A8-80FE-4744-A485-974317CD045E}" dt="2024-04-04T23:06:49.725" v="817" actId="26606"/>
          <ac:spMkLst>
            <pc:docMk/>
            <pc:sldMk cId="3371103922" sldId="331"/>
            <ac:spMk id="70" creationId="{6D731904-7733-45B0-902C-289497204C19}"/>
          </ac:spMkLst>
        </pc:spChg>
        <pc:spChg chg="add del">
          <ac:chgData name="sherrond" userId="415fb7f8-a6fa-460d-b58f-c7cb95de2968" providerId="ADAL" clId="{B504A0A8-80FE-4744-A485-974317CD045E}" dt="2024-04-04T23:06:49.725" v="817" actId="26606"/>
          <ac:spMkLst>
            <pc:docMk/>
            <pc:sldMk cId="3371103922" sldId="331"/>
            <ac:spMk id="71" creationId="{504E6397-35D7-4AEC-9DA9-B7F6B12B88A5}"/>
          </ac:spMkLst>
        </pc:spChg>
        <pc:spChg chg="add del">
          <ac:chgData name="sherrond" userId="415fb7f8-a6fa-460d-b58f-c7cb95de2968" providerId="ADAL" clId="{B504A0A8-80FE-4744-A485-974317CD045E}" dt="2024-04-04T23:06:49.725" v="817" actId="26606"/>
          <ac:spMkLst>
            <pc:docMk/>
            <pc:sldMk cId="3371103922" sldId="331"/>
            <ac:spMk id="72" creationId="{62C5A04F-2AEB-4631-8314-A8B812E1EC8E}"/>
          </ac:spMkLst>
        </pc:spChg>
        <pc:spChg chg="add del">
          <ac:chgData name="sherrond" userId="415fb7f8-a6fa-460d-b58f-c7cb95de2968" providerId="ADAL" clId="{B504A0A8-80FE-4744-A485-974317CD045E}" dt="2024-04-04T23:06:49.725" v="817" actId="26606"/>
          <ac:spMkLst>
            <pc:docMk/>
            <pc:sldMk cId="3371103922" sldId="331"/>
            <ac:spMk id="73" creationId="{4B2B1C70-BF3F-41BD-871B-63D8F911F77B}"/>
          </ac:spMkLst>
        </pc:spChg>
        <pc:picChg chg="mod ord">
          <ac:chgData name="sherrond" userId="415fb7f8-a6fa-460d-b58f-c7cb95de2968" providerId="ADAL" clId="{B504A0A8-80FE-4744-A485-974317CD045E}" dt="2024-04-04T23:06:49.725" v="817" actId="26606"/>
          <ac:picMkLst>
            <pc:docMk/>
            <pc:sldMk cId="3371103922" sldId="331"/>
            <ac:picMk id="6" creationId="{E07921B9-A393-CFFA-69E1-3047D66B85C8}"/>
          </ac:picMkLst>
        </pc:picChg>
        <pc:picChg chg="mod ord">
          <ac:chgData name="sherrond" userId="415fb7f8-a6fa-460d-b58f-c7cb95de2968" providerId="ADAL" clId="{B504A0A8-80FE-4744-A485-974317CD045E}" dt="2024-04-04T23:06:49.725" v="817" actId="26606"/>
          <ac:picMkLst>
            <pc:docMk/>
            <pc:sldMk cId="3371103922" sldId="331"/>
            <ac:picMk id="7" creationId="{227066C0-EAF4-9120-588C-5DBF34CBB9F1}"/>
          </ac:picMkLst>
        </pc:picChg>
      </pc:sldChg>
      <pc:sldChg chg="addSp delSp modSp del mod ord setBg">
        <pc:chgData name="sherrond" userId="415fb7f8-a6fa-460d-b58f-c7cb95de2968" providerId="ADAL" clId="{B504A0A8-80FE-4744-A485-974317CD045E}" dt="2024-04-05T00:51:32.916" v="1569" actId="2696"/>
        <pc:sldMkLst>
          <pc:docMk/>
          <pc:sldMk cId="2332466658" sldId="336"/>
        </pc:sldMkLst>
        <pc:spChg chg="mod">
          <ac:chgData name="sherrond" userId="415fb7f8-a6fa-460d-b58f-c7cb95de2968" providerId="ADAL" clId="{B504A0A8-80FE-4744-A485-974317CD045E}" dt="2024-04-05T00:36:52.064" v="1261" actId="26606"/>
          <ac:spMkLst>
            <pc:docMk/>
            <pc:sldMk cId="2332466658" sldId="336"/>
            <ac:spMk id="4" creationId="{594B226F-2331-9CD0-1044-393801B64DD0}"/>
          </ac:spMkLst>
        </pc:spChg>
        <pc:spChg chg="mod">
          <ac:chgData name="sherrond" userId="415fb7f8-a6fa-460d-b58f-c7cb95de2968" providerId="ADAL" clId="{B504A0A8-80FE-4744-A485-974317CD045E}" dt="2024-04-05T00:36:52.064" v="1261" actId="26606"/>
          <ac:spMkLst>
            <pc:docMk/>
            <pc:sldMk cId="2332466658" sldId="336"/>
            <ac:spMk id="5" creationId="{6DF3BCC5-A91B-BF99-C65C-B34255630291}"/>
          </ac:spMkLst>
        </pc:spChg>
        <pc:spChg chg="mod">
          <ac:chgData name="sherrond" userId="415fb7f8-a6fa-460d-b58f-c7cb95de2968" providerId="ADAL" clId="{B504A0A8-80FE-4744-A485-974317CD045E}" dt="2024-04-05T00:36:52.064" v="1261" actId="26606"/>
          <ac:spMkLst>
            <pc:docMk/>
            <pc:sldMk cId="2332466658" sldId="336"/>
            <ac:spMk id="7" creationId="{FC6426EA-1CC4-BE0E-4BEF-41031E6B73BC}"/>
          </ac:spMkLst>
        </pc:spChg>
        <pc:spChg chg="add del">
          <ac:chgData name="sherrond" userId="415fb7f8-a6fa-460d-b58f-c7cb95de2968" providerId="ADAL" clId="{B504A0A8-80FE-4744-A485-974317CD045E}" dt="2024-04-05T00:36:52.064" v="1261" actId="26606"/>
          <ac:spMkLst>
            <pc:docMk/>
            <pc:sldMk cId="2332466658" sldId="336"/>
            <ac:spMk id="13" creationId="{D7A453D2-15D8-4403-815F-291FA16340D9}"/>
          </ac:spMkLst>
        </pc:spChg>
        <pc:spChg chg="add del">
          <ac:chgData name="sherrond" userId="415fb7f8-a6fa-460d-b58f-c7cb95de2968" providerId="ADAL" clId="{B504A0A8-80FE-4744-A485-974317CD045E}" dt="2024-04-05T00:36:52.064" v="1261" actId="26606"/>
          <ac:spMkLst>
            <pc:docMk/>
            <pc:sldMk cId="2332466658" sldId="336"/>
            <ac:spMk id="15" creationId="{8161EA6B-09CA-445B-AB0D-8DF76FA92DEF}"/>
          </ac:spMkLst>
        </pc:spChg>
        <pc:spChg chg="add del">
          <ac:chgData name="sherrond" userId="415fb7f8-a6fa-460d-b58f-c7cb95de2968" providerId="ADAL" clId="{B504A0A8-80FE-4744-A485-974317CD045E}" dt="2024-04-05T00:36:52.064" v="1261" actId="26606"/>
          <ac:spMkLst>
            <pc:docMk/>
            <pc:sldMk cId="2332466658" sldId="336"/>
            <ac:spMk id="25" creationId="{B8114C98-A349-4111-A123-E8EAB86ABE30}"/>
          </ac:spMkLst>
        </pc:spChg>
        <pc:spChg chg="add del">
          <ac:chgData name="sherrond" userId="415fb7f8-a6fa-460d-b58f-c7cb95de2968" providerId="ADAL" clId="{B504A0A8-80FE-4744-A485-974317CD045E}" dt="2024-04-05T00:36:52.064" v="1261" actId="26606"/>
          <ac:spMkLst>
            <pc:docMk/>
            <pc:sldMk cId="2332466658" sldId="336"/>
            <ac:spMk id="33" creationId="{E2D3D3F2-ABBB-4453-B1C5-1BEBF7E4DD56}"/>
          </ac:spMkLst>
        </pc:spChg>
        <pc:spChg chg="add del">
          <ac:chgData name="sherrond" userId="415fb7f8-a6fa-460d-b58f-c7cb95de2968" providerId="ADAL" clId="{B504A0A8-80FE-4744-A485-974317CD045E}" dt="2024-04-05T00:36:52.064" v="1261" actId="26606"/>
          <ac:spMkLst>
            <pc:docMk/>
            <pc:sldMk cId="2332466658" sldId="336"/>
            <ac:spMk id="47" creationId="{773AEA78-C03B-40B7-9D11-DC022119D577}"/>
          </ac:spMkLst>
        </pc:spChg>
        <pc:grpChg chg="add del">
          <ac:chgData name="sherrond" userId="415fb7f8-a6fa-460d-b58f-c7cb95de2968" providerId="ADAL" clId="{B504A0A8-80FE-4744-A485-974317CD045E}" dt="2024-04-05T00:36:52.064" v="1261" actId="26606"/>
          <ac:grpSpMkLst>
            <pc:docMk/>
            <pc:sldMk cId="2332466658" sldId="336"/>
            <ac:grpSpMk id="17" creationId="{913B067F-3154-4968-A886-DF93A787EC44}"/>
          </ac:grpSpMkLst>
        </pc:grpChg>
        <pc:grpChg chg="add del">
          <ac:chgData name="sherrond" userId="415fb7f8-a6fa-460d-b58f-c7cb95de2968" providerId="ADAL" clId="{B504A0A8-80FE-4744-A485-974317CD045E}" dt="2024-04-05T00:36:52.064" v="1261" actId="26606"/>
          <ac:grpSpMkLst>
            <pc:docMk/>
            <pc:sldMk cId="2332466658" sldId="336"/>
            <ac:grpSpMk id="27" creationId="{670FB431-AE18-414D-92F4-1D12D1991152}"/>
          </ac:grpSpMkLst>
        </pc:grpChg>
        <pc:grpChg chg="add del">
          <ac:chgData name="sherrond" userId="415fb7f8-a6fa-460d-b58f-c7cb95de2968" providerId="ADAL" clId="{B504A0A8-80FE-4744-A485-974317CD045E}" dt="2024-04-05T00:36:52.064" v="1261" actId="26606"/>
          <ac:grpSpMkLst>
            <pc:docMk/>
            <pc:sldMk cId="2332466658" sldId="336"/>
            <ac:grpSpMk id="35" creationId="{8214E4A5-A0D2-42C4-8D14-D2A7E495F041}"/>
          </ac:grpSpMkLst>
        </pc:grpChg>
        <pc:grpChg chg="add del">
          <ac:chgData name="sherrond" userId="415fb7f8-a6fa-460d-b58f-c7cb95de2968" providerId="ADAL" clId="{B504A0A8-80FE-4744-A485-974317CD045E}" dt="2024-04-05T00:36:52.064" v="1261" actId="26606"/>
          <ac:grpSpMkLst>
            <pc:docMk/>
            <pc:sldMk cId="2332466658" sldId="336"/>
            <ac:grpSpMk id="41" creationId="{1F4E1649-4D1F-4A91-AF97-A254BFDD524D}"/>
          </ac:grpSpMkLst>
        </pc:grpChg>
        <pc:picChg chg="mod ord">
          <ac:chgData name="sherrond" userId="415fb7f8-a6fa-460d-b58f-c7cb95de2968" providerId="ADAL" clId="{B504A0A8-80FE-4744-A485-974317CD045E}" dt="2024-04-05T00:36:52.064" v="1261" actId="26606"/>
          <ac:picMkLst>
            <pc:docMk/>
            <pc:sldMk cId="2332466658" sldId="336"/>
            <ac:picMk id="8" creationId="{AC45A6C3-1ED8-8C34-45D8-B93BE76DE6E2}"/>
          </ac:picMkLst>
        </pc:picChg>
      </pc:sldChg>
      <pc:sldChg chg="modSp mod">
        <pc:chgData name="sherrond" userId="415fb7f8-a6fa-460d-b58f-c7cb95de2968" providerId="ADAL" clId="{B504A0A8-80FE-4744-A485-974317CD045E}" dt="2024-04-04T22:43:40.018" v="622" actId="5793"/>
        <pc:sldMkLst>
          <pc:docMk/>
          <pc:sldMk cId="2192162867" sldId="337"/>
        </pc:sldMkLst>
        <pc:spChg chg="mod">
          <ac:chgData name="sherrond" userId="415fb7f8-a6fa-460d-b58f-c7cb95de2968" providerId="ADAL" clId="{B504A0A8-80FE-4744-A485-974317CD045E}" dt="2024-04-04T22:40:04.674" v="610" actId="27636"/>
          <ac:spMkLst>
            <pc:docMk/>
            <pc:sldMk cId="2192162867" sldId="337"/>
            <ac:spMk id="2" creationId="{59CDB906-9A92-615B-6671-6602F786CBBF}"/>
          </ac:spMkLst>
        </pc:spChg>
        <pc:spChg chg="mod">
          <ac:chgData name="sherrond" userId="415fb7f8-a6fa-460d-b58f-c7cb95de2968" providerId="ADAL" clId="{B504A0A8-80FE-4744-A485-974317CD045E}" dt="2024-04-04T22:43:40.018" v="622" actId="5793"/>
          <ac:spMkLst>
            <pc:docMk/>
            <pc:sldMk cId="2192162867" sldId="337"/>
            <ac:spMk id="4" creationId="{DA18CFA0-EDF7-B825-E6D2-E0A9B6A7A4E7}"/>
          </ac:spMkLst>
        </pc:spChg>
      </pc:sldChg>
      <pc:sldChg chg="modSp mod">
        <pc:chgData name="sherrond" userId="415fb7f8-a6fa-460d-b58f-c7cb95de2968" providerId="ADAL" clId="{B504A0A8-80FE-4744-A485-974317CD045E}" dt="2024-04-04T22:44:39.009" v="625" actId="255"/>
        <pc:sldMkLst>
          <pc:docMk/>
          <pc:sldMk cId="1670641676" sldId="341"/>
        </pc:sldMkLst>
        <pc:spChg chg="mod">
          <ac:chgData name="sherrond" userId="415fb7f8-a6fa-460d-b58f-c7cb95de2968" providerId="ADAL" clId="{B504A0A8-80FE-4744-A485-974317CD045E}" dt="2024-04-04T22:44:39.009" v="625" actId="255"/>
          <ac:spMkLst>
            <pc:docMk/>
            <pc:sldMk cId="1670641676" sldId="341"/>
            <ac:spMk id="2" creationId="{0AD8AF02-A56F-0640-9F83-8C649EDA4154}"/>
          </ac:spMkLst>
        </pc:spChg>
      </pc:sldChg>
      <pc:sldChg chg="addSp delSp modSp mod setBg setClrOvrMap">
        <pc:chgData name="sherrond" userId="415fb7f8-a6fa-460d-b58f-c7cb95de2968" providerId="ADAL" clId="{B504A0A8-80FE-4744-A485-974317CD045E}" dt="2024-04-05T01:19:05.513" v="1750" actId="26606"/>
        <pc:sldMkLst>
          <pc:docMk/>
          <pc:sldMk cId="3480366420" sldId="350"/>
        </pc:sldMkLst>
        <pc:spChg chg="mod ord">
          <ac:chgData name="sherrond" userId="415fb7f8-a6fa-460d-b58f-c7cb95de2968" providerId="ADAL" clId="{B504A0A8-80FE-4744-A485-974317CD045E}" dt="2024-04-05T01:19:05.513" v="1750" actId="26606"/>
          <ac:spMkLst>
            <pc:docMk/>
            <pc:sldMk cId="3480366420" sldId="350"/>
            <ac:spMk id="2" creationId="{AE3AC355-0B81-1E95-3D65-CACFE09917C5}"/>
          </ac:spMkLst>
        </pc:spChg>
        <pc:spChg chg="mod ord">
          <ac:chgData name="sherrond" userId="415fb7f8-a6fa-460d-b58f-c7cb95de2968" providerId="ADAL" clId="{B504A0A8-80FE-4744-A485-974317CD045E}" dt="2024-04-05T01:19:05.513" v="1750" actId="26606"/>
          <ac:spMkLst>
            <pc:docMk/>
            <pc:sldMk cId="3480366420" sldId="350"/>
            <ac:spMk id="3" creationId="{1A1E528F-6F08-E558-4EFE-3B5CE397D7B5}"/>
          </ac:spMkLst>
        </pc:spChg>
        <pc:spChg chg="mod ord">
          <ac:chgData name="sherrond" userId="415fb7f8-a6fa-460d-b58f-c7cb95de2968" providerId="ADAL" clId="{B504A0A8-80FE-4744-A485-974317CD045E}" dt="2024-04-05T01:19:05.513" v="1750" actId="26606"/>
          <ac:spMkLst>
            <pc:docMk/>
            <pc:sldMk cId="3480366420" sldId="350"/>
            <ac:spMk id="4" creationId="{4802797E-324A-BC83-1105-763F76814CA9}"/>
          </ac:spMkLst>
        </pc:spChg>
        <pc:spChg chg="add mod ord">
          <ac:chgData name="sherrond" userId="415fb7f8-a6fa-460d-b58f-c7cb95de2968" providerId="ADAL" clId="{B504A0A8-80FE-4744-A485-974317CD045E}" dt="2024-04-05T01:03:23.787" v="1611" actId="931"/>
          <ac:spMkLst>
            <pc:docMk/>
            <pc:sldMk cId="3480366420" sldId="350"/>
            <ac:spMk id="7" creationId="{E5A18E10-ABCC-CE6A-46E3-2EF90339D297}"/>
          </ac:spMkLst>
        </pc:spChg>
        <pc:spChg chg="add mod">
          <ac:chgData name="sherrond" userId="415fb7f8-a6fa-460d-b58f-c7cb95de2968" providerId="ADAL" clId="{B504A0A8-80FE-4744-A485-974317CD045E}" dt="2024-04-05T01:00:51.191" v="1593" actId="931"/>
          <ac:spMkLst>
            <pc:docMk/>
            <pc:sldMk cId="3480366420" sldId="350"/>
            <ac:spMk id="10" creationId="{A5EEA62F-CE93-E299-9C46-17EC6899D3C8}"/>
          </ac:spMkLst>
        </pc:spChg>
        <pc:spChg chg="add mod">
          <ac:chgData name="sherrond" userId="415fb7f8-a6fa-460d-b58f-c7cb95de2968" providerId="ADAL" clId="{B504A0A8-80FE-4744-A485-974317CD045E}" dt="2024-04-05T00:59:47.103" v="1591" actId="931"/>
          <ac:spMkLst>
            <pc:docMk/>
            <pc:sldMk cId="3480366420" sldId="350"/>
            <ac:spMk id="13" creationId="{047E919C-3EFD-A706-EACE-DDBC4E231670}"/>
          </ac:spMkLst>
        </pc:spChg>
        <pc:spChg chg="add mod">
          <ac:chgData name="sherrond" userId="415fb7f8-a6fa-460d-b58f-c7cb95de2968" providerId="ADAL" clId="{B504A0A8-80FE-4744-A485-974317CD045E}" dt="2024-04-05T01:03:23.268" v="1609" actId="931"/>
          <ac:spMkLst>
            <pc:docMk/>
            <pc:sldMk cId="3480366420" sldId="350"/>
            <ac:spMk id="16" creationId="{F5502980-6987-2AC7-0A9A-CFF7C8BA99FF}"/>
          </ac:spMkLst>
        </pc:spChg>
        <pc:spChg chg="add del">
          <ac:chgData name="sherrond" userId="415fb7f8-a6fa-460d-b58f-c7cb95de2968" providerId="ADAL" clId="{B504A0A8-80FE-4744-A485-974317CD045E}" dt="2024-04-05T00:59:21.400" v="1585" actId="26606"/>
          <ac:spMkLst>
            <pc:docMk/>
            <pc:sldMk cId="3480366420" sldId="350"/>
            <ac:spMk id="20" creationId="{648F5915-2CE1-4F74-88C5-D4366893D2DF}"/>
          </ac:spMkLst>
        </pc:spChg>
        <pc:spChg chg="add del">
          <ac:chgData name="sherrond" userId="415fb7f8-a6fa-460d-b58f-c7cb95de2968" providerId="ADAL" clId="{B504A0A8-80FE-4744-A485-974317CD045E}" dt="2024-04-05T00:59:20.220" v="1583" actId="26606"/>
          <ac:spMkLst>
            <pc:docMk/>
            <pc:sldMk cId="3480366420" sldId="350"/>
            <ac:spMk id="22" creationId="{79AFCB35-9C04-4524-A0B1-57FF6865D013}"/>
          </ac:spMkLst>
        </pc:spChg>
        <pc:spChg chg="add del">
          <ac:chgData name="sherrond" userId="415fb7f8-a6fa-460d-b58f-c7cb95de2968" providerId="ADAL" clId="{B504A0A8-80FE-4744-A485-974317CD045E}" dt="2024-04-05T00:59:20.220" v="1583" actId="26606"/>
          <ac:spMkLst>
            <pc:docMk/>
            <pc:sldMk cId="3480366420" sldId="350"/>
            <ac:spMk id="23" creationId="{5A0118C5-4F8D-4CF4-BADD-53FEACC6C42A}"/>
          </ac:spMkLst>
        </pc:spChg>
        <pc:spChg chg="add del">
          <ac:chgData name="sherrond" userId="415fb7f8-a6fa-460d-b58f-c7cb95de2968" providerId="ADAL" clId="{B504A0A8-80FE-4744-A485-974317CD045E}" dt="2024-04-05T00:59:20.220" v="1583" actId="26606"/>
          <ac:spMkLst>
            <pc:docMk/>
            <pc:sldMk cId="3480366420" sldId="350"/>
            <ac:spMk id="24" creationId="{D11AD2AD-0BA0-4DD3-8EEA-84686A0E718C}"/>
          </ac:spMkLst>
        </pc:spChg>
        <pc:spChg chg="add del">
          <ac:chgData name="sherrond" userId="415fb7f8-a6fa-460d-b58f-c7cb95de2968" providerId="ADAL" clId="{B504A0A8-80FE-4744-A485-974317CD045E}" dt="2024-04-05T00:59:20.220" v="1583" actId="26606"/>
          <ac:spMkLst>
            <pc:docMk/>
            <pc:sldMk cId="3480366420" sldId="350"/>
            <ac:spMk id="25" creationId="{F98F79A4-A6C7-4101-B1E9-27E05CB7CFA0}"/>
          </ac:spMkLst>
        </pc:spChg>
        <pc:spChg chg="add del">
          <ac:chgData name="sherrond" userId="415fb7f8-a6fa-460d-b58f-c7cb95de2968" providerId="ADAL" clId="{B504A0A8-80FE-4744-A485-974317CD045E}" dt="2024-04-05T00:59:20.220" v="1583" actId="26606"/>
          <ac:spMkLst>
            <pc:docMk/>
            <pc:sldMk cId="3480366420" sldId="350"/>
            <ac:spMk id="26" creationId="{59463AC4-F96D-4507-9EE0-A831B7910271}"/>
          </ac:spMkLst>
        </pc:spChg>
        <pc:spChg chg="add del">
          <ac:chgData name="sherrond" userId="415fb7f8-a6fa-460d-b58f-c7cb95de2968" providerId="ADAL" clId="{B504A0A8-80FE-4744-A485-974317CD045E}" dt="2024-04-05T01:03:21.987" v="1605" actId="26606"/>
          <ac:spMkLst>
            <pc:docMk/>
            <pc:sldMk cId="3480366420" sldId="350"/>
            <ac:spMk id="27" creationId="{03AF1C04-3FEF-41BD-BB84-2F263765BEBC}"/>
          </ac:spMkLst>
        </pc:spChg>
        <pc:spChg chg="add del">
          <ac:chgData name="sherrond" userId="415fb7f8-a6fa-460d-b58f-c7cb95de2968" providerId="ADAL" clId="{B504A0A8-80FE-4744-A485-974317CD045E}" dt="2024-04-05T00:59:20.220" v="1583" actId="26606"/>
          <ac:spMkLst>
            <pc:docMk/>
            <pc:sldMk cId="3480366420" sldId="350"/>
            <ac:spMk id="28" creationId="{9E5C5460-229E-46C8-A712-CC317985420F}"/>
          </ac:spMkLst>
        </pc:spChg>
        <pc:spChg chg="add del">
          <ac:chgData name="sherrond" userId="415fb7f8-a6fa-460d-b58f-c7cb95de2968" providerId="ADAL" clId="{B504A0A8-80FE-4744-A485-974317CD045E}" dt="2024-04-05T00:59:20.220" v="1583" actId="26606"/>
          <ac:spMkLst>
            <pc:docMk/>
            <pc:sldMk cId="3480366420" sldId="350"/>
            <ac:spMk id="30" creationId="{FC3ABE8C-1C72-4141-BADF-DD681176459A}"/>
          </ac:spMkLst>
        </pc:spChg>
        <pc:spChg chg="add del">
          <ac:chgData name="sherrond" userId="415fb7f8-a6fa-460d-b58f-c7cb95de2968" providerId="ADAL" clId="{B504A0A8-80FE-4744-A485-974317CD045E}" dt="2024-04-05T00:59:21.400" v="1585" actId="26606"/>
          <ac:spMkLst>
            <pc:docMk/>
            <pc:sldMk cId="3480366420" sldId="350"/>
            <ac:spMk id="39" creationId="{86B8807B-7828-4E42-86D6-939A5397D890}"/>
          </ac:spMkLst>
        </pc:spChg>
        <pc:spChg chg="add del">
          <ac:chgData name="sherrond" userId="415fb7f8-a6fa-460d-b58f-c7cb95de2968" providerId="ADAL" clId="{B504A0A8-80FE-4744-A485-974317CD045E}" dt="2024-04-05T01:03:20.823" v="1603" actId="26606"/>
          <ac:spMkLst>
            <pc:docMk/>
            <pc:sldMk cId="3480366420" sldId="350"/>
            <ac:spMk id="52" creationId="{BC84AE2F-44F4-4DB9-AA52-F1DF1D835033}"/>
          </ac:spMkLst>
        </pc:spChg>
        <pc:spChg chg="add del">
          <ac:chgData name="sherrond" userId="415fb7f8-a6fa-460d-b58f-c7cb95de2968" providerId="ADAL" clId="{B504A0A8-80FE-4744-A485-974317CD045E}" dt="2024-04-05T01:03:20.823" v="1603" actId="26606"/>
          <ac:spMkLst>
            <pc:docMk/>
            <pc:sldMk cId="3480366420" sldId="350"/>
            <ac:spMk id="54" creationId="{B9D38F80-A0D0-4062-8B61-16440AC9D81D}"/>
          </ac:spMkLst>
        </pc:spChg>
        <pc:spChg chg="add del">
          <ac:chgData name="sherrond" userId="415fb7f8-a6fa-460d-b58f-c7cb95de2968" providerId="ADAL" clId="{B504A0A8-80FE-4744-A485-974317CD045E}" dt="2024-04-05T01:03:20.823" v="1603" actId="26606"/>
          <ac:spMkLst>
            <pc:docMk/>
            <pc:sldMk cId="3480366420" sldId="350"/>
            <ac:spMk id="56" creationId="{90B6B893-A22E-3404-0752-819EE7049D96}"/>
          </ac:spMkLst>
        </pc:spChg>
        <pc:spChg chg="add del mod">
          <ac:chgData name="sherrond" userId="415fb7f8-a6fa-460d-b58f-c7cb95de2968" providerId="ADAL" clId="{B504A0A8-80FE-4744-A485-974317CD045E}" dt="2024-04-05T01:17:27.015" v="1728" actId="478"/>
          <ac:spMkLst>
            <pc:docMk/>
            <pc:sldMk cId="3480366420" sldId="350"/>
            <ac:spMk id="57" creationId="{13BD939B-C3AC-D95C-0D0B-D0FDD0C53352}"/>
          </ac:spMkLst>
        </pc:spChg>
        <pc:spChg chg="add del mod">
          <ac:chgData name="sherrond" userId="415fb7f8-a6fa-460d-b58f-c7cb95de2968" providerId="ADAL" clId="{B504A0A8-80FE-4744-A485-974317CD045E}" dt="2024-04-05T01:17:35.012" v="1731" actId="478"/>
          <ac:spMkLst>
            <pc:docMk/>
            <pc:sldMk cId="3480366420" sldId="350"/>
            <ac:spMk id="60" creationId="{645012B2-72A7-A4BB-20D2-6D72A3FADA77}"/>
          </ac:spMkLst>
        </pc:spChg>
        <pc:spChg chg="add del">
          <ac:chgData name="sherrond" userId="415fb7f8-a6fa-460d-b58f-c7cb95de2968" providerId="ADAL" clId="{B504A0A8-80FE-4744-A485-974317CD045E}" dt="2024-04-05T01:07:08.145" v="1622" actId="26606"/>
          <ac:spMkLst>
            <pc:docMk/>
            <pc:sldMk cId="3480366420" sldId="350"/>
            <ac:spMk id="62" creationId="{5A0118C5-4F8D-4CF4-BADD-53FEACC6C42A}"/>
          </ac:spMkLst>
        </pc:spChg>
        <pc:spChg chg="add del">
          <ac:chgData name="sherrond" userId="415fb7f8-a6fa-460d-b58f-c7cb95de2968" providerId="ADAL" clId="{B504A0A8-80FE-4744-A485-974317CD045E}" dt="2024-04-05T01:07:08.145" v="1622" actId="26606"/>
          <ac:spMkLst>
            <pc:docMk/>
            <pc:sldMk cId="3480366420" sldId="350"/>
            <ac:spMk id="64" creationId="{F98F79A4-A6C7-4101-B1E9-27E05CB7CFA0}"/>
          </ac:spMkLst>
        </pc:spChg>
        <pc:spChg chg="add del">
          <ac:chgData name="sherrond" userId="415fb7f8-a6fa-460d-b58f-c7cb95de2968" providerId="ADAL" clId="{B504A0A8-80FE-4744-A485-974317CD045E}" dt="2024-04-05T01:07:08.145" v="1622" actId="26606"/>
          <ac:spMkLst>
            <pc:docMk/>
            <pc:sldMk cId="3480366420" sldId="350"/>
            <ac:spMk id="66" creationId="{79AFCB35-9C04-4524-A0B1-57FF6865D013}"/>
          </ac:spMkLst>
        </pc:spChg>
        <pc:spChg chg="add del mod">
          <ac:chgData name="sherrond" userId="415fb7f8-a6fa-460d-b58f-c7cb95de2968" providerId="ADAL" clId="{B504A0A8-80FE-4744-A485-974317CD045E}" dt="2024-04-05T01:17:38.261" v="1733" actId="478"/>
          <ac:spMkLst>
            <pc:docMk/>
            <pc:sldMk cId="3480366420" sldId="350"/>
            <ac:spMk id="67" creationId="{52A6417F-F6BE-FA90-7E2D-9591E1F3FB21}"/>
          </ac:spMkLst>
        </pc:spChg>
        <pc:spChg chg="add del">
          <ac:chgData name="sherrond" userId="415fb7f8-a6fa-460d-b58f-c7cb95de2968" providerId="ADAL" clId="{B504A0A8-80FE-4744-A485-974317CD045E}" dt="2024-04-05T01:07:08.145" v="1622" actId="26606"/>
          <ac:spMkLst>
            <pc:docMk/>
            <pc:sldMk cId="3480366420" sldId="350"/>
            <ac:spMk id="68" creationId="{D11AD2AD-0BA0-4DD3-8EEA-84686A0E718C}"/>
          </ac:spMkLst>
        </pc:spChg>
        <pc:spChg chg="add del">
          <ac:chgData name="sherrond" userId="415fb7f8-a6fa-460d-b58f-c7cb95de2968" providerId="ADAL" clId="{B504A0A8-80FE-4744-A485-974317CD045E}" dt="2024-04-05T01:07:08.145" v="1622" actId="26606"/>
          <ac:spMkLst>
            <pc:docMk/>
            <pc:sldMk cId="3480366420" sldId="350"/>
            <ac:spMk id="70" creationId="{59463AC4-F96D-4507-9EE0-A831B7910271}"/>
          </ac:spMkLst>
        </pc:spChg>
        <pc:spChg chg="add del">
          <ac:chgData name="sherrond" userId="415fb7f8-a6fa-460d-b58f-c7cb95de2968" providerId="ADAL" clId="{B504A0A8-80FE-4744-A485-974317CD045E}" dt="2024-04-05T01:07:08.145" v="1622" actId="26606"/>
          <ac:spMkLst>
            <pc:docMk/>
            <pc:sldMk cId="3480366420" sldId="350"/>
            <ac:spMk id="72" creationId="{9E5C5460-229E-46C8-A712-CC317985420F}"/>
          </ac:spMkLst>
        </pc:spChg>
        <pc:spChg chg="add del">
          <ac:chgData name="sherrond" userId="415fb7f8-a6fa-460d-b58f-c7cb95de2968" providerId="ADAL" clId="{B504A0A8-80FE-4744-A485-974317CD045E}" dt="2024-04-05T01:07:08.145" v="1622" actId="26606"/>
          <ac:spMkLst>
            <pc:docMk/>
            <pc:sldMk cId="3480366420" sldId="350"/>
            <ac:spMk id="74" creationId="{FC3ABE8C-1C72-4141-BADF-DD681176459A}"/>
          </ac:spMkLst>
        </pc:spChg>
        <pc:spChg chg="add del">
          <ac:chgData name="sherrond" userId="415fb7f8-a6fa-460d-b58f-c7cb95de2968" providerId="ADAL" clId="{B504A0A8-80FE-4744-A485-974317CD045E}" dt="2024-04-05T01:07:12.594" v="1624" actId="26606"/>
          <ac:spMkLst>
            <pc:docMk/>
            <pc:sldMk cId="3480366420" sldId="350"/>
            <ac:spMk id="83" creationId="{5F642B1C-ADBA-5B39-37F5-F3BE3D782434}"/>
          </ac:spMkLst>
        </pc:spChg>
        <pc:spChg chg="add del">
          <ac:chgData name="sherrond" userId="415fb7f8-a6fa-460d-b58f-c7cb95de2968" providerId="ADAL" clId="{B504A0A8-80FE-4744-A485-974317CD045E}" dt="2024-04-05T01:07:12.594" v="1624" actId="26606"/>
          <ac:spMkLst>
            <pc:docMk/>
            <pc:sldMk cId="3480366420" sldId="350"/>
            <ac:spMk id="84" creationId="{388CF4BA-41BC-FF21-844C-1F22622449E8}"/>
          </ac:spMkLst>
        </pc:spChg>
        <pc:spChg chg="add del">
          <ac:chgData name="sherrond" userId="415fb7f8-a6fa-460d-b58f-c7cb95de2968" providerId="ADAL" clId="{B504A0A8-80FE-4744-A485-974317CD045E}" dt="2024-04-05T01:07:12.594" v="1624" actId="26606"/>
          <ac:spMkLst>
            <pc:docMk/>
            <pc:sldMk cId="3480366420" sldId="350"/>
            <ac:spMk id="85" creationId="{831C75FA-AE0A-6B5D-9E65-F338FBE832B9}"/>
          </ac:spMkLst>
        </pc:spChg>
        <pc:spChg chg="add del">
          <ac:chgData name="sherrond" userId="415fb7f8-a6fa-460d-b58f-c7cb95de2968" providerId="ADAL" clId="{B504A0A8-80FE-4744-A485-974317CD045E}" dt="2024-04-05T01:07:14.300" v="1626" actId="26606"/>
          <ac:spMkLst>
            <pc:docMk/>
            <pc:sldMk cId="3480366420" sldId="350"/>
            <ac:spMk id="87" creationId="{5A0118C5-4F8D-4CF4-BADD-53FEACC6C42A}"/>
          </ac:spMkLst>
        </pc:spChg>
        <pc:spChg chg="add del">
          <ac:chgData name="sherrond" userId="415fb7f8-a6fa-460d-b58f-c7cb95de2968" providerId="ADAL" clId="{B504A0A8-80FE-4744-A485-974317CD045E}" dt="2024-04-05T01:07:14.300" v="1626" actId="26606"/>
          <ac:spMkLst>
            <pc:docMk/>
            <pc:sldMk cId="3480366420" sldId="350"/>
            <ac:spMk id="88" creationId="{F98F79A4-A6C7-4101-B1E9-27E05CB7CFA0}"/>
          </ac:spMkLst>
        </pc:spChg>
        <pc:spChg chg="add del">
          <ac:chgData name="sherrond" userId="415fb7f8-a6fa-460d-b58f-c7cb95de2968" providerId="ADAL" clId="{B504A0A8-80FE-4744-A485-974317CD045E}" dt="2024-04-05T01:07:14.300" v="1626" actId="26606"/>
          <ac:spMkLst>
            <pc:docMk/>
            <pc:sldMk cId="3480366420" sldId="350"/>
            <ac:spMk id="89" creationId="{79AFCB35-9C04-4524-A0B1-57FF6865D013}"/>
          </ac:spMkLst>
        </pc:spChg>
        <pc:spChg chg="add del">
          <ac:chgData name="sherrond" userId="415fb7f8-a6fa-460d-b58f-c7cb95de2968" providerId="ADAL" clId="{B504A0A8-80FE-4744-A485-974317CD045E}" dt="2024-04-05T01:07:14.300" v="1626" actId="26606"/>
          <ac:spMkLst>
            <pc:docMk/>
            <pc:sldMk cId="3480366420" sldId="350"/>
            <ac:spMk id="90" creationId="{D11AD2AD-0BA0-4DD3-8EEA-84686A0E718C}"/>
          </ac:spMkLst>
        </pc:spChg>
        <pc:spChg chg="add del">
          <ac:chgData name="sherrond" userId="415fb7f8-a6fa-460d-b58f-c7cb95de2968" providerId="ADAL" clId="{B504A0A8-80FE-4744-A485-974317CD045E}" dt="2024-04-05T01:07:14.300" v="1626" actId="26606"/>
          <ac:spMkLst>
            <pc:docMk/>
            <pc:sldMk cId="3480366420" sldId="350"/>
            <ac:spMk id="91" creationId="{59463AC4-F96D-4507-9EE0-A831B7910271}"/>
          </ac:spMkLst>
        </pc:spChg>
        <pc:spChg chg="add del">
          <ac:chgData name="sherrond" userId="415fb7f8-a6fa-460d-b58f-c7cb95de2968" providerId="ADAL" clId="{B504A0A8-80FE-4744-A485-974317CD045E}" dt="2024-04-05T01:07:14.300" v="1626" actId="26606"/>
          <ac:spMkLst>
            <pc:docMk/>
            <pc:sldMk cId="3480366420" sldId="350"/>
            <ac:spMk id="92" creationId="{9E5C5460-229E-46C8-A712-CC317985420F}"/>
          </ac:spMkLst>
        </pc:spChg>
        <pc:spChg chg="add del">
          <ac:chgData name="sherrond" userId="415fb7f8-a6fa-460d-b58f-c7cb95de2968" providerId="ADAL" clId="{B504A0A8-80FE-4744-A485-974317CD045E}" dt="2024-04-05T01:07:14.300" v="1626" actId="26606"/>
          <ac:spMkLst>
            <pc:docMk/>
            <pc:sldMk cId="3480366420" sldId="350"/>
            <ac:spMk id="93" creationId="{FC3ABE8C-1C72-4141-BADF-DD681176459A}"/>
          </ac:spMkLst>
        </pc:spChg>
        <pc:spChg chg="add del">
          <ac:chgData name="sherrond" userId="415fb7f8-a6fa-460d-b58f-c7cb95de2968" providerId="ADAL" clId="{B504A0A8-80FE-4744-A485-974317CD045E}" dt="2024-04-05T01:14:19.561" v="1685" actId="26606"/>
          <ac:spMkLst>
            <pc:docMk/>
            <pc:sldMk cId="3480366420" sldId="350"/>
            <ac:spMk id="96" creationId="{03AF1C04-3FEF-41BD-BB84-2F263765BEBC}"/>
          </ac:spMkLst>
        </pc:spChg>
        <pc:spChg chg="add del">
          <ac:chgData name="sherrond" userId="415fb7f8-a6fa-460d-b58f-c7cb95de2968" providerId="ADAL" clId="{B504A0A8-80FE-4744-A485-974317CD045E}" dt="2024-04-05T01:19:05.513" v="1750" actId="26606"/>
          <ac:spMkLst>
            <pc:docMk/>
            <pc:sldMk cId="3480366420" sldId="350"/>
            <ac:spMk id="111" creationId="{D7A453D2-15D8-4403-815F-291FA16340D9}"/>
          </ac:spMkLst>
        </pc:spChg>
        <pc:spChg chg="add del">
          <ac:chgData name="sherrond" userId="415fb7f8-a6fa-460d-b58f-c7cb95de2968" providerId="ADAL" clId="{B504A0A8-80FE-4744-A485-974317CD045E}" dt="2024-04-05T01:19:05.513" v="1750" actId="26606"/>
          <ac:spMkLst>
            <pc:docMk/>
            <pc:sldMk cId="3480366420" sldId="350"/>
            <ac:spMk id="113" creationId="{8161EA6B-09CA-445B-AB0D-8DF76FA92DEF}"/>
          </ac:spMkLst>
        </pc:spChg>
        <pc:spChg chg="add del">
          <ac:chgData name="sherrond" userId="415fb7f8-a6fa-460d-b58f-c7cb95de2968" providerId="ADAL" clId="{B504A0A8-80FE-4744-A485-974317CD045E}" dt="2024-04-05T01:19:05.513" v="1750" actId="26606"/>
          <ac:spMkLst>
            <pc:docMk/>
            <pc:sldMk cId="3480366420" sldId="350"/>
            <ac:spMk id="129" creationId="{B8114C98-A349-4111-A123-E8EAB86ABE30}"/>
          </ac:spMkLst>
        </pc:spChg>
        <pc:spChg chg="add del">
          <ac:chgData name="sherrond" userId="415fb7f8-a6fa-460d-b58f-c7cb95de2968" providerId="ADAL" clId="{B504A0A8-80FE-4744-A485-974317CD045E}" dt="2024-04-05T01:19:05.513" v="1750" actId="26606"/>
          <ac:spMkLst>
            <pc:docMk/>
            <pc:sldMk cId="3480366420" sldId="350"/>
            <ac:spMk id="137" creationId="{E2D3D3F2-ABBB-4453-B1C5-1BEBF7E4DD56}"/>
          </ac:spMkLst>
        </pc:spChg>
        <pc:spChg chg="add del">
          <ac:chgData name="sherrond" userId="415fb7f8-a6fa-460d-b58f-c7cb95de2968" providerId="ADAL" clId="{B504A0A8-80FE-4744-A485-974317CD045E}" dt="2024-04-05T01:18:45.716" v="1741" actId="26606"/>
          <ac:spMkLst>
            <pc:docMk/>
            <pc:sldMk cId="3480366420" sldId="350"/>
            <ac:spMk id="148" creationId="{AD96FDFD-4E42-4A06-B8B5-768A1DB9C2A9}"/>
          </ac:spMkLst>
        </pc:spChg>
        <pc:spChg chg="add del">
          <ac:chgData name="sherrond" userId="415fb7f8-a6fa-460d-b58f-c7cb95de2968" providerId="ADAL" clId="{B504A0A8-80FE-4744-A485-974317CD045E}" dt="2024-04-05T01:18:52.235" v="1743" actId="26606"/>
          <ac:spMkLst>
            <pc:docMk/>
            <pc:sldMk cId="3480366420" sldId="350"/>
            <ac:spMk id="150" creationId="{51D96995-5226-4718-9475-B918D16CF1EF}"/>
          </ac:spMkLst>
        </pc:spChg>
        <pc:spChg chg="add del">
          <ac:chgData name="sherrond" userId="415fb7f8-a6fa-460d-b58f-c7cb95de2968" providerId="ADAL" clId="{B504A0A8-80FE-4744-A485-974317CD045E}" dt="2024-04-05T01:18:52.235" v="1743" actId="26606"/>
          <ac:spMkLst>
            <pc:docMk/>
            <pc:sldMk cId="3480366420" sldId="350"/>
            <ac:spMk id="151" creationId="{CE56A029-D803-47A2-B79C-4527891BE671}"/>
          </ac:spMkLst>
        </pc:spChg>
        <pc:spChg chg="add del">
          <ac:chgData name="sherrond" userId="415fb7f8-a6fa-460d-b58f-c7cb95de2968" providerId="ADAL" clId="{B504A0A8-80FE-4744-A485-974317CD045E}" dt="2024-04-05T01:18:52.235" v="1743" actId="26606"/>
          <ac:spMkLst>
            <pc:docMk/>
            <pc:sldMk cId="3480366420" sldId="350"/>
            <ac:spMk id="152" creationId="{3D7B82C1-B831-4DDE-BDF4-2C767EB4930E}"/>
          </ac:spMkLst>
        </pc:spChg>
        <pc:spChg chg="add del">
          <ac:chgData name="sherrond" userId="415fb7f8-a6fa-460d-b58f-c7cb95de2968" providerId="ADAL" clId="{B504A0A8-80FE-4744-A485-974317CD045E}" dt="2024-04-05T01:18:52.235" v="1743" actId="26606"/>
          <ac:spMkLst>
            <pc:docMk/>
            <pc:sldMk cId="3480366420" sldId="350"/>
            <ac:spMk id="154" creationId="{22EB6291-5B14-4134-B234-BE224349EF28}"/>
          </ac:spMkLst>
        </pc:spChg>
        <pc:spChg chg="add del">
          <ac:chgData name="sherrond" userId="415fb7f8-a6fa-460d-b58f-c7cb95de2968" providerId="ADAL" clId="{B504A0A8-80FE-4744-A485-974317CD045E}" dt="2024-04-05T01:18:52.235" v="1743" actId="26606"/>
          <ac:spMkLst>
            <pc:docMk/>
            <pc:sldMk cId="3480366420" sldId="350"/>
            <ac:spMk id="156" creationId="{97A57860-4E75-47A2-A2FB-36FAA8979E17}"/>
          </ac:spMkLst>
        </pc:spChg>
        <pc:spChg chg="add del">
          <ac:chgData name="sherrond" userId="415fb7f8-a6fa-460d-b58f-c7cb95de2968" providerId="ADAL" clId="{B504A0A8-80FE-4744-A485-974317CD045E}" dt="2024-04-05T01:18:52.235" v="1743" actId="26606"/>
          <ac:spMkLst>
            <pc:docMk/>
            <pc:sldMk cId="3480366420" sldId="350"/>
            <ac:spMk id="158" creationId="{FADADC7F-B4F8-4013-B67D-463D600E83A0}"/>
          </ac:spMkLst>
        </pc:spChg>
        <pc:spChg chg="add del">
          <ac:chgData name="sherrond" userId="415fb7f8-a6fa-460d-b58f-c7cb95de2968" providerId="ADAL" clId="{B504A0A8-80FE-4744-A485-974317CD045E}" dt="2024-04-05T01:18:52.235" v="1743" actId="26606"/>
          <ac:spMkLst>
            <pc:docMk/>
            <pc:sldMk cId="3480366420" sldId="350"/>
            <ac:spMk id="160" creationId="{3A8657D3-FF5C-4E4D-BF2D-FA413B67CF65}"/>
          </ac:spMkLst>
        </pc:spChg>
        <pc:spChg chg="add del">
          <ac:chgData name="sherrond" userId="415fb7f8-a6fa-460d-b58f-c7cb95de2968" providerId="ADAL" clId="{B504A0A8-80FE-4744-A485-974317CD045E}" dt="2024-04-05T01:18:53.701" v="1745" actId="26606"/>
          <ac:spMkLst>
            <pc:docMk/>
            <pc:sldMk cId="3480366420" sldId="350"/>
            <ac:spMk id="162" creationId="{AD96FDFD-4E42-4A06-B8B5-768A1DB9C2A9}"/>
          </ac:spMkLst>
        </pc:spChg>
        <pc:spChg chg="add del">
          <ac:chgData name="sherrond" userId="415fb7f8-a6fa-460d-b58f-c7cb95de2968" providerId="ADAL" clId="{B504A0A8-80FE-4744-A485-974317CD045E}" dt="2024-04-05T01:18:59.523" v="1747" actId="26606"/>
          <ac:spMkLst>
            <pc:docMk/>
            <pc:sldMk cId="3480366420" sldId="350"/>
            <ac:spMk id="164" creationId="{CE56A029-D803-47A2-B79C-4527891BE671}"/>
          </ac:spMkLst>
        </pc:spChg>
        <pc:spChg chg="add del">
          <ac:chgData name="sherrond" userId="415fb7f8-a6fa-460d-b58f-c7cb95de2968" providerId="ADAL" clId="{B504A0A8-80FE-4744-A485-974317CD045E}" dt="2024-04-05T01:18:59.523" v="1747" actId="26606"/>
          <ac:spMkLst>
            <pc:docMk/>
            <pc:sldMk cId="3480366420" sldId="350"/>
            <ac:spMk id="165" creationId="{51D96995-5226-4718-9475-B918D16CF1EF}"/>
          </ac:spMkLst>
        </pc:spChg>
        <pc:spChg chg="add del">
          <ac:chgData name="sherrond" userId="415fb7f8-a6fa-460d-b58f-c7cb95de2968" providerId="ADAL" clId="{B504A0A8-80FE-4744-A485-974317CD045E}" dt="2024-04-05T01:18:59.523" v="1747" actId="26606"/>
          <ac:spMkLst>
            <pc:docMk/>
            <pc:sldMk cId="3480366420" sldId="350"/>
            <ac:spMk id="166" creationId="{3D7B82C1-B831-4DDE-BDF4-2C767EB4930E}"/>
          </ac:spMkLst>
        </pc:spChg>
        <pc:spChg chg="add del">
          <ac:chgData name="sherrond" userId="415fb7f8-a6fa-460d-b58f-c7cb95de2968" providerId="ADAL" clId="{B504A0A8-80FE-4744-A485-974317CD045E}" dt="2024-04-05T01:18:59.523" v="1747" actId="26606"/>
          <ac:spMkLst>
            <pc:docMk/>
            <pc:sldMk cId="3480366420" sldId="350"/>
            <ac:spMk id="167" creationId="{22EB6291-5B14-4134-B234-BE224349EF28}"/>
          </ac:spMkLst>
        </pc:spChg>
        <pc:spChg chg="add del">
          <ac:chgData name="sherrond" userId="415fb7f8-a6fa-460d-b58f-c7cb95de2968" providerId="ADAL" clId="{B504A0A8-80FE-4744-A485-974317CD045E}" dt="2024-04-05T01:18:59.523" v="1747" actId="26606"/>
          <ac:spMkLst>
            <pc:docMk/>
            <pc:sldMk cId="3480366420" sldId="350"/>
            <ac:spMk id="168" creationId="{97A57860-4E75-47A2-A2FB-36FAA8979E17}"/>
          </ac:spMkLst>
        </pc:spChg>
        <pc:spChg chg="add del">
          <ac:chgData name="sherrond" userId="415fb7f8-a6fa-460d-b58f-c7cb95de2968" providerId="ADAL" clId="{B504A0A8-80FE-4744-A485-974317CD045E}" dt="2024-04-05T01:18:59.523" v="1747" actId="26606"/>
          <ac:spMkLst>
            <pc:docMk/>
            <pc:sldMk cId="3480366420" sldId="350"/>
            <ac:spMk id="169" creationId="{FADADC7F-B4F8-4013-B67D-463D600E83A0}"/>
          </ac:spMkLst>
        </pc:spChg>
        <pc:spChg chg="add del">
          <ac:chgData name="sherrond" userId="415fb7f8-a6fa-460d-b58f-c7cb95de2968" providerId="ADAL" clId="{B504A0A8-80FE-4744-A485-974317CD045E}" dt="2024-04-05T01:18:59.523" v="1747" actId="26606"/>
          <ac:spMkLst>
            <pc:docMk/>
            <pc:sldMk cId="3480366420" sldId="350"/>
            <ac:spMk id="170" creationId="{3A8657D3-FF5C-4E4D-BF2D-FA413B67CF65}"/>
          </ac:spMkLst>
        </pc:spChg>
        <pc:spChg chg="add del">
          <ac:chgData name="sherrond" userId="415fb7f8-a6fa-460d-b58f-c7cb95de2968" providerId="ADAL" clId="{B504A0A8-80FE-4744-A485-974317CD045E}" dt="2024-04-05T01:19:05.500" v="1749" actId="26606"/>
          <ac:spMkLst>
            <pc:docMk/>
            <pc:sldMk cId="3480366420" sldId="350"/>
            <ac:spMk id="172" creationId="{6804CCDD-88C7-4B43-A381-F2D8DAF62BE3}"/>
          </ac:spMkLst>
        </pc:spChg>
        <pc:spChg chg="add del">
          <ac:chgData name="sherrond" userId="415fb7f8-a6fa-460d-b58f-c7cb95de2968" providerId="ADAL" clId="{B504A0A8-80FE-4744-A485-974317CD045E}" dt="2024-04-05T01:19:05.500" v="1749" actId="26606"/>
          <ac:spMkLst>
            <pc:docMk/>
            <pc:sldMk cId="3480366420" sldId="350"/>
            <ac:spMk id="173" creationId="{BBECEAC1-4BBC-4815-B44E-D9B231A3FC16}"/>
          </ac:spMkLst>
        </pc:spChg>
        <pc:spChg chg="add">
          <ac:chgData name="sherrond" userId="415fb7f8-a6fa-460d-b58f-c7cb95de2968" providerId="ADAL" clId="{B504A0A8-80FE-4744-A485-974317CD045E}" dt="2024-04-05T01:19:05.513" v="1750" actId="26606"/>
          <ac:spMkLst>
            <pc:docMk/>
            <pc:sldMk cId="3480366420" sldId="350"/>
            <ac:spMk id="175" creationId="{50D1C5B3-B60D-4696-AE60-100D5EC8AB5D}"/>
          </ac:spMkLst>
        </pc:spChg>
        <pc:spChg chg="add">
          <ac:chgData name="sherrond" userId="415fb7f8-a6fa-460d-b58f-c7cb95de2968" providerId="ADAL" clId="{B504A0A8-80FE-4744-A485-974317CD045E}" dt="2024-04-05T01:19:05.513" v="1750" actId="26606"/>
          <ac:spMkLst>
            <pc:docMk/>
            <pc:sldMk cId="3480366420" sldId="350"/>
            <ac:spMk id="176" creationId="{5184EE59-3061-456B-9FB5-98A8E0E74B02}"/>
          </ac:spMkLst>
        </pc:spChg>
        <pc:spChg chg="add">
          <ac:chgData name="sherrond" userId="415fb7f8-a6fa-460d-b58f-c7cb95de2968" providerId="ADAL" clId="{B504A0A8-80FE-4744-A485-974317CD045E}" dt="2024-04-05T01:19:05.513" v="1750" actId="26606"/>
          <ac:spMkLst>
            <pc:docMk/>
            <pc:sldMk cId="3480366420" sldId="350"/>
            <ac:spMk id="177" creationId="{F7E07B5E-9FB5-4C91-8BE4-6167EB58D0A7}"/>
          </ac:spMkLst>
        </pc:spChg>
        <pc:spChg chg="add">
          <ac:chgData name="sherrond" userId="415fb7f8-a6fa-460d-b58f-c7cb95de2968" providerId="ADAL" clId="{B504A0A8-80FE-4744-A485-974317CD045E}" dt="2024-04-05T01:19:05.513" v="1750" actId="26606"/>
          <ac:spMkLst>
            <pc:docMk/>
            <pc:sldMk cId="3480366420" sldId="350"/>
            <ac:spMk id="178" creationId="{37524947-EB09-4DD9-973B-9F75BBCD7269}"/>
          </ac:spMkLst>
        </pc:spChg>
        <pc:spChg chg="add">
          <ac:chgData name="sherrond" userId="415fb7f8-a6fa-460d-b58f-c7cb95de2968" providerId="ADAL" clId="{B504A0A8-80FE-4744-A485-974317CD045E}" dt="2024-04-05T01:19:05.513" v="1750" actId="26606"/>
          <ac:spMkLst>
            <pc:docMk/>
            <pc:sldMk cId="3480366420" sldId="350"/>
            <ac:spMk id="179" creationId="{D30C8E25-2DD1-45C6-9F04-0F0CBF666021}"/>
          </ac:spMkLst>
        </pc:spChg>
        <pc:spChg chg="add">
          <ac:chgData name="sherrond" userId="415fb7f8-a6fa-460d-b58f-c7cb95de2968" providerId="ADAL" clId="{B504A0A8-80FE-4744-A485-974317CD045E}" dt="2024-04-05T01:19:05.513" v="1750" actId="26606"/>
          <ac:spMkLst>
            <pc:docMk/>
            <pc:sldMk cId="3480366420" sldId="350"/>
            <ac:spMk id="180" creationId="{BC57EA3C-C239-4132-A618-5CBE9F896B2F}"/>
          </ac:spMkLst>
        </pc:spChg>
        <pc:grpChg chg="add del">
          <ac:chgData name="sherrond" userId="415fb7f8-a6fa-460d-b58f-c7cb95de2968" providerId="ADAL" clId="{B504A0A8-80FE-4744-A485-974317CD045E}" dt="2024-04-05T00:59:18.823" v="1581" actId="26606"/>
          <ac:grpSpMkLst>
            <pc:docMk/>
            <pc:sldMk cId="3480366420" sldId="350"/>
            <ac:grpSpMk id="18" creationId="{8656E49C-2884-40A9-B24E-D0EF520C22C5}"/>
          </ac:grpSpMkLst>
        </pc:grpChg>
        <pc:grpChg chg="add del">
          <ac:chgData name="sherrond" userId="415fb7f8-a6fa-460d-b58f-c7cb95de2968" providerId="ADAL" clId="{B504A0A8-80FE-4744-A485-974317CD045E}" dt="2024-04-05T01:03:21.987" v="1605" actId="26606"/>
          <ac:grpSpMkLst>
            <pc:docMk/>
            <pc:sldMk cId="3480366420" sldId="350"/>
            <ac:grpSpMk id="31" creationId="{8B7E2868-35E1-49CE-8B95-53EC7E5C76AB}"/>
          </ac:grpSpMkLst>
        </pc:grpChg>
        <pc:grpChg chg="add del">
          <ac:chgData name="sherrond" userId="415fb7f8-a6fa-460d-b58f-c7cb95de2968" providerId="ADAL" clId="{B504A0A8-80FE-4744-A485-974317CD045E}" dt="2024-04-05T00:59:20.220" v="1583" actId="26606"/>
          <ac:grpSpMkLst>
            <pc:docMk/>
            <pc:sldMk cId="3480366420" sldId="350"/>
            <ac:grpSpMk id="32" creationId="{0C156BF8-7FF7-440F-BE2B-417DFFE8BFA5}"/>
          </ac:grpSpMkLst>
        </pc:grpChg>
        <pc:grpChg chg="add del">
          <ac:chgData name="sherrond" userId="415fb7f8-a6fa-460d-b58f-c7cb95de2968" providerId="ADAL" clId="{B504A0A8-80FE-4744-A485-974317CD045E}" dt="2024-04-05T01:03:21.987" v="1605" actId="26606"/>
          <ac:grpSpMkLst>
            <pc:docMk/>
            <pc:sldMk cId="3480366420" sldId="350"/>
            <ac:grpSpMk id="36" creationId="{BA6EB601-F826-41B9-BFDF-C3CE2738D911}"/>
          </ac:grpSpMkLst>
        </pc:grpChg>
        <pc:grpChg chg="add del">
          <ac:chgData name="sherrond" userId="415fb7f8-a6fa-460d-b58f-c7cb95de2968" providerId="ADAL" clId="{B504A0A8-80FE-4744-A485-974317CD045E}" dt="2024-04-05T01:03:21.987" v="1605" actId="26606"/>
          <ac:grpSpMkLst>
            <pc:docMk/>
            <pc:sldMk cId="3480366420" sldId="350"/>
            <ac:grpSpMk id="44" creationId="{0DC1A56D-7117-4E48-B6DD-53C32E585583}"/>
          </ac:grpSpMkLst>
        </pc:grpChg>
        <pc:grpChg chg="add del">
          <ac:chgData name="sherrond" userId="415fb7f8-a6fa-460d-b58f-c7cb95de2968" providerId="ADAL" clId="{B504A0A8-80FE-4744-A485-974317CD045E}" dt="2024-04-05T01:07:08.145" v="1622" actId="26606"/>
          <ac:grpSpMkLst>
            <pc:docMk/>
            <pc:sldMk cId="3480366420" sldId="350"/>
            <ac:grpSpMk id="76" creationId="{0C156BF8-7FF7-440F-BE2B-417DFFE8BFA5}"/>
          </ac:grpSpMkLst>
        </pc:grpChg>
        <pc:grpChg chg="add del">
          <ac:chgData name="sherrond" userId="415fb7f8-a6fa-460d-b58f-c7cb95de2968" providerId="ADAL" clId="{B504A0A8-80FE-4744-A485-974317CD045E}" dt="2024-04-05T01:07:14.300" v="1626" actId="26606"/>
          <ac:grpSpMkLst>
            <pc:docMk/>
            <pc:sldMk cId="3480366420" sldId="350"/>
            <ac:grpSpMk id="94" creationId="{0C156BF8-7FF7-440F-BE2B-417DFFE8BFA5}"/>
          </ac:grpSpMkLst>
        </pc:grpChg>
        <pc:grpChg chg="add del">
          <ac:chgData name="sherrond" userId="415fb7f8-a6fa-460d-b58f-c7cb95de2968" providerId="ADAL" clId="{B504A0A8-80FE-4744-A485-974317CD045E}" dt="2024-04-05T01:14:19.561" v="1685" actId="26606"/>
          <ac:grpSpMkLst>
            <pc:docMk/>
            <pc:sldMk cId="3480366420" sldId="350"/>
            <ac:grpSpMk id="97" creationId="{8B7E2868-35E1-49CE-8B95-53EC7E5C76AB}"/>
          </ac:grpSpMkLst>
        </pc:grpChg>
        <pc:grpChg chg="add del">
          <ac:chgData name="sherrond" userId="415fb7f8-a6fa-460d-b58f-c7cb95de2968" providerId="ADAL" clId="{B504A0A8-80FE-4744-A485-974317CD045E}" dt="2024-04-05T01:14:19.561" v="1685" actId="26606"/>
          <ac:grpSpMkLst>
            <pc:docMk/>
            <pc:sldMk cId="3480366420" sldId="350"/>
            <ac:grpSpMk id="99" creationId="{0DC1A56D-7117-4E48-B6DD-53C32E585583}"/>
          </ac:grpSpMkLst>
        </pc:grpChg>
        <pc:grpChg chg="add del">
          <ac:chgData name="sherrond" userId="415fb7f8-a6fa-460d-b58f-c7cb95de2968" providerId="ADAL" clId="{B504A0A8-80FE-4744-A485-974317CD045E}" dt="2024-04-05T01:14:19.561" v="1685" actId="26606"/>
          <ac:grpSpMkLst>
            <pc:docMk/>
            <pc:sldMk cId="3480366420" sldId="350"/>
            <ac:grpSpMk id="101" creationId="{BA6EB601-F826-41B9-BFDF-C3CE2738D911}"/>
          </ac:grpSpMkLst>
        </pc:grpChg>
        <pc:grpChg chg="add del">
          <ac:chgData name="sherrond" userId="415fb7f8-a6fa-460d-b58f-c7cb95de2968" providerId="ADAL" clId="{B504A0A8-80FE-4744-A485-974317CD045E}" dt="2024-04-05T01:19:05.513" v="1750" actId="26606"/>
          <ac:grpSpMkLst>
            <pc:docMk/>
            <pc:sldMk cId="3480366420" sldId="350"/>
            <ac:grpSpMk id="115" creationId="{2B35F886-1102-4486-830A-34F41439CE8D}"/>
          </ac:grpSpMkLst>
        </pc:grpChg>
        <pc:grpChg chg="add del">
          <ac:chgData name="sherrond" userId="415fb7f8-a6fa-460d-b58f-c7cb95de2968" providerId="ADAL" clId="{B504A0A8-80FE-4744-A485-974317CD045E}" dt="2024-04-05T01:19:05.513" v="1750" actId="26606"/>
          <ac:grpSpMkLst>
            <pc:docMk/>
            <pc:sldMk cId="3480366420" sldId="350"/>
            <ac:grpSpMk id="123" creationId="{975C268C-D419-4123-9FAD-0E2B7F9EE795}"/>
          </ac:grpSpMkLst>
        </pc:grpChg>
        <pc:grpChg chg="add del">
          <ac:chgData name="sherrond" userId="415fb7f8-a6fa-460d-b58f-c7cb95de2968" providerId="ADAL" clId="{B504A0A8-80FE-4744-A485-974317CD045E}" dt="2024-04-05T01:19:05.513" v="1750" actId="26606"/>
          <ac:grpSpMkLst>
            <pc:docMk/>
            <pc:sldMk cId="3480366420" sldId="350"/>
            <ac:grpSpMk id="131" creationId="{670FB431-AE18-414D-92F4-1D12D1991152}"/>
          </ac:grpSpMkLst>
        </pc:grpChg>
        <pc:grpChg chg="add del">
          <ac:chgData name="sherrond" userId="415fb7f8-a6fa-460d-b58f-c7cb95de2968" providerId="ADAL" clId="{B504A0A8-80FE-4744-A485-974317CD045E}" dt="2024-04-05T01:19:05.513" v="1750" actId="26606"/>
          <ac:grpSpMkLst>
            <pc:docMk/>
            <pc:sldMk cId="3480366420" sldId="350"/>
            <ac:grpSpMk id="139" creationId="{8214E4A5-A0D2-42C4-8D14-D2A7E495F041}"/>
          </ac:grpSpMkLst>
        </pc:grpChg>
        <pc:picChg chg="add mod ord">
          <ac:chgData name="sherrond" userId="415fb7f8-a6fa-460d-b58f-c7cb95de2968" providerId="ADAL" clId="{B504A0A8-80FE-4744-A485-974317CD045E}" dt="2024-04-05T01:03:23.787" v="1611" actId="931"/>
          <ac:picMkLst>
            <pc:docMk/>
            <pc:sldMk cId="3480366420" sldId="350"/>
            <ac:picMk id="6" creationId="{B673BA67-266C-F264-4FD7-C0E08DC90163}"/>
          </ac:picMkLst>
        </pc:picChg>
        <pc:picChg chg="add mod ord">
          <ac:chgData name="sherrond" userId="415fb7f8-a6fa-460d-b58f-c7cb95de2968" providerId="ADAL" clId="{B504A0A8-80FE-4744-A485-974317CD045E}" dt="2024-04-05T01:00:51.191" v="1593" actId="931"/>
          <ac:picMkLst>
            <pc:docMk/>
            <pc:sldMk cId="3480366420" sldId="350"/>
            <ac:picMk id="9" creationId="{1E6F6213-487B-43BD-901A-6A7642A011DC}"/>
          </ac:picMkLst>
        </pc:picChg>
        <pc:picChg chg="add mod ord">
          <ac:chgData name="sherrond" userId="415fb7f8-a6fa-460d-b58f-c7cb95de2968" providerId="ADAL" clId="{B504A0A8-80FE-4744-A485-974317CD045E}" dt="2024-04-05T00:59:47.103" v="1591" actId="931"/>
          <ac:picMkLst>
            <pc:docMk/>
            <pc:sldMk cId="3480366420" sldId="350"/>
            <ac:picMk id="12" creationId="{9ADE2163-2596-ABE9-348B-D96096310EEF}"/>
          </ac:picMkLst>
        </pc:picChg>
        <pc:picChg chg="add mod ord">
          <ac:chgData name="sherrond" userId="415fb7f8-a6fa-460d-b58f-c7cb95de2968" providerId="ADAL" clId="{B504A0A8-80FE-4744-A485-974317CD045E}" dt="2024-04-05T01:03:23.268" v="1609" actId="931"/>
          <ac:picMkLst>
            <pc:docMk/>
            <pc:sldMk cId="3480366420" sldId="350"/>
            <ac:picMk id="15" creationId="{C0F74312-3A99-6AC2-7025-0CEE6E72ABE0}"/>
          </ac:picMkLst>
        </pc:picChg>
        <pc:picChg chg="add mod ord">
          <ac:chgData name="sherrond" userId="415fb7f8-a6fa-460d-b58f-c7cb95de2968" providerId="ADAL" clId="{B504A0A8-80FE-4744-A485-974317CD045E}" dt="2024-04-05T01:03:22.741" v="1607" actId="931"/>
          <ac:picMkLst>
            <pc:docMk/>
            <pc:sldMk cId="3480366420" sldId="350"/>
            <ac:picMk id="21" creationId="{E2DFC60F-8A50-B61E-C12B-4B625927A13F}"/>
          </ac:picMkLst>
        </pc:picChg>
        <pc:picChg chg="add del mod">
          <ac:chgData name="sherrond" userId="415fb7f8-a6fa-460d-b58f-c7cb95de2968" providerId="ADAL" clId="{B504A0A8-80FE-4744-A485-974317CD045E}" dt="2024-04-05T01:10:34.969" v="1677" actId="21"/>
          <ac:picMkLst>
            <pc:docMk/>
            <pc:sldMk cId="3480366420" sldId="350"/>
            <ac:picMk id="49" creationId="{A01838D1-8AC2-63DF-2599-CE2023A0EC2F}"/>
          </ac:picMkLst>
        </pc:picChg>
        <pc:picChg chg="add del mod">
          <ac:chgData name="sherrond" userId="415fb7f8-a6fa-460d-b58f-c7cb95de2968" providerId="ADAL" clId="{B504A0A8-80FE-4744-A485-974317CD045E}" dt="2024-04-05T01:10:44.267" v="1678" actId="21"/>
          <ac:picMkLst>
            <pc:docMk/>
            <pc:sldMk cId="3480366420" sldId="350"/>
            <ac:picMk id="51" creationId="{43E3A509-0E26-9252-907E-22E6D3F5A732}"/>
          </ac:picMkLst>
        </pc:picChg>
        <pc:picChg chg="add mod ord">
          <ac:chgData name="sherrond" userId="415fb7f8-a6fa-460d-b58f-c7cb95de2968" providerId="ADAL" clId="{B504A0A8-80FE-4744-A485-974317CD045E}" dt="2024-04-05T01:19:05.513" v="1750" actId="26606"/>
          <ac:picMkLst>
            <pc:docMk/>
            <pc:sldMk cId="3480366420" sldId="350"/>
            <ac:picMk id="55" creationId="{3C7952CB-4540-D65D-5E2C-29E2A3FF4D73}"/>
          </ac:picMkLst>
        </pc:picChg>
        <pc:picChg chg="add mod ord">
          <ac:chgData name="sherrond" userId="415fb7f8-a6fa-460d-b58f-c7cb95de2968" providerId="ADAL" clId="{B504A0A8-80FE-4744-A485-974317CD045E}" dt="2024-04-05T01:19:05.513" v="1750" actId="26606"/>
          <ac:picMkLst>
            <pc:docMk/>
            <pc:sldMk cId="3480366420" sldId="350"/>
            <ac:picMk id="59" creationId="{6C6A4E25-0DA2-4266-47C8-B2FE3003E2B3}"/>
          </ac:picMkLst>
        </pc:picChg>
        <pc:picChg chg="add mod ord">
          <ac:chgData name="sherrond" userId="415fb7f8-a6fa-460d-b58f-c7cb95de2968" providerId="ADAL" clId="{B504A0A8-80FE-4744-A485-974317CD045E}" dt="2024-04-05T01:19:05.513" v="1750" actId="26606"/>
          <ac:picMkLst>
            <pc:docMk/>
            <pc:sldMk cId="3480366420" sldId="350"/>
            <ac:picMk id="63" creationId="{A7AD8FD8-78E8-652A-A376-32B3F50791CE}"/>
          </ac:picMkLst>
        </pc:picChg>
        <pc:cxnChg chg="add del">
          <ac:chgData name="sherrond" userId="415fb7f8-a6fa-460d-b58f-c7cb95de2968" providerId="ADAL" clId="{B504A0A8-80FE-4744-A485-974317CD045E}" dt="2024-04-05T00:59:23.715" v="1587" actId="26606"/>
          <ac:cxnSpMkLst>
            <pc:docMk/>
            <pc:sldMk cId="3480366420" sldId="350"/>
            <ac:cxnSpMk id="41" creationId="{1503BFE4-729B-D9D0-C17B-501E6AF1127A}"/>
          </ac:cxnSpMkLst>
        </pc:cxnChg>
        <pc:cxnChg chg="add del">
          <ac:chgData name="sherrond" userId="415fb7f8-a6fa-460d-b58f-c7cb95de2968" providerId="ADAL" clId="{B504A0A8-80FE-4744-A485-974317CD045E}" dt="2024-04-05T00:59:44.877" v="1589" actId="26606"/>
          <ac:cxnSpMkLst>
            <pc:docMk/>
            <pc:sldMk cId="3480366420" sldId="350"/>
            <ac:cxnSpMk id="43" creationId="{1503BFE4-729B-D9D0-C17B-501E6AF1127A}"/>
          </ac:cxnSpMkLst>
        </pc:cxnChg>
      </pc:sldChg>
      <pc:sldChg chg="del">
        <pc:chgData name="sherrond" userId="415fb7f8-a6fa-460d-b58f-c7cb95de2968" providerId="ADAL" clId="{B504A0A8-80FE-4744-A485-974317CD045E}" dt="2024-04-05T01:19:58.037" v="1751" actId="2696"/>
        <pc:sldMkLst>
          <pc:docMk/>
          <pc:sldMk cId="930780533" sldId="351"/>
        </pc:sldMkLst>
      </pc:sldChg>
      <pc:sldChg chg="del">
        <pc:chgData name="sherrond" userId="415fb7f8-a6fa-460d-b58f-c7cb95de2968" providerId="ADAL" clId="{B504A0A8-80FE-4744-A485-974317CD045E}" dt="2024-04-05T01:21:03.558" v="1752" actId="2696"/>
        <pc:sldMkLst>
          <pc:docMk/>
          <pc:sldMk cId="1696220803" sldId="352"/>
        </pc:sldMkLst>
      </pc:sldChg>
      <pc:sldChg chg="addSp delSp modSp mod setBg">
        <pc:chgData name="sherrond" userId="415fb7f8-a6fa-460d-b58f-c7cb95de2968" providerId="ADAL" clId="{B504A0A8-80FE-4744-A485-974317CD045E}" dt="2024-04-04T22:57:56.594" v="724" actId="26606"/>
        <pc:sldMkLst>
          <pc:docMk/>
          <pc:sldMk cId="3396923607" sldId="356"/>
        </pc:sldMkLst>
        <pc:spChg chg="mod">
          <ac:chgData name="sherrond" userId="415fb7f8-a6fa-460d-b58f-c7cb95de2968" providerId="ADAL" clId="{B504A0A8-80FE-4744-A485-974317CD045E}" dt="2024-04-04T22:57:56.594" v="724" actId="26606"/>
          <ac:spMkLst>
            <pc:docMk/>
            <pc:sldMk cId="3396923607" sldId="356"/>
            <ac:spMk id="2" creationId="{A25367D4-C992-9B0C-53DD-7D7F858F96E8}"/>
          </ac:spMkLst>
        </pc:spChg>
        <pc:spChg chg="mod">
          <ac:chgData name="sherrond" userId="415fb7f8-a6fa-460d-b58f-c7cb95de2968" providerId="ADAL" clId="{B504A0A8-80FE-4744-A485-974317CD045E}" dt="2024-04-04T22:57:56.594" v="724" actId="26606"/>
          <ac:spMkLst>
            <pc:docMk/>
            <pc:sldMk cId="3396923607" sldId="356"/>
            <ac:spMk id="3" creationId="{ABFEA071-2627-D107-BA0E-74F68798EE79}"/>
          </ac:spMkLst>
        </pc:spChg>
        <pc:spChg chg="mod">
          <ac:chgData name="sherrond" userId="415fb7f8-a6fa-460d-b58f-c7cb95de2968" providerId="ADAL" clId="{B504A0A8-80FE-4744-A485-974317CD045E}" dt="2024-04-04T22:57:56.594" v="724" actId="26606"/>
          <ac:spMkLst>
            <pc:docMk/>
            <pc:sldMk cId="3396923607" sldId="356"/>
            <ac:spMk id="4" creationId="{6D7F301C-34ED-2B88-ACA6-C5AF96E3A3C1}"/>
          </ac:spMkLst>
        </pc:spChg>
        <pc:spChg chg="add del mod">
          <ac:chgData name="sherrond" userId="415fb7f8-a6fa-460d-b58f-c7cb95de2968" providerId="ADAL" clId="{B504A0A8-80FE-4744-A485-974317CD045E}" dt="2024-04-04T22:57:53.167" v="723" actId="478"/>
          <ac:spMkLst>
            <pc:docMk/>
            <pc:sldMk cId="3396923607" sldId="356"/>
            <ac:spMk id="7" creationId="{DC1DBFD1-6058-657C-E844-6E79B6EC49F3}"/>
          </ac:spMkLst>
        </pc:spChg>
        <pc:spChg chg="add del">
          <ac:chgData name="sherrond" userId="415fb7f8-a6fa-460d-b58f-c7cb95de2968" providerId="ADAL" clId="{B504A0A8-80FE-4744-A485-974317CD045E}" dt="2024-04-04T22:57:56.594" v="724" actId="26606"/>
          <ac:spMkLst>
            <pc:docMk/>
            <pc:sldMk cId="3396923607" sldId="356"/>
            <ac:spMk id="12" creationId="{0A1A6F78-C919-46F0-9B0A-2ED38886155D}"/>
          </ac:spMkLst>
        </pc:spChg>
        <pc:spChg chg="add del">
          <ac:chgData name="sherrond" userId="415fb7f8-a6fa-460d-b58f-c7cb95de2968" providerId="ADAL" clId="{B504A0A8-80FE-4744-A485-974317CD045E}" dt="2024-04-04T22:57:56.594" v="724" actId="26606"/>
          <ac:spMkLst>
            <pc:docMk/>
            <pc:sldMk cId="3396923607" sldId="356"/>
            <ac:spMk id="16" creationId="{93C59B8F-AEFF-4D3A-BA0E-3C43111987AE}"/>
          </ac:spMkLst>
        </pc:spChg>
        <pc:spChg chg="add del">
          <ac:chgData name="sherrond" userId="415fb7f8-a6fa-460d-b58f-c7cb95de2968" providerId="ADAL" clId="{B504A0A8-80FE-4744-A485-974317CD045E}" dt="2024-04-04T22:57:56.594" v="724" actId="26606"/>
          <ac:spMkLst>
            <pc:docMk/>
            <pc:sldMk cId="3396923607" sldId="356"/>
            <ac:spMk id="18" creationId="{E042CD37-C859-44CD-853E-5A3427DDB9C0}"/>
          </ac:spMkLst>
        </pc:spChg>
        <pc:picChg chg="add mod ord">
          <ac:chgData name="sherrond" userId="415fb7f8-a6fa-460d-b58f-c7cb95de2968" providerId="ADAL" clId="{B504A0A8-80FE-4744-A485-974317CD045E}" dt="2024-04-04T22:57:56.594" v="724" actId="26606"/>
          <ac:picMkLst>
            <pc:docMk/>
            <pc:sldMk cId="3396923607" sldId="356"/>
            <ac:picMk id="6" creationId="{ED951286-7367-54CC-BBDA-4904D9FF7CA0}"/>
          </ac:picMkLst>
        </pc:picChg>
        <pc:picChg chg="add del">
          <ac:chgData name="sherrond" userId="415fb7f8-a6fa-460d-b58f-c7cb95de2968" providerId="ADAL" clId="{B504A0A8-80FE-4744-A485-974317CD045E}" dt="2024-04-04T22:57:56.594" v="724" actId="26606"/>
          <ac:picMkLst>
            <pc:docMk/>
            <pc:sldMk cId="3396923607" sldId="356"/>
            <ac:picMk id="14" creationId="{49882614-11C4-4368-9534-6EBAC3488C70}"/>
          </ac:picMkLst>
        </pc:picChg>
      </pc:sldChg>
      <pc:sldChg chg="addSp delSp modSp mod setBg">
        <pc:chgData name="sherrond" userId="415fb7f8-a6fa-460d-b58f-c7cb95de2968" providerId="ADAL" clId="{B504A0A8-80FE-4744-A485-974317CD045E}" dt="2024-04-05T00:29:19.801" v="1176" actId="14100"/>
        <pc:sldMkLst>
          <pc:docMk/>
          <pc:sldMk cId="989099393" sldId="357"/>
        </pc:sldMkLst>
        <pc:spChg chg="mod">
          <ac:chgData name="sherrond" userId="415fb7f8-a6fa-460d-b58f-c7cb95de2968" providerId="ADAL" clId="{B504A0A8-80FE-4744-A485-974317CD045E}" dt="2024-04-05T00:29:06.474" v="1174" actId="14100"/>
          <ac:spMkLst>
            <pc:docMk/>
            <pc:sldMk cId="989099393" sldId="357"/>
            <ac:spMk id="2" creationId="{DB79592D-E599-69B6-8BB8-81149846D232}"/>
          </ac:spMkLst>
        </pc:spChg>
        <pc:spChg chg="mod">
          <ac:chgData name="sherrond" userId="415fb7f8-a6fa-460d-b58f-c7cb95de2968" providerId="ADAL" clId="{B504A0A8-80FE-4744-A485-974317CD045E}" dt="2024-04-05T00:29:19.801" v="1176" actId="14100"/>
          <ac:spMkLst>
            <pc:docMk/>
            <pc:sldMk cId="989099393" sldId="357"/>
            <ac:spMk id="3" creationId="{5CFD4811-8B6D-32BC-D261-0CC42ECDC9CF}"/>
          </ac:spMkLst>
        </pc:spChg>
        <pc:spChg chg="mod ord">
          <ac:chgData name="sherrond" userId="415fb7f8-a6fa-460d-b58f-c7cb95de2968" providerId="ADAL" clId="{B504A0A8-80FE-4744-A485-974317CD045E}" dt="2024-04-04T23:13:36.127" v="889" actId="26606"/>
          <ac:spMkLst>
            <pc:docMk/>
            <pc:sldMk cId="989099393" sldId="357"/>
            <ac:spMk id="4" creationId="{7C7C435B-DEB9-1205-227D-7CD57838513D}"/>
          </ac:spMkLst>
        </pc:spChg>
        <pc:spChg chg="add del">
          <ac:chgData name="sherrond" userId="415fb7f8-a6fa-460d-b58f-c7cb95de2968" providerId="ADAL" clId="{B504A0A8-80FE-4744-A485-974317CD045E}" dt="2024-04-04T23:13:36.103" v="888" actId="26606"/>
          <ac:spMkLst>
            <pc:docMk/>
            <pc:sldMk cId="989099393" sldId="357"/>
            <ac:spMk id="8" creationId="{8B3A2D1A-45FC-4F95-B150-1C13EF2F6D09}"/>
          </ac:spMkLst>
        </pc:spChg>
        <pc:spChg chg="add del">
          <ac:chgData name="sherrond" userId="415fb7f8-a6fa-460d-b58f-c7cb95de2968" providerId="ADAL" clId="{B504A0A8-80FE-4744-A485-974317CD045E}" dt="2024-04-04T23:13:36.103" v="888" actId="26606"/>
          <ac:spMkLst>
            <pc:docMk/>
            <pc:sldMk cId="989099393" sldId="357"/>
            <ac:spMk id="9" creationId="{F3768FD5-DD7A-43C7-8DEA-1F5DB3CB5B95}"/>
          </ac:spMkLst>
        </pc:spChg>
        <pc:spChg chg="add del">
          <ac:chgData name="sherrond" userId="415fb7f8-a6fa-460d-b58f-c7cb95de2968" providerId="ADAL" clId="{B504A0A8-80FE-4744-A485-974317CD045E}" dt="2024-04-04T23:13:27.440" v="882" actId="26606"/>
          <ac:spMkLst>
            <pc:docMk/>
            <pc:sldMk cId="989099393" sldId="357"/>
            <ac:spMk id="11" creationId="{D7A453D2-15D8-4403-815F-291FA16340D9}"/>
          </ac:spMkLst>
        </pc:spChg>
        <pc:spChg chg="add del">
          <ac:chgData name="sherrond" userId="415fb7f8-a6fa-460d-b58f-c7cb95de2968" providerId="ADAL" clId="{B504A0A8-80FE-4744-A485-974317CD045E}" dt="2024-04-04T23:14:46.422" v="900" actId="26606"/>
          <ac:spMkLst>
            <pc:docMk/>
            <pc:sldMk cId="989099393" sldId="357"/>
            <ac:spMk id="12" creationId="{D7A453D2-15D8-4403-815F-291FA16340D9}"/>
          </ac:spMkLst>
        </pc:spChg>
        <pc:spChg chg="add del">
          <ac:chgData name="sherrond" userId="415fb7f8-a6fa-460d-b58f-c7cb95de2968" providerId="ADAL" clId="{B504A0A8-80FE-4744-A485-974317CD045E}" dt="2024-04-04T23:13:27.440" v="882" actId="26606"/>
          <ac:spMkLst>
            <pc:docMk/>
            <pc:sldMk cId="989099393" sldId="357"/>
            <ac:spMk id="13" creationId="{8161EA6B-09CA-445B-AB0D-8DF76FA92DEF}"/>
          </ac:spMkLst>
        </pc:spChg>
        <pc:spChg chg="add del">
          <ac:chgData name="sherrond" userId="415fb7f8-a6fa-460d-b58f-c7cb95de2968" providerId="ADAL" clId="{B504A0A8-80FE-4744-A485-974317CD045E}" dt="2024-04-04T23:14:46.422" v="900" actId="26606"/>
          <ac:spMkLst>
            <pc:docMk/>
            <pc:sldMk cId="989099393" sldId="357"/>
            <ac:spMk id="14" creationId="{8161EA6B-09CA-445B-AB0D-8DF76FA92DEF}"/>
          </ac:spMkLst>
        </pc:spChg>
        <pc:spChg chg="add del">
          <ac:chgData name="sherrond" userId="415fb7f8-a6fa-460d-b58f-c7cb95de2968" providerId="ADAL" clId="{B504A0A8-80FE-4744-A485-974317CD045E}" dt="2024-04-04T23:13:27.440" v="882" actId="26606"/>
          <ac:spMkLst>
            <pc:docMk/>
            <pc:sldMk cId="989099393" sldId="357"/>
            <ac:spMk id="23" creationId="{B8114C98-A349-4111-A123-E8EAB86ABE30}"/>
          </ac:spMkLst>
        </pc:spChg>
        <pc:spChg chg="add del">
          <ac:chgData name="sherrond" userId="415fb7f8-a6fa-460d-b58f-c7cb95de2968" providerId="ADAL" clId="{B504A0A8-80FE-4744-A485-974317CD045E}" dt="2024-04-04T23:14:46.422" v="900" actId="26606"/>
          <ac:spMkLst>
            <pc:docMk/>
            <pc:sldMk cId="989099393" sldId="357"/>
            <ac:spMk id="24" creationId="{B8114C98-A349-4111-A123-E8EAB86ABE30}"/>
          </ac:spMkLst>
        </pc:spChg>
        <pc:spChg chg="add del">
          <ac:chgData name="sherrond" userId="415fb7f8-a6fa-460d-b58f-c7cb95de2968" providerId="ADAL" clId="{B504A0A8-80FE-4744-A485-974317CD045E}" dt="2024-04-04T23:13:27.440" v="882" actId="26606"/>
          <ac:spMkLst>
            <pc:docMk/>
            <pc:sldMk cId="989099393" sldId="357"/>
            <ac:spMk id="31" creationId="{E2D3D3F2-ABBB-4453-B1C5-1BEBF7E4DD56}"/>
          </ac:spMkLst>
        </pc:spChg>
        <pc:spChg chg="add del">
          <ac:chgData name="sherrond" userId="415fb7f8-a6fa-460d-b58f-c7cb95de2968" providerId="ADAL" clId="{B504A0A8-80FE-4744-A485-974317CD045E}" dt="2024-04-04T23:14:46.422" v="900" actId="26606"/>
          <ac:spMkLst>
            <pc:docMk/>
            <pc:sldMk cId="989099393" sldId="357"/>
            <ac:spMk id="32" creationId="{E2D3D3F2-ABBB-4453-B1C5-1BEBF7E4DD56}"/>
          </ac:spMkLst>
        </pc:spChg>
        <pc:spChg chg="add del">
          <ac:chgData name="sherrond" userId="415fb7f8-a6fa-460d-b58f-c7cb95de2968" providerId="ADAL" clId="{B504A0A8-80FE-4744-A485-974317CD045E}" dt="2024-04-04T23:13:27.440" v="882" actId="26606"/>
          <ac:spMkLst>
            <pc:docMk/>
            <pc:sldMk cId="989099393" sldId="357"/>
            <ac:spMk id="45" creationId="{773AEA78-C03B-40B7-9D11-DC022119D577}"/>
          </ac:spMkLst>
        </pc:spChg>
        <pc:spChg chg="add del">
          <ac:chgData name="sherrond" userId="415fb7f8-a6fa-460d-b58f-c7cb95de2968" providerId="ADAL" clId="{B504A0A8-80FE-4744-A485-974317CD045E}" dt="2024-04-04T23:14:46.422" v="900" actId="26606"/>
          <ac:spMkLst>
            <pc:docMk/>
            <pc:sldMk cId="989099393" sldId="357"/>
            <ac:spMk id="46" creationId="{773AEA78-C03B-40B7-9D11-DC022119D577}"/>
          </ac:spMkLst>
        </pc:spChg>
        <pc:spChg chg="add del">
          <ac:chgData name="sherrond" userId="415fb7f8-a6fa-460d-b58f-c7cb95de2968" providerId="ADAL" clId="{B504A0A8-80FE-4744-A485-974317CD045E}" dt="2024-04-04T23:14:46.422" v="900" actId="26606"/>
          <ac:spMkLst>
            <pc:docMk/>
            <pc:sldMk cId="989099393" sldId="357"/>
            <ac:spMk id="51" creationId="{D7A453D2-15D8-4403-815F-291FA16340D9}"/>
          </ac:spMkLst>
        </pc:spChg>
        <pc:spChg chg="add del">
          <ac:chgData name="sherrond" userId="415fb7f8-a6fa-460d-b58f-c7cb95de2968" providerId="ADAL" clId="{B504A0A8-80FE-4744-A485-974317CD045E}" dt="2024-04-04T23:14:46.422" v="900" actId="26606"/>
          <ac:spMkLst>
            <pc:docMk/>
            <pc:sldMk cId="989099393" sldId="357"/>
            <ac:spMk id="53" creationId="{8161EA6B-09CA-445B-AB0D-8DF76FA92DEF}"/>
          </ac:spMkLst>
        </pc:spChg>
        <pc:spChg chg="add del">
          <ac:chgData name="sherrond" userId="415fb7f8-a6fa-460d-b58f-c7cb95de2968" providerId="ADAL" clId="{B504A0A8-80FE-4744-A485-974317CD045E}" dt="2024-04-04T23:14:46.422" v="900" actId="26606"/>
          <ac:spMkLst>
            <pc:docMk/>
            <pc:sldMk cId="989099393" sldId="357"/>
            <ac:spMk id="63" creationId="{B8114C98-A349-4111-A123-E8EAB86ABE30}"/>
          </ac:spMkLst>
        </pc:spChg>
        <pc:spChg chg="add del">
          <ac:chgData name="sherrond" userId="415fb7f8-a6fa-460d-b58f-c7cb95de2968" providerId="ADAL" clId="{B504A0A8-80FE-4744-A485-974317CD045E}" dt="2024-04-04T23:14:46.422" v="900" actId="26606"/>
          <ac:spMkLst>
            <pc:docMk/>
            <pc:sldMk cId="989099393" sldId="357"/>
            <ac:spMk id="71" creationId="{E2D3D3F2-ABBB-4453-B1C5-1BEBF7E4DD56}"/>
          </ac:spMkLst>
        </pc:spChg>
        <pc:spChg chg="add del">
          <ac:chgData name="sherrond" userId="415fb7f8-a6fa-460d-b58f-c7cb95de2968" providerId="ADAL" clId="{B504A0A8-80FE-4744-A485-974317CD045E}" dt="2024-04-04T23:14:46.422" v="900" actId="26606"/>
          <ac:spMkLst>
            <pc:docMk/>
            <pc:sldMk cId="989099393" sldId="357"/>
            <ac:spMk id="85" creationId="{773AEA78-C03B-40B7-9D11-DC022119D577}"/>
          </ac:spMkLst>
        </pc:spChg>
        <pc:grpChg chg="add del">
          <ac:chgData name="sherrond" userId="415fb7f8-a6fa-460d-b58f-c7cb95de2968" providerId="ADAL" clId="{B504A0A8-80FE-4744-A485-974317CD045E}" dt="2024-04-04T23:13:27.440" v="882" actId="26606"/>
          <ac:grpSpMkLst>
            <pc:docMk/>
            <pc:sldMk cId="989099393" sldId="357"/>
            <ac:grpSpMk id="15" creationId="{913B067F-3154-4968-A886-DF93A787EC44}"/>
          </ac:grpSpMkLst>
        </pc:grpChg>
        <pc:grpChg chg="add del">
          <ac:chgData name="sherrond" userId="415fb7f8-a6fa-460d-b58f-c7cb95de2968" providerId="ADAL" clId="{B504A0A8-80FE-4744-A485-974317CD045E}" dt="2024-04-04T23:14:46.422" v="900" actId="26606"/>
          <ac:grpSpMkLst>
            <pc:docMk/>
            <pc:sldMk cId="989099393" sldId="357"/>
            <ac:grpSpMk id="22" creationId="{913B067F-3154-4968-A886-DF93A787EC44}"/>
          </ac:grpSpMkLst>
        </pc:grpChg>
        <pc:grpChg chg="add del">
          <ac:chgData name="sherrond" userId="415fb7f8-a6fa-460d-b58f-c7cb95de2968" providerId="ADAL" clId="{B504A0A8-80FE-4744-A485-974317CD045E}" dt="2024-04-04T23:13:27.440" v="882" actId="26606"/>
          <ac:grpSpMkLst>
            <pc:docMk/>
            <pc:sldMk cId="989099393" sldId="357"/>
            <ac:grpSpMk id="25" creationId="{670FB431-AE18-414D-92F4-1D12D1991152}"/>
          </ac:grpSpMkLst>
        </pc:grpChg>
        <pc:grpChg chg="add del">
          <ac:chgData name="sherrond" userId="415fb7f8-a6fa-460d-b58f-c7cb95de2968" providerId="ADAL" clId="{B504A0A8-80FE-4744-A485-974317CD045E}" dt="2024-04-04T23:14:46.422" v="900" actId="26606"/>
          <ac:grpSpMkLst>
            <pc:docMk/>
            <pc:sldMk cId="989099393" sldId="357"/>
            <ac:grpSpMk id="30" creationId="{670FB431-AE18-414D-92F4-1D12D1991152}"/>
          </ac:grpSpMkLst>
        </pc:grpChg>
        <pc:grpChg chg="add del">
          <ac:chgData name="sherrond" userId="415fb7f8-a6fa-460d-b58f-c7cb95de2968" providerId="ADAL" clId="{B504A0A8-80FE-4744-A485-974317CD045E}" dt="2024-04-04T23:13:27.440" v="882" actId="26606"/>
          <ac:grpSpMkLst>
            <pc:docMk/>
            <pc:sldMk cId="989099393" sldId="357"/>
            <ac:grpSpMk id="33" creationId="{8214E4A5-A0D2-42C4-8D14-D2A7E495F041}"/>
          </ac:grpSpMkLst>
        </pc:grpChg>
        <pc:grpChg chg="add del">
          <ac:chgData name="sherrond" userId="415fb7f8-a6fa-460d-b58f-c7cb95de2968" providerId="ADAL" clId="{B504A0A8-80FE-4744-A485-974317CD045E}" dt="2024-04-04T23:14:46.422" v="900" actId="26606"/>
          <ac:grpSpMkLst>
            <pc:docMk/>
            <pc:sldMk cId="989099393" sldId="357"/>
            <ac:grpSpMk id="38" creationId="{8214E4A5-A0D2-42C4-8D14-D2A7E495F041}"/>
          </ac:grpSpMkLst>
        </pc:grpChg>
        <pc:grpChg chg="add del">
          <ac:chgData name="sherrond" userId="415fb7f8-a6fa-460d-b58f-c7cb95de2968" providerId="ADAL" clId="{B504A0A8-80FE-4744-A485-974317CD045E}" dt="2024-04-04T23:13:27.440" v="882" actId="26606"/>
          <ac:grpSpMkLst>
            <pc:docMk/>
            <pc:sldMk cId="989099393" sldId="357"/>
            <ac:grpSpMk id="39" creationId="{1F4E1649-4D1F-4A91-AF97-A254BFDD524D}"/>
          </ac:grpSpMkLst>
        </pc:grpChg>
        <pc:grpChg chg="add del">
          <ac:chgData name="sherrond" userId="415fb7f8-a6fa-460d-b58f-c7cb95de2968" providerId="ADAL" clId="{B504A0A8-80FE-4744-A485-974317CD045E}" dt="2024-04-04T23:14:46.422" v="900" actId="26606"/>
          <ac:grpSpMkLst>
            <pc:docMk/>
            <pc:sldMk cId="989099393" sldId="357"/>
            <ac:grpSpMk id="44" creationId="{1F4E1649-4D1F-4A91-AF97-A254BFDD524D}"/>
          </ac:grpSpMkLst>
        </pc:grpChg>
        <pc:grpChg chg="add del">
          <ac:chgData name="sherrond" userId="415fb7f8-a6fa-460d-b58f-c7cb95de2968" providerId="ADAL" clId="{B504A0A8-80FE-4744-A485-974317CD045E}" dt="2024-04-04T23:14:46.422" v="900" actId="26606"/>
          <ac:grpSpMkLst>
            <pc:docMk/>
            <pc:sldMk cId="989099393" sldId="357"/>
            <ac:grpSpMk id="55" creationId="{913B067F-3154-4968-A886-DF93A787EC44}"/>
          </ac:grpSpMkLst>
        </pc:grpChg>
        <pc:grpChg chg="add del">
          <ac:chgData name="sherrond" userId="415fb7f8-a6fa-460d-b58f-c7cb95de2968" providerId="ADAL" clId="{B504A0A8-80FE-4744-A485-974317CD045E}" dt="2024-04-04T23:14:46.422" v="900" actId="26606"/>
          <ac:grpSpMkLst>
            <pc:docMk/>
            <pc:sldMk cId="989099393" sldId="357"/>
            <ac:grpSpMk id="65" creationId="{670FB431-AE18-414D-92F4-1D12D1991152}"/>
          </ac:grpSpMkLst>
        </pc:grpChg>
        <pc:grpChg chg="add del">
          <ac:chgData name="sherrond" userId="415fb7f8-a6fa-460d-b58f-c7cb95de2968" providerId="ADAL" clId="{B504A0A8-80FE-4744-A485-974317CD045E}" dt="2024-04-04T23:14:46.422" v="900" actId="26606"/>
          <ac:grpSpMkLst>
            <pc:docMk/>
            <pc:sldMk cId="989099393" sldId="357"/>
            <ac:grpSpMk id="73" creationId="{8214E4A5-A0D2-42C4-8D14-D2A7E495F041}"/>
          </ac:grpSpMkLst>
        </pc:grpChg>
        <pc:grpChg chg="add del">
          <ac:chgData name="sherrond" userId="415fb7f8-a6fa-460d-b58f-c7cb95de2968" providerId="ADAL" clId="{B504A0A8-80FE-4744-A485-974317CD045E}" dt="2024-04-04T23:14:46.422" v="900" actId="26606"/>
          <ac:grpSpMkLst>
            <pc:docMk/>
            <pc:sldMk cId="989099393" sldId="357"/>
            <ac:grpSpMk id="79" creationId="{1F4E1649-4D1F-4A91-AF97-A254BFDD524D}"/>
          </ac:grpSpMkLst>
        </pc:grpChg>
        <pc:picChg chg="add mod ord">
          <ac:chgData name="sherrond" userId="415fb7f8-a6fa-460d-b58f-c7cb95de2968" providerId="ADAL" clId="{B504A0A8-80FE-4744-A485-974317CD045E}" dt="2024-04-04T23:14:46.422" v="900" actId="26606"/>
          <ac:picMkLst>
            <pc:docMk/>
            <pc:sldMk cId="989099393" sldId="357"/>
            <ac:picMk id="6" creationId="{1383D2C4-FC6F-3DF2-8D6A-24D650A11A3C}"/>
          </ac:picMkLst>
        </pc:picChg>
      </pc:sldChg>
      <pc:sldChg chg="del">
        <pc:chgData name="sherrond" userId="415fb7f8-a6fa-460d-b58f-c7cb95de2968" providerId="ADAL" clId="{B504A0A8-80FE-4744-A485-974317CD045E}" dt="2024-04-04T23:11:54.842" v="874" actId="2696"/>
        <pc:sldMkLst>
          <pc:docMk/>
          <pc:sldMk cId="1556514776" sldId="358"/>
        </pc:sldMkLst>
      </pc:sldChg>
      <pc:sldChg chg="del">
        <pc:chgData name="sherrond" userId="415fb7f8-a6fa-460d-b58f-c7cb95de2968" providerId="ADAL" clId="{B504A0A8-80FE-4744-A485-974317CD045E}" dt="2024-04-04T23:12:03.131" v="875" actId="2696"/>
        <pc:sldMkLst>
          <pc:docMk/>
          <pc:sldMk cId="3519155176" sldId="360"/>
        </pc:sldMkLst>
      </pc:sldChg>
      <pc:sldChg chg="del">
        <pc:chgData name="sherrond" userId="415fb7f8-a6fa-460d-b58f-c7cb95de2968" providerId="ADAL" clId="{B504A0A8-80FE-4744-A485-974317CD045E}" dt="2024-04-04T23:12:08.927" v="876" actId="2696"/>
        <pc:sldMkLst>
          <pc:docMk/>
          <pc:sldMk cId="2002735688" sldId="361"/>
        </pc:sldMkLst>
      </pc:sldChg>
      <pc:sldChg chg="delSp modSp mod">
        <pc:chgData name="sherrond" userId="415fb7f8-a6fa-460d-b58f-c7cb95de2968" providerId="ADAL" clId="{B504A0A8-80FE-4744-A485-974317CD045E}" dt="2024-04-04T22:33:25.829" v="510" actId="6549"/>
        <pc:sldMkLst>
          <pc:docMk/>
          <pc:sldMk cId="1221856900" sldId="364"/>
        </pc:sldMkLst>
        <pc:spChg chg="mod">
          <ac:chgData name="sherrond" userId="415fb7f8-a6fa-460d-b58f-c7cb95de2968" providerId="ADAL" clId="{B504A0A8-80FE-4744-A485-974317CD045E}" dt="2024-04-04T22:29:33.496" v="457" actId="14100"/>
          <ac:spMkLst>
            <pc:docMk/>
            <pc:sldMk cId="1221856900" sldId="364"/>
            <ac:spMk id="2" creationId="{DBE0D314-4A9F-57FC-2419-DEB070EB5706}"/>
          </ac:spMkLst>
        </pc:spChg>
        <pc:spChg chg="mod">
          <ac:chgData name="sherrond" userId="415fb7f8-a6fa-460d-b58f-c7cb95de2968" providerId="ADAL" clId="{B504A0A8-80FE-4744-A485-974317CD045E}" dt="2024-04-04T22:33:25.829" v="510" actId="6549"/>
          <ac:spMkLst>
            <pc:docMk/>
            <pc:sldMk cId="1221856900" sldId="364"/>
            <ac:spMk id="3" creationId="{8733ED92-44E2-CF15-4C67-3CFD89FF1555}"/>
          </ac:spMkLst>
        </pc:spChg>
        <pc:spChg chg="del mod">
          <ac:chgData name="sherrond" userId="415fb7f8-a6fa-460d-b58f-c7cb95de2968" providerId="ADAL" clId="{B504A0A8-80FE-4744-A485-974317CD045E}" dt="2024-04-04T22:32:15.893" v="470" actId="478"/>
          <ac:spMkLst>
            <pc:docMk/>
            <pc:sldMk cId="1221856900" sldId="364"/>
            <ac:spMk id="7" creationId="{95EDE747-8774-CD49-161F-AAC002EFA466}"/>
          </ac:spMkLst>
        </pc:spChg>
      </pc:sldChg>
      <pc:sldChg chg="ord">
        <pc:chgData name="sherrond" userId="415fb7f8-a6fa-460d-b58f-c7cb95de2968" providerId="ADAL" clId="{B504A0A8-80FE-4744-A485-974317CD045E}" dt="2024-04-04T22:21:15.489" v="405"/>
        <pc:sldMkLst>
          <pc:docMk/>
          <pc:sldMk cId="4166569091" sldId="365"/>
        </pc:sldMkLst>
      </pc:sldChg>
      <pc:sldChg chg="ord">
        <pc:chgData name="sherrond" userId="415fb7f8-a6fa-460d-b58f-c7cb95de2968" providerId="ADAL" clId="{B504A0A8-80FE-4744-A485-974317CD045E}" dt="2024-04-04T22:19:08.373" v="401"/>
        <pc:sldMkLst>
          <pc:docMk/>
          <pc:sldMk cId="2965505227" sldId="366"/>
        </pc:sldMkLst>
      </pc:sldChg>
      <pc:sldChg chg="ord">
        <pc:chgData name="sherrond" userId="415fb7f8-a6fa-460d-b58f-c7cb95de2968" providerId="ADAL" clId="{B504A0A8-80FE-4744-A485-974317CD045E}" dt="2024-04-04T22:20:29.577" v="403"/>
        <pc:sldMkLst>
          <pc:docMk/>
          <pc:sldMk cId="2586123758" sldId="367"/>
        </pc:sldMkLst>
      </pc:sldChg>
      <pc:sldChg chg="delSp modSp mod ord">
        <pc:chgData name="sherrond" userId="415fb7f8-a6fa-460d-b58f-c7cb95de2968" providerId="ADAL" clId="{B504A0A8-80FE-4744-A485-974317CD045E}" dt="2024-04-04T22:26:33.337" v="440"/>
        <pc:sldMkLst>
          <pc:docMk/>
          <pc:sldMk cId="4002817151" sldId="368"/>
        </pc:sldMkLst>
        <pc:spChg chg="mod">
          <ac:chgData name="sherrond" userId="415fb7f8-a6fa-460d-b58f-c7cb95de2968" providerId="ADAL" clId="{B504A0A8-80FE-4744-A485-974317CD045E}" dt="2024-04-04T22:23:35.374" v="416" actId="255"/>
          <ac:spMkLst>
            <pc:docMk/>
            <pc:sldMk cId="4002817151" sldId="368"/>
            <ac:spMk id="2" creationId="{FA9733B8-C791-D331-9509-D0A3E4478F06}"/>
          </ac:spMkLst>
        </pc:spChg>
        <pc:spChg chg="mod">
          <ac:chgData name="sherrond" userId="415fb7f8-a6fa-460d-b58f-c7cb95de2968" providerId="ADAL" clId="{B504A0A8-80FE-4744-A485-974317CD045E}" dt="2024-04-04T22:24:09.631" v="420" actId="14100"/>
          <ac:spMkLst>
            <pc:docMk/>
            <pc:sldMk cId="4002817151" sldId="368"/>
            <ac:spMk id="3" creationId="{D889B9BC-994F-7B2C-EC88-68DB0184C368}"/>
          </ac:spMkLst>
        </pc:spChg>
        <pc:spChg chg="del mod">
          <ac:chgData name="sherrond" userId="415fb7f8-a6fa-460d-b58f-c7cb95de2968" providerId="ADAL" clId="{B504A0A8-80FE-4744-A485-974317CD045E}" dt="2024-04-04T22:24:59.715" v="427" actId="478"/>
          <ac:spMkLst>
            <pc:docMk/>
            <pc:sldMk cId="4002817151" sldId="368"/>
            <ac:spMk id="7" creationId="{49629696-CF1E-BF37-267B-33DE08DB73C7}"/>
          </ac:spMkLst>
        </pc:spChg>
        <pc:picChg chg="mod">
          <ac:chgData name="sherrond" userId="415fb7f8-a6fa-460d-b58f-c7cb95de2968" providerId="ADAL" clId="{B504A0A8-80FE-4744-A485-974317CD045E}" dt="2024-04-04T22:26:10.120" v="438" actId="14100"/>
          <ac:picMkLst>
            <pc:docMk/>
            <pc:sldMk cId="4002817151" sldId="368"/>
            <ac:picMk id="6" creationId="{967B2EFF-0CA8-A61B-B43D-0E217A4D2C7C}"/>
          </ac:picMkLst>
        </pc:picChg>
      </pc:sldChg>
      <pc:sldChg chg="delSp modSp mod">
        <pc:chgData name="sherrond" userId="415fb7f8-a6fa-460d-b58f-c7cb95de2968" providerId="ADAL" clId="{B504A0A8-80FE-4744-A485-974317CD045E}" dt="2024-04-04T22:38:35.313" v="602" actId="14100"/>
        <pc:sldMkLst>
          <pc:docMk/>
          <pc:sldMk cId="864668035" sldId="369"/>
        </pc:sldMkLst>
        <pc:spChg chg="mod">
          <ac:chgData name="sherrond" userId="415fb7f8-a6fa-460d-b58f-c7cb95de2968" providerId="ADAL" clId="{B504A0A8-80FE-4744-A485-974317CD045E}" dt="2024-04-04T22:35:03.128" v="522" actId="14100"/>
          <ac:spMkLst>
            <pc:docMk/>
            <pc:sldMk cId="864668035" sldId="369"/>
            <ac:spMk id="2" creationId="{22026CDD-ACFC-F5C0-1249-11A64B1546C2}"/>
          </ac:spMkLst>
        </pc:spChg>
        <pc:spChg chg="mod">
          <ac:chgData name="sherrond" userId="415fb7f8-a6fa-460d-b58f-c7cb95de2968" providerId="ADAL" clId="{B504A0A8-80FE-4744-A485-974317CD045E}" dt="2024-04-04T22:38:26.135" v="601" actId="20577"/>
          <ac:spMkLst>
            <pc:docMk/>
            <pc:sldMk cId="864668035" sldId="369"/>
            <ac:spMk id="3" creationId="{3BE25A1A-DAAA-AABF-63E7-2A9C395F1293}"/>
          </ac:spMkLst>
        </pc:spChg>
        <pc:spChg chg="del mod">
          <ac:chgData name="sherrond" userId="415fb7f8-a6fa-460d-b58f-c7cb95de2968" providerId="ADAL" clId="{B504A0A8-80FE-4744-A485-974317CD045E}" dt="2024-04-04T22:34:25.252" v="515" actId="478"/>
          <ac:spMkLst>
            <pc:docMk/>
            <pc:sldMk cId="864668035" sldId="369"/>
            <ac:spMk id="7" creationId="{7B593663-CD9A-357A-8D45-F942C867E4ED}"/>
          </ac:spMkLst>
        </pc:spChg>
        <pc:picChg chg="mod">
          <ac:chgData name="sherrond" userId="415fb7f8-a6fa-460d-b58f-c7cb95de2968" providerId="ADAL" clId="{B504A0A8-80FE-4744-A485-974317CD045E}" dt="2024-04-04T22:38:35.313" v="602" actId="14100"/>
          <ac:picMkLst>
            <pc:docMk/>
            <pc:sldMk cId="864668035" sldId="369"/>
            <ac:picMk id="6" creationId="{2626EBB1-C662-F662-EA75-AE6B72954E23}"/>
          </ac:picMkLst>
        </pc:picChg>
      </pc:sldChg>
      <pc:sldChg chg="modSp mod">
        <pc:chgData name="sherrond" userId="415fb7f8-a6fa-460d-b58f-c7cb95de2968" providerId="ADAL" clId="{B504A0A8-80FE-4744-A485-974317CD045E}" dt="2024-04-04T20:32:12.919" v="0" actId="33524"/>
        <pc:sldMkLst>
          <pc:docMk/>
          <pc:sldMk cId="852265664" sldId="370"/>
        </pc:sldMkLst>
        <pc:spChg chg="mod">
          <ac:chgData name="sherrond" userId="415fb7f8-a6fa-460d-b58f-c7cb95de2968" providerId="ADAL" clId="{B504A0A8-80FE-4744-A485-974317CD045E}" dt="2024-04-04T20:32:12.919" v="0" actId="33524"/>
          <ac:spMkLst>
            <pc:docMk/>
            <pc:sldMk cId="852265664" sldId="370"/>
            <ac:spMk id="3" creationId="{04D714E7-D903-BC2B-2077-613329B23428}"/>
          </ac:spMkLst>
        </pc:spChg>
      </pc:sldChg>
      <pc:sldChg chg="modSp mod">
        <pc:chgData name="sherrond" userId="415fb7f8-a6fa-460d-b58f-c7cb95de2968" providerId="ADAL" clId="{B504A0A8-80FE-4744-A485-974317CD045E}" dt="2024-04-04T20:43:00.401" v="9" actId="207"/>
        <pc:sldMkLst>
          <pc:docMk/>
          <pc:sldMk cId="1322676165" sldId="371"/>
        </pc:sldMkLst>
        <pc:spChg chg="mod">
          <ac:chgData name="sherrond" userId="415fb7f8-a6fa-460d-b58f-c7cb95de2968" providerId="ADAL" clId="{B504A0A8-80FE-4744-A485-974317CD045E}" dt="2024-04-04T20:41:31.926" v="2" actId="255"/>
          <ac:spMkLst>
            <pc:docMk/>
            <pc:sldMk cId="1322676165" sldId="371"/>
            <ac:spMk id="2" creationId="{3D90D64D-ECE2-2F8A-2A8C-A38B2E2C278B}"/>
          </ac:spMkLst>
        </pc:spChg>
        <pc:spChg chg="mod">
          <ac:chgData name="sherrond" userId="415fb7f8-a6fa-460d-b58f-c7cb95de2968" providerId="ADAL" clId="{B504A0A8-80FE-4744-A485-974317CD045E}" dt="2024-04-04T20:43:00.401" v="9" actId="207"/>
          <ac:spMkLst>
            <pc:docMk/>
            <pc:sldMk cId="1322676165" sldId="371"/>
            <ac:spMk id="3" creationId="{22502E52-8E65-9D67-9D19-2083085F6584}"/>
          </ac:spMkLst>
        </pc:spChg>
      </pc:sldChg>
      <pc:sldChg chg="delSp modSp mod">
        <pc:chgData name="sherrond" userId="415fb7f8-a6fa-460d-b58f-c7cb95de2968" providerId="ADAL" clId="{B504A0A8-80FE-4744-A485-974317CD045E}" dt="2024-04-04T20:53:42.352" v="110" actId="14100"/>
        <pc:sldMkLst>
          <pc:docMk/>
          <pc:sldMk cId="2371081720" sldId="372"/>
        </pc:sldMkLst>
        <pc:spChg chg="mod">
          <ac:chgData name="sherrond" userId="415fb7f8-a6fa-460d-b58f-c7cb95de2968" providerId="ADAL" clId="{B504A0A8-80FE-4744-A485-974317CD045E}" dt="2024-04-04T20:53:42.352" v="110" actId="14100"/>
          <ac:spMkLst>
            <pc:docMk/>
            <pc:sldMk cId="2371081720" sldId="372"/>
            <ac:spMk id="6" creationId="{3B768CE7-268A-4C64-FB9C-BFD1947126C3}"/>
          </ac:spMkLst>
        </pc:spChg>
        <pc:spChg chg="mod">
          <ac:chgData name="sherrond" userId="415fb7f8-a6fa-460d-b58f-c7cb95de2968" providerId="ADAL" clId="{B504A0A8-80FE-4744-A485-974317CD045E}" dt="2024-04-04T20:50:48.166" v="88" actId="14100"/>
          <ac:spMkLst>
            <pc:docMk/>
            <pc:sldMk cId="2371081720" sldId="372"/>
            <ac:spMk id="7" creationId="{5E13F93C-4632-22FA-3139-E0BC8E96D4DE}"/>
          </ac:spMkLst>
        </pc:spChg>
        <pc:spChg chg="del mod">
          <ac:chgData name="sherrond" userId="415fb7f8-a6fa-460d-b58f-c7cb95de2968" providerId="ADAL" clId="{B504A0A8-80FE-4744-A485-974317CD045E}" dt="2024-04-04T20:51:35.713" v="93" actId="478"/>
          <ac:spMkLst>
            <pc:docMk/>
            <pc:sldMk cId="2371081720" sldId="372"/>
            <ac:spMk id="12" creationId="{163600EA-413F-7567-0AA7-BA12756D69C0}"/>
          </ac:spMkLst>
        </pc:spChg>
        <pc:picChg chg="mod">
          <ac:chgData name="sherrond" userId="415fb7f8-a6fa-460d-b58f-c7cb95de2968" providerId="ADAL" clId="{B504A0A8-80FE-4744-A485-974317CD045E}" dt="2024-04-04T20:51:58.999" v="97" actId="14100"/>
          <ac:picMkLst>
            <pc:docMk/>
            <pc:sldMk cId="2371081720" sldId="372"/>
            <ac:picMk id="11" creationId="{8B1DB6EE-4347-B29E-AFD5-CA5EF4196647}"/>
          </ac:picMkLst>
        </pc:picChg>
      </pc:sldChg>
      <pc:sldChg chg="addSp delSp modSp new mod setBg">
        <pc:chgData name="sherrond" userId="415fb7f8-a6fa-460d-b58f-c7cb95de2968" providerId="ADAL" clId="{B504A0A8-80FE-4744-A485-974317CD045E}" dt="2024-04-04T22:18:11.123" v="399" actId="20577"/>
        <pc:sldMkLst>
          <pc:docMk/>
          <pc:sldMk cId="1710652393" sldId="373"/>
        </pc:sldMkLst>
        <pc:spChg chg="mod">
          <ac:chgData name="sherrond" userId="415fb7f8-a6fa-460d-b58f-c7cb95de2968" providerId="ADAL" clId="{B504A0A8-80FE-4744-A485-974317CD045E}" dt="2024-04-04T22:14:44.302" v="369" actId="255"/>
          <ac:spMkLst>
            <pc:docMk/>
            <pc:sldMk cId="1710652393" sldId="373"/>
            <ac:spMk id="2" creationId="{009364F3-7B34-6E5E-3AD1-4D6BD62E4643}"/>
          </ac:spMkLst>
        </pc:spChg>
        <pc:spChg chg="mod">
          <ac:chgData name="sherrond" userId="415fb7f8-a6fa-460d-b58f-c7cb95de2968" providerId="ADAL" clId="{B504A0A8-80FE-4744-A485-974317CD045E}" dt="2024-04-04T22:18:11.123" v="399" actId="20577"/>
          <ac:spMkLst>
            <pc:docMk/>
            <pc:sldMk cId="1710652393" sldId="373"/>
            <ac:spMk id="3" creationId="{F885DEB8-6B10-E57B-8C33-CDE77A47EA10}"/>
          </ac:spMkLst>
        </pc:spChg>
        <pc:spChg chg="mod">
          <ac:chgData name="sherrond" userId="415fb7f8-a6fa-460d-b58f-c7cb95de2968" providerId="ADAL" clId="{B504A0A8-80FE-4744-A485-974317CD045E}" dt="2024-04-04T22:14:10.494" v="368" actId="26606"/>
          <ac:spMkLst>
            <pc:docMk/>
            <pc:sldMk cId="1710652393" sldId="373"/>
            <ac:spMk id="4" creationId="{67F091EF-EB16-A7D5-6A03-CDA960A37ACF}"/>
          </ac:spMkLst>
        </pc:spChg>
        <pc:spChg chg="add mod ord">
          <ac:chgData name="sherrond" userId="415fb7f8-a6fa-460d-b58f-c7cb95de2968" providerId="ADAL" clId="{B504A0A8-80FE-4744-A485-974317CD045E}" dt="2024-04-04T22:14:10.494" v="368" actId="26606"/>
          <ac:spMkLst>
            <pc:docMk/>
            <pc:sldMk cId="1710652393" sldId="373"/>
            <ac:spMk id="7" creationId="{E1F2AD55-84B5-BAA3-C47E-616ABF193A48}"/>
          </ac:spMkLst>
        </pc:spChg>
        <pc:spChg chg="add del">
          <ac:chgData name="sherrond" userId="415fb7f8-a6fa-460d-b58f-c7cb95de2968" providerId="ADAL" clId="{B504A0A8-80FE-4744-A485-974317CD045E}" dt="2024-04-04T22:13:59.124" v="363" actId="26606"/>
          <ac:spMkLst>
            <pc:docMk/>
            <pc:sldMk cId="1710652393" sldId="373"/>
            <ac:spMk id="16" creationId="{4C3A44BB-E01C-4AA8-B2C8-32FC346D2ED7}"/>
          </ac:spMkLst>
        </pc:spChg>
        <pc:spChg chg="add del">
          <ac:chgData name="sherrond" userId="415fb7f8-a6fa-460d-b58f-c7cb95de2968" providerId="ADAL" clId="{B504A0A8-80FE-4744-A485-974317CD045E}" dt="2024-04-04T22:14:05.179" v="365" actId="26606"/>
          <ac:spMkLst>
            <pc:docMk/>
            <pc:sldMk cId="1710652393" sldId="373"/>
            <ac:spMk id="18" creationId="{0ADDB668-2CA4-4D2B-9C34-3487CA330BA8}"/>
          </ac:spMkLst>
        </pc:spChg>
        <pc:spChg chg="add del">
          <ac:chgData name="sherrond" userId="415fb7f8-a6fa-460d-b58f-c7cb95de2968" providerId="ADAL" clId="{B504A0A8-80FE-4744-A485-974317CD045E}" dt="2024-04-04T22:14:05.179" v="365" actId="26606"/>
          <ac:spMkLst>
            <pc:docMk/>
            <pc:sldMk cId="1710652393" sldId="373"/>
            <ac:spMk id="19" creationId="{9A42C7B2-7BD6-433A-95AB-5AA4F44B5819}"/>
          </ac:spMkLst>
        </pc:spChg>
        <pc:spChg chg="add del">
          <ac:chgData name="sherrond" userId="415fb7f8-a6fa-460d-b58f-c7cb95de2968" providerId="ADAL" clId="{B504A0A8-80FE-4744-A485-974317CD045E}" dt="2024-04-04T22:14:05.179" v="365" actId="26606"/>
          <ac:spMkLst>
            <pc:docMk/>
            <pc:sldMk cId="1710652393" sldId="373"/>
            <ac:spMk id="20" creationId="{2568BC19-F052-4108-93E1-6A3D1DEC072F}"/>
          </ac:spMkLst>
        </pc:spChg>
        <pc:spChg chg="add del">
          <ac:chgData name="sherrond" userId="415fb7f8-a6fa-460d-b58f-c7cb95de2968" providerId="ADAL" clId="{B504A0A8-80FE-4744-A485-974317CD045E}" dt="2024-04-04T22:14:05.179" v="365" actId="26606"/>
          <ac:spMkLst>
            <pc:docMk/>
            <pc:sldMk cId="1710652393" sldId="373"/>
            <ac:spMk id="22" creationId="{D5FD337D-4D6B-4C8B-B6F5-121097E09881}"/>
          </ac:spMkLst>
        </pc:spChg>
        <pc:spChg chg="add del">
          <ac:chgData name="sherrond" userId="415fb7f8-a6fa-460d-b58f-c7cb95de2968" providerId="ADAL" clId="{B504A0A8-80FE-4744-A485-974317CD045E}" dt="2024-04-04T22:14:10.482" v="367" actId="26606"/>
          <ac:spMkLst>
            <pc:docMk/>
            <pc:sldMk cId="1710652393" sldId="373"/>
            <ac:spMk id="24" creationId="{DE74FCE8-866C-4AFA-B45C-FACE2A6094E4}"/>
          </ac:spMkLst>
        </pc:spChg>
        <pc:spChg chg="add del">
          <ac:chgData name="sherrond" userId="415fb7f8-a6fa-460d-b58f-c7cb95de2968" providerId="ADAL" clId="{B504A0A8-80FE-4744-A485-974317CD045E}" dt="2024-04-04T22:14:10.482" v="367" actId="26606"/>
          <ac:spMkLst>
            <pc:docMk/>
            <pc:sldMk cId="1710652393" sldId="373"/>
            <ac:spMk id="25" creationId="{B43B9CA2-4B31-4ACD-9A9F-B8E6C6420386}"/>
          </ac:spMkLst>
        </pc:spChg>
        <pc:spChg chg="add del">
          <ac:chgData name="sherrond" userId="415fb7f8-a6fa-460d-b58f-c7cb95de2968" providerId="ADAL" clId="{B504A0A8-80FE-4744-A485-974317CD045E}" dt="2024-04-04T22:14:10.482" v="367" actId="26606"/>
          <ac:spMkLst>
            <pc:docMk/>
            <pc:sldMk cId="1710652393" sldId="373"/>
            <ac:spMk id="26" creationId="{33F94DB1-BC5D-454D-845C-7BA3A1F46999}"/>
          </ac:spMkLst>
        </pc:spChg>
        <pc:spChg chg="add del">
          <ac:chgData name="sherrond" userId="415fb7f8-a6fa-460d-b58f-c7cb95de2968" providerId="ADAL" clId="{B504A0A8-80FE-4744-A485-974317CD045E}" dt="2024-04-04T22:14:10.482" v="367" actId="26606"/>
          <ac:spMkLst>
            <pc:docMk/>
            <pc:sldMk cId="1710652393" sldId="373"/>
            <ac:spMk id="27" creationId="{5676B86F-860B-4586-BCAA-C0650C09B7B9}"/>
          </ac:spMkLst>
        </pc:spChg>
        <pc:spChg chg="add del">
          <ac:chgData name="sherrond" userId="415fb7f8-a6fa-460d-b58f-c7cb95de2968" providerId="ADAL" clId="{B504A0A8-80FE-4744-A485-974317CD045E}" dt="2024-04-04T22:14:10.482" v="367" actId="26606"/>
          <ac:spMkLst>
            <pc:docMk/>
            <pc:sldMk cId="1710652393" sldId="373"/>
            <ac:spMk id="28" creationId="{8C818ED5-2F56-4171-9445-3AA4F4462396}"/>
          </ac:spMkLst>
        </pc:spChg>
        <pc:spChg chg="add">
          <ac:chgData name="sherrond" userId="415fb7f8-a6fa-460d-b58f-c7cb95de2968" providerId="ADAL" clId="{B504A0A8-80FE-4744-A485-974317CD045E}" dt="2024-04-04T22:14:10.494" v="368" actId="26606"/>
          <ac:spMkLst>
            <pc:docMk/>
            <pc:sldMk cId="1710652393" sldId="373"/>
            <ac:spMk id="30" creationId="{71A784BF-09DB-448D-99FC-B49DFC6605D5}"/>
          </ac:spMkLst>
        </pc:spChg>
        <pc:spChg chg="add">
          <ac:chgData name="sherrond" userId="415fb7f8-a6fa-460d-b58f-c7cb95de2968" providerId="ADAL" clId="{B504A0A8-80FE-4744-A485-974317CD045E}" dt="2024-04-04T22:14:10.494" v="368" actId="26606"/>
          <ac:spMkLst>
            <pc:docMk/>
            <pc:sldMk cId="1710652393" sldId="373"/>
            <ac:spMk id="31" creationId="{917859B3-4C91-478D-929D-BB6433F90849}"/>
          </ac:spMkLst>
        </pc:spChg>
        <pc:spChg chg="add">
          <ac:chgData name="sherrond" userId="415fb7f8-a6fa-460d-b58f-c7cb95de2968" providerId="ADAL" clId="{B504A0A8-80FE-4744-A485-974317CD045E}" dt="2024-04-04T22:14:10.494" v="368" actId="26606"/>
          <ac:spMkLst>
            <pc:docMk/>
            <pc:sldMk cId="1710652393" sldId="373"/>
            <ac:spMk id="32" creationId="{6283FBD2-A663-469F-855C-06D86E3C1161}"/>
          </ac:spMkLst>
        </pc:spChg>
        <pc:spChg chg="add">
          <ac:chgData name="sherrond" userId="415fb7f8-a6fa-460d-b58f-c7cb95de2968" providerId="ADAL" clId="{B504A0A8-80FE-4744-A485-974317CD045E}" dt="2024-04-04T22:14:10.494" v="368" actId="26606"/>
          <ac:spMkLst>
            <pc:docMk/>
            <pc:sldMk cId="1710652393" sldId="373"/>
            <ac:spMk id="33" creationId="{8A1279FC-7441-4E55-B082-2774E6316482}"/>
          </ac:spMkLst>
        </pc:spChg>
        <pc:picChg chg="add mod ord">
          <ac:chgData name="sherrond" userId="415fb7f8-a6fa-460d-b58f-c7cb95de2968" providerId="ADAL" clId="{B504A0A8-80FE-4744-A485-974317CD045E}" dt="2024-04-04T22:14:10.494" v="368" actId="26606"/>
          <ac:picMkLst>
            <pc:docMk/>
            <pc:sldMk cId="1710652393" sldId="373"/>
            <ac:picMk id="6" creationId="{3AF45F85-3F90-B0DD-EB37-E3F0077F55A1}"/>
          </ac:picMkLst>
        </pc:picChg>
        <pc:picChg chg="add mod ord">
          <ac:chgData name="sherrond" userId="415fb7f8-a6fa-460d-b58f-c7cb95de2968" providerId="ADAL" clId="{B504A0A8-80FE-4744-A485-974317CD045E}" dt="2024-04-04T22:14:10.494" v="368" actId="26606"/>
          <ac:picMkLst>
            <pc:docMk/>
            <pc:sldMk cId="1710652393" sldId="373"/>
            <ac:picMk id="9" creationId="{6ADD882A-E946-324A-F344-C20CCC61535C}"/>
          </ac:picMkLst>
        </pc:picChg>
        <pc:picChg chg="add mod ord">
          <ac:chgData name="sherrond" userId="415fb7f8-a6fa-460d-b58f-c7cb95de2968" providerId="ADAL" clId="{B504A0A8-80FE-4744-A485-974317CD045E}" dt="2024-04-04T22:14:10.494" v="368" actId="26606"/>
          <ac:picMkLst>
            <pc:docMk/>
            <pc:sldMk cId="1710652393" sldId="373"/>
            <ac:picMk id="11" creationId="{53E1C7D6-41DF-F9D2-6C5F-942217E45CFF}"/>
          </ac:picMkLst>
        </pc:picChg>
      </pc:sldChg>
      <pc:sldChg chg="addSp delSp modSp new del mod setBg">
        <pc:chgData name="sherrond" userId="415fb7f8-a6fa-460d-b58f-c7cb95de2968" providerId="ADAL" clId="{B504A0A8-80FE-4744-A485-974317CD045E}" dt="2024-04-05T00:51:36.731" v="1570" actId="2696"/>
        <pc:sldMkLst>
          <pc:docMk/>
          <pc:sldMk cId="1742833501" sldId="374"/>
        </pc:sldMkLst>
        <pc:spChg chg="add del mod ord">
          <ac:chgData name="sherrond" userId="415fb7f8-a6fa-460d-b58f-c7cb95de2968" providerId="ADAL" clId="{B504A0A8-80FE-4744-A485-974317CD045E}" dt="2024-04-05T00:35:42.002" v="1251" actId="26606"/>
          <ac:spMkLst>
            <pc:docMk/>
            <pc:sldMk cId="1742833501" sldId="374"/>
            <ac:spMk id="2" creationId="{1BE9C739-800C-D5C2-2F3C-9D2F62FE35B6}"/>
          </ac:spMkLst>
        </pc:spChg>
        <pc:spChg chg="del">
          <ac:chgData name="sherrond" userId="415fb7f8-a6fa-460d-b58f-c7cb95de2968" providerId="ADAL" clId="{B504A0A8-80FE-4744-A485-974317CD045E}" dt="2024-04-05T00:34:40.869" v="1229" actId="931"/>
          <ac:spMkLst>
            <pc:docMk/>
            <pc:sldMk cId="1742833501" sldId="374"/>
            <ac:spMk id="3" creationId="{454783A1-8E5A-37D6-C77C-0A311806C902}"/>
          </ac:spMkLst>
        </pc:spChg>
        <pc:spChg chg="add del mod">
          <ac:chgData name="sherrond" userId="415fb7f8-a6fa-460d-b58f-c7cb95de2968" providerId="ADAL" clId="{B504A0A8-80FE-4744-A485-974317CD045E}" dt="2024-04-05T00:35:42.002" v="1251" actId="26606"/>
          <ac:spMkLst>
            <pc:docMk/>
            <pc:sldMk cId="1742833501" sldId="374"/>
            <ac:spMk id="4" creationId="{24644E81-A73A-B510-DACD-277895C47F27}"/>
          </ac:spMkLst>
        </pc:spChg>
        <pc:spChg chg="mod">
          <ac:chgData name="sherrond" userId="415fb7f8-a6fa-460d-b58f-c7cb95de2968" providerId="ADAL" clId="{B504A0A8-80FE-4744-A485-974317CD045E}" dt="2024-04-05T00:35:42.002" v="1251" actId="26606"/>
          <ac:spMkLst>
            <pc:docMk/>
            <pc:sldMk cId="1742833501" sldId="374"/>
            <ac:spMk id="5" creationId="{F686959E-7E6A-BE70-7CCD-0620C6FBE3E5}"/>
          </ac:spMkLst>
        </pc:spChg>
        <pc:spChg chg="add del">
          <ac:chgData name="sherrond" userId="415fb7f8-a6fa-460d-b58f-c7cb95de2968" providerId="ADAL" clId="{B504A0A8-80FE-4744-A485-974317CD045E}" dt="2024-04-05T00:35:18.378" v="1238" actId="26606"/>
          <ac:spMkLst>
            <pc:docMk/>
            <pc:sldMk cId="1742833501" sldId="374"/>
            <ac:spMk id="9" creationId="{560AFAAC-EA6C-45A9-9E03-C9C9F0193B4F}"/>
          </ac:spMkLst>
        </pc:spChg>
        <pc:spChg chg="add del">
          <ac:chgData name="sherrond" userId="415fb7f8-a6fa-460d-b58f-c7cb95de2968" providerId="ADAL" clId="{B504A0A8-80FE-4744-A485-974317CD045E}" dt="2024-04-05T00:35:18.378" v="1238" actId="26606"/>
          <ac:spMkLst>
            <pc:docMk/>
            <pc:sldMk cId="1742833501" sldId="374"/>
            <ac:spMk id="10" creationId="{83549E37-C86B-4401-90BD-D8BF83859F14}"/>
          </ac:spMkLst>
        </pc:spChg>
        <pc:spChg chg="add del">
          <ac:chgData name="sherrond" userId="415fb7f8-a6fa-460d-b58f-c7cb95de2968" providerId="ADAL" clId="{B504A0A8-80FE-4744-A485-974317CD045E}" dt="2024-04-05T00:35:12.451" v="1234" actId="26606"/>
          <ac:spMkLst>
            <pc:docMk/>
            <pc:sldMk cId="1742833501" sldId="374"/>
            <ac:spMk id="12" creationId="{F13C74B1-5B17-4795-BED0-7140497B445A}"/>
          </ac:spMkLst>
        </pc:spChg>
        <pc:spChg chg="add del">
          <ac:chgData name="sherrond" userId="415fb7f8-a6fa-460d-b58f-c7cb95de2968" providerId="ADAL" clId="{B504A0A8-80FE-4744-A485-974317CD045E}" dt="2024-04-05T00:35:12.451" v="1234" actId="26606"/>
          <ac:spMkLst>
            <pc:docMk/>
            <pc:sldMk cId="1742833501" sldId="374"/>
            <ac:spMk id="14" creationId="{D4974D33-8DC5-464E-8C6D-BE58F0669C17}"/>
          </ac:spMkLst>
        </pc:spChg>
        <pc:spChg chg="add del">
          <ac:chgData name="sherrond" userId="415fb7f8-a6fa-460d-b58f-c7cb95de2968" providerId="ADAL" clId="{B504A0A8-80FE-4744-A485-974317CD045E}" dt="2024-04-05T00:35:18.378" v="1238" actId="26606"/>
          <ac:spMkLst>
            <pc:docMk/>
            <pc:sldMk cId="1742833501" sldId="374"/>
            <ac:spMk id="16" creationId="{8A17784E-76D8-4521-A77D-0D2EBB923004}"/>
          </ac:spMkLst>
        </pc:spChg>
        <pc:spChg chg="add del">
          <ac:chgData name="sherrond" userId="415fb7f8-a6fa-460d-b58f-c7cb95de2968" providerId="ADAL" clId="{B504A0A8-80FE-4744-A485-974317CD045E}" dt="2024-04-05T00:35:18.378" v="1238" actId="26606"/>
          <ac:spMkLst>
            <pc:docMk/>
            <pc:sldMk cId="1742833501" sldId="374"/>
            <ac:spMk id="18" creationId="{C0036C6B-F09C-4EAB-AE02-8D056EE74856}"/>
          </ac:spMkLst>
        </pc:spChg>
        <pc:spChg chg="add del">
          <ac:chgData name="sherrond" userId="415fb7f8-a6fa-460d-b58f-c7cb95de2968" providerId="ADAL" clId="{B504A0A8-80FE-4744-A485-974317CD045E}" dt="2024-04-05T00:35:18.378" v="1238" actId="26606"/>
          <ac:spMkLst>
            <pc:docMk/>
            <pc:sldMk cId="1742833501" sldId="374"/>
            <ac:spMk id="20" creationId="{FC8D5885-2804-4D3C-BE31-902E4D3279B0}"/>
          </ac:spMkLst>
        </pc:spChg>
        <pc:spChg chg="add">
          <ac:chgData name="sherrond" userId="415fb7f8-a6fa-460d-b58f-c7cb95de2968" providerId="ADAL" clId="{B504A0A8-80FE-4744-A485-974317CD045E}" dt="2024-04-05T00:35:42.002" v="1251" actId="26606"/>
          <ac:spMkLst>
            <pc:docMk/>
            <pc:sldMk cId="1742833501" sldId="374"/>
            <ac:spMk id="24" creationId="{B8114C98-A349-4111-A123-E8EAB86ABE30}"/>
          </ac:spMkLst>
        </pc:spChg>
        <pc:spChg chg="add del">
          <ac:chgData name="sherrond" userId="415fb7f8-a6fa-460d-b58f-c7cb95de2968" providerId="ADAL" clId="{B504A0A8-80FE-4744-A485-974317CD045E}" dt="2024-04-05T00:35:28.369" v="1242" actId="26606"/>
          <ac:spMkLst>
            <pc:docMk/>
            <pc:sldMk cId="1742833501" sldId="374"/>
            <ac:spMk id="25" creationId="{42A4FC2C-047E-45A5-965D-8E1E3BF09BC6}"/>
          </ac:spMkLst>
        </pc:spChg>
        <pc:spChg chg="add del">
          <ac:chgData name="sherrond" userId="415fb7f8-a6fa-460d-b58f-c7cb95de2968" providerId="ADAL" clId="{B504A0A8-80FE-4744-A485-974317CD045E}" dt="2024-04-05T00:35:30.564" v="1244" actId="26606"/>
          <ac:spMkLst>
            <pc:docMk/>
            <pc:sldMk cId="1742833501" sldId="374"/>
            <ac:spMk id="27" creationId="{F13C74B1-5B17-4795-BED0-7140497B445A}"/>
          </ac:spMkLst>
        </pc:spChg>
        <pc:spChg chg="add del">
          <ac:chgData name="sherrond" userId="415fb7f8-a6fa-460d-b58f-c7cb95de2968" providerId="ADAL" clId="{B504A0A8-80FE-4744-A485-974317CD045E}" dt="2024-04-05T00:35:30.564" v="1244" actId="26606"/>
          <ac:spMkLst>
            <pc:docMk/>
            <pc:sldMk cId="1742833501" sldId="374"/>
            <ac:spMk id="28" creationId="{1BE9C739-800C-D5C2-2F3C-9D2F62FE35B6}"/>
          </ac:spMkLst>
        </pc:spChg>
        <pc:spChg chg="add del">
          <ac:chgData name="sherrond" userId="415fb7f8-a6fa-460d-b58f-c7cb95de2968" providerId="ADAL" clId="{B504A0A8-80FE-4744-A485-974317CD045E}" dt="2024-04-05T00:35:30.564" v="1244" actId="26606"/>
          <ac:spMkLst>
            <pc:docMk/>
            <pc:sldMk cId="1742833501" sldId="374"/>
            <ac:spMk id="29" creationId="{D4974D33-8DC5-464E-8C6D-BE58F0669C17}"/>
          </ac:spMkLst>
        </pc:spChg>
        <pc:spChg chg="add del">
          <ac:chgData name="sherrond" userId="415fb7f8-a6fa-460d-b58f-c7cb95de2968" providerId="ADAL" clId="{B504A0A8-80FE-4744-A485-974317CD045E}" dt="2024-04-05T00:35:30.564" v="1244" actId="26606"/>
          <ac:spMkLst>
            <pc:docMk/>
            <pc:sldMk cId="1742833501" sldId="374"/>
            <ac:spMk id="30" creationId="{24644E81-A73A-B510-DACD-277895C47F27}"/>
          </ac:spMkLst>
        </pc:spChg>
        <pc:spChg chg="add del">
          <ac:chgData name="sherrond" userId="415fb7f8-a6fa-460d-b58f-c7cb95de2968" providerId="ADAL" clId="{B504A0A8-80FE-4744-A485-974317CD045E}" dt="2024-04-05T00:35:34.426" v="1246" actId="26606"/>
          <ac:spMkLst>
            <pc:docMk/>
            <pc:sldMk cId="1742833501" sldId="374"/>
            <ac:spMk id="32" creationId="{D009D6D5-DAC2-4A8B-A17A-E206B9012D09}"/>
          </ac:spMkLst>
        </pc:spChg>
        <pc:spChg chg="add del">
          <ac:chgData name="sherrond" userId="415fb7f8-a6fa-460d-b58f-c7cb95de2968" providerId="ADAL" clId="{B504A0A8-80FE-4744-A485-974317CD045E}" dt="2024-04-05T00:35:34.426" v="1246" actId="26606"/>
          <ac:spMkLst>
            <pc:docMk/>
            <pc:sldMk cId="1742833501" sldId="374"/>
            <ac:spMk id="33" creationId="{1BE9C739-800C-D5C2-2F3C-9D2F62FE35B6}"/>
          </ac:spMkLst>
        </pc:spChg>
        <pc:spChg chg="add del">
          <ac:chgData name="sherrond" userId="415fb7f8-a6fa-460d-b58f-c7cb95de2968" providerId="ADAL" clId="{B504A0A8-80FE-4744-A485-974317CD045E}" dt="2024-04-05T00:35:34.426" v="1246" actId="26606"/>
          <ac:spMkLst>
            <pc:docMk/>
            <pc:sldMk cId="1742833501" sldId="374"/>
            <ac:spMk id="34" creationId="{24644E81-A73A-B510-DACD-277895C47F27}"/>
          </ac:spMkLst>
        </pc:spChg>
        <pc:spChg chg="add del">
          <ac:chgData name="sherrond" userId="415fb7f8-a6fa-460d-b58f-c7cb95de2968" providerId="ADAL" clId="{B504A0A8-80FE-4744-A485-974317CD045E}" dt="2024-04-05T00:35:38.081" v="1248" actId="26606"/>
          <ac:spMkLst>
            <pc:docMk/>
            <pc:sldMk cId="1742833501" sldId="374"/>
            <ac:spMk id="36" creationId="{F13C74B1-5B17-4795-BED0-7140497B445A}"/>
          </ac:spMkLst>
        </pc:spChg>
        <pc:spChg chg="add del">
          <ac:chgData name="sherrond" userId="415fb7f8-a6fa-460d-b58f-c7cb95de2968" providerId="ADAL" clId="{B504A0A8-80FE-4744-A485-974317CD045E}" dt="2024-04-05T00:35:38.081" v="1248" actId="26606"/>
          <ac:spMkLst>
            <pc:docMk/>
            <pc:sldMk cId="1742833501" sldId="374"/>
            <ac:spMk id="37" creationId="{1BE9C739-800C-D5C2-2F3C-9D2F62FE35B6}"/>
          </ac:spMkLst>
        </pc:spChg>
        <pc:spChg chg="add del">
          <ac:chgData name="sherrond" userId="415fb7f8-a6fa-460d-b58f-c7cb95de2968" providerId="ADAL" clId="{B504A0A8-80FE-4744-A485-974317CD045E}" dt="2024-04-05T00:35:38.081" v="1248" actId="26606"/>
          <ac:spMkLst>
            <pc:docMk/>
            <pc:sldMk cId="1742833501" sldId="374"/>
            <ac:spMk id="38" creationId="{D4974D33-8DC5-464E-8C6D-BE58F0669C17}"/>
          </ac:spMkLst>
        </pc:spChg>
        <pc:spChg chg="add del">
          <ac:chgData name="sherrond" userId="415fb7f8-a6fa-460d-b58f-c7cb95de2968" providerId="ADAL" clId="{B504A0A8-80FE-4744-A485-974317CD045E}" dt="2024-04-05T00:35:38.081" v="1248" actId="26606"/>
          <ac:spMkLst>
            <pc:docMk/>
            <pc:sldMk cId="1742833501" sldId="374"/>
            <ac:spMk id="39" creationId="{24644E81-A73A-B510-DACD-277895C47F27}"/>
          </ac:spMkLst>
        </pc:spChg>
        <pc:spChg chg="add del">
          <ac:chgData name="sherrond" userId="415fb7f8-a6fa-460d-b58f-c7cb95de2968" providerId="ADAL" clId="{B504A0A8-80FE-4744-A485-974317CD045E}" dt="2024-04-05T00:35:41.983" v="1250" actId="26606"/>
          <ac:spMkLst>
            <pc:docMk/>
            <pc:sldMk cId="1742833501" sldId="374"/>
            <ac:spMk id="41" creationId="{1BE9C739-800C-D5C2-2F3C-9D2F62FE35B6}"/>
          </ac:spMkLst>
        </pc:spChg>
        <pc:spChg chg="add del">
          <ac:chgData name="sherrond" userId="415fb7f8-a6fa-460d-b58f-c7cb95de2968" providerId="ADAL" clId="{B504A0A8-80FE-4744-A485-974317CD045E}" dt="2024-04-05T00:35:41.983" v="1250" actId="26606"/>
          <ac:spMkLst>
            <pc:docMk/>
            <pc:sldMk cId="1742833501" sldId="374"/>
            <ac:spMk id="42" creationId="{24644E81-A73A-B510-DACD-277895C47F27}"/>
          </ac:spMkLst>
        </pc:spChg>
        <pc:spChg chg="add">
          <ac:chgData name="sherrond" userId="415fb7f8-a6fa-460d-b58f-c7cb95de2968" providerId="ADAL" clId="{B504A0A8-80FE-4744-A485-974317CD045E}" dt="2024-04-05T00:35:42.002" v="1251" actId="26606"/>
          <ac:spMkLst>
            <pc:docMk/>
            <pc:sldMk cId="1742833501" sldId="374"/>
            <ac:spMk id="45" creationId="{D7A453D2-15D8-4403-815F-291FA16340D9}"/>
          </ac:spMkLst>
        </pc:spChg>
        <pc:spChg chg="add">
          <ac:chgData name="sherrond" userId="415fb7f8-a6fa-460d-b58f-c7cb95de2968" providerId="ADAL" clId="{B504A0A8-80FE-4744-A485-974317CD045E}" dt="2024-04-05T00:35:42.002" v="1251" actId="26606"/>
          <ac:spMkLst>
            <pc:docMk/>
            <pc:sldMk cId="1742833501" sldId="374"/>
            <ac:spMk id="46" creationId="{773AEA78-C03B-40B7-9D11-DC022119D577}"/>
          </ac:spMkLst>
        </pc:spChg>
        <pc:spChg chg="add">
          <ac:chgData name="sherrond" userId="415fb7f8-a6fa-460d-b58f-c7cb95de2968" providerId="ADAL" clId="{B504A0A8-80FE-4744-A485-974317CD045E}" dt="2024-04-05T00:35:42.002" v="1251" actId="26606"/>
          <ac:spMkLst>
            <pc:docMk/>
            <pc:sldMk cId="1742833501" sldId="374"/>
            <ac:spMk id="47" creationId="{8161EA6B-09CA-445B-AB0D-8DF76FA92DEF}"/>
          </ac:spMkLst>
        </pc:spChg>
        <pc:spChg chg="add">
          <ac:chgData name="sherrond" userId="415fb7f8-a6fa-460d-b58f-c7cb95de2968" providerId="ADAL" clId="{B504A0A8-80FE-4744-A485-974317CD045E}" dt="2024-04-05T00:35:42.002" v="1251" actId="26606"/>
          <ac:spMkLst>
            <pc:docMk/>
            <pc:sldMk cId="1742833501" sldId="374"/>
            <ac:spMk id="56" creationId="{E2D3D3F2-ABBB-4453-B1C5-1BEBF7E4DD56}"/>
          </ac:spMkLst>
        </pc:spChg>
        <pc:spChg chg="add mod">
          <ac:chgData name="sherrond" userId="415fb7f8-a6fa-460d-b58f-c7cb95de2968" providerId="ADAL" clId="{B504A0A8-80FE-4744-A485-974317CD045E}" dt="2024-04-05T00:39:19.611" v="1419" actId="14100"/>
          <ac:spMkLst>
            <pc:docMk/>
            <pc:sldMk cId="1742833501" sldId="374"/>
            <ac:spMk id="61" creationId="{1BE9C739-800C-D5C2-2F3C-9D2F62FE35B6}"/>
          </ac:spMkLst>
        </pc:spChg>
        <pc:spChg chg="add mod">
          <ac:chgData name="sherrond" userId="415fb7f8-a6fa-460d-b58f-c7cb95de2968" providerId="ADAL" clId="{B504A0A8-80FE-4744-A485-974317CD045E}" dt="2024-04-05T00:40:47.593" v="1432"/>
          <ac:spMkLst>
            <pc:docMk/>
            <pc:sldMk cId="1742833501" sldId="374"/>
            <ac:spMk id="64" creationId="{24644E81-A73A-B510-DACD-277895C47F27}"/>
          </ac:spMkLst>
        </pc:spChg>
        <pc:grpChg chg="add del">
          <ac:chgData name="sherrond" userId="415fb7f8-a6fa-460d-b58f-c7cb95de2968" providerId="ADAL" clId="{B504A0A8-80FE-4744-A485-974317CD045E}" dt="2024-04-05T00:35:20.729" v="1240" actId="26606"/>
          <ac:grpSpMkLst>
            <pc:docMk/>
            <pc:sldMk cId="1742833501" sldId="374"/>
            <ac:grpSpMk id="22" creationId="{5EFBDE31-BB3E-6CFC-23CD-B5976DA38438}"/>
          </ac:grpSpMkLst>
        </pc:grpChg>
        <pc:grpChg chg="add">
          <ac:chgData name="sherrond" userId="415fb7f8-a6fa-460d-b58f-c7cb95de2968" providerId="ADAL" clId="{B504A0A8-80FE-4744-A485-974317CD045E}" dt="2024-04-05T00:35:42.002" v="1251" actId="26606"/>
          <ac:grpSpMkLst>
            <pc:docMk/>
            <pc:sldMk cId="1742833501" sldId="374"/>
            <ac:grpSpMk id="26" creationId="{670FB431-AE18-414D-92F4-1D12D1991152}"/>
          </ac:grpSpMkLst>
        </pc:grpChg>
        <pc:grpChg chg="add">
          <ac:chgData name="sherrond" userId="415fb7f8-a6fa-460d-b58f-c7cb95de2968" providerId="ADAL" clId="{B504A0A8-80FE-4744-A485-974317CD045E}" dt="2024-04-05T00:35:42.002" v="1251" actId="26606"/>
          <ac:grpSpMkLst>
            <pc:docMk/>
            <pc:sldMk cId="1742833501" sldId="374"/>
            <ac:grpSpMk id="40" creationId="{1F4E1649-4D1F-4A91-AF97-A254BFDD524D}"/>
          </ac:grpSpMkLst>
        </pc:grpChg>
        <pc:grpChg chg="add">
          <ac:chgData name="sherrond" userId="415fb7f8-a6fa-460d-b58f-c7cb95de2968" providerId="ADAL" clId="{B504A0A8-80FE-4744-A485-974317CD045E}" dt="2024-04-05T00:35:42.002" v="1251" actId="26606"/>
          <ac:grpSpMkLst>
            <pc:docMk/>
            <pc:sldMk cId="1742833501" sldId="374"/>
            <ac:grpSpMk id="48" creationId="{913B067F-3154-4968-A886-DF93A787EC44}"/>
          </ac:grpSpMkLst>
        </pc:grpChg>
        <pc:grpChg chg="add">
          <ac:chgData name="sherrond" userId="415fb7f8-a6fa-460d-b58f-c7cb95de2968" providerId="ADAL" clId="{B504A0A8-80FE-4744-A485-974317CD045E}" dt="2024-04-05T00:35:42.002" v="1251" actId="26606"/>
          <ac:grpSpMkLst>
            <pc:docMk/>
            <pc:sldMk cId="1742833501" sldId="374"/>
            <ac:grpSpMk id="57" creationId="{8214E4A5-A0D2-42C4-8D14-D2A7E495F041}"/>
          </ac:grpSpMkLst>
        </pc:grpChg>
        <pc:picChg chg="add mod ord">
          <ac:chgData name="sherrond" userId="415fb7f8-a6fa-460d-b58f-c7cb95de2968" providerId="ADAL" clId="{B504A0A8-80FE-4744-A485-974317CD045E}" dt="2024-04-05T00:39:37.283" v="1420" actId="1076"/>
          <ac:picMkLst>
            <pc:docMk/>
            <pc:sldMk cId="1742833501" sldId="374"/>
            <ac:picMk id="7" creationId="{E61D5577-8608-BF36-1953-984C53423EDC}"/>
          </ac:picMkLst>
        </pc:picChg>
      </pc:sldChg>
      <pc:sldChg chg="addSp delSp modSp new mod modClrScheme chgLayout">
        <pc:chgData name="sherrond" userId="415fb7f8-a6fa-460d-b58f-c7cb95de2968" providerId="ADAL" clId="{B504A0A8-80FE-4744-A485-974317CD045E}" dt="2024-04-05T00:50:48.901" v="1568" actId="20577"/>
        <pc:sldMkLst>
          <pc:docMk/>
          <pc:sldMk cId="1425706695" sldId="375"/>
        </pc:sldMkLst>
        <pc:spChg chg="del mod ord">
          <ac:chgData name="sherrond" userId="415fb7f8-a6fa-460d-b58f-c7cb95de2968" providerId="ADAL" clId="{B504A0A8-80FE-4744-A485-974317CD045E}" dt="2024-04-05T00:41:28.986" v="1434" actId="700"/>
          <ac:spMkLst>
            <pc:docMk/>
            <pc:sldMk cId="1425706695" sldId="375"/>
            <ac:spMk id="2" creationId="{DCC79319-65D7-8CC2-D44D-F552F59315F8}"/>
          </ac:spMkLst>
        </pc:spChg>
        <pc:spChg chg="del mod ord">
          <ac:chgData name="sherrond" userId="415fb7f8-a6fa-460d-b58f-c7cb95de2968" providerId="ADAL" clId="{B504A0A8-80FE-4744-A485-974317CD045E}" dt="2024-04-05T00:41:28.986" v="1434" actId="700"/>
          <ac:spMkLst>
            <pc:docMk/>
            <pc:sldMk cId="1425706695" sldId="375"/>
            <ac:spMk id="3" creationId="{AFC1FCC4-56FB-9049-B068-276AE50B89D7}"/>
          </ac:spMkLst>
        </pc:spChg>
        <pc:spChg chg="del mod ord">
          <ac:chgData name="sherrond" userId="415fb7f8-a6fa-460d-b58f-c7cb95de2968" providerId="ADAL" clId="{B504A0A8-80FE-4744-A485-974317CD045E}" dt="2024-04-05T00:41:28.986" v="1434" actId="700"/>
          <ac:spMkLst>
            <pc:docMk/>
            <pc:sldMk cId="1425706695" sldId="375"/>
            <ac:spMk id="4" creationId="{67E8E92C-2BDB-49C5-C000-811D5C56954B}"/>
          </ac:spMkLst>
        </pc:spChg>
        <pc:spChg chg="mod ord">
          <ac:chgData name="sherrond" userId="415fb7f8-a6fa-460d-b58f-c7cb95de2968" providerId="ADAL" clId="{B504A0A8-80FE-4744-A485-974317CD045E}" dt="2024-04-05T00:41:28.986" v="1434" actId="700"/>
          <ac:spMkLst>
            <pc:docMk/>
            <pc:sldMk cId="1425706695" sldId="375"/>
            <ac:spMk id="5" creationId="{A0EFF15B-A3A2-DE1E-5864-9A6ADD8BC3B6}"/>
          </ac:spMkLst>
        </pc:spChg>
        <pc:spChg chg="add mod ord">
          <ac:chgData name="sherrond" userId="415fb7f8-a6fa-460d-b58f-c7cb95de2968" providerId="ADAL" clId="{B504A0A8-80FE-4744-A485-974317CD045E}" dt="2024-04-05T00:50:48.901" v="1568" actId="20577"/>
          <ac:spMkLst>
            <pc:docMk/>
            <pc:sldMk cId="1425706695" sldId="375"/>
            <ac:spMk id="6" creationId="{7A4706EB-DF1F-0F0F-3C4A-7176F5D968D5}"/>
          </ac:spMkLst>
        </pc:spChg>
        <pc:spChg chg="add mod ord">
          <ac:chgData name="sherrond" userId="415fb7f8-a6fa-460d-b58f-c7cb95de2968" providerId="ADAL" clId="{B504A0A8-80FE-4744-A485-974317CD045E}" dt="2024-04-05T00:48:43.483" v="1528" actId="207"/>
          <ac:spMkLst>
            <pc:docMk/>
            <pc:sldMk cId="1425706695" sldId="375"/>
            <ac:spMk id="7" creationId="{16F8611F-CBE3-8F1A-CAB0-17E8A6D348DC}"/>
          </ac:spMkLst>
        </pc:spChg>
        <pc:spChg chg="add del mod ord">
          <ac:chgData name="sherrond" userId="415fb7f8-a6fa-460d-b58f-c7cb95de2968" providerId="ADAL" clId="{B504A0A8-80FE-4744-A485-974317CD045E}" dt="2024-04-05T00:41:40.301" v="1435"/>
          <ac:spMkLst>
            <pc:docMk/>
            <pc:sldMk cId="1425706695" sldId="375"/>
            <ac:spMk id="8" creationId="{2C0759A7-8CCA-07D5-2671-15E00CC180E4}"/>
          </ac:spMkLst>
        </pc:spChg>
        <pc:picChg chg="add mod">
          <ac:chgData name="sherrond" userId="415fb7f8-a6fa-460d-b58f-c7cb95de2968" providerId="ADAL" clId="{B504A0A8-80FE-4744-A485-974317CD045E}" dt="2024-04-05T00:49:52.532" v="1535" actId="14100"/>
          <ac:picMkLst>
            <pc:docMk/>
            <pc:sldMk cId="1425706695" sldId="375"/>
            <ac:picMk id="9" creationId="{F3ABB725-7A35-B8F4-FCE1-3A3A033BA40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458DB-C988-4AF3-9824-552C79C826EE}" type="datetimeFigureOut">
              <a:rPr lang="en-US" smtClean="0"/>
              <a:t>4/4/2024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36C14-9D4C-438B-AA63-B00D8FEB6BDC}" type="slidenum">
              <a:rPr lang="en-US" smtClean="0"/>
              <a:t>‹#›</a:t>
            </a:fld>
            <a:endParaRPr lang="en-US"/>
          </a:p>
        </p:txBody>
      </p:sp>
    </p:spTree>
    <p:extLst>
      <p:ext uri="{BB962C8B-B14F-4D97-AF65-F5344CB8AC3E}">
        <p14:creationId xmlns:p14="http://schemas.microsoft.com/office/powerpoint/2010/main" val="379010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Don’t allow anyone to give you your experience</a:t>
            </a:r>
          </a:p>
          <a:p>
            <a:r>
              <a:rPr lang="en-US" sz="1200" dirty="0">
                <a:solidFill>
                  <a:schemeClr val="bg1"/>
                </a:solidFill>
              </a:rPr>
              <a:t>There is liberty and judgement in everything you do and say</a:t>
            </a:r>
          </a:p>
          <a:p>
            <a:r>
              <a:rPr lang="en-US" sz="1200" dirty="0">
                <a:solidFill>
                  <a:schemeClr val="bg1"/>
                </a:solidFill>
              </a:rPr>
              <a:t>And be the change you would like to see</a:t>
            </a:r>
          </a:p>
          <a:p>
            <a:r>
              <a:rPr lang="en-US" sz="1200" dirty="0">
                <a:solidFill>
                  <a:schemeClr val="bg1"/>
                </a:solidFill>
              </a:rPr>
              <a:t>All of us have been conditioned to believe much of what we believe.</a:t>
            </a:r>
          </a:p>
          <a:p>
            <a:endParaRPr lang="en-US" dirty="0"/>
          </a:p>
        </p:txBody>
      </p:sp>
      <p:sp>
        <p:nvSpPr>
          <p:cNvPr id="4" name="Slide Number Placeholder 3"/>
          <p:cNvSpPr>
            <a:spLocks noGrp="1"/>
          </p:cNvSpPr>
          <p:nvPr>
            <p:ph type="sldNum" sz="quarter" idx="5"/>
          </p:nvPr>
        </p:nvSpPr>
        <p:spPr/>
        <p:txBody>
          <a:bodyPr/>
          <a:lstStyle/>
          <a:p>
            <a:fld id="{E6136C14-9D4C-438B-AA63-B00D8FEB6BDC}" type="slidenum">
              <a:rPr lang="en-US" smtClean="0"/>
              <a:t>1</a:t>
            </a:fld>
            <a:endParaRPr lang="en-US"/>
          </a:p>
        </p:txBody>
      </p:sp>
    </p:spTree>
    <p:extLst>
      <p:ext uri="{BB962C8B-B14F-4D97-AF65-F5344CB8AC3E}">
        <p14:creationId xmlns:p14="http://schemas.microsoft.com/office/powerpoint/2010/main" val="234111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02/21/2019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90ADD-2AAB-456D-ADAC-B3D676BB59C5}" type="slidenum">
              <a:rPr lang="en-US" smtClean="0"/>
              <a:t>‹#›</a:t>
            </a:fld>
            <a:endParaRPr lang="en-US"/>
          </a:p>
        </p:txBody>
      </p:sp>
    </p:spTree>
    <p:extLst>
      <p:ext uri="{BB962C8B-B14F-4D97-AF65-F5344CB8AC3E}">
        <p14:creationId xmlns:p14="http://schemas.microsoft.com/office/powerpoint/2010/main" val="261586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02/21/2019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90ADD-2AAB-456D-ADAC-B3D676BB59C5}" type="slidenum">
              <a:rPr lang="en-US" smtClean="0"/>
              <a:t>‹#›</a:t>
            </a:fld>
            <a:endParaRPr lang="en-US"/>
          </a:p>
        </p:txBody>
      </p:sp>
    </p:spTree>
    <p:extLst>
      <p:ext uri="{BB962C8B-B14F-4D97-AF65-F5344CB8AC3E}">
        <p14:creationId xmlns:p14="http://schemas.microsoft.com/office/powerpoint/2010/main" val="379246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02/21/2019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90ADD-2AAB-456D-ADAC-B3D676BB59C5}" type="slidenum">
              <a:rPr lang="en-US" smtClean="0"/>
              <a:t>‹#›</a:t>
            </a:fld>
            <a:endParaRPr lang="en-US"/>
          </a:p>
        </p:txBody>
      </p:sp>
    </p:spTree>
    <p:extLst>
      <p:ext uri="{BB962C8B-B14F-4D97-AF65-F5344CB8AC3E}">
        <p14:creationId xmlns:p14="http://schemas.microsoft.com/office/powerpoint/2010/main" val="36707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02/21/2019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90ADD-2AAB-456D-ADAC-B3D676BB59C5}" type="slidenum">
              <a:rPr lang="en-US" smtClean="0"/>
              <a:t>‹#›</a:t>
            </a:fld>
            <a:endParaRPr lang="en-US"/>
          </a:p>
        </p:txBody>
      </p:sp>
    </p:spTree>
    <p:extLst>
      <p:ext uri="{BB962C8B-B14F-4D97-AF65-F5344CB8AC3E}">
        <p14:creationId xmlns:p14="http://schemas.microsoft.com/office/powerpoint/2010/main" val="4040458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02/21/2019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90ADD-2AAB-456D-ADAC-B3D676BB59C5}" type="slidenum">
              <a:rPr lang="en-US" smtClean="0"/>
              <a:t>‹#›</a:t>
            </a:fld>
            <a:endParaRPr lang="en-US"/>
          </a:p>
        </p:txBody>
      </p:sp>
    </p:spTree>
    <p:extLst>
      <p:ext uri="{BB962C8B-B14F-4D97-AF65-F5344CB8AC3E}">
        <p14:creationId xmlns:p14="http://schemas.microsoft.com/office/powerpoint/2010/main" val="398840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02/21/2019</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90ADD-2AAB-456D-ADAC-B3D676BB59C5}" type="slidenum">
              <a:rPr lang="en-US" smtClean="0"/>
              <a:t>‹#›</a:t>
            </a:fld>
            <a:endParaRPr lang="en-US"/>
          </a:p>
        </p:txBody>
      </p:sp>
    </p:spTree>
    <p:extLst>
      <p:ext uri="{BB962C8B-B14F-4D97-AF65-F5344CB8AC3E}">
        <p14:creationId xmlns:p14="http://schemas.microsoft.com/office/powerpoint/2010/main" val="216848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02/21/2019</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90ADD-2AAB-456D-ADAC-B3D676BB59C5}" type="slidenum">
              <a:rPr lang="en-US" smtClean="0"/>
              <a:t>‹#›</a:t>
            </a:fld>
            <a:endParaRPr lang="en-US"/>
          </a:p>
        </p:txBody>
      </p:sp>
    </p:spTree>
    <p:extLst>
      <p:ext uri="{BB962C8B-B14F-4D97-AF65-F5344CB8AC3E}">
        <p14:creationId xmlns:p14="http://schemas.microsoft.com/office/powerpoint/2010/main" val="167016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02/21/2019</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90ADD-2AAB-456D-ADAC-B3D676BB59C5}" type="slidenum">
              <a:rPr lang="en-US" smtClean="0"/>
              <a:t>‹#›</a:t>
            </a:fld>
            <a:endParaRPr lang="en-US"/>
          </a:p>
        </p:txBody>
      </p:sp>
    </p:spTree>
    <p:extLst>
      <p:ext uri="{BB962C8B-B14F-4D97-AF65-F5344CB8AC3E}">
        <p14:creationId xmlns:p14="http://schemas.microsoft.com/office/powerpoint/2010/main" val="2595328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02/21/2019</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90ADD-2AAB-456D-ADAC-B3D676BB59C5}" type="slidenum">
              <a:rPr lang="en-US" smtClean="0"/>
              <a:t>‹#›</a:t>
            </a:fld>
            <a:endParaRPr lang="en-US"/>
          </a:p>
        </p:txBody>
      </p:sp>
    </p:spTree>
    <p:extLst>
      <p:ext uri="{BB962C8B-B14F-4D97-AF65-F5344CB8AC3E}">
        <p14:creationId xmlns:p14="http://schemas.microsoft.com/office/powerpoint/2010/main" val="2966899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02/21/2019</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90ADD-2AAB-456D-ADAC-B3D676BB59C5}" type="slidenum">
              <a:rPr lang="en-US" smtClean="0"/>
              <a:t>‹#›</a:t>
            </a:fld>
            <a:endParaRPr lang="en-US"/>
          </a:p>
        </p:txBody>
      </p:sp>
    </p:spTree>
    <p:extLst>
      <p:ext uri="{BB962C8B-B14F-4D97-AF65-F5344CB8AC3E}">
        <p14:creationId xmlns:p14="http://schemas.microsoft.com/office/powerpoint/2010/main" val="2009241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02/21/2019</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90ADD-2AAB-456D-ADAC-B3D676BB59C5}" type="slidenum">
              <a:rPr lang="en-US" smtClean="0"/>
              <a:t>‹#›</a:t>
            </a:fld>
            <a:endParaRPr lang="en-US"/>
          </a:p>
        </p:txBody>
      </p:sp>
    </p:spTree>
    <p:extLst>
      <p:ext uri="{BB962C8B-B14F-4D97-AF65-F5344CB8AC3E}">
        <p14:creationId xmlns:p14="http://schemas.microsoft.com/office/powerpoint/2010/main" val="1826890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02/21/2019</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90ADD-2AAB-456D-ADAC-B3D676BB59C5}" type="slidenum">
              <a:rPr lang="en-US" smtClean="0"/>
              <a:t>‹#›</a:t>
            </a:fld>
            <a:endParaRPr lang="en-US"/>
          </a:p>
        </p:txBody>
      </p:sp>
    </p:spTree>
    <p:extLst>
      <p:ext uri="{BB962C8B-B14F-4D97-AF65-F5344CB8AC3E}">
        <p14:creationId xmlns:p14="http://schemas.microsoft.com/office/powerpoint/2010/main" val="3840233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pixabay.com/en/freedom-silhouette-woman-back-light-2053281/"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publicdomainpictures.net/view-image.php?image=6190&amp;amp;picture=medical-logo"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reepyhalloweenimages.com/free_halloween_photos/clipart/slides/skeleton.htm"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allpaperflare.com/dna-strand-illustration-3-d-abstraction-genetic-molecule-wallpaper-phnnc/download/3840x2160"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arselectronica/13994747444/"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arlanatalie.deviantart.com/art/Anxiety-593001647"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publicdomainpictures.net/view-image.php?image=5631&amp;picture=silence"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https://makeityourproblem.com/2014/09/08/have-you-ever-lost-your-voice/" TargetMode="External"/><Relationship Id="rId2" Type="http://schemas.openxmlformats.org/officeDocument/2006/relationships/image" Target="../media/image21.jpg"/><Relationship Id="rId1" Type="http://schemas.openxmlformats.org/officeDocument/2006/relationships/slideLayout" Target="../slideLayouts/slideLayout9.xml"/><Relationship Id="rId4" Type="http://schemas.openxmlformats.org/officeDocument/2006/relationships/hyperlink" Target="https://creativecommons.org/licenses/by-nd/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fermentationwineblog.com/2013/01/questioning-the-silence-of-the-wine-consumer/"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veganposters.com/speak-truth-even-if-your-voice" TargetMode="External"/><Relationship Id="rId2" Type="http://schemas.openxmlformats.org/officeDocument/2006/relationships/image" Target="../media/image23.jpg"/><Relationship Id="rId1" Type="http://schemas.openxmlformats.org/officeDocument/2006/relationships/slideLayout" Target="../slideLayouts/slideLayout9.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tackling-trauma.com/understanding.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heidicohen.com/global-social-media-trends/" TargetMode="External"/><Relationship Id="rId7" Type="http://schemas.openxmlformats.org/officeDocument/2006/relationships/hyperlink" Target="https://www.choosehelp.com/topics/anxiety/9-ways-to-deal-with-stress-stress-management-techniques" TargetMode="External"/><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s://courses.lumenlearning.com/openstax-sociology2e/chapter/health-in-the-united-states/" TargetMode="Externa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hyperlink" Target="https://www.derrickaviles.com/what-is-psychological-therapy/" TargetMode="External"/><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xhere.com/en/photo/1012434"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blesstheirheartsmom.blogspot.com/2015/03/teens-earn-by-providing-needed-insight.html"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viva.pressbooks.pub/mswresearch/chapter/22-a-survey-of-qualitative-designs/"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ublicdomainpictures.net/en/view-image.php?image=228972&amp;picture=healthcare" TargetMode="External"/><Relationship Id="rId2" Type="http://schemas.openxmlformats.org/officeDocument/2006/relationships/image" Target="../media/image34.jpeg"/><Relationship Id="rId1" Type="http://schemas.openxmlformats.org/officeDocument/2006/relationships/slideLayout" Target="../slideLayouts/slideLayout8.xml"/><Relationship Id="rId6" Type="http://schemas.openxmlformats.org/officeDocument/2006/relationships/hyperlink" Target="https://creativecommons.org/licenses/by/3.0/" TargetMode="External"/><Relationship Id="rId5" Type="http://schemas.openxmlformats.org/officeDocument/2006/relationships/hyperlink" Target="https://www.mynextmove.org/profile/summary/25-2011.00?print=1" TargetMode="Externa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hyperlink" Target="https://southafrica-info.com/arts-culture/11-languages-south-africa/" TargetMode="External"/><Relationship Id="rId2" Type="http://schemas.openxmlformats.org/officeDocument/2006/relationships/image" Target="../media/image36.jp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sychologytoday.com/us/basics/anxiety" TargetMode="External"/><Relationship Id="rId2" Type="http://schemas.openxmlformats.org/officeDocument/2006/relationships/hyperlink" Target="https://www.psychologytoday.com/us/basics/migraine"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www.pngall.com/stress-png/download/37285"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alittlestrength.com/articles/2019/1911-is-he.htm"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openclipart.org/detail/155617/courage" TargetMode="External"/><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positek.net/apple-macbook-problems/" TargetMode="External"/><Relationship Id="rId7" Type="http://schemas.openxmlformats.org/officeDocument/2006/relationships/hyperlink" Target="https://www.psychologytoday.com/us/basics/stress"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s://www.psychologytoday.com/us/basics/child-development" TargetMode="External"/><Relationship Id="rId5" Type="http://schemas.openxmlformats.org/officeDocument/2006/relationships/hyperlink" Target="https://www.psychologytoday.com/us/basics/trauma" TargetMode="External"/><Relationship Id="rId4" Type="http://schemas.openxmlformats.org/officeDocument/2006/relationships/hyperlink" Target="https://www.psychologytoday.com/us/basics/bia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heconversation.com/many-small-microaggressions-add-up-to-something-big-50694" TargetMode="External"/><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hyperlink" Target="https://creativecommons.org/licenses/by-nd/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psychology.ucdavis.edu/aacdr/suemar10.pdf" TargetMode="External"/><Relationship Id="rId1" Type="http://schemas.openxmlformats.org/officeDocument/2006/relationships/slideLayout" Target="../slideLayouts/slideLayout9.xml"/><Relationship Id="rId4" Type="http://schemas.openxmlformats.org/officeDocument/2006/relationships/hyperlink" Target="https://medium.com/since-1997/dealing-with-social-anxiety-650c72b612f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Occupational_stres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hyperlink" Target="https://pixabay.com/en/bell-uh-1-helicopter-iroquois-huey-906516/" TargetMode="External"/><Relationship Id="rId7" Type="http://schemas.openxmlformats.org/officeDocument/2006/relationships/hyperlink" Target="https://www.actuaries.digital/2018/02/06/how-do-we-fund-future-resilience-from-natural-disasters/"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s://www.pikist.com/free-photo-stjqf"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ribs-skeleton-human-bone-anatomy-309991/"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picture containing sunset, silhouette, dark&#10;&#10;Description automatically generated">
            <a:extLst>
              <a:ext uri="{FF2B5EF4-FFF2-40B4-BE49-F238E27FC236}">
                <a16:creationId xmlns:a16="http://schemas.microsoft.com/office/drawing/2014/main" id="{998E64C9-6F2A-BBC9-7A9E-8A54CC0F0743}"/>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683" b="-1"/>
          <a:stretch/>
        </p:blipFill>
        <p:spPr>
          <a:xfrm>
            <a:off x="452753" y="-1"/>
            <a:ext cx="8691247" cy="6857999"/>
          </a:xfrm>
          <a:prstGeom prst="rect">
            <a:avLst/>
          </a:prstGeom>
        </p:spPr>
      </p:pic>
      <p:sp>
        <p:nvSpPr>
          <p:cNvPr id="21" name="Rectangle 17">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CD6E0D8-41FD-2EC6-6FAA-E949FBC5AB32}"/>
              </a:ext>
            </a:extLst>
          </p:cNvPr>
          <p:cNvSpPr>
            <a:spLocks noGrp="1"/>
          </p:cNvSpPr>
          <p:nvPr>
            <p:ph type="title"/>
          </p:nvPr>
        </p:nvSpPr>
        <p:spPr>
          <a:xfrm>
            <a:off x="874986" y="721805"/>
            <a:ext cx="2906015" cy="1411795"/>
          </a:xfrm>
        </p:spPr>
        <p:txBody>
          <a:bodyPr vert="horz" lIns="91440" tIns="45720" rIns="91440" bIns="45720" rtlCol="0" anchor="ctr">
            <a:normAutofit/>
          </a:bodyPr>
          <a:lstStyle/>
          <a:p>
            <a:pPr>
              <a:lnSpc>
                <a:spcPct val="90000"/>
              </a:lnSpc>
            </a:pPr>
            <a:r>
              <a:rPr lang="en-US" sz="4400" dirty="0">
                <a:solidFill>
                  <a:schemeClr val="bg1"/>
                </a:solidFill>
              </a:rPr>
              <a:t>The Practice </a:t>
            </a:r>
          </a:p>
        </p:txBody>
      </p:sp>
      <p:sp>
        <p:nvSpPr>
          <p:cNvPr id="43" name="Rectangle 1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258334A4-569C-C842-B6AF-3F62915076B5}"/>
              </a:ext>
            </a:extLst>
          </p:cNvPr>
          <p:cNvSpPr>
            <a:spLocks noGrp="1"/>
          </p:cNvSpPr>
          <p:nvPr>
            <p:ph type="dt" sz="half" idx="10"/>
          </p:nvPr>
        </p:nvSpPr>
        <p:spPr>
          <a:xfrm rot="-5400000">
            <a:off x="-592626" y="1057083"/>
            <a:ext cx="1640476" cy="365125"/>
          </a:xfrm>
        </p:spPr>
        <p:txBody>
          <a:bodyPr vert="horz" lIns="91440" tIns="45720" rIns="91440" bIns="45720" rtlCol="0" anchor="ctr">
            <a:normAutofit/>
          </a:bodyPr>
          <a:lstStyle/>
          <a:p>
            <a:pPr algn="r">
              <a:spcAft>
                <a:spcPts val="600"/>
              </a:spcAft>
              <a:defRPr/>
            </a:pPr>
            <a:r>
              <a:rPr lang="en-US">
                <a:solidFill>
                  <a:schemeClr val="bg1"/>
                </a:solidFill>
                <a:latin typeface="Calibri" panose="020F0502020204030204"/>
              </a:rPr>
              <a:t>02/21/2019</a:t>
            </a:r>
          </a:p>
        </p:txBody>
      </p:sp>
      <p:grpSp>
        <p:nvGrpSpPr>
          <p:cNvPr id="45" name="Group 21">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23"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C967F89-257C-00D1-BD62-ABAA2375D316}"/>
              </a:ext>
            </a:extLst>
          </p:cNvPr>
          <p:cNvSpPr>
            <a:spLocks noGrp="1"/>
          </p:cNvSpPr>
          <p:nvPr>
            <p:ph type="body" sz="half" idx="2"/>
          </p:nvPr>
        </p:nvSpPr>
        <p:spPr>
          <a:xfrm>
            <a:off x="874986" y="2286000"/>
            <a:ext cx="2906014" cy="4280339"/>
          </a:xfrm>
        </p:spPr>
        <p:txBody>
          <a:bodyPr vert="horz" lIns="91440" tIns="45720" rIns="91440" bIns="45720" rtlCol="0" anchor="ctr">
            <a:normAutofit lnSpcReduction="10000"/>
          </a:bodyPr>
          <a:lstStyle/>
          <a:p>
            <a:pPr lvl="0">
              <a:lnSpc>
                <a:spcPct val="90000"/>
              </a:lnSpc>
            </a:pPr>
            <a:r>
              <a:rPr lang="en-US" b="1" dirty="0">
                <a:solidFill>
                  <a:schemeClr val="bg1"/>
                </a:solidFill>
              </a:rPr>
              <a:t>Demonstrate Respect for your Experience</a:t>
            </a:r>
            <a:r>
              <a:rPr lang="en-US" dirty="0">
                <a:solidFill>
                  <a:schemeClr val="bg1"/>
                </a:solidFill>
              </a:rPr>
              <a:t>- your experience is yours to own. </a:t>
            </a:r>
          </a:p>
          <a:p>
            <a:pPr lvl="0">
              <a:lnSpc>
                <a:spcPct val="90000"/>
              </a:lnSpc>
            </a:pPr>
            <a:endParaRPr lang="en-US" dirty="0">
              <a:solidFill>
                <a:schemeClr val="bg1"/>
              </a:solidFill>
            </a:endParaRPr>
          </a:p>
          <a:p>
            <a:pPr lvl="0">
              <a:lnSpc>
                <a:spcPct val="90000"/>
              </a:lnSpc>
            </a:pPr>
            <a:r>
              <a:rPr lang="en-US" b="1" dirty="0">
                <a:solidFill>
                  <a:schemeClr val="bg1"/>
                </a:solidFill>
              </a:rPr>
              <a:t>Translate your meaning</a:t>
            </a:r>
            <a:r>
              <a:rPr lang="en-US" dirty="0">
                <a:solidFill>
                  <a:schemeClr val="bg1"/>
                </a:solidFill>
              </a:rPr>
              <a:t>- Say what you mean and mean what you say. Don’t say what you think others want to hear. </a:t>
            </a:r>
          </a:p>
          <a:p>
            <a:pPr lvl="0" indent="-228600">
              <a:lnSpc>
                <a:spcPct val="90000"/>
              </a:lnSpc>
              <a:buFont typeface="Arial" panose="020B0604020202020204" pitchFamily="34" charset="0"/>
              <a:buChar char="•"/>
            </a:pPr>
            <a:endParaRPr lang="en-US" dirty="0">
              <a:solidFill>
                <a:schemeClr val="bg1"/>
              </a:solidFill>
            </a:endParaRPr>
          </a:p>
          <a:p>
            <a:pPr lvl="0">
              <a:lnSpc>
                <a:spcPct val="90000"/>
              </a:lnSpc>
            </a:pPr>
            <a:r>
              <a:rPr lang="en-US" b="1" dirty="0">
                <a:solidFill>
                  <a:schemeClr val="bg1"/>
                </a:solidFill>
              </a:rPr>
              <a:t>Listen to yourself</a:t>
            </a:r>
            <a:r>
              <a:rPr lang="en-US" dirty="0">
                <a:solidFill>
                  <a:schemeClr val="bg1"/>
                </a:solidFill>
              </a:rPr>
              <a:t>- If you choose to blend in with crowd then you give up the opportunity to stand out from the crowd.</a:t>
            </a:r>
          </a:p>
          <a:p>
            <a:pPr lvl="0">
              <a:lnSpc>
                <a:spcPct val="90000"/>
              </a:lnSpc>
            </a:pPr>
            <a:r>
              <a:rPr lang="en-US" dirty="0">
                <a:solidFill>
                  <a:schemeClr val="bg1"/>
                </a:solidFill>
              </a:rPr>
              <a:t> </a:t>
            </a:r>
          </a:p>
          <a:p>
            <a:pPr lvl="0">
              <a:lnSpc>
                <a:spcPct val="90000"/>
              </a:lnSpc>
            </a:pPr>
            <a:r>
              <a:rPr lang="en-US" b="1" dirty="0">
                <a:solidFill>
                  <a:schemeClr val="bg1"/>
                </a:solidFill>
              </a:rPr>
              <a:t>Give your accurate location</a:t>
            </a:r>
            <a:r>
              <a:rPr lang="en-US" dirty="0">
                <a:solidFill>
                  <a:schemeClr val="bg1"/>
                </a:solidFill>
              </a:rPr>
              <a:t>-Own your experience in time</a:t>
            </a:r>
          </a:p>
          <a:p>
            <a:pPr lvl="0" indent="-228600">
              <a:lnSpc>
                <a:spcPct val="90000"/>
              </a:lnSpc>
              <a:buFont typeface="Arial" panose="020B0604020202020204" pitchFamily="34" charset="0"/>
              <a:buChar char="•"/>
            </a:pPr>
            <a:endParaRPr lang="en-US" dirty="0">
              <a:solidFill>
                <a:schemeClr val="bg1"/>
              </a:solidFill>
            </a:endParaRPr>
          </a:p>
          <a:p>
            <a:pPr>
              <a:lnSpc>
                <a:spcPct val="90000"/>
              </a:lnSpc>
            </a:pPr>
            <a:r>
              <a:rPr lang="en-US" b="1" dirty="0">
                <a:solidFill>
                  <a:schemeClr val="bg1"/>
                </a:solidFill>
              </a:rPr>
              <a:t>Demonstrate that you are coachable</a:t>
            </a:r>
            <a:r>
              <a:rPr lang="en-US" dirty="0">
                <a:solidFill>
                  <a:schemeClr val="bg1"/>
                </a:solidFill>
              </a:rPr>
              <a:t>- We need to be open to self-discover without being concerned about popular opinion or hurt feelings. </a:t>
            </a:r>
          </a:p>
          <a:p>
            <a:pPr indent="-228600">
              <a:lnSpc>
                <a:spcPct val="90000"/>
              </a:lnSpc>
              <a:buFont typeface="Arial" panose="020B0604020202020204" pitchFamily="34" charset="0"/>
              <a:buChar char="•"/>
            </a:pPr>
            <a:endParaRPr lang="en-US" sz="1100" dirty="0">
              <a:solidFill>
                <a:schemeClr val="bg1"/>
              </a:solidFill>
            </a:endParaRPr>
          </a:p>
        </p:txBody>
      </p:sp>
    </p:spTree>
    <p:extLst>
      <p:ext uri="{BB962C8B-B14F-4D97-AF65-F5344CB8AC3E}">
        <p14:creationId xmlns:p14="http://schemas.microsoft.com/office/powerpoint/2010/main" val="220710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ilver medical symbol with wings&#10;&#10;Description automatically generated">
            <a:extLst>
              <a:ext uri="{FF2B5EF4-FFF2-40B4-BE49-F238E27FC236}">
                <a16:creationId xmlns:a16="http://schemas.microsoft.com/office/drawing/2014/main" id="{70AC3B91-8BA2-D026-756F-3108EA4A82C0}"/>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64" r="14203"/>
          <a:stretch/>
        </p:blipFill>
        <p:spPr>
          <a:xfrm>
            <a:off x="20" y="10"/>
            <a:ext cx="9143980" cy="6857990"/>
          </a:xfrm>
          <a:prstGeom prst="rect">
            <a:avLst/>
          </a:prstGeom>
        </p:spPr>
      </p:pic>
      <p:sp>
        <p:nvSpPr>
          <p:cNvPr id="2" name="Title 1">
            <a:extLst>
              <a:ext uri="{FF2B5EF4-FFF2-40B4-BE49-F238E27FC236}">
                <a16:creationId xmlns:a16="http://schemas.microsoft.com/office/drawing/2014/main" id="{086B34E3-C91C-40C6-7A0E-C5662D79155C}"/>
              </a:ext>
            </a:extLst>
          </p:cNvPr>
          <p:cNvSpPr>
            <a:spLocks noGrp="1"/>
          </p:cNvSpPr>
          <p:nvPr>
            <p:ph type="title"/>
          </p:nvPr>
        </p:nvSpPr>
        <p:spPr>
          <a:xfrm>
            <a:off x="628650" y="365125"/>
            <a:ext cx="7886700" cy="1325563"/>
          </a:xfrm>
        </p:spPr>
        <p:txBody>
          <a:bodyPr>
            <a:normAutofit/>
          </a:bodyPr>
          <a:lstStyle/>
          <a:p>
            <a:r>
              <a:rPr lang="en-US">
                <a:solidFill>
                  <a:srgbClr val="FFFFFF"/>
                </a:solidFill>
              </a:rPr>
              <a:t>Trauma Bodies</a:t>
            </a:r>
          </a:p>
        </p:txBody>
      </p:sp>
      <p:sp>
        <p:nvSpPr>
          <p:cNvPr id="3" name="Content Placeholder 2">
            <a:extLst>
              <a:ext uri="{FF2B5EF4-FFF2-40B4-BE49-F238E27FC236}">
                <a16:creationId xmlns:a16="http://schemas.microsoft.com/office/drawing/2014/main" id="{11D3E2BC-998F-A110-04D4-61D715C3B67F}"/>
              </a:ext>
            </a:extLst>
          </p:cNvPr>
          <p:cNvSpPr>
            <a:spLocks noGrp="1"/>
          </p:cNvSpPr>
          <p:nvPr>
            <p:ph idx="1"/>
          </p:nvPr>
        </p:nvSpPr>
        <p:spPr>
          <a:xfrm>
            <a:off x="628650" y="1825625"/>
            <a:ext cx="7886700" cy="4351338"/>
          </a:xfrm>
        </p:spPr>
        <p:txBody>
          <a:bodyPr>
            <a:normAutofit/>
          </a:bodyPr>
          <a:lstStyle/>
          <a:p>
            <a:pPr>
              <a:lnSpc>
                <a:spcPct val="90000"/>
              </a:lnSpc>
            </a:pPr>
            <a:r>
              <a:rPr lang="en-US" sz="2500">
                <a:solidFill>
                  <a:srgbClr val="FFFFFF"/>
                </a:solidFill>
              </a:rPr>
              <a:t>Trauma lives in the body</a:t>
            </a:r>
          </a:p>
          <a:p>
            <a:pPr>
              <a:lnSpc>
                <a:spcPct val="90000"/>
              </a:lnSpc>
            </a:pPr>
            <a:r>
              <a:rPr lang="en-US" sz="2500">
                <a:solidFill>
                  <a:srgbClr val="FFFFFF"/>
                </a:solidFill>
              </a:rPr>
              <a:t>It’s a spontaneous protective mechanism used by the body to stop any future potential harm.</a:t>
            </a:r>
          </a:p>
          <a:p>
            <a:pPr>
              <a:lnSpc>
                <a:spcPct val="90000"/>
              </a:lnSpc>
            </a:pPr>
            <a:r>
              <a:rPr lang="en-US" sz="2500">
                <a:solidFill>
                  <a:srgbClr val="FFFFFF"/>
                </a:solidFill>
              </a:rPr>
              <a:t>It is a highly effective tool for safety and survival.</a:t>
            </a:r>
          </a:p>
          <a:p>
            <a:pPr>
              <a:lnSpc>
                <a:spcPct val="90000"/>
              </a:lnSpc>
            </a:pPr>
            <a:r>
              <a:rPr lang="en-US" sz="2500">
                <a:solidFill>
                  <a:srgbClr val="FFFFFF"/>
                </a:solidFill>
              </a:rPr>
              <a:t>An embedded trauma response can manifest as fight, flee, or freeze</a:t>
            </a:r>
          </a:p>
          <a:p>
            <a:pPr>
              <a:lnSpc>
                <a:spcPct val="90000"/>
              </a:lnSpc>
            </a:pPr>
            <a:r>
              <a:rPr lang="en-US" sz="2500">
                <a:solidFill>
                  <a:srgbClr val="FFFFFF"/>
                </a:solidFill>
              </a:rPr>
              <a:t>Trauma can get stuck in the body and will stays there until it is addressed</a:t>
            </a:r>
          </a:p>
          <a:p>
            <a:pPr>
              <a:lnSpc>
                <a:spcPct val="90000"/>
              </a:lnSpc>
            </a:pPr>
            <a:r>
              <a:rPr lang="en-US" sz="2500">
                <a:solidFill>
                  <a:srgbClr val="FFFFFF"/>
                </a:solidFill>
              </a:rPr>
              <a:t>The body is where we live. It’s where we fear, hope, and react. It is where we constrict and relax. The body cares most about safety and survival.</a:t>
            </a:r>
          </a:p>
          <a:p>
            <a:pPr>
              <a:lnSpc>
                <a:spcPct val="90000"/>
              </a:lnSpc>
            </a:pPr>
            <a:endParaRPr lang="en-US" sz="2500">
              <a:solidFill>
                <a:srgbClr val="FFFFFF"/>
              </a:solidFill>
            </a:endParaRPr>
          </a:p>
          <a:p>
            <a:pPr>
              <a:lnSpc>
                <a:spcPct val="90000"/>
              </a:lnSpc>
            </a:pPr>
            <a:endParaRPr lang="en-US" sz="2500">
              <a:solidFill>
                <a:srgbClr val="FFFFFF"/>
              </a:solidFill>
            </a:endParaRPr>
          </a:p>
        </p:txBody>
      </p:sp>
      <p:sp>
        <p:nvSpPr>
          <p:cNvPr id="4" name="Date Placeholder 3">
            <a:extLst>
              <a:ext uri="{FF2B5EF4-FFF2-40B4-BE49-F238E27FC236}">
                <a16:creationId xmlns:a16="http://schemas.microsoft.com/office/drawing/2014/main" id="{2069A891-5223-9D14-B0AC-0251DFDD8E64}"/>
              </a:ext>
            </a:extLst>
          </p:cNvPr>
          <p:cNvSpPr>
            <a:spLocks noGrp="1"/>
          </p:cNvSpPr>
          <p:nvPr>
            <p:ph type="dt" sz="half" idx="10"/>
          </p:nvPr>
        </p:nvSpPr>
        <p:spPr>
          <a:xfrm>
            <a:off x="628650" y="6356350"/>
            <a:ext cx="2057400" cy="365125"/>
          </a:xfrm>
        </p:spPr>
        <p:txBody>
          <a:bodyPr>
            <a:normAutofit/>
          </a:bodyPr>
          <a:lstStyle/>
          <a:p>
            <a:pPr>
              <a:spcAft>
                <a:spcPts val="600"/>
              </a:spcAft>
            </a:pPr>
            <a:r>
              <a:rPr lang="en-US" sz="1000">
                <a:solidFill>
                  <a:srgbClr val="FFFFFF"/>
                </a:solidFill>
              </a:rPr>
              <a:t>02/21/2019</a:t>
            </a:r>
          </a:p>
        </p:txBody>
      </p:sp>
    </p:spTree>
    <p:extLst>
      <p:ext uri="{BB962C8B-B14F-4D97-AF65-F5344CB8AC3E}">
        <p14:creationId xmlns:p14="http://schemas.microsoft.com/office/powerpoint/2010/main" val="416656909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2A638C7D-9088-41A9-88A0-7357157BC1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8385" y="1109243"/>
            <a:ext cx="3632032" cy="4842710"/>
            <a:chOff x="1881974" y="1174396"/>
            <a:chExt cx="5290997" cy="5290997"/>
          </a:xfrm>
        </p:grpSpPr>
        <p:sp>
          <p:nvSpPr>
            <p:cNvPr id="39" name="Oval 38">
              <a:extLst>
                <a:ext uri="{FF2B5EF4-FFF2-40B4-BE49-F238E27FC236}">
                  <a16:creationId xmlns:a16="http://schemas.microsoft.com/office/drawing/2014/main" id="{9714B173-1D32-4BBC-A685-1F5D257AB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F82DD1-2343-4F41-B6A7-A6489A713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Oval 40">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202" y="1095407"/>
            <a:ext cx="3566211"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733B8-C791-D331-9509-D0A3E4478F06}"/>
              </a:ext>
            </a:extLst>
          </p:cNvPr>
          <p:cNvSpPr>
            <a:spLocks noGrp="1"/>
          </p:cNvSpPr>
          <p:nvPr>
            <p:ph type="title"/>
          </p:nvPr>
        </p:nvSpPr>
        <p:spPr>
          <a:xfrm>
            <a:off x="4233563" y="1"/>
            <a:ext cx="4620753" cy="1064274"/>
          </a:xfrm>
        </p:spPr>
        <p:txBody>
          <a:bodyPr>
            <a:normAutofit/>
          </a:bodyPr>
          <a:lstStyle/>
          <a:p>
            <a:r>
              <a:rPr lang="en-US" sz="4800" dirty="0">
                <a:solidFill>
                  <a:schemeClr val="bg1"/>
                </a:solidFill>
              </a:rPr>
              <a:t>Trauma Bodies </a:t>
            </a:r>
          </a:p>
        </p:txBody>
      </p:sp>
      <p:grpSp>
        <p:nvGrpSpPr>
          <p:cNvPr id="42" name="Group 41">
            <a:extLst>
              <a:ext uri="{FF2B5EF4-FFF2-40B4-BE49-F238E27FC236}">
                <a16:creationId xmlns:a16="http://schemas.microsoft.com/office/drawing/2014/main" id="{3F219210-B16A-47B6-9AA8-207DAFF37E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396390" cy="717514"/>
            <a:chOff x="0" y="377893"/>
            <a:chExt cx="1861854" cy="717514"/>
          </a:xfrm>
          <a:solidFill>
            <a:schemeClr val="bg1"/>
          </a:solidFill>
        </p:grpSpPr>
        <p:sp>
          <p:nvSpPr>
            <p:cNvPr id="21" name="Freeform: Shape 20">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43" name="Freeform: Shape 42">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6" name="Picture 5" descr="A black and white image of a human skeleton&#10;&#10;Description automatically generated">
            <a:extLst>
              <a:ext uri="{FF2B5EF4-FFF2-40B4-BE49-F238E27FC236}">
                <a16:creationId xmlns:a16="http://schemas.microsoft.com/office/drawing/2014/main" id="{967B2EFF-0CA8-A61B-B43D-0E217A4D2C7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4970" y="1095407"/>
            <a:ext cx="3775447" cy="5524469"/>
          </a:xfrm>
          <a:prstGeom prst="rect">
            <a:avLst/>
          </a:prstGeom>
        </p:spPr>
      </p:pic>
      <p:sp>
        <p:nvSpPr>
          <p:cNvPr id="3" name="Content Placeholder 2">
            <a:extLst>
              <a:ext uri="{FF2B5EF4-FFF2-40B4-BE49-F238E27FC236}">
                <a16:creationId xmlns:a16="http://schemas.microsoft.com/office/drawing/2014/main" id="{D889B9BC-994F-7B2C-EC88-68DB0184C368}"/>
              </a:ext>
            </a:extLst>
          </p:cNvPr>
          <p:cNvSpPr>
            <a:spLocks noGrp="1"/>
          </p:cNvSpPr>
          <p:nvPr>
            <p:ph idx="1"/>
          </p:nvPr>
        </p:nvSpPr>
        <p:spPr>
          <a:xfrm>
            <a:off x="4676151" y="1109243"/>
            <a:ext cx="3912879" cy="5612232"/>
          </a:xfrm>
        </p:spPr>
        <p:txBody>
          <a:bodyPr>
            <a:normAutofit fontScale="92500" lnSpcReduction="10000"/>
          </a:bodyPr>
          <a:lstStyle/>
          <a:p>
            <a:pPr>
              <a:lnSpc>
                <a:spcPct val="90000"/>
              </a:lnSpc>
            </a:pPr>
            <a:r>
              <a:rPr lang="en-US" sz="1800" dirty="0">
                <a:solidFill>
                  <a:schemeClr val="bg1"/>
                </a:solidFill>
              </a:rPr>
              <a:t>There is something about an event, person, or situation that rekindles an old pain or discomfort, and the body tries to address it with reflective energy that is still stuck inside the nervous system.</a:t>
            </a:r>
          </a:p>
          <a:p>
            <a:pPr>
              <a:lnSpc>
                <a:spcPct val="90000"/>
              </a:lnSpc>
            </a:pPr>
            <a:endParaRPr lang="en-US" sz="1800" dirty="0">
              <a:solidFill>
                <a:schemeClr val="bg1"/>
              </a:solidFill>
            </a:endParaRPr>
          </a:p>
          <a:p>
            <a:pPr>
              <a:lnSpc>
                <a:spcPct val="90000"/>
              </a:lnSpc>
            </a:pPr>
            <a:r>
              <a:rPr lang="en-US" sz="1800" dirty="0">
                <a:solidFill>
                  <a:schemeClr val="bg1"/>
                </a:solidFill>
              </a:rPr>
              <a:t>The body then began to create strategies around the </a:t>
            </a:r>
            <a:r>
              <a:rPr lang="en-US" sz="1800" dirty="0" err="1">
                <a:solidFill>
                  <a:schemeClr val="bg1"/>
                </a:solidFill>
              </a:rPr>
              <a:t>stuckness</a:t>
            </a:r>
            <a:r>
              <a:rPr lang="en-US" sz="1800" dirty="0">
                <a:solidFill>
                  <a:schemeClr val="bg1"/>
                </a:solidFill>
              </a:rPr>
              <a:t> including extreme reactions, strange likes and dislikes, compulsions, seemly irrational fears, and unusual avoidance strategies over time. </a:t>
            </a:r>
          </a:p>
          <a:p>
            <a:pPr>
              <a:lnSpc>
                <a:spcPct val="90000"/>
              </a:lnSpc>
            </a:pPr>
            <a:endParaRPr lang="en-US" sz="1800" dirty="0">
              <a:solidFill>
                <a:schemeClr val="bg1"/>
              </a:solidFill>
            </a:endParaRPr>
          </a:p>
          <a:p>
            <a:pPr>
              <a:lnSpc>
                <a:spcPct val="90000"/>
              </a:lnSpc>
            </a:pPr>
            <a:r>
              <a:rPr lang="en-US" sz="1800" dirty="0">
                <a:solidFill>
                  <a:schemeClr val="bg1"/>
                </a:solidFill>
              </a:rPr>
              <a:t>This can be embedded in the body as a standard way of surviving and protecting itself. </a:t>
            </a:r>
          </a:p>
          <a:p>
            <a:pPr>
              <a:lnSpc>
                <a:spcPct val="90000"/>
              </a:lnSpc>
            </a:pPr>
            <a:endParaRPr lang="en-US" sz="1800" dirty="0">
              <a:solidFill>
                <a:schemeClr val="bg1"/>
              </a:solidFill>
            </a:endParaRPr>
          </a:p>
          <a:p>
            <a:pPr>
              <a:lnSpc>
                <a:spcPct val="90000"/>
              </a:lnSpc>
            </a:pPr>
            <a:r>
              <a:rPr lang="en-US" sz="1800" dirty="0">
                <a:solidFill>
                  <a:schemeClr val="bg1"/>
                </a:solidFill>
              </a:rPr>
              <a:t>When these strategies are repeated, they can be passed on to the next generation.</a:t>
            </a:r>
          </a:p>
          <a:p>
            <a:pPr>
              <a:lnSpc>
                <a:spcPct val="90000"/>
              </a:lnSpc>
            </a:pPr>
            <a:endParaRPr lang="en-US" sz="1800" dirty="0">
              <a:solidFill>
                <a:schemeClr val="bg1"/>
              </a:solidFill>
            </a:endParaRPr>
          </a:p>
          <a:p>
            <a:pPr>
              <a:lnSpc>
                <a:spcPct val="90000"/>
              </a:lnSpc>
            </a:pPr>
            <a:r>
              <a:rPr lang="en-US" sz="1800" dirty="0">
                <a:solidFill>
                  <a:schemeClr val="bg1"/>
                </a:solidFill>
              </a:rPr>
              <a:t>It can become the standard response in families, communities, and cultures.</a:t>
            </a:r>
          </a:p>
          <a:p>
            <a:pPr>
              <a:lnSpc>
                <a:spcPct val="90000"/>
              </a:lnSpc>
            </a:pPr>
            <a:endParaRPr lang="en-US" sz="1300" dirty="0">
              <a:solidFill>
                <a:schemeClr val="bg1"/>
              </a:solidFill>
            </a:endParaRPr>
          </a:p>
        </p:txBody>
      </p:sp>
      <p:sp>
        <p:nvSpPr>
          <p:cNvPr id="4" name="Date Placeholder 3">
            <a:extLst>
              <a:ext uri="{FF2B5EF4-FFF2-40B4-BE49-F238E27FC236}">
                <a16:creationId xmlns:a16="http://schemas.microsoft.com/office/drawing/2014/main" id="{BD6F9AA9-2289-A184-5B26-A9A1773DAC95}"/>
              </a:ext>
            </a:extLst>
          </p:cNvPr>
          <p:cNvSpPr>
            <a:spLocks noGrp="1"/>
          </p:cNvSpPr>
          <p:nvPr>
            <p:ph type="dt" sz="half" idx="10"/>
          </p:nvPr>
        </p:nvSpPr>
        <p:spPr>
          <a:xfrm>
            <a:off x="628650" y="6356350"/>
            <a:ext cx="2057400" cy="365125"/>
          </a:xfrm>
        </p:spPr>
        <p:txBody>
          <a:bodyPr>
            <a:normAutofit/>
          </a:bodyPr>
          <a:lstStyle/>
          <a:p>
            <a:pPr>
              <a:spcAft>
                <a:spcPts val="600"/>
              </a:spcAft>
            </a:pPr>
            <a:r>
              <a:rPr lang="en-US">
                <a:solidFill>
                  <a:schemeClr val="bg1"/>
                </a:solidFill>
              </a:rPr>
              <a:t>02/21/2019</a:t>
            </a:r>
          </a:p>
        </p:txBody>
      </p:sp>
      <p:grpSp>
        <p:nvGrpSpPr>
          <p:cNvPr id="44"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21453" y="5987064"/>
            <a:ext cx="790849" cy="469689"/>
            <a:chOff x="9841624" y="4115729"/>
            <a:chExt cx="602169" cy="268223"/>
          </a:xfrm>
          <a:solidFill>
            <a:schemeClr val="bg1"/>
          </a:solidFill>
        </p:grpSpPr>
        <p:sp>
          <p:nvSpPr>
            <p:cNvPr id="45" name="Freeform: Shape 44">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02817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dna strand with blue light&#10;&#10;Description automatically generated">
            <a:extLst>
              <a:ext uri="{FF2B5EF4-FFF2-40B4-BE49-F238E27FC236}">
                <a16:creationId xmlns:a16="http://schemas.microsoft.com/office/drawing/2014/main" id="{B71F913A-D144-A693-FF45-467CB2C53325}"/>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378" r="9622"/>
          <a:stretch/>
        </p:blipFill>
        <p:spPr>
          <a:xfrm>
            <a:off x="20" y="10"/>
            <a:ext cx="9143980" cy="6857990"/>
          </a:xfrm>
          <a:prstGeom prst="rect">
            <a:avLst/>
          </a:prstGeom>
        </p:spPr>
      </p:pic>
      <p:sp>
        <p:nvSpPr>
          <p:cNvPr id="2" name="Title 1">
            <a:extLst>
              <a:ext uri="{FF2B5EF4-FFF2-40B4-BE49-F238E27FC236}">
                <a16:creationId xmlns:a16="http://schemas.microsoft.com/office/drawing/2014/main" id="{4C578AEA-0201-6720-BAE0-5B2873637377}"/>
              </a:ext>
            </a:extLst>
          </p:cNvPr>
          <p:cNvSpPr>
            <a:spLocks noGrp="1"/>
          </p:cNvSpPr>
          <p:nvPr>
            <p:ph type="title"/>
          </p:nvPr>
        </p:nvSpPr>
        <p:spPr>
          <a:xfrm>
            <a:off x="628650" y="365125"/>
            <a:ext cx="7886700" cy="1325563"/>
          </a:xfrm>
        </p:spPr>
        <p:txBody>
          <a:bodyPr>
            <a:normAutofit/>
          </a:bodyPr>
          <a:lstStyle/>
          <a:p>
            <a:r>
              <a:rPr lang="en-US">
                <a:solidFill>
                  <a:srgbClr val="FFFFFF"/>
                </a:solidFill>
              </a:rPr>
              <a:t>Trauma Bodies </a:t>
            </a:r>
          </a:p>
        </p:txBody>
      </p:sp>
      <p:sp>
        <p:nvSpPr>
          <p:cNvPr id="3" name="Content Placeholder 2">
            <a:extLst>
              <a:ext uri="{FF2B5EF4-FFF2-40B4-BE49-F238E27FC236}">
                <a16:creationId xmlns:a16="http://schemas.microsoft.com/office/drawing/2014/main" id="{ABF1BB5F-C81E-3E07-E5FD-81D469016737}"/>
              </a:ext>
            </a:extLst>
          </p:cNvPr>
          <p:cNvSpPr>
            <a:spLocks noGrp="1"/>
          </p:cNvSpPr>
          <p:nvPr>
            <p:ph idx="1"/>
          </p:nvPr>
        </p:nvSpPr>
        <p:spPr>
          <a:xfrm>
            <a:off x="628650" y="1825625"/>
            <a:ext cx="7886700" cy="4351338"/>
          </a:xfrm>
        </p:spPr>
        <p:txBody>
          <a:bodyPr>
            <a:normAutofit/>
          </a:bodyPr>
          <a:lstStyle/>
          <a:p>
            <a:r>
              <a:rPr lang="en-US" sz="3000" dirty="0">
                <a:solidFill>
                  <a:srgbClr val="FFFFFF"/>
                </a:solidFill>
              </a:rPr>
              <a:t>Recent work through human genetics suggest that trauma is passed on through our DNA expression. Through the biochemistry of the human egg, sperm, and womb. </a:t>
            </a:r>
          </a:p>
          <a:p>
            <a:endParaRPr lang="en-US" sz="3000" dirty="0">
              <a:solidFill>
                <a:srgbClr val="FFFFFF"/>
              </a:solidFill>
            </a:endParaRPr>
          </a:p>
          <a:p>
            <a:r>
              <a:rPr lang="en-US" sz="3000" dirty="0">
                <a:solidFill>
                  <a:srgbClr val="FFFFFF"/>
                </a:solidFill>
              </a:rPr>
              <a:t>Our genes carry information that affects our health, our appearance, and personality.</a:t>
            </a:r>
          </a:p>
        </p:txBody>
      </p:sp>
      <p:sp>
        <p:nvSpPr>
          <p:cNvPr id="4" name="Date Placeholder 3">
            <a:extLst>
              <a:ext uri="{FF2B5EF4-FFF2-40B4-BE49-F238E27FC236}">
                <a16:creationId xmlns:a16="http://schemas.microsoft.com/office/drawing/2014/main" id="{83266AD6-DB1C-D650-9A65-2CF60A11104C}"/>
              </a:ext>
            </a:extLst>
          </p:cNvPr>
          <p:cNvSpPr>
            <a:spLocks noGrp="1"/>
          </p:cNvSpPr>
          <p:nvPr>
            <p:ph type="dt" sz="half" idx="10"/>
          </p:nvPr>
        </p:nvSpPr>
        <p:spPr>
          <a:xfrm>
            <a:off x="628650" y="6356350"/>
            <a:ext cx="2057400" cy="365125"/>
          </a:xfrm>
        </p:spPr>
        <p:txBody>
          <a:bodyPr>
            <a:normAutofit/>
          </a:bodyPr>
          <a:lstStyle/>
          <a:p>
            <a:pPr>
              <a:spcAft>
                <a:spcPts val="600"/>
              </a:spcAft>
            </a:pPr>
            <a:r>
              <a:rPr lang="en-US" sz="1000">
                <a:solidFill>
                  <a:srgbClr val="FFFFFF"/>
                </a:solidFill>
              </a:rPr>
              <a:t>02/21/2019</a:t>
            </a:r>
          </a:p>
        </p:txBody>
      </p:sp>
    </p:spTree>
    <p:extLst>
      <p:ext uri="{BB962C8B-B14F-4D97-AF65-F5344CB8AC3E}">
        <p14:creationId xmlns:p14="http://schemas.microsoft.com/office/powerpoint/2010/main" val="258612375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674189"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DBE0D314-4A9F-57FC-2419-DEB070EB5706}"/>
              </a:ext>
            </a:extLst>
          </p:cNvPr>
          <p:cNvSpPr>
            <a:spLocks noGrp="1"/>
          </p:cNvSpPr>
          <p:nvPr>
            <p:ph type="title"/>
          </p:nvPr>
        </p:nvSpPr>
        <p:spPr>
          <a:xfrm>
            <a:off x="1524000" y="136525"/>
            <a:ext cx="4343400" cy="873645"/>
          </a:xfrm>
        </p:spPr>
        <p:txBody>
          <a:bodyPr anchor="b">
            <a:normAutofit/>
          </a:bodyPr>
          <a:lstStyle/>
          <a:p>
            <a:pPr>
              <a:lnSpc>
                <a:spcPct val="90000"/>
              </a:lnSpc>
            </a:pPr>
            <a:r>
              <a:rPr lang="en-US" sz="4000" dirty="0">
                <a:solidFill>
                  <a:schemeClr val="bg1"/>
                </a:solidFill>
              </a:rPr>
              <a:t>Unresolved Trauma</a:t>
            </a:r>
          </a:p>
        </p:txBody>
      </p:sp>
      <p:sp>
        <p:nvSpPr>
          <p:cNvPr id="16" name="Freeform: Shape 15">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396390"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396390"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 name="Content Placeholder 2">
            <a:extLst>
              <a:ext uri="{FF2B5EF4-FFF2-40B4-BE49-F238E27FC236}">
                <a16:creationId xmlns:a16="http://schemas.microsoft.com/office/drawing/2014/main" id="{8733ED92-44E2-CF15-4C67-3CFD89FF1555}"/>
              </a:ext>
            </a:extLst>
          </p:cNvPr>
          <p:cNvSpPr>
            <a:spLocks noGrp="1"/>
          </p:cNvSpPr>
          <p:nvPr>
            <p:ph idx="1"/>
          </p:nvPr>
        </p:nvSpPr>
        <p:spPr>
          <a:xfrm>
            <a:off x="1674189" y="1146693"/>
            <a:ext cx="3347717" cy="5511252"/>
          </a:xfrm>
        </p:spPr>
        <p:txBody>
          <a:bodyPr>
            <a:normAutofit/>
          </a:bodyPr>
          <a:lstStyle/>
          <a:p>
            <a:pPr marL="0" indent="0">
              <a:lnSpc>
                <a:spcPct val="90000"/>
              </a:lnSpc>
              <a:buNone/>
            </a:pPr>
            <a:r>
              <a:rPr lang="en-US" sz="1800" dirty="0">
                <a:solidFill>
                  <a:schemeClr val="bg1"/>
                </a:solidFill>
              </a:rPr>
              <a:t>Can trigger real physical pain and disease</a:t>
            </a:r>
          </a:p>
          <a:p>
            <a:pPr marL="0" indent="0">
              <a:lnSpc>
                <a:spcPct val="90000"/>
              </a:lnSpc>
              <a:buNone/>
            </a:pPr>
            <a:endParaRPr lang="en-US" sz="1800" dirty="0">
              <a:solidFill>
                <a:schemeClr val="bg1"/>
              </a:solidFill>
            </a:endParaRPr>
          </a:p>
          <a:p>
            <a:pPr marL="0" indent="0">
              <a:lnSpc>
                <a:spcPct val="90000"/>
              </a:lnSpc>
              <a:buNone/>
            </a:pPr>
            <a:r>
              <a:rPr lang="en-US" sz="1800" dirty="0">
                <a:solidFill>
                  <a:schemeClr val="bg1"/>
                </a:solidFill>
              </a:rPr>
              <a:t>Lead to a range of self-destructive behavior</a:t>
            </a:r>
          </a:p>
          <a:p>
            <a:pPr marL="0" indent="0">
              <a:lnSpc>
                <a:spcPct val="90000"/>
              </a:lnSpc>
              <a:buNone/>
            </a:pPr>
            <a:endParaRPr lang="en-US" sz="1800" dirty="0">
              <a:solidFill>
                <a:schemeClr val="bg1"/>
              </a:solidFill>
            </a:endParaRPr>
          </a:p>
          <a:p>
            <a:pPr marL="0" indent="0">
              <a:lnSpc>
                <a:spcPct val="90000"/>
              </a:lnSpc>
              <a:buNone/>
            </a:pPr>
            <a:r>
              <a:rPr lang="en-US" sz="1800" dirty="0">
                <a:solidFill>
                  <a:schemeClr val="bg1"/>
                </a:solidFill>
              </a:rPr>
              <a:t>Takes a toll on our family life and interpersonal relationships</a:t>
            </a:r>
          </a:p>
          <a:p>
            <a:pPr marL="0" indent="0">
              <a:lnSpc>
                <a:spcPct val="90000"/>
              </a:lnSpc>
              <a:buNone/>
            </a:pPr>
            <a:endParaRPr lang="en-US" sz="1800" dirty="0">
              <a:solidFill>
                <a:schemeClr val="bg1"/>
              </a:solidFill>
            </a:endParaRPr>
          </a:p>
          <a:p>
            <a:pPr marL="0" indent="0">
              <a:lnSpc>
                <a:spcPct val="90000"/>
              </a:lnSpc>
              <a:buNone/>
            </a:pPr>
            <a:r>
              <a:rPr lang="en-US" sz="1800" dirty="0">
                <a:solidFill>
                  <a:schemeClr val="bg1"/>
                </a:solidFill>
              </a:rPr>
              <a:t>Trauma can be blocked out (consciously or unconsciously) but it doesn’t’ mean that he/she/them/they will not feel the effects of it.</a:t>
            </a:r>
          </a:p>
          <a:p>
            <a:pPr marL="0" indent="0">
              <a:lnSpc>
                <a:spcPct val="90000"/>
              </a:lnSpc>
              <a:buNone/>
            </a:pPr>
            <a:endParaRPr lang="en-US" sz="1800" dirty="0">
              <a:solidFill>
                <a:schemeClr val="bg1"/>
              </a:solidFill>
            </a:endParaRPr>
          </a:p>
          <a:p>
            <a:pPr marL="0" indent="0">
              <a:lnSpc>
                <a:spcPct val="90000"/>
              </a:lnSpc>
              <a:buNone/>
            </a:pPr>
            <a:r>
              <a:rPr lang="en-US" sz="1800" dirty="0">
                <a:solidFill>
                  <a:schemeClr val="bg1"/>
                </a:solidFill>
              </a:rPr>
              <a:t>The effects of unresolved trauma can be devastating. It can affect our habits and outlook on life, leading to addiction and poor decision making.</a:t>
            </a:r>
          </a:p>
          <a:p>
            <a:pPr>
              <a:lnSpc>
                <a:spcPct val="90000"/>
              </a:lnSpc>
            </a:pPr>
            <a:endParaRPr lang="en-US" sz="1300" dirty="0">
              <a:solidFill>
                <a:schemeClr val="bg1"/>
              </a:solidFill>
            </a:endParaRPr>
          </a:p>
        </p:txBody>
      </p:sp>
      <p:sp>
        <p:nvSpPr>
          <p:cNvPr id="20" name="Freeform: Shape 19">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674189"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9564" y="3564607"/>
            <a:ext cx="2574436"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Freeform: Shape 23">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9564" y="3564607"/>
            <a:ext cx="2574436"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Picture 5" descr="A human head with a brain highlighted&#10;&#10;Description automatically generated">
            <a:extLst>
              <a:ext uri="{FF2B5EF4-FFF2-40B4-BE49-F238E27FC236}">
                <a16:creationId xmlns:a16="http://schemas.microsoft.com/office/drawing/2014/main" id="{A2C80C82-104A-120A-7CF3-0A1BB04E9D7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698" r="7827" b="-1"/>
          <a:stretch/>
        </p:blipFill>
        <p:spPr>
          <a:xfrm>
            <a:off x="5265360" y="871280"/>
            <a:ext cx="3311803"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sp>
        <p:nvSpPr>
          <p:cNvPr id="4" name="Date Placeholder 3">
            <a:extLst>
              <a:ext uri="{FF2B5EF4-FFF2-40B4-BE49-F238E27FC236}">
                <a16:creationId xmlns:a16="http://schemas.microsoft.com/office/drawing/2014/main" id="{3158650F-49BE-F663-5298-80640714D41C}"/>
              </a:ext>
            </a:extLst>
          </p:cNvPr>
          <p:cNvSpPr>
            <a:spLocks noGrp="1"/>
          </p:cNvSpPr>
          <p:nvPr>
            <p:ph type="dt" sz="half" idx="10"/>
          </p:nvPr>
        </p:nvSpPr>
        <p:spPr>
          <a:xfrm>
            <a:off x="628650" y="6356350"/>
            <a:ext cx="2057400" cy="365125"/>
          </a:xfrm>
        </p:spPr>
        <p:txBody>
          <a:bodyPr>
            <a:normAutofit/>
          </a:bodyPr>
          <a:lstStyle/>
          <a:p>
            <a:pPr>
              <a:spcAft>
                <a:spcPts val="600"/>
              </a:spcAft>
            </a:pPr>
            <a:r>
              <a:rPr lang="en-US">
                <a:solidFill>
                  <a:schemeClr val="bg1"/>
                </a:solidFill>
              </a:rPr>
              <a:t>02/21/2019</a:t>
            </a:r>
          </a:p>
        </p:txBody>
      </p:sp>
      <p:grpSp>
        <p:nvGrpSpPr>
          <p:cNvPr id="26"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21453" y="5987064"/>
            <a:ext cx="790849" cy="469689"/>
            <a:chOff x="9841624" y="4115729"/>
            <a:chExt cx="602169" cy="268223"/>
          </a:xfrm>
          <a:solidFill>
            <a:schemeClr val="bg1"/>
          </a:solidFill>
        </p:grpSpPr>
        <p:sp>
          <p:nvSpPr>
            <p:cNvPr id="27" name="Freeform: Shape 26">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21856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674189"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22026CDD-ACFC-F5C0-1249-11A64B1546C2}"/>
              </a:ext>
            </a:extLst>
          </p:cNvPr>
          <p:cNvSpPr>
            <a:spLocks noGrp="1"/>
          </p:cNvSpPr>
          <p:nvPr>
            <p:ph type="title"/>
          </p:nvPr>
        </p:nvSpPr>
        <p:spPr>
          <a:xfrm>
            <a:off x="1674189" y="76200"/>
            <a:ext cx="4895375" cy="838200"/>
          </a:xfrm>
        </p:spPr>
        <p:txBody>
          <a:bodyPr anchor="b">
            <a:normAutofit/>
          </a:bodyPr>
          <a:lstStyle/>
          <a:p>
            <a:pPr>
              <a:lnSpc>
                <a:spcPct val="90000"/>
              </a:lnSpc>
            </a:pP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Effects OF Trauma</a:t>
            </a:r>
            <a:endParaRPr lang="en-US" dirty="0">
              <a:solidFill>
                <a:schemeClr val="bg1"/>
              </a:solidFill>
            </a:endParaRPr>
          </a:p>
        </p:txBody>
      </p:sp>
      <p:sp>
        <p:nvSpPr>
          <p:cNvPr id="33" name="Freeform: Shape 32">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396390"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4" name="Freeform: Shape 33">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396390"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 name="Content Placeholder 2">
            <a:extLst>
              <a:ext uri="{FF2B5EF4-FFF2-40B4-BE49-F238E27FC236}">
                <a16:creationId xmlns:a16="http://schemas.microsoft.com/office/drawing/2014/main" id="{3BE25A1A-DAAA-AABF-63E7-2A9C395F1293}"/>
              </a:ext>
            </a:extLst>
          </p:cNvPr>
          <p:cNvSpPr>
            <a:spLocks noGrp="1"/>
          </p:cNvSpPr>
          <p:nvPr>
            <p:ph idx="1"/>
          </p:nvPr>
        </p:nvSpPr>
        <p:spPr>
          <a:xfrm>
            <a:off x="1674189" y="1217203"/>
            <a:ext cx="3347717" cy="4952998"/>
          </a:xfrm>
        </p:spPr>
        <p:txBody>
          <a:bodyPr>
            <a:normAutofit/>
          </a:bodyPr>
          <a:lstStyle/>
          <a:p>
            <a:pPr marL="0" indent="0">
              <a:lnSpc>
                <a:spcPct val="90000"/>
              </a:lnSpc>
              <a:buNone/>
            </a:pPr>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I</a:t>
            </a:r>
            <a:r>
              <a:rPr lang="en-US" sz="2000" dirty="0">
                <a:solidFill>
                  <a:schemeClr val="bg1"/>
                </a:solidFill>
                <a:effectLst/>
                <a:latin typeface="Roboto" panose="02000000000000000000" pitchFamily="2" charset="0"/>
                <a:ea typeface="Roboto" panose="02000000000000000000" pitchFamily="2" charset="0"/>
                <a:cs typeface="Roboto" panose="02000000000000000000" pitchFamily="2" charset="0"/>
              </a:rPr>
              <a:t>nduce anxiety, arrests the vocal process, and blocks the creative flow of authentic self-expression.</a:t>
            </a:r>
          </a:p>
          <a:p>
            <a:pPr marL="0" indent="0">
              <a:lnSpc>
                <a:spcPct val="90000"/>
              </a:lnSpc>
              <a:buNone/>
            </a:pPr>
            <a:endParaRPr lang="en-US" sz="20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0" indent="0">
              <a:lnSpc>
                <a:spcPct val="90000"/>
              </a:lnSpc>
              <a:buNone/>
            </a:pPr>
            <a:r>
              <a:rPr lang="en-US" sz="2000"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T</a:t>
            </a:r>
            <a:r>
              <a:rPr lang="en-US" sz="2000" dirty="0">
                <a:solidFill>
                  <a:schemeClr val="bg1"/>
                </a:solidFill>
                <a:effectLst/>
                <a:latin typeface="Roboto" panose="02000000000000000000" pitchFamily="2" charset="0"/>
                <a:ea typeface="Roboto" panose="02000000000000000000" pitchFamily="2" charset="0"/>
                <a:cs typeface="Roboto" panose="02000000000000000000" pitchFamily="2" charset="0"/>
              </a:rPr>
              <a:t>rauma affects the involuntary nervous system, body, brain, and memory function. </a:t>
            </a:r>
          </a:p>
          <a:p>
            <a:pPr marL="0" indent="0">
              <a:lnSpc>
                <a:spcPct val="90000"/>
              </a:lnSpc>
              <a:buNone/>
            </a:pPr>
            <a:endParaRPr lang="en-US" sz="20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0" indent="0">
              <a:lnSpc>
                <a:spcPct val="90000"/>
              </a:lnSpc>
              <a:buNone/>
            </a:pPr>
            <a:r>
              <a:rPr lang="en-US" sz="2000" dirty="0">
                <a:solidFill>
                  <a:schemeClr val="bg1"/>
                </a:solidFill>
                <a:effectLst/>
                <a:latin typeface="Roboto" panose="02000000000000000000" pitchFamily="2" charset="0"/>
                <a:ea typeface="Roboto" panose="02000000000000000000" pitchFamily="2" charset="0"/>
                <a:cs typeface="Roboto" panose="02000000000000000000" pitchFamily="2" charset="0"/>
              </a:rPr>
              <a:t>It is hard to recognize this level of trauma therefore it get mislabeled or dismissed as being part of </a:t>
            </a:r>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a person</a:t>
            </a:r>
            <a:r>
              <a:rPr lang="en-US" sz="2000" dirty="0">
                <a:solidFill>
                  <a:schemeClr val="bg1"/>
                </a:solidFill>
                <a:effectLst/>
                <a:latin typeface="Roboto" panose="02000000000000000000" pitchFamily="2" charset="0"/>
                <a:ea typeface="Roboto" panose="02000000000000000000" pitchFamily="2" charset="0"/>
                <a:cs typeface="Roboto" panose="02000000000000000000" pitchFamily="2" charset="0"/>
              </a:rPr>
              <a:t>’s </a:t>
            </a:r>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personality</a:t>
            </a:r>
            <a:endParaRPr lang="en-US" sz="2000" dirty="0">
              <a:solidFill>
                <a:schemeClr val="bg1"/>
              </a:solidFill>
            </a:endParaRPr>
          </a:p>
        </p:txBody>
      </p:sp>
      <p:sp>
        <p:nvSpPr>
          <p:cNvPr id="35" name="Freeform: Shape 34">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674189"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6" name="Freeform: Shape 35">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9564" y="3564607"/>
            <a:ext cx="2574436"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Freeform: Shape 23">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9564" y="3564607"/>
            <a:ext cx="2574436"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Picture 5" descr="A watercolor painting of a person with flowers&#10;&#10;Description automatically generated">
            <a:extLst>
              <a:ext uri="{FF2B5EF4-FFF2-40B4-BE49-F238E27FC236}">
                <a16:creationId xmlns:a16="http://schemas.microsoft.com/office/drawing/2014/main" id="{2626EBB1-C662-F662-EA75-AE6B72954E2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417" b="1917"/>
          <a:stretch/>
        </p:blipFill>
        <p:spPr>
          <a:xfrm>
            <a:off x="5265360" y="1143000"/>
            <a:ext cx="3878640" cy="5638799"/>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sp>
        <p:nvSpPr>
          <p:cNvPr id="4" name="Date Placeholder 3">
            <a:extLst>
              <a:ext uri="{FF2B5EF4-FFF2-40B4-BE49-F238E27FC236}">
                <a16:creationId xmlns:a16="http://schemas.microsoft.com/office/drawing/2014/main" id="{21753B48-46F5-7825-CFF4-48BF65E79140}"/>
              </a:ext>
            </a:extLst>
          </p:cNvPr>
          <p:cNvSpPr>
            <a:spLocks noGrp="1"/>
          </p:cNvSpPr>
          <p:nvPr>
            <p:ph type="dt" sz="half" idx="10"/>
          </p:nvPr>
        </p:nvSpPr>
        <p:spPr>
          <a:xfrm>
            <a:off x="628650" y="6356350"/>
            <a:ext cx="2057400" cy="365125"/>
          </a:xfrm>
        </p:spPr>
        <p:txBody>
          <a:bodyPr>
            <a:normAutofit/>
          </a:bodyPr>
          <a:lstStyle/>
          <a:p>
            <a:pPr>
              <a:spcAft>
                <a:spcPts val="600"/>
              </a:spcAft>
            </a:pPr>
            <a:r>
              <a:rPr lang="en-US">
                <a:solidFill>
                  <a:schemeClr val="bg1"/>
                </a:solidFill>
              </a:rPr>
              <a:t>02/21/2019</a:t>
            </a:r>
          </a:p>
        </p:txBody>
      </p:sp>
      <p:grpSp>
        <p:nvGrpSpPr>
          <p:cNvPr id="26"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21453" y="5987064"/>
            <a:ext cx="790849" cy="469689"/>
            <a:chOff x="9841624" y="4115729"/>
            <a:chExt cx="602169" cy="268223"/>
          </a:xfrm>
          <a:solidFill>
            <a:schemeClr val="bg1"/>
          </a:solidFill>
        </p:grpSpPr>
        <p:sp>
          <p:nvSpPr>
            <p:cNvPr id="27" name="Freeform: Shape 26">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864668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63B5A0D-9EBD-4046-A89E-A03042F1706F}"/>
              </a:ext>
            </a:extLst>
          </p:cNvPr>
          <p:cNvPicPr>
            <a:picLocks noChangeAspect="1"/>
          </p:cNvPicPr>
          <p:nvPr/>
        </p:nvPicPr>
        <p:blipFill rotWithShape="1">
          <a:blip r:embed="rId2"/>
          <a:srcRect l="7847" r="12153"/>
          <a:stretch/>
        </p:blipFill>
        <p:spPr>
          <a:xfrm>
            <a:off x="20" y="10"/>
            <a:ext cx="9143980" cy="6857990"/>
          </a:xfrm>
          <a:prstGeom prst="rect">
            <a:avLst/>
          </a:prstGeom>
        </p:spPr>
      </p:pic>
      <p:sp>
        <p:nvSpPr>
          <p:cNvPr id="15" name="Rectangle 14">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5" y="-511"/>
            <a:ext cx="4592270" cy="9144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930BA6C-1A09-7F9E-C09A-EAFBAA08383C}"/>
              </a:ext>
            </a:extLst>
          </p:cNvPr>
          <p:cNvSpPr>
            <a:spLocks noGrp="1"/>
          </p:cNvSpPr>
          <p:nvPr>
            <p:ph type="title"/>
          </p:nvPr>
        </p:nvSpPr>
        <p:spPr>
          <a:xfrm>
            <a:off x="303414" y="3091928"/>
            <a:ext cx="6808922" cy="2387600"/>
          </a:xfrm>
        </p:spPr>
        <p:txBody>
          <a:bodyPr vert="horz" lIns="91440" tIns="45720" rIns="91440" bIns="45720" rtlCol="0" anchor="b">
            <a:normAutofit/>
          </a:bodyPr>
          <a:lstStyle/>
          <a:p>
            <a:pPr algn="l">
              <a:lnSpc>
                <a:spcPct val="90000"/>
              </a:lnSpc>
            </a:pPr>
            <a:r>
              <a:rPr lang="en-US" sz="5700">
                <a:solidFill>
                  <a:schemeClr val="bg1"/>
                </a:solidFill>
              </a:rPr>
              <a:t>Silence -vs- Voicelessness</a:t>
            </a:r>
          </a:p>
        </p:txBody>
      </p:sp>
      <p:sp>
        <p:nvSpPr>
          <p:cNvPr id="17" name="Rectangle: Rounded Corners 1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B48D6367-3247-A1BC-6953-1CB21B8A967B}"/>
              </a:ext>
            </a:extLst>
          </p:cNvPr>
          <p:cNvSpPr>
            <a:spLocks noGrp="1"/>
          </p:cNvSpPr>
          <p:nvPr>
            <p:ph type="dt" sz="half" idx="10"/>
          </p:nvPr>
        </p:nvSpPr>
        <p:spPr>
          <a:xfrm>
            <a:off x="303414" y="6356350"/>
            <a:ext cx="2057400" cy="365125"/>
          </a:xfrm>
        </p:spPr>
        <p:txBody>
          <a:bodyPr vert="horz" lIns="91440" tIns="45720" rIns="91440" bIns="45720" rtlCol="0" anchor="ctr">
            <a:normAutofit/>
          </a:bodyPr>
          <a:lstStyle/>
          <a:p>
            <a:pPr>
              <a:spcAft>
                <a:spcPts val="600"/>
              </a:spcAft>
              <a:defRPr/>
            </a:pPr>
            <a:r>
              <a:rPr lang="en-US">
                <a:solidFill>
                  <a:schemeClr val="bg1"/>
                </a:solidFill>
                <a:latin typeface="Calibri" panose="020F0502020204030204"/>
              </a:rPr>
              <a:t>02/21/2019</a:t>
            </a:r>
          </a:p>
        </p:txBody>
      </p:sp>
    </p:spTree>
    <p:extLst>
      <p:ext uri="{BB962C8B-B14F-4D97-AF65-F5344CB8AC3E}">
        <p14:creationId xmlns:p14="http://schemas.microsoft.com/office/powerpoint/2010/main" val="51489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7">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57C7EDC-1020-C6AD-67BD-4EA24314F23C}"/>
              </a:ext>
            </a:extLst>
          </p:cNvPr>
          <p:cNvSpPr>
            <a:spLocks noGrp="1"/>
          </p:cNvSpPr>
          <p:nvPr>
            <p:ph type="title"/>
          </p:nvPr>
        </p:nvSpPr>
        <p:spPr>
          <a:xfrm>
            <a:off x="628650" y="345811"/>
            <a:ext cx="3840421" cy="1101990"/>
          </a:xfrm>
        </p:spPr>
        <p:txBody>
          <a:bodyPr>
            <a:normAutofit/>
          </a:bodyPr>
          <a:lstStyle/>
          <a:p>
            <a:r>
              <a:rPr lang="en-US" dirty="0"/>
              <a:t>Silence</a:t>
            </a:r>
          </a:p>
        </p:txBody>
      </p:sp>
      <p:sp>
        <p:nvSpPr>
          <p:cNvPr id="5" name="Content Placeholder 4">
            <a:extLst>
              <a:ext uri="{FF2B5EF4-FFF2-40B4-BE49-F238E27FC236}">
                <a16:creationId xmlns:a16="http://schemas.microsoft.com/office/drawing/2014/main" id="{4DFC683C-2B17-2955-AA9F-BCDEAF27D2FD}"/>
              </a:ext>
            </a:extLst>
          </p:cNvPr>
          <p:cNvSpPr>
            <a:spLocks noGrp="1"/>
          </p:cNvSpPr>
          <p:nvPr>
            <p:ph idx="1"/>
          </p:nvPr>
        </p:nvSpPr>
        <p:spPr>
          <a:xfrm>
            <a:off x="628650" y="1364732"/>
            <a:ext cx="3819146" cy="4812231"/>
          </a:xfrm>
        </p:spPr>
        <p:txBody>
          <a:bodyPr>
            <a:normAutofit/>
          </a:bodyPr>
          <a:lstStyle/>
          <a:p>
            <a:pPr marL="0" indent="0">
              <a:lnSpc>
                <a:spcPct val="90000"/>
              </a:lnSpc>
              <a:buNone/>
            </a:pPr>
            <a:r>
              <a:rPr lang="en-US" sz="2000" dirty="0"/>
              <a:t>People </a:t>
            </a:r>
            <a:r>
              <a:rPr lang="en-US" sz="2000" dirty="0">
                <a:solidFill>
                  <a:srgbClr val="FF0000"/>
                </a:solidFill>
              </a:rPr>
              <a:t>chose</a:t>
            </a:r>
            <a:r>
              <a:rPr lang="en-US" sz="2000" dirty="0"/>
              <a:t> to remain silent to avoid conflict </a:t>
            </a:r>
          </a:p>
          <a:p>
            <a:pPr marL="0" indent="0">
              <a:lnSpc>
                <a:spcPct val="90000"/>
              </a:lnSpc>
              <a:buNone/>
            </a:pPr>
            <a:endParaRPr lang="en-US" sz="2000" dirty="0"/>
          </a:p>
          <a:p>
            <a:pPr marL="0" indent="0">
              <a:lnSpc>
                <a:spcPct val="90000"/>
              </a:lnSpc>
              <a:buNone/>
            </a:pPr>
            <a:r>
              <a:rPr lang="en-US" sz="2000" dirty="0"/>
              <a:t>When </a:t>
            </a:r>
            <a:r>
              <a:rPr lang="en-US" sz="2000" dirty="0">
                <a:solidFill>
                  <a:srgbClr val="FF0000"/>
                </a:solidFill>
              </a:rPr>
              <a:t>doing</a:t>
            </a:r>
            <a:r>
              <a:rPr lang="en-US" sz="2000" dirty="0"/>
              <a:t> the right thing is not popular </a:t>
            </a:r>
          </a:p>
          <a:p>
            <a:pPr marL="0" indent="0">
              <a:lnSpc>
                <a:spcPct val="90000"/>
              </a:lnSpc>
              <a:buNone/>
            </a:pPr>
            <a:endParaRPr lang="en-US" sz="2000" dirty="0"/>
          </a:p>
          <a:p>
            <a:pPr marL="0" indent="0">
              <a:lnSpc>
                <a:spcPct val="90000"/>
              </a:lnSpc>
              <a:buNone/>
            </a:pPr>
            <a:r>
              <a:rPr lang="en-US" sz="2000" dirty="0"/>
              <a:t>When it’s perceived that speaking up will hurt their chances at success</a:t>
            </a:r>
          </a:p>
          <a:p>
            <a:pPr marL="0" indent="0">
              <a:lnSpc>
                <a:spcPct val="90000"/>
              </a:lnSpc>
              <a:buNone/>
            </a:pPr>
            <a:endParaRPr lang="en-US" sz="2000" dirty="0"/>
          </a:p>
          <a:p>
            <a:pPr marL="0" indent="0">
              <a:lnSpc>
                <a:spcPct val="90000"/>
              </a:lnSpc>
              <a:buNone/>
            </a:pPr>
            <a:r>
              <a:rPr lang="en-US" sz="2000" dirty="0"/>
              <a:t>When being to concerned about other people’s opinion </a:t>
            </a:r>
          </a:p>
          <a:p>
            <a:pPr marL="0" indent="0">
              <a:lnSpc>
                <a:spcPct val="90000"/>
              </a:lnSpc>
              <a:buNone/>
            </a:pPr>
            <a:endParaRPr lang="en-US" sz="2000" dirty="0"/>
          </a:p>
          <a:p>
            <a:pPr marL="0" indent="0">
              <a:lnSpc>
                <a:spcPct val="90000"/>
              </a:lnSpc>
              <a:buNone/>
            </a:pPr>
            <a:r>
              <a:rPr lang="en-US" sz="2000" dirty="0"/>
              <a:t>Not wanting to be labeled </a:t>
            </a:r>
          </a:p>
        </p:txBody>
      </p:sp>
      <p:sp>
        <p:nvSpPr>
          <p:cNvPr id="37" name="Oval 1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8B6E0DD3-9C1D-7619-87FB-53AE2CD02DA5}"/>
              </a:ext>
            </a:extLst>
          </p:cNvPr>
          <p:cNvSpPr>
            <a:spLocks noGrp="1"/>
          </p:cNvSpPr>
          <p:nvPr>
            <p:ph type="dt" sz="half" idx="10"/>
          </p:nvPr>
        </p:nvSpPr>
        <p:spPr>
          <a:xfrm>
            <a:off x="628650" y="6356350"/>
            <a:ext cx="2057400" cy="365125"/>
          </a:xfrm>
        </p:spPr>
        <p:txBody>
          <a:bodyPr>
            <a:normAutofit/>
          </a:bodyPr>
          <a:lstStyle/>
          <a:p>
            <a:pPr>
              <a:spcAft>
                <a:spcPts val="600"/>
              </a:spcAft>
            </a:pPr>
            <a:r>
              <a:rPr lang="en-US"/>
              <a:t>02/21/2019</a:t>
            </a:r>
          </a:p>
        </p:txBody>
      </p:sp>
      <p:pic>
        <p:nvPicPr>
          <p:cNvPr id="6" name="Picture 5" descr="A person in a white shirt and tie&#10;&#10;Description automatically generated">
            <a:extLst>
              <a:ext uri="{FF2B5EF4-FFF2-40B4-BE49-F238E27FC236}">
                <a16:creationId xmlns:a16="http://schemas.microsoft.com/office/drawing/2014/main" id="{C3659036-77E0-C011-52DD-C4F9F50E2FD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333" r="42606"/>
          <a:stretch/>
        </p:blipFill>
        <p:spPr>
          <a:xfrm>
            <a:off x="5925944" y="2727729"/>
            <a:ext cx="32180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8" name="Arc 2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Empty speech bubbles">
            <a:extLst>
              <a:ext uri="{FF2B5EF4-FFF2-40B4-BE49-F238E27FC236}">
                <a16:creationId xmlns:a16="http://schemas.microsoft.com/office/drawing/2014/main" id="{AEE1B3CA-EF64-26DB-F1C8-76CA00DD6D7C}"/>
              </a:ext>
            </a:extLst>
          </p:cNvPr>
          <p:cNvPicPr>
            <a:picLocks noChangeAspect="1"/>
          </p:cNvPicPr>
          <p:nvPr/>
        </p:nvPicPr>
        <p:blipFill rotWithShape="1">
          <a:blip r:embed="rId4"/>
          <a:srcRect l="24993" r="16436" b="4"/>
          <a:stretch/>
        </p:blipFill>
        <p:spPr>
          <a:xfrm>
            <a:off x="469620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885738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B906-9A92-615B-6671-6602F786CBBF}"/>
              </a:ext>
            </a:extLst>
          </p:cNvPr>
          <p:cNvSpPr>
            <a:spLocks noGrp="1"/>
          </p:cNvSpPr>
          <p:nvPr>
            <p:ph type="title"/>
          </p:nvPr>
        </p:nvSpPr>
        <p:spPr>
          <a:xfrm>
            <a:off x="0" y="838199"/>
            <a:ext cx="4238244" cy="1066801"/>
          </a:xfrm>
        </p:spPr>
        <p:txBody>
          <a:bodyPr vert="horz" lIns="91440" tIns="45720" rIns="91440" bIns="45720" rtlCol="0" anchor="t">
            <a:normAutofit fontScale="90000"/>
          </a:bodyPr>
          <a:lstStyle/>
          <a:p>
            <a:pPr>
              <a:lnSpc>
                <a:spcPct val="90000"/>
              </a:lnSpc>
            </a:pPr>
            <a:r>
              <a:rPr lang="en-US" sz="3600" dirty="0"/>
              <a:t>My voice was taken……..</a:t>
            </a:r>
          </a:p>
        </p:txBody>
      </p:sp>
      <p:cxnSp>
        <p:nvCxnSpPr>
          <p:cNvPr id="13" name="Straight Connector 12">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A18CFA0-EDF7-B825-E6D2-E0A9B6A7A4E7}"/>
              </a:ext>
            </a:extLst>
          </p:cNvPr>
          <p:cNvSpPr>
            <a:spLocks noGrp="1"/>
          </p:cNvSpPr>
          <p:nvPr>
            <p:ph type="body" sz="half" idx="2"/>
          </p:nvPr>
        </p:nvSpPr>
        <p:spPr>
          <a:xfrm>
            <a:off x="571500" y="2286000"/>
            <a:ext cx="3064248" cy="3856383"/>
          </a:xfrm>
        </p:spPr>
        <p:txBody>
          <a:bodyPr vert="horz" lIns="91440" tIns="45720" rIns="91440" bIns="45720" rtlCol="0">
            <a:normAutofit/>
          </a:bodyPr>
          <a:lstStyle/>
          <a:p>
            <a:pPr indent="-228600">
              <a:lnSpc>
                <a:spcPct val="90000"/>
              </a:lnSpc>
              <a:buFont typeface="Arial" panose="020B0604020202020204" pitchFamily="34" charset="0"/>
              <a:buChar char="•"/>
            </a:pPr>
            <a:r>
              <a:rPr lang="en-US" sz="2000" dirty="0"/>
              <a:t>Dominance</a:t>
            </a:r>
          </a:p>
          <a:p>
            <a:pPr indent="-228600">
              <a:lnSpc>
                <a:spcPct val="90000"/>
              </a:lnSpc>
              <a:buFont typeface="Arial" panose="020B0604020202020204" pitchFamily="34" charset="0"/>
              <a:buChar char="•"/>
            </a:pPr>
            <a:r>
              <a:rPr lang="en-US" sz="2000" dirty="0"/>
              <a:t>Constant surveillance</a:t>
            </a:r>
          </a:p>
          <a:p>
            <a:pPr indent="-228600">
              <a:lnSpc>
                <a:spcPct val="90000"/>
              </a:lnSpc>
              <a:buFont typeface="Arial" panose="020B0604020202020204" pitchFamily="34" charset="0"/>
              <a:buChar char="•"/>
            </a:pPr>
            <a:r>
              <a:rPr lang="en-US" sz="2000" dirty="0"/>
              <a:t>Oppression</a:t>
            </a:r>
          </a:p>
          <a:p>
            <a:pPr indent="-228600">
              <a:lnSpc>
                <a:spcPct val="90000"/>
              </a:lnSpc>
              <a:buFont typeface="Arial" panose="020B0604020202020204" pitchFamily="34" charset="0"/>
              <a:buChar char="•"/>
            </a:pPr>
            <a:r>
              <a:rPr lang="en-US" sz="2000" dirty="0"/>
              <a:t>Direct Trauma</a:t>
            </a:r>
          </a:p>
          <a:p>
            <a:pPr indent="-228600">
              <a:lnSpc>
                <a:spcPct val="90000"/>
              </a:lnSpc>
              <a:buFont typeface="Arial" panose="020B0604020202020204" pitchFamily="34" charset="0"/>
              <a:buChar char="•"/>
            </a:pPr>
            <a:r>
              <a:rPr lang="en-US" sz="2000" dirty="0"/>
              <a:t>Vicarious Trauma</a:t>
            </a:r>
          </a:p>
          <a:p>
            <a:pPr indent="-228600">
              <a:lnSpc>
                <a:spcPct val="90000"/>
              </a:lnSpc>
              <a:buFont typeface="Arial" panose="020B0604020202020204" pitchFamily="34" charset="0"/>
              <a:buChar char="•"/>
            </a:pPr>
            <a:r>
              <a:rPr lang="en-US" sz="2000" dirty="0"/>
              <a:t>Microaggressions</a:t>
            </a:r>
          </a:p>
          <a:p>
            <a:pPr indent="-228600">
              <a:lnSpc>
                <a:spcPct val="90000"/>
              </a:lnSpc>
              <a:buFont typeface="Arial" panose="020B0604020202020204" pitchFamily="34" charset="0"/>
              <a:buChar char="•"/>
            </a:pPr>
            <a:r>
              <a:rPr lang="en-US" sz="2000" dirty="0"/>
              <a:t>Stereotypes </a:t>
            </a:r>
          </a:p>
          <a:p>
            <a:pPr indent="-228600">
              <a:lnSpc>
                <a:spcPct val="90000"/>
              </a:lnSpc>
              <a:buFont typeface="Arial" panose="020B0604020202020204" pitchFamily="34" charset="0"/>
              <a:buChar char="•"/>
            </a:pPr>
            <a:r>
              <a:rPr lang="en-US" sz="2000" dirty="0"/>
              <a:t>Prejudice</a:t>
            </a:r>
          </a:p>
          <a:p>
            <a:pPr indent="-228600">
              <a:lnSpc>
                <a:spcPct val="90000"/>
              </a:lnSpc>
              <a:buFont typeface="Arial" panose="020B0604020202020204" pitchFamily="34" charset="0"/>
              <a:buChar char="•"/>
            </a:pPr>
            <a:r>
              <a:rPr lang="en-US" sz="2000" dirty="0"/>
              <a:t>Gratitude </a:t>
            </a:r>
          </a:p>
          <a:p>
            <a:pPr indent="-228600">
              <a:lnSpc>
                <a:spcPct val="90000"/>
              </a:lnSpc>
              <a:buFont typeface="Arial" panose="020B0604020202020204" pitchFamily="34" charset="0"/>
              <a:buChar char="•"/>
            </a:pPr>
            <a:r>
              <a:rPr lang="en-US" sz="2000" dirty="0"/>
              <a:t>Not meeting societal standards </a:t>
            </a:r>
          </a:p>
          <a:p>
            <a:pPr indent="-228600">
              <a:lnSpc>
                <a:spcPct val="90000"/>
              </a:lnSpc>
              <a:buFont typeface="Arial" panose="020B0604020202020204" pitchFamily="34" charset="0"/>
              <a:buChar char="•"/>
            </a:pPr>
            <a:endParaRPr lang="en-US" sz="1700" dirty="0"/>
          </a:p>
        </p:txBody>
      </p:sp>
      <p:sp>
        <p:nvSpPr>
          <p:cNvPr id="5" name="Date Placeholder 4">
            <a:extLst>
              <a:ext uri="{FF2B5EF4-FFF2-40B4-BE49-F238E27FC236}">
                <a16:creationId xmlns:a16="http://schemas.microsoft.com/office/drawing/2014/main" id="{0CB7920F-124E-4CAA-074E-9F19963D290B}"/>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defRPr/>
            </a:pPr>
            <a:r>
              <a:rPr lang="en-US">
                <a:solidFill>
                  <a:prstClr val="black">
                    <a:tint val="75000"/>
                  </a:prstClr>
                </a:solidFill>
                <a:latin typeface="Calibri" panose="020F0502020204030204"/>
              </a:rPr>
              <a:t>02/21/2019</a:t>
            </a:r>
          </a:p>
        </p:txBody>
      </p:sp>
      <p:pic>
        <p:nvPicPr>
          <p:cNvPr id="7" name="Picture Placeholder 6" descr="A drawing of a person's face&#10;&#10;Description automatically generated">
            <a:extLst>
              <a:ext uri="{FF2B5EF4-FFF2-40B4-BE49-F238E27FC236}">
                <a16:creationId xmlns:a16="http://schemas.microsoft.com/office/drawing/2014/main" id="{04A13547-465D-25B6-CEDD-574F126CA00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567" r="14900"/>
          <a:stretch/>
        </p:blipFill>
        <p:spPr>
          <a:xfrm>
            <a:off x="4238244" y="10"/>
            <a:ext cx="4905756" cy="6857990"/>
          </a:xfrm>
          <a:prstGeom prst="rect">
            <a:avLst/>
          </a:prstGeom>
        </p:spPr>
      </p:pic>
      <p:sp>
        <p:nvSpPr>
          <p:cNvPr id="8" name="TextBox 7">
            <a:extLst>
              <a:ext uri="{FF2B5EF4-FFF2-40B4-BE49-F238E27FC236}">
                <a16:creationId xmlns:a16="http://schemas.microsoft.com/office/drawing/2014/main" id="{4BBD9B30-BEBD-E94F-AA48-2193E05E2FC0}"/>
              </a:ext>
            </a:extLst>
          </p:cNvPr>
          <p:cNvSpPr txBox="1"/>
          <p:nvPr/>
        </p:nvSpPr>
        <p:spPr>
          <a:xfrm>
            <a:off x="6817722"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makeityourproblem.com/2014/09/08/have-you-ever-lost-your-voic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192162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8AF02-A56F-0640-9F83-8C649EDA4154}"/>
              </a:ext>
            </a:extLst>
          </p:cNvPr>
          <p:cNvSpPr>
            <a:spLocks noGrp="1"/>
          </p:cNvSpPr>
          <p:nvPr>
            <p:ph type="title"/>
          </p:nvPr>
        </p:nvSpPr>
        <p:spPr>
          <a:xfrm>
            <a:off x="0" y="762001"/>
            <a:ext cx="5143347" cy="1708242"/>
          </a:xfrm>
        </p:spPr>
        <p:txBody>
          <a:bodyPr anchor="ctr">
            <a:normAutofit/>
          </a:bodyPr>
          <a:lstStyle/>
          <a:p>
            <a:r>
              <a:rPr lang="en-US" sz="6000" dirty="0"/>
              <a:t>Voicelessness</a:t>
            </a:r>
          </a:p>
        </p:txBody>
      </p:sp>
      <p:sp>
        <p:nvSpPr>
          <p:cNvPr id="3" name="Content Placeholder 2">
            <a:extLst>
              <a:ext uri="{FF2B5EF4-FFF2-40B4-BE49-F238E27FC236}">
                <a16:creationId xmlns:a16="http://schemas.microsoft.com/office/drawing/2014/main" id="{8FB0DBF7-B688-EBE8-93D2-65340BE218B2}"/>
              </a:ext>
            </a:extLst>
          </p:cNvPr>
          <p:cNvSpPr>
            <a:spLocks noGrp="1"/>
          </p:cNvSpPr>
          <p:nvPr>
            <p:ph idx="1"/>
          </p:nvPr>
        </p:nvSpPr>
        <p:spPr>
          <a:xfrm>
            <a:off x="571350" y="2470244"/>
            <a:ext cx="4000647" cy="3769835"/>
          </a:xfrm>
        </p:spPr>
        <p:txBody>
          <a:bodyPr anchor="ctr">
            <a:normAutofit/>
          </a:bodyPr>
          <a:lstStyle/>
          <a:p>
            <a:pPr marL="0" indent="0">
              <a:buNone/>
            </a:pPr>
            <a:r>
              <a:rPr lang="en-US" sz="2400" dirty="0"/>
              <a:t>Dominance sets the harm and control the room.</a:t>
            </a:r>
          </a:p>
          <a:p>
            <a:pPr marL="0" indent="0">
              <a:buNone/>
            </a:pPr>
            <a:endParaRPr lang="en-US" sz="2400" i="1" dirty="0"/>
          </a:p>
          <a:p>
            <a:pPr marL="0" indent="0">
              <a:buNone/>
            </a:pPr>
            <a:r>
              <a:rPr lang="en-US" sz="2400" dirty="0"/>
              <a:t>Deny me of my definition and control my story with your narrative. </a:t>
            </a:r>
          </a:p>
          <a:p>
            <a:pPr marL="0" indent="0">
              <a:buNone/>
            </a:pPr>
            <a:endParaRPr lang="en-US" sz="2400" dirty="0"/>
          </a:p>
          <a:p>
            <a:pPr marL="0" indent="0">
              <a:buNone/>
            </a:pPr>
            <a:r>
              <a:rPr lang="en-US" sz="2400" dirty="0"/>
              <a:t>Expectation of gratitude</a:t>
            </a:r>
            <a:r>
              <a:rPr lang="en-US" sz="1700" dirty="0"/>
              <a:t>. </a:t>
            </a:r>
            <a:endParaRPr lang="en-US" sz="1700" i="1" dirty="0"/>
          </a:p>
        </p:txBody>
      </p:sp>
      <p:sp>
        <p:nvSpPr>
          <p:cNvPr id="4" name="Date Placeholder 3">
            <a:extLst>
              <a:ext uri="{FF2B5EF4-FFF2-40B4-BE49-F238E27FC236}">
                <a16:creationId xmlns:a16="http://schemas.microsoft.com/office/drawing/2014/main" id="{345DECCD-1029-276E-713B-34D67F884150}"/>
              </a:ext>
            </a:extLst>
          </p:cNvPr>
          <p:cNvSpPr>
            <a:spLocks noGrp="1"/>
          </p:cNvSpPr>
          <p:nvPr>
            <p:ph type="dt" sz="half" idx="10"/>
          </p:nvPr>
        </p:nvSpPr>
        <p:spPr>
          <a:xfrm>
            <a:off x="571350" y="6356350"/>
            <a:ext cx="2057400" cy="365125"/>
          </a:xfrm>
        </p:spPr>
        <p:txBody>
          <a:bodyPr>
            <a:normAutofit/>
          </a:bodyPr>
          <a:lstStyle/>
          <a:p>
            <a:pPr>
              <a:spcAft>
                <a:spcPts val="600"/>
              </a:spcAft>
            </a:pPr>
            <a:r>
              <a:rPr lang="en-US">
                <a:solidFill>
                  <a:schemeClr val="tx1"/>
                </a:solidFill>
              </a:rPr>
              <a:t>02/21/2019</a:t>
            </a:r>
          </a:p>
        </p:txBody>
      </p:sp>
      <p:pic>
        <p:nvPicPr>
          <p:cNvPr id="9" name="Picture 8" descr="A close-up of a person's face&#10;&#10;Description automatically generated">
            <a:extLst>
              <a:ext uri="{FF2B5EF4-FFF2-40B4-BE49-F238E27FC236}">
                <a16:creationId xmlns:a16="http://schemas.microsoft.com/office/drawing/2014/main" id="{6C9A07E6-8324-07B7-4FD6-D3FEFDF910C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881" r="14733" b="-1"/>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
        <p:nvSpPr>
          <p:cNvPr id="10" name="TextBox 9">
            <a:extLst>
              <a:ext uri="{FF2B5EF4-FFF2-40B4-BE49-F238E27FC236}">
                <a16:creationId xmlns:a16="http://schemas.microsoft.com/office/drawing/2014/main" id="{96EED4DB-F47D-3FE4-16B1-3D887A91DF92}"/>
              </a:ext>
            </a:extLst>
          </p:cNvPr>
          <p:cNvSpPr txBox="1"/>
          <p:nvPr/>
        </p:nvSpPr>
        <p:spPr>
          <a:xfrm>
            <a:off x="6957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fermentationwineblog.com/2013/01/questioning-the-silence-of-the-wine-consume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670641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9D4360-60A8-69F9-FF20-8FBBE6D47C85}"/>
              </a:ext>
            </a:extLst>
          </p:cNvPr>
          <p:cNvSpPr>
            <a:spLocks noGrp="1"/>
          </p:cNvSpPr>
          <p:nvPr>
            <p:ph type="title"/>
          </p:nvPr>
        </p:nvSpPr>
        <p:spPr>
          <a:xfrm>
            <a:off x="941295" y="5279511"/>
            <a:ext cx="7261411" cy="739880"/>
          </a:xfrm>
        </p:spPr>
        <p:txBody>
          <a:bodyPr vert="horz" lIns="91440" tIns="45720" rIns="91440" bIns="45720" rtlCol="0" anchor="b">
            <a:normAutofit/>
          </a:bodyPr>
          <a:lstStyle/>
          <a:p>
            <a:pPr algn="ctr">
              <a:lnSpc>
                <a:spcPct val="90000"/>
              </a:lnSpc>
            </a:pPr>
            <a:r>
              <a:rPr lang="en-US" sz="3100" dirty="0">
                <a:solidFill>
                  <a:schemeClr val="tx1">
                    <a:lumMod val="85000"/>
                    <a:lumOff val="15000"/>
                  </a:schemeClr>
                </a:solidFill>
              </a:rPr>
              <a:t>Silence is the tool of white ideology</a:t>
            </a:r>
          </a:p>
        </p:txBody>
      </p:sp>
      <p:sp>
        <p:nvSpPr>
          <p:cNvPr id="4" name="Text Placeholder 3">
            <a:extLst>
              <a:ext uri="{FF2B5EF4-FFF2-40B4-BE49-F238E27FC236}">
                <a16:creationId xmlns:a16="http://schemas.microsoft.com/office/drawing/2014/main" id="{CDD155A4-2D3F-3210-8E86-159425A71C02}"/>
              </a:ext>
            </a:extLst>
          </p:cNvPr>
          <p:cNvSpPr>
            <a:spLocks noGrp="1"/>
          </p:cNvSpPr>
          <p:nvPr>
            <p:ph type="body" sz="half" idx="2"/>
          </p:nvPr>
        </p:nvSpPr>
        <p:spPr>
          <a:xfrm>
            <a:off x="1819835" y="6019391"/>
            <a:ext cx="5486399" cy="365125"/>
          </a:xfrm>
        </p:spPr>
        <p:txBody>
          <a:bodyPr vert="horz" lIns="91440" tIns="45720" rIns="91440" bIns="45720" rtlCol="0" anchor="t">
            <a:normAutofit/>
          </a:bodyPr>
          <a:lstStyle/>
          <a:p>
            <a:pPr algn="ctr">
              <a:lnSpc>
                <a:spcPct val="90000"/>
              </a:lnSpc>
              <a:spcBef>
                <a:spcPts val="1000"/>
              </a:spcBef>
            </a:pPr>
            <a:r>
              <a:rPr lang="en-US" dirty="0">
                <a:solidFill>
                  <a:schemeClr val="tx1">
                    <a:lumMod val="85000"/>
                    <a:lumOff val="15000"/>
                  </a:schemeClr>
                </a:solidFill>
              </a:rPr>
              <a:t>Your silence can be taken as consent </a:t>
            </a:r>
          </a:p>
        </p:txBody>
      </p:sp>
      <p:pic>
        <p:nvPicPr>
          <p:cNvPr id="7" name="Picture Placeholder 6" descr="A landscape with trees and mountains&#10;&#10;Description automatically generated">
            <a:extLst>
              <a:ext uri="{FF2B5EF4-FFF2-40B4-BE49-F238E27FC236}">
                <a16:creationId xmlns:a16="http://schemas.microsoft.com/office/drawing/2014/main" id="{C877365B-CEC1-406E-E330-BB3D761B19C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162" b="5848"/>
          <a:stretch/>
        </p:blipFill>
        <p:spPr>
          <a:xfrm>
            <a:off x="20" y="10"/>
            <a:ext cx="9143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5" name="Date Placeholder 4">
            <a:extLst>
              <a:ext uri="{FF2B5EF4-FFF2-40B4-BE49-F238E27FC236}">
                <a16:creationId xmlns:a16="http://schemas.microsoft.com/office/drawing/2014/main" id="{99FC4CCF-9D1F-3276-95A2-8D81C3D5C8B7}"/>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defRPr/>
            </a:pPr>
            <a:r>
              <a:rPr lang="en-US" sz="900">
                <a:solidFill>
                  <a:schemeClr val="tx1">
                    <a:lumMod val="50000"/>
                    <a:lumOff val="50000"/>
                  </a:schemeClr>
                </a:solidFill>
                <a:latin typeface="Calibri" panose="020F0502020204030204"/>
              </a:rPr>
              <a:t>02/21/2019</a:t>
            </a:r>
          </a:p>
        </p:txBody>
      </p:sp>
      <p:sp>
        <p:nvSpPr>
          <p:cNvPr id="8" name="TextBox 7">
            <a:extLst>
              <a:ext uri="{FF2B5EF4-FFF2-40B4-BE49-F238E27FC236}">
                <a16:creationId xmlns:a16="http://schemas.microsoft.com/office/drawing/2014/main" id="{343627A3-DAD3-6C49-ACD5-406FD960CEF1}"/>
              </a:ext>
            </a:extLst>
          </p:cNvPr>
          <p:cNvSpPr txBox="1"/>
          <p:nvPr/>
        </p:nvSpPr>
        <p:spPr>
          <a:xfrm>
            <a:off x="6703908"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veganposters.com/speak-truth-even-if-your-voic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22498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7945E-6226-58EA-10BC-379699195E2C}"/>
              </a:ext>
            </a:extLst>
          </p:cNvPr>
          <p:cNvSpPr>
            <a:spLocks noGrp="1"/>
          </p:cNvSpPr>
          <p:nvPr>
            <p:ph type="title"/>
          </p:nvPr>
        </p:nvSpPr>
        <p:spPr>
          <a:xfrm>
            <a:off x="628650" y="1641752"/>
            <a:ext cx="3293268" cy="1323439"/>
          </a:xfrm>
        </p:spPr>
        <p:txBody>
          <a:bodyPr anchor="t">
            <a:normAutofit/>
          </a:bodyPr>
          <a:lstStyle/>
          <a:p>
            <a:r>
              <a:rPr lang="en-US" sz="3500" dirty="0">
                <a:solidFill>
                  <a:schemeClr val="bg1"/>
                </a:solidFill>
              </a:rPr>
              <a:t>Trauma and the Nervous System</a:t>
            </a:r>
          </a:p>
        </p:txBody>
      </p:sp>
      <p:sp>
        <p:nvSpPr>
          <p:cNvPr id="4" name="Date Placeholder 3">
            <a:extLst>
              <a:ext uri="{FF2B5EF4-FFF2-40B4-BE49-F238E27FC236}">
                <a16:creationId xmlns:a16="http://schemas.microsoft.com/office/drawing/2014/main" id="{DABD6726-DD54-9BD4-D46E-5AE710F739FE}"/>
              </a:ext>
            </a:extLst>
          </p:cNvPr>
          <p:cNvSpPr>
            <a:spLocks noGrp="1"/>
          </p:cNvSpPr>
          <p:nvPr>
            <p:ph type="dt" sz="half" idx="10"/>
          </p:nvPr>
        </p:nvSpPr>
        <p:spPr>
          <a:xfrm>
            <a:off x="628650" y="476250"/>
            <a:ext cx="2057400" cy="365125"/>
          </a:xfrm>
        </p:spPr>
        <p:txBody>
          <a:bodyPr>
            <a:normAutofit/>
          </a:bodyPr>
          <a:lstStyle/>
          <a:p>
            <a:pPr>
              <a:spcAft>
                <a:spcPts val="600"/>
              </a:spcAft>
            </a:pPr>
            <a:r>
              <a:rPr lang="en-US" sz="900">
                <a:solidFill>
                  <a:schemeClr val="bg1">
                    <a:alpha val="60000"/>
                  </a:schemeClr>
                </a:solidFill>
              </a:rPr>
              <a:t>02/21/2019</a:t>
            </a:r>
          </a:p>
        </p:txBody>
      </p:sp>
      <p:sp>
        <p:nvSpPr>
          <p:cNvPr id="11" name="Content Placeholder 10">
            <a:extLst>
              <a:ext uri="{FF2B5EF4-FFF2-40B4-BE49-F238E27FC236}">
                <a16:creationId xmlns:a16="http://schemas.microsoft.com/office/drawing/2014/main" id="{9B955CDD-2209-19A1-F01F-6B79E1A27D31}"/>
              </a:ext>
            </a:extLst>
          </p:cNvPr>
          <p:cNvSpPr>
            <a:spLocks noGrp="1"/>
          </p:cNvSpPr>
          <p:nvPr>
            <p:ph idx="1"/>
          </p:nvPr>
        </p:nvSpPr>
        <p:spPr>
          <a:xfrm>
            <a:off x="628650" y="3146400"/>
            <a:ext cx="3293268" cy="2454300"/>
          </a:xfrm>
        </p:spPr>
        <p:txBody>
          <a:bodyPr>
            <a:normAutofit/>
          </a:bodyPr>
          <a:lstStyle/>
          <a:p>
            <a:r>
              <a:rPr lang="en-US" sz="2100" dirty="0">
                <a:solidFill>
                  <a:schemeClr val="bg1">
                    <a:alpha val="80000"/>
                  </a:schemeClr>
                </a:solidFill>
              </a:rPr>
              <a:t>Learning Objective: </a:t>
            </a:r>
          </a:p>
          <a:p>
            <a:endParaRPr lang="en-US" sz="2100" dirty="0">
              <a:solidFill>
                <a:schemeClr val="bg1">
                  <a:alpha val="80000"/>
                </a:schemeClr>
              </a:solidFill>
            </a:endParaRPr>
          </a:p>
          <a:p>
            <a:r>
              <a:rPr lang="en-US" sz="2100" dirty="0">
                <a:solidFill>
                  <a:schemeClr val="bg1">
                    <a:alpha val="80000"/>
                  </a:schemeClr>
                </a:solidFill>
              </a:rPr>
              <a:t>Learn how to identify and treat symptoms related to trauma in the body</a:t>
            </a:r>
          </a:p>
        </p:txBody>
      </p:sp>
      <p:grpSp>
        <p:nvGrpSpPr>
          <p:cNvPr id="59" name="Group 58">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72000" y="841376"/>
            <a:ext cx="3945732" cy="4707593"/>
            <a:chOff x="6096000" y="841376"/>
            <a:chExt cx="5260976" cy="4707593"/>
          </a:xfrm>
          <a:effectLst>
            <a:outerShdw blurRad="381000" dist="152400" dir="5400000" algn="ctr" rotWithShape="0">
              <a:srgbClr val="000000">
                <a:alpha val="10000"/>
              </a:srgbClr>
            </a:outerShdw>
          </a:effectLst>
        </p:grpSpPr>
        <p:grpSp>
          <p:nvGrpSpPr>
            <p:cNvPr id="60" name="Group 59">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64" name="Freeform: Shape 63">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61" name="Group 60">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62" name="Freeform: Shape 61">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6" name="Content Placeholder 5" descr="A person holding her head&#10;&#10;Description automatically generated">
            <a:extLst>
              <a:ext uri="{FF2B5EF4-FFF2-40B4-BE49-F238E27FC236}">
                <a16:creationId xmlns:a16="http://schemas.microsoft.com/office/drawing/2014/main" id="{5F062C85-11B5-10BB-335F-B67C1DC8C02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309" r="26691"/>
          <a:stretch/>
        </p:blipFill>
        <p:spPr>
          <a:xfrm>
            <a:off x="5396110" y="1350833"/>
            <a:ext cx="2297511" cy="3063347"/>
          </a:xfrm>
          <a:prstGeom prst="rect">
            <a:avLst/>
          </a:prstGeom>
        </p:spPr>
      </p:pic>
      <p:sp>
        <p:nvSpPr>
          <p:cNvPr id="7" name="TextBox 6">
            <a:extLst>
              <a:ext uri="{FF2B5EF4-FFF2-40B4-BE49-F238E27FC236}">
                <a16:creationId xmlns:a16="http://schemas.microsoft.com/office/drawing/2014/main" id="{6CA01D9E-33CE-3A1A-A8E9-C4D740006703}"/>
              </a:ext>
            </a:extLst>
          </p:cNvPr>
          <p:cNvSpPr txBox="1"/>
          <p:nvPr/>
        </p:nvSpPr>
        <p:spPr>
          <a:xfrm>
            <a:off x="6684672" y="6657945"/>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tackling-trauma.com/understanding.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696619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F18AA4-2067-09A7-FAA1-71C61AE63D6D}"/>
              </a:ext>
            </a:extLst>
          </p:cNvPr>
          <p:cNvSpPr>
            <a:spLocks noGrp="1"/>
          </p:cNvSpPr>
          <p:nvPr>
            <p:ph type="title"/>
          </p:nvPr>
        </p:nvSpPr>
        <p:spPr>
          <a:xfrm>
            <a:off x="473202" y="639520"/>
            <a:ext cx="2571750" cy="1719072"/>
          </a:xfrm>
        </p:spPr>
        <p:txBody>
          <a:bodyPr anchor="b">
            <a:noAutofit/>
          </a:bodyPr>
          <a:lstStyle/>
          <a:p>
            <a:r>
              <a:rPr lang="en-US" sz="3200" dirty="0">
                <a:solidFill>
                  <a:srgbClr val="0070C0"/>
                </a:solidFill>
              </a:rPr>
              <a:t>The State of Mental Health &amp; Youth in the U.S.</a:t>
            </a:r>
            <a:endParaRPr lang="en-US" sz="3200" dirty="0"/>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F43BFE-46D4-161C-2872-2540FC6C5468}"/>
              </a:ext>
            </a:extLst>
          </p:cNvPr>
          <p:cNvSpPr>
            <a:spLocks noGrp="1"/>
          </p:cNvSpPr>
          <p:nvPr>
            <p:ph idx="1"/>
          </p:nvPr>
        </p:nvSpPr>
        <p:spPr>
          <a:xfrm>
            <a:off x="473202" y="2807208"/>
            <a:ext cx="2571750" cy="3410712"/>
          </a:xfrm>
        </p:spPr>
        <p:txBody>
          <a:bodyPr anchor="t">
            <a:normAutofit/>
          </a:bodyPr>
          <a:lstStyle/>
          <a:p>
            <a:pPr>
              <a:lnSpc>
                <a:spcPct val="90000"/>
              </a:lnSpc>
            </a:pPr>
            <a:r>
              <a:rPr lang="en-US" sz="1200">
                <a:cs typeface="Times New Roman" panose="02020603050405020304" pitchFamily="18" charset="0"/>
              </a:rPr>
              <a:t>In 2019, even before COVID-19, 13% of adolescents reported having a Major Depressive episode (HRSA, 2020)</a:t>
            </a:r>
          </a:p>
          <a:p>
            <a:pPr lvl="1">
              <a:lnSpc>
                <a:spcPct val="90000"/>
              </a:lnSpc>
            </a:pPr>
            <a:r>
              <a:rPr lang="en-US" sz="1200">
                <a:cs typeface="Times New Roman" panose="02020603050405020304" pitchFamily="18" charset="0"/>
              </a:rPr>
              <a:t>60% increase from 2007</a:t>
            </a:r>
          </a:p>
          <a:p>
            <a:pPr marL="212598" lvl="1" indent="0">
              <a:lnSpc>
                <a:spcPct val="90000"/>
              </a:lnSpc>
              <a:buNone/>
            </a:pPr>
            <a:endParaRPr lang="en-US" sz="1200">
              <a:cs typeface="Times New Roman" panose="02020603050405020304" pitchFamily="18" charset="0"/>
            </a:endParaRPr>
          </a:p>
          <a:p>
            <a:pPr>
              <a:lnSpc>
                <a:spcPct val="90000"/>
              </a:lnSpc>
            </a:pPr>
            <a:r>
              <a:rPr lang="en-US" sz="1200">
                <a:cs typeface="Times New Roman" panose="02020603050405020304" pitchFamily="18" charset="0"/>
              </a:rPr>
              <a:t>88% increase in emergency room visits by children and adolescents for anxiety, mood disorder and self harm (HRSA, 2020)</a:t>
            </a:r>
          </a:p>
          <a:p>
            <a:pPr marL="0" indent="0">
              <a:lnSpc>
                <a:spcPct val="90000"/>
              </a:lnSpc>
              <a:buNone/>
            </a:pPr>
            <a:endParaRPr lang="en-US" sz="1200">
              <a:cs typeface="Times New Roman" panose="02020603050405020304" pitchFamily="18" charset="0"/>
            </a:endParaRPr>
          </a:p>
          <a:p>
            <a:pPr>
              <a:lnSpc>
                <a:spcPct val="90000"/>
              </a:lnSpc>
            </a:pPr>
            <a:r>
              <a:rPr lang="en-US" sz="1200">
                <a:cs typeface="Times New Roman" panose="02020603050405020304" pitchFamily="18" charset="0"/>
              </a:rPr>
              <a:t>Suicide rates for people ages 10-24 were stable from 2000-2007 (National vital statistics, 2020)</a:t>
            </a:r>
          </a:p>
          <a:p>
            <a:pPr lvl="1">
              <a:lnSpc>
                <a:spcPct val="90000"/>
              </a:lnSpc>
            </a:pPr>
            <a:r>
              <a:rPr lang="en-US" sz="1200">
                <a:cs typeface="Times New Roman" panose="02020603050405020304" pitchFamily="18" charset="0"/>
              </a:rPr>
              <a:t>Leaped to nearly 60% by 2018</a:t>
            </a:r>
          </a:p>
          <a:p>
            <a:pPr>
              <a:lnSpc>
                <a:spcPct val="90000"/>
              </a:lnSpc>
            </a:pPr>
            <a:endParaRPr lang="en-US" sz="1200"/>
          </a:p>
        </p:txBody>
      </p:sp>
      <p:pic>
        <p:nvPicPr>
          <p:cNvPr id="5" name="Picture 4" descr="A graph of two people&#10;&#10;Description automatically generated with medium confidence">
            <a:extLst>
              <a:ext uri="{FF2B5EF4-FFF2-40B4-BE49-F238E27FC236}">
                <a16:creationId xmlns:a16="http://schemas.microsoft.com/office/drawing/2014/main" id="{74C7C2C9-E9A8-4146-6C93-471C273EBF25}"/>
              </a:ext>
            </a:extLst>
          </p:cNvPr>
          <p:cNvPicPr>
            <a:picLocks noChangeAspect="1"/>
          </p:cNvPicPr>
          <p:nvPr/>
        </p:nvPicPr>
        <p:blipFill>
          <a:blip r:embed="rId2"/>
          <a:stretch>
            <a:fillRect/>
          </a:stretch>
        </p:blipFill>
        <p:spPr>
          <a:xfrm>
            <a:off x="3490722" y="1545579"/>
            <a:ext cx="5177790" cy="3766842"/>
          </a:xfrm>
          <a:prstGeom prst="rect">
            <a:avLst/>
          </a:prstGeom>
        </p:spPr>
      </p:pic>
      <p:sp>
        <p:nvSpPr>
          <p:cNvPr id="4" name="Date Placeholder 3">
            <a:extLst>
              <a:ext uri="{FF2B5EF4-FFF2-40B4-BE49-F238E27FC236}">
                <a16:creationId xmlns:a16="http://schemas.microsoft.com/office/drawing/2014/main" id="{B115A243-74DF-3E60-1FE0-E7CA5D8A823D}"/>
              </a:ext>
            </a:extLst>
          </p:cNvPr>
          <p:cNvSpPr>
            <a:spLocks noGrp="1"/>
          </p:cNvSpPr>
          <p:nvPr>
            <p:ph type="dt" sz="half" idx="10"/>
          </p:nvPr>
        </p:nvSpPr>
        <p:spPr>
          <a:xfrm>
            <a:off x="628650" y="6356350"/>
            <a:ext cx="2057400" cy="365125"/>
          </a:xfrm>
        </p:spPr>
        <p:txBody>
          <a:bodyPr>
            <a:normAutofit/>
          </a:bodyPr>
          <a:lstStyle/>
          <a:p>
            <a:pPr>
              <a:spcAft>
                <a:spcPts val="600"/>
              </a:spcAft>
            </a:pPr>
            <a:r>
              <a:rPr lang="en-US"/>
              <a:t>02/21/2019</a:t>
            </a:r>
          </a:p>
        </p:txBody>
      </p:sp>
    </p:spTree>
    <p:extLst>
      <p:ext uri="{BB962C8B-B14F-4D97-AF65-F5344CB8AC3E}">
        <p14:creationId xmlns:p14="http://schemas.microsoft.com/office/powerpoint/2010/main" val="415463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99D08-DC74-8D5F-D7C9-3529248DF020}"/>
              </a:ext>
            </a:extLst>
          </p:cNvPr>
          <p:cNvSpPr>
            <a:spLocks noGrp="1"/>
          </p:cNvSpPr>
          <p:nvPr>
            <p:ph type="title"/>
          </p:nvPr>
        </p:nvSpPr>
        <p:spPr>
          <a:xfrm>
            <a:off x="5054346" y="638089"/>
            <a:ext cx="3614166" cy="1476801"/>
          </a:xfrm>
        </p:spPr>
        <p:txBody>
          <a:bodyPr anchor="b">
            <a:noAutofit/>
          </a:bodyPr>
          <a:lstStyle/>
          <a:p>
            <a:r>
              <a:rPr lang="en-US" sz="3600" dirty="0">
                <a:solidFill>
                  <a:srgbClr val="0070C0"/>
                </a:solidFill>
              </a:rPr>
              <a:t>The State of Mental Health &amp; Youth in the U.S.</a:t>
            </a:r>
            <a:endParaRPr lang="en-US" sz="3600" dirty="0"/>
          </a:p>
        </p:txBody>
      </p:sp>
      <p:pic>
        <p:nvPicPr>
          <p:cNvPr id="5" name="Picture 4">
            <a:extLst>
              <a:ext uri="{FF2B5EF4-FFF2-40B4-BE49-F238E27FC236}">
                <a16:creationId xmlns:a16="http://schemas.microsoft.com/office/drawing/2014/main" id="{EC3F556E-165A-95DA-2390-135AA3B4E380}"/>
              </a:ext>
            </a:extLst>
          </p:cNvPr>
          <p:cNvPicPr>
            <a:picLocks noChangeAspect="1"/>
          </p:cNvPicPr>
          <p:nvPr/>
        </p:nvPicPr>
        <p:blipFill>
          <a:blip r:embed="rId2"/>
          <a:stretch>
            <a:fillRect/>
          </a:stretch>
        </p:blipFill>
        <p:spPr>
          <a:xfrm>
            <a:off x="473202" y="1642894"/>
            <a:ext cx="4094226" cy="3572212"/>
          </a:xfrm>
          <a:prstGeom prst="rect">
            <a:avLst/>
          </a:prstGeom>
        </p:spPr>
      </p:pic>
      <p:sp>
        <p:nvSpPr>
          <p:cNvPr id="24"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346"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E72F56-37B2-F763-3673-B96CC373322D}"/>
              </a:ext>
            </a:extLst>
          </p:cNvPr>
          <p:cNvSpPr>
            <a:spLocks noGrp="1"/>
          </p:cNvSpPr>
          <p:nvPr>
            <p:ph idx="1"/>
          </p:nvPr>
        </p:nvSpPr>
        <p:spPr>
          <a:xfrm>
            <a:off x="5054346" y="2391156"/>
            <a:ext cx="3614166" cy="3824519"/>
          </a:xfrm>
        </p:spPr>
        <p:txBody>
          <a:bodyPr anchor="t">
            <a:normAutofit lnSpcReduction="10000"/>
          </a:bodyPr>
          <a:lstStyle/>
          <a:p>
            <a:pPr marL="114112" indent="0">
              <a:lnSpc>
                <a:spcPct val="90000"/>
              </a:lnSpc>
              <a:buNone/>
            </a:pPr>
            <a:r>
              <a:rPr lang="en-US" sz="1100" dirty="0">
                <a:cs typeface="Times New Roman" panose="02020603050405020304" pitchFamily="18" charset="0"/>
              </a:rPr>
              <a:t>Increase in Stressors over the last several years</a:t>
            </a:r>
          </a:p>
          <a:p>
            <a:pPr lvl="1">
              <a:lnSpc>
                <a:spcPct val="90000"/>
              </a:lnSpc>
            </a:pPr>
            <a:r>
              <a:rPr lang="en-US" sz="1100" dirty="0">
                <a:cs typeface="Times New Roman" panose="02020603050405020304" pitchFamily="18" charset="0"/>
              </a:rPr>
              <a:t>COVID-19</a:t>
            </a:r>
          </a:p>
          <a:p>
            <a:pPr lvl="1">
              <a:lnSpc>
                <a:spcPct val="90000"/>
              </a:lnSpc>
            </a:pPr>
            <a:r>
              <a:rPr lang="en-US" sz="1100" dirty="0">
                <a:cs typeface="Times New Roman" panose="02020603050405020304" pitchFamily="18" charset="0"/>
              </a:rPr>
              <a:t>Murder of George Floyd on May 25, 2020</a:t>
            </a:r>
          </a:p>
          <a:p>
            <a:pPr lvl="2">
              <a:lnSpc>
                <a:spcPct val="90000"/>
              </a:lnSpc>
            </a:pPr>
            <a:r>
              <a:rPr lang="en-US" sz="1100" dirty="0">
                <a:cs typeface="Times New Roman" panose="02020603050405020304" pitchFamily="18" charset="0"/>
              </a:rPr>
              <a:t>Depression and Anxiety spiked the week following the murder, particularly among Black and Hispanic Youth (CCC, 2020)</a:t>
            </a:r>
          </a:p>
          <a:p>
            <a:pPr marL="390906" lvl="2" indent="0">
              <a:lnSpc>
                <a:spcPct val="90000"/>
              </a:lnSpc>
              <a:buNone/>
            </a:pPr>
            <a:endParaRPr lang="en-US" sz="1100" dirty="0">
              <a:cs typeface="Times New Roman" panose="02020603050405020304" pitchFamily="18" charset="0"/>
            </a:endParaRPr>
          </a:p>
          <a:p>
            <a:pPr marL="114112" indent="0">
              <a:lnSpc>
                <a:spcPct val="90000"/>
              </a:lnSpc>
              <a:buNone/>
            </a:pPr>
            <a:r>
              <a:rPr lang="en-US" sz="1100" dirty="0">
                <a:cs typeface="Times New Roman" panose="02020603050405020304" pitchFamily="18" charset="0"/>
              </a:rPr>
              <a:t>2019-2020 – increase in children’s mental health related emergency visits (</a:t>
            </a:r>
            <a:r>
              <a:rPr lang="en-US" sz="1100" dirty="0" err="1">
                <a:cs typeface="Times New Roman" panose="02020603050405020304" pitchFamily="18" charset="0"/>
              </a:rPr>
              <a:t>Leeb</a:t>
            </a:r>
            <a:r>
              <a:rPr lang="en-US" sz="1100" dirty="0">
                <a:cs typeface="Times New Roman" panose="02020603050405020304" pitchFamily="18" charset="0"/>
              </a:rPr>
              <a:t> et al, 2020)</a:t>
            </a:r>
          </a:p>
          <a:p>
            <a:pPr lvl="1">
              <a:lnSpc>
                <a:spcPct val="90000"/>
              </a:lnSpc>
            </a:pPr>
            <a:r>
              <a:rPr lang="en-US" sz="1100" dirty="0">
                <a:cs typeface="Times New Roman" panose="02020603050405020304" pitchFamily="18" charset="0"/>
              </a:rPr>
              <a:t>24% for children ages 5-11</a:t>
            </a:r>
          </a:p>
          <a:p>
            <a:pPr lvl="1">
              <a:lnSpc>
                <a:spcPct val="90000"/>
              </a:lnSpc>
            </a:pPr>
            <a:r>
              <a:rPr lang="en-US" sz="1100" dirty="0">
                <a:cs typeface="Times New Roman" panose="02020603050405020304" pitchFamily="18" charset="0"/>
              </a:rPr>
              <a:t>31% for youth ages 12-17</a:t>
            </a:r>
          </a:p>
          <a:p>
            <a:pPr marL="212598" lvl="1" indent="0">
              <a:lnSpc>
                <a:spcPct val="90000"/>
              </a:lnSpc>
              <a:buNone/>
            </a:pPr>
            <a:endParaRPr lang="en-US" sz="1100" dirty="0">
              <a:cs typeface="Times New Roman" panose="02020603050405020304" pitchFamily="18" charset="0"/>
            </a:endParaRPr>
          </a:p>
          <a:p>
            <a:pPr marL="114112" indent="0">
              <a:lnSpc>
                <a:spcPct val="90000"/>
              </a:lnSpc>
              <a:buNone/>
            </a:pPr>
            <a:r>
              <a:rPr lang="en-US" sz="1100" dirty="0">
                <a:cs typeface="Times New Roman" panose="02020603050405020304" pitchFamily="18" charset="0"/>
              </a:rPr>
              <a:t>Significant decline in primary and preventive services for children from 2019-2020 (CMS, 2020)</a:t>
            </a:r>
          </a:p>
          <a:p>
            <a:pPr lvl="1">
              <a:lnSpc>
                <a:spcPct val="90000"/>
              </a:lnSpc>
            </a:pPr>
            <a:r>
              <a:rPr lang="en-US" sz="1100" dirty="0">
                <a:cs typeface="Times New Roman" panose="02020603050405020304" pitchFamily="18" charset="0"/>
              </a:rPr>
              <a:t>44% fewer (3.2 million) child screening services</a:t>
            </a:r>
          </a:p>
          <a:p>
            <a:pPr lvl="2">
              <a:lnSpc>
                <a:spcPct val="90000"/>
              </a:lnSpc>
            </a:pPr>
            <a:r>
              <a:rPr lang="en-US" sz="1100" dirty="0">
                <a:cs typeface="Times New Roman" panose="02020603050405020304" pitchFamily="18" charset="0"/>
              </a:rPr>
              <a:t>Services include assessment of physical and cognitive development needs – can provide early detection of autism, developmental delay and other conditions</a:t>
            </a:r>
          </a:p>
          <a:p>
            <a:pPr marL="390906" lvl="2" indent="0">
              <a:lnSpc>
                <a:spcPct val="90000"/>
              </a:lnSpc>
              <a:buNone/>
            </a:pPr>
            <a:endParaRPr lang="en-US" sz="1100" dirty="0">
              <a:cs typeface="Times New Roman" panose="02020603050405020304" pitchFamily="18" charset="0"/>
            </a:endParaRPr>
          </a:p>
          <a:p>
            <a:pPr marL="114112" indent="0">
              <a:lnSpc>
                <a:spcPct val="90000"/>
              </a:lnSpc>
              <a:buNone/>
            </a:pPr>
            <a:r>
              <a:rPr lang="en-US" sz="1100" dirty="0">
                <a:cs typeface="Times New Roman" panose="02020603050405020304" pitchFamily="18" charset="0"/>
              </a:rPr>
              <a:t>Limited Access to services due to social isolation</a:t>
            </a:r>
          </a:p>
          <a:p>
            <a:pPr>
              <a:lnSpc>
                <a:spcPct val="90000"/>
              </a:lnSpc>
            </a:pPr>
            <a:endParaRPr lang="en-US" sz="1000" dirty="0"/>
          </a:p>
        </p:txBody>
      </p:sp>
      <p:sp>
        <p:nvSpPr>
          <p:cNvPr id="4" name="Date Placeholder 3">
            <a:extLst>
              <a:ext uri="{FF2B5EF4-FFF2-40B4-BE49-F238E27FC236}">
                <a16:creationId xmlns:a16="http://schemas.microsoft.com/office/drawing/2014/main" id="{DE2B1D4F-0408-E9BA-C160-3AE0A07CD65C}"/>
              </a:ext>
            </a:extLst>
          </p:cNvPr>
          <p:cNvSpPr>
            <a:spLocks noGrp="1"/>
          </p:cNvSpPr>
          <p:nvPr>
            <p:ph type="dt" sz="half" idx="10"/>
          </p:nvPr>
        </p:nvSpPr>
        <p:spPr>
          <a:xfrm>
            <a:off x="628650" y="6356350"/>
            <a:ext cx="2057400" cy="365125"/>
          </a:xfrm>
        </p:spPr>
        <p:txBody>
          <a:bodyPr>
            <a:normAutofit/>
          </a:bodyPr>
          <a:lstStyle/>
          <a:p>
            <a:pPr>
              <a:spcAft>
                <a:spcPts val="600"/>
              </a:spcAft>
            </a:pPr>
            <a:r>
              <a:rPr lang="en-US"/>
              <a:t>02/21/2019</a:t>
            </a:r>
          </a:p>
        </p:txBody>
      </p:sp>
    </p:spTree>
    <p:extLst>
      <p:ext uri="{BB962C8B-B14F-4D97-AF65-F5344CB8AC3E}">
        <p14:creationId xmlns:p14="http://schemas.microsoft.com/office/powerpoint/2010/main" val="365359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5" name="Rectangle 17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Shape 179">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E3AC355-0B81-1E95-3D65-CACFE09917C5}"/>
              </a:ext>
            </a:extLst>
          </p:cNvPr>
          <p:cNvSpPr>
            <a:spLocks noGrp="1"/>
          </p:cNvSpPr>
          <p:nvPr>
            <p:ph type="title"/>
          </p:nvPr>
        </p:nvSpPr>
        <p:spPr>
          <a:xfrm>
            <a:off x="424786" y="456345"/>
            <a:ext cx="2333768" cy="3556097"/>
          </a:xfrm>
        </p:spPr>
        <p:txBody>
          <a:bodyPr anchor="b">
            <a:normAutofit/>
          </a:bodyPr>
          <a:lstStyle/>
          <a:p>
            <a:pPr algn="r"/>
            <a:r>
              <a:rPr lang="en-US" sz="3500">
                <a:solidFill>
                  <a:srgbClr val="FFFFFF"/>
                </a:solidFill>
              </a:rPr>
              <a:t>Indicating Factors:</a:t>
            </a:r>
          </a:p>
        </p:txBody>
      </p:sp>
      <p:sp>
        <p:nvSpPr>
          <p:cNvPr id="3" name="Content Placeholder 2">
            <a:extLst>
              <a:ext uri="{FF2B5EF4-FFF2-40B4-BE49-F238E27FC236}">
                <a16:creationId xmlns:a16="http://schemas.microsoft.com/office/drawing/2014/main" id="{1A1E528F-6F08-E558-4EFE-3B5CE397D7B5}"/>
              </a:ext>
            </a:extLst>
          </p:cNvPr>
          <p:cNvSpPr>
            <a:spLocks noGrp="1"/>
          </p:cNvSpPr>
          <p:nvPr>
            <p:ph idx="1"/>
          </p:nvPr>
        </p:nvSpPr>
        <p:spPr>
          <a:xfrm>
            <a:off x="3516005" y="511389"/>
            <a:ext cx="2343213" cy="5848468"/>
          </a:xfrm>
        </p:spPr>
        <p:txBody>
          <a:bodyPr anchor="ctr">
            <a:normAutofit/>
          </a:bodyPr>
          <a:lstStyle/>
          <a:p>
            <a:pPr marL="0" indent="0">
              <a:lnSpc>
                <a:spcPct val="90000"/>
              </a:lnSpc>
              <a:buNone/>
            </a:pPr>
            <a:r>
              <a:rPr lang="en-US" sz="1300" dirty="0">
                <a:cs typeface="Times New Roman" panose="02020603050405020304" pitchFamily="18" charset="0"/>
              </a:rPr>
              <a:t>Adolescents are getting less sleep, exercise, and in-person time with friends   – all crucial for healthy development (Knell et al, 2019)</a:t>
            </a:r>
          </a:p>
          <a:p>
            <a:pPr marL="0" indent="0">
              <a:lnSpc>
                <a:spcPct val="90000"/>
              </a:lnSpc>
              <a:buNone/>
            </a:pPr>
            <a:endParaRPr lang="en-US" sz="1300" dirty="0">
              <a:cs typeface="Times New Roman" panose="02020603050405020304" pitchFamily="18" charset="0"/>
            </a:endParaRPr>
          </a:p>
          <a:p>
            <a:pPr marL="0" indent="0">
              <a:lnSpc>
                <a:spcPct val="90000"/>
              </a:lnSpc>
              <a:buNone/>
            </a:pPr>
            <a:r>
              <a:rPr lang="en-US" sz="1300" i="0" dirty="0">
                <a:effectLst/>
                <a:cs typeface="Times New Roman" panose="02020603050405020304" pitchFamily="18" charset="0"/>
              </a:rPr>
              <a:t>Mental Health Crisis is often attributed to the rise in social media, but solid data are limited, and findings are often contradictory</a:t>
            </a:r>
          </a:p>
          <a:p>
            <a:pPr marL="212598" lvl="1" indent="0">
              <a:lnSpc>
                <a:spcPct val="90000"/>
              </a:lnSpc>
              <a:buNone/>
            </a:pPr>
            <a:endParaRPr lang="en-US" sz="1300" i="0" dirty="0">
              <a:effectLst/>
              <a:cs typeface="Times New Roman" panose="02020603050405020304" pitchFamily="18" charset="0"/>
            </a:endParaRPr>
          </a:p>
          <a:p>
            <a:pPr marL="0" indent="0">
              <a:lnSpc>
                <a:spcPct val="90000"/>
              </a:lnSpc>
              <a:buNone/>
            </a:pPr>
            <a:r>
              <a:rPr lang="en-US" sz="1300" dirty="0">
                <a:cs typeface="Times New Roman" panose="02020603050405020304" pitchFamily="18" charset="0"/>
              </a:rPr>
              <a:t>Limited access to care</a:t>
            </a:r>
          </a:p>
          <a:p>
            <a:pPr marL="0" indent="0">
              <a:lnSpc>
                <a:spcPct val="90000"/>
              </a:lnSpc>
              <a:buNone/>
            </a:pPr>
            <a:endParaRPr lang="en-US" sz="1300" dirty="0">
              <a:cs typeface="Times New Roman" panose="02020603050405020304" pitchFamily="18" charset="0"/>
            </a:endParaRPr>
          </a:p>
          <a:p>
            <a:pPr marL="0" indent="0">
              <a:lnSpc>
                <a:spcPct val="90000"/>
              </a:lnSpc>
              <a:buNone/>
            </a:pPr>
            <a:r>
              <a:rPr lang="en-US" sz="1300" dirty="0">
                <a:cs typeface="Times New Roman" panose="02020603050405020304" pitchFamily="18" charset="0"/>
              </a:rPr>
              <a:t>Depression is most common among those with the least access to any health care, including MH </a:t>
            </a:r>
          </a:p>
          <a:p>
            <a:pPr marL="212598" lvl="1" indent="0">
              <a:lnSpc>
                <a:spcPct val="90000"/>
              </a:lnSpc>
              <a:buNone/>
            </a:pPr>
            <a:endParaRPr lang="en-US" sz="1300" dirty="0">
              <a:cs typeface="Times New Roman" panose="02020603050405020304" pitchFamily="18" charset="0"/>
            </a:endParaRPr>
          </a:p>
          <a:p>
            <a:pPr marL="0" indent="0">
              <a:lnSpc>
                <a:spcPct val="90000"/>
              </a:lnSpc>
              <a:buNone/>
            </a:pPr>
            <a:r>
              <a:rPr lang="en-US" sz="1300" dirty="0">
                <a:cs typeface="Times New Roman" panose="02020603050405020304" pitchFamily="18" charset="0"/>
              </a:rPr>
              <a:t>Severe shortage of therapists and treatment options</a:t>
            </a:r>
          </a:p>
          <a:p>
            <a:pPr marL="0" indent="0">
              <a:lnSpc>
                <a:spcPct val="90000"/>
              </a:lnSpc>
              <a:buNone/>
            </a:pPr>
            <a:endParaRPr lang="en-US" sz="1300" dirty="0">
              <a:cs typeface="Times New Roman" panose="02020603050405020304" pitchFamily="18" charset="0"/>
            </a:endParaRPr>
          </a:p>
          <a:p>
            <a:pPr marL="0" indent="0">
              <a:lnSpc>
                <a:spcPct val="90000"/>
              </a:lnSpc>
              <a:buNone/>
            </a:pPr>
            <a:r>
              <a:rPr lang="en-US" sz="1300" dirty="0">
                <a:cs typeface="Times New Roman" panose="02020603050405020304" pitchFamily="18" charset="0"/>
              </a:rPr>
              <a:t>Insufficient research to explain the trend</a:t>
            </a:r>
          </a:p>
          <a:p>
            <a:pPr marL="0" indent="0">
              <a:lnSpc>
                <a:spcPct val="90000"/>
              </a:lnSpc>
              <a:buNone/>
            </a:pPr>
            <a:endParaRPr lang="en-US" sz="1300" dirty="0">
              <a:cs typeface="Times New Roman" panose="02020603050405020304" pitchFamily="18" charset="0"/>
            </a:endParaRPr>
          </a:p>
          <a:p>
            <a:pPr marL="0" indent="0">
              <a:lnSpc>
                <a:spcPct val="90000"/>
              </a:lnSpc>
              <a:buNone/>
            </a:pPr>
            <a:r>
              <a:rPr lang="en-US" sz="1300" dirty="0">
                <a:cs typeface="Times New Roman" panose="02020603050405020304" pitchFamily="18" charset="0"/>
              </a:rPr>
              <a:t>Earlier onset of Puberty for girls at age 12 years old today from 14 years old in 1990</a:t>
            </a:r>
          </a:p>
          <a:p>
            <a:pPr>
              <a:lnSpc>
                <a:spcPct val="90000"/>
              </a:lnSpc>
            </a:pPr>
            <a:endParaRPr lang="en-US" sz="1300" dirty="0"/>
          </a:p>
        </p:txBody>
      </p:sp>
      <p:pic>
        <p:nvPicPr>
          <p:cNvPr id="63" name="Picture 62" descr="A group of people looking at their phones&#10;&#10;Description automatically generated">
            <a:extLst>
              <a:ext uri="{FF2B5EF4-FFF2-40B4-BE49-F238E27FC236}">
                <a16:creationId xmlns:a16="http://schemas.microsoft.com/office/drawing/2014/main" id="{A7AD8FD8-78E8-652A-A376-32B3F50791C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070" r="-5" b="-5"/>
          <a:stretch/>
        </p:blipFill>
        <p:spPr>
          <a:xfrm>
            <a:off x="6248967" y="-10140"/>
            <a:ext cx="2895033" cy="2311316"/>
          </a:xfrm>
          <a:prstGeom prst="rect">
            <a:avLst/>
          </a:prstGeom>
        </p:spPr>
      </p:pic>
      <p:pic>
        <p:nvPicPr>
          <p:cNvPr id="55" name="Picture 54" descr="A person sleeping on a desk&#10;&#10;Description automatically generated">
            <a:extLst>
              <a:ext uri="{FF2B5EF4-FFF2-40B4-BE49-F238E27FC236}">
                <a16:creationId xmlns:a16="http://schemas.microsoft.com/office/drawing/2014/main" id="{3C7952CB-4540-D65D-5E2C-29E2A3FF4D7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03" r="3341" b="2"/>
          <a:stretch/>
        </p:blipFill>
        <p:spPr>
          <a:xfrm>
            <a:off x="6248967" y="4571454"/>
            <a:ext cx="2895033" cy="2286543"/>
          </a:xfrm>
          <a:prstGeom prst="rect">
            <a:avLst/>
          </a:prstGeom>
        </p:spPr>
      </p:pic>
      <p:pic>
        <p:nvPicPr>
          <p:cNvPr id="59" name="Picture 58" descr="A person holding her hair in her hands&#10;&#10;Description automatically generated">
            <a:extLst>
              <a:ext uri="{FF2B5EF4-FFF2-40B4-BE49-F238E27FC236}">
                <a16:creationId xmlns:a16="http://schemas.microsoft.com/office/drawing/2014/main" id="{6C6A4E25-0DA2-4266-47C8-B2FE3003E2B3}"/>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6" b="6279"/>
          <a:stretch/>
        </p:blipFill>
        <p:spPr>
          <a:xfrm>
            <a:off x="6248967" y="2294552"/>
            <a:ext cx="2895033" cy="2313194"/>
          </a:xfrm>
          <a:prstGeom prst="rect">
            <a:avLst/>
          </a:prstGeom>
        </p:spPr>
      </p:pic>
      <p:sp>
        <p:nvSpPr>
          <p:cNvPr id="4" name="Date Placeholder 3">
            <a:extLst>
              <a:ext uri="{FF2B5EF4-FFF2-40B4-BE49-F238E27FC236}">
                <a16:creationId xmlns:a16="http://schemas.microsoft.com/office/drawing/2014/main" id="{4802797E-324A-BC83-1105-763F76814CA9}"/>
              </a:ext>
            </a:extLst>
          </p:cNvPr>
          <p:cNvSpPr>
            <a:spLocks noGrp="1"/>
          </p:cNvSpPr>
          <p:nvPr>
            <p:ph type="dt" sz="half" idx="10"/>
          </p:nvPr>
        </p:nvSpPr>
        <p:spPr>
          <a:xfrm>
            <a:off x="6727698" y="6455664"/>
            <a:ext cx="2057400" cy="365125"/>
          </a:xfrm>
        </p:spPr>
        <p:txBody>
          <a:bodyPr>
            <a:normAutofit/>
          </a:bodyPr>
          <a:lstStyle/>
          <a:p>
            <a:pPr algn="r">
              <a:spcAft>
                <a:spcPts val="600"/>
              </a:spcAft>
            </a:pPr>
            <a:r>
              <a:rPr lang="en-US" sz="1000">
                <a:solidFill>
                  <a:srgbClr val="FFFFFF"/>
                </a:solidFill>
              </a:rPr>
              <a:t>02/21/2019</a:t>
            </a:r>
          </a:p>
        </p:txBody>
      </p:sp>
    </p:spTree>
    <p:extLst>
      <p:ext uri="{BB962C8B-B14F-4D97-AF65-F5344CB8AC3E}">
        <p14:creationId xmlns:p14="http://schemas.microsoft.com/office/powerpoint/2010/main" val="3480366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few people sitting in a library&#10;&#10;Description automatically generated with medium confidence">
            <a:extLst>
              <a:ext uri="{FF2B5EF4-FFF2-40B4-BE49-F238E27FC236}">
                <a16:creationId xmlns:a16="http://schemas.microsoft.com/office/drawing/2014/main" id="{1A2EB675-5CA6-5143-CCCE-6459F37B123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881" b="22674"/>
          <a:stretch/>
        </p:blipFill>
        <p:spPr>
          <a:xfrm>
            <a:off x="20" y="10"/>
            <a:ext cx="9143980" cy="4465973"/>
          </a:xfrm>
          <a:prstGeom prst="rect">
            <a:avLst/>
          </a:prstGeom>
        </p:spPr>
      </p:pic>
      <p:sp>
        <p:nvSpPr>
          <p:cNvPr id="69" name="Rectangle: Rounded Corners 68">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7036903"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Title 1">
            <a:extLst>
              <a:ext uri="{FF2B5EF4-FFF2-40B4-BE49-F238E27FC236}">
                <a16:creationId xmlns:a16="http://schemas.microsoft.com/office/drawing/2014/main" id="{67A024E8-0931-8FEA-B6D7-9176F2F9E082}"/>
              </a:ext>
            </a:extLst>
          </p:cNvPr>
          <p:cNvSpPr>
            <a:spLocks noGrp="1"/>
          </p:cNvSpPr>
          <p:nvPr>
            <p:ph type="title"/>
          </p:nvPr>
        </p:nvSpPr>
        <p:spPr>
          <a:xfrm>
            <a:off x="425196" y="4203278"/>
            <a:ext cx="6417894" cy="536063"/>
          </a:xfrm>
        </p:spPr>
        <p:txBody>
          <a:bodyPr>
            <a:normAutofit/>
          </a:bodyPr>
          <a:lstStyle/>
          <a:p>
            <a:r>
              <a:rPr lang="en-US" sz="2400">
                <a:solidFill>
                  <a:schemeClr val="bg1"/>
                </a:solidFill>
              </a:rPr>
              <a:t>Evidence Of Bias</a:t>
            </a:r>
          </a:p>
        </p:txBody>
      </p:sp>
      <p:sp>
        <p:nvSpPr>
          <p:cNvPr id="22" name="Content Placeholder 2">
            <a:extLst>
              <a:ext uri="{FF2B5EF4-FFF2-40B4-BE49-F238E27FC236}">
                <a16:creationId xmlns:a16="http://schemas.microsoft.com/office/drawing/2014/main" id="{AD790CAC-1E48-616F-44E6-D86B674A86FD}"/>
              </a:ext>
            </a:extLst>
          </p:cNvPr>
          <p:cNvSpPr>
            <a:spLocks noGrp="1"/>
          </p:cNvSpPr>
          <p:nvPr>
            <p:ph idx="1"/>
          </p:nvPr>
        </p:nvSpPr>
        <p:spPr>
          <a:xfrm>
            <a:off x="425196" y="4956314"/>
            <a:ext cx="8293608" cy="1306417"/>
          </a:xfrm>
        </p:spPr>
        <p:txBody>
          <a:bodyPr>
            <a:normAutofit/>
          </a:bodyPr>
          <a:lstStyle/>
          <a:p>
            <a:r>
              <a:rPr lang="en-US" sz="1500" dirty="0"/>
              <a:t>Research shows when the providers and youth are of different cultures providers have more difficulty connecting</a:t>
            </a:r>
          </a:p>
          <a:p>
            <a:r>
              <a:rPr lang="en-US" sz="1500" dirty="0"/>
              <a:t>Ethnically matched providers tend to judge clients to a higher mental functioning than mismatched providers </a:t>
            </a:r>
          </a:p>
          <a:p>
            <a:endParaRPr lang="en-US" sz="1500" dirty="0"/>
          </a:p>
        </p:txBody>
      </p:sp>
      <p:sp>
        <p:nvSpPr>
          <p:cNvPr id="4" name="Date Placeholder 3">
            <a:extLst>
              <a:ext uri="{FF2B5EF4-FFF2-40B4-BE49-F238E27FC236}">
                <a16:creationId xmlns:a16="http://schemas.microsoft.com/office/drawing/2014/main" id="{49C81996-FF21-E128-40E1-C9DF76E93DFC}"/>
              </a:ext>
            </a:extLst>
          </p:cNvPr>
          <p:cNvSpPr>
            <a:spLocks noGrp="1"/>
          </p:cNvSpPr>
          <p:nvPr>
            <p:ph type="dt" sz="half" idx="10"/>
          </p:nvPr>
        </p:nvSpPr>
        <p:spPr>
          <a:xfrm>
            <a:off x="425196" y="6356350"/>
            <a:ext cx="1975104" cy="365125"/>
          </a:xfrm>
        </p:spPr>
        <p:txBody>
          <a:bodyPr>
            <a:normAutofit/>
          </a:bodyPr>
          <a:lstStyle/>
          <a:p>
            <a:pPr>
              <a:spcAft>
                <a:spcPts val="600"/>
              </a:spcAft>
            </a:pPr>
            <a:r>
              <a:rPr lang="en-US">
                <a:solidFill>
                  <a:schemeClr val="tx1">
                    <a:lumMod val="50000"/>
                    <a:lumOff val="50000"/>
                  </a:schemeClr>
                </a:solidFill>
              </a:rPr>
              <a:t>02/21/2019</a:t>
            </a:r>
          </a:p>
        </p:txBody>
      </p:sp>
      <p:sp>
        <p:nvSpPr>
          <p:cNvPr id="6" name="TextBox 5">
            <a:extLst>
              <a:ext uri="{FF2B5EF4-FFF2-40B4-BE49-F238E27FC236}">
                <a16:creationId xmlns:a16="http://schemas.microsoft.com/office/drawing/2014/main" id="{2BC753C7-D03A-EE99-F254-D7949D3D1F17}"/>
              </a:ext>
            </a:extLst>
          </p:cNvPr>
          <p:cNvSpPr txBox="1"/>
          <p:nvPr/>
        </p:nvSpPr>
        <p:spPr>
          <a:xfrm>
            <a:off x="6957184" y="4265928"/>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derrickaviles.com/what-is-psychological-therap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997925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65794-D729-B1F6-DDC4-D79EF3A5B523}"/>
              </a:ext>
            </a:extLst>
          </p:cNvPr>
          <p:cNvSpPr>
            <a:spLocks noGrp="1"/>
          </p:cNvSpPr>
          <p:nvPr>
            <p:ph type="title"/>
          </p:nvPr>
        </p:nvSpPr>
        <p:spPr/>
        <p:txBody>
          <a:bodyPr>
            <a:normAutofit fontScale="90000"/>
          </a:bodyPr>
          <a:lstStyle/>
          <a:p>
            <a:r>
              <a:rPr lang="en-US" dirty="0">
                <a:solidFill>
                  <a:srgbClr val="0070C0"/>
                </a:solidFill>
              </a:rPr>
              <a:t>Substance Use Among Youth </a:t>
            </a:r>
            <a:br>
              <a:rPr lang="en-US" dirty="0">
                <a:solidFill>
                  <a:srgbClr val="0070C0"/>
                </a:solidFill>
              </a:rPr>
            </a:br>
            <a:r>
              <a:rPr lang="en-US" dirty="0">
                <a:solidFill>
                  <a:srgbClr val="0070C0"/>
                </a:solidFill>
              </a:rPr>
              <a:t>(Post-COVID)</a:t>
            </a:r>
            <a:endParaRPr lang="en-US" dirty="0"/>
          </a:p>
        </p:txBody>
      </p:sp>
      <p:sp>
        <p:nvSpPr>
          <p:cNvPr id="4" name="Date Placeholder 3">
            <a:extLst>
              <a:ext uri="{FF2B5EF4-FFF2-40B4-BE49-F238E27FC236}">
                <a16:creationId xmlns:a16="http://schemas.microsoft.com/office/drawing/2014/main" id="{955F2673-6DA3-F492-1F1F-2616FFD39197}"/>
              </a:ext>
            </a:extLst>
          </p:cNvPr>
          <p:cNvSpPr>
            <a:spLocks noGrp="1"/>
          </p:cNvSpPr>
          <p:nvPr>
            <p:ph type="dt" sz="half" idx="10"/>
          </p:nvPr>
        </p:nvSpPr>
        <p:spPr/>
        <p:txBody>
          <a:bodyPr/>
          <a:lstStyle/>
          <a:p>
            <a:r>
              <a:rPr lang="en-US"/>
              <a:t>02/21/2019</a:t>
            </a:r>
          </a:p>
        </p:txBody>
      </p:sp>
      <p:pic>
        <p:nvPicPr>
          <p:cNvPr id="5" name="Content Placeholder 10">
            <a:extLst>
              <a:ext uri="{FF2B5EF4-FFF2-40B4-BE49-F238E27FC236}">
                <a16:creationId xmlns:a16="http://schemas.microsoft.com/office/drawing/2014/main" id="{F2DA7AED-9BDF-912C-867A-2C014DDD465D}"/>
              </a:ext>
            </a:extLst>
          </p:cNvPr>
          <p:cNvPicPr>
            <a:picLocks noGrp="1" noChangeAspect="1"/>
          </p:cNvPicPr>
          <p:nvPr>
            <p:ph idx="1"/>
          </p:nvPr>
        </p:nvPicPr>
        <p:blipFill>
          <a:blip r:embed="rId2"/>
          <a:stretch>
            <a:fillRect/>
          </a:stretch>
        </p:blipFill>
        <p:spPr>
          <a:xfrm>
            <a:off x="990600" y="2057400"/>
            <a:ext cx="7010399" cy="3124200"/>
          </a:xfrm>
        </p:spPr>
      </p:pic>
    </p:spTree>
    <p:extLst>
      <p:ext uri="{BB962C8B-B14F-4D97-AF65-F5344CB8AC3E}">
        <p14:creationId xmlns:p14="http://schemas.microsoft.com/office/powerpoint/2010/main" val="1990326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walking on the street&#10;&#10;Description automatically generated">
            <a:extLst>
              <a:ext uri="{FF2B5EF4-FFF2-40B4-BE49-F238E27FC236}">
                <a16:creationId xmlns:a16="http://schemas.microsoft.com/office/drawing/2014/main" id="{5BD9DE16-FD81-C2E9-5D1F-BBA60009C040}"/>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0" y="1"/>
            <a:ext cx="9143980" cy="6857999"/>
          </a:xfrm>
          <a:prstGeom prst="rect">
            <a:avLst/>
          </a:prstGeom>
        </p:spPr>
      </p:pic>
      <p:sp>
        <p:nvSpPr>
          <p:cNvPr id="2" name="Title 1">
            <a:extLst>
              <a:ext uri="{FF2B5EF4-FFF2-40B4-BE49-F238E27FC236}">
                <a16:creationId xmlns:a16="http://schemas.microsoft.com/office/drawing/2014/main" id="{1477C406-24F9-A929-DAE1-9323686E799B}"/>
              </a:ext>
            </a:extLst>
          </p:cNvPr>
          <p:cNvSpPr>
            <a:spLocks noGrp="1"/>
          </p:cNvSpPr>
          <p:nvPr>
            <p:ph type="title"/>
          </p:nvPr>
        </p:nvSpPr>
        <p:spPr>
          <a:xfrm>
            <a:off x="628649" y="1065862"/>
            <a:ext cx="4539716" cy="4726276"/>
          </a:xfrm>
        </p:spPr>
        <p:txBody>
          <a:bodyPr>
            <a:normAutofit/>
          </a:bodyPr>
          <a:lstStyle/>
          <a:p>
            <a:pPr algn="r">
              <a:lnSpc>
                <a:spcPct val="90000"/>
              </a:lnSpc>
            </a:pPr>
            <a:r>
              <a:rPr lang="en-US" sz="3300" dirty="0">
                <a:ln w="22225">
                  <a:solidFill>
                    <a:srgbClr val="FFFFFF"/>
                  </a:solidFill>
                </a:ln>
                <a:noFill/>
                <a:ea typeface="Calibri" panose="020F0502020204030204" pitchFamily="34" charset="0"/>
                <a:cs typeface="Times New Roman" panose="02020603050405020304" pitchFamily="18" charset="0"/>
              </a:rPr>
              <a:t>People who experience </a:t>
            </a:r>
            <a:r>
              <a:rPr lang="en-US" sz="3300" u="sng" dirty="0">
                <a:ln w="22225">
                  <a:solidFill>
                    <a:srgbClr val="FFFFFF"/>
                  </a:solidFill>
                </a:ln>
                <a:noFill/>
                <a:ea typeface="Calibri" panose="020F0502020204030204" pitchFamily="34" charset="0"/>
                <a:cs typeface="Times New Roman" panose="02020603050405020304" pitchFamily="18" charset="0"/>
              </a:rPr>
              <a:t>repeated</a:t>
            </a:r>
            <a:r>
              <a:rPr lang="en-US" sz="3300" dirty="0">
                <a:ln w="22225">
                  <a:solidFill>
                    <a:srgbClr val="FFFFFF"/>
                  </a:solidFill>
                </a:ln>
                <a:noFill/>
                <a:ea typeface="Calibri" panose="020F0502020204030204" pitchFamily="34" charset="0"/>
                <a:cs typeface="Times New Roman" panose="02020603050405020304" pitchFamily="18" charset="0"/>
              </a:rPr>
              <a:t>, </a:t>
            </a:r>
            <a:r>
              <a:rPr lang="en-US" sz="3300" u="sng" dirty="0">
                <a:ln w="22225">
                  <a:solidFill>
                    <a:srgbClr val="FFFFFF"/>
                  </a:solidFill>
                </a:ln>
                <a:noFill/>
                <a:ea typeface="Calibri" panose="020F0502020204030204" pitchFamily="34" charset="0"/>
                <a:cs typeface="Times New Roman" panose="02020603050405020304" pitchFamily="18" charset="0"/>
              </a:rPr>
              <a:t>chronic</a:t>
            </a:r>
            <a:r>
              <a:rPr lang="en-US" sz="3300" dirty="0">
                <a:ln w="22225">
                  <a:solidFill>
                    <a:srgbClr val="FFFFFF"/>
                  </a:solidFill>
                </a:ln>
                <a:noFill/>
                <a:ea typeface="Calibri" panose="020F0502020204030204" pitchFamily="34" charset="0"/>
                <a:cs typeface="Times New Roman" panose="02020603050405020304" pitchFamily="18" charset="0"/>
              </a:rPr>
              <a:t>, or </a:t>
            </a:r>
            <a:r>
              <a:rPr lang="en-US" sz="3300" u="sng" dirty="0">
                <a:ln w="22225">
                  <a:solidFill>
                    <a:srgbClr val="FFFFFF"/>
                  </a:solidFill>
                </a:ln>
                <a:noFill/>
                <a:ea typeface="Calibri" panose="020F0502020204030204" pitchFamily="34" charset="0"/>
                <a:cs typeface="Times New Roman" panose="02020603050405020304" pitchFamily="18" charset="0"/>
              </a:rPr>
              <a:t>multiple</a:t>
            </a:r>
            <a:r>
              <a:rPr lang="en-US" sz="3300" dirty="0">
                <a:ln w="22225">
                  <a:solidFill>
                    <a:srgbClr val="FFFFFF"/>
                  </a:solidFill>
                </a:ln>
                <a:noFill/>
                <a:ea typeface="Calibri" panose="020F0502020204030204" pitchFamily="34" charset="0"/>
                <a:cs typeface="Times New Roman" panose="02020603050405020304" pitchFamily="18" charset="0"/>
              </a:rPr>
              <a:t> traumas, including historical trauma, are more likely to have more pronounced symptoms and consequences including: (CDC, 2014)</a:t>
            </a:r>
            <a:br>
              <a:rPr lang="en-US" sz="3300" dirty="0">
                <a:ln w="22225">
                  <a:solidFill>
                    <a:srgbClr val="FFFFFF"/>
                  </a:solidFill>
                </a:ln>
                <a:noFill/>
                <a:ea typeface="Calibri" panose="020F0502020204030204" pitchFamily="34" charset="0"/>
                <a:cs typeface="Times New Roman" panose="02020603050405020304" pitchFamily="18" charset="0"/>
              </a:rPr>
            </a:br>
            <a:endParaRPr lang="en-US" sz="3300" dirty="0">
              <a:ln w="22225">
                <a:solidFill>
                  <a:srgbClr val="FFFFFF"/>
                </a:solidFill>
              </a:ln>
              <a:noFill/>
            </a:endParaRPr>
          </a:p>
        </p:txBody>
      </p:sp>
      <p:cxnSp>
        <p:nvCxnSpPr>
          <p:cNvPr id="20" name="Straight Connector 19">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9674"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14EB61B-7453-333D-D150-AF8BCC1A2D68}"/>
              </a:ext>
            </a:extLst>
          </p:cNvPr>
          <p:cNvSpPr>
            <a:spLocks noGrp="1"/>
          </p:cNvSpPr>
          <p:nvPr>
            <p:ph idx="1"/>
          </p:nvPr>
        </p:nvSpPr>
        <p:spPr>
          <a:xfrm>
            <a:off x="5650980" y="1065862"/>
            <a:ext cx="2895002" cy="4726276"/>
          </a:xfrm>
        </p:spPr>
        <p:txBody>
          <a:bodyPr anchor="ctr">
            <a:normAutofit/>
          </a:bodyPr>
          <a:lstStyle/>
          <a:p>
            <a:pPr marL="257175" indent="-257175">
              <a:lnSpc>
                <a:spcPct val="90000"/>
              </a:lnSpc>
              <a:spcBef>
                <a:spcPts val="0"/>
              </a:spcBef>
              <a:buFont typeface="Symbol" panose="05050102010706020507" pitchFamily="18" charset="2"/>
              <a:buChar char=""/>
            </a:pPr>
            <a:r>
              <a:rPr lang="en-US" sz="1700">
                <a:solidFill>
                  <a:srgbClr val="FFFFFF"/>
                </a:solidFill>
                <a:ea typeface="Calibri" panose="020F0502020204030204" pitchFamily="34" charset="0"/>
                <a:cs typeface="Times New Roman" panose="02020603050405020304" pitchFamily="18" charset="0"/>
              </a:rPr>
              <a:t>Substance abuse and dependence </a:t>
            </a:r>
          </a:p>
          <a:p>
            <a:pPr marL="257175" indent="-257175">
              <a:lnSpc>
                <a:spcPct val="90000"/>
              </a:lnSpc>
              <a:spcBef>
                <a:spcPts val="0"/>
              </a:spcBef>
              <a:buFont typeface="Symbol" panose="05050102010706020507" pitchFamily="18" charset="2"/>
              <a:buChar char=""/>
            </a:pPr>
            <a:r>
              <a:rPr lang="en-US" sz="1700">
                <a:solidFill>
                  <a:srgbClr val="FFFFFF"/>
                </a:solidFill>
                <a:ea typeface="Calibri" panose="020F0502020204030204" pitchFamily="34" charset="0"/>
                <a:cs typeface="Times New Roman" panose="02020603050405020304" pitchFamily="18" charset="0"/>
              </a:rPr>
              <a:t>Depression symptoms and disorder </a:t>
            </a:r>
          </a:p>
          <a:p>
            <a:pPr marL="257175" indent="-257175">
              <a:lnSpc>
                <a:spcPct val="90000"/>
              </a:lnSpc>
              <a:spcBef>
                <a:spcPts val="0"/>
              </a:spcBef>
              <a:buFont typeface="Symbol" panose="05050102010706020507" pitchFamily="18" charset="2"/>
              <a:buChar char=""/>
            </a:pPr>
            <a:r>
              <a:rPr lang="en-US" sz="1700">
                <a:solidFill>
                  <a:srgbClr val="FFFFFF"/>
                </a:solidFill>
                <a:ea typeface="Calibri" panose="020F0502020204030204" pitchFamily="34" charset="0"/>
                <a:cs typeface="Times New Roman" panose="02020603050405020304" pitchFamily="18" charset="0"/>
              </a:rPr>
              <a:t>Anxiety symptoms and disorder </a:t>
            </a:r>
          </a:p>
          <a:p>
            <a:pPr marL="257175" indent="-257175">
              <a:lnSpc>
                <a:spcPct val="90000"/>
              </a:lnSpc>
              <a:spcBef>
                <a:spcPts val="0"/>
              </a:spcBef>
              <a:buFont typeface="Symbol" panose="05050102010706020507" pitchFamily="18" charset="2"/>
              <a:buChar char=""/>
            </a:pPr>
            <a:r>
              <a:rPr lang="en-US" sz="1700">
                <a:solidFill>
                  <a:srgbClr val="FFFFFF"/>
                </a:solidFill>
                <a:ea typeface="Calibri" panose="020F0502020204030204" pitchFamily="34" charset="0"/>
                <a:cs typeface="Times New Roman" panose="02020603050405020304" pitchFamily="18" charset="0"/>
              </a:rPr>
              <a:t>Impairment in relational/social and other major life areas (including treatment)</a:t>
            </a:r>
          </a:p>
          <a:p>
            <a:pPr marL="257175" indent="-257175">
              <a:lnSpc>
                <a:spcPct val="90000"/>
              </a:lnSpc>
              <a:spcBef>
                <a:spcPts val="0"/>
              </a:spcBef>
              <a:buFont typeface="Symbol" panose="05050102010706020507" pitchFamily="18" charset="2"/>
              <a:buChar char=""/>
            </a:pPr>
            <a:r>
              <a:rPr lang="en-US" sz="1700">
                <a:solidFill>
                  <a:srgbClr val="FFFFFF"/>
                </a:solidFill>
                <a:ea typeface="Calibri" panose="020F0502020204030204" pitchFamily="34" charset="0"/>
                <a:cs typeface="Times New Roman" panose="02020603050405020304" pitchFamily="18" charset="0"/>
              </a:rPr>
              <a:t>Increased risk for mental illness and increases in symptom severity </a:t>
            </a:r>
          </a:p>
          <a:p>
            <a:pPr marL="257175" indent="-257175">
              <a:lnSpc>
                <a:spcPct val="90000"/>
              </a:lnSpc>
              <a:spcBef>
                <a:spcPts val="0"/>
              </a:spcBef>
              <a:buFont typeface="Symbol" panose="05050102010706020507" pitchFamily="18" charset="2"/>
              <a:buChar char=""/>
            </a:pPr>
            <a:r>
              <a:rPr lang="en-US" sz="1700">
                <a:solidFill>
                  <a:srgbClr val="FFFFFF"/>
                </a:solidFill>
                <a:ea typeface="Calibri" panose="020F0502020204030204" pitchFamily="34" charset="0"/>
                <a:cs typeface="Times New Roman" panose="02020603050405020304" pitchFamily="18" charset="0"/>
              </a:rPr>
              <a:t>Sleep disorders </a:t>
            </a:r>
          </a:p>
          <a:p>
            <a:pPr marL="257175" indent="-257175">
              <a:lnSpc>
                <a:spcPct val="90000"/>
              </a:lnSpc>
              <a:spcBef>
                <a:spcPts val="0"/>
              </a:spcBef>
              <a:buFont typeface="Symbol" panose="05050102010706020507" pitchFamily="18" charset="2"/>
              <a:buChar char=""/>
            </a:pPr>
            <a:r>
              <a:rPr lang="en-US" sz="1700">
                <a:solidFill>
                  <a:srgbClr val="FFFFFF"/>
                </a:solidFill>
                <a:ea typeface="Calibri" panose="020F0502020204030204" pitchFamily="34" charset="0"/>
                <a:cs typeface="Times New Roman" panose="02020603050405020304" pitchFamily="18" charset="0"/>
              </a:rPr>
              <a:t>Poor work performance</a:t>
            </a:r>
          </a:p>
          <a:p>
            <a:pPr marL="257175" indent="-257175">
              <a:lnSpc>
                <a:spcPct val="90000"/>
              </a:lnSpc>
              <a:spcBef>
                <a:spcPts val="0"/>
              </a:spcBef>
              <a:buFont typeface="Symbol" panose="05050102010706020507" pitchFamily="18" charset="2"/>
              <a:buChar char=""/>
            </a:pPr>
            <a:r>
              <a:rPr lang="en-US" sz="1700">
                <a:solidFill>
                  <a:srgbClr val="FFFFFF"/>
                </a:solidFill>
                <a:ea typeface="Calibri" panose="020F0502020204030204" pitchFamily="34" charset="0"/>
                <a:cs typeface="Times New Roman" panose="02020603050405020304" pitchFamily="18" charset="0"/>
              </a:rPr>
              <a:t>Financial stress</a:t>
            </a:r>
          </a:p>
          <a:p>
            <a:pPr marL="257175" indent="-257175">
              <a:lnSpc>
                <a:spcPct val="90000"/>
              </a:lnSpc>
              <a:spcBef>
                <a:spcPts val="0"/>
              </a:spcBef>
              <a:buFont typeface="Symbol" panose="05050102010706020507" pitchFamily="18" charset="2"/>
              <a:buChar char=""/>
            </a:pPr>
            <a:r>
              <a:rPr lang="en-US" sz="1700">
                <a:solidFill>
                  <a:srgbClr val="FFFFFF"/>
                </a:solidFill>
                <a:ea typeface="Calibri" panose="020F0502020204030204" pitchFamily="34" charset="0"/>
                <a:cs typeface="Times New Roman" panose="02020603050405020304" pitchFamily="18" charset="0"/>
              </a:rPr>
              <a:t>Smoking</a:t>
            </a:r>
          </a:p>
          <a:p>
            <a:pPr marL="257175" indent="-257175">
              <a:lnSpc>
                <a:spcPct val="90000"/>
              </a:lnSpc>
              <a:spcBef>
                <a:spcPts val="0"/>
              </a:spcBef>
              <a:buFont typeface="Symbol" panose="05050102010706020507" pitchFamily="18" charset="2"/>
              <a:buChar char=""/>
            </a:pPr>
            <a:r>
              <a:rPr lang="en-US" sz="1700">
                <a:solidFill>
                  <a:srgbClr val="FFFFFF"/>
                </a:solidFill>
                <a:ea typeface="Calibri" panose="020F0502020204030204" pitchFamily="34" charset="0"/>
                <a:cs typeface="Times New Roman" panose="02020603050405020304" pitchFamily="18" charset="0"/>
              </a:rPr>
              <a:t>Suicide attempts</a:t>
            </a:r>
          </a:p>
          <a:p>
            <a:pPr marL="257175" indent="-257175">
              <a:lnSpc>
                <a:spcPct val="90000"/>
              </a:lnSpc>
              <a:spcBef>
                <a:spcPts val="0"/>
              </a:spcBef>
              <a:spcAft>
                <a:spcPts val="600"/>
              </a:spcAft>
              <a:buFont typeface="Symbol" panose="05050102010706020507" pitchFamily="18" charset="2"/>
              <a:buChar char=""/>
            </a:pPr>
            <a:endParaRPr lang="en-US" sz="17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1700" dirty="0">
              <a:solidFill>
                <a:srgbClr val="FFFFFF"/>
              </a:solidFill>
            </a:endParaRPr>
          </a:p>
        </p:txBody>
      </p:sp>
      <p:sp>
        <p:nvSpPr>
          <p:cNvPr id="4" name="Date Placeholder 3">
            <a:extLst>
              <a:ext uri="{FF2B5EF4-FFF2-40B4-BE49-F238E27FC236}">
                <a16:creationId xmlns:a16="http://schemas.microsoft.com/office/drawing/2014/main" id="{4AE19FFF-F6B2-CD43-3DB7-8236472FBE0D}"/>
              </a:ext>
            </a:extLst>
          </p:cNvPr>
          <p:cNvSpPr>
            <a:spLocks noGrp="1"/>
          </p:cNvSpPr>
          <p:nvPr>
            <p:ph type="dt" sz="half" idx="10"/>
          </p:nvPr>
        </p:nvSpPr>
        <p:spPr>
          <a:xfrm>
            <a:off x="5699235" y="6356350"/>
            <a:ext cx="1777438" cy="365125"/>
          </a:xfrm>
        </p:spPr>
        <p:txBody>
          <a:bodyPr>
            <a:normAutofit/>
          </a:bodyPr>
          <a:lstStyle/>
          <a:p>
            <a:pPr>
              <a:spcAft>
                <a:spcPts val="600"/>
              </a:spcAft>
            </a:pPr>
            <a:r>
              <a:rPr lang="en-US">
                <a:solidFill>
                  <a:srgbClr val="FFFFFF"/>
                </a:solidFill>
              </a:rPr>
              <a:t>02/21/2019</a:t>
            </a:r>
          </a:p>
        </p:txBody>
      </p:sp>
    </p:spTree>
    <p:extLst>
      <p:ext uri="{BB962C8B-B14F-4D97-AF65-F5344CB8AC3E}">
        <p14:creationId xmlns:p14="http://schemas.microsoft.com/office/powerpoint/2010/main" val="280865761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367D4-C992-9B0C-53DD-7D7F858F96E8}"/>
              </a:ext>
            </a:extLst>
          </p:cNvPr>
          <p:cNvSpPr>
            <a:spLocks noGrp="1"/>
          </p:cNvSpPr>
          <p:nvPr>
            <p:ph type="title"/>
          </p:nvPr>
        </p:nvSpPr>
        <p:spPr>
          <a:xfrm>
            <a:off x="360759" y="327026"/>
            <a:ext cx="2468166" cy="2287588"/>
          </a:xfrm>
        </p:spPr>
        <p:txBody>
          <a:bodyPr anchor="ctr">
            <a:normAutofit/>
          </a:bodyPr>
          <a:lstStyle/>
          <a:p>
            <a:pPr>
              <a:lnSpc>
                <a:spcPct val="90000"/>
              </a:lnSpc>
            </a:pPr>
            <a:r>
              <a:rPr lang="en-US" sz="2900">
                <a:latin typeface="+mj-lt"/>
                <a:ea typeface="+mj-ea"/>
                <a:cs typeface="+mj-cs"/>
              </a:rPr>
              <a:t>Impact of Chronic Stress/Trauma in Youth</a:t>
            </a:r>
            <a:br>
              <a:rPr lang="en-US" sz="2900">
                <a:latin typeface="+mj-lt"/>
                <a:ea typeface="+mj-ea"/>
                <a:cs typeface="+mj-cs"/>
              </a:rPr>
            </a:br>
            <a:endParaRPr lang="en-US" sz="2900"/>
          </a:p>
        </p:txBody>
      </p:sp>
      <p:sp>
        <p:nvSpPr>
          <p:cNvPr id="3" name="Content Placeholder 2">
            <a:extLst>
              <a:ext uri="{FF2B5EF4-FFF2-40B4-BE49-F238E27FC236}">
                <a16:creationId xmlns:a16="http://schemas.microsoft.com/office/drawing/2014/main" id="{ABFEA071-2627-D107-BA0E-74F68798EE79}"/>
              </a:ext>
            </a:extLst>
          </p:cNvPr>
          <p:cNvSpPr>
            <a:spLocks noGrp="1"/>
          </p:cNvSpPr>
          <p:nvPr>
            <p:ph idx="1"/>
          </p:nvPr>
        </p:nvSpPr>
        <p:spPr>
          <a:xfrm>
            <a:off x="3167986" y="327026"/>
            <a:ext cx="5614060" cy="2287587"/>
          </a:xfrm>
        </p:spPr>
        <p:txBody>
          <a:bodyPr anchor="ctr">
            <a:normAutofit/>
          </a:bodyPr>
          <a:lstStyle/>
          <a:p>
            <a:pPr marL="257175" indent="-257175">
              <a:lnSpc>
                <a:spcPct val="90000"/>
              </a:lnSpc>
              <a:spcBef>
                <a:spcPts val="0"/>
              </a:spcBef>
              <a:buFont typeface="Symbol" panose="05050102010706020507" pitchFamily="18" charset="2"/>
              <a:buChar char=""/>
            </a:pPr>
            <a:r>
              <a:rPr lang="en-US" sz="1500">
                <a:cs typeface="Times New Roman" panose="02020603050405020304" pitchFamily="18" charset="0"/>
              </a:rPr>
              <a:t>Unintended and adolescent pregnancies</a:t>
            </a:r>
          </a:p>
          <a:p>
            <a:pPr marL="257175" indent="-257175">
              <a:lnSpc>
                <a:spcPct val="90000"/>
              </a:lnSpc>
              <a:spcBef>
                <a:spcPts val="0"/>
              </a:spcBef>
              <a:buFont typeface="Symbol" panose="05050102010706020507" pitchFamily="18" charset="2"/>
              <a:buChar char=""/>
            </a:pPr>
            <a:r>
              <a:rPr lang="en-US" sz="1500">
                <a:cs typeface="Times New Roman" panose="02020603050405020304" pitchFamily="18" charset="0"/>
              </a:rPr>
              <a:t>Poor academic achievement</a:t>
            </a:r>
          </a:p>
          <a:p>
            <a:pPr marL="257175" indent="-257175">
              <a:lnSpc>
                <a:spcPct val="90000"/>
              </a:lnSpc>
              <a:spcBef>
                <a:spcPts val="0"/>
              </a:spcBef>
              <a:buFont typeface="Symbol" panose="05050102010706020507" pitchFamily="18" charset="2"/>
              <a:buChar char=""/>
            </a:pPr>
            <a:r>
              <a:rPr lang="en-US" sz="1500">
                <a:cs typeface="Times New Roman" panose="02020603050405020304" pitchFamily="18" charset="0"/>
              </a:rPr>
              <a:t>Heightened risk for intimate partner violence (IPV)</a:t>
            </a:r>
          </a:p>
          <a:p>
            <a:pPr marL="257175" indent="-257175">
              <a:lnSpc>
                <a:spcPct val="90000"/>
              </a:lnSpc>
              <a:spcBef>
                <a:spcPts val="0"/>
              </a:spcBef>
              <a:buFont typeface="Symbol" panose="05050102010706020507" pitchFamily="18" charset="2"/>
              <a:buChar char=""/>
            </a:pPr>
            <a:r>
              <a:rPr lang="en-US" sz="1500">
                <a:cs typeface="Times New Roman" panose="02020603050405020304" pitchFamily="18" charset="0"/>
              </a:rPr>
              <a:t>Numerous health problems, physical disorders, and conditions, including:</a:t>
            </a:r>
          </a:p>
          <a:p>
            <a:pPr marL="557213" lvl="1" indent="-214313">
              <a:lnSpc>
                <a:spcPct val="90000"/>
              </a:lnSpc>
              <a:spcBef>
                <a:spcPts val="0"/>
              </a:spcBef>
              <a:buFont typeface="Courier New" panose="02070309020205020404" pitchFamily="49" charset="0"/>
              <a:buChar char="o"/>
            </a:pPr>
            <a:r>
              <a:rPr lang="en-US" sz="1500">
                <a:ea typeface="Calibri" panose="020F0502020204030204" pitchFamily="34" charset="0"/>
                <a:cs typeface="Times New Roman" panose="02020603050405020304" pitchFamily="18" charset="0"/>
              </a:rPr>
              <a:t>Liver disease</a:t>
            </a:r>
          </a:p>
          <a:p>
            <a:pPr marL="557213" lvl="1" indent="-214313">
              <a:lnSpc>
                <a:spcPct val="90000"/>
              </a:lnSpc>
              <a:spcBef>
                <a:spcPts val="0"/>
              </a:spcBef>
              <a:buFont typeface="Courier New" panose="02070309020205020404" pitchFamily="49" charset="0"/>
              <a:buChar char="o"/>
            </a:pPr>
            <a:r>
              <a:rPr lang="en-US" sz="1500">
                <a:ea typeface="Calibri" panose="020F0502020204030204" pitchFamily="34" charset="0"/>
                <a:cs typeface="Times New Roman" panose="02020603050405020304" pitchFamily="18" charset="0"/>
              </a:rPr>
              <a:t>Heart disease  </a:t>
            </a:r>
          </a:p>
          <a:p>
            <a:pPr marL="557213" lvl="1" indent="-214313">
              <a:lnSpc>
                <a:spcPct val="90000"/>
              </a:lnSpc>
              <a:spcBef>
                <a:spcPts val="0"/>
              </a:spcBef>
              <a:spcAft>
                <a:spcPts val="600"/>
              </a:spcAft>
              <a:buFont typeface="Courier New" panose="02070309020205020404" pitchFamily="49" charset="0"/>
              <a:buChar char="o"/>
            </a:pPr>
            <a:r>
              <a:rPr lang="en-US" sz="1500">
                <a:ea typeface="Calibri" panose="020F0502020204030204" pitchFamily="34" charset="0"/>
                <a:cs typeface="Times New Roman" panose="02020603050405020304" pitchFamily="18" charset="0"/>
              </a:rPr>
              <a:t>Sexually transmitted infections</a:t>
            </a:r>
          </a:p>
          <a:p>
            <a:pPr marL="257175" indent="-257175">
              <a:lnSpc>
                <a:spcPct val="90000"/>
              </a:lnSpc>
              <a:spcBef>
                <a:spcPts val="0"/>
              </a:spcBef>
              <a:buFont typeface="Symbol" panose="05050102010706020507" pitchFamily="18" charset="2"/>
              <a:buChar char=""/>
            </a:pPr>
            <a:r>
              <a:rPr lang="en-US" sz="1500">
                <a:cs typeface="Times New Roman" panose="02020603050405020304" pitchFamily="18" charset="0"/>
              </a:rPr>
              <a:t>Catastrophic expectancy</a:t>
            </a:r>
          </a:p>
          <a:p>
            <a:pPr marL="257175" indent="-257175">
              <a:lnSpc>
                <a:spcPct val="90000"/>
              </a:lnSpc>
              <a:spcBef>
                <a:spcPts val="0"/>
              </a:spcBef>
              <a:buFont typeface="Symbol" panose="05050102010706020507" pitchFamily="18" charset="2"/>
              <a:buChar char=""/>
            </a:pPr>
            <a:r>
              <a:rPr lang="en-US" sz="1500">
                <a:cs typeface="Times New Roman" panose="02020603050405020304" pitchFamily="18" charset="0"/>
              </a:rPr>
              <a:t>Emotional dysregulation</a:t>
            </a:r>
          </a:p>
          <a:p>
            <a:pPr>
              <a:lnSpc>
                <a:spcPct val="90000"/>
              </a:lnSpc>
            </a:pPr>
            <a:endParaRPr lang="en-US" sz="1500"/>
          </a:p>
        </p:txBody>
      </p:sp>
      <p:pic>
        <p:nvPicPr>
          <p:cNvPr id="6" name="Picture 5" descr="A collage of two people&#10;&#10;Description automatically generated">
            <a:extLst>
              <a:ext uri="{FF2B5EF4-FFF2-40B4-BE49-F238E27FC236}">
                <a16:creationId xmlns:a16="http://schemas.microsoft.com/office/drawing/2014/main" id="{ED951286-7367-54CC-BBDA-4904D9FF7CA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813" r="16853" b="-1"/>
          <a:stretch/>
        </p:blipFill>
        <p:spPr>
          <a:xfrm>
            <a:off x="-6876" y="2763151"/>
            <a:ext cx="9150876"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
        <p:nvSpPr>
          <p:cNvPr id="4" name="Date Placeholder 3">
            <a:extLst>
              <a:ext uri="{FF2B5EF4-FFF2-40B4-BE49-F238E27FC236}">
                <a16:creationId xmlns:a16="http://schemas.microsoft.com/office/drawing/2014/main" id="{6D7F301C-34ED-2B88-ACA6-C5AF96E3A3C1}"/>
              </a:ext>
            </a:extLst>
          </p:cNvPr>
          <p:cNvSpPr>
            <a:spLocks noGrp="1"/>
          </p:cNvSpPr>
          <p:nvPr>
            <p:ph type="dt" sz="half" idx="10"/>
          </p:nvPr>
        </p:nvSpPr>
        <p:spPr>
          <a:xfrm>
            <a:off x="360759" y="6356350"/>
            <a:ext cx="2057400" cy="365125"/>
          </a:xfrm>
        </p:spPr>
        <p:txBody>
          <a:bodyPr>
            <a:normAutofit/>
          </a:bodyPr>
          <a:lstStyle/>
          <a:p>
            <a:pPr>
              <a:spcAft>
                <a:spcPts val="600"/>
              </a:spcAft>
            </a:pPr>
            <a:r>
              <a:rPr lang="en-US" sz="1000">
                <a:solidFill>
                  <a:prstClr val="white"/>
                </a:solidFill>
              </a:rPr>
              <a:t>02/21/2019</a:t>
            </a:r>
          </a:p>
        </p:txBody>
      </p:sp>
    </p:spTree>
    <p:extLst>
      <p:ext uri="{BB962C8B-B14F-4D97-AF65-F5344CB8AC3E}">
        <p14:creationId xmlns:p14="http://schemas.microsoft.com/office/powerpoint/2010/main" val="3396923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13">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6313CF5-8F72-D16E-EB18-C710CD8331A4}"/>
              </a:ext>
            </a:extLst>
          </p:cNvPr>
          <p:cNvSpPr>
            <a:spLocks noGrp="1"/>
          </p:cNvSpPr>
          <p:nvPr>
            <p:ph type="title"/>
          </p:nvPr>
        </p:nvSpPr>
        <p:spPr>
          <a:xfrm>
            <a:off x="628650" y="609600"/>
            <a:ext cx="2804505" cy="1330839"/>
          </a:xfrm>
        </p:spPr>
        <p:txBody>
          <a:bodyPr>
            <a:normAutofit fontScale="90000"/>
          </a:bodyPr>
          <a:lstStyle/>
          <a:p>
            <a:pPr>
              <a:lnSpc>
                <a:spcPct val="90000"/>
              </a:lnSpc>
            </a:pPr>
            <a:r>
              <a:rPr lang="en-US" sz="4000" dirty="0"/>
              <a:t>Different Worldview</a:t>
            </a:r>
            <a:br>
              <a:rPr lang="en-US" sz="4000" dirty="0"/>
            </a:br>
            <a:r>
              <a:rPr lang="en-US" sz="4000" dirty="0"/>
              <a:t> </a:t>
            </a:r>
          </a:p>
        </p:txBody>
      </p:sp>
      <p:sp>
        <p:nvSpPr>
          <p:cNvPr id="3" name="Content Placeholder 2">
            <a:extLst>
              <a:ext uri="{FF2B5EF4-FFF2-40B4-BE49-F238E27FC236}">
                <a16:creationId xmlns:a16="http://schemas.microsoft.com/office/drawing/2014/main" id="{8DF876B6-5DE9-17A3-E1AE-BD0B66D37036}"/>
              </a:ext>
            </a:extLst>
          </p:cNvPr>
          <p:cNvSpPr>
            <a:spLocks noGrp="1"/>
          </p:cNvSpPr>
          <p:nvPr>
            <p:ph idx="1"/>
          </p:nvPr>
        </p:nvSpPr>
        <p:spPr>
          <a:xfrm>
            <a:off x="0" y="1752600"/>
            <a:ext cx="3657600" cy="4350088"/>
          </a:xfrm>
        </p:spPr>
        <p:txBody>
          <a:bodyPr>
            <a:normAutofit/>
          </a:bodyPr>
          <a:lstStyle/>
          <a:p>
            <a:r>
              <a:rPr lang="en-US" sz="1700" dirty="0"/>
              <a:t>Lack of understanding of unique life experiences-allows for rationalization, minimizing, or dismissal.</a:t>
            </a:r>
          </a:p>
          <a:p>
            <a:endParaRPr lang="en-US" sz="1700" dirty="0"/>
          </a:p>
          <a:p>
            <a:r>
              <a:rPr lang="en-US" sz="1700" dirty="0"/>
              <a:t>Lack of knowledge about cultural systems of healing-needs will not be met. </a:t>
            </a:r>
          </a:p>
          <a:p>
            <a:endParaRPr lang="en-US" sz="1700" dirty="0"/>
          </a:p>
          <a:p>
            <a:r>
              <a:rPr lang="en-US" sz="1700" dirty="0"/>
              <a:t>Lack of participation of in one’s own treatment-allows for early termination of services</a:t>
            </a:r>
          </a:p>
        </p:txBody>
      </p:sp>
      <p:pic>
        <p:nvPicPr>
          <p:cNvPr id="6" name="Picture 5" descr="Diagram&#10;&#10;Description automatically generated">
            <a:extLst>
              <a:ext uri="{FF2B5EF4-FFF2-40B4-BE49-F238E27FC236}">
                <a16:creationId xmlns:a16="http://schemas.microsoft.com/office/drawing/2014/main" id="{3559301B-AC30-7DBB-56B5-190325156B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10000" y="609600"/>
            <a:ext cx="5334000" cy="5493088"/>
          </a:xfrm>
          <a:prstGeom prst="rect">
            <a:avLst/>
          </a:prstGeom>
        </p:spPr>
      </p:pic>
      <p:sp>
        <p:nvSpPr>
          <p:cNvPr id="4" name="Date Placeholder 3">
            <a:extLst>
              <a:ext uri="{FF2B5EF4-FFF2-40B4-BE49-F238E27FC236}">
                <a16:creationId xmlns:a16="http://schemas.microsoft.com/office/drawing/2014/main" id="{109B600A-325F-5B58-181F-AE130DA505EB}"/>
              </a:ext>
            </a:extLst>
          </p:cNvPr>
          <p:cNvSpPr>
            <a:spLocks noGrp="1"/>
          </p:cNvSpPr>
          <p:nvPr>
            <p:ph type="dt" sz="half" idx="10"/>
          </p:nvPr>
        </p:nvSpPr>
        <p:spPr>
          <a:xfrm>
            <a:off x="628650" y="6356350"/>
            <a:ext cx="2057400" cy="365125"/>
          </a:xfrm>
        </p:spPr>
        <p:txBody>
          <a:bodyPr>
            <a:normAutofit/>
          </a:bodyPr>
          <a:lstStyle/>
          <a:p>
            <a:pPr>
              <a:spcAft>
                <a:spcPts val="600"/>
              </a:spcAft>
            </a:pPr>
            <a:r>
              <a:rPr lang="en-US" sz="900">
                <a:solidFill>
                  <a:schemeClr val="tx1">
                    <a:lumMod val="50000"/>
                    <a:lumOff val="50000"/>
                  </a:schemeClr>
                </a:solidFill>
              </a:rPr>
              <a:t>02/21/2019</a:t>
            </a:r>
          </a:p>
        </p:txBody>
      </p:sp>
    </p:spTree>
    <p:extLst>
      <p:ext uri="{BB962C8B-B14F-4D97-AF65-F5344CB8AC3E}">
        <p14:creationId xmlns:p14="http://schemas.microsoft.com/office/powerpoint/2010/main" val="1575367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F2267-3183-66B3-B1F3-43D702A4A176}"/>
              </a:ext>
            </a:extLst>
          </p:cNvPr>
          <p:cNvSpPr>
            <a:spLocks noGrp="1"/>
          </p:cNvSpPr>
          <p:nvPr>
            <p:ph type="title"/>
          </p:nvPr>
        </p:nvSpPr>
        <p:spPr>
          <a:xfrm>
            <a:off x="628650" y="365125"/>
            <a:ext cx="2862072" cy="1938076"/>
          </a:xfrm>
        </p:spPr>
        <p:txBody>
          <a:bodyPr vert="horz" lIns="91440" tIns="45720" rIns="91440" bIns="45720" rtlCol="0" anchor="ctr">
            <a:normAutofit/>
          </a:bodyPr>
          <a:lstStyle/>
          <a:p>
            <a:pPr>
              <a:lnSpc>
                <a:spcPct val="90000"/>
              </a:lnSpc>
            </a:pPr>
            <a:r>
              <a:rPr lang="en-US" sz="4400" kern="1200">
                <a:solidFill>
                  <a:schemeClr val="tx1"/>
                </a:solidFill>
                <a:latin typeface="+mj-lt"/>
                <a:ea typeface="+mj-ea"/>
                <a:cs typeface="+mj-cs"/>
              </a:rPr>
              <a:t>Providers Awareness</a:t>
            </a:r>
          </a:p>
        </p:txBody>
      </p:sp>
      <p:sp>
        <p:nvSpPr>
          <p:cNvPr id="4" name="Text Placeholder 3">
            <a:extLst>
              <a:ext uri="{FF2B5EF4-FFF2-40B4-BE49-F238E27FC236}">
                <a16:creationId xmlns:a16="http://schemas.microsoft.com/office/drawing/2014/main" id="{259CB7BF-890D-FCC8-D6DB-E7FE4442A5CC}"/>
              </a:ext>
            </a:extLst>
          </p:cNvPr>
          <p:cNvSpPr>
            <a:spLocks noGrp="1"/>
          </p:cNvSpPr>
          <p:nvPr>
            <p:ph type="body" sz="half" idx="2"/>
          </p:nvPr>
        </p:nvSpPr>
        <p:spPr>
          <a:xfrm>
            <a:off x="628650" y="2482589"/>
            <a:ext cx="2862072" cy="3694373"/>
          </a:xfrm>
        </p:spPr>
        <p:txBody>
          <a:bodyPr vert="horz" lIns="91440" tIns="45720" rIns="91440" bIns="45720" rtlCol="0">
            <a:normAutofit/>
          </a:bodyPr>
          <a:lstStyle/>
          <a:p>
            <a:pPr marL="342900" indent="-228600">
              <a:lnSpc>
                <a:spcPct val="90000"/>
              </a:lnSpc>
              <a:buFont typeface="Arial" panose="020B0604020202020204" pitchFamily="34" charset="0"/>
              <a:buChar char="•"/>
            </a:pPr>
            <a:r>
              <a:rPr lang="en-US" sz="1200" dirty="0"/>
              <a:t>A culturally skilled provider is one who moves from being culturally unaware to being culturally sensitive to his or her own cultural heritage while respecting the differences of others</a:t>
            </a:r>
          </a:p>
          <a:p>
            <a:pPr marL="342900" indent="-228600">
              <a:lnSpc>
                <a:spcPct val="90000"/>
              </a:lnSpc>
              <a:buFont typeface="Arial" panose="020B0604020202020204" pitchFamily="34" charset="0"/>
              <a:buChar char="•"/>
            </a:pPr>
            <a:endParaRPr lang="en-US" sz="1200" dirty="0"/>
          </a:p>
          <a:p>
            <a:pPr marL="342900" indent="-228600">
              <a:lnSpc>
                <a:spcPct val="90000"/>
              </a:lnSpc>
              <a:buFont typeface="Arial" panose="020B0604020202020204" pitchFamily="34" charset="0"/>
              <a:buChar char="•"/>
            </a:pPr>
            <a:r>
              <a:rPr lang="en-US" sz="1200" dirty="0"/>
              <a:t>The culturally skilled provider is aware of personal biases and the possible effects it can have on therapeutic outcomes </a:t>
            </a:r>
          </a:p>
          <a:p>
            <a:pPr marL="342900" indent="-228600">
              <a:lnSpc>
                <a:spcPct val="90000"/>
              </a:lnSpc>
              <a:buFont typeface="Arial" panose="020B0604020202020204" pitchFamily="34" charset="0"/>
              <a:buChar char="•"/>
            </a:pPr>
            <a:endParaRPr lang="en-US" sz="1200" dirty="0"/>
          </a:p>
          <a:p>
            <a:pPr marL="342900" indent="-228600">
              <a:lnSpc>
                <a:spcPct val="90000"/>
              </a:lnSpc>
              <a:buFont typeface="Arial" panose="020B0604020202020204" pitchFamily="34" charset="0"/>
              <a:buChar char="•"/>
            </a:pPr>
            <a:r>
              <a:rPr lang="en-US" sz="1200" dirty="0"/>
              <a:t>The culturally skilled provider is comfortable with difference of race, religion, sexuality, disabilities, </a:t>
            </a:r>
            <a:r>
              <a:rPr lang="en-US" sz="1200" dirty="0" err="1"/>
              <a:t>etc</a:t>
            </a:r>
            <a:endParaRPr lang="en-US" sz="1200" dirty="0"/>
          </a:p>
          <a:p>
            <a:pPr marL="342900" indent="-228600">
              <a:lnSpc>
                <a:spcPct val="90000"/>
              </a:lnSpc>
              <a:buFont typeface="Arial" panose="020B0604020202020204" pitchFamily="34" charset="0"/>
              <a:buChar char="•"/>
            </a:pPr>
            <a:endParaRPr lang="en-US" sz="1200" dirty="0"/>
          </a:p>
          <a:p>
            <a:pPr marL="342900" indent="-228600">
              <a:lnSpc>
                <a:spcPct val="90000"/>
              </a:lnSpc>
              <a:buFont typeface="Arial" panose="020B0604020202020204" pitchFamily="34" charset="0"/>
              <a:buChar char="•"/>
            </a:pPr>
            <a:r>
              <a:rPr lang="en-US" sz="1200" dirty="0"/>
              <a:t>The culturally skilled provider acknowledges personal attitudes, beliefs, and feelings</a:t>
            </a:r>
          </a:p>
          <a:p>
            <a:pPr indent="-228600">
              <a:lnSpc>
                <a:spcPct val="90000"/>
              </a:lnSpc>
              <a:buFont typeface="Arial" panose="020B0604020202020204" pitchFamily="34" charset="0"/>
              <a:buChar char="•"/>
            </a:pPr>
            <a:endParaRPr lang="en-US" sz="1200" dirty="0"/>
          </a:p>
        </p:txBody>
      </p:sp>
      <p:pic>
        <p:nvPicPr>
          <p:cNvPr id="7" name="Content Placeholder 6" descr="A picture containing clothing, underpants&#10;&#10;Description automatically generated">
            <a:extLst>
              <a:ext uri="{FF2B5EF4-FFF2-40B4-BE49-F238E27FC236}">
                <a16:creationId xmlns:a16="http://schemas.microsoft.com/office/drawing/2014/main" id="{227066C0-EAF4-9120-588C-5DBF34CBB9F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465" r="-3" b="-3"/>
          <a:stretch/>
        </p:blipFill>
        <p:spPr>
          <a:xfrm>
            <a:off x="3678237" y="-4"/>
            <a:ext cx="5465763"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sp>
        <p:nvSpPr>
          <p:cNvPr id="5" name="Date Placeholder 4">
            <a:extLst>
              <a:ext uri="{FF2B5EF4-FFF2-40B4-BE49-F238E27FC236}">
                <a16:creationId xmlns:a16="http://schemas.microsoft.com/office/drawing/2014/main" id="{5BACEA0C-8DF0-9E63-A927-FFFEF65E8139}"/>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defRPr/>
            </a:pPr>
            <a:r>
              <a:rPr lang="en-US"/>
              <a:t>02/21/2019</a:t>
            </a:r>
          </a:p>
        </p:txBody>
      </p:sp>
      <p:pic>
        <p:nvPicPr>
          <p:cNvPr id="6" name="Picture 5" descr="A person and children sitting at a table&#10;&#10;Description automatically generated">
            <a:extLst>
              <a:ext uri="{FF2B5EF4-FFF2-40B4-BE49-F238E27FC236}">
                <a16:creationId xmlns:a16="http://schemas.microsoft.com/office/drawing/2014/main" id="{E07921B9-A393-CFFA-69E1-3047D66B85C8}"/>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 b="3091"/>
          <a:stretch/>
        </p:blipFill>
        <p:spPr>
          <a:xfrm>
            <a:off x="3545046" y="3802961"/>
            <a:ext cx="5604285"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8" name="TextBox 7">
            <a:extLst>
              <a:ext uri="{FF2B5EF4-FFF2-40B4-BE49-F238E27FC236}">
                <a16:creationId xmlns:a16="http://schemas.microsoft.com/office/drawing/2014/main" id="{DCDBD736-C9FD-B1A2-B592-D26B6458B0EE}"/>
              </a:ext>
            </a:extLst>
          </p:cNvPr>
          <p:cNvSpPr txBox="1"/>
          <p:nvPr/>
        </p:nvSpPr>
        <p:spPr>
          <a:xfrm>
            <a:off x="6957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mynextmove.org/profile/summary/25-2011.00?print=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371103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9" name="Content Placeholder 8" descr="A collage of a person&#10;&#10;Description automatically generated with medium confidence">
            <a:extLst>
              <a:ext uri="{FF2B5EF4-FFF2-40B4-BE49-F238E27FC236}">
                <a16:creationId xmlns:a16="http://schemas.microsoft.com/office/drawing/2014/main" id="{5BC193EB-054C-EF0A-086E-293D26A998DE}"/>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041" r="27787" b="-1"/>
          <a:stretch/>
        </p:blipFill>
        <p:spPr>
          <a:xfrm>
            <a:off x="20" y="10"/>
            <a:ext cx="5257402"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43" name="Freeform: Shape 14">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83945" y="-1"/>
            <a:ext cx="4860055"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4" name="Freeform: Shape 16">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57088" y="0"/>
            <a:ext cx="4686912"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9103B245-498F-E3F4-A4D8-66424E24B156}"/>
              </a:ext>
            </a:extLst>
          </p:cNvPr>
          <p:cNvSpPr>
            <a:spLocks noGrp="1"/>
          </p:cNvSpPr>
          <p:nvPr>
            <p:ph type="title"/>
          </p:nvPr>
        </p:nvSpPr>
        <p:spPr>
          <a:xfrm>
            <a:off x="5101077" y="1396289"/>
            <a:ext cx="3614964" cy="1325563"/>
          </a:xfrm>
        </p:spPr>
        <p:txBody>
          <a:bodyPr vert="horz" lIns="91440" tIns="45720" rIns="91440" bIns="45720" rtlCol="0" anchor="ctr">
            <a:normAutofit/>
          </a:bodyPr>
          <a:lstStyle/>
          <a:p>
            <a:pPr>
              <a:lnSpc>
                <a:spcPct val="90000"/>
              </a:lnSpc>
            </a:pPr>
            <a:r>
              <a:rPr lang="en-US" sz="4400"/>
              <a:t>Culture &amp; Diversity </a:t>
            </a:r>
          </a:p>
        </p:txBody>
      </p:sp>
      <p:sp>
        <p:nvSpPr>
          <p:cNvPr id="4" name="Date Placeholder 3">
            <a:extLst>
              <a:ext uri="{FF2B5EF4-FFF2-40B4-BE49-F238E27FC236}">
                <a16:creationId xmlns:a16="http://schemas.microsoft.com/office/drawing/2014/main" id="{D39DC1CB-F0A7-DB8D-EB4B-33F97CEAB6BF}"/>
              </a:ext>
            </a:extLst>
          </p:cNvPr>
          <p:cNvSpPr>
            <a:spLocks noGrp="1"/>
          </p:cNvSpPr>
          <p:nvPr>
            <p:ph type="dt" sz="half" idx="10"/>
          </p:nvPr>
        </p:nvSpPr>
        <p:spPr>
          <a:xfrm>
            <a:off x="6048756" y="691083"/>
            <a:ext cx="2091690" cy="365125"/>
          </a:xfrm>
        </p:spPr>
        <p:txBody>
          <a:bodyPr vert="horz" lIns="91440" tIns="45720" rIns="91440" bIns="45720" rtlCol="0" anchor="ctr">
            <a:normAutofit/>
          </a:bodyPr>
          <a:lstStyle/>
          <a:p>
            <a:pPr algn="r">
              <a:spcAft>
                <a:spcPts val="600"/>
              </a:spcAft>
              <a:defRPr/>
            </a:pPr>
            <a:r>
              <a:rPr lang="en-US" sz="1000">
                <a:solidFill>
                  <a:schemeClr val="tx1">
                    <a:alpha val="80000"/>
                  </a:schemeClr>
                </a:solidFill>
                <a:latin typeface="Calibri" panose="020F0502020204030204"/>
              </a:rPr>
              <a:t>02/21/2019</a:t>
            </a:r>
          </a:p>
        </p:txBody>
      </p:sp>
      <p:sp>
        <p:nvSpPr>
          <p:cNvPr id="7" name="Text Placeholder 6">
            <a:extLst>
              <a:ext uri="{FF2B5EF4-FFF2-40B4-BE49-F238E27FC236}">
                <a16:creationId xmlns:a16="http://schemas.microsoft.com/office/drawing/2014/main" id="{7E247DC9-7601-D5CC-2B1C-381DA77B67CA}"/>
              </a:ext>
            </a:extLst>
          </p:cNvPr>
          <p:cNvSpPr>
            <a:spLocks noGrp="1"/>
          </p:cNvSpPr>
          <p:nvPr>
            <p:ph type="body" sz="half" idx="2"/>
          </p:nvPr>
        </p:nvSpPr>
        <p:spPr>
          <a:xfrm>
            <a:off x="5101076" y="2871982"/>
            <a:ext cx="3614963" cy="3181684"/>
          </a:xfrm>
        </p:spPr>
        <p:txBody>
          <a:bodyPr vert="horz" lIns="91440" tIns="45720" rIns="91440" bIns="45720" rtlCol="0" anchor="t">
            <a:normAutofit/>
          </a:bodyPr>
          <a:lstStyle/>
          <a:p>
            <a:pPr>
              <a:lnSpc>
                <a:spcPct val="90000"/>
              </a:lnSpc>
            </a:pPr>
            <a:r>
              <a:rPr lang="en-US" sz="1500" dirty="0"/>
              <a:t>Focus on lifestyle, cultural, values, and sociopolitical realities of minorities</a:t>
            </a:r>
          </a:p>
          <a:p>
            <a:pPr>
              <a:lnSpc>
                <a:spcPct val="90000"/>
              </a:lnSpc>
            </a:pPr>
            <a:endParaRPr lang="en-US" sz="1500" dirty="0"/>
          </a:p>
          <a:p>
            <a:pPr>
              <a:lnSpc>
                <a:spcPct val="90000"/>
              </a:lnSpc>
            </a:pPr>
            <a:r>
              <a:rPr lang="en-US" sz="1500" dirty="0"/>
              <a:t>Techniques used with Caucasians are inherently different from those needed when dealing with POC</a:t>
            </a:r>
          </a:p>
          <a:p>
            <a:pPr indent="-228600">
              <a:lnSpc>
                <a:spcPct val="90000"/>
              </a:lnSpc>
              <a:buFont typeface="Arial" panose="020B0604020202020204" pitchFamily="34" charset="0"/>
              <a:buChar char="•"/>
            </a:pPr>
            <a:endParaRPr lang="en-US" sz="1500" dirty="0"/>
          </a:p>
          <a:p>
            <a:pPr>
              <a:lnSpc>
                <a:spcPct val="90000"/>
              </a:lnSpc>
            </a:pPr>
            <a:r>
              <a:rPr lang="en-US" sz="1500" dirty="0"/>
              <a:t>POC historically terminate permanently after one session/treatment</a:t>
            </a:r>
          </a:p>
          <a:p>
            <a:pPr indent="-228600">
              <a:lnSpc>
                <a:spcPct val="90000"/>
              </a:lnSpc>
              <a:buFont typeface="Arial" panose="020B0604020202020204" pitchFamily="34" charset="0"/>
              <a:buChar char="•"/>
            </a:pPr>
            <a:endParaRPr lang="en-US" sz="1500" dirty="0"/>
          </a:p>
          <a:p>
            <a:pPr>
              <a:lnSpc>
                <a:spcPct val="90000"/>
              </a:lnSpc>
            </a:pPr>
            <a:r>
              <a:rPr lang="en-US" sz="1500" dirty="0"/>
              <a:t>POC  underuse services available to them because they don’t feel seen or heard</a:t>
            </a:r>
          </a:p>
          <a:p>
            <a:pPr indent="-228600">
              <a:lnSpc>
                <a:spcPct val="90000"/>
              </a:lnSpc>
              <a:buFont typeface="Arial" panose="020B0604020202020204" pitchFamily="34" charset="0"/>
              <a:buChar char="•"/>
            </a:pPr>
            <a:endParaRPr lang="en-US" sz="1500" dirty="0"/>
          </a:p>
        </p:txBody>
      </p:sp>
      <p:sp>
        <p:nvSpPr>
          <p:cNvPr id="10" name="TextBox 9">
            <a:extLst>
              <a:ext uri="{FF2B5EF4-FFF2-40B4-BE49-F238E27FC236}">
                <a16:creationId xmlns:a16="http://schemas.microsoft.com/office/drawing/2014/main" id="{5BD6AD50-86A1-BD31-814B-F70518723809}"/>
              </a:ext>
            </a:extLst>
          </p:cNvPr>
          <p:cNvSpPr txBox="1"/>
          <p:nvPr/>
        </p:nvSpPr>
        <p:spPr>
          <a:xfrm>
            <a:off x="6957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outhafrica-info.com/arts-culture/11-languages-south-afric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36135929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9981C-DECB-EF46-DC08-D59679D09767}"/>
              </a:ext>
            </a:extLst>
          </p:cNvPr>
          <p:cNvSpPr>
            <a:spLocks noGrp="1"/>
          </p:cNvSpPr>
          <p:nvPr>
            <p:ph type="title"/>
          </p:nvPr>
        </p:nvSpPr>
        <p:spPr>
          <a:xfrm>
            <a:off x="628650" y="365125"/>
            <a:ext cx="3938487" cy="1807305"/>
          </a:xfrm>
        </p:spPr>
        <p:txBody>
          <a:bodyPr>
            <a:normAutofit/>
          </a:bodyPr>
          <a:lstStyle/>
          <a:p>
            <a:r>
              <a:rPr lang="en-US" b="0" i="0">
                <a:effectLst/>
                <a:latin typeface="Proxima Nova Bold"/>
              </a:rPr>
              <a:t>Acute Stress</a:t>
            </a:r>
            <a:endParaRPr lang="en-US" dirty="0"/>
          </a:p>
        </p:txBody>
      </p:sp>
      <p:sp>
        <p:nvSpPr>
          <p:cNvPr id="3" name="Content Placeholder 2">
            <a:extLst>
              <a:ext uri="{FF2B5EF4-FFF2-40B4-BE49-F238E27FC236}">
                <a16:creationId xmlns:a16="http://schemas.microsoft.com/office/drawing/2014/main" id="{04D714E7-D903-BC2B-2077-613329B23428}"/>
              </a:ext>
            </a:extLst>
          </p:cNvPr>
          <p:cNvSpPr>
            <a:spLocks noGrp="1"/>
          </p:cNvSpPr>
          <p:nvPr>
            <p:ph idx="1"/>
          </p:nvPr>
        </p:nvSpPr>
        <p:spPr>
          <a:xfrm>
            <a:off x="628650" y="2333297"/>
            <a:ext cx="3464715" cy="3843666"/>
          </a:xfrm>
        </p:spPr>
        <p:txBody>
          <a:bodyPr>
            <a:normAutofit/>
          </a:bodyPr>
          <a:lstStyle/>
          <a:p>
            <a:pPr>
              <a:lnSpc>
                <a:spcPct val="90000"/>
              </a:lnSpc>
            </a:pPr>
            <a:r>
              <a:rPr lang="en-US" sz="1400" b="0" i="0" dirty="0">
                <a:effectLst/>
                <a:latin typeface="Proxima Nova Regular"/>
              </a:rPr>
              <a:t>You know the feeling when you’re behind on a seemingly all-important deadline and then you get a call from your child’s school asking you to come by or you barely miss a serious car accident.</a:t>
            </a:r>
          </a:p>
          <a:p>
            <a:pPr>
              <a:lnSpc>
                <a:spcPct val="90000"/>
              </a:lnSpc>
            </a:pPr>
            <a:endParaRPr lang="en-US" sz="1400" b="0" i="0" dirty="0">
              <a:effectLst/>
              <a:latin typeface="Proxima Nova Regular"/>
            </a:endParaRPr>
          </a:p>
          <a:p>
            <a:pPr>
              <a:lnSpc>
                <a:spcPct val="90000"/>
              </a:lnSpc>
            </a:pPr>
            <a:r>
              <a:rPr lang="en-US" sz="1400" b="0" i="0" dirty="0">
                <a:effectLst/>
                <a:latin typeface="Proxima Nova Regular"/>
              </a:rPr>
              <a:t>Your heart might race, and your blood pressure might rise. Your sense of emergency might trigger a </a:t>
            </a:r>
            <a:r>
              <a:rPr lang="en-US" sz="1400" b="0" i="0" u="none" strike="noStrike" dirty="0">
                <a:effectLst/>
                <a:latin typeface="inherit"/>
                <a:hlinkClick r:id="rId2" tooltip="Psychology Today looks at migraine"/>
              </a:rPr>
              <a:t>migraine</a:t>
            </a:r>
            <a:r>
              <a:rPr lang="en-US" sz="1400" b="0" i="0" dirty="0">
                <a:effectLst/>
                <a:latin typeface="Proxima Nova Regular"/>
              </a:rPr>
              <a:t> or even chest pain.</a:t>
            </a:r>
          </a:p>
          <a:p>
            <a:pPr>
              <a:lnSpc>
                <a:spcPct val="90000"/>
              </a:lnSpc>
            </a:pPr>
            <a:endParaRPr lang="en-US" sz="1400" b="0" i="0" dirty="0">
              <a:effectLst/>
              <a:latin typeface="Proxima Nova Regular"/>
            </a:endParaRPr>
          </a:p>
          <a:p>
            <a:pPr>
              <a:lnSpc>
                <a:spcPct val="90000"/>
              </a:lnSpc>
            </a:pPr>
            <a:r>
              <a:rPr lang="en-US" sz="1400" b="0" i="0" dirty="0">
                <a:effectLst/>
                <a:latin typeface="Proxima Nova Regular"/>
              </a:rPr>
              <a:t>Other possible symptoms include irritability, </a:t>
            </a:r>
            <a:r>
              <a:rPr lang="en-US" sz="1400" b="0" i="0" u="none" strike="noStrike" dirty="0">
                <a:effectLst/>
                <a:latin typeface="inherit"/>
                <a:hlinkClick r:id="rId3" tooltip="Psychology Today looks at anxiety"/>
              </a:rPr>
              <a:t>anxiety</a:t>
            </a:r>
            <a:r>
              <a:rPr lang="en-US" sz="1400" b="0" i="0" dirty="0">
                <a:effectLst/>
                <a:latin typeface="Proxima Nova Regular"/>
              </a:rPr>
              <a:t>, sadness, headaches, back pain, and gut problems. These may appear for a short time and subside when the stress eases.</a:t>
            </a:r>
          </a:p>
          <a:p>
            <a:pPr>
              <a:lnSpc>
                <a:spcPct val="90000"/>
              </a:lnSpc>
            </a:pPr>
            <a:endParaRPr lang="en-US" sz="1400" dirty="0"/>
          </a:p>
        </p:txBody>
      </p:sp>
      <p:sp>
        <p:nvSpPr>
          <p:cNvPr id="4" name="Date Placeholder 3">
            <a:extLst>
              <a:ext uri="{FF2B5EF4-FFF2-40B4-BE49-F238E27FC236}">
                <a16:creationId xmlns:a16="http://schemas.microsoft.com/office/drawing/2014/main" id="{CB4778E7-64E8-DF4B-8387-B6F86A16F01E}"/>
              </a:ext>
            </a:extLst>
          </p:cNvPr>
          <p:cNvSpPr>
            <a:spLocks noGrp="1"/>
          </p:cNvSpPr>
          <p:nvPr>
            <p:ph type="dt" sz="half" idx="10"/>
          </p:nvPr>
        </p:nvSpPr>
        <p:spPr>
          <a:xfrm>
            <a:off x="628650" y="6356350"/>
            <a:ext cx="1943100" cy="365125"/>
          </a:xfrm>
        </p:spPr>
        <p:txBody>
          <a:bodyPr>
            <a:normAutofit/>
          </a:bodyPr>
          <a:lstStyle/>
          <a:p>
            <a:pPr>
              <a:spcAft>
                <a:spcPts val="600"/>
              </a:spcAft>
            </a:pPr>
            <a:r>
              <a:rPr lang="en-US"/>
              <a:t>02/21/2019</a:t>
            </a:r>
          </a:p>
        </p:txBody>
      </p:sp>
      <p:pic>
        <p:nvPicPr>
          <p:cNvPr id="6" name="Picture 5" descr="A person with his hand on his face&#10;&#10;Description automatically generated">
            <a:extLst>
              <a:ext uri="{FF2B5EF4-FFF2-40B4-BE49-F238E27FC236}">
                <a16:creationId xmlns:a16="http://schemas.microsoft.com/office/drawing/2014/main" id="{1E63E3F2-3564-9C9D-2119-C607EBEDD52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80" r="56292"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xtBox 6">
            <a:extLst>
              <a:ext uri="{FF2B5EF4-FFF2-40B4-BE49-F238E27FC236}">
                <a16:creationId xmlns:a16="http://schemas.microsoft.com/office/drawing/2014/main" id="{4C42E1A3-FB6F-BC9B-779B-EBC3AEF962C3}"/>
              </a:ext>
            </a:extLst>
          </p:cNvPr>
          <p:cNvSpPr txBox="1"/>
          <p:nvPr/>
        </p:nvSpPr>
        <p:spPr>
          <a:xfrm>
            <a:off x="6824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pngall.com/stress-png/download/3728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852265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6" name="Oval 15">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6" name="Straight Connector 2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4" name="Straight Connector 33">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B79592D-E599-69B6-8BB8-81149846D232}"/>
              </a:ext>
            </a:extLst>
          </p:cNvPr>
          <p:cNvSpPr>
            <a:spLocks noGrp="1"/>
          </p:cNvSpPr>
          <p:nvPr>
            <p:ph type="title"/>
          </p:nvPr>
        </p:nvSpPr>
        <p:spPr>
          <a:xfrm>
            <a:off x="1" y="3793843"/>
            <a:ext cx="2950555" cy="2353879"/>
          </a:xfrm>
          <a:noFill/>
        </p:spPr>
        <p:txBody>
          <a:bodyPr anchor="t">
            <a:normAutofit/>
          </a:bodyPr>
          <a:lstStyle/>
          <a:p>
            <a:pPr algn="l"/>
            <a:r>
              <a:rPr lang="en-US" sz="4200" dirty="0">
                <a:solidFill>
                  <a:schemeClr val="bg1"/>
                </a:solidFill>
              </a:rPr>
              <a:t>Trauma Informed </a:t>
            </a:r>
            <a:br>
              <a:rPr lang="en-US" sz="4200" dirty="0">
                <a:solidFill>
                  <a:schemeClr val="bg1"/>
                </a:solidFill>
              </a:rPr>
            </a:br>
            <a:r>
              <a:rPr lang="en-US" sz="4200" dirty="0">
                <a:solidFill>
                  <a:schemeClr val="bg1"/>
                </a:solidFill>
              </a:rPr>
              <a:t>Care</a:t>
            </a:r>
          </a:p>
        </p:txBody>
      </p:sp>
      <p:pic>
        <p:nvPicPr>
          <p:cNvPr id="6" name="Picture 5" descr="A field with text overlay&#10;&#10;Description automatically generated">
            <a:extLst>
              <a:ext uri="{FF2B5EF4-FFF2-40B4-BE49-F238E27FC236}">
                <a16:creationId xmlns:a16="http://schemas.microsoft.com/office/drawing/2014/main" id="{1383D2C4-FC6F-3DF2-8D6A-24D650A11A3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3519" y="529"/>
            <a:ext cx="8132299" cy="2852856"/>
          </a:xfrm>
          <a:prstGeom prst="rect">
            <a:avLst/>
          </a:prstGeom>
        </p:spPr>
      </p:pic>
      <p:grpSp>
        <p:nvGrpSpPr>
          <p:cNvPr id="44" name="Group 43">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830625"/>
            <a:ext cx="304800" cy="322326"/>
            <a:chOff x="215328" y="-46937"/>
            <a:chExt cx="304800" cy="2773841"/>
          </a:xfrm>
        </p:grpSpPr>
        <p:cxnSp>
          <p:nvCxnSpPr>
            <p:cNvPr id="40" name="Straight Connector 39">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Oval 45">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7613133" y="4270841"/>
            <a:ext cx="1423414"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FD4811-8B6D-32BC-D261-0CC42ECDC9CF}"/>
              </a:ext>
            </a:extLst>
          </p:cNvPr>
          <p:cNvSpPr>
            <a:spLocks noGrp="1"/>
          </p:cNvSpPr>
          <p:nvPr>
            <p:ph idx="1"/>
          </p:nvPr>
        </p:nvSpPr>
        <p:spPr>
          <a:xfrm>
            <a:off x="2819402" y="3014474"/>
            <a:ext cx="6322312" cy="3614925"/>
          </a:xfrm>
          <a:noFill/>
        </p:spPr>
        <p:txBody>
          <a:bodyPr anchor="t">
            <a:normAutofit/>
          </a:bodyPr>
          <a:lstStyle/>
          <a:p>
            <a:pPr marL="0" indent="0">
              <a:lnSpc>
                <a:spcPct val="90000"/>
              </a:lnSpc>
              <a:spcBef>
                <a:spcPts val="0"/>
              </a:spcBef>
              <a:spcAft>
                <a:spcPts val="600"/>
              </a:spcAft>
              <a:buNone/>
            </a:pPr>
            <a:r>
              <a:rPr lang="en-US" sz="1800" dirty="0">
                <a:solidFill>
                  <a:schemeClr val="bg1"/>
                </a:solidFill>
                <a:ea typeface="Calibri" panose="020F0502020204030204" pitchFamily="34" charset="0"/>
                <a:cs typeface="Times New Roman" panose="02020603050405020304" pitchFamily="18" charset="0"/>
              </a:rPr>
              <a:t>Given the prevalence of trauma, it is crucial that we practice incorporating trauma informed care.  </a:t>
            </a:r>
          </a:p>
          <a:p>
            <a:pPr marL="0" indent="0">
              <a:lnSpc>
                <a:spcPct val="90000"/>
              </a:lnSpc>
              <a:spcBef>
                <a:spcPts val="0"/>
              </a:spcBef>
              <a:spcAft>
                <a:spcPts val="600"/>
              </a:spcAft>
              <a:buNone/>
            </a:pPr>
            <a:endParaRPr lang="en-US" sz="1800" dirty="0">
              <a:solidFill>
                <a:schemeClr val="bg1"/>
              </a:solidFill>
              <a:ea typeface="Calibri" panose="020F0502020204030204" pitchFamily="34" charset="0"/>
              <a:cs typeface="Times New Roman" panose="02020603050405020304" pitchFamily="18" charset="0"/>
            </a:endParaRPr>
          </a:p>
          <a:p>
            <a:pPr marL="342900" lvl="1">
              <a:lnSpc>
                <a:spcPct val="90000"/>
              </a:lnSpc>
              <a:spcBef>
                <a:spcPts val="0"/>
              </a:spcBef>
              <a:spcAft>
                <a:spcPts val="600"/>
              </a:spcAft>
            </a:pPr>
            <a:r>
              <a:rPr lang="en-US" sz="1800" dirty="0">
                <a:solidFill>
                  <a:schemeClr val="bg1"/>
                </a:solidFill>
                <a:ea typeface="Calibri" panose="020F0502020204030204" pitchFamily="34" charset="0"/>
                <a:cs typeface="Times New Roman" panose="02020603050405020304" pitchFamily="18" charset="0"/>
              </a:rPr>
              <a:t>Trauma informed care is an approach that focuses on </a:t>
            </a:r>
            <a:r>
              <a:rPr lang="en-US" sz="1800" b="1" dirty="0">
                <a:solidFill>
                  <a:schemeClr val="bg1"/>
                </a:solidFill>
                <a:ea typeface="Calibri" panose="020F0502020204030204" pitchFamily="34" charset="0"/>
                <a:cs typeface="Times New Roman" panose="02020603050405020304" pitchFamily="18" charset="0"/>
              </a:rPr>
              <a:t>Resilience and Strength</a:t>
            </a:r>
            <a:r>
              <a:rPr lang="en-US" sz="1800" dirty="0">
                <a:solidFill>
                  <a:schemeClr val="bg1"/>
                </a:solidFill>
                <a:ea typeface="Calibri" panose="020F0502020204030204" pitchFamily="34" charset="0"/>
                <a:cs typeface="Times New Roman" panose="02020603050405020304" pitchFamily="18" charset="0"/>
              </a:rPr>
              <a:t>. </a:t>
            </a:r>
          </a:p>
          <a:p>
            <a:pPr marL="342900" lvl="1">
              <a:lnSpc>
                <a:spcPct val="90000"/>
              </a:lnSpc>
              <a:spcBef>
                <a:spcPts val="0"/>
              </a:spcBef>
              <a:spcAft>
                <a:spcPts val="600"/>
              </a:spcAft>
            </a:pPr>
            <a:endParaRPr lang="en-US" sz="1800" dirty="0">
              <a:solidFill>
                <a:schemeClr val="bg1"/>
              </a:solidFill>
              <a:ea typeface="Calibri" panose="020F0502020204030204" pitchFamily="34" charset="0"/>
              <a:cs typeface="Times New Roman" panose="02020603050405020304" pitchFamily="18" charset="0"/>
            </a:endParaRPr>
          </a:p>
          <a:p>
            <a:pPr marL="342900" lvl="1">
              <a:lnSpc>
                <a:spcPct val="90000"/>
              </a:lnSpc>
              <a:spcBef>
                <a:spcPts val="0"/>
              </a:spcBef>
              <a:spcAft>
                <a:spcPts val="600"/>
              </a:spcAft>
            </a:pPr>
            <a:r>
              <a:rPr lang="en-US" sz="1800" dirty="0">
                <a:solidFill>
                  <a:schemeClr val="bg1"/>
                </a:solidFill>
                <a:ea typeface="Calibri" panose="020F0502020204030204" pitchFamily="34" charset="0"/>
                <a:cs typeface="Times New Roman" panose="02020603050405020304" pitchFamily="18" charset="0"/>
              </a:rPr>
              <a:t>It requires being self and culturally  aware, being open to differences, recognizing our limitations and impact on others.</a:t>
            </a:r>
          </a:p>
          <a:p>
            <a:pPr marL="342900" lvl="1">
              <a:lnSpc>
                <a:spcPct val="90000"/>
              </a:lnSpc>
              <a:spcBef>
                <a:spcPts val="0"/>
              </a:spcBef>
              <a:spcAft>
                <a:spcPts val="600"/>
              </a:spcAft>
            </a:pPr>
            <a:endParaRPr lang="en-US" sz="1800" dirty="0">
              <a:solidFill>
                <a:schemeClr val="bg1"/>
              </a:solidFill>
              <a:ea typeface="Calibri" panose="020F0502020204030204" pitchFamily="34" charset="0"/>
              <a:cs typeface="Times New Roman" panose="02020603050405020304" pitchFamily="18" charset="0"/>
            </a:endParaRPr>
          </a:p>
          <a:p>
            <a:pPr marL="342900" lvl="1">
              <a:lnSpc>
                <a:spcPct val="90000"/>
              </a:lnSpc>
              <a:spcBef>
                <a:spcPts val="0"/>
              </a:spcBef>
              <a:spcAft>
                <a:spcPts val="600"/>
              </a:spcAft>
            </a:pPr>
            <a:r>
              <a:rPr lang="en-US" sz="1800" dirty="0">
                <a:solidFill>
                  <a:schemeClr val="bg1"/>
                </a:solidFill>
                <a:ea typeface="Calibri" panose="020F0502020204030204" pitchFamily="34" charset="0"/>
                <a:cs typeface="Times New Roman" panose="02020603050405020304" pitchFamily="18" charset="0"/>
              </a:rPr>
              <a:t>Responding to the effects of trauma while identifying the cause. </a:t>
            </a:r>
          </a:p>
          <a:p>
            <a:pPr>
              <a:lnSpc>
                <a:spcPct val="90000"/>
              </a:lnSpc>
            </a:pPr>
            <a:endParaRPr lang="en-US" sz="1200" dirty="0">
              <a:solidFill>
                <a:schemeClr val="bg1"/>
              </a:solidFill>
            </a:endParaRPr>
          </a:p>
        </p:txBody>
      </p:sp>
      <p:sp>
        <p:nvSpPr>
          <p:cNvPr id="4" name="Date Placeholder 3">
            <a:extLst>
              <a:ext uri="{FF2B5EF4-FFF2-40B4-BE49-F238E27FC236}">
                <a16:creationId xmlns:a16="http://schemas.microsoft.com/office/drawing/2014/main" id="{7C7C435B-DEB9-1205-227D-7CD57838513D}"/>
              </a:ext>
            </a:extLst>
          </p:cNvPr>
          <p:cNvSpPr>
            <a:spLocks noGrp="1"/>
          </p:cNvSpPr>
          <p:nvPr>
            <p:ph type="dt" sz="half" idx="10"/>
          </p:nvPr>
        </p:nvSpPr>
        <p:spPr>
          <a:xfrm>
            <a:off x="6866937" y="6308832"/>
            <a:ext cx="1714500" cy="548640"/>
          </a:xfrm>
        </p:spPr>
        <p:txBody>
          <a:bodyPr anchor="ctr">
            <a:normAutofit/>
          </a:bodyPr>
          <a:lstStyle/>
          <a:p>
            <a:pPr algn="r">
              <a:spcAft>
                <a:spcPts val="600"/>
              </a:spcAft>
            </a:pPr>
            <a:r>
              <a:rPr lang="en-US" sz="900">
                <a:solidFill>
                  <a:schemeClr val="bg1"/>
                </a:solidFill>
              </a:rPr>
              <a:t>02/21/2019</a:t>
            </a:r>
          </a:p>
        </p:txBody>
      </p:sp>
    </p:spTree>
    <p:extLst>
      <p:ext uri="{BB962C8B-B14F-4D97-AF65-F5344CB8AC3E}">
        <p14:creationId xmlns:p14="http://schemas.microsoft.com/office/powerpoint/2010/main" val="989099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4706EB-DF1F-0F0F-3C4A-7176F5D968D5}"/>
              </a:ext>
            </a:extLst>
          </p:cNvPr>
          <p:cNvSpPr>
            <a:spLocks noGrp="1"/>
          </p:cNvSpPr>
          <p:nvPr>
            <p:ph type="title"/>
          </p:nvPr>
        </p:nvSpPr>
        <p:spPr>
          <a:xfrm>
            <a:off x="0" y="0"/>
            <a:ext cx="9144000" cy="1417638"/>
          </a:xfrm>
        </p:spPr>
        <p:txBody>
          <a:bodyPr>
            <a:normAutofit fontScale="90000"/>
          </a:bodyPr>
          <a:lstStyle/>
          <a:p>
            <a:r>
              <a:rPr lang="en-US" sz="3600" b="1" kern="1200" dirty="0">
                <a:solidFill>
                  <a:schemeClr val="accent6">
                    <a:lumMod val="50000"/>
                  </a:schemeClr>
                </a:solidFill>
                <a:latin typeface="+mj-lt"/>
                <a:ea typeface="+mj-ea"/>
                <a:cs typeface="+mj-cs"/>
              </a:rPr>
              <a:t>Let The </a:t>
            </a:r>
            <a:r>
              <a:rPr lang="en-US" sz="3600" b="1" dirty="0">
                <a:solidFill>
                  <a:schemeClr val="accent6">
                    <a:lumMod val="50000"/>
                  </a:schemeClr>
                </a:solidFill>
              </a:rPr>
              <a:t>F</a:t>
            </a:r>
            <a:r>
              <a:rPr lang="en-US" sz="3600" b="1" kern="1200" dirty="0">
                <a:solidFill>
                  <a:schemeClr val="accent6">
                    <a:lumMod val="50000"/>
                  </a:schemeClr>
                </a:solidFill>
                <a:latin typeface="+mj-lt"/>
                <a:ea typeface="+mj-ea"/>
                <a:cs typeface="+mj-cs"/>
              </a:rPr>
              <a:t>lames Burn Off Everything That No Longer Applies To You. Have </a:t>
            </a:r>
            <a:r>
              <a:rPr lang="en-US" sz="3600" b="1" dirty="0">
                <a:solidFill>
                  <a:schemeClr val="accent6">
                    <a:lumMod val="50000"/>
                  </a:schemeClr>
                </a:solidFill>
              </a:rPr>
              <a:t>The Courage</a:t>
            </a:r>
            <a:r>
              <a:rPr lang="en-US" sz="3600" b="1" kern="1200" dirty="0">
                <a:solidFill>
                  <a:schemeClr val="accent6">
                    <a:lumMod val="50000"/>
                  </a:schemeClr>
                </a:solidFill>
                <a:latin typeface="+mj-lt"/>
                <a:ea typeface="+mj-ea"/>
                <a:cs typeface="+mj-cs"/>
              </a:rPr>
              <a:t> To Be Different  </a:t>
            </a:r>
            <a:endParaRPr lang="en-US" sz="3600" b="1" dirty="0">
              <a:solidFill>
                <a:schemeClr val="accent6">
                  <a:lumMod val="50000"/>
                </a:schemeClr>
              </a:solidFill>
            </a:endParaRPr>
          </a:p>
        </p:txBody>
      </p:sp>
      <p:sp>
        <p:nvSpPr>
          <p:cNvPr id="7" name="Content Placeholder 6">
            <a:extLst>
              <a:ext uri="{FF2B5EF4-FFF2-40B4-BE49-F238E27FC236}">
                <a16:creationId xmlns:a16="http://schemas.microsoft.com/office/drawing/2014/main" id="{16F8611F-CBE3-8F1A-CAB0-17E8A6D348DC}"/>
              </a:ext>
            </a:extLst>
          </p:cNvPr>
          <p:cNvSpPr>
            <a:spLocks noGrp="1"/>
          </p:cNvSpPr>
          <p:nvPr>
            <p:ph sz="half" idx="1"/>
          </p:nvPr>
        </p:nvSpPr>
        <p:spPr>
          <a:xfrm>
            <a:off x="-1" y="1600200"/>
            <a:ext cx="4572001" cy="5257800"/>
          </a:xfrm>
        </p:spPr>
        <p:txBody>
          <a:bodyPr>
            <a:normAutofit/>
          </a:bodyPr>
          <a:lstStyle/>
          <a:p>
            <a:pPr marL="0" indent="0" algn="ctr">
              <a:buNone/>
            </a:pPr>
            <a:r>
              <a:rPr lang="en-US" sz="2800" dirty="0">
                <a:solidFill>
                  <a:srgbClr val="C00000"/>
                </a:solidFill>
              </a:rPr>
              <a:t>Courage does not always roar.       Sometimes courage is  the quiet voice at the end of the day saying</a:t>
            </a:r>
            <a:r>
              <a:rPr lang="en-US" sz="2400" dirty="0">
                <a:solidFill>
                  <a:srgbClr val="C00000"/>
                </a:solidFill>
              </a:rPr>
              <a:t>, </a:t>
            </a:r>
          </a:p>
          <a:p>
            <a:pPr marL="285750" indent="-285750" algn="ctr">
              <a:buFont typeface="Arial" panose="020B0604020202020204" pitchFamily="34" charset="0"/>
              <a:buChar char="•"/>
            </a:pPr>
            <a:endParaRPr lang="en-US" sz="2400" dirty="0"/>
          </a:p>
          <a:p>
            <a:pPr marL="342900" indent="-342900" algn="ctr">
              <a:buFont typeface="Arial" panose="020B0604020202020204" pitchFamily="34" charset="0"/>
              <a:buChar char="•"/>
            </a:pPr>
            <a:r>
              <a:rPr lang="en-US" sz="2800" b="1" dirty="0"/>
              <a:t>“I will try again tomorrow.”</a:t>
            </a:r>
          </a:p>
          <a:p>
            <a:pPr marL="285750" indent="-285750" algn="ctr">
              <a:buFont typeface="Arial" panose="020B0604020202020204" pitchFamily="34" charset="0"/>
              <a:buChar char="•"/>
            </a:pPr>
            <a:endParaRPr lang="en-US" sz="2400" dirty="0"/>
          </a:p>
          <a:p>
            <a:pPr marL="285750" indent="-285750" algn="ctr">
              <a:buFont typeface="Arial" panose="020B0604020202020204" pitchFamily="34" charset="0"/>
              <a:buChar char="•"/>
            </a:pPr>
            <a:r>
              <a:rPr lang="en-US" sz="2800" dirty="0">
                <a:solidFill>
                  <a:srgbClr val="FFC000"/>
                </a:solidFill>
              </a:rPr>
              <a:t>And the day came when the risk to remain tight in a bud was more painful than the risk it took to BLOOM</a:t>
            </a:r>
          </a:p>
          <a:p>
            <a:endParaRPr lang="en-US" dirty="0"/>
          </a:p>
        </p:txBody>
      </p:sp>
      <p:sp>
        <p:nvSpPr>
          <p:cNvPr id="5" name="Date Placeholder 4">
            <a:extLst>
              <a:ext uri="{FF2B5EF4-FFF2-40B4-BE49-F238E27FC236}">
                <a16:creationId xmlns:a16="http://schemas.microsoft.com/office/drawing/2014/main" id="{A0EFF15B-A3A2-DE1E-5864-9A6ADD8BC3B6}"/>
              </a:ext>
            </a:extLst>
          </p:cNvPr>
          <p:cNvSpPr>
            <a:spLocks noGrp="1"/>
          </p:cNvSpPr>
          <p:nvPr>
            <p:ph type="dt" sz="half" idx="10"/>
          </p:nvPr>
        </p:nvSpPr>
        <p:spPr/>
        <p:txBody>
          <a:bodyPr/>
          <a:lstStyle/>
          <a:p>
            <a:r>
              <a:rPr lang="en-US"/>
              <a:t>02/21/2019</a:t>
            </a:r>
          </a:p>
        </p:txBody>
      </p:sp>
      <p:pic>
        <p:nvPicPr>
          <p:cNvPr id="9" name="Content Placeholder 6" descr="A silhouette of a firefighter in front of flames&#10;&#10;Description automatically generated">
            <a:extLst>
              <a:ext uri="{FF2B5EF4-FFF2-40B4-BE49-F238E27FC236}">
                <a16:creationId xmlns:a16="http://schemas.microsoft.com/office/drawing/2014/main" id="{F3ABB725-7A35-B8F4-FCE1-3A3A033BA40E}"/>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48200" y="1524000"/>
            <a:ext cx="4343400" cy="5333999"/>
          </a:xfrm>
          <a:prstGeom prst="rect">
            <a:avLst/>
          </a:prstGeom>
        </p:spPr>
      </p:pic>
    </p:spTree>
    <p:extLst>
      <p:ext uri="{BB962C8B-B14F-4D97-AF65-F5344CB8AC3E}">
        <p14:creationId xmlns:p14="http://schemas.microsoft.com/office/powerpoint/2010/main" val="1425706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2BFA241-705F-F7A1-5058-E77EC6707F80}"/>
              </a:ext>
            </a:extLst>
          </p:cNvPr>
          <p:cNvSpPr>
            <a:spLocks noGrp="1"/>
          </p:cNvSpPr>
          <p:nvPr>
            <p:ph type="ctrTitle"/>
          </p:nvPr>
        </p:nvSpPr>
        <p:spPr>
          <a:xfrm>
            <a:off x="603504" y="5116529"/>
            <a:ext cx="7944130" cy="1000655"/>
          </a:xfrm>
        </p:spPr>
        <p:txBody>
          <a:bodyPr anchor="t">
            <a:normAutofit fontScale="90000"/>
          </a:bodyPr>
          <a:lstStyle/>
          <a:p>
            <a:r>
              <a:rPr lang="en-US" sz="5300" dirty="0">
                <a:ln w="0"/>
                <a:solidFill>
                  <a:srgbClr val="FFC000"/>
                </a:solidFill>
                <a:effectLst>
                  <a:reflection blurRad="6350" stA="53000" endA="300" endPos="35500" dir="5400000" sy="-90000" algn="bl" rotWithShape="0"/>
                </a:effectLst>
              </a:rPr>
              <a:t>????QUESTIONS ????</a:t>
            </a:r>
            <a:br>
              <a:rPr lang="en-US" sz="3600" dirty="0">
                <a:solidFill>
                  <a:srgbClr val="FFC000"/>
                </a:solidFill>
              </a:rPr>
            </a:br>
            <a:endParaRPr lang="en-US" sz="3500" dirty="0">
              <a:solidFill>
                <a:schemeClr val="tx2"/>
              </a:solidFill>
            </a:endParaRPr>
          </a:p>
        </p:txBody>
      </p:sp>
      <p:pic>
        <p:nvPicPr>
          <p:cNvPr id="12" name="Picture 11" descr="A group of people posing for a photo&#10;&#10;Description automatically generated">
            <a:extLst>
              <a:ext uri="{FF2B5EF4-FFF2-40B4-BE49-F238E27FC236}">
                <a16:creationId xmlns:a16="http://schemas.microsoft.com/office/drawing/2014/main" id="{A90FF03A-3141-7570-9E7B-5433127CBBA1}"/>
              </a:ext>
            </a:extLst>
          </p:cNvPr>
          <p:cNvPicPr>
            <a:picLocks noChangeAspect="1"/>
          </p:cNvPicPr>
          <p:nvPr/>
        </p:nvPicPr>
        <p:blipFill rotWithShape="1">
          <a:blip r:embed="rId2">
            <a:extLst>
              <a:ext uri="{28A0092B-C50C-407E-A947-70E740481C1C}">
                <a14:useLocalDpi xmlns:a14="http://schemas.microsoft.com/office/drawing/2010/main" val="0"/>
              </a:ext>
            </a:extLst>
          </a:blip>
          <a:srcRect t="19402" b="19335"/>
          <a:stretch/>
        </p:blipFill>
        <p:spPr>
          <a:xfrm>
            <a:off x="20" y="10"/>
            <a:ext cx="9143980" cy="4201449"/>
          </a:xfrm>
          <a:prstGeom prst="rect">
            <a:avLst/>
          </a:prstGeom>
        </p:spPr>
      </p:pic>
      <p:grpSp>
        <p:nvGrpSpPr>
          <p:cNvPr id="25" name="Group 24">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41813"/>
            <a:ext cx="9141713" cy="1828800"/>
            <a:chOff x="-305" y="3144820"/>
            <a:chExt cx="9182100" cy="1551136"/>
          </a:xfrm>
        </p:grpSpPr>
        <p:sp useBgFill="1">
          <p:nvSpPr>
            <p:cNvPr id="26" name="Freeform: Shape 25">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7" name="Subtitle 6">
            <a:extLst>
              <a:ext uri="{FF2B5EF4-FFF2-40B4-BE49-F238E27FC236}">
                <a16:creationId xmlns:a16="http://schemas.microsoft.com/office/drawing/2014/main" id="{EE414177-C4D4-EA76-CDC6-15DC77E80AFB}"/>
              </a:ext>
            </a:extLst>
          </p:cNvPr>
          <p:cNvSpPr>
            <a:spLocks noGrp="1"/>
          </p:cNvSpPr>
          <p:nvPr>
            <p:ph type="subTitle" idx="1"/>
          </p:nvPr>
        </p:nvSpPr>
        <p:spPr>
          <a:xfrm>
            <a:off x="762000" y="4590828"/>
            <a:ext cx="7062673" cy="484374"/>
          </a:xfrm>
        </p:spPr>
        <p:txBody>
          <a:bodyPr anchor="b">
            <a:noAutofit/>
          </a:bodyPr>
          <a:lstStyle/>
          <a:p>
            <a:r>
              <a:rPr lang="en-US" sz="4800" dirty="0">
                <a:solidFill>
                  <a:srgbClr val="00B050"/>
                </a:solidFill>
              </a:rPr>
              <a:t>Thank You</a:t>
            </a:r>
          </a:p>
        </p:txBody>
      </p:sp>
      <p:sp>
        <p:nvSpPr>
          <p:cNvPr id="5" name="Date Placeholder 4">
            <a:extLst>
              <a:ext uri="{FF2B5EF4-FFF2-40B4-BE49-F238E27FC236}">
                <a16:creationId xmlns:a16="http://schemas.microsoft.com/office/drawing/2014/main" id="{29B83F12-4E2D-FD4C-3BA4-E8A2891DBC2E}"/>
              </a:ext>
            </a:extLst>
          </p:cNvPr>
          <p:cNvSpPr>
            <a:spLocks noGrp="1"/>
          </p:cNvSpPr>
          <p:nvPr>
            <p:ph type="dt" sz="half" idx="10"/>
          </p:nvPr>
        </p:nvSpPr>
        <p:spPr>
          <a:xfrm>
            <a:off x="603504" y="6356350"/>
            <a:ext cx="2057400" cy="365125"/>
          </a:xfrm>
        </p:spPr>
        <p:txBody>
          <a:bodyPr>
            <a:normAutofit/>
          </a:bodyPr>
          <a:lstStyle/>
          <a:p>
            <a:pPr>
              <a:spcAft>
                <a:spcPts val="600"/>
              </a:spcAft>
            </a:pPr>
            <a:r>
              <a:rPr lang="en-US" sz="1000">
                <a:solidFill>
                  <a:prstClr val="black">
                    <a:tint val="75000"/>
                  </a:prstClr>
                </a:solidFill>
              </a:rPr>
              <a:t>02/21/2019</a:t>
            </a:r>
          </a:p>
        </p:txBody>
      </p:sp>
    </p:spTree>
    <p:extLst>
      <p:ext uri="{BB962C8B-B14F-4D97-AF65-F5344CB8AC3E}">
        <p14:creationId xmlns:p14="http://schemas.microsoft.com/office/powerpoint/2010/main" val="375981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7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D64D-ECE2-2F8A-2A8C-A38B2E2C278B}"/>
              </a:ext>
            </a:extLst>
          </p:cNvPr>
          <p:cNvSpPr>
            <a:spLocks noGrp="1"/>
          </p:cNvSpPr>
          <p:nvPr>
            <p:ph type="title"/>
          </p:nvPr>
        </p:nvSpPr>
        <p:spPr>
          <a:xfrm>
            <a:off x="360759" y="3752849"/>
            <a:ext cx="2468166" cy="2452687"/>
          </a:xfrm>
        </p:spPr>
        <p:txBody>
          <a:bodyPr anchor="ctr">
            <a:normAutofit/>
          </a:bodyPr>
          <a:lstStyle/>
          <a:p>
            <a:r>
              <a:rPr lang="en-US" sz="4800" dirty="0"/>
              <a:t>Chronic Stress </a:t>
            </a:r>
          </a:p>
        </p:txBody>
      </p:sp>
      <p:pic>
        <p:nvPicPr>
          <p:cNvPr id="6" name="Picture 5" descr="A person holding a sign with her hand&#10;&#10;Description automatically generated">
            <a:extLst>
              <a:ext uri="{FF2B5EF4-FFF2-40B4-BE49-F238E27FC236}">
                <a16:creationId xmlns:a16="http://schemas.microsoft.com/office/drawing/2014/main" id="{1735D733-506B-BA06-EBBF-91E198C5648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327" b="35084"/>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22502E52-8E65-9D67-9D19-2083085F6584}"/>
              </a:ext>
            </a:extLst>
          </p:cNvPr>
          <p:cNvSpPr>
            <a:spLocks noGrp="1"/>
          </p:cNvSpPr>
          <p:nvPr>
            <p:ph idx="1"/>
          </p:nvPr>
        </p:nvSpPr>
        <p:spPr>
          <a:xfrm>
            <a:off x="3167986" y="3581400"/>
            <a:ext cx="5614060" cy="3076545"/>
          </a:xfrm>
        </p:spPr>
        <p:txBody>
          <a:bodyPr anchor="ctr">
            <a:normAutofit lnSpcReduction="10000"/>
          </a:bodyPr>
          <a:lstStyle/>
          <a:p>
            <a:pPr>
              <a:lnSpc>
                <a:spcPct val="90000"/>
              </a:lnSpc>
            </a:pPr>
            <a:r>
              <a:rPr lang="en-US" sz="1400" b="0" i="0" dirty="0">
                <a:effectLst/>
                <a:latin typeface="Proxima Nova Regular"/>
              </a:rPr>
              <a:t>This is the grinding stress that wears us down over the years. It arises from serious life problems that may be fundamentally beyond our control: poverty, war, politics, or </a:t>
            </a:r>
            <a:r>
              <a:rPr lang="en-US" sz="1400" b="0" i="0" u="none" strike="noStrike" dirty="0">
                <a:solidFill>
                  <a:schemeClr val="tx2"/>
                </a:solidFill>
                <a:effectLst/>
                <a:latin typeface="inherit"/>
                <a:hlinkClick r:id="rId4" tooltip="Psychology Today looks at racism">
                  <a:extLst>
                    <a:ext uri="{A12FA001-AC4F-418D-AE19-62706E023703}">
                      <ahyp:hlinkClr xmlns:ahyp="http://schemas.microsoft.com/office/drawing/2018/hyperlinkcolor" val="tx"/>
                    </a:ext>
                  </a:extLst>
                </a:hlinkClick>
              </a:rPr>
              <a:t>racism</a:t>
            </a:r>
            <a:r>
              <a:rPr lang="en-US" sz="1400" b="0" i="0" dirty="0">
                <a:effectLst/>
                <a:latin typeface="Proxima Nova Regular"/>
              </a:rPr>
              <a:t>.</a:t>
            </a:r>
          </a:p>
          <a:p>
            <a:pPr>
              <a:lnSpc>
                <a:spcPct val="90000"/>
              </a:lnSpc>
            </a:pPr>
            <a:endParaRPr lang="en-US" sz="1400" b="0" i="0" dirty="0">
              <a:effectLst/>
              <a:latin typeface="Proxima Nova Regular"/>
            </a:endParaRPr>
          </a:p>
          <a:p>
            <a:pPr>
              <a:lnSpc>
                <a:spcPct val="90000"/>
              </a:lnSpc>
            </a:pPr>
            <a:r>
              <a:rPr lang="en-US" sz="1400" b="0" i="0" dirty="0">
                <a:effectLst/>
                <a:latin typeface="Proxima Nova Regular"/>
              </a:rPr>
              <a:t>The demands are unrelenting, and you don’t know when they will stop. </a:t>
            </a:r>
          </a:p>
          <a:p>
            <a:pPr>
              <a:lnSpc>
                <a:spcPct val="90000"/>
              </a:lnSpc>
            </a:pPr>
            <a:endParaRPr lang="en-US" sz="1400" b="0" i="0" dirty="0">
              <a:effectLst/>
              <a:latin typeface="Proxima Nova Regular"/>
            </a:endParaRPr>
          </a:p>
          <a:p>
            <a:pPr>
              <a:lnSpc>
                <a:spcPct val="90000"/>
              </a:lnSpc>
            </a:pPr>
            <a:r>
              <a:rPr lang="en-US" sz="1400" b="0" i="0" dirty="0">
                <a:effectLst/>
                <a:latin typeface="Proxima Nova Regular"/>
              </a:rPr>
              <a:t>If you had a </a:t>
            </a:r>
            <a:r>
              <a:rPr lang="en-US" sz="1400" b="0" i="0" u="none" strike="noStrike" dirty="0">
                <a:solidFill>
                  <a:schemeClr val="tx2"/>
                </a:solidFill>
                <a:effectLst/>
                <a:latin typeface="inherit"/>
                <a:hlinkClick r:id="rId5" tooltip="Psychology Today looks at traumatic">
                  <a:extLst>
                    <a:ext uri="{A12FA001-AC4F-418D-AE19-62706E023703}">
                      <ahyp:hlinkClr xmlns:ahyp="http://schemas.microsoft.com/office/drawing/2018/hyperlinkcolor" val="tx"/>
                    </a:ext>
                  </a:extLst>
                </a:hlinkClick>
              </a:rPr>
              <a:t>traumatic</a:t>
            </a:r>
            <a:r>
              <a:rPr lang="en-US" sz="1400" b="0" i="0" dirty="0">
                <a:solidFill>
                  <a:schemeClr val="tx2"/>
                </a:solidFill>
                <a:effectLst/>
                <a:latin typeface="Proxima Nova Regular"/>
              </a:rPr>
              <a:t> </a:t>
            </a:r>
            <a:r>
              <a:rPr lang="en-US" sz="1400" b="0" i="0" u="none" strike="noStrike" dirty="0">
                <a:solidFill>
                  <a:schemeClr val="tx2"/>
                </a:solidFill>
                <a:effectLst/>
                <a:latin typeface="inherit"/>
                <a:hlinkClick r:id="rId6" tooltip="Psychology Today looks at childhood">
                  <a:extLst>
                    <a:ext uri="{A12FA001-AC4F-418D-AE19-62706E023703}">
                      <ahyp:hlinkClr xmlns:ahyp="http://schemas.microsoft.com/office/drawing/2018/hyperlinkcolor" val="tx"/>
                    </a:ext>
                  </a:extLst>
                </a:hlinkClick>
              </a:rPr>
              <a:t>childhood</a:t>
            </a:r>
            <a:r>
              <a:rPr lang="en-US" sz="1400" b="0" i="0" dirty="0">
                <a:solidFill>
                  <a:schemeClr val="tx2"/>
                </a:solidFill>
                <a:effectLst/>
                <a:latin typeface="Proxima Nova Regular"/>
              </a:rPr>
              <a:t>, you may experience life as chronically </a:t>
            </a:r>
            <a:r>
              <a:rPr lang="en-US" sz="1400" b="0" i="0" u="none" strike="noStrike" dirty="0">
                <a:solidFill>
                  <a:schemeClr val="tx2"/>
                </a:solidFill>
                <a:effectLst/>
                <a:latin typeface="inherit"/>
                <a:hlinkClick r:id="rId7" tooltip="Psychology Today looks at stressful">
                  <a:extLst>
                    <a:ext uri="{A12FA001-AC4F-418D-AE19-62706E023703}">
                      <ahyp:hlinkClr xmlns:ahyp="http://schemas.microsoft.com/office/drawing/2018/hyperlinkcolor" val="tx"/>
                    </a:ext>
                  </a:extLst>
                </a:hlinkClick>
              </a:rPr>
              <a:t>stressful</a:t>
            </a:r>
            <a:r>
              <a:rPr lang="en-US" sz="1400" b="0" i="0" dirty="0">
                <a:solidFill>
                  <a:schemeClr val="tx2"/>
                </a:solidFill>
                <a:effectLst/>
                <a:latin typeface="Proxima Nova Regular"/>
              </a:rPr>
              <a:t> even when </a:t>
            </a:r>
            <a:r>
              <a:rPr lang="en-US" sz="1400" b="0" i="0" dirty="0">
                <a:effectLst/>
                <a:latin typeface="Proxima Nova Regular"/>
              </a:rPr>
              <a:t>the surface appears okay. You believe you are perpetually threatened by poverty or illness even when this is untrue.</a:t>
            </a:r>
          </a:p>
          <a:p>
            <a:pPr>
              <a:lnSpc>
                <a:spcPct val="90000"/>
              </a:lnSpc>
            </a:pPr>
            <a:endParaRPr lang="en-US" sz="1400" b="0" i="0" dirty="0">
              <a:effectLst/>
              <a:latin typeface="Proxima Nova Regular"/>
            </a:endParaRPr>
          </a:p>
          <a:p>
            <a:pPr>
              <a:lnSpc>
                <a:spcPct val="90000"/>
              </a:lnSpc>
            </a:pPr>
            <a:r>
              <a:rPr lang="en-US" sz="1400" b="0" i="0" dirty="0">
                <a:effectLst/>
                <a:latin typeface="Proxima Nova Regular"/>
              </a:rPr>
              <a:t>Whether the cause lies in your mindset or difficult circumstances, many people stop fighting for change and begin to accommodate chronic stress.</a:t>
            </a:r>
          </a:p>
          <a:p>
            <a:pPr>
              <a:lnSpc>
                <a:spcPct val="90000"/>
              </a:lnSpc>
            </a:pPr>
            <a:endParaRPr lang="en-US" sz="1200" dirty="0"/>
          </a:p>
        </p:txBody>
      </p:sp>
      <p:sp>
        <p:nvSpPr>
          <p:cNvPr id="4" name="Date Placeholder 3">
            <a:extLst>
              <a:ext uri="{FF2B5EF4-FFF2-40B4-BE49-F238E27FC236}">
                <a16:creationId xmlns:a16="http://schemas.microsoft.com/office/drawing/2014/main" id="{D19A0428-A2E3-9B05-7981-07FEBF6E8006}"/>
              </a:ext>
            </a:extLst>
          </p:cNvPr>
          <p:cNvSpPr>
            <a:spLocks noGrp="1"/>
          </p:cNvSpPr>
          <p:nvPr>
            <p:ph type="dt" sz="half" idx="10"/>
          </p:nvPr>
        </p:nvSpPr>
        <p:spPr>
          <a:xfrm>
            <a:off x="360759" y="6356350"/>
            <a:ext cx="2057400" cy="365125"/>
          </a:xfrm>
        </p:spPr>
        <p:txBody>
          <a:bodyPr>
            <a:normAutofit/>
          </a:bodyPr>
          <a:lstStyle/>
          <a:p>
            <a:pPr>
              <a:spcAft>
                <a:spcPts val="600"/>
              </a:spcAft>
            </a:pPr>
            <a:r>
              <a:rPr lang="en-US" sz="1000">
                <a:solidFill>
                  <a:schemeClr val="tx1">
                    <a:lumMod val="75000"/>
                    <a:lumOff val="25000"/>
                  </a:schemeClr>
                </a:solidFill>
              </a:rPr>
              <a:t>02/21/2019</a:t>
            </a:r>
          </a:p>
        </p:txBody>
      </p:sp>
      <p:sp>
        <p:nvSpPr>
          <p:cNvPr id="7" name="TextBox 6">
            <a:extLst>
              <a:ext uri="{FF2B5EF4-FFF2-40B4-BE49-F238E27FC236}">
                <a16:creationId xmlns:a16="http://schemas.microsoft.com/office/drawing/2014/main" id="{A69731C2-CB8C-E07D-B007-BA41782E1BAC}"/>
              </a:ext>
            </a:extLst>
          </p:cNvPr>
          <p:cNvSpPr txBox="1"/>
          <p:nvPr/>
        </p:nvSpPr>
        <p:spPr>
          <a:xfrm>
            <a:off x="6836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ositek.net/apple-macbook-problem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32267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FB199F9F-692B-0409-AFEA-3BE6F8C55A38}"/>
              </a:ext>
            </a:extLst>
          </p:cNvPr>
          <p:cNvSpPr>
            <a:spLocks noGrp="1"/>
          </p:cNvSpPr>
          <p:nvPr>
            <p:ph type="title"/>
          </p:nvPr>
        </p:nvSpPr>
        <p:spPr>
          <a:xfrm>
            <a:off x="4993286" y="467271"/>
            <a:ext cx="3146755" cy="2052522"/>
          </a:xfrm>
        </p:spPr>
        <p:txBody>
          <a:bodyPr vert="horz" lIns="91440" tIns="45720" rIns="91440" bIns="45720" rtlCol="0" anchor="b">
            <a:normAutofit/>
          </a:bodyPr>
          <a:lstStyle/>
          <a:p>
            <a:pPr>
              <a:lnSpc>
                <a:spcPct val="90000"/>
              </a:lnSpc>
            </a:pPr>
            <a:r>
              <a:rPr lang="en-US" sz="3100"/>
              <a:t>Microaggressions</a:t>
            </a:r>
          </a:p>
        </p:txBody>
      </p:sp>
      <p:sp>
        <p:nvSpPr>
          <p:cNvPr id="81" name="Oval 8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2223" y="554152"/>
            <a:ext cx="4306642"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holding his hands up&#10;&#10;Description automatically generated with low confidence">
            <a:extLst>
              <a:ext uri="{FF2B5EF4-FFF2-40B4-BE49-F238E27FC236}">
                <a16:creationId xmlns:a16="http://schemas.microsoft.com/office/drawing/2014/main" id="{54FB8BE4-F923-78E8-545F-D084C9386C3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927" r="21262" b="2"/>
          <a:stretch/>
        </p:blipFill>
        <p:spPr>
          <a:xfrm>
            <a:off x="379063" y="554151"/>
            <a:ext cx="4306642"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8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17" y="703679"/>
            <a:ext cx="128636"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8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064" y="1562696"/>
            <a:ext cx="118159"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884819C0-788B-C734-D1F6-E385A13E63C8}"/>
              </a:ext>
            </a:extLst>
          </p:cNvPr>
          <p:cNvSpPr>
            <a:spLocks noGrp="1"/>
          </p:cNvSpPr>
          <p:nvPr>
            <p:ph type="body" sz="half" idx="2"/>
          </p:nvPr>
        </p:nvSpPr>
        <p:spPr>
          <a:xfrm>
            <a:off x="4993286" y="2590800"/>
            <a:ext cx="3146755" cy="3313890"/>
          </a:xfrm>
        </p:spPr>
        <p:txBody>
          <a:bodyPr vert="horz" lIns="91440" tIns="45720" rIns="91440" bIns="45720" rtlCol="0" anchor="t">
            <a:normAutofit/>
          </a:bodyPr>
          <a:lstStyle/>
          <a:p>
            <a:pPr marL="285750" indent="-228600">
              <a:lnSpc>
                <a:spcPct val="90000"/>
              </a:lnSpc>
              <a:buFont typeface="Arial" panose="020B0604020202020204" pitchFamily="34" charset="0"/>
              <a:buChar char="•"/>
            </a:pPr>
            <a:r>
              <a:rPr lang="en-US" dirty="0">
                <a:solidFill>
                  <a:schemeClr val="tx1">
                    <a:alpha val="80000"/>
                  </a:schemeClr>
                </a:solidFill>
              </a:rPr>
              <a:t>Microaggressions are</a:t>
            </a:r>
            <a:r>
              <a:rPr lang="en-US" b="0" i="0" dirty="0">
                <a:solidFill>
                  <a:schemeClr val="tx1">
                    <a:alpha val="80000"/>
                  </a:schemeClr>
                </a:solidFill>
                <a:effectLst/>
              </a:rPr>
              <a:t> very specific: the kinds of remarks, questions, or actions that are painful because they have to do with a person's membership in a group that's discriminated </a:t>
            </a:r>
            <a:r>
              <a:rPr lang="en-US" b="0" i="0" dirty="0">
                <a:solidFill>
                  <a:srgbClr val="00B0F0">
                    <a:alpha val="80000"/>
                  </a:srgbClr>
                </a:solidFill>
                <a:effectLst/>
              </a:rPr>
              <a:t>(unjust) </a:t>
            </a:r>
            <a:r>
              <a:rPr lang="en-US" b="0" i="0" dirty="0">
                <a:solidFill>
                  <a:schemeClr val="tx1">
                    <a:alpha val="80000"/>
                  </a:schemeClr>
                </a:solidFill>
                <a:effectLst/>
              </a:rPr>
              <a:t>against or subject to stereotypes </a:t>
            </a:r>
            <a:r>
              <a:rPr lang="en-US" b="0" i="0" dirty="0">
                <a:solidFill>
                  <a:srgbClr val="00B0F0">
                    <a:alpha val="80000"/>
                  </a:srgbClr>
                </a:solidFill>
                <a:effectLst/>
              </a:rPr>
              <a:t>(widely held ideas of particular people).</a:t>
            </a:r>
          </a:p>
          <a:p>
            <a:pPr marL="285750" indent="-228600">
              <a:lnSpc>
                <a:spcPct val="90000"/>
              </a:lnSpc>
              <a:buFont typeface="Arial" panose="020B0604020202020204" pitchFamily="34" charset="0"/>
              <a:buChar char="•"/>
            </a:pPr>
            <a:endParaRPr lang="en-US" dirty="0">
              <a:solidFill>
                <a:schemeClr val="tx1">
                  <a:alpha val="80000"/>
                </a:schemeClr>
              </a:solidFill>
            </a:endParaRPr>
          </a:p>
          <a:p>
            <a:pPr marL="285750" indent="-228600">
              <a:lnSpc>
                <a:spcPct val="90000"/>
              </a:lnSpc>
              <a:buFont typeface="Arial" panose="020B0604020202020204" pitchFamily="34" charset="0"/>
              <a:buChar char="•"/>
            </a:pPr>
            <a:r>
              <a:rPr lang="en-US" b="0" i="0" dirty="0">
                <a:solidFill>
                  <a:schemeClr val="tx1">
                    <a:alpha val="80000"/>
                  </a:schemeClr>
                </a:solidFill>
                <a:effectLst/>
              </a:rPr>
              <a:t> And a key part of what makes them so disconcerting is that they happen casually, frequently, and often without any harm intended, in everyday life</a:t>
            </a:r>
            <a:endParaRPr lang="en-US" dirty="0">
              <a:solidFill>
                <a:schemeClr val="tx1">
                  <a:alpha val="80000"/>
                </a:schemeClr>
              </a:solidFill>
            </a:endParaRPr>
          </a:p>
          <a:p>
            <a:pPr indent="-228600">
              <a:lnSpc>
                <a:spcPct val="90000"/>
              </a:lnSpc>
              <a:buFont typeface="Arial" panose="020B0604020202020204" pitchFamily="34" charset="0"/>
              <a:buChar char="•"/>
            </a:pPr>
            <a:endParaRPr lang="en-US" dirty="0">
              <a:solidFill>
                <a:schemeClr val="tx1">
                  <a:alpha val="80000"/>
                </a:schemeClr>
              </a:solidFill>
            </a:endParaRPr>
          </a:p>
        </p:txBody>
      </p:sp>
      <p:sp>
        <p:nvSpPr>
          <p:cNvPr id="8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0611" y="5775082"/>
            <a:ext cx="84320"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5" name="Date Placeholder 4">
            <a:extLst>
              <a:ext uri="{FF2B5EF4-FFF2-40B4-BE49-F238E27FC236}">
                <a16:creationId xmlns:a16="http://schemas.microsoft.com/office/drawing/2014/main" id="{ACDC7658-BF2E-AF7F-EFDF-1F5190ABAC82}"/>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defRPr/>
            </a:pPr>
            <a:r>
              <a:rPr lang="en-US">
                <a:solidFill>
                  <a:schemeClr val="tx1">
                    <a:alpha val="60000"/>
                  </a:schemeClr>
                </a:solidFill>
                <a:latin typeface="Calibri" panose="020F0502020204030204"/>
              </a:rPr>
              <a:t>02/21/2019</a:t>
            </a:r>
          </a:p>
        </p:txBody>
      </p:sp>
      <p:cxnSp>
        <p:nvCxnSpPr>
          <p:cNvPr id="8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95D601-BEC2-8680-B8A9-B77824167870}"/>
              </a:ext>
            </a:extLst>
          </p:cNvPr>
          <p:cNvSpPr txBox="1"/>
          <p:nvPr/>
        </p:nvSpPr>
        <p:spPr>
          <a:xfrm>
            <a:off x="6817722"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theconversation.com/many-small-microaggressions-add-up-to-something-big-5069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366492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52D70-AFC8-8C69-2C5B-93356C57EA46}"/>
              </a:ext>
            </a:extLst>
          </p:cNvPr>
          <p:cNvSpPr>
            <a:spLocks noGrp="1"/>
          </p:cNvSpPr>
          <p:nvPr>
            <p:ph type="title"/>
          </p:nvPr>
        </p:nvSpPr>
        <p:spPr>
          <a:xfrm>
            <a:off x="628650" y="325369"/>
            <a:ext cx="3355126" cy="1732031"/>
          </a:xfrm>
        </p:spPr>
        <p:txBody>
          <a:bodyPr vert="horz" lIns="91440" tIns="45720" rIns="91440" bIns="45720" rtlCol="0" anchor="b">
            <a:normAutofit/>
          </a:bodyPr>
          <a:lstStyle/>
          <a:p>
            <a:pPr>
              <a:lnSpc>
                <a:spcPct val="90000"/>
              </a:lnSpc>
            </a:pPr>
            <a:r>
              <a:rPr lang="en-US" sz="3300" dirty="0"/>
              <a:t>Impact of Microaggressions </a:t>
            </a:r>
          </a:p>
        </p:txBody>
      </p:sp>
      <p:sp>
        <p:nvSpPr>
          <p:cNvPr id="3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03FF25B-875E-528C-B885-B8402251C474}"/>
              </a:ext>
            </a:extLst>
          </p:cNvPr>
          <p:cNvSpPr>
            <a:spLocks noGrp="1"/>
          </p:cNvSpPr>
          <p:nvPr>
            <p:ph type="body" sz="half" idx="2"/>
          </p:nvPr>
        </p:nvSpPr>
        <p:spPr>
          <a:xfrm>
            <a:off x="480060" y="2872899"/>
            <a:ext cx="3182691" cy="3320668"/>
          </a:xfrm>
        </p:spPr>
        <p:txBody>
          <a:bodyPr vert="horz" lIns="91440" tIns="45720" rIns="91440" bIns="45720" rtlCol="0">
            <a:normAutofit/>
          </a:bodyPr>
          <a:lstStyle/>
          <a:p>
            <a:pPr marL="285750" indent="-228600">
              <a:lnSpc>
                <a:spcPct val="90000"/>
              </a:lnSpc>
              <a:buFont typeface="Arial" panose="020B0604020202020204" pitchFamily="34" charset="0"/>
              <a:buChar char="•"/>
            </a:pPr>
            <a:r>
              <a:rPr lang="en-US" sz="1600" b="1" i="0">
                <a:effectLst/>
                <a:hlinkClick r:id="rId2">
                  <a:extLst>
                    <a:ext uri="{A12FA001-AC4F-418D-AE19-62706E023703}">
                      <ahyp:hlinkClr xmlns:ahyp="http://schemas.microsoft.com/office/drawing/2018/hyperlinkcolor" val="tx"/>
                    </a:ext>
                  </a:extLst>
                </a:hlinkClick>
              </a:rPr>
              <a:t>Research has shown</a:t>
            </a:r>
            <a:r>
              <a:rPr lang="en-US" sz="1600" b="0" i="0">
                <a:effectLst/>
              </a:rPr>
              <a:t> that microaggressions, although they're seemingly small and sometimes innocent offenses, can take a real psychological toll on the mental health of their recipients. </a:t>
            </a:r>
          </a:p>
          <a:p>
            <a:pPr marL="285750" indent="-228600">
              <a:lnSpc>
                <a:spcPct val="90000"/>
              </a:lnSpc>
              <a:buFont typeface="Arial" panose="020B0604020202020204" pitchFamily="34" charset="0"/>
              <a:buChar char="•"/>
            </a:pPr>
            <a:endParaRPr lang="en-US" sz="1600"/>
          </a:p>
          <a:p>
            <a:pPr marL="285750" indent="-228600">
              <a:lnSpc>
                <a:spcPct val="90000"/>
              </a:lnSpc>
              <a:buFont typeface="Arial" panose="020B0604020202020204" pitchFamily="34" charset="0"/>
              <a:buChar char="•"/>
            </a:pPr>
            <a:r>
              <a:rPr lang="en-US" sz="1600" b="0" i="0">
                <a:effectLst/>
              </a:rPr>
              <a:t>This toll can lead to anger and depression and can even lower productivity and problem-solving abilities. It can also lead to a hostile environment</a:t>
            </a:r>
            <a:endParaRPr lang="en-US" sz="1600"/>
          </a:p>
          <a:p>
            <a:pPr indent="-228600">
              <a:lnSpc>
                <a:spcPct val="90000"/>
              </a:lnSpc>
              <a:buFont typeface="Arial" panose="020B0604020202020204" pitchFamily="34" charset="0"/>
              <a:buChar char="•"/>
            </a:pPr>
            <a:endParaRPr lang="en-US" sz="1600"/>
          </a:p>
        </p:txBody>
      </p:sp>
      <p:sp>
        <p:nvSpPr>
          <p:cNvPr id="5" name="Date Placeholder 4">
            <a:extLst>
              <a:ext uri="{FF2B5EF4-FFF2-40B4-BE49-F238E27FC236}">
                <a16:creationId xmlns:a16="http://schemas.microsoft.com/office/drawing/2014/main" id="{2D89C2F7-CAB5-A2C0-D9B8-39EE156725C4}"/>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defRPr/>
            </a:pPr>
            <a:r>
              <a:rPr lang="en-US">
                <a:solidFill>
                  <a:prstClr val="black">
                    <a:tint val="75000"/>
                  </a:prstClr>
                </a:solidFill>
                <a:latin typeface="Calibri" panose="020F0502020204030204"/>
              </a:rPr>
              <a:t>02/21/2019</a:t>
            </a:r>
          </a:p>
        </p:txBody>
      </p:sp>
      <p:pic>
        <p:nvPicPr>
          <p:cNvPr id="3" name="Picture Placeholder 5" descr="A picture containing text, blackboard&#10;&#10;Description automatically generated">
            <a:extLst>
              <a:ext uri="{FF2B5EF4-FFF2-40B4-BE49-F238E27FC236}">
                <a16:creationId xmlns:a16="http://schemas.microsoft.com/office/drawing/2014/main" id="{2DFD236B-4986-F99A-ACA6-6E7C9E026F9F}"/>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371" r="28677"/>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6965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 name="Rectangle 37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3B768CE7-268A-4C64-FB9C-BFD1947126C3}"/>
              </a:ext>
            </a:extLst>
          </p:cNvPr>
          <p:cNvSpPr>
            <a:spLocks noGrp="1"/>
          </p:cNvSpPr>
          <p:nvPr>
            <p:ph type="title"/>
          </p:nvPr>
        </p:nvSpPr>
        <p:spPr>
          <a:xfrm>
            <a:off x="533400" y="396118"/>
            <a:ext cx="6019800" cy="801904"/>
          </a:xfrm>
        </p:spPr>
        <p:txBody>
          <a:bodyPr anchor="b">
            <a:normAutofit/>
          </a:bodyPr>
          <a:lstStyle/>
          <a:p>
            <a:pPr>
              <a:lnSpc>
                <a:spcPct val="90000"/>
              </a:lnSpc>
            </a:pPr>
            <a:r>
              <a:rPr lang="en-US" dirty="0">
                <a:solidFill>
                  <a:schemeClr val="bg1"/>
                </a:solidFill>
              </a:rPr>
              <a:t>Chronic Stress/ Trauma </a:t>
            </a:r>
          </a:p>
        </p:txBody>
      </p:sp>
      <p:sp>
        <p:nvSpPr>
          <p:cNvPr id="373" name="Graphic 212">
            <a:extLst>
              <a:ext uri="{FF2B5EF4-FFF2-40B4-BE49-F238E27FC236}">
                <a16:creationId xmlns:a16="http://schemas.microsoft.com/office/drawing/2014/main" id="{52D7FCC1-2D52-49CE-A986-EE6E0CA64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3443" y="619275"/>
            <a:ext cx="69915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Graphic 212">
            <a:extLst>
              <a:ext uri="{FF2B5EF4-FFF2-40B4-BE49-F238E27FC236}">
                <a16:creationId xmlns:a16="http://schemas.microsoft.com/office/drawing/2014/main" id="{28C3CACD-E5A7-4AAC-AE47-75CF7D30F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3443" y="619275"/>
            <a:ext cx="69915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 name="Content Placeholder 6">
            <a:extLst>
              <a:ext uri="{FF2B5EF4-FFF2-40B4-BE49-F238E27FC236}">
                <a16:creationId xmlns:a16="http://schemas.microsoft.com/office/drawing/2014/main" id="{5E13F93C-4632-22FA-3139-E0BC8E96D4DE}"/>
              </a:ext>
            </a:extLst>
          </p:cNvPr>
          <p:cNvSpPr>
            <a:spLocks noGrp="1"/>
          </p:cNvSpPr>
          <p:nvPr>
            <p:ph idx="1"/>
          </p:nvPr>
        </p:nvSpPr>
        <p:spPr>
          <a:xfrm>
            <a:off x="709890" y="1747592"/>
            <a:ext cx="4018918" cy="4351338"/>
          </a:xfrm>
        </p:spPr>
        <p:txBody>
          <a:bodyPr>
            <a:normAutofit/>
          </a:bodyPr>
          <a:lstStyle/>
          <a:p>
            <a:pPr marL="0" indent="0">
              <a:lnSpc>
                <a:spcPct val="90000"/>
              </a:lnSpc>
              <a:buNone/>
            </a:pPr>
            <a:r>
              <a:rPr lang="en-US" sz="2000" dirty="0">
                <a:solidFill>
                  <a:schemeClr val="bg1"/>
                </a:solidFill>
              </a:rPr>
              <a:t>Trauma is the impact felt from high levels of chronic stress. This can be emotional or physical.</a:t>
            </a:r>
          </a:p>
          <a:p>
            <a:pPr marL="0" indent="0">
              <a:lnSpc>
                <a:spcPct val="90000"/>
              </a:lnSpc>
              <a:buNone/>
            </a:pPr>
            <a:endParaRPr lang="en-US" sz="2000" dirty="0">
              <a:solidFill>
                <a:schemeClr val="bg1"/>
              </a:solidFill>
            </a:endParaRPr>
          </a:p>
          <a:p>
            <a:pPr marL="514350" indent="-514350">
              <a:lnSpc>
                <a:spcPct val="90000"/>
              </a:lnSpc>
              <a:buFont typeface="+mj-lt"/>
              <a:buAutoNum type="arabicPeriod"/>
            </a:pPr>
            <a:r>
              <a:rPr lang="en-US" sz="2000" dirty="0">
                <a:solidFill>
                  <a:schemeClr val="bg1"/>
                </a:solidFill>
              </a:rPr>
              <a:t>Heightened cortisol response</a:t>
            </a:r>
          </a:p>
          <a:p>
            <a:pPr marL="514350" indent="-514350">
              <a:lnSpc>
                <a:spcPct val="90000"/>
              </a:lnSpc>
              <a:buFont typeface="+mj-lt"/>
              <a:buAutoNum type="arabicPeriod"/>
            </a:pPr>
            <a:r>
              <a:rPr lang="en-US" sz="2000" dirty="0">
                <a:solidFill>
                  <a:schemeClr val="bg1"/>
                </a:solidFill>
              </a:rPr>
              <a:t>Impaired mental health</a:t>
            </a:r>
          </a:p>
          <a:p>
            <a:pPr marL="514350" indent="-514350">
              <a:lnSpc>
                <a:spcPct val="90000"/>
              </a:lnSpc>
              <a:buFont typeface="+mj-lt"/>
              <a:buAutoNum type="arabicPeriod"/>
            </a:pPr>
            <a:r>
              <a:rPr lang="en-US" sz="2000" dirty="0">
                <a:solidFill>
                  <a:schemeClr val="bg1"/>
                </a:solidFill>
              </a:rPr>
              <a:t>Maladaptive changes to brain architecture </a:t>
            </a:r>
          </a:p>
          <a:p>
            <a:pPr marL="514350" indent="-514350">
              <a:lnSpc>
                <a:spcPct val="90000"/>
              </a:lnSpc>
              <a:buFont typeface="+mj-lt"/>
              <a:buAutoNum type="arabicPeriod"/>
            </a:pPr>
            <a:r>
              <a:rPr lang="en-US" sz="2000" dirty="0">
                <a:solidFill>
                  <a:schemeClr val="bg1"/>
                </a:solidFill>
              </a:rPr>
              <a:t>Modified gene expression </a:t>
            </a:r>
          </a:p>
          <a:p>
            <a:pPr marL="514350" indent="-514350">
              <a:lnSpc>
                <a:spcPct val="90000"/>
              </a:lnSpc>
              <a:buFont typeface="+mj-lt"/>
              <a:buAutoNum type="arabicPeriod"/>
            </a:pPr>
            <a:r>
              <a:rPr lang="en-US" sz="2000" dirty="0">
                <a:solidFill>
                  <a:schemeClr val="bg1"/>
                </a:solidFill>
              </a:rPr>
              <a:t>Poor stress management and coping skills</a:t>
            </a:r>
          </a:p>
          <a:p>
            <a:pPr marL="514350" indent="-514350">
              <a:lnSpc>
                <a:spcPct val="90000"/>
              </a:lnSpc>
              <a:buFont typeface="+mj-lt"/>
              <a:buAutoNum type="arabicPeriod"/>
            </a:pPr>
            <a:r>
              <a:rPr lang="en-US" sz="2000" dirty="0">
                <a:solidFill>
                  <a:schemeClr val="bg1"/>
                </a:solidFill>
              </a:rPr>
              <a:t>Unhealthy lifestyle</a:t>
            </a:r>
          </a:p>
        </p:txBody>
      </p:sp>
      <p:grpSp>
        <p:nvGrpSpPr>
          <p:cNvPr id="23" name="Group 22">
            <a:extLst>
              <a:ext uri="{FF2B5EF4-FFF2-40B4-BE49-F238E27FC236}">
                <a16:creationId xmlns:a16="http://schemas.microsoft.com/office/drawing/2014/main" id="{3A35C15A-135A-4FD3-BA11-A046CFA390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8648" y="1226111"/>
            <a:ext cx="1199122" cy="531293"/>
            <a:chOff x="6491531" y="1420258"/>
            <a:chExt cx="1598829" cy="531293"/>
          </a:xfrm>
          <a:solidFill>
            <a:schemeClr val="bg1"/>
          </a:solidFill>
        </p:grpSpPr>
        <p:grpSp>
          <p:nvGrpSpPr>
            <p:cNvPr id="24" name="Graphic 190">
              <a:extLst>
                <a:ext uri="{FF2B5EF4-FFF2-40B4-BE49-F238E27FC236}">
                  <a16:creationId xmlns:a16="http://schemas.microsoft.com/office/drawing/2014/main" id="{61E65A99-85A2-448D-AA1F-7690BD01A7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374" name="Freeform: Shape 373">
                <a:extLst>
                  <a:ext uri="{FF2B5EF4-FFF2-40B4-BE49-F238E27FC236}">
                    <a16:creationId xmlns:a16="http://schemas.microsoft.com/office/drawing/2014/main" id="{A127EC05-3250-408F-8F9F-A73F8B9B1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E6D9B8D4-23BB-4CD2-A0FF-95423AFEB0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25" name="Graphic 190">
              <a:extLst>
                <a:ext uri="{FF2B5EF4-FFF2-40B4-BE49-F238E27FC236}">
                  <a16:creationId xmlns:a16="http://schemas.microsoft.com/office/drawing/2014/main" id="{91DC38B0-ED19-4BAC-A009-485461F23D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26" name="Freeform: Shape 25">
                <a:extLst>
                  <a:ext uri="{FF2B5EF4-FFF2-40B4-BE49-F238E27FC236}">
                    <a16:creationId xmlns:a16="http://schemas.microsoft.com/office/drawing/2014/main" id="{1A2C10C3-E625-41E2-8047-2AE4A87F3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0F0340A9-BD8A-4ABB-9AC1-7A14DF22E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pic>
        <p:nvPicPr>
          <p:cNvPr id="11" name="Picture 10" descr="Cartoon of a person with many hands&#10;&#10;Description automatically generated">
            <a:extLst>
              <a:ext uri="{FF2B5EF4-FFF2-40B4-BE49-F238E27FC236}">
                <a16:creationId xmlns:a16="http://schemas.microsoft.com/office/drawing/2014/main" id="{8B1DB6EE-4347-B29E-AFD5-CA5EF419664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68649" y="1747592"/>
            <a:ext cx="4156740" cy="3294730"/>
          </a:xfrm>
          <a:prstGeom prst="rect">
            <a:avLst/>
          </a:prstGeom>
        </p:spPr>
      </p:pic>
      <p:grpSp>
        <p:nvGrpSpPr>
          <p:cNvPr id="31" name="Group 30">
            <a:extLst>
              <a:ext uri="{FF2B5EF4-FFF2-40B4-BE49-F238E27FC236}">
                <a16:creationId xmlns:a16="http://schemas.microsoft.com/office/drawing/2014/main" id="{03AF83E4-4DE2-499C-9F36-0279E7E4F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15795" y="4452524"/>
            <a:ext cx="1082554" cy="1443428"/>
            <a:chOff x="10154385" y="4452524"/>
            <a:chExt cx="1443404" cy="1443428"/>
          </a:xfrm>
          <a:solidFill>
            <a:schemeClr val="bg1"/>
          </a:solidFill>
        </p:grpSpPr>
        <p:grpSp>
          <p:nvGrpSpPr>
            <p:cNvPr id="32" name="Graphic 4">
              <a:extLst>
                <a:ext uri="{FF2B5EF4-FFF2-40B4-BE49-F238E27FC236}">
                  <a16:creationId xmlns:a16="http://schemas.microsoft.com/office/drawing/2014/main" id="{0B09EB4D-4323-43F4-9970-42885A83A87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203" name="Freeform: Shape 202">
                <a:extLst>
                  <a:ext uri="{FF2B5EF4-FFF2-40B4-BE49-F238E27FC236}">
                    <a16:creationId xmlns:a16="http://schemas.microsoft.com/office/drawing/2014/main" id="{BA9C6284-1137-47FE-9471-23CA82494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A00A6D3C-23F9-41D9-B891-14D8E2E98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8F8D96F5-1ED7-4891-8D8B-A24E72DA7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0E9A3A72-EC37-423D-B309-A6487A86C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EBE630AB-13C0-44A2-80CA-C07483E93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B7768337-3D65-4FE5-8E1A-D79219E0A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968E4331-550E-4929-ACE8-D2ED2D6EA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768D8817-CAEE-45BB-820E-A67C68D48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350A8C31-0139-4ABD-967A-139738E88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9855AEE1-1C1C-4832-8B4C-042F59E029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A41C5A32-BD0A-4457-9CF7-97467FA2B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93C14A20-2E3C-49F8-AF55-C384FEB955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DB167719-0D82-4ABF-9BC8-B073A847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660582DE-E250-4561-9298-E4FADEB90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820B635A-6E81-4D8A-98A3-141E57A6F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3909A0ED-D070-4792-A2EE-CCEB6BA63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619A19C-3B55-4085-8668-458999628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7D16772-2B59-486E-BE47-65D591C08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D6A06B8-1E4A-497F-B977-F78E5D7D00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55BC53AD-5249-4FB1-AB74-3F71AAEB5A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36F8561A-874A-48BB-BCC2-07F002ED4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BA6B1B8F-9695-447F-BF2F-9010D40A0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454192F9-26C5-4212-BA60-CADA662AF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BFBDA013-4858-422E-AE7A-614BF71FB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42BA261C-0C75-431D-9FD5-2C3AA241B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0F8709D9-2655-4A39-9228-BCFCBF412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9653F80B-5CF7-45EF-889B-FD0AAF483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2A1DA86A-7442-4897-88A4-EDD18A01C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39623279-A4CE-49AC-B5FA-CD224324B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B9D8B4D-1BE5-4CD9-A592-D0D3D76911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769A47A3-F5B7-4BF0-B920-21A62F96F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6E5DCDE9-48A4-41BA-987D-CC72C62B3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0F51F840-3DBF-444E-BC79-718416C51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FD2B64-98D0-4E59-AE1F-693872F36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F09CB65-8B7E-426C-A3FE-DD20196F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43149294-A5BC-4E62-A167-3CD55E05B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DB99FCDF-C9A0-40F7-ABDE-7247B2238D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0CE59751-EC07-43C1-A5F5-AF5D30EBB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4573CCF2-67F2-4BD1-A01C-1D064B908F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C60C662-612D-485A-A50D-E938C6E49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0048F63C-A2BB-4D89-9649-91EC2045C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1C29F96C-43D4-4F0F-A76D-4CED9C610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B660107F-776B-455F-AC78-225F21B81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EB1DB332-7265-477D-9A04-EDB3799DE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EBBEFE2D-1654-40D8-A838-45728A168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90211E2-64DF-4171-811B-B8A0CD87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5F7CDCE8-8B48-4859-BDFE-FCB7BC6F5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B770A8C4-614E-4295-A937-718CC61B2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A699ADB6-675C-44B0-B96E-EDD7AC1F9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64875E98-2AA1-4001-90EA-2F3D9E017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5BEC7219-356F-4141-B57B-8BCD85BF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64D4AAB-BB2C-4A77-BB45-94EEC66CD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CE9CF29A-81CA-4A03-8B04-55F566882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52FEFF22-7798-4730-9C0B-EC7EAFCD01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00149276-D167-4D2B-93F1-FD2958302B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E7DC22D5-A39C-4789-A952-D891488772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7BA51EF1-15F0-4193-AB83-F8C8A64D6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3FB75ADB-F020-4C56-91C6-9AB462985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DBCE5CDF-BBF6-4E67-8CCE-9482D7EB4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2138BABC-E51C-4F80-972E-CF44385C1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96B0C850-272E-4B08-8779-B872DCAA37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2EEE54AF-B9C2-494D-9E02-2F67FEF7A2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D21349A4-F7C9-492C-A658-EA9F7538B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88D1ED8-AC07-4621-9933-E10CE6122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6FD21FCD-1DA9-45C2-9AB5-548EE0E6E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C8BDD8CA-1442-470F-A5D3-FC8A87A103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3B8DF094-690E-4C13-8284-7A7C97441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FE0B926C-A114-444D-BA51-FECE28B03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00BDE6CC-5F54-4752-ACC4-E3BCF2BEE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6E28F857-CCD8-4222-84C0-A0B415E7B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CD2687E0-0214-44E6-8BB1-34F6B7BA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7F1236AA-FC17-487E-83B1-D71BCB2A8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623384AA-72EF-4BCF-9137-194440583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1BD81D1B-2270-4FBE-B437-F0DBB8DDF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6411E268-F8CA-4C78-82ED-DDCF28B0B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D48F8732-5205-4843-A2EB-3E0EB18F9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DC5966DA-8E1A-43FF-A1A4-C6879B456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E3BEFD3E-662F-4B38-859E-093A14241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06C52F63-F17B-4356-A3AE-9707D93D2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85706A28-0822-4064-AD3E-2A1F4E1C9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348A813F-1672-44DB-A207-F3494E7C2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6FC8AEBA-4BD5-4BB0-B004-A8B06B6A4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71ED8D8F-0325-426C-9257-1A5048211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FF054DF-85C2-466A-9D64-EB6D95AA8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2D01FA60-E77D-41EE-8228-CFB979E3D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AC8D6F02-E0C8-4EF5-9D41-E75C16C16E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BD111AAF-4EE4-4A89-84D2-4201F035D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E8F4C133-3F54-4715-A7D6-4261B9A99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0BAA2E6B-E393-45EA-8AE6-A775AA69C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7DB4F953-9FE8-4B8D-A62B-CB20A7037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9D918AF2-85FB-436F-99DB-622B07664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1F078C58-0893-4D64-B685-BCB70CAC62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AEDA3784-7618-477C-A8B0-36FA393D6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0AC49727-CA00-439E-82D4-B446B7896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6B67B441-65C8-4A53-968B-C56CB4086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94CEDDB5-CC85-4A9E-A73C-85D7B714F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80BF7883-770D-4CA2-BE01-C5F4B102B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7DF07BC6-9560-430C-86FA-AFA6F7DF0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9B085920-7744-44C8-AF91-D2F16C997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22308C0A-08FC-4AAA-87B2-1E57033E4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AB727BDA-993C-4BB5-8CED-8D50C55F7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1BB192D1-56DC-4342-911C-7D80A9084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337ADC5A-E225-4E91-B940-2DD15330E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0D170CF5-349D-4588-8AD3-373D47A4EC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297A6982-5B80-4376-A9D2-C11E9B084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0B14F779-546D-4011-8459-2E8E34C50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35AE6943-22C6-405D-A071-F8EC29DAB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2464DBFD-1DA1-456F-8427-CF66CD4C8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C9CA1114-00C4-448B-BF9A-9D70C709B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2101A885-A4A8-4AFE-9905-E510D58C8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661E165D-4826-43AD-AD75-1C965A71A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C1F2231A-5945-44AF-95E4-6D14529C8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1998F14A-698C-4220-92B8-2EC10C356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496E0BBF-D595-4DAE-91C6-4EB179C693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E31F1BC0-CB0A-4386-BE5E-7972AFB05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B1575BDE-4CFA-4FAD-9F64-692A6DBFF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9D32D2E3-5D5B-4751-A477-A26860AC17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92009233-25F1-4029-B170-318CBBA00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CCBFA5E5-8384-4D58-BD73-BA36E23E80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3ACBBAC3-185E-4C28-81AB-C9BE2A88D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225AF996-F3FB-4AF2-B954-BDF79069E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E10B0127-17D3-4B62-8708-9558A7945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A36A9D1B-B750-446F-99FF-E3280E32A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C078DB92-DE53-4BEC-BBD4-B5966EAA1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7334AD7D-F850-4E92-89F9-49EE6E3AA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14D983A3-96A9-4BB8-90D5-93B0E625F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43A1FFE3-BB5F-4455-B23F-DA56AE791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C34E69E0-4115-4CAA-86FB-1D5A8830D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E5707C7C-BEB2-4920-9D44-8AF218FFB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D95D2E5E-6D1E-43FC-A231-E28A08296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DB511D52-FE0D-4F8D-AC2F-6806904C6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E4D31CC7-D38B-4566-A6F9-5CB84EEAA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48116577-FA2A-434D-83D4-213A1497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02288414-AA9B-4065-A506-AE5ED2ABC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92EAF5E5-70A0-4FE6-B906-6BCF9C49F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3DA12971-2CD2-4DE8-8B05-8B11B5614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B9486073-CABC-45A3-B442-5959E5CE6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3EEB7953-85A2-4391-931C-CE88AC053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1BF2EBC9-4A08-4A35-8C75-15E51BA0A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1686BEF1-7F1A-40F6-BC3F-24221ACEC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5D2D2281-DA3F-41A6-B56E-2EE507826A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B1EBA419-056B-478C-A25C-B349F4DDD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3DE38383-61B3-4E4E-B781-1C7DA04D65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F62AD048-154B-4830-A46F-263BA35AA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636A730F-15EE-440C-84B5-0541AE9546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31AF286F-6D0E-447F-B4D1-24729E0D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36F64061-98E4-477D-BABF-CC6BA8D67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1C601616-D38B-4ED2-BD55-F5AEA36AB0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E0593B16-48EE-41A8-B4AF-E03A74CBB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26B2406B-8A3A-4381-8D69-1178F16C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DF1F792D-BA16-4D8F-99C3-E5E6959A5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A77D5AF-6FFE-4577-BC40-BA1902307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08F16A01-2EE8-4E4F-83CD-2000577D1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18ACB7FF-8D64-44A2-8571-7DB441D97E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E15E0D81-20B6-4D4C-9B7C-4D5A01B6A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8F687395-0ADA-4504-B6D0-D55493AB6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94D99C3F-4701-403D-A69E-EE345B0E4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0C6D9CF1-A535-4742-B2CF-B61ADC55E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E9EB265F-CF4E-4485-88F1-AE3CE1BE3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9B354D37-6517-4AF4-8195-9A7B43D20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2A3087FA-3C5B-4898-9FE2-633DAA0B74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C8D7AB32-147E-4110-ABBE-7F1FB6894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542ED17E-A6FC-4BC6-B7FE-EF9BC5B15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4610CFBC-B173-4CBE-BBD7-7E859FCA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7578019C-8AAF-4A81-84C4-155EB43FA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46936191-0661-4BD8-9A61-D00FAC97D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F7BC1D8F-F88B-4A19-B640-8DCC73992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47D77817-943A-4D8A-82EE-C309FC9FF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BF86E220-D031-40B7-B3A2-0C723E3A9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33" name="Graphic 4">
              <a:extLst>
                <a:ext uri="{FF2B5EF4-FFF2-40B4-BE49-F238E27FC236}">
                  <a16:creationId xmlns:a16="http://schemas.microsoft.com/office/drawing/2014/main" id="{226E1D80-1BFB-4A13-8F3C-94D54398C5F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34" name="Freeform: Shape 33">
                <a:extLst>
                  <a:ext uri="{FF2B5EF4-FFF2-40B4-BE49-F238E27FC236}">
                    <a16:creationId xmlns:a16="http://schemas.microsoft.com/office/drawing/2014/main" id="{3DCC1C21-CB11-4506-90E4-37DCD97AF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8177170-8FD3-4752-B1DB-0186ADF9B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CAA5FB4-9073-4612-99F5-95E1C6D06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E021324-18DD-4114-8992-9652707C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ECBC33B-D8EB-4804-9EA3-57C07B57C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D03927C7-0E45-4B61-844A-4A626FDF6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C6AF6E8-E748-47F7-B35C-567D5FBA6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1EC671E5-B299-470C-9C7A-A50106E51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7410EBDF-623D-41EF-82A4-9FB938A7B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6F866F8-B429-471B-9C2B-051BDCBAF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83B4FBD-06C8-4D5D-B0D9-755E4CD1A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E3FD149-0B2F-4DA0-9721-59B9FEE8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4D26DB48-036E-4616-BA8B-C606A7B58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8D6F6275-06AB-4316-B8C4-927E53487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E8CABF3-9C76-46A0-8DE9-F055C94A93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1A12ED9-6299-4ABD-9827-DD52FE22B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0ADA37A-E396-4F92-AB19-D6994E0DD5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A96001A-BD0F-4CF9-A22B-545ED4F86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BD9ACB13-4C6C-4347-9F65-1309B33A17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F17BE4A-72F8-4529-8558-E62103AEA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06708C3-D03F-4605-8C6F-AE8EDA08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520ADFA-68AE-4CE4-913A-F070A2817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C6C63AD-C87A-403E-ADB5-4EDD034438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9370EAC6-89F0-4826-90D1-E55C334479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FB61DD4-AB7B-417A-AE96-B1D9CBAC1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4AD18D2-11BA-4192-9845-206C033F3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85892E2D-483A-4C0A-87C7-6FFA2EB5E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4037ACD-005D-4907-942F-D565AF6C8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A8FD84E-39BE-456B-84C5-E03698AAC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2FC47C2-6EF5-4D17-8703-527F28609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D29BC8A-00E1-481E-8BA4-1AA7F4AA1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AF6ABE5-726A-495B-A832-3851CB911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8E250A7-0600-440B-BEBC-61B2D4D7B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CC36BEB1-881D-4496-AD7F-1CC4B46FA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71DFE25-AF37-409C-B032-5F47D7150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9AF97A7-FC44-49BF-ABD1-59DB48B89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939D792-9C64-48CF-8607-C7873A563A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F69E48F-45D8-4A8A-A101-5DF775A5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EE47C3F3-8AC5-414F-8E20-25DA306C5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09CB222-24C1-414A-B56E-EA3617D05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FC26844-A93E-4C55-8619-F58615B4A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EA8BA8A-4848-4084-A841-501CECF28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4BC148C-3116-4C75-89DF-2BF348429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91F3F7CB-7B69-49A3-A09E-D20648831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8072F8C-2347-472F-9D9A-F5511BA40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22C76E0-8D4F-4788-9856-B1AB15B20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3A9EC23-E263-4098-AC45-E628E1A29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72211D0-3733-443C-999F-6CE736381C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CEC069AD-6364-4585-A8F1-931648A1B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9361719-49F1-40E3-9ABA-2FE9D78364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37F2D47-03EF-4AE6-ABB9-36506DF5A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554F257-3BD2-493C-A5F1-FCC2C64C3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4D297D55-4523-4CE1-9A0F-3EA6B27F7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05D1D96-783B-407F-BF8C-B0773589E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5D03B3C-A55A-4738-A6FF-8F2DA5B99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D41CE56E-C4C8-427A-9E82-C1EEF78E8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2359086-D108-47DE-B6EA-0BEE1835D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6FA49818-F2EA-427C-B93C-15E320DA1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435C1E1-0D80-4B30-8CAC-C6EDE1DE7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30FCB137-01B0-4770-AFC3-003DF7897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7D03298B-8D34-487C-9DF0-DB9AC8307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698B28F-FFEF-44BA-B657-E59F80990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900A4B40-BCFB-46E4-AE4F-FCC5C6509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14CE6AE-7FAB-4A5D-8EA2-861CAF598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FF0F3D4A-D39F-48EE-934D-C73834DC5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9B630BB-5848-4C72-9F5A-FC8EBE7A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F662A334-5814-480B-861F-17661B60F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C0FC730-550F-42A2-AE79-EEA30B11C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03054F4A-43DC-46A1-89D0-87DA8F315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F66EF36-2C9F-49B2-B972-1BA82C8F3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47955EF8-6501-4579-B85F-DE5C0815F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E0BA4174-EBEB-40DA-8B1D-6A7851E38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0512C7C-98D6-45AD-8CA4-1BEB01262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416CB557-0CE9-4015-A920-C6766A066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5EA7B3B4-3BF2-4B69-B300-5D86CCB0A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887DF00-5D34-4A8B-9A84-C40D336238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EADE921C-83B0-4521-916F-E7EC5CFDA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CEDA6FA-EB55-47AE-A005-BF546085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DAC0C40-EF50-4632-B781-ACDAE95AF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82AAB43-E3D9-4272-8809-5F70B302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8C7D300-E0BD-4C12-92B1-0801266F0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CA3ED35-2344-4402-B61B-3932E6945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949146BF-06FF-41BB-BDD3-B80BABB3A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393A6A5F-F75B-4BBC-AADC-A84DA758E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7B21059-EA9B-4329-968B-81F7966D2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FF9C99F-41B4-4789-934B-8BF03EA94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180277F-7E18-4896-AE91-960B379D2C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C95FE437-DA37-44C9-B975-96C6DD9DE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A2A5369E-5DB7-4854-BBEC-D043F3A5F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6B0D6D9-913A-4804-83B5-5A9858F57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9B4FACF-EF13-4EFA-86D3-D5B2B6703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BD767A9-D2A3-4942-B654-34DDDFD60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0C97F02F-13B9-4D7E-B916-BC8713CC0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99C0654B-0803-40FA-BF28-D8EA65F58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D44F31B6-3657-4241-A94E-EEDBFF0C9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3557624B-3CCB-43DA-998B-B1EC599C7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5B0CCD4-215D-456D-808C-F96ABB7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E4E038E-23E6-43BE-9A3B-523A28DF7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686F1FD-4135-414B-8575-ED97CC8DB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36FBC8D5-B3FE-4E26-8B4F-5D5668A8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33A60C97-778A-4251-A66B-49769F0C2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0CC04E3B-2AC3-4A7B-A425-DDABEA8AF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CEF7D0E1-459C-4A15-9F05-545F6430B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5797445-BFB3-4EB2-8B44-4BF2C9E91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27FB1FC-477D-45B3-82B0-0F4936469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D94CF442-4FF2-41B3-8870-097DBAF46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24927C8-A42E-4B8D-84A4-50A58968B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5379CB96-0D3A-4582-8650-A909955BA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31F84F2-CE93-4841-9AA6-BC9E35579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D1BED9D2-07EF-452E-AFA1-9A1E80AE2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2C75A1A5-0A11-42EA-AF4E-FF5272125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275A1C7-FA96-4BBB-A7EF-A7ED02814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8CA8B3B4-73BE-41D5-900B-42FBF6AA72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0264B0D-E150-4641-BBB1-58080670E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BCC2D199-EF36-4077-A50C-D9FC99331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C6DCCA13-7F75-46F9-97B3-A9DA4C217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56C76EEB-75A4-418F-9FE0-CC513BC3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1E952CEF-EC1B-4714-8900-D2DFAEF30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2B899198-ADCC-4613-957B-7A40B17B1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5581AF7F-95DB-4163-B608-C04A61FB9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5616F834-835A-42B4-B51B-5AD285E28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F598AFA-5F8F-4191-8881-1DE91BB2B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6623A080-F2C6-4664-B99C-99A9C287B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330E7091-D82F-490A-8F32-DE874521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2B340B39-E421-434F-AF1A-DAD7E7802D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C2ED568-9809-4A18-A06A-87018A987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6C26F4B-6369-4557-B6D4-A1B448B1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42CEA830-FB77-4EA5-9BAB-64B6F500F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E5A9B88C-3ADF-40D8-9E9B-42439F85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CC9DEE2F-0410-4B1A-BED8-D1371CE8B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8A66E75A-959E-436D-B1F1-DBD1E460E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B35526DB-3749-43FA-84BA-E73EE1D1D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6503C90B-19EF-4925-A08A-AE40956A2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B98692DC-F401-45BC-ABC7-421F3391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629B1A4-7BFC-4F45-9FAD-BB035C4E4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A2F92592-AB8B-4732-BEE7-3E2B830EA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9C3644DC-02D1-43FF-8ED1-0ECBBA4B3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4DC12AE3-E70C-4CD8-9A74-7567F99C4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0E0DDE12-8B48-4D21-8863-06298ED8B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C611F1DE-AF40-48FC-8A1E-0A175D439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4C2CAED-22FC-4450-8BBC-7811F7DF9B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F89E6B45-A41C-4735-A7F5-E4EFD5DCF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44BFE35C-5487-42E8-AC30-01FC1E4F51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3575E1A5-C3CB-4081-A394-36172B7DB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C9C6DF24-803A-44A1-B29A-B90297D39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22A7B096-566C-4312-AF19-D9A3B6BC0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8B429767-12DD-4020-BC3E-9944CF36F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F510776-417B-4B74-9082-ED3915450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EF51D3D-E951-49CE-BCE4-D444BEF6B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27BA73E-E784-4961-884D-F507DDE38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2849019E-0178-4A1C-A5D8-DC3DFC572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B49676D-9D41-4B2D-8FF9-69AC31CFDC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6BDFE3E8-9647-4400-B019-8EDD4E688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EDD57B95-ED61-4561-9ADF-38126BADC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3744F230-BFBA-41B0-9FE2-481D1EAFFF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C32022D3-12E0-4BC1-8085-D6CBF3CDD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D1AED37F-874A-4B21-A522-FEBCB38F4C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5BB466E2-3497-4A3B-8777-FAA0AAEE2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A924D178-36E4-4E29-86E8-7716F3B4A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D0DF84E5-BB3D-4120-8FD3-98ECDA31B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E5B29635-10AC-481E-A2DE-80E9DE612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AAB430CA-3259-463F-85F9-B6E180323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8EF18909-FC9F-4845-B1DC-027E82B21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EFCE2389-D574-49C1-89EB-D8C7308883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D44B35A5-5216-45FC-8F0F-D80E383B4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9470F10A-F708-41AA-A910-5C288B355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CD73E13B-910B-40D2-B53F-6614C098B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8267FC95-0200-40B3-B043-D33BEA60D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9F14022C-37CD-4CDD-ACD1-86161EF0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sp>
        <p:nvSpPr>
          <p:cNvPr id="5" name="Date Placeholder 4">
            <a:extLst>
              <a:ext uri="{FF2B5EF4-FFF2-40B4-BE49-F238E27FC236}">
                <a16:creationId xmlns:a16="http://schemas.microsoft.com/office/drawing/2014/main" id="{4850B8A5-3B47-6B06-8876-1CF5B27646B0}"/>
              </a:ext>
            </a:extLst>
          </p:cNvPr>
          <p:cNvSpPr>
            <a:spLocks noGrp="1"/>
          </p:cNvSpPr>
          <p:nvPr>
            <p:ph type="dt" sz="half" idx="10"/>
          </p:nvPr>
        </p:nvSpPr>
        <p:spPr>
          <a:xfrm>
            <a:off x="628650" y="6356350"/>
            <a:ext cx="2057400" cy="365125"/>
          </a:xfrm>
        </p:spPr>
        <p:txBody>
          <a:bodyPr>
            <a:normAutofit/>
          </a:bodyPr>
          <a:lstStyle/>
          <a:p>
            <a:pPr>
              <a:spcAft>
                <a:spcPts val="600"/>
              </a:spcAft>
            </a:pPr>
            <a:r>
              <a:rPr lang="en-US" dirty="0">
                <a:solidFill>
                  <a:schemeClr val="bg1"/>
                </a:solidFill>
              </a:rPr>
              <a:t>02/21/2019</a:t>
            </a:r>
          </a:p>
        </p:txBody>
      </p:sp>
    </p:spTree>
    <p:extLst>
      <p:ext uri="{BB962C8B-B14F-4D97-AF65-F5344CB8AC3E}">
        <p14:creationId xmlns:p14="http://schemas.microsoft.com/office/powerpoint/2010/main" val="237108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421890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9364F3-7B34-6E5E-3AD1-4D6BD62E4643}"/>
              </a:ext>
            </a:extLst>
          </p:cNvPr>
          <p:cNvSpPr>
            <a:spLocks noGrp="1"/>
          </p:cNvSpPr>
          <p:nvPr>
            <p:ph type="title"/>
          </p:nvPr>
        </p:nvSpPr>
        <p:spPr>
          <a:xfrm>
            <a:off x="628650" y="4435052"/>
            <a:ext cx="2320290" cy="1645920"/>
          </a:xfrm>
        </p:spPr>
        <p:txBody>
          <a:bodyPr>
            <a:normAutofit/>
          </a:bodyPr>
          <a:lstStyle/>
          <a:p>
            <a:r>
              <a:rPr lang="en-US" sz="5400" dirty="0"/>
              <a:t>Trauma</a:t>
            </a:r>
          </a:p>
        </p:txBody>
      </p:sp>
      <p:pic>
        <p:nvPicPr>
          <p:cNvPr id="9" name="Picture 8" descr="A group of soldiers jumping off a helicopter&#10;&#10;Description automatically generated">
            <a:extLst>
              <a:ext uri="{FF2B5EF4-FFF2-40B4-BE49-F238E27FC236}">
                <a16:creationId xmlns:a16="http://schemas.microsoft.com/office/drawing/2014/main" id="{6ADD882A-E946-324A-F344-C20CCC61535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622" r="15764" b="2"/>
          <a:stretch/>
        </p:blipFill>
        <p:spPr>
          <a:xfrm>
            <a:off x="20" y="-6"/>
            <a:ext cx="2948920" cy="4005072"/>
          </a:xfrm>
          <a:prstGeom prst="rect">
            <a:avLst/>
          </a:prstGeom>
        </p:spPr>
      </p:pic>
      <p:pic>
        <p:nvPicPr>
          <p:cNvPr id="11" name="Picture 10" descr="A close-up of a child eating&#10;&#10;Description automatically generated">
            <a:extLst>
              <a:ext uri="{FF2B5EF4-FFF2-40B4-BE49-F238E27FC236}">
                <a16:creationId xmlns:a16="http://schemas.microsoft.com/office/drawing/2014/main" id="{53E1C7D6-41DF-F9D2-6C5F-942217E45CF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0063" r="30974" b="2"/>
          <a:stretch/>
        </p:blipFill>
        <p:spPr>
          <a:xfrm>
            <a:off x="3097530" y="6"/>
            <a:ext cx="2948940" cy="4005071"/>
          </a:xfrm>
          <a:prstGeom prst="rect">
            <a:avLst/>
          </a:prstGeom>
        </p:spPr>
      </p:pic>
      <p:pic>
        <p:nvPicPr>
          <p:cNvPr id="6" name="Picture 5" descr="A large storm cloud with lightning coming out of it&#10;&#10;Description automatically generated">
            <a:extLst>
              <a:ext uri="{FF2B5EF4-FFF2-40B4-BE49-F238E27FC236}">
                <a16:creationId xmlns:a16="http://schemas.microsoft.com/office/drawing/2014/main" id="{3AF45F85-3F90-B0DD-EB37-E3F0077F55A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5069" r="30325" b="2"/>
          <a:stretch/>
        </p:blipFill>
        <p:spPr>
          <a:xfrm>
            <a:off x="6195060" y="-1"/>
            <a:ext cx="2948940" cy="4005072"/>
          </a:xfrm>
          <a:prstGeom prst="rect">
            <a:avLst/>
          </a:prstGeom>
        </p:spPr>
      </p:pic>
      <p:sp>
        <p:nvSpPr>
          <p:cNvPr id="32" name="Rectangle 31">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491151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66010" y="525670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885DEB8-6B10-E57B-8C33-CDE77A47EA10}"/>
              </a:ext>
            </a:extLst>
          </p:cNvPr>
          <p:cNvSpPr>
            <a:spLocks noGrp="1"/>
          </p:cNvSpPr>
          <p:nvPr>
            <p:ph idx="1"/>
          </p:nvPr>
        </p:nvSpPr>
        <p:spPr>
          <a:xfrm>
            <a:off x="3285199" y="4218899"/>
            <a:ext cx="5328141" cy="2029501"/>
          </a:xfrm>
        </p:spPr>
        <p:txBody>
          <a:bodyPr anchor="ctr">
            <a:noAutofit/>
          </a:bodyPr>
          <a:lstStyle/>
          <a:p>
            <a:pPr marL="0" indent="0">
              <a:lnSpc>
                <a:spcPct val="90000"/>
              </a:lnSpc>
              <a:buNone/>
            </a:pPr>
            <a:r>
              <a:rPr lang="en-US" sz="1800" dirty="0">
                <a:solidFill>
                  <a:srgbClr val="00B050"/>
                </a:solidFill>
              </a:rPr>
              <a:t>Trauma is a deeply distressing or disturbing experience</a:t>
            </a:r>
            <a:r>
              <a:rPr lang="en-US" sz="1800" dirty="0"/>
              <a:t>:</a:t>
            </a:r>
          </a:p>
          <a:p>
            <a:pPr marL="0" indent="0" algn="ctr">
              <a:lnSpc>
                <a:spcPct val="90000"/>
              </a:lnSpc>
              <a:buNone/>
            </a:pPr>
            <a:r>
              <a:rPr lang="en-US" sz="1400" dirty="0"/>
              <a:t>Tourism (911, Unabomber, Oklahoma City bombing) </a:t>
            </a:r>
          </a:p>
          <a:p>
            <a:pPr marL="0" indent="0" algn="ctr">
              <a:lnSpc>
                <a:spcPct val="90000"/>
              </a:lnSpc>
              <a:buNone/>
            </a:pPr>
            <a:r>
              <a:rPr lang="en-US" sz="1400" dirty="0"/>
              <a:t>Natural Disasters</a:t>
            </a:r>
          </a:p>
          <a:p>
            <a:pPr marL="0" indent="0" algn="ctr">
              <a:lnSpc>
                <a:spcPct val="90000"/>
              </a:lnSpc>
              <a:buNone/>
            </a:pPr>
            <a:r>
              <a:rPr lang="en-US" sz="1400" dirty="0"/>
              <a:t>Car accidents</a:t>
            </a:r>
          </a:p>
          <a:p>
            <a:pPr marL="0" indent="0" algn="ctr">
              <a:lnSpc>
                <a:spcPct val="90000"/>
              </a:lnSpc>
              <a:buNone/>
            </a:pPr>
            <a:r>
              <a:rPr lang="en-US" sz="1400" dirty="0"/>
              <a:t>Loss/death</a:t>
            </a:r>
          </a:p>
          <a:p>
            <a:pPr marL="0" indent="0" algn="ctr">
              <a:lnSpc>
                <a:spcPct val="90000"/>
              </a:lnSpc>
              <a:buNone/>
            </a:pPr>
            <a:r>
              <a:rPr lang="en-US" sz="1400" dirty="0"/>
              <a:t>Poverty</a:t>
            </a:r>
          </a:p>
          <a:p>
            <a:pPr marL="0" indent="0" algn="ctr">
              <a:lnSpc>
                <a:spcPct val="90000"/>
              </a:lnSpc>
              <a:buNone/>
            </a:pPr>
            <a:r>
              <a:rPr lang="en-US" sz="1400" dirty="0"/>
              <a:t>Rape</a:t>
            </a:r>
          </a:p>
          <a:p>
            <a:pPr marL="0" indent="0" algn="ctr">
              <a:lnSpc>
                <a:spcPct val="90000"/>
              </a:lnSpc>
              <a:buNone/>
            </a:pPr>
            <a:r>
              <a:rPr lang="en-US" sz="1400" dirty="0"/>
              <a:t>War</a:t>
            </a:r>
          </a:p>
        </p:txBody>
      </p:sp>
      <p:sp>
        <p:nvSpPr>
          <p:cNvPr id="4" name="Date Placeholder 3">
            <a:extLst>
              <a:ext uri="{FF2B5EF4-FFF2-40B4-BE49-F238E27FC236}">
                <a16:creationId xmlns:a16="http://schemas.microsoft.com/office/drawing/2014/main" id="{67F091EF-EB16-A7D5-6A03-CDA960A37ACF}"/>
              </a:ext>
            </a:extLst>
          </p:cNvPr>
          <p:cNvSpPr>
            <a:spLocks noGrp="1"/>
          </p:cNvSpPr>
          <p:nvPr>
            <p:ph type="dt" sz="half" idx="10"/>
          </p:nvPr>
        </p:nvSpPr>
        <p:spPr>
          <a:xfrm>
            <a:off x="628650" y="6356350"/>
            <a:ext cx="2057400" cy="365125"/>
          </a:xfrm>
        </p:spPr>
        <p:txBody>
          <a:bodyPr>
            <a:normAutofit/>
          </a:bodyPr>
          <a:lstStyle/>
          <a:p>
            <a:pPr>
              <a:spcAft>
                <a:spcPts val="600"/>
              </a:spcAft>
            </a:pPr>
            <a:r>
              <a:rPr lang="en-US">
                <a:solidFill>
                  <a:schemeClr val="tx1">
                    <a:lumMod val="50000"/>
                    <a:lumOff val="50000"/>
                  </a:schemeClr>
                </a:solidFill>
              </a:rPr>
              <a:t>02/21/2019</a:t>
            </a:r>
          </a:p>
        </p:txBody>
      </p:sp>
      <p:sp>
        <p:nvSpPr>
          <p:cNvPr id="7" name="TextBox 6">
            <a:extLst>
              <a:ext uri="{FF2B5EF4-FFF2-40B4-BE49-F238E27FC236}">
                <a16:creationId xmlns:a16="http://schemas.microsoft.com/office/drawing/2014/main" id="{E1F2AD55-84B5-BAA3-C47E-616ABF193A48}"/>
              </a:ext>
            </a:extLst>
          </p:cNvPr>
          <p:cNvSpPr txBox="1"/>
          <p:nvPr/>
        </p:nvSpPr>
        <p:spPr>
          <a:xfrm>
            <a:off x="6824134" y="3805016"/>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s://www.actuaries.digital/2018/02/06/how-do-we-fund-future-resilience-from-natural-disaster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710652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 skeleton of a human body&#10;&#10;Description automatically generated">
            <a:extLst>
              <a:ext uri="{FF2B5EF4-FFF2-40B4-BE49-F238E27FC236}">
                <a16:creationId xmlns:a16="http://schemas.microsoft.com/office/drawing/2014/main" id="{AB628D21-4E2E-1A5C-E574-2A67B6465580}"/>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079" r="-1" b="14233"/>
          <a:stretch/>
        </p:blipFill>
        <p:spPr>
          <a:xfrm>
            <a:off x="20" y="10"/>
            <a:ext cx="9143980" cy="6857990"/>
          </a:xfrm>
          <a:prstGeom prst="rect">
            <a:avLst/>
          </a:prstGeom>
        </p:spPr>
      </p:pic>
      <p:sp>
        <p:nvSpPr>
          <p:cNvPr id="2" name="Title 1">
            <a:extLst>
              <a:ext uri="{FF2B5EF4-FFF2-40B4-BE49-F238E27FC236}">
                <a16:creationId xmlns:a16="http://schemas.microsoft.com/office/drawing/2014/main" id="{20CAACB3-E47D-DC40-4AA8-488E88C696A1}"/>
              </a:ext>
            </a:extLst>
          </p:cNvPr>
          <p:cNvSpPr>
            <a:spLocks noGrp="1"/>
          </p:cNvSpPr>
          <p:nvPr>
            <p:ph type="title"/>
          </p:nvPr>
        </p:nvSpPr>
        <p:spPr>
          <a:xfrm>
            <a:off x="628650" y="365125"/>
            <a:ext cx="7886700" cy="1325563"/>
          </a:xfrm>
        </p:spPr>
        <p:txBody>
          <a:bodyPr>
            <a:normAutofit/>
          </a:bodyPr>
          <a:lstStyle/>
          <a:p>
            <a:r>
              <a:rPr lang="en-US">
                <a:solidFill>
                  <a:srgbClr val="FFFFFF"/>
                </a:solidFill>
              </a:rPr>
              <a:t>Trauma Bodies</a:t>
            </a:r>
          </a:p>
        </p:txBody>
      </p:sp>
      <p:sp>
        <p:nvSpPr>
          <p:cNvPr id="3" name="Content Placeholder 2">
            <a:extLst>
              <a:ext uri="{FF2B5EF4-FFF2-40B4-BE49-F238E27FC236}">
                <a16:creationId xmlns:a16="http://schemas.microsoft.com/office/drawing/2014/main" id="{FF9E7D93-D7FD-8BE8-8529-3903407F9569}"/>
              </a:ext>
            </a:extLst>
          </p:cNvPr>
          <p:cNvSpPr>
            <a:spLocks noGrp="1"/>
          </p:cNvSpPr>
          <p:nvPr>
            <p:ph idx="1"/>
          </p:nvPr>
        </p:nvSpPr>
        <p:spPr>
          <a:xfrm>
            <a:off x="628650" y="1825625"/>
            <a:ext cx="7886700" cy="4351338"/>
          </a:xfrm>
        </p:spPr>
        <p:txBody>
          <a:bodyPr>
            <a:normAutofit/>
          </a:bodyPr>
          <a:lstStyle/>
          <a:p>
            <a:pPr>
              <a:lnSpc>
                <a:spcPct val="90000"/>
              </a:lnSpc>
            </a:pPr>
            <a:r>
              <a:rPr lang="en-US" sz="1800">
                <a:solidFill>
                  <a:srgbClr val="FFFFFF"/>
                </a:solidFill>
              </a:rPr>
              <a:t>From the bodies perspective safety or danger is neither situational nor based in cognitive feelings, rather they are physical visceral sensations the body use to sense safety or danger.  </a:t>
            </a:r>
          </a:p>
          <a:p>
            <a:pPr>
              <a:lnSpc>
                <a:spcPct val="90000"/>
              </a:lnSpc>
            </a:pPr>
            <a:endParaRPr lang="en-US" sz="1800">
              <a:solidFill>
                <a:srgbClr val="FFFFFF"/>
              </a:solidFill>
            </a:endParaRPr>
          </a:p>
          <a:p>
            <a:pPr>
              <a:lnSpc>
                <a:spcPct val="90000"/>
              </a:lnSpc>
            </a:pPr>
            <a:r>
              <a:rPr lang="en-US" sz="1800">
                <a:solidFill>
                  <a:srgbClr val="FFFFFF"/>
                </a:solidFill>
              </a:rPr>
              <a:t>Danger can mean more than just bodily harm. It can mean a threat to what we do, say, think, care about, believe in, or yearn for.</a:t>
            </a:r>
          </a:p>
          <a:p>
            <a:pPr>
              <a:lnSpc>
                <a:spcPct val="90000"/>
              </a:lnSpc>
            </a:pPr>
            <a:endParaRPr lang="en-US" sz="1800">
              <a:solidFill>
                <a:srgbClr val="FFFFFF"/>
              </a:solidFill>
            </a:endParaRPr>
          </a:p>
          <a:p>
            <a:pPr>
              <a:lnSpc>
                <a:spcPct val="90000"/>
              </a:lnSpc>
            </a:pPr>
            <a:r>
              <a:rPr lang="en-US" sz="1800">
                <a:solidFill>
                  <a:srgbClr val="FFFFFF"/>
                </a:solidFill>
              </a:rPr>
              <a:t>The body will do what it needs to do to recover that sense of safety</a:t>
            </a:r>
          </a:p>
          <a:p>
            <a:pPr>
              <a:lnSpc>
                <a:spcPct val="90000"/>
              </a:lnSpc>
            </a:pPr>
            <a:endParaRPr lang="en-US" sz="1800">
              <a:solidFill>
                <a:srgbClr val="FFFFFF"/>
              </a:solidFill>
            </a:endParaRPr>
          </a:p>
          <a:p>
            <a:pPr>
              <a:lnSpc>
                <a:spcPct val="90000"/>
              </a:lnSpc>
            </a:pPr>
            <a:r>
              <a:rPr lang="en-US" sz="1800">
                <a:solidFill>
                  <a:srgbClr val="FFFFFF"/>
                </a:solidFill>
              </a:rPr>
              <a:t>Trauma sets in very quickly into the body; to quickly to involve the rational part of the brain.</a:t>
            </a:r>
          </a:p>
          <a:p>
            <a:pPr>
              <a:lnSpc>
                <a:spcPct val="90000"/>
              </a:lnSpc>
            </a:pPr>
            <a:endParaRPr lang="en-US" sz="1800">
              <a:solidFill>
                <a:srgbClr val="FFFFFF"/>
              </a:solidFill>
            </a:endParaRPr>
          </a:p>
          <a:p>
            <a:pPr>
              <a:lnSpc>
                <a:spcPct val="90000"/>
              </a:lnSpc>
            </a:pPr>
            <a:r>
              <a:rPr lang="en-US" sz="1800">
                <a:solidFill>
                  <a:srgbClr val="FFFFFF"/>
                </a:solidFill>
              </a:rPr>
              <a:t>Trauma can cause us to react to current events that seems wildly inappropriate, overcharged, or out of proportion. </a:t>
            </a:r>
          </a:p>
          <a:p>
            <a:pPr>
              <a:lnSpc>
                <a:spcPct val="90000"/>
              </a:lnSpc>
            </a:pPr>
            <a:endParaRPr lang="en-US" sz="1800">
              <a:solidFill>
                <a:srgbClr val="FFFFFF"/>
              </a:solidFill>
            </a:endParaRPr>
          </a:p>
        </p:txBody>
      </p:sp>
      <p:sp>
        <p:nvSpPr>
          <p:cNvPr id="4" name="Date Placeholder 3">
            <a:extLst>
              <a:ext uri="{FF2B5EF4-FFF2-40B4-BE49-F238E27FC236}">
                <a16:creationId xmlns:a16="http://schemas.microsoft.com/office/drawing/2014/main" id="{202AB69E-3411-B36A-8836-21DC81C02D75}"/>
              </a:ext>
            </a:extLst>
          </p:cNvPr>
          <p:cNvSpPr>
            <a:spLocks noGrp="1"/>
          </p:cNvSpPr>
          <p:nvPr>
            <p:ph type="dt" sz="half" idx="10"/>
          </p:nvPr>
        </p:nvSpPr>
        <p:spPr>
          <a:xfrm>
            <a:off x="628650" y="6356350"/>
            <a:ext cx="2057400" cy="365125"/>
          </a:xfrm>
        </p:spPr>
        <p:txBody>
          <a:bodyPr>
            <a:normAutofit/>
          </a:bodyPr>
          <a:lstStyle/>
          <a:p>
            <a:pPr>
              <a:spcAft>
                <a:spcPts val="600"/>
              </a:spcAft>
            </a:pPr>
            <a:r>
              <a:rPr lang="en-US" sz="1000">
                <a:solidFill>
                  <a:srgbClr val="FFFFFF"/>
                </a:solidFill>
              </a:rPr>
              <a:t>02/21/2019</a:t>
            </a:r>
          </a:p>
        </p:txBody>
      </p:sp>
    </p:spTree>
    <p:extLst>
      <p:ext uri="{BB962C8B-B14F-4D97-AF65-F5344CB8AC3E}">
        <p14:creationId xmlns:p14="http://schemas.microsoft.com/office/powerpoint/2010/main" val="296550522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otalTime>3749</TotalTime>
  <Words>2166</Words>
  <Application>Microsoft Office PowerPoint</Application>
  <PresentationFormat>On-screen Show (4:3)</PresentationFormat>
  <Paragraphs>279</Paragraphs>
  <Slides>32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Courier New</vt:lpstr>
      <vt:lpstr>inherit</vt:lpstr>
      <vt:lpstr>Proxima Nova Bold</vt:lpstr>
      <vt:lpstr>Proxima Nova Regular</vt:lpstr>
      <vt:lpstr>Roboto</vt:lpstr>
      <vt:lpstr>Symbol</vt:lpstr>
      <vt:lpstr>Times New Roman</vt:lpstr>
      <vt:lpstr>Office Theme</vt:lpstr>
      <vt:lpstr>The Practice </vt:lpstr>
      <vt:lpstr>Trauma and the Nervous System</vt:lpstr>
      <vt:lpstr>Acute Stress</vt:lpstr>
      <vt:lpstr>Chronic Stress </vt:lpstr>
      <vt:lpstr>Microaggressions</vt:lpstr>
      <vt:lpstr>Impact of Microaggressions </vt:lpstr>
      <vt:lpstr>Chronic Stress/ Trauma </vt:lpstr>
      <vt:lpstr>Trauma</vt:lpstr>
      <vt:lpstr>Trauma Bodies</vt:lpstr>
      <vt:lpstr>Trauma Bodies</vt:lpstr>
      <vt:lpstr>Trauma Bodies </vt:lpstr>
      <vt:lpstr>Trauma Bodies </vt:lpstr>
      <vt:lpstr>Unresolved Trauma</vt:lpstr>
      <vt:lpstr>Effects OF Trauma</vt:lpstr>
      <vt:lpstr>Silence -vs- Voicelessness</vt:lpstr>
      <vt:lpstr>Silence</vt:lpstr>
      <vt:lpstr>My voice was taken……..</vt:lpstr>
      <vt:lpstr>Voicelessness</vt:lpstr>
      <vt:lpstr>Silence is the tool of white ideology</vt:lpstr>
      <vt:lpstr>The State of Mental Health &amp; Youth in the U.S.</vt:lpstr>
      <vt:lpstr>The State of Mental Health &amp; Youth in the U.S.</vt:lpstr>
      <vt:lpstr>Indicating Factors:</vt:lpstr>
      <vt:lpstr>Evidence Of Bias</vt:lpstr>
      <vt:lpstr>Substance Use Among Youth  (Post-COVID)</vt:lpstr>
      <vt:lpstr>People who experience repeated, chronic, or multiple traumas, including historical trauma, are more likely to have more pronounced symptoms and consequences including: (CDC, 2014) </vt:lpstr>
      <vt:lpstr>Impact of Chronic Stress/Trauma in Youth </vt:lpstr>
      <vt:lpstr>Different Worldview  </vt:lpstr>
      <vt:lpstr>Providers Awareness</vt:lpstr>
      <vt:lpstr>Culture &amp; Diversity </vt:lpstr>
      <vt:lpstr>Trauma Informed  Care</vt:lpstr>
      <vt:lpstr>Let The Flames Burn Off Everything That No Longer Applies To You. Have The Courage To Be Different  </vt:lpstr>
      <vt:lpstr>????QUESTIONS ???? </vt:lpstr>
    </vt:vector>
  </TitlesOfParts>
  <Company>UW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See Me? Moving From Tolerance to Acceptance</dc:title>
  <dc:creator>Hebel, Garrett C</dc:creator>
  <cp:lastModifiedBy>sherrond</cp:lastModifiedBy>
  <cp:revision>202</cp:revision>
  <dcterms:created xsi:type="dcterms:W3CDTF">2018-08-16T16:28:04Z</dcterms:created>
  <dcterms:modified xsi:type="dcterms:W3CDTF">2024-04-05T01:21:53Z</dcterms:modified>
</cp:coreProperties>
</file>