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4"/>
  </p:sldMasterIdLst>
  <p:sldIdLst>
    <p:sldId id="256" r:id="rId5"/>
    <p:sldId id="257" r:id="rId6"/>
    <p:sldId id="259" r:id="rId7"/>
    <p:sldId id="267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93" d="100"/>
          <a:sy n="93" d="100"/>
        </p:scale>
        <p:origin x="92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Burton" userId="df1ab77c-8ecb-4693-90ea-ca802a7e6634" providerId="ADAL" clId="{31956D71-5BD5-46A3-B578-9F02E3D3D046}"/>
    <pc:docChg chg="undo custSel addSld delSld modSld">
      <pc:chgData name="Kasey Burton" userId="df1ab77c-8ecb-4693-90ea-ca802a7e6634" providerId="ADAL" clId="{31956D71-5BD5-46A3-B578-9F02E3D3D046}" dt="2024-03-14T17:27:35.249" v="1392" actId="20577"/>
      <pc:docMkLst>
        <pc:docMk/>
      </pc:docMkLst>
      <pc:sldChg chg="modSp">
        <pc:chgData name="Kasey Burton" userId="df1ab77c-8ecb-4693-90ea-ca802a7e6634" providerId="ADAL" clId="{31956D71-5BD5-46A3-B578-9F02E3D3D046}" dt="2024-03-08T20:00:38.399" v="270" actId="1035"/>
        <pc:sldMkLst>
          <pc:docMk/>
          <pc:sldMk cId="4077564776" sldId="257"/>
        </pc:sldMkLst>
        <pc:spChg chg="mod">
          <ac:chgData name="Kasey Burton" userId="df1ab77c-8ecb-4693-90ea-ca802a7e6634" providerId="ADAL" clId="{31956D71-5BD5-46A3-B578-9F02E3D3D046}" dt="2024-03-08T20:00:38.399" v="270" actId="1035"/>
          <ac:spMkLst>
            <pc:docMk/>
            <pc:sldMk cId="4077564776" sldId="257"/>
            <ac:spMk id="3" creationId="{D6698AD0-C8B7-4B57-8E01-C5B75812F040}"/>
          </ac:spMkLst>
        </pc:spChg>
      </pc:sldChg>
      <pc:sldChg chg="modSp">
        <pc:chgData name="Kasey Burton" userId="df1ab77c-8ecb-4693-90ea-ca802a7e6634" providerId="ADAL" clId="{31956D71-5BD5-46A3-B578-9F02E3D3D046}" dt="2024-03-08T20:00:19.948" v="216" actId="20577"/>
        <pc:sldMkLst>
          <pc:docMk/>
          <pc:sldMk cId="1497005034" sldId="259"/>
        </pc:sldMkLst>
        <pc:spChg chg="mod">
          <ac:chgData name="Kasey Burton" userId="df1ab77c-8ecb-4693-90ea-ca802a7e6634" providerId="ADAL" clId="{31956D71-5BD5-46A3-B578-9F02E3D3D046}" dt="2024-03-08T19:59:55.657" v="152" actId="20577"/>
          <ac:spMkLst>
            <pc:docMk/>
            <pc:sldMk cId="1497005034" sldId="259"/>
            <ac:spMk id="4" creationId="{7BE80D5C-2343-4A42-B6D5-B3BD03161BFB}"/>
          </ac:spMkLst>
        </pc:spChg>
        <pc:spChg chg="mod">
          <ac:chgData name="Kasey Burton" userId="df1ab77c-8ecb-4693-90ea-ca802a7e6634" providerId="ADAL" clId="{31956D71-5BD5-46A3-B578-9F02E3D3D046}" dt="2024-03-08T20:00:19.948" v="216" actId="20577"/>
          <ac:spMkLst>
            <pc:docMk/>
            <pc:sldMk cId="1497005034" sldId="259"/>
            <ac:spMk id="6" creationId="{F2A4A58E-EAC1-4F59-8699-606A24156FBB}"/>
          </ac:spMkLst>
        </pc:spChg>
      </pc:sldChg>
      <pc:sldChg chg="modSp add">
        <pc:chgData name="Kasey Burton" userId="df1ab77c-8ecb-4693-90ea-ca802a7e6634" providerId="ADAL" clId="{31956D71-5BD5-46A3-B578-9F02E3D3D046}" dt="2024-03-08T20:01:40.401" v="354" actId="20577"/>
        <pc:sldMkLst>
          <pc:docMk/>
          <pc:sldMk cId="911099462" sldId="261"/>
        </pc:sldMkLst>
        <pc:spChg chg="mod">
          <ac:chgData name="Kasey Burton" userId="df1ab77c-8ecb-4693-90ea-ca802a7e6634" providerId="ADAL" clId="{31956D71-5BD5-46A3-B578-9F02E3D3D046}" dt="2024-03-08T20:01:38.205" v="346"/>
          <ac:spMkLst>
            <pc:docMk/>
            <pc:sldMk cId="911099462" sldId="261"/>
            <ac:spMk id="2" creationId="{DDA8CEAA-AE93-44E0-BC5B-7059B92FEAA6}"/>
          </ac:spMkLst>
        </pc:spChg>
        <pc:spChg chg="mod">
          <ac:chgData name="Kasey Burton" userId="df1ab77c-8ecb-4693-90ea-ca802a7e6634" providerId="ADAL" clId="{31956D71-5BD5-46A3-B578-9F02E3D3D046}" dt="2024-03-08T20:01:40.401" v="354" actId="20577"/>
          <ac:spMkLst>
            <pc:docMk/>
            <pc:sldMk cId="911099462" sldId="261"/>
            <ac:spMk id="3" creationId="{187D0A1F-3B41-41A5-ABA0-0779683CB8B0}"/>
          </ac:spMkLst>
        </pc:spChg>
      </pc:sldChg>
      <pc:sldChg chg="addSp modSp add">
        <pc:chgData name="Kasey Burton" userId="df1ab77c-8ecb-4693-90ea-ca802a7e6634" providerId="ADAL" clId="{31956D71-5BD5-46A3-B578-9F02E3D3D046}" dt="2024-03-14T17:24:45.483" v="1254" actId="1076"/>
        <pc:sldMkLst>
          <pc:docMk/>
          <pc:sldMk cId="399334201" sldId="262"/>
        </pc:sldMkLst>
        <pc:spChg chg="mod">
          <ac:chgData name="Kasey Burton" userId="df1ab77c-8ecb-4693-90ea-ca802a7e6634" providerId="ADAL" clId="{31956D71-5BD5-46A3-B578-9F02E3D3D046}" dt="2024-03-08T20:02:17.184" v="477" actId="20577"/>
          <ac:spMkLst>
            <pc:docMk/>
            <pc:sldMk cId="399334201" sldId="262"/>
            <ac:spMk id="2" creationId="{BA91D5E0-D119-4BD8-93E7-82FF9A14B78F}"/>
          </ac:spMkLst>
        </pc:spChg>
        <pc:spChg chg="mod">
          <ac:chgData name="Kasey Burton" userId="df1ab77c-8ecb-4693-90ea-ca802a7e6634" providerId="ADAL" clId="{31956D71-5BD5-46A3-B578-9F02E3D3D046}" dt="2024-03-14T17:24:41.926" v="1253" actId="14100"/>
          <ac:spMkLst>
            <pc:docMk/>
            <pc:sldMk cId="399334201" sldId="262"/>
            <ac:spMk id="3" creationId="{C841689C-CF2D-4147-85F7-8A7715129B15}"/>
          </ac:spMkLst>
        </pc:spChg>
        <pc:picChg chg="add mod">
          <ac:chgData name="Kasey Burton" userId="df1ab77c-8ecb-4693-90ea-ca802a7e6634" providerId="ADAL" clId="{31956D71-5BD5-46A3-B578-9F02E3D3D046}" dt="2024-03-14T17:24:45.483" v="1254" actId="1076"/>
          <ac:picMkLst>
            <pc:docMk/>
            <pc:sldMk cId="399334201" sldId="262"/>
            <ac:picMk id="1026" creationId="{C90478D2-5907-431E-9E38-FD74208ABD7E}"/>
          </ac:picMkLst>
        </pc:picChg>
      </pc:sldChg>
      <pc:sldChg chg="addSp delSp modSp add">
        <pc:chgData name="Kasey Burton" userId="df1ab77c-8ecb-4693-90ea-ca802a7e6634" providerId="ADAL" clId="{31956D71-5BD5-46A3-B578-9F02E3D3D046}" dt="2024-03-14T17:26:52.260" v="1315" actId="20577"/>
        <pc:sldMkLst>
          <pc:docMk/>
          <pc:sldMk cId="705655650" sldId="263"/>
        </pc:sldMkLst>
        <pc:spChg chg="mod">
          <ac:chgData name="Kasey Burton" userId="df1ab77c-8ecb-4693-90ea-ca802a7e6634" providerId="ADAL" clId="{31956D71-5BD5-46A3-B578-9F02E3D3D046}" dt="2024-03-14T17:26:52.260" v="1315" actId="20577"/>
          <ac:spMkLst>
            <pc:docMk/>
            <pc:sldMk cId="705655650" sldId="263"/>
            <ac:spMk id="3" creationId="{C841689C-CF2D-4147-85F7-8A7715129B15}"/>
          </ac:spMkLst>
        </pc:spChg>
        <pc:spChg chg="add del">
          <ac:chgData name="Kasey Burton" userId="df1ab77c-8ecb-4693-90ea-ca802a7e6634" providerId="ADAL" clId="{31956D71-5BD5-46A3-B578-9F02E3D3D046}" dt="2024-03-14T17:25:47.033" v="1256"/>
          <ac:spMkLst>
            <pc:docMk/>
            <pc:sldMk cId="705655650" sldId="263"/>
            <ac:spMk id="4" creationId="{602F43F5-9E8E-4D4C-AB6D-9E177712D5CB}"/>
          </ac:spMkLst>
        </pc:spChg>
        <pc:spChg chg="add del">
          <ac:chgData name="Kasey Burton" userId="df1ab77c-8ecb-4693-90ea-ca802a7e6634" providerId="ADAL" clId="{31956D71-5BD5-46A3-B578-9F02E3D3D046}" dt="2024-03-14T17:25:52.801" v="1258"/>
          <ac:spMkLst>
            <pc:docMk/>
            <pc:sldMk cId="705655650" sldId="263"/>
            <ac:spMk id="5" creationId="{D0C6AFE3-3FA9-418A-A2A7-BE317801A247}"/>
          </ac:spMkLst>
        </pc:spChg>
        <pc:picChg chg="add mod">
          <ac:chgData name="Kasey Burton" userId="df1ab77c-8ecb-4693-90ea-ca802a7e6634" providerId="ADAL" clId="{31956D71-5BD5-46A3-B578-9F02E3D3D046}" dt="2024-03-14T17:26:19.226" v="1265" actId="1076"/>
          <ac:picMkLst>
            <pc:docMk/>
            <pc:sldMk cId="705655650" sldId="263"/>
            <ac:picMk id="2054" creationId="{567C5B1C-3FCC-4784-9438-F0DE4474189D}"/>
          </ac:picMkLst>
        </pc:picChg>
      </pc:sldChg>
      <pc:sldChg chg="modSp add">
        <pc:chgData name="Kasey Burton" userId="df1ab77c-8ecb-4693-90ea-ca802a7e6634" providerId="ADAL" clId="{31956D71-5BD5-46A3-B578-9F02E3D3D046}" dt="2024-03-14T17:27:35.249" v="1392" actId="20577"/>
        <pc:sldMkLst>
          <pc:docMk/>
          <pc:sldMk cId="1115861624" sldId="264"/>
        </pc:sldMkLst>
        <pc:spChg chg="mod">
          <ac:chgData name="Kasey Burton" userId="df1ab77c-8ecb-4693-90ea-ca802a7e6634" providerId="ADAL" clId="{31956D71-5BD5-46A3-B578-9F02E3D3D046}" dt="2024-03-08T20:06:29.815" v="638" actId="20577"/>
          <ac:spMkLst>
            <pc:docMk/>
            <pc:sldMk cId="1115861624" sldId="264"/>
            <ac:spMk id="2" creationId="{E4755509-39AD-44A6-B630-1D23F3AE14AA}"/>
          </ac:spMkLst>
        </pc:spChg>
        <pc:spChg chg="mod">
          <ac:chgData name="Kasey Burton" userId="df1ab77c-8ecb-4693-90ea-ca802a7e6634" providerId="ADAL" clId="{31956D71-5BD5-46A3-B578-9F02E3D3D046}" dt="2024-03-14T17:27:35.249" v="1392" actId="20577"/>
          <ac:spMkLst>
            <pc:docMk/>
            <pc:sldMk cId="1115861624" sldId="264"/>
            <ac:spMk id="3" creationId="{97FA89A9-D199-4750-AC59-CEADAA8D6152}"/>
          </ac:spMkLst>
        </pc:spChg>
      </pc:sldChg>
      <pc:sldChg chg="modSp add">
        <pc:chgData name="Kasey Burton" userId="df1ab77c-8ecb-4693-90ea-ca802a7e6634" providerId="ADAL" clId="{31956D71-5BD5-46A3-B578-9F02E3D3D046}" dt="2024-03-14T17:21:09.185" v="1230" actId="20577"/>
        <pc:sldMkLst>
          <pc:docMk/>
          <pc:sldMk cId="2465217326" sldId="265"/>
        </pc:sldMkLst>
        <pc:spChg chg="mod">
          <ac:chgData name="Kasey Burton" userId="df1ab77c-8ecb-4693-90ea-ca802a7e6634" providerId="ADAL" clId="{31956D71-5BD5-46A3-B578-9F02E3D3D046}" dt="2024-03-08T20:06:58.387" v="648" actId="20577"/>
          <ac:spMkLst>
            <pc:docMk/>
            <pc:sldMk cId="2465217326" sldId="265"/>
            <ac:spMk id="2" creationId="{169A9B7B-C675-49DA-9747-429E6A8CAE5C}"/>
          </ac:spMkLst>
        </pc:spChg>
        <pc:spChg chg="mod">
          <ac:chgData name="Kasey Burton" userId="df1ab77c-8ecb-4693-90ea-ca802a7e6634" providerId="ADAL" clId="{31956D71-5BD5-46A3-B578-9F02E3D3D046}" dt="2024-03-14T17:21:09.185" v="1230" actId="20577"/>
          <ac:spMkLst>
            <pc:docMk/>
            <pc:sldMk cId="2465217326" sldId="265"/>
            <ac:spMk id="3" creationId="{1E144E0E-5E8D-4DF2-AE99-4F6D2827318E}"/>
          </ac:spMkLst>
        </pc:spChg>
      </pc:sldChg>
      <pc:sldChg chg="delSp modSp add">
        <pc:chgData name="Kasey Burton" userId="df1ab77c-8ecb-4693-90ea-ca802a7e6634" providerId="ADAL" clId="{31956D71-5BD5-46A3-B578-9F02E3D3D046}" dt="2024-03-08T20:07:09.719" v="659" actId="478"/>
        <pc:sldMkLst>
          <pc:docMk/>
          <pc:sldMk cId="1533484799" sldId="266"/>
        </pc:sldMkLst>
        <pc:spChg chg="mod">
          <ac:chgData name="Kasey Burton" userId="df1ab77c-8ecb-4693-90ea-ca802a7e6634" providerId="ADAL" clId="{31956D71-5BD5-46A3-B578-9F02E3D3D046}" dt="2024-03-08T20:07:03.689" v="658" actId="20577"/>
          <ac:spMkLst>
            <pc:docMk/>
            <pc:sldMk cId="1533484799" sldId="266"/>
            <ac:spMk id="2" creationId="{60BC6FB7-A77A-4E8B-AB0D-D58289429E90}"/>
          </ac:spMkLst>
        </pc:spChg>
        <pc:spChg chg="del">
          <ac:chgData name="Kasey Burton" userId="df1ab77c-8ecb-4693-90ea-ca802a7e6634" providerId="ADAL" clId="{31956D71-5BD5-46A3-B578-9F02E3D3D046}" dt="2024-03-08T20:07:09.719" v="659" actId="478"/>
          <ac:spMkLst>
            <pc:docMk/>
            <pc:sldMk cId="1533484799" sldId="266"/>
            <ac:spMk id="3" creationId="{6D30276C-DEB2-4809-BFED-622BF2645CCE}"/>
          </ac:spMkLst>
        </pc:spChg>
      </pc:sldChg>
      <pc:sldChg chg="addSp delSp modSp add">
        <pc:chgData name="Kasey Burton" userId="df1ab77c-8ecb-4693-90ea-ca802a7e6634" providerId="ADAL" clId="{31956D71-5BD5-46A3-B578-9F02E3D3D046}" dt="2024-03-11T16:20:28.860" v="1082" actId="1076"/>
        <pc:sldMkLst>
          <pc:docMk/>
          <pc:sldMk cId="2632810022" sldId="267"/>
        </pc:sldMkLst>
        <pc:spChg chg="add mod">
          <ac:chgData name="Kasey Burton" userId="df1ab77c-8ecb-4693-90ea-ca802a7e6634" providerId="ADAL" clId="{31956D71-5BD5-46A3-B578-9F02E3D3D046}" dt="2024-03-11T16:19:52.254" v="1044" actId="1036"/>
          <ac:spMkLst>
            <pc:docMk/>
            <pc:sldMk cId="2632810022" sldId="267"/>
            <ac:spMk id="16" creationId="{3C7E2D79-1F29-47DC-8ADB-1A5AE1DDD06A}"/>
          </ac:spMkLst>
        </pc:spChg>
        <pc:spChg chg="add mod">
          <ac:chgData name="Kasey Burton" userId="df1ab77c-8ecb-4693-90ea-ca802a7e6634" providerId="ADAL" clId="{31956D71-5BD5-46A3-B578-9F02E3D3D046}" dt="2024-03-11T16:19:52.254" v="1044" actId="1036"/>
          <ac:spMkLst>
            <pc:docMk/>
            <pc:sldMk cId="2632810022" sldId="267"/>
            <ac:spMk id="17" creationId="{06A5C818-8A0D-452E-90A4-75AA54866902}"/>
          </ac:spMkLst>
        </pc:spChg>
        <pc:spChg chg="add mod">
          <ac:chgData name="Kasey Burton" userId="df1ab77c-8ecb-4693-90ea-ca802a7e6634" providerId="ADAL" clId="{31956D71-5BD5-46A3-B578-9F02E3D3D046}" dt="2024-03-11T16:19:52.254" v="1044" actId="1036"/>
          <ac:spMkLst>
            <pc:docMk/>
            <pc:sldMk cId="2632810022" sldId="267"/>
            <ac:spMk id="18" creationId="{16EC6295-F178-4715-BEE9-667333DC3362}"/>
          </ac:spMkLst>
        </pc:spChg>
        <pc:spChg chg="add mod">
          <ac:chgData name="Kasey Burton" userId="df1ab77c-8ecb-4693-90ea-ca802a7e6634" providerId="ADAL" clId="{31956D71-5BD5-46A3-B578-9F02E3D3D046}" dt="2024-03-11T16:20:28.860" v="1082" actId="1076"/>
          <ac:spMkLst>
            <pc:docMk/>
            <pc:sldMk cId="2632810022" sldId="267"/>
            <ac:spMk id="21" creationId="{556F4513-DA3E-48A0-AB68-E57ED7E7AD17}"/>
          </ac:spMkLst>
        </pc:spChg>
        <pc:cxnChg chg="add del mod">
          <ac:chgData name="Kasey Burton" userId="df1ab77c-8ecb-4693-90ea-ca802a7e6634" providerId="ADAL" clId="{31956D71-5BD5-46A3-B578-9F02E3D3D046}" dt="2024-03-11T16:11:50.143" v="851" actId="478"/>
          <ac:cxnSpMkLst>
            <pc:docMk/>
            <pc:sldMk cId="2632810022" sldId="267"/>
            <ac:cxnSpMk id="3" creationId="{849A03D7-BDA4-43F3-B3B1-6BF5753B7221}"/>
          </ac:cxnSpMkLst>
        </pc:cxnChg>
        <pc:cxnChg chg="add del">
          <ac:chgData name="Kasey Burton" userId="df1ab77c-8ecb-4693-90ea-ca802a7e6634" providerId="ADAL" clId="{31956D71-5BD5-46A3-B578-9F02E3D3D046}" dt="2024-03-11T16:11:52.633" v="852" actId="478"/>
          <ac:cxnSpMkLst>
            <pc:docMk/>
            <pc:sldMk cId="2632810022" sldId="267"/>
            <ac:cxnSpMk id="4" creationId="{AC17DEFE-3107-4566-B8D2-75313DC8AE1E}"/>
          </ac:cxnSpMkLst>
        </pc:cxnChg>
        <pc:cxnChg chg="add del mod">
          <ac:chgData name="Kasey Burton" userId="df1ab77c-8ecb-4693-90ea-ca802a7e6634" providerId="ADAL" clId="{31956D71-5BD5-46A3-B578-9F02E3D3D046}" dt="2024-03-11T16:11:48.444" v="850" actId="478"/>
          <ac:cxnSpMkLst>
            <pc:docMk/>
            <pc:sldMk cId="2632810022" sldId="267"/>
            <ac:cxnSpMk id="5" creationId="{74FC01D7-4D60-4F39-BE5E-83C2FD554B31}"/>
          </ac:cxnSpMkLst>
        </pc:cxnChg>
        <pc:cxnChg chg="add mod">
          <ac:chgData name="Kasey Burton" userId="df1ab77c-8ecb-4693-90ea-ca802a7e6634" providerId="ADAL" clId="{31956D71-5BD5-46A3-B578-9F02E3D3D046}" dt="2024-03-11T16:19:52.254" v="1044" actId="1036"/>
          <ac:cxnSpMkLst>
            <pc:docMk/>
            <pc:sldMk cId="2632810022" sldId="267"/>
            <ac:cxnSpMk id="9" creationId="{6D94AD4B-3C2D-42E9-8657-7C52ED55E66C}"/>
          </ac:cxnSpMkLst>
        </pc:cxnChg>
        <pc:cxnChg chg="add mod">
          <ac:chgData name="Kasey Burton" userId="df1ab77c-8ecb-4693-90ea-ca802a7e6634" providerId="ADAL" clId="{31956D71-5BD5-46A3-B578-9F02E3D3D046}" dt="2024-03-11T16:19:52.254" v="1044" actId="1036"/>
          <ac:cxnSpMkLst>
            <pc:docMk/>
            <pc:sldMk cId="2632810022" sldId="267"/>
            <ac:cxnSpMk id="10" creationId="{E36A15FE-34F5-487B-9CAA-ACAE2A7A3D6E}"/>
          </ac:cxnSpMkLst>
        </pc:cxnChg>
        <pc:cxnChg chg="add del mod">
          <ac:chgData name="Kasey Burton" userId="df1ab77c-8ecb-4693-90ea-ca802a7e6634" providerId="ADAL" clId="{31956D71-5BD5-46A3-B578-9F02E3D3D046}" dt="2024-03-11T16:18:21.279" v="1026" actId="478"/>
          <ac:cxnSpMkLst>
            <pc:docMk/>
            <pc:sldMk cId="2632810022" sldId="267"/>
            <ac:cxnSpMk id="11" creationId="{E14A6E3C-8F31-4FBE-8A3C-870678FBA30B}"/>
          </ac:cxnSpMkLst>
        </pc:cxnChg>
        <pc:cxnChg chg="add mod">
          <ac:chgData name="Kasey Burton" userId="df1ab77c-8ecb-4693-90ea-ca802a7e6634" providerId="ADAL" clId="{31956D71-5BD5-46A3-B578-9F02E3D3D046}" dt="2024-03-11T16:19:52.254" v="1044" actId="1036"/>
          <ac:cxnSpMkLst>
            <pc:docMk/>
            <pc:sldMk cId="2632810022" sldId="267"/>
            <ac:cxnSpMk id="20" creationId="{612BBD8B-0A1B-4896-BC71-D93DD3589DF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0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1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8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2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0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3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D583A5B-4E60-410E-AD28-017EA4F2975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1FE27F7-DD0E-42B5-9957-699EFE1BA9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54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m.wa.gov/" TargetMode="External"/><Relationship Id="rId2" Type="http://schemas.openxmlformats.org/officeDocument/2006/relationships/hyperlink" Target="https://fhcwashingt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ud.gov/sites/dfiles/FHEO/images/MD%20Fact%20Sheet%20-%20HP.pdf" TargetMode="External"/><Relationship Id="rId4" Type="http://schemas.openxmlformats.org/officeDocument/2006/relationships/hyperlink" Target="https://tenantsunion.org/rights/types-of-housing-subsid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1CB1-BFF1-4D42-939A-AB7B42CC7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191" y="1020431"/>
            <a:ext cx="11161627" cy="1475013"/>
          </a:xfrm>
        </p:spPr>
        <p:txBody>
          <a:bodyPr>
            <a:normAutofit/>
          </a:bodyPr>
          <a:lstStyle/>
          <a:p>
            <a:r>
              <a:rPr lang="en-US" sz="3200" dirty="0"/>
              <a:t>When Mental Health and Housing Subsidies Clash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F1851-1400-4DAC-AC12-C374B4A21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191" y="2495445"/>
            <a:ext cx="10993546" cy="590321"/>
          </a:xfrm>
        </p:spPr>
        <p:txBody>
          <a:bodyPr>
            <a:normAutofit/>
          </a:bodyPr>
          <a:lstStyle/>
          <a:p>
            <a:r>
              <a:rPr lang="en-US" sz="2400" dirty="0"/>
              <a:t>Tenant Law Center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47F6C-1101-4249-A2EC-A14A4FD9F75A}"/>
              </a:ext>
            </a:extLst>
          </p:cNvPr>
          <p:cNvSpPr txBox="1"/>
          <p:nvPr/>
        </p:nvSpPr>
        <p:spPr>
          <a:xfrm>
            <a:off x="471191" y="3112741"/>
            <a:ext cx="2273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</a:rPr>
              <a:t>Elizabeth Powell</a:t>
            </a:r>
          </a:p>
          <a:p>
            <a:r>
              <a:rPr lang="en-US" cap="all" dirty="0">
                <a:solidFill>
                  <a:schemeClr val="bg1"/>
                </a:solidFill>
              </a:rPr>
              <a:t>Kasey Burton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40C821-AE3A-4B40-BD73-4C427F869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267" y="3307827"/>
            <a:ext cx="6105166" cy="28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32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6FB7-A77A-4E8B-AB0D-D58289429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3348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E43BB-FBCA-4676-B57D-6A367EB62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8AD0-C8B7-4B57-8E01-C5B75812F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7554"/>
            <a:ext cx="11029615" cy="2531208"/>
          </a:xfrm>
        </p:spPr>
        <p:txBody>
          <a:bodyPr/>
          <a:lstStyle/>
          <a:p>
            <a:r>
              <a:rPr lang="en-US" dirty="0"/>
              <a:t>What is a housing subsidy? What types of subsidies exist?</a:t>
            </a:r>
          </a:p>
          <a:p>
            <a:r>
              <a:rPr lang="en-US" dirty="0"/>
              <a:t>When might behavioral health issues impact a housing subsidy?</a:t>
            </a:r>
          </a:p>
          <a:p>
            <a:r>
              <a:rPr lang="en-US" dirty="0"/>
              <a:t>How to respond to conflict between behavioral health conditions and housing subsidies</a:t>
            </a:r>
          </a:p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407756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D1172-8A57-4A6E-8EAD-B00D7716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Subsidies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DCED7-4256-44AA-8F00-8405C5F386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subsidy?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80D5C-2343-4A42-B6D5-B3BD03161B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Regular payment by an agency or government entity that covers some or all of a tenant’s rent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B2192A-975D-4843-91FE-5158F1F65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kinds are there?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A4A58E-EAC1-4F59-8699-606A24156F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Housing Choice Voucher (Section 8)</a:t>
            </a:r>
          </a:p>
          <a:p>
            <a:r>
              <a:rPr lang="en-US" dirty="0"/>
              <a:t>LIHTC</a:t>
            </a:r>
          </a:p>
          <a:p>
            <a:r>
              <a:rPr lang="en-US" dirty="0"/>
              <a:t>MFTE</a:t>
            </a:r>
          </a:p>
          <a:p>
            <a:r>
              <a:rPr lang="en-US" dirty="0"/>
              <a:t>HEN</a:t>
            </a:r>
          </a:p>
          <a:p>
            <a:r>
              <a:rPr lang="en-US" dirty="0"/>
              <a:t>And more!</a:t>
            </a:r>
          </a:p>
        </p:txBody>
      </p:sp>
    </p:spTree>
    <p:extLst>
      <p:ext uri="{BB962C8B-B14F-4D97-AF65-F5344CB8AC3E}">
        <p14:creationId xmlns:p14="http://schemas.microsoft.com/office/powerpoint/2010/main" val="149700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94AD4B-3C2D-42E9-8657-7C52ED55E66C}"/>
              </a:ext>
            </a:extLst>
          </p:cNvPr>
          <p:cNvCxnSpPr/>
          <p:nvPr/>
        </p:nvCxnSpPr>
        <p:spPr>
          <a:xfrm>
            <a:off x="3630099" y="5376397"/>
            <a:ext cx="3863856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36A15FE-34F5-487B-9CAA-ACAE2A7A3D6E}"/>
              </a:ext>
            </a:extLst>
          </p:cNvPr>
          <p:cNvCxnSpPr>
            <a:cxnSpLocks/>
          </p:cNvCxnSpPr>
          <p:nvPr/>
        </p:nvCxnSpPr>
        <p:spPr>
          <a:xfrm flipV="1">
            <a:off x="3293215" y="2103809"/>
            <a:ext cx="1835675" cy="292882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C7E2D79-1F29-47DC-8ADB-1A5AE1DDD06A}"/>
              </a:ext>
            </a:extLst>
          </p:cNvPr>
          <p:cNvSpPr txBox="1"/>
          <p:nvPr/>
        </p:nvSpPr>
        <p:spPr>
          <a:xfrm>
            <a:off x="4881384" y="1553796"/>
            <a:ext cx="1540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LANDLORD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A5C818-8A0D-452E-90A4-75AA54866902}"/>
              </a:ext>
            </a:extLst>
          </p:cNvPr>
          <p:cNvSpPr txBox="1"/>
          <p:nvPr/>
        </p:nvSpPr>
        <p:spPr>
          <a:xfrm>
            <a:off x="7641199" y="5126897"/>
            <a:ext cx="1540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TENANT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EC6295-F178-4715-BEE9-667333DC3362}"/>
              </a:ext>
            </a:extLst>
          </p:cNvPr>
          <p:cNvSpPr txBox="1"/>
          <p:nvPr/>
        </p:nvSpPr>
        <p:spPr>
          <a:xfrm>
            <a:off x="1942813" y="5173064"/>
            <a:ext cx="1866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SUBSIDY PROVIDER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12BBD8B-0A1B-4896-BC71-D93DD3589DFC}"/>
              </a:ext>
            </a:extLst>
          </p:cNvPr>
          <p:cNvCxnSpPr>
            <a:cxnSpLocks/>
          </p:cNvCxnSpPr>
          <p:nvPr/>
        </p:nvCxnSpPr>
        <p:spPr>
          <a:xfrm flipH="1" flipV="1">
            <a:off x="6023810" y="2126461"/>
            <a:ext cx="1835675" cy="292882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56F4513-DA3E-48A0-AB68-E57ED7E7AD17}"/>
              </a:ext>
            </a:extLst>
          </p:cNvPr>
          <p:cNvSpPr txBox="1"/>
          <p:nvPr/>
        </p:nvSpPr>
        <p:spPr>
          <a:xfrm>
            <a:off x="2956331" y="888798"/>
            <a:ext cx="5727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HOUSING SUBSIDY RELATIONSHIP</a:t>
            </a:r>
          </a:p>
        </p:txBody>
      </p:sp>
    </p:spTree>
    <p:extLst>
      <p:ext uri="{BB962C8B-B14F-4D97-AF65-F5344CB8AC3E}">
        <p14:creationId xmlns:p14="http://schemas.microsoft.com/office/powerpoint/2010/main" val="263281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CEAA-AE93-44E0-BC5B-7059B92F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could behavioral health issues impact a subsidy?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D0A1F-3B41-41A5-ABA0-0779683CB8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91109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1D5E0-D119-4BD8-93E7-82FF9A14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handle a Housing subsidy issue related to a client’s behavioral health condition?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1689C-CF2D-4147-85F7-8A7715129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352" y="2487084"/>
            <a:ext cx="8452804" cy="2654961"/>
          </a:xfrm>
        </p:spPr>
        <p:txBody>
          <a:bodyPr anchor="ctr"/>
          <a:lstStyle/>
          <a:p>
            <a:r>
              <a:rPr lang="en-US" dirty="0"/>
              <a:t>Federal subsidy</a:t>
            </a:r>
          </a:p>
          <a:p>
            <a:pPr lvl="1"/>
            <a:r>
              <a:rPr lang="en-US" dirty="0"/>
              <a:t>Informal conference</a:t>
            </a:r>
          </a:p>
          <a:p>
            <a:pPr lvl="1"/>
            <a:r>
              <a:rPr lang="en-US" dirty="0"/>
              <a:t>Grievance hearings</a:t>
            </a:r>
          </a:p>
        </p:txBody>
      </p:sp>
      <p:pic>
        <p:nvPicPr>
          <p:cNvPr id="1026" name="Picture 2" descr="HUD-Logo - Vision Russell">
            <a:extLst>
              <a:ext uri="{FF2B5EF4-FFF2-40B4-BE49-F238E27FC236}">
                <a16:creationId xmlns:a16="http://schemas.microsoft.com/office/drawing/2014/main" id="{C90478D2-5907-431E-9E38-FD74208AB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132" y="1997839"/>
            <a:ext cx="4003257" cy="400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3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1D5E0-D119-4BD8-93E7-82FF9A14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handle a Housing subsidy issue related to a client’s behavioral health condition?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1689C-CF2D-4147-85F7-8A7715129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178" y="2592235"/>
            <a:ext cx="9319079" cy="2429799"/>
          </a:xfrm>
        </p:spPr>
        <p:txBody>
          <a:bodyPr anchor="ctr"/>
          <a:lstStyle/>
          <a:p>
            <a:r>
              <a:rPr lang="en-US" dirty="0"/>
              <a:t>What if my client’s subsidy isn’t from HUD?</a:t>
            </a:r>
          </a:p>
          <a:p>
            <a:pPr lvl="1"/>
            <a:r>
              <a:rPr lang="en-US" dirty="0"/>
              <a:t>State</a:t>
            </a:r>
          </a:p>
          <a:p>
            <a:pPr lvl="2"/>
            <a:r>
              <a:rPr lang="en-US" dirty="0"/>
              <a:t>HEN, Rapid Rehousing</a:t>
            </a:r>
          </a:p>
          <a:p>
            <a:pPr lvl="1"/>
            <a:r>
              <a:rPr lang="en-US" dirty="0"/>
              <a:t>Local</a:t>
            </a:r>
          </a:p>
        </p:txBody>
      </p:sp>
      <p:pic>
        <p:nvPicPr>
          <p:cNvPr id="2054" name="Picture 6" descr="Washington State Department of Social and Health Services | Transforming  Lives">
            <a:extLst>
              <a:ext uri="{FF2B5EF4-FFF2-40B4-BE49-F238E27FC236}">
                <a16:creationId xmlns:a16="http://schemas.microsoft.com/office/drawing/2014/main" id="{567C5B1C-3FCC-4784-9438-F0DE44741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283" y="2447856"/>
            <a:ext cx="4768518" cy="283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65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5509-39AD-44A6-B630-1D23F3AE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89A9-D199-4750-AC59-CEADAA8D6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Put it in writing!</a:t>
            </a:r>
          </a:p>
          <a:p>
            <a:r>
              <a:rPr lang="en-US" dirty="0"/>
              <a:t>Get program information and any paperwork related to the client’s subsidy</a:t>
            </a:r>
          </a:p>
          <a:p>
            <a:r>
              <a:rPr lang="en-US" dirty="0"/>
              <a:t>Consider a reasonable accommodation </a:t>
            </a:r>
          </a:p>
          <a:p>
            <a:pPr lvl="1"/>
            <a:r>
              <a:rPr lang="en-US" dirty="0"/>
              <a:t>How can you show the incident in question won’t happen again?</a:t>
            </a:r>
          </a:p>
        </p:txBody>
      </p:sp>
    </p:spTree>
    <p:extLst>
      <p:ext uri="{BB962C8B-B14F-4D97-AF65-F5344CB8AC3E}">
        <p14:creationId xmlns:p14="http://schemas.microsoft.com/office/powerpoint/2010/main" val="111586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B7B-C675-49DA-9747-429E6A8CA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44E0E-5E8D-4DF2-AE99-4F6D2827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Washington State:</a:t>
            </a:r>
          </a:p>
          <a:p>
            <a:pPr lvl="1"/>
            <a:r>
              <a:rPr lang="en-US" dirty="0"/>
              <a:t>Fair Housing Center of WA: </a:t>
            </a:r>
            <a:r>
              <a:rPr lang="en-US" dirty="0">
                <a:hlinkClick r:id="rId2"/>
              </a:rPr>
              <a:t>https://fhcwashington.org/</a:t>
            </a:r>
            <a:endParaRPr lang="en-US" dirty="0"/>
          </a:p>
          <a:p>
            <a:pPr lvl="1"/>
            <a:r>
              <a:rPr lang="en-US" dirty="0"/>
              <a:t>Human Rights Commission: </a:t>
            </a:r>
            <a:r>
              <a:rPr lang="en-US" dirty="0">
                <a:hlinkClick r:id="rId3"/>
              </a:rPr>
              <a:t>https://www.hum.wa.gov/</a:t>
            </a:r>
            <a:r>
              <a:rPr lang="en-US" dirty="0"/>
              <a:t> </a:t>
            </a:r>
          </a:p>
          <a:p>
            <a:r>
              <a:rPr lang="en-US" dirty="0"/>
              <a:t>Overview of types of subsidies: </a:t>
            </a:r>
            <a:r>
              <a:rPr lang="en-US" dirty="0">
                <a:hlinkClick r:id="rId4"/>
              </a:rPr>
              <a:t>https://tenantsunion.org/rights/types-of-housing-subsidies</a:t>
            </a:r>
            <a:endParaRPr lang="en-US" dirty="0"/>
          </a:p>
          <a:p>
            <a:r>
              <a:rPr lang="en-US" dirty="0"/>
              <a:t>HUD Fact Sheet: </a:t>
            </a:r>
            <a:r>
              <a:rPr lang="en-US" dirty="0">
                <a:hlinkClick r:id="rId5"/>
              </a:rPr>
              <a:t>https://www.hud.gov/sites/dfiles/FHEO/images/MD%20Fact%20Sheet%20-%20HP.pdf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521732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51A96E1BD8C94CBC88204163792B69" ma:contentTypeVersion="14" ma:contentTypeDescription="Create a new document." ma:contentTypeScope="" ma:versionID="5de22d4b4716aa4470f0c404496d4049">
  <xsd:schema xmlns:xsd="http://www.w3.org/2001/XMLSchema" xmlns:xs="http://www.w3.org/2001/XMLSchema" xmlns:p="http://schemas.microsoft.com/office/2006/metadata/properties" xmlns:ns2="1bb41ba1-ad0d-426f-9ac0-827283b2d920" xmlns:ns3="d1d1f641-0931-4eb2-a4c6-fe6e7c97df44" targetNamespace="http://schemas.microsoft.com/office/2006/metadata/properties" ma:root="true" ma:fieldsID="8ee386c390fc1e65e35e44b3adff32c6" ns2:_="" ns3:_="">
    <xsd:import namespace="1bb41ba1-ad0d-426f-9ac0-827283b2d920"/>
    <xsd:import namespace="d1d1f641-0931-4eb2-a4c6-fe6e7c97d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41ba1-ad0d-426f-9ac0-827283b2d9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1f641-0931-4eb2-a4c6-fe6e7c97df4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54f57df-3044-4df9-9701-3ae2e041e912}" ma:internalName="TaxCatchAll" ma:showField="CatchAllData" ma:web="d1d1f641-0931-4eb2-a4c6-fe6e7c97d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d1f641-0931-4eb2-a4c6-fe6e7c97df44" xsi:nil="true"/>
    <lcf76f155ced4ddcb4097134ff3c332f xmlns="1bb41ba1-ad0d-426f-9ac0-827283b2d92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8449A0B-8C8A-4662-9EA9-74C148D984FC}"/>
</file>

<file path=customXml/itemProps2.xml><?xml version="1.0" encoding="utf-8"?>
<ds:datastoreItem xmlns:ds="http://schemas.openxmlformats.org/officeDocument/2006/customXml" ds:itemID="{513FC7C8-E4BB-44D8-9628-C655A831E1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FCFB3C-5274-40F7-A2B5-1742ADA02693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3629bc4f-7477-4d4f-bc16-fefab4bfa7bf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2ec6980e-4198-4628-8d93-58fbd882ae01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70</TotalTime>
  <Words>276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 2</vt:lpstr>
      <vt:lpstr>Dividend</vt:lpstr>
      <vt:lpstr>When Mental Health and Housing Subsidies Clash</vt:lpstr>
      <vt:lpstr>What we will cover</vt:lpstr>
      <vt:lpstr>Housing Subsidies</vt:lpstr>
      <vt:lpstr>PowerPoint Presentation</vt:lpstr>
      <vt:lpstr>When could behavioral health issues impact a subsidy?</vt:lpstr>
      <vt:lpstr>How do I handle a Housing subsidy issue related to a client’s behavioral health condition?</vt:lpstr>
      <vt:lpstr>How do I handle a Housing subsidy issue related to a client’s behavioral health condition?</vt:lpstr>
      <vt:lpstr>Tips</vt:lpstr>
      <vt:lpstr>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Mental Health and Housing Subsidies Clash</dc:title>
  <dc:creator>Kasey Burton</dc:creator>
  <cp:lastModifiedBy>Kasey Burton</cp:lastModifiedBy>
  <cp:revision>3</cp:revision>
  <dcterms:created xsi:type="dcterms:W3CDTF">2024-03-08T19:34:32Z</dcterms:created>
  <dcterms:modified xsi:type="dcterms:W3CDTF">2024-03-14T17:27:48Z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0x010100B151A96E1BD8C94CBC88204163792B69</vt:lpwstr>
  </property>
</Properties>
</file>