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747" r:id="rId2"/>
  </p:sldMasterIdLst>
  <p:notesMasterIdLst>
    <p:notesMasterId r:id="rId55"/>
  </p:notesMasterIdLst>
  <p:handoutMasterIdLst>
    <p:handoutMasterId r:id="rId56"/>
  </p:handoutMasterIdLst>
  <p:sldIdLst>
    <p:sldId id="1078" r:id="rId3"/>
    <p:sldId id="900" r:id="rId4"/>
    <p:sldId id="276" r:id="rId5"/>
    <p:sldId id="1079" r:id="rId6"/>
    <p:sldId id="473" r:id="rId7"/>
    <p:sldId id="498" r:id="rId8"/>
    <p:sldId id="447" r:id="rId9"/>
    <p:sldId id="488" r:id="rId10"/>
    <p:sldId id="493" r:id="rId11"/>
    <p:sldId id="497" r:id="rId12"/>
    <p:sldId id="452" r:id="rId13"/>
    <p:sldId id="495" r:id="rId14"/>
    <p:sldId id="496" r:id="rId15"/>
    <p:sldId id="494" r:id="rId16"/>
    <p:sldId id="500" r:id="rId17"/>
    <p:sldId id="448" r:id="rId18"/>
    <p:sldId id="492" r:id="rId19"/>
    <p:sldId id="461" r:id="rId20"/>
    <p:sldId id="431" r:id="rId21"/>
    <p:sldId id="433" r:id="rId22"/>
    <p:sldId id="393" r:id="rId23"/>
    <p:sldId id="290" r:id="rId24"/>
    <p:sldId id="289" r:id="rId25"/>
    <p:sldId id="463" r:id="rId26"/>
    <p:sldId id="395" r:id="rId27"/>
    <p:sldId id="355" r:id="rId28"/>
    <p:sldId id="328" r:id="rId29"/>
    <p:sldId id="491" r:id="rId30"/>
    <p:sldId id="490" r:id="rId31"/>
    <p:sldId id="489" r:id="rId32"/>
    <p:sldId id="476" r:id="rId33"/>
    <p:sldId id="477" r:id="rId34"/>
    <p:sldId id="478" r:id="rId35"/>
    <p:sldId id="479" r:id="rId36"/>
    <p:sldId id="481" r:id="rId37"/>
    <p:sldId id="337" r:id="rId38"/>
    <p:sldId id="293" r:id="rId39"/>
    <p:sldId id="390" r:id="rId40"/>
    <p:sldId id="384" r:id="rId41"/>
    <p:sldId id="333" r:id="rId42"/>
    <p:sldId id="342" r:id="rId43"/>
    <p:sldId id="359" r:id="rId44"/>
    <p:sldId id="344" r:id="rId45"/>
    <p:sldId id="360" r:id="rId46"/>
    <p:sldId id="375" r:id="rId47"/>
    <p:sldId id="472" r:id="rId48"/>
    <p:sldId id="486" r:id="rId49"/>
    <p:sldId id="487" r:id="rId50"/>
    <p:sldId id="475" r:id="rId51"/>
    <p:sldId id="369" r:id="rId52"/>
    <p:sldId id="499" r:id="rId53"/>
    <p:sldId id="275" r:id="rId5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544">
          <p15:clr>
            <a:srgbClr val="A4A3A4"/>
          </p15:clr>
        </p15:guide>
        <p15:guide id="2" pos="36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CC99"/>
    <a:srgbClr val="CCECFF"/>
    <a:srgbClr val="99CCFF"/>
    <a:srgbClr val="FF9966"/>
    <a:srgbClr val="FFFFCC"/>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1" autoAdjust="0"/>
    <p:restoredTop sz="94609" autoAdjust="0"/>
  </p:normalViewPr>
  <p:slideViewPr>
    <p:cSldViewPr>
      <p:cViewPr varScale="1">
        <p:scale>
          <a:sx n="72" d="100"/>
          <a:sy n="72" d="100"/>
        </p:scale>
        <p:origin x="1506" y="60"/>
      </p:cViewPr>
      <p:guideLst>
        <p:guide orient="horz" pos="2544"/>
        <p:guide pos="364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5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89952105-3E19-41EC-9034-5DB9454DA2B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Arial" charset="0"/>
              </a:defRPr>
            </a:lvl1pPr>
          </a:lstStyle>
          <a:p>
            <a:pPr>
              <a:defRPr/>
            </a:pPr>
            <a:endParaRPr lang="en-US"/>
          </a:p>
        </p:txBody>
      </p:sp>
      <p:sp>
        <p:nvSpPr>
          <p:cNvPr id="72707" name="Rectangle 3">
            <a:extLst>
              <a:ext uri="{FF2B5EF4-FFF2-40B4-BE49-F238E27FC236}">
                <a16:creationId xmlns:a16="http://schemas.microsoft.com/office/drawing/2014/main" id="{B2A0E323-D305-4221-9DB6-4CF0A825C5FF}"/>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Arial" charset="0"/>
              </a:defRPr>
            </a:lvl1pPr>
          </a:lstStyle>
          <a:p>
            <a:pPr>
              <a:defRPr/>
            </a:pPr>
            <a:endParaRPr lang="en-US"/>
          </a:p>
        </p:txBody>
      </p:sp>
      <p:sp>
        <p:nvSpPr>
          <p:cNvPr id="72708" name="Rectangle 4">
            <a:extLst>
              <a:ext uri="{FF2B5EF4-FFF2-40B4-BE49-F238E27FC236}">
                <a16:creationId xmlns:a16="http://schemas.microsoft.com/office/drawing/2014/main" id="{6B2CDF9D-F5AB-4FA6-9D05-C2FE6DB1EC00}"/>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Arial" charset="0"/>
              </a:defRPr>
            </a:lvl1pPr>
          </a:lstStyle>
          <a:p>
            <a:pPr>
              <a:defRPr/>
            </a:pPr>
            <a:endParaRPr lang="en-US"/>
          </a:p>
        </p:txBody>
      </p:sp>
      <p:sp>
        <p:nvSpPr>
          <p:cNvPr id="72709" name="Rectangle 5">
            <a:extLst>
              <a:ext uri="{FF2B5EF4-FFF2-40B4-BE49-F238E27FC236}">
                <a16:creationId xmlns:a16="http://schemas.microsoft.com/office/drawing/2014/main" id="{6EE30EEB-AFD6-4FA2-B24A-C85DF373F9E2}"/>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F6268AE5-DC91-416D-AF6D-4D62F398BC3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509C4C8F-F34B-4A17-984F-C6A8E65321E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b="1">
                <a:latin typeface="Times New Roman" pitchFamily="18" charset="0"/>
                <a:cs typeface="Arial" charset="0"/>
              </a:defRPr>
            </a:lvl1pPr>
          </a:lstStyle>
          <a:p>
            <a:pPr>
              <a:defRPr/>
            </a:pPr>
            <a:endParaRPr lang="en-US"/>
          </a:p>
        </p:txBody>
      </p:sp>
      <p:sp>
        <p:nvSpPr>
          <p:cNvPr id="147459" name="Rectangle 3">
            <a:extLst>
              <a:ext uri="{FF2B5EF4-FFF2-40B4-BE49-F238E27FC236}">
                <a16:creationId xmlns:a16="http://schemas.microsoft.com/office/drawing/2014/main" id="{62452913-2C88-4727-9BA2-EA963CDA3229}"/>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b="1">
                <a:latin typeface="Times New Roman" pitchFamily="18" charset="0"/>
                <a:cs typeface="Arial" charset="0"/>
              </a:defRPr>
            </a:lvl1pPr>
          </a:lstStyle>
          <a:p>
            <a:pPr>
              <a:defRPr/>
            </a:pPr>
            <a:endParaRPr lang="en-US"/>
          </a:p>
        </p:txBody>
      </p:sp>
      <p:sp>
        <p:nvSpPr>
          <p:cNvPr id="3076" name="Rectangle 4">
            <a:extLst>
              <a:ext uri="{FF2B5EF4-FFF2-40B4-BE49-F238E27FC236}">
                <a16:creationId xmlns:a16="http://schemas.microsoft.com/office/drawing/2014/main" id="{57073F66-B9E8-CA01-51AE-6C44505DD31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7461" name="Rectangle 5">
            <a:extLst>
              <a:ext uri="{FF2B5EF4-FFF2-40B4-BE49-F238E27FC236}">
                <a16:creationId xmlns:a16="http://schemas.microsoft.com/office/drawing/2014/main" id="{1D587869-733B-4C6A-B1EE-2918D38637C4}"/>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7462" name="Rectangle 6">
            <a:extLst>
              <a:ext uri="{FF2B5EF4-FFF2-40B4-BE49-F238E27FC236}">
                <a16:creationId xmlns:a16="http://schemas.microsoft.com/office/drawing/2014/main" id="{EE1A50BB-F089-4673-AA97-3DF575F58BC1}"/>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b="1">
                <a:latin typeface="Times New Roman" pitchFamily="18" charset="0"/>
                <a:cs typeface="Arial" charset="0"/>
              </a:defRPr>
            </a:lvl1pPr>
          </a:lstStyle>
          <a:p>
            <a:pPr>
              <a:defRPr/>
            </a:pPr>
            <a:endParaRPr lang="en-US"/>
          </a:p>
        </p:txBody>
      </p:sp>
      <p:sp>
        <p:nvSpPr>
          <p:cNvPr id="147463" name="Rectangle 7">
            <a:extLst>
              <a:ext uri="{FF2B5EF4-FFF2-40B4-BE49-F238E27FC236}">
                <a16:creationId xmlns:a16="http://schemas.microsoft.com/office/drawing/2014/main" id="{52CED881-EDD0-412F-971C-4B2182EA1702}"/>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1">
                <a:latin typeface="Times New Roman" panose="02020603050405020304" pitchFamily="18" charset="0"/>
              </a:defRPr>
            </a:lvl1pPr>
          </a:lstStyle>
          <a:p>
            <a:fld id="{9591AA94-4407-407A-910C-C61E94E1DE6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DO NOT CHANGE THE FORMAT OF THIS TEMPLATE.</a:t>
            </a:r>
            <a:r>
              <a:rPr lang="en-US" sz="1200" baseline="0" dirty="0">
                <a:latin typeface="Arial" panose="020B0604020202020204" pitchFamily="34" charset="0"/>
                <a:cs typeface="Arial" panose="020B0604020202020204" pitchFamily="34" charset="0"/>
              </a:rPr>
              <a:t> If you are creating MHTTC-branded slides, you must use this template or one of the other approved templates in the Shared Folder.</a:t>
            </a:r>
            <a:r>
              <a:rPr lang="en-US" sz="1200" dirty="0">
                <a:latin typeface="Arial" panose="020B0604020202020204" pitchFamily="34" charset="0"/>
                <a:cs typeface="Arial" panose="020B0604020202020204" pitchFamily="34" charset="0"/>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847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F95A71C5-8A79-4AF2-B95A-FB05068F578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8B9ED915-978D-47DA-A35E-842E01CAAE59}" type="slidenum">
              <a:rPr lang="en-US" altLang="en-US"/>
              <a:pPr>
                <a:spcBef>
                  <a:spcPct val="0"/>
                </a:spcBef>
              </a:pPr>
              <a:t>20</a:t>
            </a:fld>
            <a:endParaRPr lang="en-US" altLang="en-US"/>
          </a:p>
        </p:txBody>
      </p:sp>
      <p:sp>
        <p:nvSpPr>
          <p:cNvPr id="30723" name="Rectangle 2">
            <a:extLst>
              <a:ext uri="{FF2B5EF4-FFF2-40B4-BE49-F238E27FC236}">
                <a16:creationId xmlns:a16="http://schemas.microsoft.com/office/drawing/2014/main" id="{D6A6B4C7-07B7-0337-7D67-6E0DD93AB90B}"/>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546168DE-6A18-4634-D3F5-985DB37E5B6A}"/>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F14CF7E-7C0C-19BE-6FDB-B21C0191FEB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DE611444-6C5C-45E3-BFFE-8FDCDDE68235}" type="slidenum">
              <a:rPr lang="en-US" altLang="en-US"/>
              <a:pPr>
                <a:spcBef>
                  <a:spcPct val="0"/>
                </a:spcBef>
              </a:pPr>
              <a:t>21</a:t>
            </a:fld>
            <a:endParaRPr lang="en-US" altLang="en-US"/>
          </a:p>
        </p:txBody>
      </p:sp>
      <p:sp>
        <p:nvSpPr>
          <p:cNvPr id="18435" name="Rectangle 2">
            <a:extLst>
              <a:ext uri="{FF2B5EF4-FFF2-40B4-BE49-F238E27FC236}">
                <a16:creationId xmlns:a16="http://schemas.microsoft.com/office/drawing/2014/main" id="{95C85D9F-7C8C-AE79-9E9F-F7790499DB79}"/>
              </a:ext>
            </a:extLst>
          </p:cNvPr>
          <p:cNvSpPr>
            <a:spLocks noGrp="1" noRot="1" noChangeAspect="1" noChangeArrowheads="1" noTextEdit="1"/>
          </p:cNvSpPr>
          <p:nvPr>
            <p:ph type="sldImg"/>
          </p:nvPr>
        </p:nvSpPr>
        <p:spPr>
          <a:solidFill>
            <a:srgbClr val="FFFFFF"/>
          </a:solidFill>
          <a:ln/>
        </p:spPr>
      </p:sp>
      <p:sp>
        <p:nvSpPr>
          <p:cNvPr id="18436" name="Rectangle 3">
            <a:extLst>
              <a:ext uri="{FF2B5EF4-FFF2-40B4-BE49-F238E27FC236}">
                <a16:creationId xmlns:a16="http://schemas.microsoft.com/office/drawing/2014/main" id="{1888E031-BC32-BF8E-8523-1D414F7EB7E9}"/>
              </a:ext>
            </a:extLst>
          </p:cNvPr>
          <p:cNvSpPr>
            <a:spLocks noGrp="1" noChangeArrowheads="1"/>
          </p:cNvSpPr>
          <p:nvPr>
            <p:ph type="body" idx="1"/>
          </p:nvPr>
        </p:nvSpPr>
        <p:spPr>
          <a:xfrm>
            <a:off x="746125" y="4352925"/>
            <a:ext cx="5376863" cy="4100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pPr eaLnBrk="1" hangingPunct="1">
              <a:lnSpc>
                <a:spcPct val="90000"/>
              </a:lnSpc>
              <a:spcBef>
                <a:spcPct val="0"/>
              </a:spcBef>
            </a:pPr>
            <a:r>
              <a:rPr lang="en-US" altLang="en-US">
                <a:cs typeface="Arial" panose="020B0604020202020204" pitchFamily="34" charset="0"/>
              </a:rPr>
              <a:t>Numerous studies have shown that few people are fully compliant or fully noncompliant with medication. Most people with various disorders, including schizophrenia, fall somewhere in the middle, skipping doses at times. Conventional wisdom and clinical experience places satisfactory compliance at 70%-80% of prescribed medication, but there is accumulating data that suggest even a few missed days may be of importance.</a:t>
            </a:r>
          </a:p>
          <a:p>
            <a:pPr eaLnBrk="1" hangingPunct="1">
              <a:lnSpc>
                <a:spcPct val="90000"/>
              </a:lnSpc>
              <a:spcBef>
                <a:spcPct val="0"/>
              </a:spcBef>
            </a:pPr>
            <a:endParaRPr lang="en-US" altLang="en-US">
              <a:cs typeface="Arial" panose="020B0604020202020204" pitchFamily="34" charset="0"/>
            </a:endParaRPr>
          </a:p>
          <a:p>
            <a:pPr eaLnBrk="1" hangingPunct="1">
              <a:lnSpc>
                <a:spcPct val="90000"/>
              </a:lnSpc>
              <a:spcBef>
                <a:spcPct val="0"/>
              </a:spcBef>
            </a:pPr>
            <a:r>
              <a:rPr lang="en-US" altLang="en-US">
                <a:cs typeface="Arial" panose="020B0604020202020204" pitchFamily="34" charset="0"/>
              </a:rPr>
              <a:t>This partial compliance is a critical impediment to successful treatment of schizophrenia.</a:t>
            </a:r>
          </a:p>
          <a:p>
            <a:pPr eaLnBrk="1" hangingPunct="1">
              <a:lnSpc>
                <a:spcPct val="90000"/>
              </a:lnSpc>
            </a:pPr>
            <a:endParaRPr lang="en-US" altLang="en-US">
              <a:cs typeface="Arial" panose="020B0604020202020204" pitchFamily="34" charset="0"/>
            </a:endParaRPr>
          </a:p>
          <a:p>
            <a:pPr eaLnBrk="1" hangingPunct="1">
              <a:lnSpc>
                <a:spcPct val="90000"/>
              </a:lnSpc>
            </a:pPr>
            <a:endParaRPr lang="en-US" altLang="en-US">
              <a:cs typeface="Arial" panose="020B0604020202020204" pitchFamily="34" charset="0"/>
            </a:endParaRPr>
          </a:p>
          <a:p>
            <a:pPr eaLnBrk="1" hangingPunct="1">
              <a:lnSpc>
                <a:spcPct val="90000"/>
              </a:lnSpc>
            </a:pPr>
            <a:endParaRPr lang="en-US" altLang="en-US" sz="100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178A300A-1104-73C6-5A7C-6807D81EC3D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2523B49A-E6AB-4FB3-8A28-9A244A683BCD}" type="slidenum">
              <a:rPr lang="en-US" altLang="en-US"/>
              <a:pPr>
                <a:spcBef>
                  <a:spcPct val="0"/>
                </a:spcBef>
              </a:pPr>
              <a:t>22</a:t>
            </a:fld>
            <a:endParaRPr lang="en-US" altLang="en-US"/>
          </a:p>
        </p:txBody>
      </p:sp>
      <p:sp>
        <p:nvSpPr>
          <p:cNvPr id="20483" name="Rectangle 2">
            <a:extLst>
              <a:ext uri="{FF2B5EF4-FFF2-40B4-BE49-F238E27FC236}">
                <a16:creationId xmlns:a16="http://schemas.microsoft.com/office/drawing/2014/main" id="{EB9EFE1A-D9B2-95F1-5350-112D0C4E4D50}"/>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1AE15E40-A88C-3B71-93A9-89A3A4AB6FFA}"/>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84DA50B0-A659-D9F7-1C37-4581CD67F94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DDA9C560-7323-412A-96F2-7BC2B6063A78}" type="slidenum">
              <a:rPr lang="en-US" altLang="en-US"/>
              <a:pPr>
                <a:spcBef>
                  <a:spcPct val="0"/>
                </a:spcBef>
              </a:pPr>
              <a:t>23</a:t>
            </a:fld>
            <a:endParaRPr lang="en-US" altLang="en-US"/>
          </a:p>
        </p:txBody>
      </p:sp>
      <p:sp>
        <p:nvSpPr>
          <p:cNvPr id="22531" name="Rectangle 2">
            <a:extLst>
              <a:ext uri="{FF2B5EF4-FFF2-40B4-BE49-F238E27FC236}">
                <a16:creationId xmlns:a16="http://schemas.microsoft.com/office/drawing/2014/main" id="{2B9D6F10-82C9-2957-9162-A63F757257A9}"/>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8DF6792D-D643-B049-D029-D9053D2EF64C}"/>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C68FD0F-2D16-FD50-FD03-FF2B5FC2E84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EF1E2499-82FA-41C8-8FB8-618F59DAF92B}" type="slidenum">
              <a:rPr lang="en-US" altLang="en-US"/>
              <a:pPr>
                <a:spcBef>
                  <a:spcPct val="0"/>
                </a:spcBef>
              </a:pPr>
              <a:t>24</a:t>
            </a:fld>
            <a:endParaRPr lang="en-US" altLang="en-US"/>
          </a:p>
        </p:txBody>
      </p:sp>
      <p:sp>
        <p:nvSpPr>
          <p:cNvPr id="24579" name="Rectangle 2">
            <a:extLst>
              <a:ext uri="{FF2B5EF4-FFF2-40B4-BE49-F238E27FC236}">
                <a16:creationId xmlns:a16="http://schemas.microsoft.com/office/drawing/2014/main" id="{A40DE383-B0A7-1D88-E4ED-8D94EF59C8C1}"/>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4D927235-5C81-67CA-995A-AE2E12E1455B}"/>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C9C22F66-2104-D548-69D2-0E09BD00640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C4FB6339-6155-4A32-9D42-726BE9B687F4}" type="slidenum">
              <a:rPr lang="en-US" altLang="en-US"/>
              <a:pPr>
                <a:spcBef>
                  <a:spcPct val="0"/>
                </a:spcBef>
              </a:pPr>
              <a:t>25</a:t>
            </a:fld>
            <a:endParaRPr lang="en-US" altLang="en-US"/>
          </a:p>
        </p:txBody>
      </p:sp>
      <p:sp>
        <p:nvSpPr>
          <p:cNvPr id="26627" name="Rectangle 2">
            <a:extLst>
              <a:ext uri="{FF2B5EF4-FFF2-40B4-BE49-F238E27FC236}">
                <a16:creationId xmlns:a16="http://schemas.microsoft.com/office/drawing/2014/main" id="{8F8FD012-4555-1C6A-CD52-8F80267D3DE8}"/>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F0ECFF57-DD68-CB34-DEE7-807ACE25C05A}"/>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0A5AEEBE-900D-A878-2BE8-40AEE994CB3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27F9DCA5-28FD-44E1-A130-CF5E68AB689A}" type="slidenum">
              <a:rPr lang="en-US" altLang="en-US"/>
              <a:pPr>
                <a:spcBef>
                  <a:spcPct val="0"/>
                </a:spcBef>
              </a:pPr>
              <a:t>26</a:t>
            </a:fld>
            <a:endParaRPr lang="en-US" altLang="en-US"/>
          </a:p>
        </p:txBody>
      </p:sp>
      <p:sp>
        <p:nvSpPr>
          <p:cNvPr id="32771" name="Rectangle 2">
            <a:extLst>
              <a:ext uri="{FF2B5EF4-FFF2-40B4-BE49-F238E27FC236}">
                <a16:creationId xmlns:a16="http://schemas.microsoft.com/office/drawing/2014/main" id="{CC3D45DF-F4C7-6B8C-E4EE-8ADD5D152D98}"/>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634E663B-EFB8-4B5B-235B-FED43CB212C0}"/>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A9A5D4F5-783B-4064-3CD6-31771B47E8A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F851737F-DD3A-4015-B5BD-A3797976AA49}" type="slidenum">
              <a:rPr lang="en-US" altLang="en-US"/>
              <a:pPr>
                <a:spcBef>
                  <a:spcPct val="0"/>
                </a:spcBef>
              </a:pPr>
              <a:t>27</a:t>
            </a:fld>
            <a:endParaRPr lang="en-US" altLang="en-US"/>
          </a:p>
        </p:txBody>
      </p:sp>
      <p:sp>
        <p:nvSpPr>
          <p:cNvPr id="34819" name="Rectangle 2">
            <a:extLst>
              <a:ext uri="{FF2B5EF4-FFF2-40B4-BE49-F238E27FC236}">
                <a16:creationId xmlns:a16="http://schemas.microsoft.com/office/drawing/2014/main" id="{B29BB7C8-8676-0AF1-2532-8E1EA780BA7A}"/>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33793E38-CE03-3971-63DC-705C6E0431F5}"/>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006981FE-483B-10A3-AB47-E7A16CCB5C9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E76EE243-574E-4F54-BADC-FA4B273C4500}" type="slidenum">
              <a:rPr lang="en-US" altLang="en-US"/>
              <a:pPr>
                <a:spcBef>
                  <a:spcPct val="0"/>
                </a:spcBef>
              </a:pPr>
              <a:t>31</a:t>
            </a:fld>
            <a:endParaRPr lang="en-US" altLang="en-US"/>
          </a:p>
        </p:txBody>
      </p:sp>
      <p:sp>
        <p:nvSpPr>
          <p:cNvPr id="36867" name="Rectangle 2">
            <a:extLst>
              <a:ext uri="{FF2B5EF4-FFF2-40B4-BE49-F238E27FC236}">
                <a16:creationId xmlns:a16="http://schemas.microsoft.com/office/drawing/2014/main" id="{484CBABB-B5D4-96FD-D8E6-F2E07EAE1FC1}"/>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BDA42542-E0B6-6B09-89FE-DB54E0EEBF9E}"/>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7C7353B7-7867-10AA-672F-49556029C73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4B58A0BF-4DB0-40E1-9EBC-203AB2BF142B}" type="slidenum">
              <a:rPr lang="en-US" altLang="en-US"/>
              <a:pPr>
                <a:spcBef>
                  <a:spcPct val="0"/>
                </a:spcBef>
              </a:pPr>
              <a:t>32</a:t>
            </a:fld>
            <a:endParaRPr lang="en-US" altLang="en-US"/>
          </a:p>
        </p:txBody>
      </p:sp>
      <p:sp>
        <p:nvSpPr>
          <p:cNvPr id="38915" name="Rectangle 2">
            <a:extLst>
              <a:ext uri="{FF2B5EF4-FFF2-40B4-BE49-F238E27FC236}">
                <a16:creationId xmlns:a16="http://schemas.microsoft.com/office/drawing/2014/main" id="{F249BABD-42CE-88CA-2118-D051148FC3F3}"/>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3E95DBFC-2E38-CB71-D588-A39433CF6E7B}"/>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use acknowledgment slide on the 2</a:t>
            </a:r>
            <a:r>
              <a:rPr lang="en-US" baseline="30000" dirty="0"/>
              <a:t>nd</a:t>
            </a:r>
            <a:r>
              <a:rPr lang="en-US" dirty="0"/>
              <a:t> slide and add your center’s information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044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B07BA6A9-F229-0076-33F0-77ACA78FF68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342C3004-2E42-4A4C-A95F-C3C9FC50E63E}" type="slidenum">
              <a:rPr lang="en-US" altLang="en-US"/>
              <a:pPr>
                <a:spcBef>
                  <a:spcPct val="0"/>
                </a:spcBef>
              </a:pPr>
              <a:t>33</a:t>
            </a:fld>
            <a:endParaRPr lang="en-US" altLang="en-US"/>
          </a:p>
        </p:txBody>
      </p:sp>
      <p:sp>
        <p:nvSpPr>
          <p:cNvPr id="40963" name="Rectangle 2">
            <a:extLst>
              <a:ext uri="{FF2B5EF4-FFF2-40B4-BE49-F238E27FC236}">
                <a16:creationId xmlns:a16="http://schemas.microsoft.com/office/drawing/2014/main" id="{E7A3055D-7077-EA8A-D936-97B9AC323111}"/>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755BC577-78FE-3BB0-F08F-2361E2CA3E13}"/>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B387EC4D-8B85-41F4-8D0D-6300999B374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CDF50954-6344-45DB-97A0-5031BB6A3E12}" type="slidenum">
              <a:rPr lang="en-US" altLang="en-US"/>
              <a:pPr>
                <a:spcBef>
                  <a:spcPct val="0"/>
                </a:spcBef>
              </a:pPr>
              <a:t>34</a:t>
            </a:fld>
            <a:endParaRPr lang="en-US" altLang="en-US"/>
          </a:p>
        </p:txBody>
      </p:sp>
      <p:sp>
        <p:nvSpPr>
          <p:cNvPr id="43011" name="Rectangle 2">
            <a:extLst>
              <a:ext uri="{FF2B5EF4-FFF2-40B4-BE49-F238E27FC236}">
                <a16:creationId xmlns:a16="http://schemas.microsoft.com/office/drawing/2014/main" id="{7F91D7F4-87DD-E915-54B4-810D9EE8EA10}"/>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3ED9FBF1-4D28-073E-42CF-25C2F64B7FBE}"/>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63718F36-57BD-46D2-947A-4F9EEA99BEF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47F499F2-94ED-4A63-B7BB-9352587D86CA}" type="slidenum">
              <a:rPr lang="en-US" altLang="en-US"/>
              <a:pPr>
                <a:spcBef>
                  <a:spcPct val="0"/>
                </a:spcBef>
              </a:pPr>
              <a:t>35</a:t>
            </a:fld>
            <a:endParaRPr lang="en-US" altLang="en-US"/>
          </a:p>
        </p:txBody>
      </p:sp>
      <p:sp>
        <p:nvSpPr>
          <p:cNvPr id="45059" name="Rectangle 2">
            <a:extLst>
              <a:ext uri="{FF2B5EF4-FFF2-40B4-BE49-F238E27FC236}">
                <a16:creationId xmlns:a16="http://schemas.microsoft.com/office/drawing/2014/main" id="{745A829D-8EE5-F08F-761B-97AD6B5D58DD}"/>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5653AB55-82C5-125F-EE32-EA24BE48B188}"/>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D7F86622-78A0-2EE2-D954-D15D6CBF03B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28F078BA-6B41-4444-BB03-8A163E07A36E}" type="slidenum">
              <a:rPr lang="en-US" altLang="en-US"/>
              <a:pPr>
                <a:spcBef>
                  <a:spcPct val="0"/>
                </a:spcBef>
              </a:pPr>
              <a:t>36</a:t>
            </a:fld>
            <a:endParaRPr lang="en-US" altLang="en-US"/>
          </a:p>
        </p:txBody>
      </p:sp>
      <p:sp>
        <p:nvSpPr>
          <p:cNvPr id="47107" name="Rectangle 2">
            <a:extLst>
              <a:ext uri="{FF2B5EF4-FFF2-40B4-BE49-F238E27FC236}">
                <a16:creationId xmlns:a16="http://schemas.microsoft.com/office/drawing/2014/main" id="{8315F964-7536-DDF8-3C98-FA32DBDDE23E}"/>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FADE0564-CD68-C335-60A5-4D57CDF84E52}"/>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1A22F833-60FF-9F07-4777-8A984D3FDEF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2B3EF98D-81BF-46F1-86B4-DE2382CFE13D}" type="slidenum">
              <a:rPr lang="en-US" altLang="en-US"/>
              <a:pPr>
                <a:spcBef>
                  <a:spcPct val="0"/>
                </a:spcBef>
              </a:pPr>
              <a:t>37</a:t>
            </a:fld>
            <a:endParaRPr lang="en-US" altLang="en-US"/>
          </a:p>
        </p:txBody>
      </p:sp>
      <p:sp>
        <p:nvSpPr>
          <p:cNvPr id="49155" name="Rectangle 2">
            <a:extLst>
              <a:ext uri="{FF2B5EF4-FFF2-40B4-BE49-F238E27FC236}">
                <a16:creationId xmlns:a16="http://schemas.microsoft.com/office/drawing/2014/main" id="{9C00DCD7-F0AF-CFA6-5E17-E971DA277CA1}"/>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AFAD7727-2C4B-F464-47EB-8BCA5200F2AA}"/>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50FF5505-37CC-EACC-9B6C-EA5D91DDFCC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CAAF53B8-0700-43A9-AABC-7C485BFA6A3B}" type="slidenum">
              <a:rPr lang="en-US" altLang="en-US"/>
              <a:pPr>
                <a:spcBef>
                  <a:spcPct val="0"/>
                </a:spcBef>
              </a:pPr>
              <a:t>38</a:t>
            </a:fld>
            <a:endParaRPr lang="en-US" altLang="en-US"/>
          </a:p>
        </p:txBody>
      </p:sp>
      <p:sp>
        <p:nvSpPr>
          <p:cNvPr id="51203" name="Rectangle 2">
            <a:extLst>
              <a:ext uri="{FF2B5EF4-FFF2-40B4-BE49-F238E27FC236}">
                <a16:creationId xmlns:a16="http://schemas.microsoft.com/office/drawing/2014/main" id="{29D344DA-3AC2-D7AC-5A7C-A49CFF48F5F6}"/>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10D1028F-21D7-7B77-F81E-4ABC6B85D049}"/>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651944F5-DEC5-D110-6740-E419F589965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4AE1783A-4DE9-412F-8ADE-99F260BD2612}" type="slidenum">
              <a:rPr lang="en-US" altLang="en-US"/>
              <a:pPr>
                <a:spcBef>
                  <a:spcPct val="0"/>
                </a:spcBef>
              </a:pPr>
              <a:t>39</a:t>
            </a:fld>
            <a:endParaRPr lang="en-US" altLang="en-US"/>
          </a:p>
        </p:txBody>
      </p:sp>
      <p:sp>
        <p:nvSpPr>
          <p:cNvPr id="53251" name="Rectangle 2">
            <a:extLst>
              <a:ext uri="{FF2B5EF4-FFF2-40B4-BE49-F238E27FC236}">
                <a16:creationId xmlns:a16="http://schemas.microsoft.com/office/drawing/2014/main" id="{C17B2D73-F3F7-3B69-E8B8-CD9D6C51B9EB}"/>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5AB12F62-8B3A-0336-F995-B33F203A376B}"/>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0BCD62B9-DDC2-E65E-61F1-9B7403C86E2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F5798F06-9CAF-49A4-B193-58AF03FF284D}" type="slidenum">
              <a:rPr lang="en-US" altLang="en-US"/>
              <a:pPr>
                <a:spcBef>
                  <a:spcPct val="0"/>
                </a:spcBef>
              </a:pPr>
              <a:t>40</a:t>
            </a:fld>
            <a:endParaRPr lang="en-US" altLang="en-US"/>
          </a:p>
        </p:txBody>
      </p:sp>
      <p:sp>
        <p:nvSpPr>
          <p:cNvPr id="55299" name="Rectangle 2">
            <a:extLst>
              <a:ext uri="{FF2B5EF4-FFF2-40B4-BE49-F238E27FC236}">
                <a16:creationId xmlns:a16="http://schemas.microsoft.com/office/drawing/2014/main" id="{173F1C1C-31AC-CFFC-D892-0755B03749AC}"/>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DCA5CD6C-0F40-1A3F-A058-874427435423}"/>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31D63C7E-F2A5-CEF9-64AC-BDEF528B541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644A6164-29B7-48AB-85AA-1F7C6759C838}" type="slidenum">
              <a:rPr lang="en-US" altLang="en-US"/>
              <a:pPr>
                <a:spcBef>
                  <a:spcPct val="0"/>
                </a:spcBef>
              </a:pPr>
              <a:t>41</a:t>
            </a:fld>
            <a:endParaRPr lang="en-US" altLang="en-US"/>
          </a:p>
        </p:txBody>
      </p:sp>
      <p:sp>
        <p:nvSpPr>
          <p:cNvPr id="57347" name="Rectangle 2">
            <a:extLst>
              <a:ext uri="{FF2B5EF4-FFF2-40B4-BE49-F238E27FC236}">
                <a16:creationId xmlns:a16="http://schemas.microsoft.com/office/drawing/2014/main" id="{A588A09D-ACF4-5AEF-4997-1C7B78CC6577}"/>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F47E0A95-BBE1-8880-870F-435AF262927C}"/>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C8D68C1-DC43-C808-2CBF-B1CFA1DA429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59B0D601-6EC0-4C35-8D0D-6B56B966861D}" type="slidenum">
              <a:rPr lang="en-US" altLang="en-US"/>
              <a:pPr>
                <a:spcBef>
                  <a:spcPct val="0"/>
                </a:spcBef>
              </a:pPr>
              <a:t>42</a:t>
            </a:fld>
            <a:endParaRPr lang="en-US" altLang="en-US"/>
          </a:p>
        </p:txBody>
      </p:sp>
      <p:sp>
        <p:nvSpPr>
          <p:cNvPr id="59395" name="Rectangle 2">
            <a:extLst>
              <a:ext uri="{FF2B5EF4-FFF2-40B4-BE49-F238E27FC236}">
                <a16:creationId xmlns:a16="http://schemas.microsoft.com/office/drawing/2014/main" id="{8E24B059-F454-B271-39CF-A3DF14617420}"/>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3C777211-3AC1-EF03-D547-3E30EFC9A4F5}"/>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Always use Language Matters graphic as your third slide.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361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18A0C826-1CDC-2A17-A175-30BB52883A3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6BDA0B59-0CF2-444A-AD09-E2EA84496E85}" type="slidenum">
              <a:rPr lang="en-US" altLang="en-US"/>
              <a:pPr>
                <a:spcBef>
                  <a:spcPct val="0"/>
                </a:spcBef>
              </a:pPr>
              <a:t>43</a:t>
            </a:fld>
            <a:endParaRPr lang="en-US" altLang="en-US"/>
          </a:p>
        </p:txBody>
      </p:sp>
      <p:sp>
        <p:nvSpPr>
          <p:cNvPr id="61443" name="Rectangle 2">
            <a:extLst>
              <a:ext uri="{FF2B5EF4-FFF2-40B4-BE49-F238E27FC236}">
                <a16:creationId xmlns:a16="http://schemas.microsoft.com/office/drawing/2014/main" id="{C412EE94-523D-C424-C66C-C0F87AB2D37D}"/>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51DEB576-FB7B-C12B-7460-77E25731E3DF}"/>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5618E3BC-5A8E-7825-939A-D2FA0AE09E7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24CFD989-F108-4CE1-AAF4-789AFC63961F}" type="slidenum">
              <a:rPr lang="en-US" altLang="en-US"/>
              <a:pPr>
                <a:spcBef>
                  <a:spcPct val="0"/>
                </a:spcBef>
              </a:pPr>
              <a:t>44</a:t>
            </a:fld>
            <a:endParaRPr lang="en-US" altLang="en-US"/>
          </a:p>
        </p:txBody>
      </p:sp>
      <p:sp>
        <p:nvSpPr>
          <p:cNvPr id="63491" name="Rectangle 2">
            <a:extLst>
              <a:ext uri="{FF2B5EF4-FFF2-40B4-BE49-F238E27FC236}">
                <a16:creationId xmlns:a16="http://schemas.microsoft.com/office/drawing/2014/main" id="{BA7D26E5-6411-1631-6405-9352DAF2CE6D}"/>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1B77B30A-D0E2-A947-A5D4-999E4E5949E9}"/>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31C62263-69C1-C626-7EF3-58859531310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6820DF0D-9DEF-45B1-80F7-E79854A4B410}" type="slidenum">
              <a:rPr lang="en-US" altLang="en-US"/>
              <a:pPr>
                <a:spcBef>
                  <a:spcPct val="0"/>
                </a:spcBef>
              </a:pPr>
              <a:t>45</a:t>
            </a:fld>
            <a:endParaRPr lang="en-US" altLang="en-US"/>
          </a:p>
        </p:txBody>
      </p:sp>
      <p:sp>
        <p:nvSpPr>
          <p:cNvPr id="65539" name="Rectangle 2">
            <a:extLst>
              <a:ext uri="{FF2B5EF4-FFF2-40B4-BE49-F238E27FC236}">
                <a16:creationId xmlns:a16="http://schemas.microsoft.com/office/drawing/2014/main" id="{B75E9411-FA88-E58C-33DC-E9358DDB5EE9}"/>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1FC83984-FC86-598D-1135-FA0292FE2EAD}"/>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B8A591FB-5F37-5C9E-A5EF-003D9A26CBF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78655008-61D7-4B06-BC43-42931F7D40EF}" type="slidenum">
              <a:rPr lang="en-US" altLang="en-US"/>
              <a:pPr>
                <a:spcBef>
                  <a:spcPct val="0"/>
                </a:spcBef>
              </a:pPr>
              <a:t>46</a:t>
            </a:fld>
            <a:endParaRPr lang="en-US" altLang="en-US"/>
          </a:p>
        </p:txBody>
      </p:sp>
      <p:sp>
        <p:nvSpPr>
          <p:cNvPr id="67587" name="Rectangle 2">
            <a:extLst>
              <a:ext uri="{FF2B5EF4-FFF2-40B4-BE49-F238E27FC236}">
                <a16:creationId xmlns:a16="http://schemas.microsoft.com/office/drawing/2014/main" id="{E6C439C5-E7A5-726D-8C39-F27F27ED5BD8}"/>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08B73E51-5028-74A7-C6B3-DA2912AC0D35}"/>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700B64B6-D989-8B63-C109-80BE4F1D711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65D8FF7B-45E1-41B7-A78C-7891067B08D1}" type="slidenum">
              <a:rPr lang="en-US" altLang="en-US"/>
              <a:pPr>
                <a:spcBef>
                  <a:spcPct val="0"/>
                </a:spcBef>
              </a:pPr>
              <a:t>49</a:t>
            </a:fld>
            <a:endParaRPr lang="en-US" altLang="en-US"/>
          </a:p>
        </p:txBody>
      </p:sp>
      <p:sp>
        <p:nvSpPr>
          <p:cNvPr id="71683" name="Rectangle 2">
            <a:extLst>
              <a:ext uri="{FF2B5EF4-FFF2-40B4-BE49-F238E27FC236}">
                <a16:creationId xmlns:a16="http://schemas.microsoft.com/office/drawing/2014/main" id="{977DDED1-BAB3-E90B-E57F-6388905067D2}"/>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8C846DE8-1D65-F880-104C-04151D54C3F2}"/>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C0E01884-2B8C-37C5-64F9-0D1632399BF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956CD9AA-27EF-4F78-821D-26C501AFDD0F}" type="slidenum">
              <a:rPr lang="en-US" altLang="en-US"/>
              <a:pPr>
                <a:spcBef>
                  <a:spcPct val="0"/>
                </a:spcBef>
              </a:pPr>
              <a:t>50</a:t>
            </a:fld>
            <a:endParaRPr lang="en-US" altLang="en-US"/>
          </a:p>
        </p:txBody>
      </p:sp>
      <p:sp>
        <p:nvSpPr>
          <p:cNvPr id="73731" name="Rectangle 2">
            <a:extLst>
              <a:ext uri="{FF2B5EF4-FFF2-40B4-BE49-F238E27FC236}">
                <a16:creationId xmlns:a16="http://schemas.microsoft.com/office/drawing/2014/main" id="{63FB00DC-5D4C-63EB-4450-27F00F33ABF2}"/>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57B0008F-5AA9-BDA8-0B77-9F2C9556AB1C}"/>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25405495-6DC7-4EEE-5D94-EBECA67491D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AFF87108-5311-4719-8CC7-32BFA41649AF}" type="slidenum">
              <a:rPr lang="en-US" altLang="en-US"/>
              <a:pPr>
                <a:spcBef>
                  <a:spcPct val="0"/>
                </a:spcBef>
              </a:pPr>
              <a:t>5</a:t>
            </a:fld>
            <a:endParaRPr lang="en-US" altLang="en-US"/>
          </a:p>
        </p:txBody>
      </p:sp>
      <p:sp>
        <p:nvSpPr>
          <p:cNvPr id="6147" name="Rectangle 2">
            <a:extLst>
              <a:ext uri="{FF2B5EF4-FFF2-40B4-BE49-F238E27FC236}">
                <a16:creationId xmlns:a16="http://schemas.microsoft.com/office/drawing/2014/main" id="{65A5B651-0402-FD74-8DD5-D8D02660E753}"/>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AFD2448-49B9-BBD2-C210-B3A0EA1C7C2E}"/>
              </a:ext>
            </a:extLst>
          </p:cNvPr>
          <p:cNvSpPr>
            <a:spLocks noGrp="1" noChangeArrowheads="1"/>
          </p:cNvSpPr>
          <p:nvPr>
            <p:ph type="body" idx="1"/>
          </p:nvPr>
        </p:nvSpPr>
        <p:spPr>
          <a:xfrm>
            <a:off x="685800" y="4343400"/>
            <a:ext cx="5486400" cy="4114800"/>
          </a:xfrm>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4B80839F-DD72-2BCB-A367-3413F996398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FBB14110-D968-4D8B-AB12-665DFDECA27F}" type="slidenum">
              <a:rPr lang="en-US" altLang="en-US"/>
              <a:pPr>
                <a:spcBef>
                  <a:spcPct val="0"/>
                </a:spcBef>
              </a:pPr>
              <a:t>7</a:t>
            </a:fld>
            <a:endParaRPr lang="en-US" altLang="en-US"/>
          </a:p>
        </p:txBody>
      </p:sp>
      <p:sp>
        <p:nvSpPr>
          <p:cNvPr id="12291" name="Rectangle 2">
            <a:extLst>
              <a:ext uri="{FF2B5EF4-FFF2-40B4-BE49-F238E27FC236}">
                <a16:creationId xmlns:a16="http://schemas.microsoft.com/office/drawing/2014/main" id="{5A6A3D5A-4E60-0412-4600-6D5C0907DD77}"/>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46CD09E9-DEC7-C851-7980-31A8688DDAC5}"/>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8D77742-C5BE-B247-A7E4-346359AB294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C615F11E-B9C8-466C-8A0E-26264A4755D6}" type="slidenum">
              <a:rPr lang="en-US" altLang="en-US"/>
              <a:pPr>
                <a:spcBef>
                  <a:spcPct val="0"/>
                </a:spcBef>
              </a:pPr>
              <a:t>11</a:t>
            </a:fld>
            <a:endParaRPr lang="en-US" altLang="en-US"/>
          </a:p>
        </p:txBody>
      </p:sp>
      <p:sp>
        <p:nvSpPr>
          <p:cNvPr id="16387" name="Rectangle 2">
            <a:extLst>
              <a:ext uri="{FF2B5EF4-FFF2-40B4-BE49-F238E27FC236}">
                <a16:creationId xmlns:a16="http://schemas.microsoft.com/office/drawing/2014/main" id="{A9069B71-9185-8B0F-27E9-C505C75A01D3}"/>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78FE799D-EA79-C39F-77EE-6A1B29E69320}"/>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CBC48DC8-0D91-A330-FF62-8AF082EC74F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3BAF3931-778D-4705-819A-07FC4FEAAFF3}" type="slidenum">
              <a:rPr lang="en-US" altLang="en-US"/>
              <a:pPr>
                <a:spcBef>
                  <a:spcPct val="0"/>
                </a:spcBef>
              </a:pPr>
              <a:t>16</a:t>
            </a:fld>
            <a:endParaRPr lang="en-US" altLang="en-US"/>
          </a:p>
        </p:txBody>
      </p:sp>
      <p:sp>
        <p:nvSpPr>
          <p:cNvPr id="10243" name="Rectangle 2">
            <a:extLst>
              <a:ext uri="{FF2B5EF4-FFF2-40B4-BE49-F238E27FC236}">
                <a16:creationId xmlns:a16="http://schemas.microsoft.com/office/drawing/2014/main" id="{27C3C83C-268B-80E1-EB73-2CB10007E8BD}"/>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E02F5949-20ED-FCD9-9014-4160F88A4024}"/>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FA7F6375-64DD-0FCF-DB33-9D3AB4FCD57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C2115864-CC37-4085-A5B8-2FB85F310CF6}" type="slidenum">
              <a:rPr lang="en-US" altLang="en-US"/>
              <a:pPr>
                <a:spcBef>
                  <a:spcPct val="0"/>
                </a:spcBef>
              </a:pPr>
              <a:t>18</a:t>
            </a:fld>
            <a:endParaRPr lang="en-US" altLang="en-US"/>
          </a:p>
        </p:txBody>
      </p:sp>
      <p:sp>
        <p:nvSpPr>
          <p:cNvPr id="8195" name="Rectangle 2">
            <a:extLst>
              <a:ext uri="{FF2B5EF4-FFF2-40B4-BE49-F238E27FC236}">
                <a16:creationId xmlns:a16="http://schemas.microsoft.com/office/drawing/2014/main" id="{D2EE127E-9339-74EB-65B6-BB7CA5546D20}"/>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D4286872-0C22-6445-B057-A09E1E531908}"/>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57CB91D2-3E6A-221A-28CB-A1524D810E8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0FC266F7-504B-4A25-BCC9-307EB40A3F76}" type="slidenum">
              <a:rPr lang="en-US" altLang="en-US"/>
              <a:pPr>
                <a:spcBef>
                  <a:spcPct val="0"/>
                </a:spcBef>
              </a:pPr>
              <a:t>19</a:t>
            </a:fld>
            <a:endParaRPr lang="en-US" altLang="en-US"/>
          </a:p>
        </p:txBody>
      </p:sp>
      <p:sp>
        <p:nvSpPr>
          <p:cNvPr id="28675" name="Rectangle 2">
            <a:extLst>
              <a:ext uri="{FF2B5EF4-FFF2-40B4-BE49-F238E27FC236}">
                <a16:creationId xmlns:a16="http://schemas.microsoft.com/office/drawing/2014/main" id="{FBB92BAF-EADE-A809-61C0-323AEA32018E}"/>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95F525E7-1141-5200-7F9C-610DF5729613}"/>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77D216B1-0D3E-D4CE-2D51-FBC3884EA2B0}"/>
              </a:ext>
            </a:extLst>
          </p:cNvPr>
          <p:cNvGrpSpPr>
            <a:grpSpLocks/>
          </p:cNvGrpSpPr>
          <p:nvPr/>
        </p:nvGrpSpPr>
        <p:grpSpPr bwMode="auto">
          <a:xfrm>
            <a:off x="2084388" y="296863"/>
            <a:ext cx="6823075" cy="5353050"/>
            <a:chOff x="1313" y="187"/>
            <a:chExt cx="4298" cy="3372"/>
          </a:xfrm>
        </p:grpSpPr>
        <p:grpSp>
          <p:nvGrpSpPr>
            <p:cNvPr id="3" name="Group 3">
              <a:extLst>
                <a:ext uri="{FF2B5EF4-FFF2-40B4-BE49-F238E27FC236}">
                  <a16:creationId xmlns:a16="http://schemas.microsoft.com/office/drawing/2014/main" id="{A8ACA204-D32D-7B79-0188-D80F1A2F21AF}"/>
                </a:ext>
              </a:extLst>
            </p:cNvPr>
            <p:cNvGrpSpPr>
              <a:grpSpLocks/>
            </p:cNvGrpSpPr>
            <p:nvPr/>
          </p:nvGrpSpPr>
          <p:grpSpPr bwMode="auto">
            <a:xfrm>
              <a:off x="2194" y="601"/>
              <a:ext cx="596" cy="447"/>
              <a:chOff x="0" y="0"/>
              <a:chExt cx="768" cy="576"/>
            </a:xfrm>
          </p:grpSpPr>
          <p:sp>
            <p:nvSpPr>
              <p:cNvPr id="382151" name="Oval 4">
                <a:extLst>
                  <a:ext uri="{FF2B5EF4-FFF2-40B4-BE49-F238E27FC236}">
                    <a16:creationId xmlns:a16="http://schemas.microsoft.com/office/drawing/2014/main" id="{A535BC27-B89D-9651-424C-4F9A6814E9FA}"/>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Black" panose="020B0A04020102020204" pitchFamily="34" charset="0"/>
                    <a:cs typeface="Arial" panose="020B0604020202020204" pitchFamily="34" charset="0"/>
                  </a:defRPr>
                </a:lvl1pPr>
                <a:lvl2pPr marL="742950" indent="-285750" eaLnBrk="0" hangingPunct="0">
                  <a:defRPr>
                    <a:solidFill>
                      <a:schemeClr val="tx1"/>
                    </a:solidFill>
                    <a:latin typeface="Arial Black" panose="020B0A04020102020204" pitchFamily="34" charset="0"/>
                    <a:cs typeface="Arial" panose="020B0604020202020204" pitchFamily="34" charset="0"/>
                  </a:defRPr>
                </a:lvl2pPr>
                <a:lvl3pPr marL="1143000" indent="-228600" eaLnBrk="0" hangingPunct="0">
                  <a:defRPr>
                    <a:solidFill>
                      <a:schemeClr val="tx1"/>
                    </a:solidFill>
                    <a:latin typeface="Arial Black" panose="020B0A04020102020204" pitchFamily="34" charset="0"/>
                    <a:cs typeface="Arial" panose="020B0604020202020204" pitchFamily="34" charset="0"/>
                  </a:defRPr>
                </a:lvl3pPr>
                <a:lvl4pPr marL="1600200" indent="-228600" eaLnBrk="0" hangingPunct="0">
                  <a:defRPr>
                    <a:solidFill>
                      <a:schemeClr val="tx1"/>
                    </a:solidFill>
                    <a:latin typeface="Arial Black" panose="020B0A04020102020204" pitchFamily="34" charset="0"/>
                    <a:cs typeface="Arial" panose="020B0604020202020204" pitchFamily="34" charset="0"/>
                  </a:defRPr>
                </a:lvl4pPr>
                <a:lvl5pPr marL="2057400" indent="-228600" eaLnBrk="0" hangingPunct="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hangingPunct="1">
                  <a:defRPr/>
                </a:pPr>
                <a:endParaRPr lang="en-US" altLang="en-US"/>
              </a:p>
            </p:txBody>
          </p:sp>
          <p:sp>
            <p:nvSpPr>
              <p:cNvPr id="382152" name="Oval 5">
                <a:extLst>
                  <a:ext uri="{FF2B5EF4-FFF2-40B4-BE49-F238E27FC236}">
                    <a16:creationId xmlns:a16="http://schemas.microsoft.com/office/drawing/2014/main" id="{3C04D5C8-C1FE-584B-0637-A539AECC1121}"/>
                  </a:ext>
                </a:extLst>
              </p:cNvPr>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Black" panose="020B0A04020102020204" pitchFamily="34" charset="0"/>
                    <a:cs typeface="Arial" panose="020B0604020202020204" pitchFamily="34" charset="0"/>
                  </a:defRPr>
                </a:lvl1pPr>
                <a:lvl2pPr marL="742950" indent="-285750" eaLnBrk="0" hangingPunct="0">
                  <a:defRPr>
                    <a:solidFill>
                      <a:schemeClr val="tx1"/>
                    </a:solidFill>
                    <a:latin typeface="Arial Black" panose="020B0A04020102020204" pitchFamily="34" charset="0"/>
                    <a:cs typeface="Arial" panose="020B0604020202020204" pitchFamily="34" charset="0"/>
                  </a:defRPr>
                </a:lvl2pPr>
                <a:lvl3pPr marL="1143000" indent="-228600" eaLnBrk="0" hangingPunct="0">
                  <a:defRPr>
                    <a:solidFill>
                      <a:schemeClr val="tx1"/>
                    </a:solidFill>
                    <a:latin typeface="Arial Black" panose="020B0A04020102020204" pitchFamily="34" charset="0"/>
                    <a:cs typeface="Arial" panose="020B0604020202020204" pitchFamily="34" charset="0"/>
                  </a:defRPr>
                </a:lvl3pPr>
                <a:lvl4pPr marL="1600200" indent="-228600" eaLnBrk="0" hangingPunct="0">
                  <a:defRPr>
                    <a:solidFill>
                      <a:schemeClr val="tx1"/>
                    </a:solidFill>
                    <a:latin typeface="Arial Black" panose="020B0A04020102020204" pitchFamily="34" charset="0"/>
                    <a:cs typeface="Arial" panose="020B0604020202020204" pitchFamily="34" charset="0"/>
                  </a:defRPr>
                </a:lvl4pPr>
                <a:lvl5pPr marL="2057400" indent="-228600" eaLnBrk="0" hangingPunct="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hangingPunct="1">
                  <a:defRPr/>
                </a:pPr>
                <a:endParaRPr lang="en-US" altLang="en-US"/>
              </a:p>
            </p:txBody>
          </p:sp>
        </p:grpSp>
        <p:grpSp>
          <p:nvGrpSpPr>
            <p:cNvPr id="4" name="Group 6">
              <a:extLst>
                <a:ext uri="{FF2B5EF4-FFF2-40B4-BE49-F238E27FC236}">
                  <a16:creationId xmlns:a16="http://schemas.microsoft.com/office/drawing/2014/main" id="{529C558F-0C88-1506-4325-CE90E88FF3F8}"/>
                </a:ext>
              </a:extLst>
            </p:cNvPr>
            <p:cNvGrpSpPr>
              <a:grpSpLocks/>
            </p:cNvGrpSpPr>
            <p:nvPr/>
          </p:nvGrpSpPr>
          <p:grpSpPr bwMode="auto">
            <a:xfrm>
              <a:off x="1313" y="187"/>
              <a:ext cx="4298" cy="3372"/>
              <a:chOff x="0" y="0"/>
              <a:chExt cx="5533" cy="4341"/>
            </a:xfrm>
          </p:grpSpPr>
          <p:grpSp>
            <p:nvGrpSpPr>
              <p:cNvPr id="20" name="Group 7">
                <a:extLst>
                  <a:ext uri="{FF2B5EF4-FFF2-40B4-BE49-F238E27FC236}">
                    <a16:creationId xmlns:a16="http://schemas.microsoft.com/office/drawing/2014/main" id="{D5F6DBD0-CEEE-1C6A-3D73-10A0A9400C0B}"/>
                  </a:ext>
                </a:extLst>
              </p:cNvPr>
              <p:cNvGrpSpPr>
                <a:grpSpLocks/>
              </p:cNvGrpSpPr>
              <p:nvPr/>
            </p:nvGrpSpPr>
            <p:grpSpPr bwMode="auto">
              <a:xfrm>
                <a:off x="0" y="0"/>
                <a:ext cx="5470" cy="4341"/>
                <a:chOff x="0" y="0"/>
                <a:chExt cx="5470" cy="4341"/>
              </a:xfrm>
            </p:grpSpPr>
            <p:grpSp>
              <p:nvGrpSpPr>
                <p:cNvPr id="31" name="Group 8">
                  <a:extLst>
                    <a:ext uri="{FF2B5EF4-FFF2-40B4-BE49-F238E27FC236}">
                      <a16:creationId xmlns:a16="http://schemas.microsoft.com/office/drawing/2014/main" id="{D04CC754-491B-E984-59D5-616BA483EAA2}"/>
                    </a:ext>
                  </a:extLst>
                </p:cNvPr>
                <p:cNvGrpSpPr>
                  <a:grpSpLocks/>
                </p:cNvGrpSpPr>
                <p:nvPr/>
              </p:nvGrpSpPr>
              <p:grpSpPr bwMode="auto">
                <a:xfrm>
                  <a:off x="1339" y="786"/>
                  <a:ext cx="2919" cy="2151"/>
                  <a:chOff x="1265" y="814"/>
                  <a:chExt cx="2919" cy="2151"/>
                </a:xfrm>
              </p:grpSpPr>
              <p:sp>
                <p:nvSpPr>
                  <p:cNvPr id="382149" name="Oval 9">
                    <a:extLst>
                      <a:ext uri="{FF2B5EF4-FFF2-40B4-BE49-F238E27FC236}">
                        <a16:creationId xmlns:a16="http://schemas.microsoft.com/office/drawing/2014/main" id="{A1D00107-6355-368D-19A2-10E81759131A}"/>
                      </a:ext>
                    </a:extLst>
                  </p:cNvPr>
                  <p:cNvSpPr>
                    <a:spLocks noChangeArrowheads="1"/>
                  </p:cNvSpPr>
                  <p:nvPr/>
                </p:nvSpPr>
                <p:spPr bwMode="hidden">
                  <a:xfrm>
                    <a:off x="1265" y="817"/>
                    <a:ext cx="2922" cy="2145"/>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Black" panose="020B0A04020102020204" pitchFamily="34" charset="0"/>
                        <a:cs typeface="Arial" panose="020B0604020202020204" pitchFamily="34" charset="0"/>
                      </a:defRPr>
                    </a:lvl1pPr>
                    <a:lvl2pPr marL="742950" indent="-285750" eaLnBrk="0" hangingPunct="0">
                      <a:defRPr>
                        <a:solidFill>
                          <a:schemeClr val="tx1"/>
                        </a:solidFill>
                        <a:latin typeface="Arial Black" panose="020B0A04020102020204" pitchFamily="34" charset="0"/>
                        <a:cs typeface="Arial" panose="020B0604020202020204" pitchFamily="34" charset="0"/>
                      </a:defRPr>
                    </a:lvl2pPr>
                    <a:lvl3pPr marL="1143000" indent="-228600" eaLnBrk="0" hangingPunct="0">
                      <a:defRPr>
                        <a:solidFill>
                          <a:schemeClr val="tx1"/>
                        </a:solidFill>
                        <a:latin typeface="Arial Black" panose="020B0A04020102020204" pitchFamily="34" charset="0"/>
                        <a:cs typeface="Arial" panose="020B0604020202020204" pitchFamily="34" charset="0"/>
                      </a:defRPr>
                    </a:lvl3pPr>
                    <a:lvl4pPr marL="1600200" indent="-228600" eaLnBrk="0" hangingPunct="0">
                      <a:defRPr>
                        <a:solidFill>
                          <a:schemeClr val="tx1"/>
                        </a:solidFill>
                        <a:latin typeface="Arial Black" panose="020B0A04020102020204" pitchFamily="34" charset="0"/>
                        <a:cs typeface="Arial" panose="020B0604020202020204" pitchFamily="34" charset="0"/>
                      </a:defRPr>
                    </a:lvl4pPr>
                    <a:lvl5pPr marL="2057400" indent="-228600" eaLnBrk="0" hangingPunct="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hangingPunct="1">
                      <a:defRPr/>
                    </a:pPr>
                    <a:endParaRPr lang="en-US" altLang="en-US"/>
                  </a:p>
                </p:txBody>
              </p:sp>
              <p:sp>
                <p:nvSpPr>
                  <p:cNvPr id="382150" name="Oval 10">
                    <a:extLst>
                      <a:ext uri="{FF2B5EF4-FFF2-40B4-BE49-F238E27FC236}">
                        <a16:creationId xmlns:a16="http://schemas.microsoft.com/office/drawing/2014/main" id="{4CEB574A-57A2-90A3-BC56-2CC53F83635C}"/>
                      </a:ext>
                    </a:extLst>
                  </p:cNvPr>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Black" panose="020B0A04020102020204" pitchFamily="34" charset="0"/>
                        <a:cs typeface="Arial" panose="020B0604020202020204" pitchFamily="34" charset="0"/>
                      </a:defRPr>
                    </a:lvl1pPr>
                    <a:lvl2pPr marL="742950" indent="-285750" eaLnBrk="0" hangingPunct="0">
                      <a:defRPr>
                        <a:solidFill>
                          <a:schemeClr val="tx1"/>
                        </a:solidFill>
                        <a:latin typeface="Arial Black" panose="020B0A04020102020204" pitchFamily="34" charset="0"/>
                        <a:cs typeface="Arial" panose="020B0604020202020204" pitchFamily="34" charset="0"/>
                      </a:defRPr>
                    </a:lvl2pPr>
                    <a:lvl3pPr marL="1143000" indent="-228600" eaLnBrk="0" hangingPunct="0">
                      <a:defRPr>
                        <a:solidFill>
                          <a:schemeClr val="tx1"/>
                        </a:solidFill>
                        <a:latin typeface="Arial Black" panose="020B0A04020102020204" pitchFamily="34" charset="0"/>
                        <a:cs typeface="Arial" panose="020B0604020202020204" pitchFamily="34" charset="0"/>
                      </a:defRPr>
                    </a:lvl3pPr>
                    <a:lvl4pPr marL="1600200" indent="-228600" eaLnBrk="0" hangingPunct="0">
                      <a:defRPr>
                        <a:solidFill>
                          <a:schemeClr val="tx1"/>
                        </a:solidFill>
                        <a:latin typeface="Arial Black" panose="020B0A04020102020204" pitchFamily="34" charset="0"/>
                        <a:cs typeface="Arial" panose="020B0604020202020204" pitchFamily="34" charset="0"/>
                      </a:defRPr>
                    </a:lvl4pPr>
                    <a:lvl5pPr marL="2057400" indent="-228600" eaLnBrk="0" hangingPunct="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hangingPunct="1">
                      <a:defRPr/>
                    </a:pPr>
                    <a:endParaRPr lang="en-US" altLang="en-US"/>
                  </a:p>
                </p:txBody>
              </p:sp>
            </p:grpSp>
            <p:grpSp>
              <p:nvGrpSpPr>
                <p:cNvPr id="32" name="Group 11">
                  <a:extLst>
                    <a:ext uri="{FF2B5EF4-FFF2-40B4-BE49-F238E27FC236}">
                      <a16:creationId xmlns:a16="http://schemas.microsoft.com/office/drawing/2014/main" id="{8B63FE8A-00AF-77D5-3994-D4E26817AF7D}"/>
                    </a:ext>
                  </a:extLst>
                </p:cNvPr>
                <p:cNvGrpSpPr>
                  <a:grpSpLocks/>
                </p:cNvGrpSpPr>
                <p:nvPr/>
              </p:nvGrpSpPr>
              <p:grpSpPr bwMode="auto">
                <a:xfrm>
                  <a:off x="0" y="0"/>
                  <a:ext cx="5470" cy="4341"/>
                  <a:chOff x="0" y="0"/>
                  <a:chExt cx="5470" cy="4341"/>
                </a:xfrm>
              </p:grpSpPr>
              <p:grpSp>
                <p:nvGrpSpPr>
                  <p:cNvPr id="33" name="Group 12">
                    <a:extLst>
                      <a:ext uri="{FF2B5EF4-FFF2-40B4-BE49-F238E27FC236}">
                        <a16:creationId xmlns:a16="http://schemas.microsoft.com/office/drawing/2014/main" id="{66ED9091-84B1-4EE6-7DD3-43319038F046}"/>
                      </a:ext>
                    </a:extLst>
                  </p:cNvPr>
                  <p:cNvGrpSpPr>
                    <a:grpSpLocks/>
                  </p:cNvGrpSpPr>
                  <p:nvPr/>
                </p:nvGrpSpPr>
                <p:grpSpPr bwMode="auto">
                  <a:xfrm>
                    <a:off x="3545" y="1502"/>
                    <a:ext cx="1258" cy="2327"/>
                    <a:chOff x="3471" y="1530"/>
                    <a:chExt cx="1258" cy="2327"/>
                  </a:xfrm>
                </p:grpSpPr>
                <p:sp>
                  <p:nvSpPr>
                    <p:cNvPr id="382147" name="Freeform 13">
                      <a:extLst>
                        <a:ext uri="{FF2B5EF4-FFF2-40B4-BE49-F238E27FC236}">
                          <a16:creationId xmlns:a16="http://schemas.microsoft.com/office/drawing/2014/main" id="{DEDC285A-FD16-71CD-9378-8461AE636728}"/>
                        </a:ext>
                      </a:extLst>
                    </p:cNvPr>
                    <p:cNvSpPr>
                      <a:spLocks/>
                    </p:cNvSpPr>
                    <p:nvPr/>
                  </p:nvSpPr>
                  <p:spPr bwMode="hidden">
                    <a:xfrm rot="2711884">
                      <a:off x="2765" y="2236"/>
                      <a:ext cx="1724" cy="312"/>
                    </a:xfrm>
                    <a:custGeom>
                      <a:avLst/>
                      <a:gdLst>
                        <a:gd name="T0" fmla="*/ 0 w 2736"/>
                        <a:gd name="T1" fmla="*/ 28 h 504"/>
                        <a:gd name="T2" fmla="*/ 54 w 2736"/>
                        <a:gd name="T3" fmla="*/ 9 h 504"/>
                        <a:gd name="T4" fmla="*/ 111 w 2736"/>
                        <a:gd name="T5" fmla="*/ 1 h 504"/>
                        <a:gd name="T6" fmla="*/ 171 w 2736"/>
                        <a:gd name="T7" fmla="*/ 1 h 504"/>
                        <a:gd name="T8" fmla="*/ 170 w 2736"/>
                        <a:gd name="T9" fmla="*/ 6 h 504"/>
                        <a:gd name="T10" fmla="*/ 111 w 2736"/>
                        <a:gd name="T11" fmla="*/ 6 h 504"/>
                        <a:gd name="T12" fmla="*/ 41 w 2736"/>
                        <a:gd name="T13" fmla="*/ 17 h 504"/>
                        <a:gd name="T14" fmla="*/ 0 w 2736"/>
                        <a:gd name="T15" fmla="*/ 2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148" name="Freeform 14">
                      <a:extLst>
                        <a:ext uri="{FF2B5EF4-FFF2-40B4-BE49-F238E27FC236}">
                          <a16:creationId xmlns:a16="http://schemas.microsoft.com/office/drawing/2014/main" id="{45C59259-0D13-F656-1E8A-4BAA073A3CBD}"/>
                        </a:ext>
                      </a:extLst>
                    </p:cNvPr>
                    <p:cNvSpPr>
                      <a:spLocks/>
                    </p:cNvSpPr>
                    <p:nvPr/>
                  </p:nvSpPr>
                  <p:spPr bwMode="hidden">
                    <a:xfrm rot="2711884">
                      <a:off x="4021" y="3150"/>
                      <a:ext cx="925" cy="490"/>
                    </a:xfrm>
                    <a:custGeom>
                      <a:avLst/>
                      <a:gdLst>
                        <a:gd name="T0" fmla="*/ 1 w 1769"/>
                        <a:gd name="T1" fmla="*/ 1 h 791"/>
                        <a:gd name="T2" fmla="*/ 10 w 1769"/>
                        <a:gd name="T3" fmla="*/ 4 h 791"/>
                        <a:gd name="T4" fmla="*/ 24 w 1769"/>
                        <a:gd name="T5" fmla="*/ 12 h 791"/>
                        <a:gd name="T6" fmla="*/ 33 w 1769"/>
                        <a:gd name="T7" fmla="*/ 25 h 791"/>
                        <a:gd name="T8" fmla="*/ 36 w 1769"/>
                        <a:gd name="T9" fmla="*/ 35 h 791"/>
                        <a:gd name="T10" fmla="*/ 35 w 1769"/>
                        <a:gd name="T11" fmla="*/ 45 h 791"/>
                        <a:gd name="T12" fmla="*/ 32 w 1769"/>
                        <a:gd name="T13" fmla="*/ 36 h 791"/>
                        <a:gd name="T14" fmla="*/ 28 w 1769"/>
                        <a:gd name="T15" fmla="*/ 26 h 791"/>
                        <a:gd name="T16" fmla="*/ 22 w 1769"/>
                        <a:gd name="T17" fmla="*/ 17 h 791"/>
                        <a:gd name="T18" fmla="*/ 12 w 1769"/>
                        <a:gd name="T19" fmla="*/ 9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 name="Group 15">
                    <a:extLst>
                      <a:ext uri="{FF2B5EF4-FFF2-40B4-BE49-F238E27FC236}">
                        <a16:creationId xmlns:a16="http://schemas.microsoft.com/office/drawing/2014/main" id="{10415ED1-52AB-C464-F2DE-ADA61D7DCEFA}"/>
                      </a:ext>
                    </a:extLst>
                  </p:cNvPr>
                  <p:cNvGrpSpPr>
                    <a:grpSpLocks/>
                  </p:cNvGrpSpPr>
                  <p:nvPr/>
                </p:nvGrpSpPr>
                <p:grpSpPr bwMode="auto">
                  <a:xfrm>
                    <a:off x="2938" y="1991"/>
                    <a:ext cx="2463" cy="1332"/>
                    <a:chOff x="2864" y="2019"/>
                    <a:chExt cx="2463" cy="1332"/>
                  </a:xfrm>
                </p:grpSpPr>
                <p:sp>
                  <p:nvSpPr>
                    <p:cNvPr id="382145" name="Freeform 16">
                      <a:extLst>
                        <a:ext uri="{FF2B5EF4-FFF2-40B4-BE49-F238E27FC236}">
                          <a16:creationId xmlns:a16="http://schemas.microsoft.com/office/drawing/2014/main" id="{B437758E-BFA8-5BC1-A26C-CDFFE5D6B7AF}"/>
                        </a:ext>
                      </a:extLst>
                    </p:cNvPr>
                    <p:cNvSpPr>
                      <a:spLocks/>
                    </p:cNvSpPr>
                    <p:nvPr/>
                  </p:nvSpPr>
                  <p:spPr bwMode="hidden">
                    <a:xfrm rot="2104081">
                      <a:off x="2864" y="2019"/>
                      <a:ext cx="1814" cy="347"/>
                    </a:xfrm>
                    <a:custGeom>
                      <a:avLst/>
                      <a:gdLst>
                        <a:gd name="T0" fmla="*/ 0 w 2736"/>
                        <a:gd name="T1" fmla="*/ 54 h 504"/>
                        <a:gd name="T2" fmla="*/ 74 w 2736"/>
                        <a:gd name="T3" fmla="*/ 18 h 504"/>
                        <a:gd name="T4" fmla="*/ 151 w 2736"/>
                        <a:gd name="T5" fmla="*/ 3 h 504"/>
                        <a:gd name="T6" fmla="*/ 233 w 2736"/>
                        <a:gd name="T7" fmla="*/ 3 h 504"/>
                        <a:gd name="T8" fmla="*/ 231 w 2736"/>
                        <a:gd name="T9" fmla="*/ 11 h 504"/>
                        <a:gd name="T10" fmla="*/ 150 w 2736"/>
                        <a:gd name="T11" fmla="*/ 11 h 504"/>
                        <a:gd name="T12" fmla="*/ 56 w 2736"/>
                        <a:gd name="T13" fmla="*/ 31 h 504"/>
                        <a:gd name="T14" fmla="*/ 0 w 2736"/>
                        <a:gd name="T15" fmla="*/ 5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146" name="Freeform 17">
                      <a:extLst>
                        <a:ext uri="{FF2B5EF4-FFF2-40B4-BE49-F238E27FC236}">
                          <a16:creationId xmlns:a16="http://schemas.microsoft.com/office/drawing/2014/main" id="{C3193C96-B601-BADF-9E5E-A2B870C5E8E6}"/>
                        </a:ext>
                      </a:extLst>
                    </p:cNvPr>
                    <p:cNvSpPr>
                      <a:spLocks/>
                    </p:cNvSpPr>
                    <p:nvPr/>
                  </p:nvSpPr>
                  <p:spPr bwMode="hidden">
                    <a:xfrm rot="2104081">
                      <a:off x="4353" y="2806"/>
                      <a:ext cx="974" cy="545"/>
                    </a:xfrm>
                    <a:custGeom>
                      <a:avLst/>
                      <a:gdLst>
                        <a:gd name="T0" fmla="*/ 1 w 1769"/>
                        <a:gd name="T1" fmla="*/ 1 h 791"/>
                        <a:gd name="T2" fmla="*/ 14 w 1769"/>
                        <a:gd name="T3" fmla="*/ 6 h 791"/>
                        <a:gd name="T4" fmla="*/ 32 w 1769"/>
                        <a:gd name="T5" fmla="*/ 21 h 791"/>
                        <a:gd name="T6" fmla="*/ 45 w 1769"/>
                        <a:gd name="T7" fmla="*/ 46 h 791"/>
                        <a:gd name="T8" fmla="*/ 49 w 1769"/>
                        <a:gd name="T9" fmla="*/ 65 h 791"/>
                        <a:gd name="T10" fmla="*/ 47 w 1769"/>
                        <a:gd name="T11" fmla="*/ 84 h 791"/>
                        <a:gd name="T12" fmla="*/ 44 w 1769"/>
                        <a:gd name="T13" fmla="*/ 68 h 791"/>
                        <a:gd name="T14" fmla="*/ 39 w 1769"/>
                        <a:gd name="T15" fmla="*/ 49 h 791"/>
                        <a:gd name="T16" fmla="*/ 31 w 1769"/>
                        <a:gd name="T17" fmla="*/ 32 h 791"/>
                        <a:gd name="T18" fmla="*/ 16 w 1769"/>
                        <a:gd name="T19" fmla="*/ 16 h 791"/>
                        <a:gd name="T20" fmla="*/ 0 w 1769"/>
                        <a:gd name="T21" fmla="*/ 8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 name="Group 18">
                    <a:extLst>
                      <a:ext uri="{FF2B5EF4-FFF2-40B4-BE49-F238E27FC236}">
                        <a16:creationId xmlns:a16="http://schemas.microsoft.com/office/drawing/2014/main" id="{83217BFC-2775-9F0D-BFD6-E7339EE57F07}"/>
                      </a:ext>
                    </a:extLst>
                  </p:cNvPr>
                  <p:cNvGrpSpPr>
                    <a:grpSpLocks/>
                  </p:cNvGrpSpPr>
                  <p:nvPr/>
                </p:nvGrpSpPr>
                <p:grpSpPr bwMode="auto">
                  <a:xfrm>
                    <a:off x="2971" y="1804"/>
                    <a:ext cx="2477" cy="1064"/>
                    <a:chOff x="2897" y="1832"/>
                    <a:chExt cx="2477" cy="1064"/>
                  </a:xfrm>
                </p:grpSpPr>
                <p:sp>
                  <p:nvSpPr>
                    <p:cNvPr id="382143" name="Freeform 19">
                      <a:extLst>
                        <a:ext uri="{FF2B5EF4-FFF2-40B4-BE49-F238E27FC236}">
                          <a16:creationId xmlns:a16="http://schemas.microsoft.com/office/drawing/2014/main" id="{B02788FF-5557-830F-1532-6AB9F26FAF58}"/>
                        </a:ext>
                      </a:extLst>
                    </p:cNvPr>
                    <p:cNvSpPr>
                      <a:spLocks/>
                    </p:cNvSpPr>
                    <p:nvPr/>
                  </p:nvSpPr>
                  <p:spPr bwMode="hidden">
                    <a:xfrm rot="1582915">
                      <a:off x="2897" y="1832"/>
                      <a:ext cx="1736" cy="304"/>
                    </a:xfrm>
                    <a:custGeom>
                      <a:avLst/>
                      <a:gdLst>
                        <a:gd name="T0" fmla="*/ 0 w 2736"/>
                        <a:gd name="T1" fmla="*/ 24 h 504"/>
                        <a:gd name="T2" fmla="*/ 56 w 2736"/>
                        <a:gd name="T3" fmla="*/ 8 h 504"/>
                        <a:gd name="T4" fmla="*/ 116 w 2736"/>
                        <a:gd name="T5" fmla="*/ 1 h 504"/>
                        <a:gd name="T6" fmla="*/ 179 w 2736"/>
                        <a:gd name="T7" fmla="*/ 1 h 504"/>
                        <a:gd name="T8" fmla="*/ 178 w 2736"/>
                        <a:gd name="T9" fmla="*/ 5 h 504"/>
                        <a:gd name="T10" fmla="*/ 115 w 2736"/>
                        <a:gd name="T11" fmla="*/ 5 h 504"/>
                        <a:gd name="T12" fmla="*/ 43 w 2736"/>
                        <a:gd name="T13" fmla="*/ 14 h 504"/>
                        <a:gd name="T14" fmla="*/ 0 w 2736"/>
                        <a:gd name="T15" fmla="*/ 2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144" name="Freeform 20">
                      <a:extLst>
                        <a:ext uri="{FF2B5EF4-FFF2-40B4-BE49-F238E27FC236}">
                          <a16:creationId xmlns:a16="http://schemas.microsoft.com/office/drawing/2014/main" id="{2BC5796C-B9E4-0AA0-59F2-CA9BCEA56493}"/>
                        </a:ext>
                      </a:extLst>
                    </p:cNvPr>
                    <p:cNvSpPr>
                      <a:spLocks/>
                    </p:cNvSpPr>
                    <p:nvPr/>
                  </p:nvSpPr>
                  <p:spPr bwMode="hidden">
                    <a:xfrm rot="1582915">
                      <a:off x="4442" y="2420"/>
                      <a:ext cx="932" cy="476"/>
                    </a:xfrm>
                    <a:custGeom>
                      <a:avLst/>
                      <a:gdLst>
                        <a:gd name="T0" fmla="*/ 1 w 1769"/>
                        <a:gd name="T1" fmla="*/ 1 h 791"/>
                        <a:gd name="T2" fmla="*/ 10 w 1769"/>
                        <a:gd name="T3" fmla="*/ 2 h 791"/>
                        <a:gd name="T4" fmla="*/ 25 w 1769"/>
                        <a:gd name="T5" fmla="*/ 10 h 791"/>
                        <a:gd name="T6" fmla="*/ 34 w 1769"/>
                        <a:gd name="T7" fmla="*/ 20 h 791"/>
                        <a:gd name="T8" fmla="*/ 37 w 1769"/>
                        <a:gd name="T9" fmla="*/ 29 h 791"/>
                        <a:gd name="T10" fmla="*/ 36 w 1769"/>
                        <a:gd name="T11" fmla="*/ 38 h 791"/>
                        <a:gd name="T12" fmla="*/ 34 w 1769"/>
                        <a:gd name="T13" fmla="*/ 30 h 791"/>
                        <a:gd name="T14" fmla="*/ 30 w 1769"/>
                        <a:gd name="T15" fmla="*/ 22 h 791"/>
                        <a:gd name="T16" fmla="*/ 24 w 1769"/>
                        <a:gd name="T17" fmla="*/ 14 h 791"/>
                        <a:gd name="T18" fmla="*/ 13 w 1769"/>
                        <a:gd name="T19" fmla="*/ 7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 name="Group 21">
                    <a:extLst>
                      <a:ext uri="{FF2B5EF4-FFF2-40B4-BE49-F238E27FC236}">
                        <a16:creationId xmlns:a16="http://schemas.microsoft.com/office/drawing/2014/main" id="{85F43D14-DB85-397B-0EF8-B8C4948E4BCF}"/>
                      </a:ext>
                    </a:extLst>
                  </p:cNvPr>
                  <p:cNvGrpSpPr>
                    <a:grpSpLocks/>
                  </p:cNvGrpSpPr>
                  <p:nvPr/>
                </p:nvGrpSpPr>
                <p:grpSpPr bwMode="auto">
                  <a:xfrm>
                    <a:off x="2998" y="1608"/>
                    <a:ext cx="2472" cy="927"/>
                    <a:chOff x="2924" y="1636"/>
                    <a:chExt cx="2472" cy="927"/>
                  </a:xfrm>
                </p:grpSpPr>
                <p:sp>
                  <p:nvSpPr>
                    <p:cNvPr id="382141" name="Freeform 22">
                      <a:extLst>
                        <a:ext uri="{FF2B5EF4-FFF2-40B4-BE49-F238E27FC236}">
                          <a16:creationId xmlns:a16="http://schemas.microsoft.com/office/drawing/2014/main" id="{56826A5E-96C5-AA65-B804-E5FFE834437F}"/>
                        </a:ext>
                      </a:extLst>
                    </p:cNvPr>
                    <p:cNvSpPr>
                      <a:spLocks/>
                    </p:cNvSpPr>
                    <p:nvPr/>
                  </p:nvSpPr>
                  <p:spPr bwMode="hidden">
                    <a:xfrm rot="1080363">
                      <a:off x="2924" y="1636"/>
                      <a:ext cx="1677" cy="335"/>
                    </a:xfrm>
                    <a:custGeom>
                      <a:avLst/>
                      <a:gdLst>
                        <a:gd name="T0" fmla="*/ 0 w 2736"/>
                        <a:gd name="T1" fmla="*/ 43 h 504"/>
                        <a:gd name="T2" fmla="*/ 46 w 2736"/>
                        <a:gd name="T3" fmla="*/ 15 h 504"/>
                        <a:gd name="T4" fmla="*/ 94 w 2736"/>
                        <a:gd name="T5" fmla="*/ 2 h 504"/>
                        <a:gd name="T6" fmla="*/ 145 w 2736"/>
                        <a:gd name="T7" fmla="*/ 2 h 504"/>
                        <a:gd name="T8" fmla="*/ 144 w 2736"/>
                        <a:gd name="T9" fmla="*/ 9 h 504"/>
                        <a:gd name="T10" fmla="*/ 94 w 2736"/>
                        <a:gd name="T11" fmla="*/ 9 h 504"/>
                        <a:gd name="T12" fmla="*/ 35 w 2736"/>
                        <a:gd name="T13" fmla="*/ 25 h 504"/>
                        <a:gd name="T14" fmla="*/ 0 w 2736"/>
                        <a:gd name="T15" fmla="*/ 4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142" name="Freeform 23">
                      <a:extLst>
                        <a:ext uri="{FF2B5EF4-FFF2-40B4-BE49-F238E27FC236}">
                          <a16:creationId xmlns:a16="http://schemas.microsoft.com/office/drawing/2014/main" id="{C602CCEC-EC74-A6DD-8409-4F68A142226D}"/>
                        </a:ext>
                      </a:extLst>
                    </p:cNvPr>
                    <p:cNvSpPr>
                      <a:spLocks/>
                    </p:cNvSpPr>
                    <p:nvPr/>
                  </p:nvSpPr>
                  <p:spPr bwMode="hidden">
                    <a:xfrm rot="1080363">
                      <a:off x="4495" y="2037"/>
                      <a:ext cx="901" cy="526"/>
                    </a:xfrm>
                    <a:custGeom>
                      <a:avLst/>
                      <a:gdLst>
                        <a:gd name="T0" fmla="*/ 1 w 1769"/>
                        <a:gd name="T1" fmla="*/ 1 h 791"/>
                        <a:gd name="T2" fmla="*/ 9 w 1769"/>
                        <a:gd name="T3" fmla="*/ 5 h 791"/>
                        <a:gd name="T4" fmla="*/ 20 w 1769"/>
                        <a:gd name="T5" fmla="*/ 17 h 791"/>
                        <a:gd name="T6" fmla="*/ 28 w 1769"/>
                        <a:gd name="T7" fmla="*/ 37 h 791"/>
                        <a:gd name="T8" fmla="*/ 31 w 1769"/>
                        <a:gd name="T9" fmla="*/ 53 h 791"/>
                        <a:gd name="T10" fmla="*/ 30 w 1769"/>
                        <a:gd name="T11" fmla="*/ 68 h 791"/>
                        <a:gd name="T12" fmla="*/ 28 w 1769"/>
                        <a:gd name="T13" fmla="*/ 55 h 791"/>
                        <a:gd name="T14" fmla="*/ 24 w 1769"/>
                        <a:gd name="T15" fmla="*/ 39 h 791"/>
                        <a:gd name="T16" fmla="*/ 19 w 1769"/>
                        <a:gd name="T17" fmla="*/ 26 h 791"/>
                        <a:gd name="T18" fmla="*/ 10 w 1769"/>
                        <a:gd name="T19" fmla="*/ 13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 name="Group 24">
                    <a:extLst>
                      <a:ext uri="{FF2B5EF4-FFF2-40B4-BE49-F238E27FC236}">
                        <a16:creationId xmlns:a16="http://schemas.microsoft.com/office/drawing/2014/main" id="{A268A10E-8A25-4CE8-661B-0577D01F7309}"/>
                      </a:ext>
                    </a:extLst>
                  </p:cNvPr>
                  <p:cNvGrpSpPr>
                    <a:grpSpLocks/>
                  </p:cNvGrpSpPr>
                  <p:nvPr/>
                </p:nvGrpSpPr>
                <p:grpSpPr bwMode="auto">
                  <a:xfrm>
                    <a:off x="3032" y="1386"/>
                    <a:ext cx="2342" cy="657"/>
                    <a:chOff x="2958" y="1414"/>
                    <a:chExt cx="2342" cy="657"/>
                  </a:xfrm>
                </p:grpSpPr>
                <p:sp>
                  <p:nvSpPr>
                    <p:cNvPr id="382139" name="Freeform 25">
                      <a:extLst>
                        <a:ext uri="{FF2B5EF4-FFF2-40B4-BE49-F238E27FC236}">
                          <a16:creationId xmlns:a16="http://schemas.microsoft.com/office/drawing/2014/main" id="{35487382-899F-C35F-3585-AE656846405A}"/>
                        </a:ext>
                      </a:extLst>
                    </p:cNvPr>
                    <p:cNvSpPr>
                      <a:spLocks/>
                    </p:cNvSpPr>
                    <p:nvPr/>
                  </p:nvSpPr>
                  <p:spPr bwMode="hidden">
                    <a:xfrm rot="463793">
                      <a:off x="2958" y="1414"/>
                      <a:ext cx="1545" cy="312"/>
                    </a:xfrm>
                    <a:custGeom>
                      <a:avLst/>
                      <a:gdLst>
                        <a:gd name="T0" fmla="*/ 0 w 2736"/>
                        <a:gd name="T1" fmla="*/ 28 h 504"/>
                        <a:gd name="T2" fmla="*/ 28 w 2736"/>
                        <a:gd name="T3" fmla="*/ 9 h 504"/>
                        <a:gd name="T4" fmla="*/ 58 w 2736"/>
                        <a:gd name="T5" fmla="*/ 1 h 504"/>
                        <a:gd name="T6" fmla="*/ 89 w 2736"/>
                        <a:gd name="T7" fmla="*/ 1 h 504"/>
                        <a:gd name="T8" fmla="*/ 88 w 2736"/>
                        <a:gd name="T9" fmla="*/ 6 h 504"/>
                        <a:gd name="T10" fmla="*/ 57 w 2736"/>
                        <a:gd name="T11" fmla="*/ 6 h 504"/>
                        <a:gd name="T12" fmla="*/ 21 w 2736"/>
                        <a:gd name="T13" fmla="*/ 17 h 504"/>
                        <a:gd name="T14" fmla="*/ 0 w 2736"/>
                        <a:gd name="T15" fmla="*/ 2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140" name="Freeform 26">
                      <a:extLst>
                        <a:ext uri="{FF2B5EF4-FFF2-40B4-BE49-F238E27FC236}">
                          <a16:creationId xmlns:a16="http://schemas.microsoft.com/office/drawing/2014/main" id="{064FBFD1-C036-A115-34D6-DCAF19E6461D}"/>
                        </a:ext>
                      </a:extLst>
                    </p:cNvPr>
                    <p:cNvSpPr>
                      <a:spLocks/>
                    </p:cNvSpPr>
                    <p:nvPr/>
                  </p:nvSpPr>
                  <p:spPr bwMode="hidden">
                    <a:xfrm rot="463793">
                      <a:off x="4470" y="1582"/>
                      <a:ext cx="830" cy="489"/>
                    </a:xfrm>
                    <a:custGeom>
                      <a:avLst/>
                      <a:gdLst>
                        <a:gd name="T0" fmla="*/ 0 w 1769"/>
                        <a:gd name="T1" fmla="*/ 1 h 791"/>
                        <a:gd name="T2" fmla="*/ 5 w 1769"/>
                        <a:gd name="T3" fmla="*/ 4 h 791"/>
                        <a:gd name="T4" fmla="*/ 12 w 1769"/>
                        <a:gd name="T5" fmla="*/ 12 h 791"/>
                        <a:gd name="T6" fmla="*/ 17 w 1769"/>
                        <a:gd name="T7" fmla="*/ 24 h 791"/>
                        <a:gd name="T8" fmla="*/ 19 w 1769"/>
                        <a:gd name="T9" fmla="*/ 33 h 791"/>
                        <a:gd name="T10" fmla="*/ 18 w 1769"/>
                        <a:gd name="T11" fmla="*/ 44 h 791"/>
                        <a:gd name="T12" fmla="*/ 17 w 1769"/>
                        <a:gd name="T13" fmla="*/ 35 h 791"/>
                        <a:gd name="T14" fmla="*/ 15 w 1769"/>
                        <a:gd name="T15" fmla="*/ 25 h 791"/>
                        <a:gd name="T16" fmla="*/ 12 w 1769"/>
                        <a:gd name="T17" fmla="*/ 17 h 791"/>
                        <a:gd name="T18" fmla="*/ 6 w 1769"/>
                        <a:gd name="T19" fmla="*/ 9 h 791"/>
                        <a:gd name="T20" fmla="*/ 0 w 1769"/>
                        <a:gd name="T21" fmla="*/ 4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8" name="Group 27">
                    <a:extLst>
                      <a:ext uri="{FF2B5EF4-FFF2-40B4-BE49-F238E27FC236}">
                        <a16:creationId xmlns:a16="http://schemas.microsoft.com/office/drawing/2014/main" id="{5B711764-9858-BA64-659A-E49275A3D11B}"/>
                      </a:ext>
                    </a:extLst>
                  </p:cNvPr>
                  <p:cNvGrpSpPr>
                    <a:grpSpLocks/>
                  </p:cNvGrpSpPr>
                  <p:nvPr/>
                </p:nvGrpSpPr>
                <p:grpSpPr bwMode="auto">
                  <a:xfrm>
                    <a:off x="3057" y="1241"/>
                    <a:ext cx="2150" cy="343"/>
                    <a:chOff x="2983" y="1269"/>
                    <a:chExt cx="2150" cy="343"/>
                  </a:xfrm>
                </p:grpSpPr>
                <p:sp>
                  <p:nvSpPr>
                    <p:cNvPr id="382137" name="Freeform 28">
                      <a:extLst>
                        <a:ext uri="{FF2B5EF4-FFF2-40B4-BE49-F238E27FC236}">
                          <a16:creationId xmlns:a16="http://schemas.microsoft.com/office/drawing/2014/main" id="{0C0778FF-0A48-89F6-4390-458A88E7138E}"/>
                        </a:ext>
                      </a:extLst>
                    </p:cNvPr>
                    <p:cNvSpPr>
                      <a:spLocks/>
                    </p:cNvSpPr>
                    <p:nvPr/>
                  </p:nvSpPr>
                  <p:spPr bwMode="hidden">
                    <a:xfrm rot="-84182">
                      <a:off x="2983" y="1289"/>
                      <a:ext cx="1404" cy="219"/>
                    </a:xfrm>
                    <a:custGeom>
                      <a:avLst/>
                      <a:gdLst>
                        <a:gd name="T0" fmla="*/ 0 w 2736"/>
                        <a:gd name="T1" fmla="*/ 3 h 504"/>
                        <a:gd name="T2" fmla="*/ 16 w 2736"/>
                        <a:gd name="T3" fmla="*/ 1 h 504"/>
                        <a:gd name="T4" fmla="*/ 32 w 2736"/>
                        <a:gd name="T5" fmla="*/ 0 h 504"/>
                        <a:gd name="T6" fmla="*/ 50 w 2736"/>
                        <a:gd name="T7" fmla="*/ 0 h 504"/>
                        <a:gd name="T8" fmla="*/ 49 w 2736"/>
                        <a:gd name="T9" fmla="*/ 1 h 504"/>
                        <a:gd name="T10" fmla="*/ 32 w 2736"/>
                        <a:gd name="T11" fmla="*/ 1 h 504"/>
                        <a:gd name="T12" fmla="*/ 12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138" name="Freeform 29">
                      <a:extLst>
                        <a:ext uri="{FF2B5EF4-FFF2-40B4-BE49-F238E27FC236}">
                          <a16:creationId xmlns:a16="http://schemas.microsoft.com/office/drawing/2014/main" id="{D499EB12-A8F5-80CC-F358-DF5D874E8DFC}"/>
                        </a:ext>
                      </a:extLst>
                    </p:cNvPr>
                    <p:cNvSpPr>
                      <a:spLocks/>
                    </p:cNvSpPr>
                    <p:nvPr/>
                  </p:nvSpPr>
                  <p:spPr bwMode="hidden">
                    <a:xfrm rot="-84182">
                      <a:off x="4379" y="1269"/>
                      <a:ext cx="754" cy="343"/>
                    </a:xfrm>
                    <a:custGeom>
                      <a:avLst/>
                      <a:gdLst>
                        <a:gd name="T0" fmla="*/ 0 w 1769"/>
                        <a:gd name="T1" fmla="*/ 0 h 791"/>
                        <a:gd name="T2" fmla="*/ 3 w 1769"/>
                        <a:gd name="T3" fmla="*/ 0 h 791"/>
                        <a:gd name="T4" fmla="*/ 7 w 1769"/>
                        <a:gd name="T5" fmla="*/ 1 h 791"/>
                        <a:gd name="T6" fmla="*/ 10 w 1769"/>
                        <a:gd name="T7" fmla="*/ 3 h 791"/>
                        <a:gd name="T8" fmla="*/ 11 w 1769"/>
                        <a:gd name="T9" fmla="*/ 4 h 791"/>
                        <a:gd name="T10" fmla="*/ 10 w 1769"/>
                        <a:gd name="T11" fmla="*/ 5 h 791"/>
                        <a:gd name="T12" fmla="*/ 9 w 1769"/>
                        <a:gd name="T13" fmla="*/ 4 h 791"/>
                        <a:gd name="T14" fmla="*/ 9 w 1769"/>
                        <a:gd name="T15" fmla="*/ 3 h 791"/>
                        <a:gd name="T16" fmla="*/ 7 w 1769"/>
                        <a:gd name="T17" fmla="*/ 2 h 791"/>
                        <a:gd name="T18" fmla="*/ 3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 name="Group 30">
                    <a:extLst>
                      <a:ext uri="{FF2B5EF4-FFF2-40B4-BE49-F238E27FC236}">
                        <a16:creationId xmlns:a16="http://schemas.microsoft.com/office/drawing/2014/main" id="{353477D3-0CC7-0BA1-34FE-EE97FFD9BAA4}"/>
                      </a:ext>
                    </a:extLst>
                  </p:cNvPr>
                  <p:cNvGrpSpPr>
                    <a:grpSpLocks/>
                  </p:cNvGrpSpPr>
                  <p:nvPr/>
                </p:nvGrpSpPr>
                <p:grpSpPr bwMode="auto">
                  <a:xfrm>
                    <a:off x="3012" y="889"/>
                    <a:ext cx="1879" cy="427"/>
                    <a:chOff x="2938" y="917"/>
                    <a:chExt cx="1879" cy="427"/>
                  </a:xfrm>
                </p:grpSpPr>
                <p:sp>
                  <p:nvSpPr>
                    <p:cNvPr id="382135" name="Freeform 31">
                      <a:extLst>
                        <a:ext uri="{FF2B5EF4-FFF2-40B4-BE49-F238E27FC236}">
                          <a16:creationId xmlns:a16="http://schemas.microsoft.com/office/drawing/2014/main" id="{8FC6FDBF-8DAD-2FE1-EDA7-F77A8A8574E2}"/>
                        </a:ext>
                      </a:extLst>
                    </p:cNvPr>
                    <p:cNvSpPr>
                      <a:spLocks/>
                    </p:cNvSpPr>
                    <p:nvPr/>
                  </p:nvSpPr>
                  <p:spPr bwMode="hidden">
                    <a:xfrm rot="-802576">
                      <a:off x="2938" y="1129"/>
                      <a:ext cx="1233" cy="215"/>
                    </a:xfrm>
                    <a:custGeom>
                      <a:avLst/>
                      <a:gdLst>
                        <a:gd name="T0" fmla="*/ 0 w 2736"/>
                        <a:gd name="T1" fmla="*/ 3 h 504"/>
                        <a:gd name="T2" fmla="*/ 7 w 2736"/>
                        <a:gd name="T3" fmla="*/ 1 h 504"/>
                        <a:gd name="T4" fmla="*/ 15 w 2736"/>
                        <a:gd name="T5" fmla="*/ 0 h 504"/>
                        <a:gd name="T6" fmla="*/ 23 w 2736"/>
                        <a:gd name="T7" fmla="*/ 0 h 504"/>
                        <a:gd name="T8" fmla="*/ 23 w 2736"/>
                        <a:gd name="T9" fmla="*/ 0 h 504"/>
                        <a:gd name="T10" fmla="*/ 15 w 2736"/>
                        <a:gd name="T11" fmla="*/ 0 h 504"/>
                        <a:gd name="T12" fmla="*/ 5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136" name="Freeform 32">
                      <a:extLst>
                        <a:ext uri="{FF2B5EF4-FFF2-40B4-BE49-F238E27FC236}">
                          <a16:creationId xmlns:a16="http://schemas.microsoft.com/office/drawing/2014/main" id="{537A8070-98E6-A77B-D21A-D81629E4EF53}"/>
                        </a:ext>
                      </a:extLst>
                    </p:cNvPr>
                    <p:cNvSpPr>
                      <a:spLocks/>
                    </p:cNvSpPr>
                    <p:nvPr/>
                  </p:nvSpPr>
                  <p:spPr bwMode="hidden">
                    <a:xfrm rot="-802576">
                      <a:off x="4155" y="917"/>
                      <a:ext cx="662" cy="338"/>
                    </a:xfrm>
                    <a:custGeom>
                      <a:avLst/>
                      <a:gdLst>
                        <a:gd name="T0" fmla="*/ 0 w 1769"/>
                        <a:gd name="T1" fmla="*/ 0 h 791"/>
                        <a:gd name="T2" fmla="*/ 1 w 1769"/>
                        <a:gd name="T3" fmla="*/ 0 h 791"/>
                        <a:gd name="T4" fmla="*/ 3 w 1769"/>
                        <a:gd name="T5" fmla="*/ 1 h 791"/>
                        <a:gd name="T6" fmla="*/ 4 w 1769"/>
                        <a:gd name="T7" fmla="*/ 3 h 791"/>
                        <a:gd name="T8" fmla="*/ 5 w 1769"/>
                        <a:gd name="T9" fmla="*/ 4 h 791"/>
                        <a:gd name="T10" fmla="*/ 4 w 1769"/>
                        <a:gd name="T11" fmla="*/ 5 h 791"/>
                        <a:gd name="T12" fmla="*/ 4 w 1769"/>
                        <a:gd name="T13" fmla="*/ 4 h 791"/>
                        <a:gd name="T14" fmla="*/ 4 w 1769"/>
                        <a:gd name="T15" fmla="*/ 3 h 791"/>
                        <a:gd name="T16" fmla="*/ 3 w 1769"/>
                        <a:gd name="T17" fmla="*/ 2 h 791"/>
                        <a:gd name="T18" fmla="*/ 1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0" name="Group 33">
                    <a:extLst>
                      <a:ext uri="{FF2B5EF4-FFF2-40B4-BE49-F238E27FC236}">
                        <a16:creationId xmlns:a16="http://schemas.microsoft.com/office/drawing/2014/main" id="{B93BE156-DCC1-C1BE-78A4-704260A75619}"/>
                      </a:ext>
                    </a:extLst>
                  </p:cNvPr>
                  <p:cNvGrpSpPr>
                    <a:grpSpLocks/>
                  </p:cNvGrpSpPr>
                  <p:nvPr/>
                </p:nvGrpSpPr>
                <p:grpSpPr bwMode="auto">
                  <a:xfrm>
                    <a:off x="711" y="1625"/>
                    <a:ext cx="1257" cy="2326"/>
                    <a:chOff x="637" y="1653"/>
                    <a:chExt cx="1257" cy="2326"/>
                  </a:xfrm>
                </p:grpSpPr>
                <p:sp>
                  <p:nvSpPr>
                    <p:cNvPr id="382133" name="Freeform 34">
                      <a:extLst>
                        <a:ext uri="{FF2B5EF4-FFF2-40B4-BE49-F238E27FC236}">
                          <a16:creationId xmlns:a16="http://schemas.microsoft.com/office/drawing/2014/main" id="{93625B03-0297-699B-34CA-F5B6F2713E48}"/>
                        </a:ext>
                      </a:extLst>
                    </p:cNvPr>
                    <p:cNvSpPr>
                      <a:spLocks/>
                    </p:cNvSpPr>
                    <p:nvPr/>
                  </p:nvSpPr>
                  <p:spPr bwMode="hidden">
                    <a:xfrm rot="18888116" flipH="1">
                      <a:off x="876" y="2359"/>
                      <a:ext cx="1724" cy="312"/>
                    </a:xfrm>
                    <a:custGeom>
                      <a:avLst/>
                      <a:gdLst>
                        <a:gd name="T0" fmla="*/ 0 w 2736"/>
                        <a:gd name="T1" fmla="*/ 28 h 504"/>
                        <a:gd name="T2" fmla="*/ 54 w 2736"/>
                        <a:gd name="T3" fmla="*/ 9 h 504"/>
                        <a:gd name="T4" fmla="*/ 111 w 2736"/>
                        <a:gd name="T5" fmla="*/ 1 h 504"/>
                        <a:gd name="T6" fmla="*/ 171 w 2736"/>
                        <a:gd name="T7" fmla="*/ 1 h 504"/>
                        <a:gd name="T8" fmla="*/ 170 w 2736"/>
                        <a:gd name="T9" fmla="*/ 6 h 504"/>
                        <a:gd name="T10" fmla="*/ 111 w 2736"/>
                        <a:gd name="T11" fmla="*/ 6 h 504"/>
                        <a:gd name="T12" fmla="*/ 41 w 2736"/>
                        <a:gd name="T13" fmla="*/ 17 h 504"/>
                        <a:gd name="T14" fmla="*/ 0 w 2736"/>
                        <a:gd name="T15" fmla="*/ 2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134" name="Freeform 35">
                      <a:extLst>
                        <a:ext uri="{FF2B5EF4-FFF2-40B4-BE49-F238E27FC236}">
                          <a16:creationId xmlns:a16="http://schemas.microsoft.com/office/drawing/2014/main" id="{16B575B0-920B-70EC-3D04-9DE97F08F48C}"/>
                        </a:ext>
                      </a:extLst>
                    </p:cNvPr>
                    <p:cNvSpPr>
                      <a:spLocks/>
                    </p:cNvSpPr>
                    <p:nvPr/>
                  </p:nvSpPr>
                  <p:spPr bwMode="hidden">
                    <a:xfrm rot="18888116" flipH="1">
                      <a:off x="419" y="3272"/>
                      <a:ext cx="925" cy="490"/>
                    </a:xfrm>
                    <a:custGeom>
                      <a:avLst/>
                      <a:gdLst>
                        <a:gd name="T0" fmla="*/ 1 w 1769"/>
                        <a:gd name="T1" fmla="*/ 1 h 791"/>
                        <a:gd name="T2" fmla="*/ 10 w 1769"/>
                        <a:gd name="T3" fmla="*/ 4 h 791"/>
                        <a:gd name="T4" fmla="*/ 24 w 1769"/>
                        <a:gd name="T5" fmla="*/ 12 h 791"/>
                        <a:gd name="T6" fmla="*/ 33 w 1769"/>
                        <a:gd name="T7" fmla="*/ 25 h 791"/>
                        <a:gd name="T8" fmla="*/ 36 w 1769"/>
                        <a:gd name="T9" fmla="*/ 35 h 791"/>
                        <a:gd name="T10" fmla="*/ 35 w 1769"/>
                        <a:gd name="T11" fmla="*/ 45 h 791"/>
                        <a:gd name="T12" fmla="*/ 32 w 1769"/>
                        <a:gd name="T13" fmla="*/ 36 h 791"/>
                        <a:gd name="T14" fmla="*/ 28 w 1769"/>
                        <a:gd name="T15" fmla="*/ 26 h 791"/>
                        <a:gd name="T16" fmla="*/ 22 w 1769"/>
                        <a:gd name="T17" fmla="*/ 17 h 791"/>
                        <a:gd name="T18" fmla="*/ 12 w 1769"/>
                        <a:gd name="T19" fmla="*/ 9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 name="Group 36">
                    <a:extLst>
                      <a:ext uri="{FF2B5EF4-FFF2-40B4-BE49-F238E27FC236}">
                        <a16:creationId xmlns:a16="http://schemas.microsoft.com/office/drawing/2014/main" id="{D1CDBC32-75B9-6578-C3B7-6C428F06C7D6}"/>
                      </a:ext>
                    </a:extLst>
                  </p:cNvPr>
                  <p:cNvGrpSpPr>
                    <a:grpSpLocks/>
                  </p:cNvGrpSpPr>
                  <p:nvPr/>
                </p:nvGrpSpPr>
                <p:grpSpPr bwMode="auto">
                  <a:xfrm>
                    <a:off x="69" y="2168"/>
                    <a:ext cx="2463" cy="1332"/>
                    <a:chOff x="-5" y="2196"/>
                    <a:chExt cx="2463" cy="1332"/>
                  </a:xfrm>
                </p:grpSpPr>
                <p:sp>
                  <p:nvSpPr>
                    <p:cNvPr id="382131" name="Freeform 37">
                      <a:extLst>
                        <a:ext uri="{FF2B5EF4-FFF2-40B4-BE49-F238E27FC236}">
                          <a16:creationId xmlns:a16="http://schemas.microsoft.com/office/drawing/2014/main" id="{38B2F58F-3CF2-4DFF-41B8-55179E56400D}"/>
                        </a:ext>
                      </a:extLst>
                    </p:cNvPr>
                    <p:cNvSpPr>
                      <a:spLocks/>
                    </p:cNvSpPr>
                    <p:nvPr/>
                  </p:nvSpPr>
                  <p:spPr bwMode="hidden">
                    <a:xfrm rot="19495919" flipH="1">
                      <a:off x="644" y="2196"/>
                      <a:ext cx="1814" cy="347"/>
                    </a:xfrm>
                    <a:custGeom>
                      <a:avLst/>
                      <a:gdLst>
                        <a:gd name="T0" fmla="*/ 0 w 2736"/>
                        <a:gd name="T1" fmla="*/ 54 h 504"/>
                        <a:gd name="T2" fmla="*/ 74 w 2736"/>
                        <a:gd name="T3" fmla="*/ 18 h 504"/>
                        <a:gd name="T4" fmla="*/ 151 w 2736"/>
                        <a:gd name="T5" fmla="*/ 3 h 504"/>
                        <a:gd name="T6" fmla="*/ 233 w 2736"/>
                        <a:gd name="T7" fmla="*/ 3 h 504"/>
                        <a:gd name="T8" fmla="*/ 231 w 2736"/>
                        <a:gd name="T9" fmla="*/ 11 h 504"/>
                        <a:gd name="T10" fmla="*/ 150 w 2736"/>
                        <a:gd name="T11" fmla="*/ 11 h 504"/>
                        <a:gd name="T12" fmla="*/ 56 w 2736"/>
                        <a:gd name="T13" fmla="*/ 31 h 504"/>
                        <a:gd name="T14" fmla="*/ 0 w 2736"/>
                        <a:gd name="T15" fmla="*/ 5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132" name="Freeform 38">
                      <a:extLst>
                        <a:ext uri="{FF2B5EF4-FFF2-40B4-BE49-F238E27FC236}">
                          <a16:creationId xmlns:a16="http://schemas.microsoft.com/office/drawing/2014/main" id="{FC360793-7B99-860C-9F44-09DA3EC71A0D}"/>
                        </a:ext>
                      </a:extLst>
                    </p:cNvPr>
                    <p:cNvSpPr>
                      <a:spLocks/>
                    </p:cNvSpPr>
                    <p:nvPr/>
                  </p:nvSpPr>
                  <p:spPr bwMode="hidden">
                    <a:xfrm rot="19495919" flipH="1">
                      <a:off x="-5" y="2983"/>
                      <a:ext cx="974" cy="545"/>
                    </a:xfrm>
                    <a:custGeom>
                      <a:avLst/>
                      <a:gdLst>
                        <a:gd name="T0" fmla="*/ 1 w 1769"/>
                        <a:gd name="T1" fmla="*/ 1 h 791"/>
                        <a:gd name="T2" fmla="*/ 14 w 1769"/>
                        <a:gd name="T3" fmla="*/ 6 h 791"/>
                        <a:gd name="T4" fmla="*/ 32 w 1769"/>
                        <a:gd name="T5" fmla="*/ 21 h 791"/>
                        <a:gd name="T6" fmla="*/ 45 w 1769"/>
                        <a:gd name="T7" fmla="*/ 46 h 791"/>
                        <a:gd name="T8" fmla="*/ 49 w 1769"/>
                        <a:gd name="T9" fmla="*/ 65 h 791"/>
                        <a:gd name="T10" fmla="*/ 47 w 1769"/>
                        <a:gd name="T11" fmla="*/ 84 h 791"/>
                        <a:gd name="T12" fmla="*/ 44 w 1769"/>
                        <a:gd name="T13" fmla="*/ 68 h 791"/>
                        <a:gd name="T14" fmla="*/ 39 w 1769"/>
                        <a:gd name="T15" fmla="*/ 49 h 791"/>
                        <a:gd name="T16" fmla="*/ 31 w 1769"/>
                        <a:gd name="T17" fmla="*/ 32 h 791"/>
                        <a:gd name="T18" fmla="*/ 16 w 1769"/>
                        <a:gd name="T19" fmla="*/ 16 h 791"/>
                        <a:gd name="T20" fmla="*/ 0 w 1769"/>
                        <a:gd name="T21" fmla="*/ 8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 name="Group 39">
                    <a:extLst>
                      <a:ext uri="{FF2B5EF4-FFF2-40B4-BE49-F238E27FC236}">
                        <a16:creationId xmlns:a16="http://schemas.microsoft.com/office/drawing/2014/main" id="{AB477B0E-A3A0-F23B-5A5C-AADAA3FB4859}"/>
                      </a:ext>
                    </a:extLst>
                  </p:cNvPr>
                  <p:cNvGrpSpPr>
                    <a:grpSpLocks/>
                  </p:cNvGrpSpPr>
                  <p:nvPr/>
                </p:nvGrpSpPr>
                <p:grpSpPr bwMode="auto">
                  <a:xfrm>
                    <a:off x="22" y="1981"/>
                    <a:ext cx="2477" cy="1064"/>
                    <a:chOff x="-52" y="2009"/>
                    <a:chExt cx="2477" cy="1064"/>
                  </a:xfrm>
                </p:grpSpPr>
                <p:sp>
                  <p:nvSpPr>
                    <p:cNvPr id="382129" name="Freeform 40">
                      <a:extLst>
                        <a:ext uri="{FF2B5EF4-FFF2-40B4-BE49-F238E27FC236}">
                          <a16:creationId xmlns:a16="http://schemas.microsoft.com/office/drawing/2014/main" id="{477A1A3E-4B3F-5818-4317-5D24C3CC43DF}"/>
                        </a:ext>
                      </a:extLst>
                    </p:cNvPr>
                    <p:cNvSpPr>
                      <a:spLocks/>
                    </p:cNvSpPr>
                    <p:nvPr/>
                  </p:nvSpPr>
                  <p:spPr bwMode="hidden">
                    <a:xfrm rot="20017085" flipH="1">
                      <a:off x="689" y="2009"/>
                      <a:ext cx="1736" cy="304"/>
                    </a:xfrm>
                    <a:custGeom>
                      <a:avLst/>
                      <a:gdLst>
                        <a:gd name="T0" fmla="*/ 0 w 2736"/>
                        <a:gd name="T1" fmla="*/ 24 h 504"/>
                        <a:gd name="T2" fmla="*/ 56 w 2736"/>
                        <a:gd name="T3" fmla="*/ 8 h 504"/>
                        <a:gd name="T4" fmla="*/ 116 w 2736"/>
                        <a:gd name="T5" fmla="*/ 1 h 504"/>
                        <a:gd name="T6" fmla="*/ 179 w 2736"/>
                        <a:gd name="T7" fmla="*/ 1 h 504"/>
                        <a:gd name="T8" fmla="*/ 178 w 2736"/>
                        <a:gd name="T9" fmla="*/ 5 h 504"/>
                        <a:gd name="T10" fmla="*/ 115 w 2736"/>
                        <a:gd name="T11" fmla="*/ 5 h 504"/>
                        <a:gd name="T12" fmla="*/ 43 w 2736"/>
                        <a:gd name="T13" fmla="*/ 14 h 504"/>
                        <a:gd name="T14" fmla="*/ 0 w 2736"/>
                        <a:gd name="T15" fmla="*/ 2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130" name="Freeform 41">
                      <a:extLst>
                        <a:ext uri="{FF2B5EF4-FFF2-40B4-BE49-F238E27FC236}">
                          <a16:creationId xmlns:a16="http://schemas.microsoft.com/office/drawing/2014/main" id="{6E563500-96B5-390D-719F-5745B2982A85}"/>
                        </a:ext>
                      </a:extLst>
                    </p:cNvPr>
                    <p:cNvSpPr>
                      <a:spLocks/>
                    </p:cNvSpPr>
                    <p:nvPr/>
                  </p:nvSpPr>
                  <p:spPr bwMode="hidden">
                    <a:xfrm rot="20017085" flipH="1">
                      <a:off x="-52" y="2597"/>
                      <a:ext cx="932" cy="476"/>
                    </a:xfrm>
                    <a:custGeom>
                      <a:avLst/>
                      <a:gdLst>
                        <a:gd name="T0" fmla="*/ 1 w 1769"/>
                        <a:gd name="T1" fmla="*/ 1 h 791"/>
                        <a:gd name="T2" fmla="*/ 10 w 1769"/>
                        <a:gd name="T3" fmla="*/ 2 h 791"/>
                        <a:gd name="T4" fmla="*/ 25 w 1769"/>
                        <a:gd name="T5" fmla="*/ 10 h 791"/>
                        <a:gd name="T6" fmla="*/ 34 w 1769"/>
                        <a:gd name="T7" fmla="*/ 20 h 791"/>
                        <a:gd name="T8" fmla="*/ 37 w 1769"/>
                        <a:gd name="T9" fmla="*/ 29 h 791"/>
                        <a:gd name="T10" fmla="*/ 36 w 1769"/>
                        <a:gd name="T11" fmla="*/ 38 h 791"/>
                        <a:gd name="T12" fmla="*/ 34 w 1769"/>
                        <a:gd name="T13" fmla="*/ 30 h 791"/>
                        <a:gd name="T14" fmla="*/ 30 w 1769"/>
                        <a:gd name="T15" fmla="*/ 22 h 791"/>
                        <a:gd name="T16" fmla="*/ 24 w 1769"/>
                        <a:gd name="T17" fmla="*/ 14 h 791"/>
                        <a:gd name="T18" fmla="*/ 13 w 1769"/>
                        <a:gd name="T19" fmla="*/ 7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 name="Group 42">
                    <a:extLst>
                      <a:ext uri="{FF2B5EF4-FFF2-40B4-BE49-F238E27FC236}">
                        <a16:creationId xmlns:a16="http://schemas.microsoft.com/office/drawing/2014/main" id="{D1F5B203-C923-F48B-C0DD-E8B68C7540E7}"/>
                      </a:ext>
                    </a:extLst>
                  </p:cNvPr>
                  <p:cNvGrpSpPr>
                    <a:grpSpLocks/>
                  </p:cNvGrpSpPr>
                  <p:nvPr/>
                </p:nvGrpSpPr>
                <p:grpSpPr bwMode="auto">
                  <a:xfrm>
                    <a:off x="0" y="1785"/>
                    <a:ext cx="2472" cy="927"/>
                    <a:chOff x="-74" y="1813"/>
                    <a:chExt cx="2472" cy="927"/>
                  </a:xfrm>
                </p:grpSpPr>
                <p:sp>
                  <p:nvSpPr>
                    <p:cNvPr id="382127" name="Freeform 43">
                      <a:extLst>
                        <a:ext uri="{FF2B5EF4-FFF2-40B4-BE49-F238E27FC236}">
                          <a16:creationId xmlns:a16="http://schemas.microsoft.com/office/drawing/2014/main" id="{E07C1AB4-FF0F-9DAC-F2A1-704731B0A130}"/>
                        </a:ext>
                      </a:extLst>
                    </p:cNvPr>
                    <p:cNvSpPr>
                      <a:spLocks/>
                    </p:cNvSpPr>
                    <p:nvPr/>
                  </p:nvSpPr>
                  <p:spPr bwMode="hidden">
                    <a:xfrm rot="20519637" flipH="1">
                      <a:off x="721" y="1813"/>
                      <a:ext cx="1677" cy="335"/>
                    </a:xfrm>
                    <a:custGeom>
                      <a:avLst/>
                      <a:gdLst>
                        <a:gd name="T0" fmla="*/ 0 w 2736"/>
                        <a:gd name="T1" fmla="*/ 43 h 504"/>
                        <a:gd name="T2" fmla="*/ 46 w 2736"/>
                        <a:gd name="T3" fmla="*/ 15 h 504"/>
                        <a:gd name="T4" fmla="*/ 94 w 2736"/>
                        <a:gd name="T5" fmla="*/ 2 h 504"/>
                        <a:gd name="T6" fmla="*/ 145 w 2736"/>
                        <a:gd name="T7" fmla="*/ 2 h 504"/>
                        <a:gd name="T8" fmla="*/ 144 w 2736"/>
                        <a:gd name="T9" fmla="*/ 9 h 504"/>
                        <a:gd name="T10" fmla="*/ 94 w 2736"/>
                        <a:gd name="T11" fmla="*/ 9 h 504"/>
                        <a:gd name="T12" fmla="*/ 35 w 2736"/>
                        <a:gd name="T13" fmla="*/ 25 h 504"/>
                        <a:gd name="T14" fmla="*/ 0 w 2736"/>
                        <a:gd name="T15" fmla="*/ 4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128" name="Freeform 44">
                      <a:extLst>
                        <a:ext uri="{FF2B5EF4-FFF2-40B4-BE49-F238E27FC236}">
                          <a16:creationId xmlns:a16="http://schemas.microsoft.com/office/drawing/2014/main" id="{06B0F289-226E-E8A4-4C89-ED06FC2DAF32}"/>
                        </a:ext>
                      </a:extLst>
                    </p:cNvPr>
                    <p:cNvSpPr>
                      <a:spLocks/>
                    </p:cNvSpPr>
                    <p:nvPr/>
                  </p:nvSpPr>
                  <p:spPr bwMode="hidden">
                    <a:xfrm rot="20519637" flipH="1">
                      <a:off x="-74" y="2214"/>
                      <a:ext cx="901" cy="526"/>
                    </a:xfrm>
                    <a:custGeom>
                      <a:avLst/>
                      <a:gdLst>
                        <a:gd name="T0" fmla="*/ 1 w 1769"/>
                        <a:gd name="T1" fmla="*/ 1 h 791"/>
                        <a:gd name="T2" fmla="*/ 9 w 1769"/>
                        <a:gd name="T3" fmla="*/ 5 h 791"/>
                        <a:gd name="T4" fmla="*/ 20 w 1769"/>
                        <a:gd name="T5" fmla="*/ 17 h 791"/>
                        <a:gd name="T6" fmla="*/ 28 w 1769"/>
                        <a:gd name="T7" fmla="*/ 37 h 791"/>
                        <a:gd name="T8" fmla="*/ 31 w 1769"/>
                        <a:gd name="T9" fmla="*/ 53 h 791"/>
                        <a:gd name="T10" fmla="*/ 30 w 1769"/>
                        <a:gd name="T11" fmla="*/ 68 h 791"/>
                        <a:gd name="T12" fmla="*/ 28 w 1769"/>
                        <a:gd name="T13" fmla="*/ 55 h 791"/>
                        <a:gd name="T14" fmla="*/ 24 w 1769"/>
                        <a:gd name="T15" fmla="*/ 39 h 791"/>
                        <a:gd name="T16" fmla="*/ 19 w 1769"/>
                        <a:gd name="T17" fmla="*/ 26 h 791"/>
                        <a:gd name="T18" fmla="*/ 10 w 1769"/>
                        <a:gd name="T19" fmla="*/ 13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 name="Group 183">
                    <a:extLst>
                      <a:ext uri="{FF2B5EF4-FFF2-40B4-BE49-F238E27FC236}">
                        <a16:creationId xmlns:a16="http://schemas.microsoft.com/office/drawing/2014/main" id="{FD24B5F2-7227-23DF-F5CE-B0723AA5DF76}"/>
                      </a:ext>
                    </a:extLst>
                  </p:cNvPr>
                  <p:cNvGrpSpPr>
                    <a:grpSpLocks/>
                  </p:cNvGrpSpPr>
                  <p:nvPr/>
                </p:nvGrpSpPr>
                <p:grpSpPr bwMode="auto">
                  <a:xfrm>
                    <a:off x="96" y="1563"/>
                    <a:ext cx="2342" cy="657"/>
                    <a:chOff x="22" y="1591"/>
                    <a:chExt cx="2342" cy="657"/>
                  </a:xfrm>
                </p:grpSpPr>
                <p:sp>
                  <p:nvSpPr>
                    <p:cNvPr id="382125" name="Freeform 46">
                      <a:extLst>
                        <a:ext uri="{FF2B5EF4-FFF2-40B4-BE49-F238E27FC236}">
                          <a16:creationId xmlns:a16="http://schemas.microsoft.com/office/drawing/2014/main" id="{B608EE24-EF96-B0A0-EE85-66B85FF2528B}"/>
                        </a:ext>
                      </a:extLst>
                    </p:cNvPr>
                    <p:cNvSpPr>
                      <a:spLocks/>
                    </p:cNvSpPr>
                    <p:nvPr/>
                  </p:nvSpPr>
                  <p:spPr bwMode="hidden">
                    <a:xfrm rot="21136207" flipH="1">
                      <a:off x="819" y="1591"/>
                      <a:ext cx="1545" cy="312"/>
                    </a:xfrm>
                    <a:custGeom>
                      <a:avLst/>
                      <a:gdLst>
                        <a:gd name="T0" fmla="*/ 0 w 2736"/>
                        <a:gd name="T1" fmla="*/ 28 h 504"/>
                        <a:gd name="T2" fmla="*/ 28 w 2736"/>
                        <a:gd name="T3" fmla="*/ 9 h 504"/>
                        <a:gd name="T4" fmla="*/ 58 w 2736"/>
                        <a:gd name="T5" fmla="*/ 1 h 504"/>
                        <a:gd name="T6" fmla="*/ 89 w 2736"/>
                        <a:gd name="T7" fmla="*/ 1 h 504"/>
                        <a:gd name="T8" fmla="*/ 88 w 2736"/>
                        <a:gd name="T9" fmla="*/ 6 h 504"/>
                        <a:gd name="T10" fmla="*/ 57 w 2736"/>
                        <a:gd name="T11" fmla="*/ 6 h 504"/>
                        <a:gd name="T12" fmla="*/ 21 w 2736"/>
                        <a:gd name="T13" fmla="*/ 17 h 504"/>
                        <a:gd name="T14" fmla="*/ 0 w 2736"/>
                        <a:gd name="T15" fmla="*/ 2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126" name="Freeform 47">
                      <a:extLst>
                        <a:ext uri="{FF2B5EF4-FFF2-40B4-BE49-F238E27FC236}">
                          <a16:creationId xmlns:a16="http://schemas.microsoft.com/office/drawing/2014/main" id="{A4928EDD-B7FA-BA64-8EA6-4C121A37DFC4}"/>
                        </a:ext>
                      </a:extLst>
                    </p:cNvPr>
                    <p:cNvSpPr>
                      <a:spLocks/>
                    </p:cNvSpPr>
                    <p:nvPr/>
                  </p:nvSpPr>
                  <p:spPr bwMode="hidden">
                    <a:xfrm rot="21136207" flipH="1">
                      <a:off x="22" y="1759"/>
                      <a:ext cx="830" cy="489"/>
                    </a:xfrm>
                    <a:custGeom>
                      <a:avLst/>
                      <a:gdLst>
                        <a:gd name="T0" fmla="*/ 0 w 1769"/>
                        <a:gd name="T1" fmla="*/ 1 h 791"/>
                        <a:gd name="T2" fmla="*/ 5 w 1769"/>
                        <a:gd name="T3" fmla="*/ 4 h 791"/>
                        <a:gd name="T4" fmla="*/ 12 w 1769"/>
                        <a:gd name="T5" fmla="*/ 12 h 791"/>
                        <a:gd name="T6" fmla="*/ 17 w 1769"/>
                        <a:gd name="T7" fmla="*/ 24 h 791"/>
                        <a:gd name="T8" fmla="*/ 19 w 1769"/>
                        <a:gd name="T9" fmla="*/ 33 h 791"/>
                        <a:gd name="T10" fmla="*/ 18 w 1769"/>
                        <a:gd name="T11" fmla="*/ 44 h 791"/>
                        <a:gd name="T12" fmla="*/ 17 w 1769"/>
                        <a:gd name="T13" fmla="*/ 35 h 791"/>
                        <a:gd name="T14" fmla="*/ 15 w 1769"/>
                        <a:gd name="T15" fmla="*/ 25 h 791"/>
                        <a:gd name="T16" fmla="*/ 12 w 1769"/>
                        <a:gd name="T17" fmla="*/ 17 h 791"/>
                        <a:gd name="T18" fmla="*/ 6 w 1769"/>
                        <a:gd name="T19" fmla="*/ 9 h 791"/>
                        <a:gd name="T20" fmla="*/ 0 w 1769"/>
                        <a:gd name="T21" fmla="*/ 4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5" name="Group 48">
                    <a:extLst>
                      <a:ext uri="{FF2B5EF4-FFF2-40B4-BE49-F238E27FC236}">
                        <a16:creationId xmlns:a16="http://schemas.microsoft.com/office/drawing/2014/main" id="{C15A231C-E97B-5FD6-D68F-BCC91236814E}"/>
                      </a:ext>
                    </a:extLst>
                  </p:cNvPr>
                  <p:cNvGrpSpPr>
                    <a:grpSpLocks/>
                  </p:cNvGrpSpPr>
                  <p:nvPr/>
                </p:nvGrpSpPr>
                <p:grpSpPr bwMode="auto">
                  <a:xfrm>
                    <a:off x="263" y="1418"/>
                    <a:ext cx="2150" cy="343"/>
                    <a:chOff x="189" y="1446"/>
                    <a:chExt cx="2150" cy="343"/>
                  </a:xfrm>
                </p:grpSpPr>
                <p:sp>
                  <p:nvSpPr>
                    <p:cNvPr id="382123" name="Freeform 49">
                      <a:extLst>
                        <a:ext uri="{FF2B5EF4-FFF2-40B4-BE49-F238E27FC236}">
                          <a16:creationId xmlns:a16="http://schemas.microsoft.com/office/drawing/2014/main" id="{989E40AF-CF96-DC02-EB4B-A2AC8CBE3B46}"/>
                        </a:ext>
                      </a:extLst>
                    </p:cNvPr>
                    <p:cNvSpPr>
                      <a:spLocks/>
                    </p:cNvSpPr>
                    <p:nvPr/>
                  </p:nvSpPr>
                  <p:spPr bwMode="hidden">
                    <a:xfrm rot="84182" flipH="1">
                      <a:off x="935" y="1466"/>
                      <a:ext cx="1404" cy="219"/>
                    </a:xfrm>
                    <a:custGeom>
                      <a:avLst/>
                      <a:gdLst>
                        <a:gd name="T0" fmla="*/ 0 w 2736"/>
                        <a:gd name="T1" fmla="*/ 3 h 504"/>
                        <a:gd name="T2" fmla="*/ 16 w 2736"/>
                        <a:gd name="T3" fmla="*/ 1 h 504"/>
                        <a:gd name="T4" fmla="*/ 32 w 2736"/>
                        <a:gd name="T5" fmla="*/ 0 h 504"/>
                        <a:gd name="T6" fmla="*/ 50 w 2736"/>
                        <a:gd name="T7" fmla="*/ 0 h 504"/>
                        <a:gd name="T8" fmla="*/ 49 w 2736"/>
                        <a:gd name="T9" fmla="*/ 1 h 504"/>
                        <a:gd name="T10" fmla="*/ 32 w 2736"/>
                        <a:gd name="T11" fmla="*/ 1 h 504"/>
                        <a:gd name="T12" fmla="*/ 12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124" name="Freeform 50">
                      <a:extLst>
                        <a:ext uri="{FF2B5EF4-FFF2-40B4-BE49-F238E27FC236}">
                          <a16:creationId xmlns:a16="http://schemas.microsoft.com/office/drawing/2014/main" id="{C18DA066-3852-3DEE-7590-DB4A5594A933}"/>
                        </a:ext>
                      </a:extLst>
                    </p:cNvPr>
                    <p:cNvSpPr>
                      <a:spLocks/>
                    </p:cNvSpPr>
                    <p:nvPr/>
                  </p:nvSpPr>
                  <p:spPr bwMode="hidden">
                    <a:xfrm rot="84182" flipH="1">
                      <a:off x="189" y="1446"/>
                      <a:ext cx="754" cy="343"/>
                    </a:xfrm>
                    <a:custGeom>
                      <a:avLst/>
                      <a:gdLst>
                        <a:gd name="T0" fmla="*/ 0 w 1769"/>
                        <a:gd name="T1" fmla="*/ 0 h 791"/>
                        <a:gd name="T2" fmla="*/ 3 w 1769"/>
                        <a:gd name="T3" fmla="*/ 0 h 791"/>
                        <a:gd name="T4" fmla="*/ 7 w 1769"/>
                        <a:gd name="T5" fmla="*/ 1 h 791"/>
                        <a:gd name="T6" fmla="*/ 10 w 1769"/>
                        <a:gd name="T7" fmla="*/ 3 h 791"/>
                        <a:gd name="T8" fmla="*/ 11 w 1769"/>
                        <a:gd name="T9" fmla="*/ 4 h 791"/>
                        <a:gd name="T10" fmla="*/ 10 w 1769"/>
                        <a:gd name="T11" fmla="*/ 5 h 791"/>
                        <a:gd name="T12" fmla="*/ 9 w 1769"/>
                        <a:gd name="T13" fmla="*/ 4 h 791"/>
                        <a:gd name="T14" fmla="*/ 9 w 1769"/>
                        <a:gd name="T15" fmla="*/ 3 h 791"/>
                        <a:gd name="T16" fmla="*/ 7 w 1769"/>
                        <a:gd name="T17" fmla="*/ 2 h 791"/>
                        <a:gd name="T18" fmla="*/ 3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 name="Group 51">
                    <a:extLst>
                      <a:ext uri="{FF2B5EF4-FFF2-40B4-BE49-F238E27FC236}">
                        <a16:creationId xmlns:a16="http://schemas.microsoft.com/office/drawing/2014/main" id="{BCABB2CA-62A7-4874-C334-D649292BAE7B}"/>
                      </a:ext>
                    </a:extLst>
                  </p:cNvPr>
                  <p:cNvGrpSpPr>
                    <a:grpSpLocks/>
                  </p:cNvGrpSpPr>
                  <p:nvPr/>
                </p:nvGrpSpPr>
                <p:grpSpPr bwMode="auto">
                  <a:xfrm>
                    <a:off x="579" y="1066"/>
                    <a:ext cx="1879" cy="427"/>
                    <a:chOff x="505" y="1094"/>
                    <a:chExt cx="1879" cy="427"/>
                  </a:xfrm>
                </p:grpSpPr>
                <p:sp>
                  <p:nvSpPr>
                    <p:cNvPr id="382121" name="Freeform 52">
                      <a:extLst>
                        <a:ext uri="{FF2B5EF4-FFF2-40B4-BE49-F238E27FC236}">
                          <a16:creationId xmlns:a16="http://schemas.microsoft.com/office/drawing/2014/main" id="{58B96640-32D5-D3F7-FFC2-16B8B362FD81}"/>
                        </a:ext>
                      </a:extLst>
                    </p:cNvPr>
                    <p:cNvSpPr>
                      <a:spLocks/>
                    </p:cNvSpPr>
                    <p:nvPr/>
                  </p:nvSpPr>
                  <p:spPr bwMode="hidden">
                    <a:xfrm rot="802576" flipH="1">
                      <a:off x="1151" y="1306"/>
                      <a:ext cx="1233" cy="215"/>
                    </a:xfrm>
                    <a:custGeom>
                      <a:avLst/>
                      <a:gdLst>
                        <a:gd name="T0" fmla="*/ 0 w 2736"/>
                        <a:gd name="T1" fmla="*/ 3 h 504"/>
                        <a:gd name="T2" fmla="*/ 7 w 2736"/>
                        <a:gd name="T3" fmla="*/ 1 h 504"/>
                        <a:gd name="T4" fmla="*/ 15 w 2736"/>
                        <a:gd name="T5" fmla="*/ 0 h 504"/>
                        <a:gd name="T6" fmla="*/ 23 w 2736"/>
                        <a:gd name="T7" fmla="*/ 0 h 504"/>
                        <a:gd name="T8" fmla="*/ 23 w 2736"/>
                        <a:gd name="T9" fmla="*/ 0 h 504"/>
                        <a:gd name="T10" fmla="*/ 15 w 2736"/>
                        <a:gd name="T11" fmla="*/ 0 h 504"/>
                        <a:gd name="T12" fmla="*/ 5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122" name="Freeform 53">
                      <a:extLst>
                        <a:ext uri="{FF2B5EF4-FFF2-40B4-BE49-F238E27FC236}">
                          <a16:creationId xmlns:a16="http://schemas.microsoft.com/office/drawing/2014/main" id="{1DC51FE8-BD61-6C09-4477-508359799CB4}"/>
                        </a:ext>
                      </a:extLst>
                    </p:cNvPr>
                    <p:cNvSpPr>
                      <a:spLocks/>
                    </p:cNvSpPr>
                    <p:nvPr/>
                  </p:nvSpPr>
                  <p:spPr bwMode="hidden">
                    <a:xfrm rot="802576" flipH="1">
                      <a:off x="505" y="1094"/>
                      <a:ext cx="662" cy="338"/>
                    </a:xfrm>
                    <a:custGeom>
                      <a:avLst/>
                      <a:gdLst>
                        <a:gd name="T0" fmla="*/ 0 w 1769"/>
                        <a:gd name="T1" fmla="*/ 0 h 791"/>
                        <a:gd name="T2" fmla="*/ 1 w 1769"/>
                        <a:gd name="T3" fmla="*/ 0 h 791"/>
                        <a:gd name="T4" fmla="*/ 3 w 1769"/>
                        <a:gd name="T5" fmla="*/ 1 h 791"/>
                        <a:gd name="T6" fmla="*/ 4 w 1769"/>
                        <a:gd name="T7" fmla="*/ 3 h 791"/>
                        <a:gd name="T8" fmla="*/ 5 w 1769"/>
                        <a:gd name="T9" fmla="*/ 4 h 791"/>
                        <a:gd name="T10" fmla="*/ 4 w 1769"/>
                        <a:gd name="T11" fmla="*/ 5 h 791"/>
                        <a:gd name="T12" fmla="*/ 4 w 1769"/>
                        <a:gd name="T13" fmla="*/ 4 h 791"/>
                        <a:gd name="T14" fmla="*/ 4 w 1769"/>
                        <a:gd name="T15" fmla="*/ 3 h 791"/>
                        <a:gd name="T16" fmla="*/ 3 w 1769"/>
                        <a:gd name="T17" fmla="*/ 2 h 791"/>
                        <a:gd name="T18" fmla="*/ 1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 name="Group 54">
                    <a:extLst>
                      <a:ext uri="{FF2B5EF4-FFF2-40B4-BE49-F238E27FC236}">
                        <a16:creationId xmlns:a16="http://schemas.microsoft.com/office/drawing/2014/main" id="{7C5EF750-E4D9-C4DC-76A5-4D6D4C5620EB}"/>
                      </a:ext>
                    </a:extLst>
                  </p:cNvPr>
                  <p:cNvGrpSpPr>
                    <a:grpSpLocks/>
                  </p:cNvGrpSpPr>
                  <p:nvPr/>
                </p:nvGrpSpPr>
                <p:grpSpPr bwMode="auto">
                  <a:xfrm>
                    <a:off x="690" y="871"/>
                    <a:ext cx="1850" cy="554"/>
                    <a:chOff x="616" y="899"/>
                    <a:chExt cx="1850" cy="554"/>
                  </a:xfrm>
                </p:grpSpPr>
                <p:sp>
                  <p:nvSpPr>
                    <p:cNvPr id="382119" name="Freeform 55">
                      <a:extLst>
                        <a:ext uri="{FF2B5EF4-FFF2-40B4-BE49-F238E27FC236}">
                          <a16:creationId xmlns:a16="http://schemas.microsoft.com/office/drawing/2014/main" id="{E1D2AC37-3C2A-FFA8-7725-2ECF479CF771}"/>
                        </a:ext>
                      </a:extLst>
                    </p:cNvPr>
                    <p:cNvSpPr>
                      <a:spLocks/>
                    </p:cNvSpPr>
                    <p:nvPr/>
                  </p:nvSpPr>
                  <p:spPr bwMode="hidden">
                    <a:xfrm rot="1277471" flipH="1">
                      <a:off x="1233" y="1238"/>
                      <a:ext cx="1233" cy="215"/>
                    </a:xfrm>
                    <a:custGeom>
                      <a:avLst/>
                      <a:gdLst>
                        <a:gd name="T0" fmla="*/ 0 w 2736"/>
                        <a:gd name="T1" fmla="*/ 3 h 504"/>
                        <a:gd name="T2" fmla="*/ 7 w 2736"/>
                        <a:gd name="T3" fmla="*/ 1 h 504"/>
                        <a:gd name="T4" fmla="*/ 15 w 2736"/>
                        <a:gd name="T5" fmla="*/ 0 h 504"/>
                        <a:gd name="T6" fmla="*/ 23 w 2736"/>
                        <a:gd name="T7" fmla="*/ 0 h 504"/>
                        <a:gd name="T8" fmla="*/ 23 w 2736"/>
                        <a:gd name="T9" fmla="*/ 0 h 504"/>
                        <a:gd name="T10" fmla="*/ 15 w 2736"/>
                        <a:gd name="T11" fmla="*/ 0 h 504"/>
                        <a:gd name="T12" fmla="*/ 5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120" name="Freeform 56">
                      <a:extLst>
                        <a:ext uri="{FF2B5EF4-FFF2-40B4-BE49-F238E27FC236}">
                          <a16:creationId xmlns:a16="http://schemas.microsoft.com/office/drawing/2014/main" id="{DC24C253-0D6D-5728-46AA-C8910ED2756B}"/>
                        </a:ext>
                      </a:extLst>
                    </p:cNvPr>
                    <p:cNvSpPr>
                      <a:spLocks/>
                    </p:cNvSpPr>
                    <p:nvPr/>
                  </p:nvSpPr>
                  <p:spPr bwMode="hidden">
                    <a:xfrm rot="1277471" flipH="1">
                      <a:off x="616" y="899"/>
                      <a:ext cx="662" cy="338"/>
                    </a:xfrm>
                    <a:custGeom>
                      <a:avLst/>
                      <a:gdLst>
                        <a:gd name="T0" fmla="*/ 0 w 1769"/>
                        <a:gd name="T1" fmla="*/ 0 h 791"/>
                        <a:gd name="T2" fmla="*/ 1 w 1769"/>
                        <a:gd name="T3" fmla="*/ 0 h 791"/>
                        <a:gd name="T4" fmla="*/ 3 w 1769"/>
                        <a:gd name="T5" fmla="*/ 1 h 791"/>
                        <a:gd name="T6" fmla="*/ 4 w 1769"/>
                        <a:gd name="T7" fmla="*/ 3 h 791"/>
                        <a:gd name="T8" fmla="*/ 5 w 1769"/>
                        <a:gd name="T9" fmla="*/ 4 h 791"/>
                        <a:gd name="T10" fmla="*/ 4 w 1769"/>
                        <a:gd name="T11" fmla="*/ 5 h 791"/>
                        <a:gd name="T12" fmla="*/ 4 w 1769"/>
                        <a:gd name="T13" fmla="*/ 4 h 791"/>
                        <a:gd name="T14" fmla="*/ 4 w 1769"/>
                        <a:gd name="T15" fmla="*/ 3 h 791"/>
                        <a:gd name="T16" fmla="*/ 3 w 1769"/>
                        <a:gd name="T17" fmla="*/ 2 h 791"/>
                        <a:gd name="T18" fmla="*/ 1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8" name="Group 57">
                    <a:extLst>
                      <a:ext uri="{FF2B5EF4-FFF2-40B4-BE49-F238E27FC236}">
                        <a16:creationId xmlns:a16="http://schemas.microsoft.com/office/drawing/2014/main" id="{A973B7DF-E44F-F42F-64B3-FBF951A6C7DC}"/>
                      </a:ext>
                    </a:extLst>
                  </p:cNvPr>
                  <p:cNvGrpSpPr>
                    <a:grpSpLocks/>
                  </p:cNvGrpSpPr>
                  <p:nvPr/>
                </p:nvGrpSpPr>
                <p:grpSpPr bwMode="auto">
                  <a:xfrm>
                    <a:off x="911" y="589"/>
                    <a:ext cx="1767" cy="743"/>
                    <a:chOff x="911" y="589"/>
                    <a:chExt cx="1767" cy="743"/>
                  </a:xfrm>
                </p:grpSpPr>
                <p:sp>
                  <p:nvSpPr>
                    <p:cNvPr id="382117" name="Freeform 58">
                      <a:extLst>
                        <a:ext uri="{FF2B5EF4-FFF2-40B4-BE49-F238E27FC236}">
                          <a16:creationId xmlns:a16="http://schemas.microsoft.com/office/drawing/2014/main" id="{FEB71487-2D0F-3101-C8C9-8ECC588073AA}"/>
                        </a:ext>
                      </a:extLst>
                    </p:cNvPr>
                    <p:cNvSpPr>
                      <a:spLocks/>
                    </p:cNvSpPr>
                    <p:nvPr/>
                  </p:nvSpPr>
                  <p:spPr bwMode="hidden">
                    <a:xfrm rot="2028410" flipH="1">
                      <a:off x="1445" y="1117"/>
                      <a:ext cx="1233" cy="215"/>
                    </a:xfrm>
                    <a:custGeom>
                      <a:avLst/>
                      <a:gdLst>
                        <a:gd name="T0" fmla="*/ 0 w 2736"/>
                        <a:gd name="T1" fmla="*/ 3 h 504"/>
                        <a:gd name="T2" fmla="*/ 7 w 2736"/>
                        <a:gd name="T3" fmla="*/ 1 h 504"/>
                        <a:gd name="T4" fmla="*/ 15 w 2736"/>
                        <a:gd name="T5" fmla="*/ 0 h 504"/>
                        <a:gd name="T6" fmla="*/ 23 w 2736"/>
                        <a:gd name="T7" fmla="*/ 0 h 504"/>
                        <a:gd name="T8" fmla="*/ 23 w 2736"/>
                        <a:gd name="T9" fmla="*/ 0 h 504"/>
                        <a:gd name="T10" fmla="*/ 15 w 2736"/>
                        <a:gd name="T11" fmla="*/ 0 h 504"/>
                        <a:gd name="T12" fmla="*/ 5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118" name="Freeform 59">
                      <a:extLst>
                        <a:ext uri="{FF2B5EF4-FFF2-40B4-BE49-F238E27FC236}">
                          <a16:creationId xmlns:a16="http://schemas.microsoft.com/office/drawing/2014/main" id="{47BFD045-AE7E-E2F6-80D5-0C5AE7D8B063}"/>
                        </a:ext>
                      </a:extLst>
                    </p:cNvPr>
                    <p:cNvSpPr>
                      <a:spLocks/>
                    </p:cNvSpPr>
                    <p:nvPr/>
                  </p:nvSpPr>
                  <p:spPr bwMode="hidden">
                    <a:xfrm rot="2028410" flipH="1">
                      <a:off x="911" y="589"/>
                      <a:ext cx="662" cy="338"/>
                    </a:xfrm>
                    <a:custGeom>
                      <a:avLst/>
                      <a:gdLst>
                        <a:gd name="T0" fmla="*/ 0 w 1769"/>
                        <a:gd name="T1" fmla="*/ 0 h 791"/>
                        <a:gd name="T2" fmla="*/ 1 w 1769"/>
                        <a:gd name="T3" fmla="*/ 0 h 791"/>
                        <a:gd name="T4" fmla="*/ 3 w 1769"/>
                        <a:gd name="T5" fmla="*/ 1 h 791"/>
                        <a:gd name="T6" fmla="*/ 4 w 1769"/>
                        <a:gd name="T7" fmla="*/ 3 h 791"/>
                        <a:gd name="T8" fmla="*/ 5 w 1769"/>
                        <a:gd name="T9" fmla="*/ 4 h 791"/>
                        <a:gd name="T10" fmla="*/ 4 w 1769"/>
                        <a:gd name="T11" fmla="*/ 5 h 791"/>
                        <a:gd name="T12" fmla="*/ 4 w 1769"/>
                        <a:gd name="T13" fmla="*/ 4 h 791"/>
                        <a:gd name="T14" fmla="*/ 4 w 1769"/>
                        <a:gd name="T15" fmla="*/ 3 h 791"/>
                        <a:gd name="T16" fmla="*/ 3 w 1769"/>
                        <a:gd name="T17" fmla="*/ 2 h 791"/>
                        <a:gd name="T18" fmla="*/ 1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9" name="Group 60">
                    <a:extLst>
                      <a:ext uri="{FF2B5EF4-FFF2-40B4-BE49-F238E27FC236}">
                        <a16:creationId xmlns:a16="http://schemas.microsoft.com/office/drawing/2014/main" id="{8A85D2B2-9566-3E31-32AA-116098FC8A37}"/>
                      </a:ext>
                    </a:extLst>
                  </p:cNvPr>
                  <p:cNvGrpSpPr>
                    <a:grpSpLocks/>
                  </p:cNvGrpSpPr>
                  <p:nvPr/>
                </p:nvGrpSpPr>
                <p:grpSpPr bwMode="auto">
                  <a:xfrm>
                    <a:off x="1120" y="300"/>
                    <a:ext cx="1693" cy="892"/>
                    <a:chOff x="1120" y="300"/>
                    <a:chExt cx="1693" cy="892"/>
                  </a:xfrm>
                </p:grpSpPr>
                <p:sp>
                  <p:nvSpPr>
                    <p:cNvPr id="382115" name="Freeform 61">
                      <a:extLst>
                        <a:ext uri="{FF2B5EF4-FFF2-40B4-BE49-F238E27FC236}">
                          <a16:creationId xmlns:a16="http://schemas.microsoft.com/office/drawing/2014/main" id="{52D8670E-7526-9802-239F-1EEB8F69132F}"/>
                        </a:ext>
                      </a:extLst>
                    </p:cNvPr>
                    <p:cNvSpPr>
                      <a:spLocks/>
                    </p:cNvSpPr>
                    <p:nvPr/>
                  </p:nvSpPr>
                  <p:spPr bwMode="hidden">
                    <a:xfrm rot="2664424" flipH="1">
                      <a:off x="1562" y="977"/>
                      <a:ext cx="1251" cy="215"/>
                    </a:xfrm>
                    <a:custGeom>
                      <a:avLst/>
                      <a:gdLst>
                        <a:gd name="T0" fmla="*/ 0 w 2736"/>
                        <a:gd name="T1" fmla="*/ 3 h 504"/>
                        <a:gd name="T2" fmla="*/ 8 w 2736"/>
                        <a:gd name="T3" fmla="*/ 1 h 504"/>
                        <a:gd name="T4" fmla="*/ 16 w 2736"/>
                        <a:gd name="T5" fmla="*/ 0 h 504"/>
                        <a:gd name="T6" fmla="*/ 25 w 2736"/>
                        <a:gd name="T7" fmla="*/ 0 h 504"/>
                        <a:gd name="T8" fmla="*/ 25 w 2736"/>
                        <a:gd name="T9" fmla="*/ 0 h 504"/>
                        <a:gd name="T10" fmla="*/ 16 w 2736"/>
                        <a:gd name="T11" fmla="*/ 0 h 504"/>
                        <a:gd name="T12" fmla="*/ 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116" name="Freeform 62">
                      <a:extLst>
                        <a:ext uri="{FF2B5EF4-FFF2-40B4-BE49-F238E27FC236}">
                          <a16:creationId xmlns:a16="http://schemas.microsoft.com/office/drawing/2014/main" id="{4A56B994-B4D0-9EF5-11B4-AC92EF068DCF}"/>
                        </a:ext>
                      </a:extLst>
                    </p:cNvPr>
                    <p:cNvSpPr>
                      <a:spLocks/>
                    </p:cNvSpPr>
                    <p:nvPr/>
                  </p:nvSpPr>
                  <p:spPr bwMode="hidden">
                    <a:xfrm rot="2664424" flipH="1">
                      <a:off x="1120" y="300"/>
                      <a:ext cx="672" cy="338"/>
                    </a:xfrm>
                    <a:custGeom>
                      <a:avLst/>
                      <a:gdLst>
                        <a:gd name="T0" fmla="*/ 0 w 1769"/>
                        <a:gd name="T1" fmla="*/ 0 h 791"/>
                        <a:gd name="T2" fmla="*/ 2 w 1769"/>
                        <a:gd name="T3" fmla="*/ 0 h 791"/>
                        <a:gd name="T4" fmla="*/ 3 w 1769"/>
                        <a:gd name="T5" fmla="*/ 1 h 791"/>
                        <a:gd name="T6" fmla="*/ 5 w 1769"/>
                        <a:gd name="T7" fmla="*/ 3 h 791"/>
                        <a:gd name="T8" fmla="*/ 5 w 1769"/>
                        <a:gd name="T9" fmla="*/ 4 h 791"/>
                        <a:gd name="T10" fmla="*/ 5 w 1769"/>
                        <a:gd name="T11" fmla="*/ 5 h 791"/>
                        <a:gd name="T12" fmla="*/ 5 w 1769"/>
                        <a:gd name="T13" fmla="*/ 4 h 791"/>
                        <a:gd name="T14" fmla="*/ 4 w 1769"/>
                        <a:gd name="T15" fmla="*/ 3 h 791"/>
                        <a:gd name="T16" fmla="*/ 3 w 1769"/>
                        <a:gd name="T17" fmla="*/ 2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0" name="Group 63">
                    <a:extLst>
                      <a:ext uri="{FF2B5EF4-FFF2-40B4-BE49-F238E27FC236}">
                        <a16:creationId xmlns:a16="http://schemas.microsoft.com/office/drawing/2014/main" id="{AD575FFA-EF79-B9FE-5D28-EBEF40139201}"/>
                      </a:ext>
                    </a:extLst>
                  </p:cNvPr>
                  <p:cNvGrpSpPr>
                    <a:grpSpLocks/>
                  </p:cNvGrpSpPr>
                  <p:nvPr/>
                </p:nvGrpSpPr>
                <p:grpSpPr bwMode="auto">
                  <a:xfrm>
                    <a:off x="1707" y="76"/>
                    <a:ext cx="778" cy="1512"/>
                    <a:chOff x="1633" y="104"/>
                    <a:chExt cx="778" cy="1512"/>
                  </a:xfrm>
                </p:grpSpPr>
                <p:sp>
                  <p:nvSpPr>
                    <p:cNvPr id="382113" name="Freeform 64">
                      <a:extLst>
                        <a:ext uri="{FF2B5EF4-FFF2-40B4-BE49-F238E27FC236}">
                          <a16:creationId xmlns:a16="http://schemas.microsoft.com/office/drawing/2014/main" id="{C2B8278C-DBB0-1909-59FD-EA9ECC6E5B9E}"/>
                        </a:ext>
                      </a:extLst>
                    </p:cNvPr>
                    <p:cNvSpPr>
                      <a:spLocks/>
                    </p:cNvSpPr>
                    <p:nvPr/>
                  </p:nvSpPr>
                  <p:spPr bwMode="hidden">
                    <a:xfrm rot="3473776" flipH="1">
                      <a:off x="1754" y="958"/>
                      <a:ext cx="1100" cy="215"/>
                    </a:xfrm>
                    <a:custGeom>
                      <a:avLst/>
                      <a:gdLst>
                        <a:gd name="T0" fmla="*/ 0 w 2736"/>
                        <a:gd name="T1" fmla="*/ 3 h 504"/>
                        <a:gd name="T2" fmla="*/ 4 w 2736"/>
                        <a:gd name="T3" fmla="*/ 1 h 504"/>
                        <a:gd name="T4" fmla="*/ 7 w 2736"/>
                        <a:gd name="T5" fmla="*/ 0 h 504"/>
                        <a:gd name="T6" fmla="*/ 12 w 2736"/>
                        <a:gd name="T7" fmla="*/ 0 h 504"/>
                        <a:gd name="T8" fmla="*/ 12 w 2736"/>
                        <a:gd name="T9" fmla="*/ 0 h 504"/>
                        <a:gd name="T10" fmla="*/ 7 w 2736"/>
                        <a:gd name="T11" fmla="*/ 0 h 504"/>
                        <a:gd name="T12" fmla="*/ 3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114" name="Freeform 65">
                      <a:extLst>
                        <a:ext uri="{FF2B5EF4-FFF2-40B4-BE49-F238E27FC236}">
                          <a16:creationId xmlns:a16="http://schemas.microsoft.com/office/drawing/2014/main" id="{A6C6AED3-2BB0-3684-C14A-DABFE25B2CAD}"/>
                        </a:ext>
                      </a:extLst>
                    </p:cNvPr>
                    <p:cNvSpPr>
                      <a:spLocks/>
                    </p:cNvSpPr>
                    <p:nvPr/>
                  </p:nvSpPr>
                  <p:spPr bwMode="hidden">
                    <a:xfrm rot="3473776" flipH="1">
                      <a:off x="1506" y="231"/>
                      <a:ext cx="591" cy="338"/>
                    </a:xfrm>
                    <a:custGeom>
                      <a:avLst/>
                      <a:gdLst>
                        <a:gd name="T0" fmla="*/ 0 w 1769"/>
                        <a:gd name="T1" fmla="*/ 0 h 791"/>
                        <a:gd name="T2" fmla="*/ 1 w 1769"/>
                        <a:gd name="T3" fmla="*/ 0 h 791"/>
                        <a:gd name="T4" fmla="*/ 2 w 1769"/>
                        <a:gd name="T5" fmla="*/ 1 h 791"/>
                        <a:gd name="T6" fmla="*/ 2 w 1769"/>
                        <a:gd name="T7" fmla="*/ 3 h 791"/>
                        <a:gd name="T8" fmla="*/ 2 w 1769"/>
                        <a:gd name="T9" fmla="*/ 4 h 791"/>
                        <a:gd name="T10" fmla="*/ 2 w 1769"/>
                        <a:gd name="T11" fmla="*/ 5 h 791"/>
                        <a:gd name="T12" fmla="*/ 2 w 1769"/>
                        <a:gd name="T13" fmla="*/ 4 h 791"/>
                        <a:gd name="T14" fmla="*/ 2 w 1769"/>
                        <a:gd name="T15" fmla="*/ 3 h 791"/>
                        <a:gd name="T16" fmla="*/ 2 w 1769"/>
                        <a:gd name="T17" fmla="*/ 2 h 791"/>
                        <a:gd name="T18" fmla="*/ 1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 name="Group 66">
                    <a:extLst>
                      <a:ext uri="{FF2B5EF4-FFF2-40B4-BE49-F238E27FC236}">
                        <a16:creationId xmlns:a16="http://schemas.microsoft.com/office/drawing/2014/main" id="{B8893986-9576-DC8E-ED31-E9434D609CAE}"/>
                      </a:ext>
                    </a:extLst>
                  </p:cNvPr>
                  <p:cNvGrpSpPr>
                    <a:grpSpLocks/>
                  </p:cNvGrpSpPr>
                  <p:nvPr/>
                </p:nvGrpSpPr>
                <p:grpSpPr bwMode="auto">
                  <a:xfrm>
                    <a:off x="2009" y="0"/>
                    <a:ext cx="634" cy="1534"/>
                    <a:chOff x="1935" y="28"/>
                    <a:chExt cx="634" cy="1534"/>
                  </a:xfrm>
                </p:grpSpPr>
                <p:sp>
                  <p:nvSpPr>
                    <p:cNvPr id="382111" name="Freeform 67">
                      <a:extLst>
                        <a:ext uri="{FF2B5EF4-FFF2-40B4-BE49-F238E27FC236}">
                          <a16:creationId xmlns:a16="http://schemas.microsoft.com/office/drawing/2014/main" id="{13DA84E3-BB08-C86A-551D-22AC75C5BA74}"/>
                        </a:ext>
                      </a:extLst>
                    </p:cNvPr>
                    <p:cNvSpPr>
                      <a:spLocks/>
                    </p:cNvSpPr>
                    <p:nvPr/>
                  </p:nvSpPr>
                  <p:spPr bwMode="hidden">
                    <a:xfrm rot="4126480" flipH="1">
                      <a:off x="1931" y="924"/>
                      <a:ext cx="1061" cy="215"/>
                    </a:xfrm>
                    <a:custGeom>
                      <a:avLst/>
                      <a:gdLst>
                        <a:gd name="T0" fmla="*/ 0 w 2736"/>
                        <a:gd name="T1" fmla="*/ 3 h 504"/>
                        <a:gd name="T2" fmla="*/ 3 w 2736"/>
                        <a:gd name="T3" fmla="*/ 1 h 504"/>
                        <a:gd name="T4" fmla="*/ 6 w 2736"/>
                        <a:gd name="T5" fmla="*/ 0 h 504"/>
                        <a:gd name="T6" fmla="*/ 9 w 2736"/>
                        <a:gd name="T7" fmla="*/ 0 h 504"/>
                        <a:gd name="T8" fmla="*/ 9 w 2736"/>
                        <a:gd name="T9" fmla="*/ 0 h 504"/>
                        <a:gd name="T10" fmla="*/ 6 w 2736"/>
                        <a:gd name="T11" fmla="*/ 0 h 504"/>
                        <a:gd name="T12" fmla="*/ 2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112" name="Freeform 68">
                      <a:extLst>
                        <a:ext uri="{FF2B5EF4-FFF2-40B4-BE49-F238E27FC236}">
                          <a16:creationId xmlns:a16="http://schemas.microsoft.com/office/drawing/2014/main" id="{CB0498A1-250C-5FDC-68B7-E3361A828762}"/>
                        </a:ext>
                      </a:extLst>
                    </p:cNvPr>
                    <p:cNvSpPr>
                      <a:spLocks/>
                    </p:cNvSpPr>
                    <p:nvPr/>
                  </p:nvSpPr>
                  <p:spPr bwMode="hidden">
                    <a:xfrm rot="4126480" flipH="1">
                      <a:off x="1819" y="144"/>
                      <a:ext cx="570" cy="338"/>
                    </a:xfrm>
                    <a:custGeom>
                      <a:avLst/>
                      <a:gdLst>
                        <a:gd name="T0" fmla="*/ 0 w 1769"/>
                        <a:gd name="T1" fmla="*/ 0 h 791"/>
                        <a:gd name="T2" fmla="*/ 1 w 1769"/>
                        <a:gd name="T3" fmla="*/ 0 h 791"/>
                        <a:gd name="T4" fmla="*/ 1 w 1769"/>
                        <a:gd name="T5" fmla="*/ 1 h 791"/>
                        <a:gd name="T6" fmla="*/ 2 w 1769"/>
                        <a:gd name="T7" fmla="*/ 3 h 791"/>
                        <a:gd name="T8" fmla="*/ 2 w 1769"/>
                        <a:gd name="T9" fmla="*/ 4 h 791"/>
                        <a:gd name="T10" fmla="*/ 2 w 1769"/>
                        <a:gd name="T11" fmla="*/ 5 h 791"/>
                        <a:gd name="T12" fmla="*/ 2 w 1769"/>
                        <a:gd name="T13" fmla="*/ 4 h 791"/>
                        <a:gd name="T14" fmla="*/ 2 w 1769"/>
                        <a:gd name="T15" fmla="*/ 3 h 791"/>
                        <a:gd name="T16" fmla="*/ 1 w 1769"/>
                        <a:gd name="T17" fmla="*/ 2 h 791"/>
                        <a:gd name="T18" fmla="*/ 1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 name="Group 69">
                    <a:extLst>
                      <a:ext uri="{FF2B5EF4-FFF2-40B4-BE49-F238E27FC236}">
                        <a16:creationId xmlns:a16="http://schemas.microsoft.com/office/drawing/2014/main" id="{F9736A25-9016-9496-A205-41D496C04D9C}"/>
                      </a:ext>
                    </a:extLst>
                  </p:cNvPr>
                  <p:cNvGrpSpPr>
                    <a:grpSpLocks/>
                  </p:cNvGrpSpPr>
                  <p:nvPr/>
                </p:nvGrpSpPr>
                <p:grpSpPr bwMode="auto">
                  <a:xfrm>
                    <a:off x="2896" y="644"/>
                    <a:ext cx="1845" cy="566"/>
                    <a:chOff x="2822" y="672"/>
                    <a:chExt cx="1845" cy="566"/>
                  </a:xfrm>
                </p:grpSpPr>
                <p:sp>
                  <p:nvSpPr>
                    <p:cNvPr id="382109" name="Freeform 70">
                      <a:extLst>
                        <a:ext uri="{FF2B5EF4-FFF2-40B4-BE49-F238E27FC236}">
                          <a16:creationId xmlns:a16="http://schemas.microsoft.com/office/drawing/2014/main" id="{6250AF19-14E1-BCF1-FFE9-9C9FB98DD17E}"/>
                        </a:ext>
                      </a:extLst>
                    </p:cNvPr>
                    <p:cNvSpPr>
                      <a:spLocks/>
                    </p:cNvSpPr>
                    <p:nvPr/>
                  </p:nvSpPr>
                  <p:spPr bwMode="hidden">
                    <a:xfrm rot="-1325434">
                      <a:off x="2822" y="1023"/>
                      <a:ext cx="1233" cy="215"/>
                    </a:xfrm>
                    <a:custGeom>
                      <a:avLst/>
                      <a:gdLst>
                        <a:gd name="T0" fmla="*/ 0 w 2736"/>
                        <a:gd name="T1" fmla="*/ 3 h 504"/>
                        <a:gd name="T2" fmla="*/ 7 w 2736"/>
                        <a:gd name="T3" fmla="*/ 1 h 504"/>
                        <a:gd name="T4" fmla="*/ 15 w 2736"/>
                        <a:gd name="T5" fmla="*/ 0 h 504"/>
                        <a:gd name="T6" fmla="*/ 23 w 2736"/>
                        <a:gd name="T7" fmla="*/ 0 h 504"/>
                        <a:gd name="T8" fmla="*/ 23 w 2736"/>
                        <a:gd name="T9" fmla="*/ 0 h 504"/>
                        <a:gd name="T10" fmla="*/ 15 w 2736"/>
                        <a:gd name="T11" fmla="*/ 0 h 504"/>
                        <a:gd name="T12" fmla="*/ 5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110" name="Freeform 71">
                      <a:extLst>
                        <a:ext uri="{FF2B5EF4-FFF2-40B4-BE49-F238E27FC236}">
                          <a16:creationId xmlns:a16="http://schemas.microsoft.com/office/drawing/2014/main" id="{71EF08C6-8627-FA0A-96F7-C9CAC16DFB33}"/>
                        </a:ext>
                      </a:extLst>
                    </p:cNvPr>
                    <p:cNvSpPr>
                      <a:spLocks/>
                    </p:cNvSpPr>
                    <p:nvPr/>
                  </p:nvSpPr>
                  <p:spPr bwMode="hidden">
                    <a:xfrm rot="-1325434">
                      <a:off x="4005" y="672"/>
                      <a:ext cx="662" cy="338"/>
                    </a:xfrm>
                    <a:custGeom>
                      <a:avLst/>
                      <a:gdLst>
                        <a:gd name="T0" fmla="*/ 0 w 1769"/>
                        <a:gd name="T1" fmla="*/ 0 h 791"/>
                        <a:gd name="T2" fmla="*/ 1 w 1769"/>
                        <a:gd name="T3" fmla="*/ 0 h 791"/>
                        <a:gd name="T4" fmla="*/ 3 w 1769"/>
                        <a:gd name="T5" fmla="*/ 1 h 791"/>
                        <a:gd name="T6" fmla="*/ 4 w 1769"/>
                        <a:gd name="T7" fmla="*/ 3 h 791"/>
                        <a:gd name="T8" fmla="*/ 5 w 1769"/>
                        <a:gd name="T9" fmla="*/ 4 h 791"/>
                        <a:gd name="T10" fmla="*/ 4 w 1769"/>
                        <a:gd name="T11" fmla="*/ 5 h 791"/>
                        <a:gd name="T12" fmla="*/ 4 w 1769"/>
                        <a:gd name="T13" fmla="*/ 4 h 791"/>
                        <a:gd name="T14" fmla="*/ 4 w 1769"/>
                        <a:gd name="T15" fmla="*/ 3 h 791"/>
                        <a:gd name="T16" fmla="*/ 3 w 1769"/>
                        <a:gd name="T17" fmla="*/ 2 h 791"/>
                        <a:gd name="T18" fmla="*/ 1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3" name="Group 72">
                    <a:extLst>
                      <a:ext uri="{FF2B5EF4-FFF2-40B4-BE49-F238E27FC236}">
                        <a16:creationId xmlns:a16="http://schemas.microsoft.com/office/drawing/2014/main" id="{D12BA693-7FF9-ED29-EF01-A12B3DE1D41A}"/>
                      </a:ext>
                    </a:extLst>
                  </p:cNvPr>
                  <p:cNvGrpSpPr>
                    <a:grpSpLocks/>
                  </p:cNvGrpSpPr>
                  <p:nvPr/>
                </p:nvGrpSpPr>
                <p:grpSpPr bwMode="auto">
                  <a:xfrm>
                    <a:off x="2757" y="417"/>
                    <a:ext cx="1781" cy="717"/>
                    <a:chOff x="2683" y="445"/>
                    <a:chExt cx="1781" cy="717"/>
                  </a:xfrm>
                </p:grpSpPr>
                <p:sp>
                  <p:nvSpPr>
                    <p:cNvPr id="382107" name="Freeform 73">
                      <a:extLst>
                        <a:ext uri="{FF2B5EF4-FFF2-40B4-BE49-F238E27FC236}">
                          <a16:creationId xmlns:a16="http://schemas.microsoft.com/office/drawing/2014/main" id="{C4C7AF02-35BD-E49A-E4F3-FC36FB9DD756}"/>
                        </a:ext>
                      </a:extLst>
                    </p:cNvPr>
                    <p:cNvSpPr>
                      <a:spLocks/>
                    </p:cNvSpPr>
                    <p:nvPr/>
                  </p:nvSpPr>
                  <p:spPr bwMode="hidden">
                    <a:xfrm rot="-1921064">
                      <a:off x="2683" y="947"/>
                      <a:ext cx="1233" cy="215"/>
                    </a:xfrm>
                    <a:custGeom>
                      <a:avLst/>
                      <a:gdLst>
                        <a:gd name="T0" fmla="*/ 0 w 2736"/>
                        <a:gd name="T1" fmla="*/ 3 h 504"/>
                        <a:gd name="T2" fmla="*/ 7 w 2736"/>
                        <a:gd name="T3" fmla="*/ 1 h 504"/>
                        <a:gd name="T4" fmla="*/ 15 w 2736"/>
                        <a:gd name="T5" fmla="*/ 0 h 504"/>
                        <a:gd name="T6" fmla="*/ 23 w 2736"/>
                        <a:gd name="T7" fmla="*/ 0 h 504"/>
                        <a:gd name="T8" fmla="*/ 23 w 2736"/>
                        <a:gd name="T9" fmla="*/ 0 h 504"/>
                        <a:gd name="T10" fmla="*/ 15 w 2736"/>
                        <a:gd name="T11" fmla="*/ 0 h 504"/>
                        <a:gd name="T12" fmla="*/ 5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108" name="Freeform 74">
                      <a:extLst>
                        <a:ext uri="{FF2B5EF4-FFF2-40B4-BE49-F238E27FC236}">
                          <a16:creationId xmlns:a16="http://schemas.microsoft.com/office/drawing/2014/main" id="{6EF7602F-8D6D-8028-7978-8D46A5578505}"/>
                        </a:ext>
                      </a:extLst>
                    </p:cNvPr>
                    <p:cNvSpPr>
                      <a:spLocks/>
                    </p:cNvSpPr>
                    <p:nvPr/>
                  </p:nvSpPr>
                  <p:spPr bwMode="hidden">
                    <a:xfrm rot="-1921064">
                      <a:off x="3802" y="445"/>
                      <a:ext cx="662" cy="338"/>
                    </a:xfrm>
                    <a:custGeom>
                      <a:avLst/>
                      <a:gdLst>
                        <a:gd name="T0" fmla="*/ 0 w 1769"/>
                        <a:gd name="T1" fmla="*/ 0 h 791"/>
                        <a:gd name="T2" fmla="*/ 1 w 1769"/>
                        <a:gd name="T3" fmla="*/ 0 h 791"/>
                        <a:gd name="T4" fmla="*/ 3 w 1769"/>
                        <a:gd name="T5" fmla="*/ 1 h 791"/>
                        <a:gd name="T6" fmla="*/ 4 w 1769"/>
                        <a:gd name="T7" fmla="*/ 3 h 791"/>
                        <a:gd name="T8" fmla="*/ 5 w 1769"/>
                        <a:gd name="T9" fmla="*/ 4 h 791"/>
                        <a:gd name="T10" fmla="*/ 4 w 1769"/>
                        <a:gd name="T11" fmla="*/ 5 h 791"/>
                        <a:gd name="T12" fmla="*/ 4 w 1769"/>
                        <a:gd name="T13" fmla="*/ 4 h 791"/>
                        <a:gd name="T14" fmla="*/ 4 w 1769"/>
                        <a:gd name="T15" fmla="*/ 3 h 791"/>
                        <a:gd name="T16" fmla="*/ 3 w 1769"/>
                        <a:gd name="T17" fmla="*/ 2 h 791"/>
                        <a:gd name="T18" fmla="*/ 1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 name="Freeform 75">
                    <a:extLst>
                      <a:ext uri="{FF2B5EF4-FFF2-40B4-BE49-F238E27FC236}">
                        <a16:creationId xmlns:a16="http://schemas.microsoft.com/office/drawing/2014/main" id="{F9705D3F-5153-876D-9811-76B15EBB1449}"/>
                      </a:ext>
                    </a:extLst>
                  </p:cNvPr>
                  <p:cNvSpPr>
                    <a:spLocks/>
                  </p:cNvSpPr>
                  <p:nvPr/>
                </p:nvSpPr>
                <p:spPr bwMode="hidden">
                  <a:xfrm rot="4578755" flipH="1">
                    <a:off x="2175" y="949"/>
                    <a:ext cx="1027" cy="145"/>
                  </a:xfrm>
                  <a:custGeom>
                    <a:avLst/>
                    <a:gdLst>
                      <a:gd name="T0" fmla="*/ 0 w 2736"/>
                      <a:gd name="T1" fmla="*/ 0 h 504"/>
                      <a:gd name="T2" fmla="*/ 2 w 2736"/>
                      <a:gd name="T3" fmla="*/ 0 h 504"/>
                      <a:gd name="T4" fmla="*/ 5 w 2736"/>
                      <a:gd name="T5" fmla="*/ 0 h 504"/>
                      <a:gd name="T6" fmla="*/ 8 w 2736"/>
                      <a:gd name="T7" fmla="*/ 0 h 504"/>
                      <a:gd name="T8" fmla="*/ 8 w 2736"/>
                      <a:gd name="T9" fmla="*/ 0 h 504"/>
                      <a:gd name="T10" fmla="*/ 5 w 2736"/>
                      <a:gd name="T11" fmla="*/ 0 h 504"/>
                      <a:gd name="T12" fmla="*/ 2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Freeform 76">
                    <a:extLst>
                      <a:ext uri="{FF2B5EF4-FFF2-40B4-BE49-F238E27FC236}">
                        <a16:creationId xmlns:a16="http://schemas.microsoft.com/office/drawing/2014/main" id="{A08EE440-8245-3DE0-957A-9C9C365D3333}"/>
                      </a:ext>
                    </a:extLst>
                  </p:cNvPr>
                  <p:cNvSpPr>
                    <a:spLocks/>
                  </p:cNvSpPr>
                  <p:nvPr/>
                </p:nvSpPr>
                <p:spPr bwMode="hidden">
                  <a:xfrm rot="4578755" flipH="1">
                    <a:off x="2199" y="196"/>
                    <a:ext cx="552" cy="229"/>
                  </a:xfrm>
                  <a:custGeom>
                    <a:avLst/>
                    <a:gdLst>
                      <a:gd name="T0" fmla="*/ 0 w 1769"/>
                      <a:gd name="T1" fmla="*/ 0 h 791"/>
                      <a:gd name="T2" fmla="*/ 1 w 1769"/>
                      <a:gd name="T3" fmla="*/ 0 h 791"/>
                      <a:gd name="T4" fmla="*/ 1 w 1769"/>
                      <a:gd name="T5" fmla="*/ 0 h 791"/>
                      <a:gd name="T6" fmla="*/ 2 w 1769"/>
                      <a:gd name="T7" fmla="*/ 0 h 791"/>
                      <a:gd name="T8" fmla="*/ 2 w 1769"/>
                      <a:gd name="T9" fmla="*/ 0 h 791"/>
                      <a:gd name="T10" fmla="*/ 2 w 1769"/>
                      <a:gd name="T11" fmla="*/ 1 h 791"/>
                      <a:gd name="T12" fmla="*/ 2 w 1769"/>
                      <a:gd name="T13" fmla="*/ 0 h 791"/>
                      <a:gd name="T14" fmla="*/ 1 w 1769"/>
                      <a:gd name="T15" fmla="*/ 0 h 791"/>
                      <a:gd name="T16" fmla="*/ 1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6" name="Group 77">
                    <a:extLst>
                      <a:ext uri="{FF2B5EF4-FFF2-40B4-BE49-F238E27FC236}">
                        <a16:creationId xmlns:a16="http://schemas.microsoft.com/office/drawing/2014/main" id="{5A0E6FD2-9FFF-1155-00BA-368B93605A98}"/>
                      </a:ext>
                    </a:extLst>
                  </p:cNvPr>
                  <p:cNvGrpSpPr>
                    <a:grpSpLocks/>
                  </p:cNvGrpSpPr>
                  <p:nvPr/>
                </p:nvGrpSpPr>
                <p:grpSpPr bwMode="auto">
                  <a:xfrm>
                    <a:off x="2874" y="13"/>
                    <a:ext cx="640" cy="1520"/>
                    <a:chOff x="2800" y="41"/>
                    <a:chExt cx="640" cy="1520"/>
                  </a:xfrm>
                </p:grpSpPr>
                <p:sp>
                  <p:nvSpPr>
                    <p:cNvPr id="382105" name="Freeform 78">
                      <a:extLst>
                        <a:ext uri="{FF2B5EF4-FFF2-40B4-BE49-F238E27FC236}">
                          <a16:creationId xmlns:a16="http://schemas.microsoft.com/office/drawing/2014/main" id="{6B9D5EC0-2BC4-B05F-151C-17B70946CA01}"/>
                        </a:ext>
                      </a:extLst>
                    </p:cNvPr>
                    <p:cNvSpPr>
                      <a:spLocks/>
                    </p:cNvSpPr>
                    <p:nvPr/>
                  </p:nvSpPr>
                  <p:spPr bwMode="hidden">
                    <a:xfrm rot="-3857755">
                      <a:off x="2361" y="938"/>
                      <a:ext cx="1062" cy="184"/>
                    </a:xfrm>
                    <a:custGeom>
                      <a:avLst/>
                      <a:gdLst>
                        <a:gd name="T0" fmla="*/ 0 w 2736"/>
                        <a:gd name="T1" fmla="*/ 1 h 504"/>
                        <a:gd name="T2" fmla="*/ 3 w 2736"/>
                        <a:gd name="T3" fmla="*/ 0 h 504"/>
                        <a:gd name="T4" fmla="*/ 6 w 2736"/>
                        <a:gd name="T5" fmla="*/ 0 h 504"/>
                        <a:gd name="T6" fmla="*/ 9 w 2736"/>
                        <a:gd name="T7" fmla="*/ 0 h 504"/>
                        <a:gd name="T8" fmla="*/ 9 w 2736"/>
                        <a:gd name="T9" fmla="*/ 0 h 504"/>
                        <a:gd name="T10" fmla="*/ 6 w 2736"/>
                        <a:gd name="T11" fmla="*/ 0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106" name="Freeform 79">
                      <a:extLst>
                        <a:ext uri="{FF2B5EF4-FFF2-40B4-BE49-F238E27FC236}">
                          <a16:creationId xmlns:a16="http://schemas.microsoft.com/office/drawing/2014/main" id="{EA147F91-2250-D4AB-1662-0D5E7A86A9F3}"/>
                        </a:ext>
                      </a:extLst>
                    </p:cNvPr>
                    <p:cNvSpPr>
                      <a:spLocks/>
                    </p:cNvSpPr>
                    <p:nvPr/>
                  </p:nvSpPr>
                  <p:spPr bwMode="hidden">
                    <a:xfrm rot="-3857755">
                      <a:off x="3011" y="181"/>
                      <a:ext cx="570" cy="289"/>
                    </a:xfrm>
                    <a:custGeom>
                      <a:avLst/>
                      <a:gdLst>
                        <a:gd name="T0" fmla="*/ 0 w 1769"/>
                        <a:gd name="T1" fmla="*/ 0 h 791"/>
                        <a:gd name="T2" fmla="*/ 1 w 1769"/>
                        <a:gd name="T3" fmla="*/ 0 h 791"/>
                        <a:gd name="T4" fmla="*/ 1 w 1769"/>
                        <a:gd name="T5" fmla="*/ 0 h 791"/>
                        <a:gd name="T6" fmla="*/ 2 w 1769"/>
                        <a:gd name="T7" fmla="*/ 1 h 791"/>
                        <a:gd name="T8" fmla="*/ 2 w 1769"/>
                        <a:gd name="T9" fmla="*/ 1 h 791"/>
                        <a:gd name="T10" fmla="*/ 2 w 1769"/>
                        <a:gd name="T11" fmla="*/ 2 h 791"/>
                        <a:gd name="T12" fmla="*/ 2 w 1769"/>
                        <a:gd name="T13" fmla="*/ 1 h 791"/>
                        <a:gd name="T14" fmla="*/ 2 w 1769"/>
                        <a:gd name="T15" fmla="*/ 1 h 791"/>
                        <a:gd name="T16" fmla="*/ 1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7" name="Group 80">
                    <a:extLst>
                      <a:ext uri="{FF2B5EF4-FFF2-40B4-BE49-F238E27FC236}">
                        <a16:creationId xmlns:a16="http://schemas.microsoft.com/office/drawing/2014/main" id="{8120102A-D139-90C6-9E27-58272C08D198}"/>
                      </a:ext>
                    </a:extLst>
                  </p:cNvPr>
                  <p:cNvGrpSpPr>
                    <a:grpSpLocks/>
                  </p:cNvGrpSpPr>
                  <p:nvPr/>
                </p:nvGrpSpPr>
                <p:grpSpPr bwMode="auto">
                  <a:xfrm>
                    <a:off x="3008" y="135"/>
                    <a:ext cx="1017" cy="1464"/>
                    <a:chOff x="2934" y="163"/>
                    <a:chExt cx="1017" cy="1464"/>
                  </a:xfrm>
                </p:grpSpPr>
                <p:sp>
                  <p:nvSpPr>
                    <p:cNvPr id="382103" name="Freeform 81">
                      <a:extLst>
                        <a:ext uri="{FF2B5EF4-FFF2-40B4-BE49-F238E27FC236}">
                          <a16:creationId xmlns:a16="http://schemas.microsoft.com/office/drawing/2014/main" id="{4E9F52B1-C802-DFFD-4551-0A9CDE0EAD6E}"/>
                        </a:ext>
                      </a:extLst>
                    </p:cNvPr>
                    <p:cNvSpPr>
                      <a:spLocks/>
                    </p:cNvSpPr>
                    <p:nvPr/>
                  </p:nvSpPr>
                  <p:spPr bwMode="hidden">
                    <a:xfrm rot="-2777260">
                      <a:off x="2491" y="915"/>
                      <a:ext cx="1155" cy="270"/>
                    </a:xfrm>
                    <a:custGeom>
                      <a:avLst/>
                      <a:gdLst>
                        <a:gd name="T0" fmla="*/ 0 w 2736"/>
                        <a:gd name="T1" fmla="*/ 12 h 504"/>
                        <a:gd name="T2" fmla="*/ 5 w 2736"/>
                        <a:gd name="T3" fmla="*/ 4 h 504"/>
                        <a:gd name="T4" fmla="*/ 10 w 2736"/>
                        <a:gd name="T5" fmla="*/ 1 h 504"/>
                        <a:gd name="T6" fmla="*/ 16 w 2736"/>
                        <a:gd name="T7" fmla="*/ 1 h 504"/>
                        <a:gd name="T8" fmla="*/ 16 w 2736"/>
                        <a:gd name="T9" fmla="*/ 3 h 504"/>
                        <a:gd name="T10" fmla="*/ 10 w 2736"/>
                        <a:gd name="T11" fmla="*/ 3 h 504"/>
                        <a:gd name="T12" fmla="*/ 4 w 2736"/>
                        <a:gd name="T13" fmla="*/ 7 h 504"/>
                        <a:gd name="T14" fmla="*/ 0 w 2736"/>
                        <a:gd name="T15" fmla="*/ 1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104" name="Freeform 82">
                      <a:extLst>
                        <a:ext uri="{FF2B5EF4-FFF2-40B4-BE49-F238E27FC236}">
                          <a16:creationId xmlns:a16="http://schemas.microsoft.com/office/drawing/2014/main" id="{68E4AECD-158A-BD56-282A-E643FABBBD6B}"/>
                        </a:ext>
                      </a:extLst>
                    </p:cNvPr>
                    <p:cNvSpPr>
                      <a:spLocks/>
                    </p:cNvSpPr>
                    <p:nvPr/>
                  </p:nvSpPr>
                  <p:spPr bwMode="hidden">
                    <a:xfrm rot="-2777260">
                      <a:off x="3430" y="261"/>
                      <a:ext cx="620" cy="423"/>
                    </a:xfrm>
                    <a:custGeom>
                      <a:avLst/>
                      <a:gdLst>
                        <a:gd name="T0" fmla="*/ 0 w 1769"/>
                        <a:gd name="T1" fmla="*/ 1 h 791"/>
                        <a:gd name="T2" fmla="*/ 1 w 1769"/>
                        <a:gd name="T3" fmla="*/ 2 h 791"/>
                        <a:gd name="T4" fmla="*/ 2 w 1769"/>
                        <a:gd name="T5" fmla="*/ 5 h 791"/>
                        <a:gd name="T6" fmla="*/ 3 w 1769"/>
                        <a:gd name="T7" fmla="*/ 10 h 791"/>
                        <a:gd name="T8" fmla="*/ 3 w 1769"/>
                        <a:gd name="T9" fmla="*/ 14 h 791"/>
                        <a:gd name="T10" fmla="*/ 3 w 1769"/>
                        <a:gd name="T11" fmla="*/ 18 h 791"/>
                        <a:gd name="T12" fmla="*/ 3 w 1769"/>
                        <a:gd name="T13" fmla="*/ 15 h 791"/>
                        <a:gd name="T14" fmla="*/ 2 w 1769"/>
                        <a:gd name="T15" fmla="*/ 11 h 791"/>
                        <a:gd name="T16" fmla="*/ 2 w 1769"/>
                        <a:gd name="T17" fmla="*/ 7 h 791"/>
                        <a:gd name="T18" fmla="*/ 1 w 1769"/>
                        <a:gd name="T19" fmla="*/ 3 h 791"/>
                        <a:gd name="T20" fmla="*/ 0 w 1769"/>
                        <a:gd name="T21" fmla="*/ 2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8" name="Group 83">
                    <a:extLst>
                      <a:ext uri="{FF2B5EF4-FFF2-40B4-BE49-F238E27FC236}">
                        <a16:creationId xmlns:a16="http://schemas.microsoft.com/office/drawing/2014/main" id="{D13582A2-6A40-2587-DEDC-2FD905F80F09}"/>
                      </a:ext>
                    </a:extLst>
                  </p:cNvPr>
                  <p:cNvGrpSpPr>
                    <a:grpSpLocks/>
                  </p:cNvGrpSpPr>
                  <p:nvPr/>
                </p:nvGrpSpPr>
                <p:grpSpPr bwMode="auto">
                  <a:xfrm>
                    <a:off x="2804" y="4"/>
                    <a:ext cx="243" cy="1448"/>
                    <a:chOff x="2730" y="32"/>
                    <a:chExt cx="243" cy="1448"/>
                  </a:xfrm>
                </p:grpSpPr>
                <p:sp>
                  <p:nvSpPr>
                    <p:cNvPr id="382101" name="Freeform 84">
                      <a:extLst>
                        <a:ext uri="{FF2B5EF4-FFF2-40B4-BE49-F238E27FC236}">
                          <a16:creationId xmlns:a16="http://schemas.microsoft.com/office/drawing/2014/main" id="{CDDAC19B-BABB-AD4C-CB3B-9833EFC24AA4}"/>
                        </a:ext>
                      </a:extLst>
                    </p:cNvPr>
                    <p:cNvSpPr>
                      <a:spLocks/>
                    </p:cNvSpPr>
                    <p:nvPr/>
                  </p:nvSpPr>
                  <p:spPr bwMode="hidden">
                    <a:xfrm rot="-4903748">
                      <a:off x="2296" y="960"/>
                      <a:ext cx="954" cy="86"/>
                    </a:xfrm>
                    <a:custGeom>
                      <a:avLst/>
                      <a:gdLst>
                        <a:gd name="T0" fmla="*/ 0 w 2736"/>
                        <a:gd name="T1" fmla="*/ 0 h 504"/>
                        <a:gd name="T2" fmla="*/ 2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102" name="Freeform 85">
                      <a:extLst>
                        <a:ext uri="{FF2B5EF4-FFF2-40B4-BE49-F238E27FC236}">
                          <a16:creationId xmlns:a16="http://schemas.microsoft.com/office/drawing/2014/main" id="{1C79F26B-DF09-F08C-83A4-359FEE6A7D10}"/>
                        </a:ext>
                      </a:extLst>
                    </p:cNvPr>
                    <p:cNvSpPr>
                      <a:spLocks/>
                    </p:cNvSpPr>
                    <p:nvPr/>
                  </p:nvSpPr>
                  <p:spPr bwMode="hidden">
                    <a:xfrm rot="-4903748">
                      <a:off x="2650" y="220"/>
                      <a:ext cx="512" cy="135"/>
                    </a:xfrm>
                    <a:custGeom>
                      <a:avLst/>
                      <a:gdLst>
                        <a:gd name="T0" fmla="*/ 0 w 1769"/>
                        <a:gd name="T1" fmla="*/ 0 h 791"/>
                        <a:gd name="T2" fmla="*/ 0 w 1769"/>
                        <a:gd name="T3" fmla="*/ 0 h 791"/>
                        <a:gd name="T4" fmla="*/ 1 w 1769"/>
                        <a:gd name="T5" fmla="*/ 0 h 791"/>
                        <a:gd name="T6" fmla="*/ 1 w 1769"/>
                        <a:gd name="T7" fmla="*/ 0 h 791"/>
                        <a:gd name="T8" fmla="*/ 1 w 1769"/>
                        <a:gd name="T9" fmla="*/ 0 h 791"/>
                        <a:gd name="T10" fmla="*/ 1 w 1769"/>
                        <a:gd name="T11" fmla="*/ 0 h 791"/>
                        <a:gd name="T12" fmla="*/ 1 w 1769"/>
                        <a:gd name="T13" fmla="*/ 0 h 791"/>
                        <a:gd name="T14" fmla="*/ 1 w 1769"/>
                        <a:gd name="T15" fmla="*/ 0 h 791"/>
                        <a:gd name="T16" fmla="*/ 1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9" name="Group 86">
                    <a:extLst>
                      <a:ext uri="{FF2B5EF4-FFF2-40B4-BE49-F238E27FC236}">
                        <a16:creationId xmlns:a16="http://schemas.microsoft.com/office/drawing/2014/main" id="{24FA706D-411C-1CB9-A89A-CD99956FC41B}"/>
                      </a:ext>
                    </a:extLst>
                  </p:cNvPr>
                  <p:cNvGrpSpPr>
                    <a:grpSpLocks/>
                  </p:cNvGrpSpPr>
                  <p:nvPr/>
                </p:nvGrpSpPr>
                <p:grpSpPr bwMode="auto">
                  <a:xfrm>
                    <a:off x="1017" y="1741"/>
                    <a:ext cx="1085" cy="2450"/>
                    <a:chOff x="943" y="1769"/>
                    <a:chExt cx="1085" cy="2450"/>
                  </a:xfrm>
                </p:grpSpPr>
                <p:sp>
                  <p:nvSpPr>
                    <p:cNvPr id="382099" name="Freeform 87">
                      <a:extLst>
                        <a:ext uri="{FF2B5EF4-FFF2-40B4-BE49-F238E27FC236}">
                          <a16:creationId xmlns:a16="http://schemas.microsoft.com/office/drawing/2014/main" id="{6A404C76-FB4A-D5CA-9BF6-7026232EDE57}"/>
                        </a:ext>
                      </a:extLst>
                    </p:cNvPr>
                    <p:cNvSpPr>
                      <a:spLocks/>
                    </p:cNvSpPr>
                    <p:nvPr/>
                  </p:nvSpPr>
                  <p:spPr bwMode="hidden">
                    <a:xfrm rot="18335692" flipH="1">
                      <a:off x="1010" y="2475"/>
                      <a:ext cx="1724" cy="312"/>
                    </a:xfrm>
                    <a:custGeom>
                      <a:avLst/>
                      <a:gdLst>
                        <a:gd name="T0" fmla="*/ 0 w 2736"/>
                        <a:gd name="T1" fmla="*/ 28 h 504"/>
                        <a:gd name="T2" fmla="*/ 54 w 2736"/>
                        <a:gd name="T3" fmla="*/ 9 h 504"/>
                        <a:gd name="T4" fmla="*/ 111 w 2736"/>
                        <a:gd name="T5" fmla="*/ 1 h 504"/>
                        <a:gd name="T6" fmla="*/ 171 w 2736"/>
                        <a:gd name="T7" fmla="*/ 1 h 504"/>
                        <a:gd name="T8" fmla="*/ 170 w 2736"/>
                        <a:gd name="T9" fmla="*/ 6 h 504"/>
                        <a:gd name="T10" fmla="*/ 111 w 2736"/>
                        <a:gd name="T11" fmla="*/ 6 h 504"/>
                        <a:gd name="T12" fmla="*/ 41 w 2736"/>
                        <a:gd name="T13" fmla="*/ 17 h 504"/>
                        <a:gd name="T14" fmla="*/ 0 w 2736"/>
                        <a:gd name="T15" fmla="*/ 2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100" name="Freeform 88">
                      <a:extLst>
                        <a:ext uri="{FF2B5EF4-FFF2-40B4-BE49-F238E27FC236}">
                          <a16:creationId xmlns:a16="http://schemas.microsoft.com/office/drawing/2014/main" id="{BBB2BD11-C7D3-A731-D59A-21158C6A56E1}"/>
                        </a:ext>
                      </a:extLst>
                    </p:cNvPr>
                    <p:cNvSpPr>
                      <a:spLocks/>
                    </p:cNvSpPr>
                    <p:nvPr/>
                  </p:nvSpPr>
                  <p:spPr bwMode="hidden">
                    <a:xfrm rot="18335692" flipH="1">
                      <a:off x="725" y="3512"/>
                      <a:ext cx="925" cy="490"/>
                    </a:xfrm>
                    <a:custGeom>
                      <a:avLst/>
                      <a:gdLst>
                        <a:gd name="T0" fmla="*/ 1 w 1769"/>
                        <a:gd name="T1" fmla="*/ 1 h 791"/>
                        <a:gd name="T2" fmla="*/ 10 w 1769"/>
                        <a:gd name="T3" fmla="*/ 4 h 791"/>
                        <a:gd name="T4" fmla="*/ 24 w 1769"/>
                        <a:gd name="T5" fmla="*/ 12 h 791"/>
                        <a:gd name="T6" fmla="*/ 33 w 1769"/>
                        <a:gd name="T7" fmla="*/ 25 h 791"/>
                        <a:gd name="T8" fmla="*/ 36 w 1769"/>
                        <a:gd name="T9" fmla="*/ 35 h 791"/>
                        <a:gd name="T10" fmla="*/ 35 w 1769"/>
                        <a:gd name="T11" fmla="*/ 45 h 791"/>
                        <a:gd name="T12" fmla="*/ 32 w 1769"/>
                        <a:gd name="T13" fmla="*/ 36 h 791"/>
                        <a:gd name="T14" fmla="*/ 28 w 1769"/>
                        <a:gd name="T15" fmla="*/ 26 h 791"/>
                        <a:gd name="T16" fmla="*/ 22 w 1769"/>
                        <a:gd name="T17" fmla="*/ 17 h 791"/>
                        <a:gd name="T18" fmla="*/ 12 w 1769"/>
                        <a:gd name="T19" fmla="*/ 9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0" name="Group 89">
                    <a:extLst>
                      <a:ext uri="{FF2B5EF4-FFF2-40B4-BE49-F238E27FC236}">
                        <a16:creationId xmlns:a16="http://schemas.microsoft.com/office/drawing/2014/main" id="{04053CB8-DD4F-B356-DFD5-1D6570149FDF}"/>
                      </a:ext>
                    </a:extLst>
                  </p:cNvPr>
                  <p:cNvGrpSpPr>
                    <a:grpSpLocks/>
                  </p:cNvGrpSpPr>
                  <p:nvPr/>
                </p:nvGrpSpPr>
                <p:grpSpPr bwMode="auto">
                  <a:xfrm>
                    <a:off x="1529" y="1908"/>
                    <a:ext cx="766" cy="2373"/>
                    <a:chOff x="1455" y="1936"/>
                    <a:chExt cx="766" cy="2373"/>
                  </a:xfrm>
                </p:grpSpPr>
                <p:sp>
                  <p:nvSpPr>
                    <p:cNvPr id="382097" name="Freeform 90">
                      <a:extLst>
                        <a:ext uri="{FF2B5EF4-FFF2-40B4-BE49-F238E27FC236}">
                          <a16:creationId xmlns:a16="http://schemas.microsoft.com/office/drawing/2014/main" id="{CEED373E-AA6F-253F-C70F-C14DA7B637A0}"/>
                        </a:ext>
                      </a:extLst>
                    </p:cNvPr>
                    <p:cNvSpPr>
                      <a:spLocks/>
                    </p:cNvSpPr>
                    <p:nvPr/>
                  </p:nvSpPr>
                  <p:spPr bwMode="hidden">
                    <a:xfrm rot="17542885" flipH="1">
                      <a:off x="1267" y="2578"/>
                      <a:ext cx="1595" cy="312"/>
                    </a:xfrm>
                    <a:custGeom>
                      <a:avLst/>
                      <a:gdLst>
                        <a:gd name="T0" fmla="*/ 0 w 2736"/>
                        <a:gd name="T1" fmla="*/ 28 h 504"/>
                        <a:gd name="T2" fmla="*/ 34 w 2736"/>
                        <a:gd name="T3" fmla="*/ 9 h 504"/>
                        <a:gd name="T4" fmla="*/ 70 w 2736"/>
                        <a:gd name="T5" fmla="*/ 1 h 504"/>
                        <a:gd name="T6" fmla="*/ 107 w 2736"/>
                        <a:gd name="T7" fmla="*/ 1 h 504"/>
                        <a:gd name="T8" fmla="*/ 107 w 2736"/>
                        <a:gd name="T9" fmla="*/ 6 h 504"/>
                        <a:gd name="T10" fmla="*/ 69 w 2736"/>
                        <a:gd name="T11" fmla="*/ 6 h 504"/>
                        <a:gd name="T12" fmla="*/ 26 w 2736"/>
                        <a:gd name="T13" fmla="*/ 17 h 504"/>
                        <a:gd name="T14" fmla="*/ 0 w 2736"/>
                        <a:gd name="T15" fmla="*/ 2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098" name="Freeform 91">
                      <a:extLst>
                        <a:ext uri="{FF2B5EF4-FFF2-40B4-BE49-F238E27FC236}">
                          <a16:creationId xmlns:a16="http://schemas.microsoft.com/office/drawing/2014/main" id="{F5BFF3A9-45E8-DEAE-C586-A0EFD476EB78}"/>
                        </a:ext>
                      </a:extLst>
                    </p:cNvPr>
                    <p:cNvSpPr>
                      <a:spLocks/>
                    </p:cNvSpPr>
                    <p:nvPr/>
                  </p:nvSpPr>
                  <p:spPr bwMode="hidden">
                    <a:xfrm rot="17542885" flipH="1">
                      <a:off x="1272" y="3636"/>
                      <a:ext cx="856" cy="490"/>
                    </a:xfrm>
                    <a:custGeom>
                      <a:avLst/>
                      <a:gdLst>
                        <a:gd name="T0" fmla="*/ 0 w 1769"/>
                        <a:gd name="T1" fmla="*/ 1 h 791"/>
                        <a:gd name="T2" fmla="*/ 6 w 1769"/>
                        <a:gd name="T3" fmla="*/ 4 h 791"/>
                        <a:gd name="T4" fmla="*/ 15 w 1769"/>
                        <a:gd name="T5" fmla="*/ 12 h 791"/>
                        <a:gd name="T6" fmla="*/ 21 w 1769"/>
                        <a:gd name="T7" fmla="*/ 25 h 791"/>
                        <a:gd name="T8" fmla="*/ 22 w 1769"/>
                        <a:gd name="T9" fmla="*/ 35 h 791"/>
                        <a:gd name="T10" fmla="*/ 22 w 1769"/>
                        <a:gd name="T11" fmla="*/ 45 h 791"/>
                        <a:gd name="T12" fmla="*/ 20 w 1769"/>
                        <a:gd name="T13" fmla="*/ 36 h 791"/>
                        <a:gd name="T14" fmla="*/ 18 w 1769"/>
                        <a:gd name="T15" fmla="*/ 26 h 791"/>
                        <a:gd name="T16" fmla="*/ 15 w 1769"/>
                        <a:gd name="T17" fmla="*/ 17 h 791"/>
                        <a:gd name="T18" fmla="*/ 7 w 1769"/>
                        <a:gd name="T19" fmla="*/ 9 h 791"/>
                        <a:gd name="T20" fmla="*/ 0 w 1769"/>
                        <a:gd name="T21" fmla="*/ 4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 name="Group 92">
                    <a:extLst>
                      <a:ext uri="{FF2B5EF4-FFF2-40B4-BE49-F238E27FC236}">
                        <a16:creationId xmlns:a16="http://schemas.microsoft.com/office/drawing/2014/main" id="{3A3F12CD-20C4-DBD3-02B1-3B6C804EBEB5}"/>
                      </a:ext>
                    </a:extLst>
                  </p:cNvPr>
                  <p:cNvGrpSpPr>
                    <a:grpSpLocks/>
                  </p:cNvGrpSpPr>
                  <p:nvPr/>
                </p:nvGrpSpPr>
                <p:grpSpPr bwMode="auto">
                  <a:xfrm rot="88588">
                    <a:off x="2061" y="1962"/>
                    <a:ext cx="459" cy="2329"/>
                    <a:chOff x="1956" y="1990"/>
                    <a:chExt cx="492" cy="2604"/>
                  </a:xfrm>
                </p:grpSpPr>
                <p:sp>
                  <p:nvSpPr>
                    <p:cNvPr id="382095" name="Freeform 93">
                      <a:extLst>
                        <a:ext uri="{FF2B5EF4-FFF2-40B4-BE49-F238E27FC236}">
                          <a16:creationId xmlns:a16="http://schemas.microsoft.com/office/drawing/2014/main" id="{2F35E307-EE09-7861-4592-0F4AD154DD8B}"/>
                        </a:ext>
                      </a:extLst>
                    </p:cNvPr>
                    <p:cNvSpPr>
                      <a:spLocks/>
                    </p:cNvSpPr>
                    <p:nvPr/>
                  </p:nvSpPr>
                  <p:spPr bwMode="hidden">
                    <a:xfrm rot="16782062" flipH="1">
                      <a:off x="1442" y="2695"/>
                      <a:ext cx="1711" cy="301"/>
                    </a:xfrm>
                    <a:custGeom>
                      <a:avLst/>
                      <a:gdLst>
                        <a:gd name="T0" fmla="*/ 0 w 2736"/>
                        <a:gd name="T1" fmla="*/ 23 h 504"/>
                        <a:gd name="T2" fmla="*/ 52 w 2736"/>
                        <a:gd name="T3" fmla="*/ 8 h 504"/>
                        <a:gd name="T4" fmla="*/ 106 w 2736"/>
                        <a:gd name="T5" fmla="*/ 1 h 504"/>
                        <a:gd name="T6" fmla="*/ 163 w 2736"/>
                        <a:gd name="T7" fmla="*/ 1 h 504"/>
                        <a:gd name="T8" fmla="*/ 163 w 2736"/>
                        <a:gd name="T9" fmla="*/ 5 h 504"/>
                        <a:gd name="T10" fmla="*/ 106 w 2736"/>
                        <a:gd name="T11" fmla="*/ 5 h 504"/>
                        <a:gd name="T12" fmla="*/ 39 w 2736"/>
                        <a:gd name="T13" fmla="*/ 13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096" name="Freeform 94">
                      <a:extLst>
                        <a:ext uri="{FF2B5EF4-FFF2-40B4-BE49-F238E27FC236}">
                          <a16:creationId xmlns:a16="http://schemas.microsoft.com/office/drawing/2014/main" id="{B0A28BD9-7DF9-F072-0EF1-3C80B8D2D105}"/>
                        </a:ext>
                      </a:extLst>
                    </p:cNvPr>
                    <p:cNvSpPr>
                      <a:spLocks/>
                    </p:cNvSpPr>
                    <p:nvPr/>
                  </p:nvSpPr>
                  <p:spPr bwMode="hidden">
                    <a:xfrm rot="16782062" flipH="1">
                      <a:off x="1734" y="3898"/>
                      <a:ext cx="918" cy="473"/>
                    </a:xfrm>
                    <a:custGeom>
                      <a:avLst/>
                      <a:gdLst>
                        <a:gd name="T0" fmla="*/ 1 w 1769"/>
                        <a:gd name="T1" fmla="*/ 1 h 791"/>
                        <a:gd name="T2" fmla="*/ 9 w 1769"/>
                        <a:gd name="T3" fmla="*/ 2 h 791"/>
                        <a:gd name="T4" fmla="*/ 23 w 1769"/>
                        <a:gd name="T5" fmla="*/ 10 h 791"/>
                        <a:gd name="T6" fmla="*/ 32 w 1769"/>
                        <a:gd name="T7" fmla="*/ 20 h 791"/>
                        <a:gd name="T8" fmla="*/ 34 w 1769"/>
                        <a:gd name="T9" fmla="*/ 28 h 791"/>
                        <a:gd name="T10" fmla="*/ 33 w 1769"/>
                        <a:gd name="T11" fmla="*/ 36 h 791"/>
                        <a:gd name="T12" fmla="*/ 31 w 1769"/>
                        <a:gd name="T13" fmla="*/ 29 h 791"/>
                        <a:gd name="T14" fmla="*/ 27 w 1769"/>
                        <a:gd name="T15" fmla="*/ 21 h 791"/>
                        <a:gd name="T16" fmla="*/ 22 w 1769"/>
                        <a:gd name="T17" fmla="*/ 14 h 791"/>
                        <a:gd name="T18" fmla="*/ 11 w 1769"/>
                        <a:gd name="T19" fmla="*/ 7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 name="Group 95">
                    <a:extLst>
                      <a:ext uri="{FF2B5EF4-FFF2-40B4-BE49-F238E27FC236}">
                        <a16:creationId xmlns:a16="http://schemas.microsoft.com/office/drawing/2014/main" id="{183BFDF7-4C52-0F4F-CE08-2CF624C44C53}"/>
                      </a:ext>
                    </a:extLst>
                  </p:cNvPr>
                  <p:cNvGrpSpPr>
                    <a:grpSpLocks/>
                  </p:cNvGrpSpPr>
                  <p:nvPr/>
                </p:nvGrpSpPr>
                <p:grpSpPr bwMode="auto">
                  <a:xfrm>
                    <a:off x="3408" y="1689"/>
                    <a:ext cx="1125" cy="2426"/>
                    <a:chOff x="3334" y="1717"/>
                    <a:chExt cx="1125" cy="2426"/>
                  </a:xfrm>
                </p:grpSpPr>
                <p:sp>
                  <p:nvSpPr>
                    <p:cNvPr id="382093" name="Freeform 96">
                      <a:extLst>
                        <a:ext uri="{FF2B5EF4-FFF2-40B4-BE49-F238E27FC236}">
                          <a16:creationId xmlns:a16="http://schemas.microsoft.com/office/drawing/2014/main" id="{7FFFEBC6-D277-4A57-B451-F16CF6ECE050}"/>
                        </a:ext>
                      </a:extLst>
                    </p:cNvPr>
                    <p:cNvSpPr>
                      <a:spLocks/>
                    </p:cNvSpPr>
                    <p:nvPr/>
                  </p:nvSpPr>
                  <p:spPr bwMode="hidden">
                    <a:xfrm rot="3144576">
                      <a:off x="2628" y="2423"/>
                      <a:ext cx="1724" cy="312"/>
                    </a:xfrm>
                    <a:custGeom>
                      <a:avLst/>
                      <a:gdLst>
                        <a:gd name="T0" fmla="*/ 0 w 2736"/>
                        <a:gd name="T1" fmla="*/ 28 h 504"/>
                        <a:gd name="T2" fmla="*/ 54 w 2736"/>
                        <a:gd name="T3" fmla="*/ 9 h 504"/>
                        <a:gd name="T4" fmla="*/ 111 w 2736"/>
                        <a:gd name="T5" fmla="*/ 1 h 504"/>
                        <a:gd name="T6" fmla="*/ 171 w 2736"/>
                        <a:gd name="T7" fmla="*/ 1 h 504"/>
                        <a:gd name="T8" fmla="*/ 170 w 2736"/>
                        <a:gd name="T9" fmla="*/ 6 h 504"/>
                        <a:gd name="T10" fmla="*/ 111 w 2736"/>
                        <a:gd name="T11" fmla="*/ 6 h 504"/>
                        <a:gd name="T12" fmla="*/ 41 w 2736"/>
                        <a:gd name="T13" fmla="*/ 17 h 504"/>
                        <a:gd name="T14" fmla="*/ 0 w 2736"/>
                        <a:gd name="T15" fmla="*/ 2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094" name="Freeform 97">
                      <a:extLst>
                        <a:ext uri="{FF2B5EF4-FFF2-40B4-BE49-F238E27FC236}">
                          <a16:creationId xmlns:a16="http://schemas.microsoft.com/office/drawing/2014/main" id="{55E59006-D71C-5EDB-B47F-D977C2EC2AC8}"/>
                        </a:ext>
                      </a:extLst>
                    </p:cNvPr>
                    <p:cNvSpPr>
                      <a:spLocks/>
                    </p:cNvSpPr>
                    <p:nvPr/>
                  </p:nvSpPr>
                  <p:spPr bwMode="hidden">
                    <a:xfrm rot="3144576">
                      <a:off x="3751" y="3436"/>
                      <a:ext cx="925" cy="490"/>
                    </a:xfrm>
                    <a:custGeom>
                      <a:avLst/>
                      <a:gdLst>
                        <a:gd name="T0" fmla="*/ 1 w 1769"/>
                        <a:gd name="T1" fmla="*/ 1 h 791"/>
                        <a:gd name="T2" fmla="*/ 10 w 1769"/>
                        <a:gd name="T3" fmla="*/ 4 h 791"/>
                        <a:gd name="T4" fmla="*/ 24 w 1769"/>
                        <a:gd name="T5" fmla="*/ 12 h 791"/>
                        <a:gd name="T6" fmla="*/ 33 w 1769"/>
                        <a:gd name="T7" fmla="*/ 25 h 791"/>
                        <a:gd name="T8" fmla="*/ 36 w 1769"/>
                        <a:gd name="T9" fmla="*/ 35 h 791"/>
                        <a:gd name="T10" fmla="*/ 35 w 1769"/>
                        <a:gd name="T11" fmla="*/ 45 h 791"/>
                        <a:gd name="T12" fmla="*/ 32 w 1769"/>
                        <a:gd name="T13" fmla="*/ 36 h 791"/>
                        <a:gd name="T14" fmla="*/ 28 w 1769"/>
                        <a:gd name="T15" fmla="*/ 26 h 791"/>
                        <a:gd name="T16" fmla="*/ 22 w 1769"/>
                        <a:gd name="T17" fmla="*/ 17 h 791"/>
                        <a:gd name="T18" fmla="*/ 12 w 1769"/>
                        <a:gd name="T19" fmla="*/ 9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3" name="Group 98">
                    <a:extLst>
                      <a:ext uri="{FF2B5EF4-FFF2-40B4-BE49-F238E27FC236}">
                        <a16:creationId xmlns:a16="http://schemas.microsoft.com/office/drawing/2014/main" id="{A2250C24-3A4D-4D4D-56A1-8F28CE00C12C}"/>
                      </a:ext>
                    </a:extLst>
                  </p:cNvPr>
                  <p:cNvGrpSpPr>
                    <a:grpSpLocks/>
                  </p:cNvGrpSpPr>
                  <p:nvPr/>
                </p:nvGrpSpPr>
                <p:grpSpPr bwMode="auto">
                  <a:xfrm>
                    <a:off x="3255" y="1838"/>
                    <a:ext cx="883" cy="2426"/>
                    <a:chOff x="3181" y="1866"/>
                    <a:chExt cx="883" cy="2426"/>
                  </a:xfrm>
                </p:grpSpPr>
                <p:sp>
                  <p:nvSpPr>
                    <p:cNvPr id="382091" name="Freeform 99">
                      <a:extLst>
                        <a:ext uri="{FF2B5EF4-FFF2-40B4-BE49-F238E27FC236}">
                          <a16:creationId xmlns:a16="http://schemas.microsoft.com/office/drawing/2014/main" id="{9635EAAF-D764-37F4-50AB-6F3F52AE3EAF}"/>
                        </a:ext>
                      </a:extLst>
                    </p:cNvPr>
                    <p:cNvSpPr>
                      <a:spLocks/>
                    </p:cNvSpPr>
                    <p:nvPr/>
                  </p:nvSpPr>
                  <p:spPr bwMode="hidden">
                    <a:xfrm rot="3745735">
                      <a:off x="2506" y="2541"/>
                      <a:ext cx="1650" cy="299"/>
                    </a:xfrm>
                    <a:custGeom>
                      <a:avLst/>
                      <a:gdLst>
                        <a:gd name="T0" fmla="*/ 0 w 2736"/>
                        <a:gd name="T1" fmla="*/ 22 h 504"/>
                        <a:gd name="T2" fmla="*/ 42 w 2736"/>
                        <a:gd name="T3" fmla="*/ 7 h 504"/>
                        <a:gd name="T4" fmla="*/ 86 w 2736"/>
                        <a:gd name="T5" fmla="*/ 1 h 504"/>
                        <a:gd name="T6" fmla="*/ 131 w 2736"/>
                        <a:gd name="T7" fmla="*/ 1 h 504"/>
                        <a:gd name="T8" fmla="*/ 131 w 2736"/>
                        <a:gd name="T9" fmla="*/ 4 h 504"/>
                        <a:gd name="T10" fmla="*/ 85 w 2736"/>
                        <a:gd name="T11" fmla="*/ 4 h 504"/>
                        <a:gd name="T12" fmla="*/ 31 w 2736"/>
                        <a:gd name="T13" fmla="*/ 12 h 504"/>
                        <a:gd name="T14" fmla="*/ 0 w 2736"/>
                        <a:gd name="T15" fmla="*/ 2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092" name="Freeform 100">
                      <a:extLst>
                        <a:ext uri="{FF2B5EF4-FFF2-40B4-BE49-F238E27FC236}">
                          <a16:creationId xmlns:a16="http://schemas.microsoft.com/office/drawing/2014/main" id="{82D48A65-2AF5-B7E9-D423-206651BEFFAB}"/>
                        </a:ext>
                      </a:extLst>
                    </p:cNvPr>
                    <p:cNvSpPr>
                      <a:spLocks/>
                    </p:cNvSpPr>
                    <p:nvPr/>
                  </p:nvSpPr>
                  <p:spPr bwMode="hidden">
                    <a:xfrm rot="3745735">
                      <a:off x="3387" y="3615"/>
                      <a:ext cx="885" cy="469"/>
                    </a:xfrm>
                    <a:custGeom>
                      <a:avLst/>
                      <a:gdLst>
                        <a:gd name="T0" fmla="*/ 1 w 1769"/>
                        <a:gd name="T1" fmla="*/ 1 h 791"/>
                        <a:gd name="T2" fmla="*/ 8 w 1769"/>
                        <a:gd name="T3" fmla="*/ 2 h 791"/>
                        <a:gd name="T4" fmla="*/ 19 w 1769"/>
                        <a:gd name="T5" fmla="*/ 9 h 791"/>
                        <a:gd name="T6" fmla="*/ 26 w 1769"/>
                        <a:gd name="T7" fmla="*/ 18 h 791"/>
                        <a:gd name="T8" fmla="*/ 28 w 1769"/>
                        <a:gd name="T9" fmla="*/ 26 h 791"/>
                        <a:gd name="T10" fmla="*/ 27 w 1769"/>
                        <a:gd name="T11" fmla="*/ 34 h 791"/>
                        <a:gd name="T12" fmla="*/ 25 w 1769"/>
                        <a:gd name="T13" fmla="*/ 27 h 791"/>
                        <a:gd name="T14" fmla="*/ 22 w 1769"/>
                        <a:gd name="T15" fmla="*/ 20 h 791"/>
                        <a:gd name="T16" fmla="*/ 18 w 1769"/>
                        <a:gd name="T17" fmla="*/ 13 h 791"/>
                        <a:gd name="T18" fmla="*/ 10 w 1769"/>
                        <a:gd name="T19" fmla="*/ 7 h 791"/>
                        <a:gd name="T20" fmla="*/ 0 w 1769"/>
                        <a:gd name="T21" fmla="*/ 3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82080" name="Group 101">
                    <a:extLst>
                      <a:ext uri="{FF2B5EF4-FFF2-40B4-BE49-F238E27FC236}">
                        <a16:creationId xmlns:a16="http://schemas.microsoft.com/office/drawing/2014/main" id="{934BD0EF-AB48-3EDE-025C-B073791CD27A}"/>
                      </a:ext>
                    </a:extLst>
                  </p:cNvPr>
                  <p:cNvGrpSpPr>
                    <a:grpSpLocks/>
                  </p:cNvGrpSpPr>
                  <p:nvPr/>
                </p:nvGrpSpPr>
                <p:grpSpPr bwMode="auto">
                  <a:xfrm>
                    <a:off x="3080" y="1955"/>
                    <a:ext cx="619" cy="2386"/>
                    <a:chOff x="3006" y="1983"/>
                    <a:chExt cx="619" cy="2386"/>
                  </a:xfrm>
                </p:grpSpPr>
                <p:sp>
                  <p:nvSpPr>
                    <p:cNvPr id="382089" name="Freeform 102">
                      <a:extLst>
                        <a:ext uri="{FF2B5EF4-FFF2-40B4-BE49-F238E27FC236}">
                          <a16:creationId xmlns:a16="http://schemas.microsoft.com/office/drawing/2014/main" id="{2120436C-67A6-F71D-58AD-59F6F3CB4EB1}"/>
                        </a:ext>
                      </a:extLst>
                    </p:cNvPr>
                    <p:cNvSpPr>
                      <a:spLocks/>
                    </p:cNvSpPr>
                    <p:nvPr/>
                  </p:nvSpPr>
                  <p:spPr bwMode="hidden">
                    <a:xfrm rot="4286818">
                      <a:off x="2328" y="2661"/>
                      <a:ext cx="1601" cy="246"/>
                    </a:xfrm>
                    <a:custGeom>
                      <a:avLst/>
                      <a:gdLst>
                        <a:gd name="T0" fmla="*/ 0 w 2736"/>
                        <a:gd name="T1" fmla="*/ 7 h 504"/>
                        <a:gd name="T2" fmla="*/ 35 w 2736"/>
                        <a:gd name="T3" fmla="*/ 2 h 504"/>
                        <a:gd name="T4" fmla="*/ 71 w 2736"/>
                        <a:gd name="T5" fmla="*/ 0 h 504"/>
                        <a:gd name="T6" fmla="*/ 110 w 2736"/>
                        <a:gd name="T7" fmla="*/ 0 h 504"/>
                        <a:gd name="T8" fmla="*/ 109 w 2736"/>
                        <a:gd name="T9" fmla="*/ 1 h 504"/>
                        <a:gd name="T10" fmla="*/ 71 w 2736"/>
                        <a:gd name="T11" fmla="*/ 1 h 504"/>
                        <a:gd name="T12" fmla="*/ 26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090" name="Freeform 103">
                      <a:extLst>
                        <a:ext uri="{FF2B5EF4-FFF2-40B4-BE49-F238E27FC236}">
                          <a16:creationId xmlns:a16="http://schemas.microsoft.com/office/drawing/2014/main" id="{3355B0A2-E776-933F-5110-2BA4D6C57BAE}"/>
                        </a:ext>
                      </a:extLst>
                    </p:cNvPr>
                    <p:cNvSpPr>
                      <a:spLocks/>
                    </p:cNvSpPr>
                    <p:nvPr/>
                  </p:nvSpPr>
                  <p:spPr bwMode="hidden">
                    <a:xfrm rot="4286818">
                      <a:off x="3002" y="3747"/>
                      <a:ext cx="859" cy="386"/>
                    </a:xfrm>
                    <a:custGeom>
                      <a:avLst/>
                      <a:gdLst>
                        <a:gd name="T0" fmla="*/ 0 w 1769"/>
                        <a:gd name="T1" fmla="*/ 0 h 791"/>
                        <a:gd name="T2" fmla="*/ 6 w 1769"/>
                        <a:gd name="T3" fmla="*/ 0 h 791"/>
                        <a:gd name="T4" fmla="*/ 16 w 1769"/>
                        <a:gd name="T5" fmla="*/ 2 h 791"/>
                        <a:gd name="T6" fmla="*/ 21 w 1769"/>
                        <a:gd name="T7" fmla="*/ 6 h 791"/>
                        <a:gd name="T8" fmla="*/ 23 w 1769"/>
                        <a:gd name="T9" fmla="*/ 8 h 791"/>
                        <a:gd name="T10" fmla="*/ 22 w 1769"/>
                        <a:gd name="T11" fmla="*/ 10 h 791"/>
                        <a:gd name="T12" fmla="*/ 21 w 1769"/>
                        <a:gd name="T13" fmla="*/ 9 h 791"/>
                        <a:gd name="T14" fmla="*/ 18 w 1769"/>
                        <a:gd name="T15" fmla="*/ 6 h 791"/>
                        <a:gd name="T16" fmla="*/ 15 w 1769"/>
                        <a:gd name="T17" fmla="*/ 4 h 791"/>
                        <a:gd name="T18" fmla="*/ 8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82081" name="Group 104">
                    <a:extLst>
                      <a:ext uri="{FF2B5EF4-FFF2-40B4-BE49-F238E27FC236}">
                        <a16:creationId xmlns:a16="http://schemas.microsoft.com/office/drawing/2014/main" id="{F80EC9B9-8B63-F9EB-F684-397185CF5EEF}"/>
                      </a:ext>
                    </a:extLst>
                  </p:cNvPr>
                  <p:cNvGrpSpPr>
                    <a:grpSpLocks/>
                  </p:cNvGrpSpPr>
                  <p:nvPr/>
                </p:nvGrpSpPr>
                <p:grpSpPr bwMode="auto">
                  <a:xfrm>
                    <a:off x="2893" y="2073"/>
                    <a:ext cx="405" cy="2219"/>
                    <a:chOff x="2819" y="2101"/>
                    <a:chExt cx="405" cy="2219"/>
                  </a:xfrm>
                </p:grpSpPr>
                <p:sp>
                  <p:nvSpPr>
                    <p:cNvPr id="382085" name="Freeform 105">
                      <a:extLst>
                        <a:ext uri="{FF2B5EF4-FFF2-40B4-BE49-F238E27FC236}">
                          <a16:creationId xmlns:a16="http://schemas.microsoft.com/office/drawing/2014/main" id="{FF53C193-71F9-636A-13A8-3EED5D1686BC}"/>
                        </a:ext>
                      </a:extLst>
                    </p:cNvPr>
                    <p:cNvSpPr>
                      <a:spLocks/>
                    </p:cNvSpPr>
                    <p:nvPr/>
                  </p:nvSpPr>
                  <p:spPr bwMode="hidden">
                    <a:xfrm rot="4898956">
                      <a:off x="2206" y="2714"/>
                      <a:ext cx="1471" cy="246"/>
                    </a:xfrm>
                    <a:custGeom>
                      <a:avLst/>
                      <a:gdLst>
                        <a:gd name="T0" fmla="*/ 0 w 2736"/>
                        <a:gd name="T1" fmla="*/ 7 h 504"/>
                        <a:gd name="T2" fmla="*/ 21 w 2736"/>
                        <a:gd name="T3" fmla="*/ 2 h 504"/>
                        <a:gd name="T4" fmla="*/ 43 w 2736"/>
                        <a:gd name="T5" fmla="*/ 0 h 504"/>
                        <a:gd name="T6" fmla="*/ 66 w 2736"/>
                        <a:gd name="T7" fmla="*/ 0 h 504"/>
                        <a:gd name="T8" fmla="*/ 66 w 2736"/>
                        <a:gd name="T9" fmla="*/ 1 h 504"/>
                        <a:gd name="T10" fmla="*/ 42 w 2736"/>
                        <a:gd name="T11" fmla="*/ 1 h 504"/>
                        <a:gd name="T12" fmla="*/ 16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086" name="Freeform 106">
                      <a:extLst>
                        <a:ext uri="{FF2B5EF4-FFF2-40B4-BE49-F238E27FC236}">
                          <a16:creationId xmlns:a16="http://schemas.microsoft.com/office/drawing/2014/main" id="{3CCB8260-FC39-C388-EEEB-0CD0A1462BF3}"/>
                        </a:ext>
                      </a:extLst>
                    </p:cNvPr>
                    <p:cNvSpPr>
                      <a:spLocks/>
                    </p:cNvSpPr>
                    <p:nvPr/>
                  </p:nvSpPr>
                  <p:spPr bwMode="hidden">
                    <a:xfrm rot="4898956">
                      <a:off x="2636" y="3732"/>
                      <a:ext cx="790" cy="386"/>
                    </a:xfrm>
                    <a:custGeom>
                      <a:avLst/>
                      <a:gdLst>
                        <a:gd name="T0" fmla="*/ 0 w 1769"/>
                        <a:gd name="T1" fmla="*/ 0 h 791"/>
                        <a:gd name="T2" fmla="*/ 4 w 1769"/>
                        <a:gd name="T3" fmla="*/ 0 h 791"/>
                        <a:gd name="T4" fmla="*/ 9 w 1769"/>
                        <a:gd name="T5" fmla="*/ 2 h 791"/>
                        <a:gd name="T6" fmla="*/ 13 w 1769"/>
                        <a:gd name="T7" fmla="*/ 6 h 791"/>
                        <a:gd name="T8" fmla="*/ 14 w 1769"/>
                        <a:gd name="T9" fmla="*/ 8 h 791"/>
                        <a:gd name="T10" fmla="*/ 13 w 1769"/>
                        <a:gd name="T11" fmla="*/ 10 h 791"/>
                        <a:gd name="T12" fmla="*/ 13 w 1769"/>
                        <a:gd name="T13" fmla="*/ 9 h 791"/>
                        <a:gd name="T14" fmla="*/ 11 w 1769"/>
                        <a:gd name="T15" fmla="*/ 6 h 791"/>
                        <a:gd name="T16" fmla="*/ 9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82082" name="Group 107">
                    <a:extLst>
                      <a:ext uri="{FF2B5EF4-FFF2-40B4-BE49-F238E27FC236}">
                        <a16:creationId xmlns:a16="http://schemas.microsoft.com/office/drawing/2014/main" id="{6EB46064-4D8F-E88F-84C4-7CA30E2155AD}"/>
                      </a:ext>
                    </a:extLst>
                  </p:cNvPr>
                  <p:cNvGrpSpPr>
                    <a:grpSpLocks/>
                  </p:cNvGrpSpPr>
                  <p:nvPr/>
                </p:nvGrpSpPr>
                <p:grpSpPr bwMode="auto">
                  <a:xfrm>
                    <a:off x="2372" y="2107"/>
                    <a:ext cx="426" cy="2185"/>
                    <a:chOff x="2287" y="2135"/>
                    <a:chExt cx="426" cy="2185"/>
                  </a:xfrm>
                </p:grpSpPr>
                <p:sp>
                  <p:nvSpPr>
                    <p:cNvPr id="382083" name="Freeform 108">
                      <a:extLst>
                        <a:ext uri="{FF2B5EF4-FFF2-40B4-BE49-F238E27FC236}">
                          <a16:creationId xmlns:a16="http://schemas.microsoft.com/office/drawing/2014/main" id="{FF06AA34-4D16-BD94-F5A6-0E3455BCCD78}"/>
                        </a:ext>
                      </a:extLst>
                    </p:cNvPr>
                    <p:cNvSpPr>
                      <a:spLocks/>
                    </p:cNvSpPr>
                    <p:nvPr/>
                  </p:nvSpPr>
                  <p:spPr bwMode="hidden">
                    <a:xfrm rot="5755659">
                      <a:off x="1900" y="2760"/>
                      <a:ext cx="1437" cy="188"/>
                    </a:xfrm>
                    <a:custGeom>
                      <a:avLst/>
                      <a:gdLst>
                        <a:gd name="T0" fmla="*/ 0 w 2736"/>
                        <a:gd name="T1" fmla="*/ 1 h 504"/>
                        <a:gd name="T2" fmla="*/ 18 w 2736"/>
                        <a:gd name="T3" fmla="*/ 0 h 504"/>
                        <a:gd name="T4" fmla="*/ 37 w 2736"/>
                        <a:gd name="T5" fmla="*/ 0 h 504"/>
                        <a:gd name="T6" fmla="*/ 58 w 2736"/>
                        <a:gd name="T7" fmla="*/ 0 h 504"/>
                        <a:gd name="T8" fmla="*/ 57 w 2736"/>
                        <a:gd name="T9" fmla="*/ 0 h 504"/>
                        <a:gd name="T10" fmla="*/ 37 w 2736"/>
                        <a:gd name="T11" fmla="*/ 0 h 504"/>
                        <a:gd name="T12" fmla="*/ 14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084" name="Freeform 109">
                      <a:extLst>
                        <a:ext uri="{FF2B5EF4-FFF2-40B4-BE49-F238E27FC236}">
                          <a16:creationId xmlns:a16="http://schemas.microsoft.com/office/drawing/2014/main" id="{03DC2F8D-4308-4DDC-76BA-E95232BE7971}"/>
                        </a:ext>
                      </a:extLst>
                    </p:cNvPr>
                    <p:cNvSpPr>
                      <a:spLocks/>
                    </p:cNvSpPr>
                    <p:nvPr/>
                  </p:nvSpPr>
                  <p:spPr bwMode="hidden">
                    <a:xfrm rot="5755659">
                      <a:off x="2049" y="3787"/>
                      <a:ext cx="771" cy="295"/>
                    </a:xfrm>
                    <a:custGeom>
                      <a:avLst/>
                      <a:gdLst>
                        <a:gd name="T0" fmla="*/ 0 w 1769"/>
                        <a:gd name="T1" fmla="*/ 0 h 791"/>
                        <a:gd name="T2" fmla="*/ 3 w 1769"/>
                        <a:gd name="T3" fmla="*/ 0 h 791"/>
                        <a:gd name="T4" fmla="*/ 8 w 1769"/>
                        <a:gd name="T5" fmla="*/ 0 h 791"/>
                        <a:gd name="T6" fmla="*/ 11 w 1769"/>
                        <a:gd name="T7" fmla="*/ 1 h 791"/>
                        <a:gd name="T8" fmla="*/ 12 w 1769"/>
                        <a:gd name="T9" fmla="*/ 1 h 791"/>
                        <a:gd name="T10" fmla="*/ 12 w 1769"/>
                        <a:gd name="T11" fmla="*/ 2 h 791"/>
                        <a:gd name="T12" fmla="*/ 11 w 1769"/>
                        <a:gd name="T13" fmla="*/ 1 h 791"/>
                        <a:gd name="T14" fmla="*/ 10 w 1769"/>
                        <a:gd name="T15" fmla="*/ 1 h 791"/>
                        <a:gd name="T16" fmla="*/ 7 w 1769"/>
                        <a:gd name="T17" fmla="*/ 1 h 791"/>
                        <a:gd name="T18" fmla="*/ 4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21" name="Group 110">
                <a:extLst>
                  <a:ext uri="{FF2B5EF4-FFF2-40B4-BE49-F238E27FC236}">
                    <a16:creationId xmlns:a16="http://schemas.microsoft.com/office/drawing/2014/main" id="{F2AE0895-D576-5EA6-EB5D-EE2ED0335ABB}"/>
                  </a:ext>
                </a:extLst>
              </p:cNvPr>
              <p:cNvGrpSpPr>
                <a:grpSpLocks/>
              </p:cNvGrpSpPr>
              <p:nvPr/>
            </p:nvGrpSpPr>
            <p:grpSpPr bwMode="auto">
              <a:xfrm>
                <a:off x="74" y="313"/>
                <a:ext cx="5459" cy="3667"/>
                <a:chOff x="74" y="313"/>
                <a:chExt cx="5459" cy="3667"/>
              </a:xfrm>
            </p:grpSpPr>
            <p:grpSp>
              <p:nvGrpSpPr>
                <p:cNvPr id="22" name="Group 111">
                  <a:extLst>
                    <a:ext uri="{FF2B5EF4-FFF2-40B4-BE49-F238E27FC236}">
                      <a16:creationId xmlns:a16="http://schemas.microsoft.com/office/drawing/2014/main" id="{2EECC321-E26D-827C-BFE4-6EA1428A582C}"/>
                    </a:ext>
                  </a:extLst>
                </p:cNvPr>
                <p:cNvGrpSpPr>
                  <a:grpSpLocks/>
                </p:cNvGrpSpPr>
                <p:nvPr/>
              </p:nvGrpSpPr>
              <p:grpSpPr bwMode="auto">
                <a:xfrm>
                  <a:off x="74" y="313"/>
                  <a:ext cx="5459" cy="3667"/>
                  <a:chOff x="74" y="313"/>
                  <a:chExt cx="5459" cy="3667"/>
                </a:xfrm>
              </p:grpSpPr>
              <p:sp>
                <p:nvSpPr>
                  <p:cNvPr id="24" name="Arc 112">
                    <a:extLst>
                      <a:ext uri="{FF2B5EF4-FFF2-40B4-BE49-F238E27FC236}">
                        <a16:creationId xmlns:a16="http://schemas.microsoft.com/office/drawing/2014/main" id="{7A290FCF-34A8-FABC-FD20-1D299ADE48D8}"/>
                      </a:ext>
                    </a:extLst>
                  </p:cNvPr>
                  <p:cNvSpPr>
                    <a:spLocks/>
                  </p:cNvSpPr>
                  <p:nvPr/>
                </p:nvSpPr>
                <p:spPr bwMode="hidden">
                  <a:xfrm flipV="1">
                    <a:off x="2966" y="456"/>
                    <a:ext cx="2567" cy="2046"/>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rc 113">
                    <a:extLst>
                      <a:ext uri="{FF2B5EF4-FFF2-40B4-BE49-F238E27FC236}">
                        <a16:creationId xmlns:a16="http://schemas.microsoft.com/office/drawing/2014/main" id="{0FA3429B-9CF4-5535-5199-269FDD7A8CED}"/>
                      </a:ext>
                    </a:extLst>
                  </p:cNvPr>
                  <p:cNvSpPr>
                    <a:spLocks/>
                  </p:cNvSpPr>
                  <p:nvPr/>
                </p:nvSpPr>
                <p:spPr bwMode="hidden">
                  <a:xfrm flipH="1">
                    <a:off x="388" y="1601"/>
                    <a:ext cx="2016" cy="2379"/>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Arc 114">
                    <a:extLst>
                      <a:ext uri="{FF2B5EF4-FFF2-40B4-BE49-F238E27FC236}">
                        <a16:creationId xmlns:a16="http://schemas.microsoft.com/office/drawing/2014/main" id="{D94396FD-B47D-EE89-7980-FB3A958BE8D0}"/>
                      </a:ext>
                    </a:extLst>
                  </p:cNvPr>
                  <p:cNvSpPr>
                    <a:spLocks/>
                  </p:cNvSpPr>
                  <p:nvPr/>
                </p:nvSpPr>
                <p:spPr bwMode="hidden">
                  <a:xfrm>
                    <a:off x="3029" y="1181"/>
                    <a:ext cx="1426"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rc 115">
                    <a:extLst>
                      <a:ext uri="{FF2B5EF4-FFF2-40B4-BE49-F238E27FC236}">
                        <a16:creationId xmlns:a16="http://schemas.microsoft.com/office/drawing/2014/main" id="{37B28A98-BF76-17F9-4615-0ACFFF260462}"/>
                      </a:ext>
                    </a:extLst>
                  </p:cNvPr>
                  <p:cNvSpPr>
                    <a:spLocks/>
                  </p:cNvSpPr>
                  <p:nvPr/>
                </p:nvSpPr>
                <p:spPr bwMode="hidden">
                  <a:xfrm flipH="1">
                    <a:off x="74" y="813"/>
                    <a:ext cx="2540" cy="2379"/>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Arc 116">
                    <a:extLst>
                      <a:ext uri="{FF2B5EF4-FFF2-40B4-BE49-F238E27FC236}">
                        <a16:creationId xmlns:a16="http://schemas.microsoft.com/office/drawing/2014/main" id="{76BC5E3A-6FEF-F9C5-0CBC-C2A66BBCC659}"/>
                      </a:ext>
                    </a:extLst>
                  </p:cNvPr>
                  <p:cNvSpPr>
                    <a:spLocks/>
                  </p:cNvSpPr>
                  <p:nvPr/>
                </p:nvSpPr>
                <p:spPr bwMode="hidden">
                  <a:xfrm flipH="1">
                    <a:off x="790" y="313"/>
                    <a:ext cx="1850" cy="2304"/>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Arc 117">
                    <a:extLst>
                      <a:ext uri="{FF2B5EF4-FFF2-40B4-BE49-F238E27FC236}">
                        <a16:creationId xmlns:a16="http://schemas.microsoft.com/office/drawing/2014/main" id="{A63C68DA-07CA-36F0-3D8F-022FB0BF58AD}"/>
                      </a:ext>
                    </a:extLst>
                  </p:cNvPr>
                  <p:cNvSpPr>
                    <a:spLocks/>
                  </p:cNvSpPr>
                  <p:nvPr/>
                </p:nvSpPr>
                <p:spPr bwMode="hidden">
                  <a:xfrm>
                    <a:off x="2763" y="1281"/>
                    <a:ext cx="764" cy="23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Freeform 118">
                    <a:extLst>
                      <a:ext uri="{FF2B5EF4-FFF2-40B4-BE49-F238E27FC236}">
                        <a16:creationId xmlns:a16="http://schemas.microsoft.com/office/drawing/2014/main" id="{4F99C1FE-875F-54ED-2471-FC8F373521FB}"/>
                      </a:ext>
                    </a:extLst>
                  </p:cNvPr>
                  <p:cNvSpPr>
                    <a:spLocks/>
                  </p:cNvSpPr>
                  <p:nvPr/>
                </p:nvSpPr>
                <p:spPr bwMode="hidden">
                  <a:xfrm flipH="1">
                    <a:off x="1800" y="438"/>
                    <a:ext cx="418" cy="1524"/>
                  </a:xfrm>
                  <a:custGeom>
                    <a:avLst/>
                    <a:gdLst>
                      <a:gd name="T0" fmla="*/ 0 w 776"/>
                      <a:gd name="T1" fmla="*/ 5 h 2368"/>
                      <a:gd name="T2" fmla="*/ 6 w 776"/>
                      <a:gd name="T3" fmla="*/ 1 h 2368"/>
                      <a:gd name="T4" fmla="*/ 2 w 776"/>
                      <a:gd name="T5" fmla="*/ 11 h 2368"/>
                      <a:gd name="T6" fmla="*/ 8 w 776"/>
                      <a:gd name="T7" fmla="*/ 11 h 2368"/>
                      <a:gd name="T8" fmla="*/ 5 w 776"/>
                      <a:gd name="T9" fmla="*/ 21 h 2368"/>
                      <a:gd name="T10" fmla="*/ 9 w 776"/>
                      <a:gd name="T11" fmla="*/ 25 h 2368"/>
                      <a:gd name="T12" fmla="*/ 7 w 776"/>
                      <a:gd name="T13" fmla="*/ 32 h 2368"/>
                      <a:gd name="T14" fmla="*/ 12 w 776"/>
                      <a:gd name="T15" fmla="*/ 35 h 2368"/>
                      <a:gd name="T16" fmla="*/ 9 w 776"/>
                      <a:gd name="T17" fmla="*/ 42 h 2368"/>
                      <a:gd name="T18" fmla="*/ 13 w 776"/>
                      <a:gd name="T19" fmla="*/ 46 h 2368"/>
                      <a:gd name="T20" fmla="*/ 12 w 776"/>
                      <a:gd name="T21" fmla="*/ 52 h 2368"/>
                      <a:gd name="T22" fmla="*/ 14 w 776"/>
                      <a:gd name="T23" fmla="*/ 59 h 2368"/>
                      <a:gd name="T24" fmla="*/ 14 w 776"/>
                      <a:gd name="T25" fmla="*/ 66 h 2368"/>
                      <a:gd name="T26" fmla="*/ 17 w 776"/>
                      <a:gd name="T27" fmla="*/ 76 h 2368"/>
                      <a:gd name="T28" fmla="*/ 15 w 776"/>
                      <a:gd name="T29" fmla="*/ 87 h 2368"/>
                      <a:gd name="T30" fmla="*/ 18 w 776"/>
                      <a:gd name="T31" fmla="*/ 93 h 2368"/>
                      <a:gd name="T32" fmla="*/ 17 w 776"/>
                      <a:gd name="T33" fmla="*/ 104 h 2368"/>
                      <a:gd name="T34" fmla="*/ 18 w 776"/>
                      <a:gd name="T35" fmla="*/ 114 h 2368"/>
                      <a:gd name="T36" fmla="*/ 17 w 776"/>
                      <a:gd name="T37" fmla="*/ 120 h 2368"/>
                      <a:gd name="T38" fmla="*/ 19 w 776"/>
                      <a:gd name="T39" fmla="*/ 131 h 2368"/>
                      <a:gd name="T40" fmla="*/ 18 w 776"/>
                      <a:gd name="T41" fmla="*/ 141 h 2368"/>
                      <a:gd name="T42" fmla="*/ 19 w 776"/>
                      <a:gd name="T43" fmla="*/ 154 h 2368"/>
                      <a:gd name="T44" fmla="*/ 18 w 776"/>
                      <a:gd name="T45" fmla="*/ 158 h 2368"/>
                      <a:gd name="T46" fmla="*/ 19 w 776"/>
                      <a:gd name="T47" fmla="*/ 1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 name="Freeform 119">
                  <a:extLst>
                    <a:ext uri="{FF2B5EF4-FFF2-40B4-BE49-F238E27FC236}">
                      <a16:creationId xmlns:a16="http://schemas.microsoft.com/office/drawing/2014/main" id="{3238BDA1-2C2B-820C-58CA-0A65E0C4F117}"/>
                    </a:ext>
                  </a:extLst>
                </p:cNvPr>
                <p:cNvSpPr>
                  <a:spLocks/>
                </p:cNvSpPr>
                <p:nvPr/>
              </p:nvSpPr>
              <p:spPr bwMode="hidden">
                <a:xfrm rot="-1346631">
                  <a:off x="3280" y="1529"/>
                  <a:ext cx="442" cy="837"/>
                </a:xfrm>
                <a:custGeom>
                  <a:avLst/>
                  <a:gdLst>
                    <a:gd name="T0" fmla="*/ 0 w 776"/>
                    <a:gd name="T1" fmla="*/ 0 h 2368"/>
                    <a:gd name="T2" fmla="*/ 8 w 776"/>
                    <a:gd name="T3" fmla="*/ 0 h 2368"/>
                    <a:gd name="T4" fmla="*/ 3 w 776"/>
                    <a:gd name="T5" fmla="*/ 0 h 2368"/>
                    <a:gd name="T6" fmla="*/ 11 w 776"/>
                    <a:gd name="T7" fmla="*/ 0 h 2368"/>
                    <a:gd name="T8" fmla="*/ 6 w 776"/>
                    <a:gd name="T9" fmla="*/ 1 h 2368"/>
                    <a:gd name="T10" fmla="*/ 13 w 776"/>
                    <a:gd name="T11" fmla="*/ 1 h 2368"/>
                    <a:gd name="T12" fmla="*/ 10 w 776"/>
                    <a:gd name="T13" fmla="*/ 1 h 2368"/>
                    <a:gd name="T14" fmla="*/ 16 w 776"/>
                    <a:gd name="T15" fmla="*/ 1 h 2368"/>
                    <a:gd name="T16" fmla="*/ 13 w 776"/>
                    <a:gd name="T17" fmla="*/ 1 h 2368"/>
                    <a:gd name="T18" fmla="*/ 18 w 776"/>
                    <a:gd name="T19" fmla="*/ 1 h 2368"/>
                    <a:gd name="T20" fmla="*/ 16 w 776"/>
                    <a:gd name="T21" fmla="*/ 1 h 2368"/>
                    <a:gd name="T22" fmla="*/ 20 w 776"/>
                    <a:gd name="T23" fmla="*/ 2 h 2368"/>
                    <a:gd name="T24" fmla="*/ 20 w 776"/>
                    <a:gd name="T25" fmla="*/ 2 h 2368"/>
                    <a:gd name="T26" fmla="*/ 23 w 776"/>
                    <a:gd name="T27" fmla="*/ 2 h 2368"/>
                    <a:gd name="T28" fmla="*/ 22 w 776"/>
                    <a:gd name="T29" fmla="*/ 2 h 2368"/>
                    <a:gd name="T30" fmla="*/ 24 w 776"/>
                    <a:gd name="T31" fmla="*/ 2 h 2368"/>
                    <a:gd name="T32" fmla="*/ 23 w 776"/>
                    <a:gd name="T33" fmla="*/ 3 h 2368"/>
                    <a:gd name="T34" fmla="*/ 24 w 776"/>
                    <a:gd name="T35" fmla="*/ 3 h 2368"/>
                    <a:gd name="T36" fmla="*/ 23 w 776"/>
                    <a:gd name="T37" fmla="*/ 4 h 2368"/>
                    <a:gd name="T38" fmla="*/ 26 w 776"/>
                    <a:gd name="T39" fmla="*/ 4 h 2368"/>
                    <a:gd name="T40" fmla="*/ 24 w 776"/>
                    <a:gd name="T41" fmla="*/ 4 h 2368"/>
                    <a:gd name="T42" fmla="*/ 26 w 776"/>
                    <a:gd name="T43" fmla="*/ 4 h 2368"/>
                    <a:gd name="T44" fmla="*/ 24 w 776"/>
                    <a:gd name="T45" fmla="*/ 4 h 2368"/>
                    <a:gd name="T46" fmla="*/ 26 w 776"/>
                    <a:gd name="T47" fmla="*/ 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 name="Group 120">
              <a:extLst>
                <a:ext uri="{FF2B5EF4-FFF2-40B4-BE49-F238E27FC236}">
                  <a16:creationId xmlns:a16="http://schemas.microsoft.com/office/drawing/2014/main" id="{D200F5F1-B4C2-1DCE-F9D5-059E167023B2}"/>
                </a:ext>
              </a:extLst>
            </p:cNvPr>
            <p:cNvGrpSpPr>
              <a:grpSpLocks/>
            </p:cNvGrpSpPr>
            <p:nvPr/>
          </p:nvGrpSpPr>
          <p:grpSpPr bwMode="auto">
            <a:xfrm>
              <a:off x="1476" y="449"/>
              <a:ext cx="4038" cy="2966"/>
              <a:chOff x="210" y="337"/>
              <a:chExt cx="5198" cy="3818"/>
            </a:xfrm>
          </p:grpSpPr>
          <p:sp>
            <p:nvSpPr>
              <p:cNvPr id="6" name="Freeform 121">
                <a:extLst>
                  <a:ext uri="{FF2B5EF4-FFF2-40B4-BE49-F238E27FC236}">
                    <a16:creationId xmlns:a16="http://schemas.microsoft.com/office/drawing/2014/main" id="{5D918F7A-AD05-4732-1BFC-24835759F5B5}"/>
                  </a:ext>
                </a:extLst>
              </p:cNvPr>
              <p:cNvSpPr>
                <a:spLocks/>
              </p:cNvSpPr>
              <p:nvPr/>
            </p:nvSpPr>
            <p:spPr bwMode="hidden">
              <a:xfrm flipH="1">
                <a:off x="1934" y="2382"/>
                <a:ext cx="485" cy="1479"/>
              </a:xfrm>
              <a:custGeom>
                <a:avLst/>
                <a:gdLst>
                  <a:gd name="T0" fmla="*/ 0 w 776"/>
                  <a:gd name="T1" fmla="*/ 4 h 2368"/>
                  <a:gd name="T2" fmla="*/ 14 w 776"/>
                  <a:gd name="T3" fmla="*/ 1 h 2368"/>
                  <a:gd name="T4" fmla="*/ 6 w 776"/>
                  <a:gd name="T5" fmla="*/ 9 h 2368"/>
                  <a:gd name="T6" fmla="*/ 20 w 776"/>
                  <a:gd name="T7" fmla="*/ 9 h 2368"/>
                  <a:gd name="T8" fmla="*/ 11 w 776"/>
                  <a:gd name="T9" fmla="*/ 18 h 2368"/>
                  <a:gd name="T10" fmla="*/ 23 w 776"/>
                  <a:gd name="T11" fmla="*/ 21 h 2368"/>
                  <a:gd name="T12" fmla="*/ 18 w 776"/>
                  <a:gd name="T13" fmla="*/ 26 h 2368"/>
                  <a:gd name="T14" fmla="*/ 29 w 776"/>
                  <a:gd name="T15" fmla="*/ 29 h 2368"/>
                  <a:gd name="T16" fmla="*/ 23 w 776"/>
                  <a:gd name="T17" fmla="*/ 35 h 2368"/>
                  <a:gd name="T18" fmla="*/ 32 w 776"/>
                  <a:gd name="T19" fmla="*/ 38 h 2368"/>
                  <a:gd name="T20" fmla="*/ 29 w 776"/>
                  <a:gd name="T21" fmla="*/ 44 h 2368"/>
                  <a:gd name="T22" fmla="*/ 34 w 776"/>
                  <a:gd name="T23" fmla="*/ 49 h 2368"/>
                  <a:gd name="T24" fmla="*/ 34 w 776"/>
                  <a:gd name="T25" fmla="*/ 55 h 2368"/>
                  <a:gd name="T26" fmla="*/ 40 w 776"/>
                  <a:gd name="T27" fmla="*/ 64 h 2368"/>
                  <a:gd name="T28" fmla="*/ 38 w 776"/>
                  <a:gd name="T29" fmla="*/ 72 h 2368"/>
                  <a:gd name="T30" fmla="*/ 43 w 776"/>
                  <a:gd name="T31" fmla="*/ 78 h 2368"/>
                  <a:gd name="T32" fmla="*/ 40 w 776"/>
                  <a:gd name="T33" fmla="*/ 87 h 2368"/>
                  <a:gd name="T34" fmla="*/ 43 w 776"/>
                  <a:gd name="T35" fmla="*/ 95 h 2368"/>
                  <a:gd name="T36" fmla="*/ 40 w 776"/>
                  <a:gd name="T37" fmla="*/ 101 h 2368"/>
                  <a:gd name="T38" fmla="*/ 46 w 776"/>
                  <a:gd name="T39" fmla="*/ 109 h 2368"/>
                  <a:gd name="T40" fmla="*/ 43 w 776"/>
                  <a:gd name="T41" fmla="*/ 118 h 2368"/>
                  <a:gd name="T42" fmla="*/ 46 w 776"/>
                  <a:gd name="T43" fmla="*/ 129 h 2368"/>
                  <a:gd name="T44" fmla="*/ 43 w 776"/>
                  <a:gd name="T45" fmla="*/ 132 h 2368"/>
                  <a:gd name="T46" fmla="*/ 46 w 776"/>
                  <a:gd name="T47" fmla="*/ 14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rc 122">
                <a:extLst>
                  <a:ext uri="{FF2B5EF4-FFF2-40B4-BE49-F238E27FC236}">
                    <a16:creationId xmlns:a16="http://schemas.microsoft.com/office/drawing/2014/main" id="{79C2CBB7-143A-CFB6-BC87-E4C040810340}"/>
                  </a:ext>
                </a:extLst>
              </p:cNvPr>
              <p:cNvSpPr>
                <a:spLocks/>
              </p:cNvSpPr>
              <p:nvPr/>
            </p:nvSpPr>
            <p:spPr bwMode="hidden">
              <a:xfrm flipH="1">
                <a:off x="1054" y="1851"/>
                <a:ext cx="2122" cy="2304"/>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rc 123">
                <a:extLst>
                  <a:ext uri="{FF2B5EF4-FFF2-40B4-BE49-F238E27FC236}">
                    <a16:creationId xmlns:a16="http://schemas.microsoft.com/office/drawing/2014/main" id="{06F76AEC-314F-6EA7-775E-8C619BA2C51B}"/>
                  </a:ext>
                </a:extLst>
              </p:cNvPr>
              <p:cNvSpPr>
                <a:spLocks/>
              </p:cNvSpPr>
              <p:nvPr/>
            </p:nvSpPr>
            <p:spPr bwMode="hidden">
              <a:xfrm flipH="1">
                <a:off x="1266" y="1480"/>
                <a:ext cx="1244" cy="237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rc 124">
                <a:extLst>
                  <a:ext uri="{FF2B5EF4-FFF2-40B4-BE49-F238E27FC236}">
                    <a16:creationId xmlns:a16="http://schemas.microsoft.com/office/drawing/2014/main" id="{C197BAAC-A004-2050-AEFC-EC4CAA88AECF}"/>
                  </a:ext>
                </a:extLst>
              </p:cNvPr>
              <p:cNvSpPr>
                <a:spLocks/>
              </p:cNvSpPr>
              <p:nvPr/>
            </p:nvSpPr>
            <p:spPr bwMode="hidden">
              <a:xfrm flipH="1">
                <a:off x="210" y="1168"/>
                <a:ext cx="2376" cy="237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rc 125">
                <a:extLst>
                  <a:ext uri="{FF2B5EF4-FFF2-40B4-BE49-F238E27FC236}">
                    <a16:creationId xmlns:a16="http://schemas.microsoft.com/office/drawing/2014/main" id="{530E14D4-B770-D6D8-09EF-65B6B52CFCCF}"/>
                  </a:ext>
                </a:extLst>
              </p:cNvPr>
              <p:cNvSpPr>
                <a:spLocks/>
              </p:cNvSpPr>
              <p:nvPr/>
            </p:nvSpPr>
            <p:spPr bwMode="hidden">
              <a:xfrm>
                <a:off x="2840" y="1503"/>
                <a:ext cx="381"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rc 126">
                <a:extLst>
                  <a:ext uri="{FF2B5EF4-FFF2-40B4-BE49-F238E27FC236}">
                    <a16:creationId xmlns:a16="http://schemas.microsoft.com/office/drawing/2014/main" id="{BD9942BD-F93C-6322-7217-84E2980D7DBC}"/>
                  </a:ext>
                </a:extLst>
              </p:cNvPr>
              <p:cNvSpPr>
                <a:spLocks/>
              </p:cNvSpPr>
              <p:nvPr/>
            </p:nvSpPr>
            <p:spPr bwMode="hidden">
              <a:xfrm>
                <a:off x="2940" y="1492"/>
                <a:ext cx="1004"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Freeform 127">
                <a:extLst>
                  <a:ext uri="{FF2B5EF4-FFF2-40B4-BE49-F238E27FC236}">
                    <a16:creationId xmlns:a16="http://schemas.microsoft.com/office/drawing/2014/main" id="{070AB3B3-E317-4B7C-6D2D-6A66946C4120}"/>
                  </a:ext>
                </a:extLst>
              </p:cNvPr>
              <p:cNvSpPr>
                <a:spLocks/>
              </p:cNvSpPr>
              <p:nvPr/>
            </p:nvSpPr>
            <p:spPr bwMode="hidden">
              <a:xfrm>
                <a:off x="3301" y="2635"/>
                <a:ext cx="485" cy="1479"/>
              </a:xfrm>
              <a:custGeom>
                <a:avLst/>
                <a:gdLst>
                  <a:gd name="T0" fmla="*/ 0 w 776"/>
                  <a:gd name="T1" fmla="*/ 4 h 2368"/>
                  <a:gd name="T2" fmla="*/ 14 w 776"/>
                  <a:gd name="T3" fmla="*/ 1 h 2368"/>
                  <a:gd name="T4" fmla="*/ 6 w 776"/>
                  <a:gd name="T5" fmla="*/ 9 h 2368"/>
                  <a:gd name="T6" fmla="*/ 20 w 776"/>
                  <a:gd name="T7" fmla="*/ 9 h 2368"/>
                  <a:gd name="T8" fmla="*/ 11 w 776"/>
                  <a:gd name="T9" fmla="*/ 18 h 2368"/>
                  <a:gd name="T10" fmla="*/ 23 w 776"/>
                  <a:gd name="T11" fmla="*/ 21 h 2368"/>
                  <a:gd name="T12" fmla="*/ 18 w 776"/>
                  <a:gd name="T13" fmla="*/ 26 h 2368"/>
                  <a:gd name="T14" fmla="*/ 29 w 776"/>
                  <a:gd name="T15" fmla="*/ 29 h 2368"/>
                  <a:gd name="T16" fmla="*/ 23 w 776"/>
                  <a:gd name="T17" fmla="*/ 35 h 2368"/>
                  <a:gd name="T18" fmla="*/ 32 w 776"/>
                  <a:gd name="T19" fmla="*/ 38 h 2368"/>
                  <a:gd name="T20" fmla="*/ 29 w 776"/>
                  <a:gd name="T21" fmla="*/ 44 h 2368"/>
                  <a:gd name="T22" fmla="*/ 34 w 776"/>
                  <a:gd name="T23" fmla="*/ 49 h 2368"/>
                  <a:gd name="T24" fmla="*/ 34 w 776"/>
                  <a:gd name="T25" fmla="*/ 55 h 2368"/>
                  <a:gd name="T26" fmla="*/ 40 w 776"/>
                  <a:gd name="T27" fmla="*/ 64 h 2368"/>
                  <a:gd name="T28" fmla="*/ 38 w 776"/>
                  <a:gd name="T29" fmla="*/ 72 h 2368"/>
                  <a:gd name="T30" fmla="*/ 43 w 776"/>
                  <a:gd name="T31" fmla="*/ 78 h 2368"/>
                  <a:gd name="T32" fmla="*/ 40 w 776"/>
                  <a:gd name="T33" fmla="*/ 87 h 2368"/>
                  <a:gd name="T34" fmla="*/ 43 w 776"/>
                  <a:gd name="T35" fmla="*/ 95 h 2368"/>
                  <a:gd name="T36" fmla="*/ 40 w 776"/>
                  <a:gd name="T37" fmla="*/ 101 h 2368"/>
                  <a:gd name="T38" fmla="*/ 46 w 776"/>
                  <a:gd name="T39" fmla="*/ 109 h 2368"/>
                  <a:gd name="T40" fmla="*/ 43 w 776"/>
                  <a:gd name="T41" fmla="*/ 118 h 2368"/>
                  <a:gd name="T42" fmla="*/ 46 w 776"/>
                  <a:gd name="T43" fmla="*/ 129 h 2368"/>
                  <a:gd name="T44" fmla="*/ 43 w 776"/>
                  <a:gd name="T45" fmla="*/ 132 h 2368"/>
                  <a:gd name="T46" fmla="*/ 46 w 776"/>
                  <a:gd name="T47" fmla="*/ 14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Freeform 128">
                <a:extLst>
                  <a:ext uri="{FF2B5EF4-FFF2-40B4-BE49-F238E27FC236}">
                    <a16:creationId xmlns:a16="http://schemas.microsoft.com/office/drawing/2014/main" id="{5986EC25-8058-7C09-362B-122A0955EDF1}"/>
                  </a:ext>
                </a:extLst>
              </p:cNvPr>
              <p:cNvSpPr>
                <a:spLocks/>
              </p:cNvSpPr>
              <p:nvPr/>
            </p:nvSpPr>
            <p:spPr bwMode="hidden">
              <a:xfrm rot="19660755" flipV="1">
                <a:off x="2546" y="2150"/>
                <a:ext cx="442" cy="837"/>
              </a:xfrm>
              <a:custGeom>
                <a:avLst/>
                <a:gdLst>
                  <a:gd name="T0" fmla="*/ 0 w 776"/>
                  <a:gd name="T1" fmla="*/ 0 h 2368"/>
                  <a:gd name="T2" fmla="*/ 8 w 776"/>
                  <a:gd name="T3" fmla="*/ 0 h 2368"/>
                  <a:gd name="T4" fmla="*/ 3 w 776"/>
                  <a:gd name="T5" fmla="*/ 0 h 2368"/>
                  <a:gd name="T6" fmla="*/ 11 w 776"/>
                  <a:gd name="T7" fmla="*/ 0 h 2368"/>
                  <a:gd name="T8" fmla="*/ 6 w 776"/>
                  <a:gd name="T9" fmla="*/ 1 h 2368"/>
                  <a:gd name="T10" fmla="*/ 13 w 776"/>
                  <a:gd name="T11" fmla="*/ 1 h 2368"/>
                  <a:gd name="T12" fmla="*/ 10 w 776"/>
                  <a:gd name="T13" fmla="*/ 1 h 2368"/>
                  <a:gd name="T14" fmla="*/ 16 w 776"/>
                  <a:gd name="T15" fmla="*/ 1 h 2368"/>
                  <a:gd name="T16" fmla="*/ 13 w 776"/>
                  <a:gd name="T17" fmla="*/ 1 h 2368"/>
                  <a:gd name="T18" fmla="*/ 18 w 776"/>
                  <a:gd name="T19" fmla="*/ 1 h 2368"/>
                  <a:gd name="T20" fmla="*/ 16 w 776"/>
                  <a:gd name="T21" fmla="*/ 1 h 2368"/>
                  <a:gd name="T22" fmla="*/ 20 w 776"/>
                  <a:gd name="T23" fmla="*/ 2 h 2368"/>
                  <a:gd name="T24" fmla="*/ 20 w 776"/>
                  <a:gd name="T25" fmla="*/ 2 h 2368"/>
                  <a:gd name="T26" fmla="*/ 23 w 776"/>
                  <a:gd name="T27" fmla="*/ 2 h 2368"/>
                  <a:gd name="T28" fmla="*/ 22 w 776"/>
                  <a:gd name="T29" fmla="*/ 2 h 2368"/>
                  <a:gd name="T30" fmla="*/ 24 w 776"/>
                  <a:gd name="T31" fmla="*/ 2 h 2368"/>
                  <a:gd name="T32" fmla="*/ 23 w 776"/>
                  <a:gd name="T33" fmla="*/ 3 h 2368"/>
                  <a:gd name="T34" fmla="*/ 24 w 776"/>
                  <a:gd name="T35" fmla="*/ 3 h 2368"/>
                  <a:gd name="T36" fmla="*/ 23 w 776"/>
                  <a:gd name="T37" fmla="*/ 4 h 2368"/>
                  <a:gd name="T38" fmla="*/ 26 w 776"/>
                  <a:gd name="T39" fmla="*/ 4 h 2368"/>
                  <a:gd name="T40" fmla="*/ 24 w 776"/>
                  <a:gd name="T41" fmla="*/ 4 h 2368"/>
                  <a:gd name="T42" fmla="*/ 26 w 776"/>
                  <a:gd name="T43" fmla="*/ 4 h 2368"/>
                  <a:gd name="T44" fmla="*/ 24 w 776"/>
                  <a:gd name="T45" fmla="*/ 4 h 2368"/>
                  <a:gd name="T46" fmla="*/ 26 w 776"/>
                  <a:gd name="T47" fmla="*/ 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Freeform 129">
                <a:extLst>
                  <a:ext uri="{FF2B5EF4-FFF2-40B4-BE49-F238E27FC236}">
                    <a16:creationId xmlns:a16="http://schemas.microsoft.com/office/drawing/2014/main" id="{8BD3BEA8-B37A-465D-F904-AD7A4B98FB12}"/>
                  </a:ext>
                </a:extLst>
              </p:cNvPr>
              <p:cNvSpPr>
                <a:spLocks/>
              </p:cNvSpPr>
              <p:nvPr/>
            </p:nvSpPr>
            <p:spPr bwMode="hidden">
              <a:xfrm flipH="1">
                <a:off x="489" y="2504"/>
                <a:ext cx="1085" cy="1524"/>
              </a:xfrm>
              <a:custGeom>
                <a:avLst/>
                <a:gdLst>
                  <a:gd name="T0" fmla="*/ 0 w 776"/>
                  <a:gd name="T1" fmla="*/ 5 h 2368"/>
                  <a:gd name="T2" fmla="*/ 1797 w 776"/>
                  <a:gd name="T3" fmla="*/ 1 h 2368"/>
                  <a:gd name="T4" fmla="*/ 713 w 776"/>
                  <a:gd name="T5" fmla="*/ 11 h 2368"/>
                  <a:gd name="T6" fmla="*/ 2513 w 776"/>
                  <a:gd name="T7" fmla="*/ 11 h 2368"/>
                  <a:gd name="T8" fmla="*/ 1433 w 776"/>
                  <a:gd name="T9" fmla="*/ 21 h 2368"/>
                  <a:gd name="T10" fmla="*/ 2870 w 776"/>
                  <a:gd name="T11" fmla="*/ 25 h 2368"/>
                  <a:gd name="T12" fmla="*/ 2150 w 776"/>
                  <a:gd name="T13" fmla="*/ 32 h 2368"/>
                  <a:gd name="T14" fmla="*/ 3585 w 776"/>
                  <a:gd name="T15" fmla="*/ 35 h 2368"/>
                  <a:gd name="T16" fmla="*/ 2870 w 776"/>
                  <a:gd name="T17" fmla="*/ 42 h 2368"/>
                  <a:gd name="T18" fmla="*/ 3946 w 776"/>
                  <a:gd name="T19" fmla="*/ 46 h 2368"/>
                  <a:gd name="T20" fmla="*/ 3585 w 776"/>
                  <a:gd name="T21" fmla="*/ 52 h 2368"/>
                  <a:gd name="T22" fmla="*/ 4302 w 776"/>
                  <a:gd name="T23" fmla="*/ 59 h 2368"/>
                  <a:gd name="T24" fmla="*/ 4302 w 776"/>
                  <a:gd name="T25" fmla="*/ 66 h 2368"/>
                  <a:gd name="T26" fmla="*/ 5021 w 776"/>
                  <a:gd name="T27" fmla="*/ 76 h 2368"/>
                  <a:gd name="T28" fmla="*/ 4659 w 776"/>
                  <a:gd name="T29" fmla="*/ 87 h 2368"/>
                  <a:gd name="T30" fmla="*/ 5382 w 776"/>
                  <a:gd name="T31" fmla="*/ 93 h 2368"/>
                  <a:gd name="T32" fmla="*/ 5021 w 776"/>
                  <a:gd name="T33" fmla="*/ 104 h 2368"/>
                  <a:gd name="T34" fmla="*/ 5382 w 776"/>
                  <a:gd name="T35" fmla="*/ 114 h 2368"/>
                  <a:gd name="T36" fmla="*/ 5021 w 776"/>
                  <a:gd name="T37" fmla="*/ 120 h 2368"/>
                  <a:gd name="T38" fmla="*/ 5740 w 776"/>
                  <a:gd name="T39" fmla="*/ 131 h 2368"/>
                  <a:gd name="T40" fmla="*/ 5382 w 776"/>
                  <a:gd name="T41" fmla="*/ 141 h 2368"/>
                  <a:gd name="T42" fmla="*/ 5740 w 776"/>
                  <a:gd name="T43" fmla="*/ 154 h 2368"/>
                  <a:gd name="T44" fmla="*/ 5382 w 776"/>
                  <a:gd name="T45" fmla="*/ 158 h 2368"/>
                  <a:gd name="T46" fmla="*/ 5740 w 776"/>
                  <a:gd name="T47" fmla="*/ 1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Freeform 130">
                <a:extLst>
                  <a:ext uri="{FF2B5EF4-FFF2-40B4-BE49-F238E27FC236}">
                    <a16:creationId xmlns:a16="http://schemas.microsoft.com/office/drawing/2014/main" id="{EF2512A3-460C-7D67-C4A4-D27467C58C9E}"/>
                  </a:ext>
                </a:extLst>
              </p:cNvPr>
              <p:cNvSpPr>
                <a:spLocks/>
              </p:cNvSpPr>
              <p:nvPr/>
            </p:nvSpPr>
            <p:spPr bwMode="hidden">
              <a:xfrm flipH="1">
                <a:off x="1000" y="893"/>
                <a:ext cx="696" cy="1524"/>
              </a:xfrm>
              <a:custGeom>
                <a:avLst/>
                <a:gdLst>
                  <a:gd name="T0" fmla="*/ 0 w 776"/>
                  <a:gd name="T1" fmla="*/ 5 h 2368"/>
                  <a:gd name="T2" fmla="*/ 125 w 776"/>
                  <a:gd name="T3" fmla="*/ 1 h 2368"/>
                  <a:gd name="T4" fmla="*/ 50 w 776"/>
                  <a:gd name="T5" fmla="*/ 11 h 2368"/>
                  <a:gd name="T6" fmla="*/ 175 w 776"/>
                  <a:gd name="T7" fmla="*/ 11 h 2368"/>
                  <a:gd name="T8" fmla="*/ 100 w 776"/>
                  <a:gd name="T9" fmla="*/ 21 h 2368"/>
                  <a:gd name="T10" fmla="*/ 199 w 776"/>
                  <a:gd name="T11" fmla="*/ 25 h 2368"/>
                  <a:gd name="T12" fmla="*/ 150 w 776"/>
                  <a:gd name="T13" fmla="*/ 32 h 2368"/>
                  <a:gd name="T14" fmla="*/ 250 w 776"/>
                  <a:gd name="T15" fmla="*/ 35 h 2368"/>
                  <a:gd name="T16" fmla="*/ 199 w 776"/>
                  <a:gd name="T17" fmla="*/ 42 h 2368"/>
                  <a:gd name="T18" fmla="*/ 275 w 776"/>
                  <a:gd name="T19" fmla="*/ 46 h 2368"/>
                  <a:gd name="T20" fmla="*/ 250 w 776"/>
                  <a:gd name="T21" fmla="*/ 52 h 2368"/>
                  <a:gd name="T22" fmla="*/ 300 w 776"/>
                  <a:gd name="T23" fmla="*/ 59 h 2368"/>
                  <a:gd name="T24" fmla="*/ 300 w 776"/>
                  <a:gd name="T25" fmla="*/ 66 h 2368"/>
                  <a:gd name="T26" fmla="*/ 350 w 776"/>
                  <a:gd name="T27" fmla="*/ 76 h 2368"/>
                  <a:gd name="T28" fmla="*/ 325 w 776"/>
                  <a:gd name="T29" fmla="*/ 87 h 2368"/>
                  <a:gd name="T30" fmla="*/ 374 w 776"/>
                  <a:gd name="T31" fmla="*/ 93 h 2368"/>
                  <a:gd name="T32" fmla="*/ 350 w 776"/>
                  <a:gd name="T33" fmla="*/ 104 h 2368"/>
                  <a:gd name="T34" fmla="*/ 374 w 776"/>
                  <a:gd name="T35" fmla="*/ 114 h 2368"/>
                  <a:gd name="T36" fmla="*/ 350 w 776"/>
                  <a:gd name="T37" fmla="*/ 120 h 2368"/>
                  <a:gd name="T38" fmla="*/ 400 w 776"/>
                  <a:gd name="T39" fmla="*/ 131 h 2368"/>
                  <a:gd name="T40" fmla="*/ 374 w 776"/>
                  <a:gd name="T41" fmla="*/ 141 h 2368"/>
                  <a:gd name="T42" fmla="*/ 400 w 776"/>
                  <a:gd name="T43" fmla="*/ 154 h 2368"/>
                  <a:gd name="T44" fmla="*/ 374 w 776"/>
                  <a:gd name="T45" fmla="*/ 158 h 2368"/>
                  <a:gd name="T46" fmla="*/ 400 w 776"/>
                  <a:gd name="T47" fmla="*/ 1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131">
                <a:extLst>
                  <a:ext uri="{FF2B5EF4-FFF2-40B4-BE49-F238E27FC236}">
                    <a16:creationId xmlns:a16="http://schemas.microsoft.com/office/drawing/2014/main" id="{FE9E60F2-4F4D-7610-8962-A7F6CCD14E53}"/>
                  </a:ext>
                </a:extLst>
              </p:cNvPr>
              <p:cNvSpPr>
                <a:spLocks/>
              </p:cNvSpPr>
              <p:nvPr/>
            </p:nvSpPr>
            <p:spPr bwMode="hidden">
              <a:xfrm>
                <a:off x="4401" y="2280"/>
                <a:ext cx="1007" cy="1601"/>
              </a:xfrm>
              <a:custGeom>
                <a:avLst/>
                <a:gdLst>
                  <a:gd name="T0" fmla="*/ 0 w 776"/>
                  <a:gd name="T1" fmla="*/ 6 h 2368"/>
                  <a:gd name="T2" fmla="*/ 1145 w 776"/>
                  <a:gd name="T3" fmla="*/ 1 h 2368"/>
                  <a:gd name="T4" fmla="*/ 459 w 776"/>
                  <a:gd name="T5" fmla="*/ 15 h 2368"/>
                  <a:gd name="T6" fmla="*/ 1603 w 776"/>
                  <a:gd name="T7" fmla="*/ 15 h 2368"/>
                  <a:gd name="T8" fmla="*/ 916 w 776"/>
                  <a:gd name="T9" fmla="*/ 29 h 2368"/>
                  <a:gd name="T10" fmla="*/ 1831 w 776"/>
                  <a:gd name="T11" fmla="*/ 34 h 2368"/>
                  <a:gd name="T12" fmla="*/ 1374 w 776"/>
                  <a:gd name="T13" fmla="*/ 43 h 2368"/>
                  <a:gd name="T14" fmla="*/ 2292 w 776"/>
                  <a:gd name="T15" fmla="*/ 47 h 2368"/>
                  <a:gd name="T16" fmla="*/ 1831 w 776"/>
                  <a:gd name="T17" fmla="*/ 57 h 2368"/>
                  <a:gd name="T18" fmla="*/ 2523 w 776"/>
                  <a:gd name="T19" fmla="*/ 62 h 2368"/>
                  <a:gd name="T20" fmla="*/ 2292 w 776"/>
                  <a:gd name="T21" fmla="*/ 70 h 2368"/>
                  <a:gd name="T22" fmla="*/ 2747 w 776"/>
                  <a:gd name="T23" fmla="*/ 80 h 2368"/>
                  <a:gd name="T24" fmla="*/ 2747 w 776"/>
                  <a:gd name="T25" fmla="*/ 89 h 2368"/>
                  <a:gd name="T26" fmla="*/ 3209 w 776"/>
                  <a:gd name="T27" fmla="*/ 102 h 2368"/>
                  <a:gd name="T28" fmla="*/ 2981 w 776"/>
                  <a:gd name="T29" fmla="*/ 116 h 2368"/>
                  <a:gd name="T30" fmla="*/ 3438 w 776"/>
                  <a:gd name="T31" fmla="*/ 125 h 2368"/>
                  <a:gd name="T32" fmla="*/ 3209 w 776"/>
                  <a:gd name="T33" fmla="*/ 139 h 2368"/>
                  <a:gd name="T34" fmla="*/ 3438 w 776"/>
                  <a:gd name="T35" fmla="*/ 153 h 2368"/>
                  <a:gd name="T36" fmla="*/ 3209 w 776"/>
                  <a:gd name="T37" fmla="*/ 162 h 2368"/>
                  <a:gd name="T38" fmla="*/ 3670 w 776"/>
                  <a:gd name="T39" fmla="*/ 176 h 2368"/>
                  <a:gd name="T40" fmla="*/ 3438 w 776"/>
                  <a:gd name="T41" fmla="*/ 189 h 2368"/>
                  <a:gd name="T42" fmla="*/ 3670 w 776"/>
                  <a:gd name="T43" fmla="*/ 208 h 2368"/>
                  <a:gd name="T44" fmla="*/ 3438 w 776"/>
                  <a:gd name="T45" fmla="*/ 212 h 2368"/>
                  <a:gd name="T46" fmla="*/ 3670 w 776"/>
                  <a:gd name="T47" fmla="*/ 22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Freeform 132">
                <a:extLst>
                  <a:ext uri="{FF2B5EF4-FFF2-40B4-BE49-F238E27FC236}">
                    <a16:creationId xmlns:a16="http://schemas.microsoft.com/office/drawing/2014/main" id="{D45FD4C6-72CE-613E-BA1D-C89DF1390590}"/>
                  </a:ext>
                </a:extLst>
              </p:cNvPr>
              <p:cNvSpPr>
                <a:spLocks/>
              </p:cNvSpPr>
              <p:nvPr/>
            </p:nvSpPr>
            <p:spPr bwMode="hidden">
              <a:xfrm>
                <a:off x="3878" y="1470"/>
                <a:ext cx="1518" cy="1067"/>
              </a:xfrm>
              <a:custGeom>
                <a:avLst/>
                <a:gdLst>
                  <a:gd name="T0" fmla="*/ 0 w 776"/>
                  <a:gd name="T1" fmla="*/ 0 h 2368"/>
                  <a:gd name="T2" fmla="*/ 13427 w 776"/>
                  <a:gd name="T3" fmla="*/ 0 h 2368"/>
                  <a:gd name="T4" fmla="*/ 5387 w 776"/>
                  <a:gd name="T5" fmla="*/ 1 h 2368"/>
                  <a:gd name="T6" fmla="*/ 18820 w 776"/>
                  <a:gd name="T7" fmla="*/ 1 h 2368"/>
                  <a:gd name="T8" fmla="*/ 10781 w 776"/>
                  <a:gd name="T9" fmla="*/ 3 h 2368"/>
                  <a:gd name="T10" fmla="*/ 21514 w 776"/>
                  <a:gd name="T11" fmla="*/ 3 h 2368"/>
                  <a:gd name="T12" fmla="*/ 16125 w 776"/>
                  <a:gd name="T13" fmla="*/ 4 h 2368"/>
                  <a:gd name="T14" fmla="*/ 26905 w 776"/>
                  <a:gd name="T15" fmla="*/ 4 h 2368"/>
                  <a:gd name="T16" fmla="*/ 21514 w 776"/>
                  <a:gd name="T17" fmla="*/ 5 h 2368"/>
                  <a:gd name="T18" fmla="*/ 29591 w 776"/>
                  <a:gd name="T19" fmla="*/ 5 h 2368"/>
                  <a:gd name="T20" fmla="*/ 26905 w 776"/>
                  <a:gd name="T21" fmla="*/ 6 h 2368"/>
                  <a:gd name="T22" fmla="*/ 32285 w 776"/>
                  <a:gd name="T23" fmla="*/ 7 h 2368"/>
                  <a:gd name="T24" fmla="*/ 32285 w 776"/>
                  <a:gd name="T25" fmla="*/ 8 h 2368"/>
                  <a:gd name="T26" fmla="*/ 37662 w 776"/>
                  <a:gd name="T27" fmla="*/ 9 h 2368"/>
                  <a:gd name="T28" fmla="*/ 34979 w 776"/>
                  <a:gd name="T29" fmla="*/ 10 h 2368"/>
                  <a:gd name="T30" fmla="*/ 40325 w 776"/>
                  <a:gd name="T31" fmla="*/ 11 h 2368"/>
                  <a:gd name="T32" fmla="*/ 37662 w 776"/>
                  <a:gd name="T33" fmla="*/ 12 h 2368"/>
                  <a:gd name="T34" fmla="*/ 40325 w 776"/>
                  <a:gd name="T35" fmla="*/ 14 h 2368"/>
                  <a:gd name="T36" fmla="*/ 37662 w 776"/>
                  <a:gd name="T37" fmla="*/ 14 h 2368"/>
                  <a:gd name="T38" fmla="*/ 43018 w 776"/>
                  <a:gd name="T39" fmla="*/ 15 h 2368"/>
                  <a:gd name="T40" fmla="*/ 40325 w 776"/>
                  <a:gd name="T41" fmla="*/ 17 h 2368"/>
                  <a:gd name="T42" fmla="*/ 43018 w 776"/>
                  <a:gd name="T43" fmla="*/ 18 h 2368"/>
                  <a:gd name="T44" fmla="*/ 40325 w 776"/>
                  <a:gd name="T45" fmla="*/ 18 h 2368"/>
                  <a:gd name="T46" fmla="*/ 43018 w 776"/>
                  <a:gd name="T47" fmla="*/ 2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Freeform 133">
                <a:extLst>
                  <a:ext uri="{FF2B5EF4-FFF2-40B4-BE49-F238E27FC236}">
                    <a16:creationId xmlns:a16="http://schemas.microsoft.com/office/drawing/2014/main" id="{1514CC15-489F-2F95-54DB-28E8E4F32593}"/>
                  </a:ext>
                </a:extLst>
              </p:cNvPr>
              <p:cNvSpPr>
                <a:spLocks/>
              </p:cNvSpPr>
              <p:nvPr/>
            </p:nvSpPr>
            <p:spPr bwMode="hidden">
              <a:xfrm>
                <a:off x="3934" y="337"/>
                <a:ext cx="663" cy="1434"/>
              </a:xfrm>
              <a:custGeom>
                <a:avLst/>
                <a:gdLst>
                  <a:gd name="T0" fmla="*/ 0 w 776"/>
                  <a:gd name="T1" fmla="*/ 3 h 2368"/>
                  <a:gd name="T2" fmla="*/ 93 w 776"/>
                  <a:gd name="T3" fmla="*/ 1 h 2368"/>
                  <a:gd name="T4" fmla="*/ 38 w 776"/>
                  <a:gd name="T5" fmla="*/ 8 h 2368"/>
                  <a:gd name="T6" fmla="*/ 131 w 776"/>
                  <a:gd name="T7" fmla="*/ 8 h 2368"/>
                  <a:gd name="T8" fmla="*/ 75 w 776"/>
                  <a:gd name="T9" fmla="*/ 15 h 2368"/>
                  <a:gd name="T10" fmla="*/ 149 w 776"/>
                  <a:gd name="T11" fmla="*/ 17 h 2368"/>
                  <a:gd name="T12" fmla="*/ 112 w 776"/>
                  <a:gd name="T13" fmla="*/ 22 h 2368"/>
                  <a:gd name="T14" fmla="*/ 186 w 776"/>
                  <a:gd name="T15" fmla="*/ 25 h 2368"/>
                  <a:gd name="T16" fmla="*/ 149 w 776"/>
                  <a:gd name="T17" fmla="*/ 29 h 2368"/>
                  <a:gd name="T18" fmla="*/ 205 w 776"/>
                  <a:gd name="T19" fmla="*/ 31 h 2368"/>
                  <a:gd name="T20" fmla="*/ 186 w 776"/>
                  <a:gd name="T21" fmla="*/ 36 h 2368"/>
                  <a:gd name="T22" fmla="*/ 224 w 776"/>
                  <a:gd name="T23" fmla="*/ 41 h 2368"/>
                  <a:gd name="T24" fmla="*/ 224 w 776"/>
                  <a:gd name="T25" fmla="*/ 46 h 2368"/>
                  <a:gd name="T26" fmla="*/ 261 w 776"/>
                  <a:gd name="T27" fmla="*/ 53 h 2368"/>
                  <a:gd name="T28" fmla="*/ 243 w 776"/>
                  <a:gd name="T29" fmla="*/ 60 h 2368"/>
                  <a:gd name="T30" fmla="*/ 280 w 776"/>
                  <a:gd name="T31" fmla="*/ 65 h 2368"/>
                  <a:gd name="T32" fmla="*/ 261 w 776"/>
                  <a:gd name="T33" fmla="*/ 72 h 2368"/>
                  <a:gd name="T34" fmla="*/ 280 w 776"/>
                  <a:gd name="T35" fmla="*/ 79 h 2368"/>
                  <a:gd name="T36" fmla="*/ 261 w 776"/>
                  <a:gd name="T37" fmla="*/ 84 h 2368"/>
                  <a:gd name="T38" fmla="*/ 298 w 776"/>
                  <a:gd name="T39" fmla="*/ 91 h 2368"/>
                  <a:gd name="T40" fmla="*/ 280 w 776"/>
                  <a:gd name="T41" fmla="*/ 97 h 2368"/>
                  <a:gd name="T42" fmla="*/ 298 w 776"/>
                  <a:gd name="T43" fmla="*/ 107 h 2368"/>
                  <a:gd name="T44" fmla="*/ 280 w 776"/>
                  <a:gd name="T45" fmla="*/ 110 h 2368"/>
                  <a:gd name="T46" fmla="*/ 298 w 776"/>
                  <a:gd name="T47" fmla="*/ 11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Freeform 134">
                <a:extLst>
                  <a:ext uri="{FF2B5EF4-FFF2-40B4-BE49-F238E27FC236}">
                    <a16:creationId xmlns:a16="http://schemas.microsoft.com/office/drawing/2014/main" id="{DED1F322-FA53-E3BC-78BF-92B372344847}"/>
                  </a:ext>
                </a:extLst>
              </p:cNvPr>
              <p:cNvSpPr>
                <a:spLocks/>
              </p:cNvSpPr>
              <p:nvPr/>
            </p:nvSpPr>
            <p:spPr bwMode="hidden">
              <a:xfrm rot="1346631" flipH="1">
                <a:off x="1702" y="1506"/>
                <a:ext cx="442" cy="837"/>
              </a:xfrm>
              <a:custGeom>
                <a:avLst/>
                <a:gdLst>
                  <a:gd name="T0" fmla="*/ 0 w 776"/>
                  <a:gd name="T1" fmla="*/ 0 h 2368"/>
                  <a:gd name="T2" fmla="*/ 8 w 776"/>
                  <a:gd name="T3" fmla="*/ 0 h 2368"/>
                  <a:gd name="T4" fmla="*/ 3 w 776"/>
                  <a:gd name="T5" fmla="*/ 0 h 2368"/>
                  <a:gd name="T6" fmla="*/ 11 w 776"/>
                  <a:gd name="T7" fmla="*/ 0 h 2368"/>
                  <a:gd name="T8" fmla="*/ 6 w 776"/>
                  <a:gd name="T9" fmla="*/ 1 h 2368"/>
                  <a:gd name="T10" fmla="*/ 13 w 776"/>
                  <a:gd name="T11" fmla="*/ 1 h 2368"/>
                  <a:gd name="T12" fmla="*/ 10 w 776"/>
                  <a:gd name="T13" fmla="*/ 1 h 2368"/>
                  <a:gd name="T14" fmla="*/ 16 w 776"/>
                  <a:gd name="T15" fmla="*/ 1 h 2368"/>
                  <a:gd name="T16" fmla="*/ 13 w 776"/>
                  <a:gd name="T17" fmla="*/ 1 h 2368"/>
                  <a:gd name="T18" fmla="*/ 18 w 776"/>
                  <a:gd name="T19" fmla="*/ 1 h 2368"/>
                  <a:gd name="T20" fmla="*/ 16 w 776"/>
                  <a:gd name="T21" fmla="*/ 1 h 2368"/>
                  <a:gd name="T22" fmla="*/ 20 w 776"/>
                  <a:gd name="T23" fmla="*/ 2 h 2368"/>
                  <a:gd name="T24" fmla="*/ 20 w 776"/>
                  <a:gd name="T25" fmla="*/ 2 h 2368"/>
                  <a:gd name="T26" fmla="*/ 23 w 776"/>
                  <a:gd name="T27" fmla="*/ 2 h 2368"/>
                  <a:gd name="T28" fmla="*/ 22 w 776"/>
                  <a:gd name="T29" fmla="*/ 2 h 2368"/>
                  <a:gd name="T30" fmla="*/ 24 w 776"/>
                  <a:gd name="T31" fmla="*/ 2 h 2368"/>
                  <a:gd name="T32" fmla="*/ 23 w 776"/>
                  <a:gd name="T33" fmla="*/ 3 h 2368"/>
                  <a:gd name="T34" fmla="*/ 24 w 776"/>
                  <a:gd name="T35" fmla="*/ 3 h 2368"/>
                  <a:gd name="T36" fmla="*/ 23 w 776"/>
                  <a:gd name="T37" fmla="*/ 4 h 2368"/>
                  <a:gd name="T38" fmla="*/ 26 w 776"/>
                  <a:gd name="T39" fmla="*/ 4 h 2368"/>
                  <a:gd name="T40" fmla="*/ 24 w 776"/>
                  <a:gd name="T41" fmla="*/ 4 h 2368"/>
                  <a:gd name="T42" fmla="*/ 26 w 776"/>
                  <a:gd name="T43" fmla="*/ 4 h 2368"/>
                  <a:gd name="T44" fmla="*/ 24 w 776"/>
                  <a:gd name="T45" fmla="*/ 4 h 2368"/>
                  <a:gd name="T46" fmla="*/ 26 w 776"/>
                  <a:gd name="T47" fmla="*/ 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82087" name="Rectangle 135"/>
          <p:cNvSpPr>
            <a:spLocks noGrp="1" noChangeArrowheads="1"/>
          </p:cNvSpPr>
          <p:nvPr>
            <p:ph type="ctrTitle" sz="quarter"/>
          </p:nvPr>
        </p:nvSpPr>
        <p:spPr>
          <a:xfrm>
            <a:off x="685800" y="1827213"/>
            <a:ext cx="7772400" cy="1627187"/>
          </a:xfrm>
        </p:spPr>
        <p:txBody>
          <a:bodyPr/>
          <a:lstStyle>
            <a:lvl1pPr>
              <a:defRPr/>
            </a:lvl1pPr>
          </a:lstStyle>
          <a:p>
            <a:pPr lvl="0"/>
            <a:r>
              <a:rPr lang="en-US" noProof="0"/>
              <a:t>Click to edit Master title style</a:t>
            </a:r>
          </a:p>
        </p:txBody>
      </p:sp>
      <p:sp>
        <p:nvSpPr>
          <p:cNvPr id="382088"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382153" name="Rectangle 137">
            <a:extLst>
              <a:ext uri="{FF2B5EF4-FFF2-40B4-BE49-F238E27FC236}">
                <a16:creationId xmlns:a16="http://schemas.microsoft.com/office/drawing/2014/main" id="{31D18B87-22E7-C9FA-F8AC-8B2A60D7A4FD}"/>
              </a:ext>
            </a:extLst>
          </p:cNvPr>
          <p:cNvSpPr>
            <a:spLocks noGrp="1" noChangeArrowheads="1"/>
          </p:cNvSpPr>
          <p:nvPr>
            <p:ph type="dt" sz="quarter" idx="10"/>
          </p:nvPr>
        </p:nvSpPr>
        <p:spPr/>
        <p:txBody>
          <a:bodyPr/>
          <a:lstStyle>
            <a:lvl1pPr>
              <a:defRPr/>
            </a:lvl1pPr>
          </a:lstStyle>
          <a:p>
            <a:pPr>
              <a:defRPr/>
            </a:pPr>
            <a:endParaRPr lang="en-US"/>
          </a:p>
        </p:txBody>
      </p:sp>
      <p:sp>
        <p:nvSpPr>
          <p:cNvPr id="382154" name="Rectangle 138">
            <a:extLst>
              <a:ext uri="{FF2B5EF4-FFF2-40B4-BE49-F238E27FC236}">
                <a16:creationId xmlns:a16="http://schemas.microsoft.com/office/drawing/2014/main" id="{DB66593B-4E35-84A6-A191-C321C36EAC7C}"/>
              </a:ext>
            </a:extLst>
          </p:cNvPr>
          <p:cNvSpPr>
            <a:spLocks noGrp="1" noChangeArrowheads="1"/>
          </p:cNvSpPr>
          <p:nvPr>
            <p:ph type="ftr" sz="quarter" idx="11"/>
          </p:nvPr>
        </p:nvSpPr>
        <p:spPr/>
        <p:txBody>
          <a:bodyPr/>
          <a:lstStyle>
            <a:lvl1pPr>
              <a:defRPr/>
            </a:lvl1pPr>
          </a:lstStyle>
          <a:p>
            <a:pPr>
              <a:defRPr/>
            </a:pPr>
            <a:endParaRPr lang="en-US"/>
          </a:p>
        </p:txBody>
      </p:sp>
      <p:sp>
        <p:nvSpPr>
          <p:cNvPr id="382155" name="Rectangle 139">
            <a:extLst>
              <a:ext uri="{FF2B5EF4-FFF2-40B4-BE49-F238E27FC236}">
                <a16:creationId xmlns:a16="http://schemas.microsoft.com/office/drawing/2014/main" id="{ADF90F1E-2391-8BE2-622F-DA9D5AEB19A5}"/>
              </a:ext>
            </a:extLst>
          </p:cNvPr>
          <p:cNvSpPr>
            <a:spLocks noGrp="1" noChangeArrowheads="1"/>
          </p:cNvSpPr>
          <p:nvPr>
            <p:ph type="sldNum" sz="quarter" idx="12"/>
          </p:nvPr>
        </p:nvSpPr>
        <p:spPr/>
        <p:txBody>
          <a:bodyPr/>
          <a:lstStyle>
            <a:lvl1pPr>
              <a:defRPr/>
            </a:lvl1pPr>
          </a:lstStyle>
          <a:p>
            <a:fld id="{BBBEBF39-994D-40D9-964D-C289CD9ADBE3}" type="slidenum">
              <a:rPr lang="en-US" altLang="en-US"/>
              <a:pPr/>
              <a:t>‹#›</a:t>
            </a:fld>
            <a:endParaRPr lang="en-US" altLang="en-US"/>
          </a:p>
        </p:txBody>
      </p:sp>
    </p:spTree>
    <p:extLst>
      <p:ext uri="{BB962C8B-B14F-4D97-AF65-F5344CB8AC3E}">
        <p14:creationId xmlns:p14="http://schemas.microsoft.com/office/powerpoint/2010/main" val="945759980"/>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a:extLst>
              <a:ext uri="{FF2B5EF4-FFF2-40B4-BE49-F238E27FC236}">
                <a16:creationId xmlns:a16="http://schemas.microsoft.com/office/drawing/2014/main" id="{745ECF4A-4770-237D-B559-23204F5083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BB822149-EF3C-3907-FACE-A1C088BB37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1321D457-9A3E-CBF1-FD39-4034136C9E2A}"/>
              </a:ext>
            </a:extLst>
          </p:cNvPr>
          <p:cNvSpPr>
            <a:spLocks noGrp="1" noChangeArrowheads="1"/>
          </p:cNvSpPr>
          <p:nvPr>
            <p:ph type="sldNum" sz="quarter" idx="12"/>
          </p:nvPr>
        </p:nvSpPr>
        <p:spPr>
          <a:ln/>
        </p:spPr>
        <p:txBody>
          <a:bodyPr/>
          <a:lstStyle>
            <a:lvl1pPr>
              <a:defRPr/>
            </a:lvl1pPr>
          </a:lstStyle>
          <a:p>
            <a:fld id="{A3048F89-2E7D-4738-BEC2-C6FB987862C2}" type="slidenum">
              <a:rPr lang="en-US" altLang="en-US"/>
              <a:pPr/>
              <a:t>‹#›</a:t>
            </a:fld>
            <a:endParaRPr lang="en-US" altLang="en-US"/>
          </a:p>
        </p:txBody>
      </p:sp>
    </p:spTree>
    <p:extLst>
      <p:ext uri="{BB962C8B-B14F-4D97-AF65-F5344CB8AC3E}">
        <p14:creationId xmlns:p14="http://schemas.microsoft.com/office/powerpoint/2010/main" val="2165013503"/>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a:extLst>
              <a:ext uri="{FF2B5EF4-FFF2-40B4-BE49-F238E27FC236}">
                <a16:creationId xmlns:a16="http://schemas.microsoft.com/office/drawing/2014/main" id="{8D0B140C-37AD-3E15-300F-ECF3DD49521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980F44F4-8426-61A3-ED3C-285E1763BF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102D9F48-89F3-FA82-BCA9-4939CB0C2DB2}"/>
              </a:ext>
            </a:extLst>
          </p:cNvPr>
          <p:cNvSpPr>
            <a:spLocks noGrp="1" noChangeArrowheads="1"/>
          </p:cNvSpPr>
          <p:nvPr>
            <p:ph type="sldNum" sz="quarter" idx="12"/>
          </p:nvPr>
        </p:nvSpPr>
        <p:spPr>
          <a:ln/>
        </p:spPr>
        <p:txBody>
          <a:bodyPr/>
          <a:lstStyle>
            <a:lvl1pPr>
              <a:defRPr/>
            </a:lvl1pPr>
          </a:lstStyle>
          <a:p>
            <a:fld id="{AF18FBFB-3DD7-48A5-9CC4-F192B51817F4}" type="slidenum">
              <a:rPr lang="en-US" altLang="en-US"/>
              <a:pPr/>
              <a:t>‹#›</a:t>
            </a:fld>
            <a:endParaRPr lang="en-US" altLang="en-US"/>
          </a:p>
        </p:txBody>
      </p:sp>
    </p:spTree>
    <p:extLst>
      <p:ext uri="{BB962C8B-B14F-4D97-AF65-F5344CB8AC3E}">
        <p14:creationId xmlns:p14="http://schemas.microsoft.com/office/powerpoint/2010/main" val="3571679240"/>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5"/>
            <a:ext cx="7772400" cy="1462088"/>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139">
            <a:extLst>
              <a:ext uri="{FF2B5EF4-FFF2-40B4-BE49-F238E27FC236}">
                <a16:creationId xmlns:a16="http://schemas.microsoft.com/office/drawing/2014/main" id="{2F87B648-C13A-0839-B5AD-17F50505C7E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D8D2248C-25AD-7E8D-4A8F-13869D0E6D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9C20FE3E-6C58-5ACB-B896-19730B55A3F8}"/>
              </a:ext>
            </a:extLst>
          </p:cNvPr>
          <p:cNvSpPr>
            <a:spLocks noGrp="1" noChangeArrowheads="1"/>
          </p:cNvSpPr>
          <p:nvPr>
            <p:ph type="sldNum" sz="quarter" idx="12"/>
          </p:nvPr>
        </p:nvSpPr>
        <p:spPr>
          <a:ln/>
        </p:spPr>
        <p:txBody>
          <a:bodyPr/>
          <a:lstStyle>
            <a:lvl1pPr>
              <a:defRPr/>
            </a:lvl1pPr>
          </a:lstStyle>
          <a:p>
            <a:fld id="{8F2F33C1-C2EB-421E-B04C-265A82A9956C}" type="slidenum">
              <a:rPr lang="en-US" altLang="en-US"/>
              <a:pPr/>
              <a:t>‹#›</a:t>
            </a:fld>
            <a:endParaRPr lang="en-US" altLang="en-US"/>
          </a:p>
        </p:txBody>
      </p:sp>
    </p:spTree>
    <p:extLst>
      <p:ext uri="{BB962C8B-B14F-4D97-AF65-F5344CB8AC3E}">
        <p14:creationId xmlns:p14="http://schemas.microsoft.com/office/powerpoint/2010/main" val="2194218363"/>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5"/>
            <a:ext cx="7772400" cy="1462088"/>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139">
            <a:extLst>
              <a:ext uri="{FF2B5EF4-FFF2-40B4-BE49-F238E27FC236}">
                <a16:creationId xmlns:a16="http://schemas.microsoft.com/office/drawing/2014/main" id="{60BBB23A-53B0-1FB6-104A-601C093CE3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2CE52A74-6D5D-007C-3524-5B785F5770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078A4C5B-7B54-2561-ACCC-612BEA8E6CA9}"/>
              </a:ext>
            </a:extLst>
          </p:cNvPr>
          <p:cNvSpPr>
            <a:spLocks noGrp="1" noChangeArrowheads="1"/>
          </p:cNvSpPr>
          <p:nvPr>
            <p:ph type="sldNum" sz="quarter" idx="12"/>
          </p:nvPr>
        </p:nvSpPr>
        <p:spPr>
          <a:ln/>
        </p:spPr>
        <p:txBody>
          <a:bodyPr/>
          <a:lstStyle>
            <a:lvl1pPr>
              <a:defRPr/>
            </a:lvl1pPr>
          </a:lstStyle>
          <a:p>
            <a:fld id="{E06C880A-79FE-4B31-B9D1-F809E984F831}" type="slidenum">
              <a:rPr lang="en-US" altLang="en-US"/>
              <a:pPr/>
              <a:t>‹#›</a:t>
            </a:fld>
            <a:endParaRPr lang="en-US" altLang="en-US"/>
          </a:p>
        </p:txBody>
      </p:sp>
    </p:spTree>
    <p:extLst>
      <p:ext uri="{BB962C8B-B14F-4D97-AF65-F5344CB8AC3E}">
        <p14:creationId xmlns:p14="http://schemas.microsoft.com/office/powerpoint/2010/main" val="753466504"/>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F5406E-B8C1-4040-993A-BC0B09586385}"/>
              </a:ext>
            </a:extLst>
          </p:cNvPr>
          <p:cNvSpPr/>
          <p:nvPr userDrawn="1"/>
        </p:nvSpPr>
        <p:spPr>
          <a:xfrm>
            <a:off x="1" y="1245237"/>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2" name="Title 1"/>
          <p:cNvSpPr>
            <a:spLocks noGrp="1"/>
          </p:cNvSpPr>
          <p:nvPr>
            <p:ph type="ctrTitle"/>
          </p:nvPr>
        </p:nvSpPr>
        <p:spPr>
          <a:xfrm>
            <a:off x="614916" y="180754"/>
            <a:ext cx="7772400" cy="1278771"/>
          </a:xfrm>
        </p:spPr>
        <p:txBody>
          <a:bodyPr anchor="b">
            <a:normAutofit/>
          </a:bodyPr>
          <a:lstStyle>
            <a:lvl1pPr algn="ctr">
              <a:lnSpc>
                <a:spcPct val="100000"/>
              </a:lnSpc>
              <a:defRPr sz="33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143000" y="1733817"/>
            <a:ext cx="6858000" cy="1365519"/>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Name</a:t>
            </a:r>
          </a:p>
          <a:p>
            <a:r>
              <a:rPr lang="en-US" dirty="0"/>
              <a:t>Organization</a:t>
            </a:r>
          </a:p>
          <a:p>
            <a:r>
              <a:rPr lang="en-US" dirty="0"/>
              <a:t>Date</a:t>
            </a:r>
          </a:p>
        </p:txBody>
      </p:sp>
      <p:sp>
        <p:nvSpPr>
          <p:cNvPr id="12" name="Rectangle 7">
            <a:extLst>
              <a:ext uri="{FF2B5EF4-FFF2-40B4-BE49-F238E27FC236}">
                <a16:creationId xmlns:a16="http://schemas.microsoft.com/office/drawing/2014/main" id="{41F719E8-F0D6-0140-882E-E096AABE372B}"/>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pic>
        <p:nvPicPr>
          <p:cNvPr id="10" name="Picture 9">
            <a:extLst>
              <a:ext uri="{FF2B5EF4-FFF2-40B4-BE49-F238E27FC236}">
                <a16:creationId xmlns:a16="http://schemas.microsoft.com/office/drawing/2014/main" id="{4A63CBC9-E20A-8245-99BD-DB605651B0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930" y="6374013"/>
            <a:ext cx="1156949" cy="389412"/>
          </a:xfrm>
          <a:prstGeom prst="rect">
            <a:avLst/>
          </a:prstGeom>
        </p:spPr>
      </p:pic>
      <p:pic>
        <p:nvPicPr>
          <p:cNvPr id="9" name="Picture 8">
            <a:extLst>
              <a:ext uri="{FF2B5EF4-FFF2-40B4-BE49-F238E27FC236}">
                <a16:creationId xmlns:a16="http://schemas.microsoft.com/office/drawing/2014/main" id="{E44A5ACE-9C0F-2B4A-8CC3-93D68996E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flipV="1">
            <a:off x="-847503" y="5578610"/>
            <a:ext cx="2057355" cy="41238"/>
          </a:xfrm>
          <a:prstGeom prst="rect">
            <a:avLst/>
          </a:prstGeom>
        </p:spPr>
      </p:pic>
    </p:spTree>
    <p:extLst>
      <p:ext uri="{BB962C8B-B14F-4D97-AF65-F5344CB8AC3E}">
        <p14:creationId xmlns:p14="http://schemas.microsoft.com/office/powerpoint/2010/main" val="1444701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2CA79F07-E3D7-7345-AB58-6D7D8ACAA00B}"/>
              </a:ext>
            </a:extLst>
          </p:cNvPr>
          <p:cNvSpPr/>
          <p:nvPr userDrawn="1"/>
        </p:nvSpPr>
        <p:spPr>
          <a:xfrm>
            <a:off x="1" y="1245237"/>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a:extLst>
              <a:ext uri="{FF2B5EF4-FFF2-40B4-BE49-F238E27FC236}">
                <a16:creationId xmlns:a16="http://schemas.microsoft.com/office/drawing/2014/main" id="{AA0C38B9-B43F-E84C-8019-A94D0F859C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347" y="6213130"/>
            <a:ext cx="1156949" cy="389412"/>
          </a:xfrm>
          <a:prstGeom prst="rect">
            <a:avLst/>
          </a:prstGeom>
        </p:spPr>
      </p:pic>
      <p:sp>
        <p:nvSpPr>
          <p:cNvPr id="31" name="Rectangle 7">
            <a:extLst>
              <a:ext uri="{FF2B5EF4-FFF2-40B4-BE49-F238E27FC236}">
                <a16:creationId xmlns:a16="http://schemas.microsoft.com/office/drawing/2014/main" id="{C7310555-3852-C94F-989F-E3FE25524CBB}"/>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pic>
        <p:nvPicPr>
          <p:cNvPr id="32" name="Picture 31">
            <a:extLst>
              <a:ext uri="{FF2B5EF4-FFF2-40B4-BE49-F238E27FC236}">
                <a16:creationId xmlns:a16="http://schemas.microsoft.com/office/drawing/2014/main" id="{5AB9D514-6C77-C94E-AEF3-C25EE1867A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flipV="1">
            <a:off x="-847503" y="5578610"/>
            <a:ext cx="2057355" cy="41238"/>
          </a:xfrm>
          <a:prstGeom prst="rect">
            <a:avLst/>
          </a:prstGeom>
        </p:spPr>
      </p:pic>
      <p:pic>
        <p:nvPicPr>
          <p:cNvPr id="29" name="Picture 28">
            <a:extLst>
              <a:ext uri="{FF2B5EF4-FFF2-40B4-BE49-F238E27FC236}">
                <a16:creationId xmlns:a16="http://schemas.microsoft.com/office/drawing/2014/main" id="{1B819AD6-A282-3943-A36E-542D60E0CA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3888" y="217781"/>
            <a:ext cx="3203047" cy="740229"/>
          </a:xfrm>
          <a:prstGeom prst="rect">
            <a:avLst/>
          </a:prstGeom>
        </p:spPr>
      </p:pic>
    </p:spTree>
    <p:extLst>
      <p:ext uri="{BB962C8B-B14F-4D97-AF65-F5344CB8AC3E}">
        <p14:creationId xmlns:p14="http://schemas.microsoft.com/office/powerpoint/2010/main" val="1887096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bg1">
            <a:alpha val="39000"/>
          </a:schemeClr>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2480DC8-84AF-9940-98C4-E967F6EA00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847503" y="5578610"/>
            <a:ext cx="2057355" cy="41238"/>
          </a:xfrm>
          <a:prstGeom prst="rect">
            <a:avLst/>
          </a:prstGeom>
        </p:spPr>
      </p:pic>
      <p:pic>
        <p:nvPicPr>
          <p:cNvPr id="11" name="Picture Placeholder 7">
            <a:extLst>
              <a:ext uri="{FF2B5EF4-FFF2-40B4-BE49-F238E27FC236}">
                <a16:creationId xmlns:a16="http://schemas.microsoft.com/office/drawing/2014/main" id="{2F287230-7AF8-C343-930D-03259317BE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9926" y="481220"/>
            <a:ext cx="8633938" cy="6275181"/>
          </a:xfrm>
          <a:prstGeom prst="rect">
            <a:avLst/>
          </a:prstGeom>
        </p:spPr>
      </p:pic>
    </p:spTree>
    <p:extLst>
      <p:ext uri="{BB962C8B-B14F-4D97-AF65-F5344CB8AC3E}">
        <p14:creationId xmlns:p14="http://schemas.microsoft.com/office/powerpoint/2010/main" val="1328370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70"/>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1866277"/>
            <a:ext cx="7886700" cy="409139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F7201674-A195-4645-8BC3-78418DA9B604}"/>
              </a:ext>
            </a:extLst>
          </p:cNvPr>
          <p:cNvSpPr/>
          <p:nvPr userDrawn="1"/>
        </p:nvSpPr>
        <p:spPr>
          <a:xfrm>
            <a:off x="1" y="1245237"/>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2" name="Rectangle 7">
            <a:extLst>
              <a:ext uri="{FF2B5EF4-FFF2-40B4-BE49-F238E27FC236}">
                <a16:creationId xmlns:a16="http://schemas.microsoft.com/office/drawing/2014/main" id="{9EA24D1F-E10B-5945-96DD-C244DFC0DA42}"/>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pic>
        <p:nvPicPr>
          <p:cNvPr id="13" name="Picture 12">
            <a:extLst>
              <a:ext uri="{FF2B5EF4-FFF2-40B4-BE49-F238E27FC236}">
                <a16:creationId xmlns:a16="http://schemas.microsoft.com/office/drawing/2014/main" id="{811DF743-D28B-7F4D-B2F0-60BC78719C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847503" y="5578610"/>
            <a:ext cx="2057355" cy="41238"/>
          </a:xfrm>
          <a:prstGeom prst="rect">
            <a:avLst/>
          </a:prstGeom>
        </p:spPr>
      </p:pic>
    </p:spTree>
    <p:extLst>
      <p:ext uri="{BB962C8B-B14F-4D97-AF65-F5344CB8AC3E}">
        <p14:creationId xmlns:p14="http://schemas.microsoft.com/office/powerpoint/2010/main" val="1524364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5702" y="3142321"/>
            <a:ext cx="7886700" cy="1039937"/>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288221" y="4182257"/>
            <a:ext cx="4224182" cy="2675744"/>
          </a:xfrm>
        </p:spPr>
        <p:txBody>
          <a:bodyPr/>
          <a:lstStyle>
            <a:lvl1pPr>
              <a:defRPr sz="1800">
                <a:latin typeface="Arial" panose="020B0604020202020204" pitchFamily="34" charset="0"/>
                <a:cs typeface="Arial" panose="020B0604020202020204" pitchFamily="34" charset="0"/>
              </a:defRPr>
            </a:lvl1pPr>
            <a:lvl2pPr>
              <a:defRPr sz="165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7">
            <a:extLst>
              <a:ext uri="{FF2B5EF4-FFF2-40B4-BE49-F238E27FC236}">
                <a16:creationId xmlns:a16="http://schemas.microsoft.com/office/drawing/2014/main" id="{88938D85-D565-EF47-A9B4-B2B1986E931A}"/>
              </a:ext>
            </a:extLst>
          </p:cNvPr>
          <p:cNvSpPr/>
          <p:nvPr userDrawn="1"/>
        </p:nvSpPr>
        <p:spPr>
          <a:xfrm>
            <a:off x="1" y="1245237"/>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4" name="Rectangle 7">
            <a:extLst>
              <a:ext uri="{FF2B5EF4-FFF2-40B4-BE49-F238E27FC236}">
                <a16:creationId xmlns:a16="http://schemas.microsoft.com/office/drawing/2014/main" id="{6C691A8E-147B-804B-8C97-D91EA75D0959}"/>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pic>
        <p:nvPicPr>
          <p:cNvPr id="15" name="Picture 14">
            <a:extLst>
              <a:ext uri="{FF2B5EF4-FFF2-40B4-BE49-F238E27FC236}">
                <a16:creationId xmlns:a16="http://schemas.microsoft.com/office/drawing/2014/main" id="{9210ACF4-C33E-C849-A76A-A0C77724AC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847503" y="5578610"/>
            <a:ext cx="2057355" cy="41238"/>
          </a:xfrm>
          <a:prstGeom prst="rect">
            <a:avLst/>
          </a:prstGeom>
        </p:spPr>
      </p:pic>
      <p:sp>
        <p:nvSpPr>
          <p:cNvPr id="6" name="Picture Placeholder 5">
            <a:extLst>
              <a:ext uri="{FF2B5EF4-FFF2-40B4-BE49-F238E27FC236}">
                <a16:creationId xmlns:a16="http://schemas.microsoft.com/office/drawing/2014/main" id="{CDDB861A-1C0A-7E4E-8EC1-B2F348B6F75C}"/>
              </a:ext>
            </a:extLst>
          </p:cNvPr>
          <p:cNvSpPr>
            <a:spLocks noGrp="1"/>
          </p:cNvSpPr>
          <p:nvPr>
            <p:ph type="pic" sz="quarter" idx="10"/>
          </p:nvPr>
        </p:nvSpPr>
        <p:spPr>
          <a:xfrm>
            <a:off x="625475" y="500063"/>
            <a:ext cx="7886700" cy="2641600"/>
          </a:xfrm>
        </p:spPr>
        <p:txBody>
          <a:bodyPr/>
          <a:lstStyle/>
          <a:p>
            <a:endParaRPr lang="en-US"/>
          </a:p>
        </p:txBody>
      </p:sp>
    </p:spTree>
    <p:extLst>
      <p:ext uri="{BB962C8B-B14F-4D97-AF65-F5344CB8AC3E}">
        <p14:creationId xmlns:p14="http://schemas.microsoft.com/office/powerpoint/2010/main" val="4127089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101624"/>
            <a:ext cx="7628197" cy="755951"/>
          </a:xfrm>
        </p:spPr>
        <p:txBody>
          <a:bodyPr anchor="b">
            <a:normAutofit/>
          </a:bodyPr>
          <a:lstStyle>
            <a:lvl1pPr>
              <a:defRPr sz="3300">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a:extLst>
              <a:ext uri="{FF2B5EF4-FFF2-40B4-BE49-F238E27FC236}">
                <a16:creationId xmlns:a16="http://schemas.microsoft.com/office/drawing/2014/main" id="{C44A2387-68A8-E344-B87C-FAE7E7A627BD}"/>
              </a:ext>
            </a:extLst>
          </p:cNvPr>
          <p:cNvSpPr>
            <a:spLocks noGrp="1"/>
          </p:cNvSpPr>
          <p:nvPr>
            <p:ph idx="10"/>
          </p:nvPr>
        </p:nvSpPr>
        <p:spPr>
          <a:xfrm>
            <a:off x="623887" y="2001189"/>
            <a:ext cx="7886700" cy="2878111"/>
          </a:xfrm>
        </p:spPr>
        <p:txBody>
          <a:bodyPr/>
          <a:lstStyle>
            <a:lvl1pPr marL="0" indent="0">
              <a:buFontTx/>
              <a:buNone/>
              <a:defRPr>
                <a:latin typeface="Arial" panose="020B0604020202020204" pitchFamily="34" charset="0"/>
                <a:cs typeface="Arial" panose="020B0604020202020204" pitchFamily="34" charset="0"/>
              </a:defRPr>
            </a:lvl1pPr>
            <a:lvl2pPr marL="342900" indent="0">
              <a:buFontTx/>
              <a:buNone/>
              <a:defRPr>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6B8C76CC-C123-0D40-81F3-C061A12A9D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930" y="6374013"/>
            <a:ext cx="1156949" cy="389412"/>
          </a:xfrm>
          <a:prstGeom prst="rect">
            <a:avLst/>
          </a:prstGeom>
        </p:spPr>
      </p:pic>
      <p:sp>
        <p:nvSpPr>
          <p:cNvPr id="18" name="Rectangle 7">
            <a:extLst>
              <a:ext uri="{FF2B5EF4-FFF2-40B4-BE49-F238E27FC236}">
                <a16:creationId xmlns:a16="http://schemas.microsoft.com/office/drawing/2014/main" id="{05A1F2B1-7A02-614D-BFD5-FF2692E863C2}"/>
              </a:ext>
            </a:extLst>
          </p:cNvPr>
          <p:cNvSpPr/>
          <p:nvPr userDrawn="1"/>
        </p:nvSpPr>
        <p:spPr>
          <a:xfrm>
            <a:off x="1" y="1245237"/>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9" name="Rectangle 7">
            <a:extLst>
              <a:ext uri="{FF2B5EF4-FFF2-40B4-BE49-F238E27FC236}">
                <a16:creationId xmlns:a16="http://schemas.microsoft.com/office/drawing/2014/main" id="{3EE4E531-E85C-6343-931D-130499DA152E}"/>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pic>
        <p:nvPicPr>
          <p:cNvPr id="20" name="Picture 19">
            <a:extLst>
              <a:ext uri="{FF2B5EF4-FFF2-40B4-BE49-F238E27FC236}">
                <a16:creationId xmlns:a16="http://schemas.microsoft.com/office/drawing/2014/main" id="{62915928-856A-3D4C-A3EA-4458E7FED0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flipV="1">
            <a:off x="-847503" y="5578610"/>
            <a:ext cx="2057355" cy="41238"/>
          </a:xfrm>
          <a:prstGeom prst="rect">
            <a:avLst/>
          </a:prstGeom>
        </p:spPr>
      </p:pic>
      <p:sp>
        <p:nvSpPr>
          <p:cNvPr id="4" name="Picture Placeholder 3">
            <a:extLst>
              <a:ext uri="{FF2B5EF4-FFF2-40B4-BE49-F238E27FC236}">
                <a16:creationId xmlns:a16="http://schemas.microsoft.com/office/drawing/2014/main" id="{87C06E4E-8E32-D844-B16C-62F8B226AECF}"/>
              </a:ext>
            </a:extLst>
          </p:cNvPr>
          <p:cNvSpPr>
            <a:spLocks noGrp="1"/>
          </p:cNvSpPr>
          <p:nvPr>
            <p:ph type="pic" sz="quarter" idx="11" hasCustomPrompt="1"/>
          </p:nvPr>
        </p:nvSpPr>
        <p:spPr>
          <a:xfrm>
            <a:off x="4520188" y="5948365"/>
            <a:ext cx="1865313" cy="814387"/>
          </a:xfrm>
        </p:spPr>
        <p:txBody>
          <a:bodyPr>
            <a:normAutofit/>
          </a:bodyPr>
          <a:lstStyle>
            <a:lvl1pPr>
              <a:defRPr sz="900"/>
            </a:lvl1pPr>
          </a:lstStyle>
          <a:p>
            <a:r>
              <a:rPr lang="en-US" dirty="0"/>
              <a:t>Co-brand logo</a:t>
            </a:r>
          </a:p>
        </p:txBody>
      </p:sp>
      <p:sp>
        <p:nvSpPr>
          <p:cNvPr id="15" name="Picture Placeholder 3">
            <a:extLst>
              <a:ext uri="{FF2B5EF4-FFF2-40B4-BE49-F238E27FC236}">
                <a16:creationId xmlns:a16="http://schemas.microsoft.com/office/drawing/2014/main" id="{A21B017B-6FAB-DC4B-B307-D611831A6147}"/>
              </a:ext>
            </a:extLst>
          </p:cNvPr>
          <p:cNvSpPr>
            <a:spLocks noGrp="1"/>
          </p:cNvSpPr>
          <p:nvPr>
            <p:ph type="pic" sz="quarter" idx="12" hasCustomPrompt="1"/>
          </p:nvPr>
        </p:nvSpPr>
        <p:spPr>
          <a:xfrm>
            <a:off x="6645275" y="5948365"/>
            <a:ext cx="1865313" cy="814387"/>
          </a:xfrm>
        </p:spPr>
        <p:txBody>
          <a:bodyPr>
            <a:normAutofit/>
          </a:bodyPr>
          <a:lstStyle>
            <a:lvl1pPr>
              <a:defRPr sz="900"/>
            </a:lvl1pPr>
          </a:lstStyle>
          <a:p>
            <a:r>
              <a:rPr lang="en-US" dirty="0"/>
              <a:t>Co-brand logo</a:t>
            </a:r>
          </a:p>
        </p:txBody>
      </p:sp>
    </p:spTree>
    <p:extLst>
      <p:ext uri="{BB962C8B-B14F-4D97-AF65-F5344CB8AC3E}">
        <p14:creationId xmlns:p14="http://schemas.microsoft.com/office/powerpoint/2010/main" val="1727472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a:extLst>
              <a:ext uri="{FF2B5EF4-FFF2-40B4-BE49-F238E27FC236}">
                <a16:creationId xmlns:a16="http://schemas.microsoft.com/office/drawing/2014/main" id="{88538D91-3A78-EDA9-DB46-6AEDFFD6022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A969371A-0885-B934-713A-BA57193369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8EB88BFD-9197-F43E-8134-42C6C4F0E803}"/>
              </a:ext>
            </a:extLst>
          </p:cNvPr>
          <p:cNvSpPr>
            <a:spLocks noGrp="1" noChangeArrowheads="1"/>
          </p:cNvSpPr>
          <p:nvPr>
            <p:ph type="sldNum" sz="quarter" idx="12"/>
          </p:nvPr>
        </p:nvSpPr>
        <p:spPr>
          <a:ln/>
        </p:spPr>
        <p:txBody>
          <a:bodyPr/>
          <a:lstStyle>
            <a:lvl1pPr>
              <a:defRPr/>
            </a:lvl1pPr>
          </a:lstStyle>
          <a:p>
            <a:fld id="{A59FFAF4-5500-4753-BDF4-623EF999064A}" type="slidenum">
              <a:rPr lang="en-US" altLang="en-US"/>
              <a:pPr/>
              <a:t>‹#›</a:t>
            </a:fld>
            <a:endParaRPr lang="en-US" altLang="en-US"/>
          </a:p>
        </p:txBody>
      </p:sp>
    </p:spTree>
    <p:extLst>
      <p:ext uri="{BB962C8B-B14F-4D97-AF65-F5344CB8AC3E}">
        <p14:creationId xmlns:p14="http://schemas.microsoft.com/office/powerpoint/2010/main" val="1723557678"/>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1479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1479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4BF9D129-C78A-704E-A374-1C31B6D130AF}"/>
              </a:ext>
            </a:extLst>
          </p:cNvPr>
          <p:cNvSpPr>
            <a:spLocks noGrp="1"/>
          </p:cNvSpPr>
          <p:nvPr>
            <p:ph type="body" idx="10"/>
          </p:nvPr>
        </p:nvSpPr>
        <p:spPr>
          <a:xfrm>
            <a:off x="4609475" y="6108517"/>
            <a:ext cx="3901113" cy="595801"/>
          </a:xfrm>
        </p:spPr>
        <p:txBody>
          <a:bodyPr>
            <a:normAutofit/>
          </a:bodyPr>
          <a:lstStyle>
            <a:lvl1pPr marL="0" indent="0">
              <a:buNone/>
              <a:defRPr sz="15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13" name="Rectangle 7">
            <a:extLst>
              <a:ext uri="{FF2B5EF4-FFF2-40B4-BE49-F238E27FC236}">
                <a16:creationId xmlns:a16="http://schemas.microsoft.com/office/drawing/2014/main" id="{4A0C9817-B271-8840-9419-43C885351A93}"/>
              </a:ext>
            </a:extLst>
          </p:cNvPr>
          <p:cNvSpPr/>
          <p:nvPr userDrawn="1"/>
        </p:nvSpPr>
        <p:spPr>
          <a:xfrm>
            <a:off x="1" y="1245237"/>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4" name="Rectangle 7">
            <a:extLst>
              <a:ext uri="{FF2B5EF4-FFF2-40B4-BE49-F238E27FC236}">
                <a16:creationId xmlns:a16="http://schemas.microsoft.com/office/drawing/2014/main" id="{CA5335E9-B1A2-084A-A7DB-B1404114CAC8}"/>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pic>
        <p:nvPicPr>
          <p:cNvPr id="15" name="Picture 14">
            <a:extLst>
              <a:ext uri="{FF2B5EF4-FFF2-40B4-BE49-F238E27FC236}">
                <a16:creationId xmlns:a16="http://schemas.microsoft.com/office/drawing/2014/main" id="{DBB88A80-D027-F340-8D18-577C224BDA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847503" y="5578610"/>
            <a:ext cx="2057355" cy="41238"/>
          </a:xfrm>
          <a:prstGeom prst="rect">
            <a:avLst/>
          </a:prstGeom>
        </p:spPr>
      </p:pic>
    </p:spTree>
    <p:extLst>
      <p:ext uri="{BB962C8B-B14F-4D97-AF65-F5344CB8AC3E}">
        <p14:creationId xmlns:p14="http://schemas.microsoft.com/office/powerpoint/2010/main" val="1466199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6926" y="524658"/>
            <a:ext cx="7911055" cy="1156507"/>
          </a:xfrm>
        </p:spPr>
        <p:txBody>
          <a:bodyPr/>
          <a:lstStyle/>
          <a:p>
            <a:r>
              <a:rPr lang="en-US" dirty="0"/>
              <a:t>Click to edit Master title style</a:t>
            </a:r>
          </a:p>
        </p:txBody>
      </p:sp>
      <p:sp>
        <p:nvSpPr>
          <p:cNvPr id="12" name="Rectangle 7">
            <a:extLst>
              <a:ext uri="{FF2B5EF4-FFF2-40B4-BE49-F238E27FC236}">
                <a16:creationId xmlns:a16="http://schemas.microsoft.com/office/drawing/2014/main" id="{FAF0C2A5-96A4-5642-B32C-D2B5DC963239}"/>
              </a:ext>
            </a:extLst>
          </p:cNvPr>
          <p:cNvSpPr/>
          <p:nvPr userDrawn="1"/>
        </p:nvSpPr>
        <p:spPr>
          <a:xfrm flipH="1">
            <a:off x="-5897" y="641528"/>
            <a:ext cx="827293" cy="441299"/>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3" name="Rectangle 7">
            <a:extLst>
              <a:ext uri="{FF2B5EF4-FFF2-40B4-BE49-F238E27FC236}">
                <a16:creationId xmlns:a16="http://schemas.microsoft.com/office/drawing/2014/main" id="{D0C9A630-8116-5A4D-9FDA-548F13957760}"/>
              </a:ext>
            </a:extLst>
          </p:cNvPr>
          <p:cNvSpPr/>
          <p:nvPr userDrawn="1"/>
        </p:nvSpPr>
        <p:spPr>
          <a:xfrm>
            <a:off x="1" y="2"/>
            <a:ext cx="1762943" cy="1082827"/>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9" name="Text Placeholder 2">
            <a:extLst>
              <a:ext uri="{FF2B5EF4-FFF2-40B4-BE49-F238E27FC236}">
                <a16:creationId xmlns:a16="http://schemas.microsoft.com/office/drawing/2014/main" id="{B13FEFC9-EDE3-6F4B-B2A8-A92AAB896197}"/>
              </a:ext>
            </a:extLst>
          </p:cNvPr>
          <p:cNvSpPr>
            <a:spLocks noGrp="1"/>
          </p:cNvSpPr>
          <p:nvPr>
            <p:ph type="body" idx="1"/>
          </p:nvPr>
        </p:nvSpPr>
        <p:spPr>
          <a:xfrm>
            <a:off x="821396" y="2055917"/>
            <a:ext cx="796658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20" name="Content Placeholder 3">
            <a:extLst>
              <a:ext uri="{FF2B5EF4-FFF2-40B4-BE49-F238E27FC236}">
                <a16:creationId xmlns:a16="http://schemas.microsoft.com/office/drawing/2014/main" id="{1E25026A-0C93-E040-9C15-B6D59ACBD9F2}"/>
              </a:ext>
            </a:extLst>
          </p:cNvPr>
          <p:cNvSpPr>
            <a:spLocks noGrp="1"/>
          </p:cNvSpPr>
          <p:nvPr>
            <p:ph sz="half" idx="2"/>
          </p:nvPr>
        </p:nvSpPr>
        <p:spPr>
          <a:xfrm>
            <a:off x="821396" y="2879829"/>
            <a:ext cx="7966585"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Oval 22">
            <a:extLst>
              <a:ext uri="{FF2B5EF4-FFF2-40B4-BE49-F238E27FC236}">
                <a16:creationId xmlns:a16="http://schemas.microsoft.com/office/drawing/2014/main" id="{3CA0726A-FA22-5047-973C-9FA7A3EA3B41}"/>
              </a:ext>
            </a:extLst>
          </p:cNvPr>
          <p:cNvSpPr/>
          <p:nvPr userDrawn="1"/>
        </p:nvSpPr>
        <p:spPr>
          <a:xfrm>
            <a:off x="131241" y="2307945"/>
            <a:ext cx="624670" cy="624670"/>
          </a:xfrm>
          <a:prstGeom prst="ellipse">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a:extLst>
              <a:ext uri="{FF2B5EF4-FFF2-40B4-BE49-F238E27FC236}">
                <a16:creationId xmlns:a16="http://schemas.microsoft.com/office/drawing/2014/main" id="{96AE42D8-B490-A347-A7BA-5CF79DB613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7948155" y="1154656"/>
            <a:ext cx="2057355" cy="41238"/>
          </a:xfrm>
          <a:prstGeom prst="rect">
            <a:avLst/>
          </a:prstGeom>
        </p:spPr>
      </p:pic>
    </p:spTree>
    <p:extLst>
      <p:ext uri="{BB962C8B-B14F-4D97-AF65-F5344CB8AC3E}">
        <p14:creationId xmlns:p14="http://schemas.microsoft.com/office/powerpoint/2010/main" val="1299595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alpha val="39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EEE64A-84E7-3441-9BD8-261D109D3C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930" y="6374013"/>
            <a:ext cx="1156949" cy="389412"/>
          </a:xfrm>
          <a:prstGeom prst="rect">
            <a:avLst/>
          </a:prstGeom>
        </p:spPr>
      </p:pic>
      <p:sp>
        <p:nvSpPr>
          <p:cNvPr id="2" name="Title 1"/>
          <p:cNvSpPr>
            <a:spLocks noGrp="1"/>
          </p:cNvSpPr>
          <p:nvPr>
            <p:ph type="title"/>
          </p:nvPr>
        </p:nvSpPr>
        <p:spPr>
          <a:xfrm>
            <a:off x="803006" y="3618679"/>
            <a:ext cx="7381625" cy="951875"/>
          </a:xfrm>
        </p:spPr>
        <p:txBody>
          <a:bodyPr>
            <a:normAutofit/>
          </a:bodyPr>
          <a:lstStyle>
            <a:lvl1pPr>
              <a:lnSpc>
                <a:spcPct val="100000"/>
              </a:lnSpc>
              <a:defRPr sz="2100"/>
            </a:lvl1pPr>
          </a:lstStyle>
          <a:p>
            <a:r>
              <a:rPr lang="en-US" dirty="0"/>
              <a:t>Click to edit Master title style</a:t>
            </a:r>
          </a:p>
        </p:txBody>
      </p:sp>
      <p:sp>
        <p:nvSpPr>
          <p:cNvPr id="17" name="Rectangle 7">
            <a:extLst>
              <a:ext uri="{FF2B5EF4-FFF2-40B4-BE49-F238E27FC236}">
                <a16:creationId xmlns:a16="http://schemas.microsoft.com/office/drawing/2014/main" id="{23D587AD-BA70-5D4A-8AAA-F15FB588AC1B}"/>
              </a:ext>
            </a:extLst>
          </p:cNvPr>
          <p:cNvSpPr/>
          <p:nvPr userDrawn="1"/>
        </p:nvSpPr>
        <p:spPr>
          <a:xfrm>
            <a:off x="1" y="1245237"/>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9" name="Rectangle 7">
            <a:extLst>
              <a:ext uri="{FF2B5EF4-FFF2-40B4-BE49-F238E27FC236}">
                <a16:creationId xmlns:a16="http://schemas.microsoft.com/office/drawing/2014/main" id="{6561F16C-7B12-EF4F-BF71-F8BF0942987D}"/>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pic>
        <p:nvPicPr>
          <p:cNvPr id="20" name="Picture 19">
            <a:extLst>
              <a:ext uri="{FF2B5EF4-FFF2-40B4-BE49-F238E27FC236}">
                <a16:creationId xmlns:a16="http://schemas.microsoft.com/office/drawing/2014/main" id="{D2480DC8-84AF-9940-98C4-E967F6EA00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flipV="1">
            <a:off x="-847503" y="5578610"/>
            <a:ext cx="2057355" cy="41238"/>
          </a:xfrm>
          <a:prstGeom prst="rect">
            <a:avLst/>
          </a:prstGeom>
        </p:spPr>
      </p:pic>
      <p:sp>
        <p:nvSpPr>
          <p:cNvPr id="4" name="Picture Placeholder 3">
            <a:extLst>
              <a:ext uri="{FF2B5EF4-FFF2-40B4-BE49-F238E27FC236}">
                <a16:creationId xmlns:a16="http://schemas.microsoft.com/office/drawing/2014/main" id="{24868C9A-55DF-9B4E-B7D5-B3C6D41B5177}"/>
              </a:ext>
            </a:extLst>
          </p:cNvPr>
          <p:cNvSpPr>
            <a:spLocks noGrp="1"/>
          </p:cNvSpPr>
          <p:nvPr>
            <p:ph type="pic" sz="quarter" idx="10" hasCustomPrompt="1"/>
          </p:nvPr>
        </p:nvSpPr>
        <p:spPr>
          <a:xfrm>
            <a:off x="0" y="2"/>
            <a:ext cx="9137650" cy="3617913"/>
          </a:xfrm>
        </p:spPr>
        <p:txBody>
          <a:bodyPr/>
          <a:lstStyle/>
          <a:p>
            <a:r>
              <a:rPr lang="en-US" dirty="0"/>
              <a:t>Insert picture</a:t>
            </a:r>
          </a:p>
        </p:txBody>
      </p:sp>
    </p:spTree>
    <p:extLst>
      <p:ext uri="{BB962C8B-B14F-4D97-AF65-F5344CB8AC3E}">
        <p14:creationId xmlns:p14="http://schemas.microsoft.com/office/powerpoint/2010/main" val="2260002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2CA79F07-E3D7-7345-AB58-6D7D8ACAA00B}"/>
              </a:ext>
            </a:extLst>
          </p:cNvPr>
          <p:cNvSpPr/>
          <p:nvPr userDrawn="1"/>
        </p:nvSpPr>
        <p:spPr>
          <a:xfrm>
            <a:off x="1" y="1245237"/>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Rectangle 2">
            <a:extLst>
              <a:ext uri="{FF2B5EF4-FFF2-40B4-BE49-F238E27FC236}">
                <a16:creationId xmlns:a16="http://schemas.microsoft.com/office/drawing/2014/main" id="{9DD8CF64-BF0E-D342-AE7B-773E2375177B}"/>
              </a:ext>
            </a:extLst>
          </p:cNvPr>
          <p:cNvSpPr/>
          <p:nvPr userDrawn="1"/>
        </p:nvSpPr>
        <p:spPr>
          <a:xfrm>
            <a:off x="4288221" y="4287189"/>
            <a:ext cx="4855780" cy="2570813"/>
          </a:xfrm>
          <a:prstGeom prst="rect">
            <a:avLst/>
          </a:prstGeom>
          <a:solidFill>
            <a:srgbClr val="7D7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AA0C38B9-B43F-E84C-8019-A94D0F859C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347" y="6213130"/>
            <a:ext cx="1156949" cy="389412"/>
          </a:xfrm>
          <a:prstGeom prst="rect">
            <a:avLst/>
          </a:prstGeom>
        </p:spPr>
      </p:pic>
      <p:pic>
        <p:nvPicPr>
          <p:cNvPr id="22" name="Picture 21">
            <a:extLst>
              <a:ext uri="{FF2B5EF4-FFF2-40B4-BE49-F238E27FC236}">
                <a16:creationId xmlns:a16="http://schemas.microsoft.com/office/drawing/2014/main" id="{68E2E997-0DA2-1B44-B389-3065F387FF6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201" t="24183" b="50155"/>
          <a:stretch/>
        </p:blipFill>
        <p:spPr>
          <a:xfrm>
            <a:off x="4751460" y="6142477"/>
            <a:ext cx="729762" cy="643130"/>
          </a:xfrm>
          <a:prstGeom prst="rect">
            <a:avLst/>
          </a:prstGeom>
        </p:spPr>
      </p:pic>
      <p:pic>
        <p:nvPicPr>
          <p:cNvPr id="23" name="Picture 22">
            <a:extLst>
              <a:ext uri="{FF2B5EF4-FFF2-40B4-BE49-F238E27FC236}">
                <a16:creationId xmlns:a16="http://schemas.microsoft.com/office/drawing/2014/main" id="{243CF106-4F01-9F4A-9623-13597723CB3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600" t="50472" r="39600" b="23866"/>
          <a:stretch/>
        </p:blipFill>
        <p:spPr>
          <a:xfrm>
            <a:off x="4751460" y="5584424"/>
            <a:ext cx="729762" cy="643130"/>
          </a:xfrm>
          <a:prstGeom prst="rect">
            <a:avLst/>
          </a:prstGeom>
        </p:spPr>
      </p:pic>
      <p:pic>
        <p:nvPicPr>
          <p:cNvPr id="24" name="Picture 23">
            <a:extLst>
              <a:ext uri="{FF2B5EF4-FFF2-40B4-BE49-F238E27FC236}">
                <a16:creationId xmlns:a16="http://schemas.microsoft.com/office/drawing/2014/main" id="{D9064BA6-E420-BB46-A71D-68929390673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94" t="25573" r="78707" b="48765"/>
          <a:stretch/>
        </p:blipFill>
        <p:spPr>
          <a:xfrm>
            <a:off x="4751460" y="4992754"/>
            <a:ext cx="729762" cy="643130"/>
          </a:xfrm>
          <a:prstGeom prst="rect">
            <a:avLst/>
          </a:prstGeom>
        </p:spPr>
      </p:pic>
      <p:sp>
        <p:nvSpPr>
          <p:cNvPr id="31" name="Rectangle 7">
            <a:extLst>
              <a:ext uri="{FF2B5EF4-FFF2-40B4-BE49-F238E27FC236}">
                <a16:creationId xmlns:a16="http://schemas.microsoft.com/office/drawing/2014/main" id="{C7310555-3852-C94F-989F-E3FE25524CBB}"/>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pic>
        <p:nvPicPr>
          <p:cNvPr id="32" name="Picture 31">
            <a:extLst>
              <a:ext uri="{FF2B5EF4-FFF2-40B4-BE49-F238E27FC236}">
                <a16:creationId xmlns:a16="http://schemas.microsoft.com/office/drawing/2014/main" id="{5AB9D514-6C77-C94E-AEF3-C25EE1867A5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flipV="1">
            <a:off x="-847503" y="5578610"/>
            <a:ext cx="2057355" cy="41238"/>
          </a:xfrm>
          <a:prstGeom prst="rect">
            <a:avLst/>
          </a:prstGeom>
        </p:spPr>
      </p:pic>
      <p:sp>
        <p:nvSpPr>
          <p:cNvPr id="33" name="Text Placeholder 2">
            <a:extLst>
              <a:ext uri="{FF2B5EF4-FFF2-40B4-BE49-F238E27FC236}">
                <a16:creationId xmlns:a16="http://schemas.microsoft.com/office/drawing/2014/main" id="{5B5771B3-578C-F24A-8B82-88EAC5672D39}"/>
              </a:ext>
            </a:extLst>
          </p:cNvPr>
          <p:cNvSpPr txBox="1">
            <a:spLocks/>
          </p:cNvSpPr>
          <p:nvPr userDrawn="1"/>
        </p:nvSpPr>
        <p:spPr>
          <a:xfrm>
            <a:off x="4752653" y="4527033"/>
            <a:ext cx="2665163" cy="44220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500" dirty="0"/>
              <a:t>CONNECT WITH US</a:t>
            </a:r>
          </a:p>
        </p:txBody>
      </p:sp>
    </p:spTree>
    <p:extLst>
      <p:ext uri="{BB962C8B-B14F-4D97-AF65-F5344CB8AC3E}">
        <p14:creationId xmlns:p14="http://schemas.microsoft.com/office/powerpoint/2010/main" val="2351339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9">
            <a:extLst>
              <a:ext uri="{FF2B5EF4-FFF2-40B4-BE49-F238E27FC236}">
                <a16:creationId xmlns:a16="http://schemas.microsoft.com/office/drawing/2014/main" id="{91E19B37-8903-277B-C37D-A32F358545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984FC7EF-B24D-1D17-EE43-D45AAF2EA4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398CC988-802B-219C-02F8-34EC2B800B8C}"/>
              </a:ext>
            </a:extLst>
          </p:cNvPr>
          <p:cNvSpPr>
            <a:spLocks noGrp="1" noChangeArrowheads="1"/>
          </p:cNvSpPr>
          <p:nvPr>
            <p:ph type="sldNum" sz="quarter" idx="12"/>
          </p:nvPr>
        </p:nvSpPr>
        <p:spPr>
          <a:ln/>
        </p:spPr>
        <p:txBody>
          <a:bodyPr/>
          <a:lstStyle>
            <a:lvl1pPr>
              <a:defRPr/>
            </a:lvl1pPr>
          </a:lstStyle>
          <a:p>
            <a:fld id="{2E9B2695-A548-4ACB-BDC9-1A0B7E06B2B0}" type="slidenum">
              <a:rPr lang="en-US" altLang="en-US"/>
              <a:pPr/>
              <a:t>‹#›</a:t>
            </a:fld>
            <a:endParaRPr lang="en-US" altLang="en-US"/>
          </a:p>
        </p:txBody>
      </p:sp>
    </p:spTree>
    <p:extLst>
      <p:ext uri="{BB962C8B-B14F-4D97-AF65-F5344CB8AC3E}">
        <p14:creationId xmlns:p14="http://schemas.microsoft.com/office/powerpoint/2010/main" val="2123479432"/>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a:extLst>
              <a:ext uri="{FF2B5EF4-FFF2-40B4-BE49-F238E27FC236}">
                <a16:creationId xmlns:a16="http://schemas.microsoft.com/office/drawing/2014/main" id="{E5164DCD-1C2F-1434-FB2A-B36FE4097D9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0">
            <a:extLst>
              <a:ext uri="{FF2B5EF4-FFF2-40B4-BE49-F238E27FC236}">
                <a16:creationId xmlns:a16="http://schemas.microsoft.com/office/drawing/2014/main" id="{7E5A2319-DC9A-FCD7-89DB-6D09074FC9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1">
            <a:extLst>
              <a:ext uri="{FF2B5EF4-FFF2-40B4-BE49-F238E27FC236}">
                <a16:creationId xmlns:a16="http://schemas.microsoft.com/office/drawing/2014/main" id="{374066D6-3248-62CE-0058-97C61534C079}"/>
              </a:ext>
            </a:extLst>
          </p:cNvPr>
          <p:cNvSpPr>
            <a:spLocks noGrp="1" noChangeArrowheads="1"/>
          </p:cNvSpPr>
          <p:nvPr>
            <p:ph type="sldNum" sz="quarter" idx="12"/>
          </p:nvPr>
        </p:nvSpPr>
        <p:spPr>
          <a:ln/>
        </p:spPr>
        <p:txBody>
          <a:bodyPr/>
          <a:lstStyle>
            <a:lvl1pPr>
              <a:defRPr/>
            </a:lvl1pPr>
          </a:lstStyle>
          <a:p>
            <a:fld id="{18366565-6407-4D8D-B8E1-E20B1D9203D5}" type="slidenum">
              <a:rPr lang="en-US" altLang="en-US"/>
              <a:pPr/>
              <a:t>‹#›</a:t>
            </a:fld>
            <a:endParaRPr lang="en-US" altLang="en-US"/>
          </a:p>
        </p:txBody>
      </p:sp>
    </p:spTree>
    <p:extLst>
      <p:ext uri="{BB962C8B-B14F-4D97-AF65-F5344CB8AC3E}">
        <p14:creationId xmlns:p14="http://schemas.microsoft.com/office/powerpoint/2010/main" val="3386402121"/>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9">
            <a:extLst>
              <a:ext uri="{FF2B5EF4-FFF2-40B4-BE49-F238E27FC236}">
                <a16:creationId xmlns:a16="http://schemas.microsoft.com/office/drawing/2014/main" id="{99A24888-C07A-EEE6-3376-56148DE4835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40">
            <a:extLst>
              <a:ext uri="{FF2B5EF4-FFF2-40B4-BE49-F238E27FC236}">
                <a16:creationId xmlns:a16="http://schemas.microsoft.com/office/drawing/2014/main" id="{ED7610CF-1C57-0F89-4C8F-F9069D107D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41">
            <a:extLst>
              <a:ext uri="{FF2B5EF4-FFF2-40B4-BE49-F238E27FC236}">
                <a16:creationId xmlns:a16="http://schemas.microsoft.com/office/drawing/2014/main" id="{95800E7C-930E-E9BC-6D33-24CED6AD53E5}"/>
              </a:ext>
            </a:extLst>
          </p:cNvPr>
          <p:cNvSpPr>
            <a:spLocks noGrp="1" noChangeArrowheads="1"/>
          </p:cNvSpPr>
          <p:nvPr>
            <p:ph type="sldNum" sz="quarter" idx="12"/>
          </p:nvPr>
        </p:nvSpPr>
        <p:spPr>
          <a:ln/>
        </p:spPr>
        <p:txBody>
          <a:bodyPr/>
          <a:lstStyle>
            <a:lvl1pPr>
              <a:defRPr/>
            </a:lvl1pPr>
          </a:lstStyle>
          <a:p>
            <a:fld id="{4297AE9D-3746-4B45-B2D1-289FC7731A08}" type="slidenum">
              <a:rPr lang="en-US" altLang="en-US"/>
              <a:pPr/>
              <a:t>‹#›</a:t>
            </a:fld>
            <a:endParaRPr lang="en-US" altLang="en-US"/>
          </a:p>
        </p:txBody>
      </p:sp>
    </p:spTree>
    <p:extLst>
      <p:ext uri="{BB962C8B-B14F-4D97-AF65-F5344CB8AC3E}">
        <p14:creationId xmlns:p14="http://schemas.microsoft.com/office/powerpoint/2010/main" val="35712389"/>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9">
            <a:extLst>
              <a:ext uri="{FF2B5EF4-FFF2-40B4-BE49-F238E27FC236}">
                <a16:creationId xmlns:a16="http://schemas.microsoft.com/office/drawing/2014/main" id="{930572A4-E3A0-9FCB-8468-BBA75AE00D9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40">
            <a:extLst>
              <a:ext uri="{FF2B5EF4-FFF2-40B4-BE49-F238E27FC236}">
                <a16:creationId xmlns:a16="http://schemas.microsoft.com/office/drawing/2014/main" id="{31F908DE-564E-553A-4442-F1B911678D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41">
            <a:extLst>
              <a:ext uri="{FF2B5EF4-FFF2-40B4-BE49-F238E27FC236}">
                <a16:creationId xmlns:a16="http://schemas.microsoft.com/office/drawing/2014/main" id="{86DA4DB7-D02F-C0D7-EFF8-C6852FE98CA9}"/>
              </a:ext>
            </a:extLst>
          </p:cNvPr>
          <p:cNvSpPr>
            <a:spLocks noGrp="1" noChangeArrowheads="1"/>
          </p:cNvSpPr>
          <p:nvPr>
            <p:ph type="sldNum" sz="quarter" idx="12"/>
          </p:nvPr>
        </p:nvSpPr>
        <p:spPr>
          <a:ln/>
        </p:spPr>
        <p:txBody>
          <a:bodyPr/>
          <a:lstStyle>
            <a:lvl1pPr>
              <a:defRPr/>
            </a:lvl1pPr>
          </a:lstStyle>
          <a:p>
            <a:fld id="{2ACCED15-7DDC-43CE-B3A5-6AD6F4AB4C44}" type="slidenum">
              <a:rPr lang="en-US" altLang="en-US"/>
              <a:pPr/>
              <a:t>‹#›</a:t>
            </a:fld>
            <a:endParaRPr lang="en-US" altLang="en-US"/>
          </a:p>
        </p:txBody>
      </p:sp>
    </p:spTree>
    <p:extLst>
      <p:ext uri="{BB962C8B-B14F-4D97-AF65-F5344CB8AC3E}">
        <p14:creationId xmlns:p14="http://schemas.microsoft.com/office/powerpoint/2010/main" val="4232745354"/>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39">
            <a:extLst>
              <a:ext uri="{FF2B5EF4-FFF2-40B4-BE49-F238E27FC236}">
                <a16:creationId xmlns:a16="http://schemas.microsoft.com/office/drawing/2014/main" id="{54159880-D9CF-9664-C4F8-AB4ED6B33D3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40">
            <a:extLst>
              <a:ext uri="{FF2B5EF4-FFF2-40B4-BE49-F238E27FC236}">
                <a16:creationId xmlns:a16="http://schemas.microsoft.com/office/drawing/2014/main" id="{9F5F647A-9012-410B-467A-4670676E89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41">
            <a:extLst>
              <a:ext uri="{FF2B5EF4-FFF2-40B4-BE49-F238E27FC236}">
                <a16:creationId xmlns:a16="http://schemas.microsoft.com/office/drawing/2014/main" id="{1F4AE2BD-BFA9-801B-54BA-D3DA2673A3C2}"/>
              </a:ext>
            </a:extLst>
          </p:cNvPr>
          <p:cNvSpPr>
            <a:spLocks noGrp="1" noChangeArrowheads="1"/>
          </p:cNvSpPr>
          <p:nvPr>
            <p:ph type="sldNum" sz="quarter" idx="12"/>
          </p:nvPr>
        </p:nvSpPr>
        <p:spPr>
          <a:ln/>
        </p:spPr>
        <p:txBody>
          <a:bodyPr/>
          <a:lstStyle>
            <a:lvl1pPr>
              <a:defRPr/>
            </a:lvl1pPr>
          </a:lstStyle>
          <a:p>
            <a:fld id="{F6A8F215-3F89-4A53-BC1F-7E373BE298CC}" type="slidenum">
              <a:rPr lang="en-US" altLang="en-US"/>
              <a:pPr/>
              <a:t>‹#›</a:t>
            </a:fld>
            <a:endParaRPr lang="en-US" altLang="en-US"/>
          </a:p>
        </p:txBody>
      </p:sp>
    </p:spTree>
    <p:extLst>
      <p:ext uri="{BB962C8B-B14F-4D97-AF65-F5344CB8AC3E}">
        <p14:creationId xmlns:p14="http://schemas.microsoft.com/office/powerpoint/2010/main" val="2012465084"/>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a:extLst>
              <a:ext uri="{FF2B5EF4-FFF2-40B4-BE49-F238E27FC236}">
                <a16:creationId xmlns:a16="http://schemas.microsoft.com/office/drawing/2014/main" id="{5BEA3B1C-3C11-048D-BEB6-90D78068C8B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0">
            <a:extLst>
              <a:ext uri="{FF2B5EF4-FFF2-40B4-BE49-F238E27FC236}">
                <a16:creationId xmlns:a16="http://schemas.microsoft.com/office/drawing/2014/main" id="{74F38A93-1F12-7DF2-F5FC-4081DD3AF4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1">
            <a:extLst>
              <a:ext uri="{FF2B5EF4-FFF2-40B4-BE49-F238E27FC236}">
                <a16:creationId xmlns:a16="http://schemas.microsoft.com/office/drawing/2014/main" id="{B4F77FF5-A3F5-E032-F659-B7505890EF82}"/>
              </a:ext>
            </a:extLst>
          </p:cNvPr>
          <p:cNvSpPr>
            <a:spLocks noGrp="1" noChangeArrowheads="1"/>
          </p:cNvSpPr>
          <p:nvPr>
            <p:ph type="sldNum" sz="quarter" idx="12"/>
          </p:nvPr>
        </p:nvSpPr>
        <p:spPr>
          <a:ln/>
        </p:spPr>
        <p:txBody>
          <a:bodyPr/>
          <a:lstStyle>
            <a:lvl1pPr>
              <a:defRPr/>
            </a:lvl1pPr>
          </a:lstStyle>
          <a:p>
            <a:fld id="{124D2A7F-AF25-45E2-85F0-1261BF5EF937}" type="slidenum">
              <a:rPr lang="en-US" altLang="en-US"/>
              <a:pPr/>
              <a:t>‹#›</a:t>
            </a:fld>
            <a:endParaRPr lang="en-US" altLang="en-US"/>
          </a:p>
        </p:txBody>
      </p:sp>
    </p:spTree>
    <p:extLst>
      <p:ext uri="{BB962C8B-B14F-4D97-AF65-F5344CB8AC3E}">
        <p14:creationId xmlns:p14="http://schemas.microsoft.com/office/powerpoint/2010/main" val="3708348010"/>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a:extLst>
              <a:ext uri="{FF2B5EF4-FFF2-40B4-BE49-F238E27FC236}">
                <a16:creationId xmlns:a16="http://schemas.microsoft.com/office/drawing/2014/main" id="{CF7A3CC5-FA47-3030-000E-BBDE5A8BEB4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0">
            <a:extLst>
              <a:ext uri="{FF2B5EF4-FFF2-40B4-BE49-F238E27FC236}">
                <a16:creationId xmlns:a16="http://schemas.microsoft.com/office/drawing/2014/main" id="{92F64FF5-49D4-70A9-59FF-A54E760EE0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1">
            <a:extLst>
              <a:ext uri="{FF2B5EF4-FFF2-40B4-BE49-F238E27FC236}">
                <a16:creationId xmlns:a16="http://schemas.microsoft.com/office/drawing/2014/main" id="{B80F1D35-C705-001E-4FB2-AD2D329D372D}"/>
              </a:ext>
            </a:extLst>
          </p:cNvPr>
          <p:cNvSpPr>
            <a:spLocks noGrp="1" noChangeArrowheads="1"/>
          </p:cNvSpPr>
          <p:nvPr>
            <p:ph type="sldNum" sz="quarter" idx="12"/>
          </p:nvPr>
        </p:nvSpPr>
        <p:spPr>
          <a:ln/>
        </p:spPr>
        <p:txBody>
          <a:bodyPr/>
          <a:lstStyle>
            <a:lvl1pPr>
              <a:defRPr/>
            </a:lvl1pPr>
          </a:lstStyle>
          <a:p>
            <a:fld id="{E39AE4B2-FD3E-4466-9CEE-F6CC812779BE}" type="slidenum">
              <a:rPr lang="en-US" altLang="en-US"/>
              <a:pPr/>
              <a:t>‹#›</a:t>
            </a:fld>
            <a:endParaRPr lang="en-US" altLang="en-US"/>
          </a:p>
        </p:txBody>
      </p:sp>
    </p:spTree>
    <p:extLst>
      <p:ext uri="{BB962C8B-B14F-4D97-AF65-F5344CB8AC3E}">
        <p14:creationId xmlns:p14="http://schemas.microsoft.com/office/powerpoint/2010/main" val="4040727163"/>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D4AF6924-A1A3-7A8A-8B95-29063FE2CAA4}"/>
              </a:ext>
            </a:extLst>
          </p:cNvPr>
          <p:cNvGrpSpPr>
            <a:grpSpLocks/>
          </p:cNvGrpSpPr>
          <p:nvPr/>
        </p:nvGrpSpPr>
        <p:grpSpPr bwMode="auto">
          <a:xfrm>
            <a:off x="6303963" y="0"/>
            <a:ext cx="2840037" cy="3254375"/>
            <a:chOff x="3115" y="0"/>
            <a:chExt cx="2170" cy="2486"/>
          </a:xfrm>
        </p:grpSpPr>
        <p:grpSp>
          <p:nvGrpSpPr>
            <p:cNvPr id="1032" name="Group 3">
              <a:extLst>
                <a:ext uri="{FF2B5EF4-FFF2-40B4-BE49-F238E27FC236}">
                  <a16:creationId xmlns:a16="http://schemas.microsoft.com/office/drawing/2014/main" id="{A63D655C-5878-520D-4B0B-095B1C00DF12}"/>
                </a:ext>
              </a:extLst>
            </p:cNvPr>
            <p:cNvGrpSpPr>
              <a:grpSpLocks/>
            </p:cNvGrpSpPr>
            <p:nvPr/>
          </p:nvGrpSpPr>
          <p:grpSpPr bwMode="auto">
            <a:xfrm>
              <a:off x="4080" y="1910"/>
              <a:ext cx="768" cy="576"/>
              <a:chOff x="0" y="0"/>
              <a:chExt cx="768" cy="576"/>
            </a:xfrm>
          </p:grpSpPr>
          <p:sp>
            <p:nvSpPr>
              <p:cNvPr id="1164" name="Oval 4">
                <a:extLst>
                  <a:ext uri="{FF2B5EF4-FFF2-40B4-BE49-F238E27FC236}">
                    <a16:creationId xmlns:a16="http://schemas.microsoft.com/office/drawing/2014/main" id="{514BE7A1-2887-46B1-9807-68FA0CDF4B63}"/>
                  </a:ext>
                </a:extLst>
              </p:cNvPr>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Black" panose="020B0A04020102020204" pitchFamily="34" charset="0"/>
                    <a:cs typeface="Arial" panose="020B0604020202020204" pitchFamily="34" charset="0"/>
                  </a:defRPr>
                </a:lvl1pPr>
                <a:lvl2pPr marL="742950" indent="-285750" eaLnBrk="0" hangingPunct="0">
                  <a:defRPr>
                    <a:solidFill>
                      <a:schemeClr val="tx1"/>
                    </a:solidFill>
                    <a:latin typeface="Arial Black" panose="020B0A04020102020204" pitchFamily="34" charset="0"/>
                    <a:cs typeface="Arial" panose="020B0604020202020204" pitchFamily="34" charset="0"/>
                  </a:defRPr>
                </a:lvl2pPr>
                <a:lvl3pPr marL="1143000" indent="-228600" eaLnBrk="0" hangingPunct="0">
                  <a:defRPr>
                    <a:solidFill>
                      <a:schemeClr val="tx1"/>
                    </a:solidFill>
                    <a:latin typeface="Arial Black" panose="020B0A04020102020204" pitchFamily="34" charset="0"/>
                    <a:cs typeface="Arial" panose="020B0604020202020204" pitchFamily="34" charset="0"/>
                  </a:defRPr>
                </a:lvl3pPr>
                <a:lvl4pPr marL="1600200" indent="-228600" eaLnBrk="0" hangingPunct="0">
                  <a:defRPr>
                    <a:solidFill>
                      <a:schemeClr val="tx1"/>
                    </a:solidFill>
                    <a:latin typeface="Arial Black" panose="020B0A04020102020204" pitchFamily="34" charset="0"/>
                    <a:cs typeface="Arial" panose="020B0604020202020204" pitchFamily="34" charset="0"/>
                  </a:defRPr>
                </a:lvl4pPr>
                <a:lvl5pPr marL="2057400" indent="-228600" eaLnBrk="0" hangingPunct="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hangingPunct="1">
                  <a:defRPr/>
                </a:pPr>
                <a:endParaRPr lang="en-US" altLang="en-US"/>
              </a:p>
            </p:txBody>
          </p:sp>
          <p:sp>
            <p:nvSpPr>
              <p:cNvPr id="1165" name="Oval 5">
                <a:extLst>
                  <a:ext uri="{FF2B5EF4-FFF2-40B4-BE49-F238E27FC236}">
                    <a16:creationId xmlns:a16="http://schemas.microsoft.com/office/drawing/2014/main" id="{BED13637-FE14-4ACF-A140-C41653E5EFF7}"/>
                  </a:ext>
                </a:extLst>
              </p:cNvPr>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Black" panose="020B0A04020102020204" pitchFamily="34" charset="0"/>
                    <a:cs typeface="Arial" panose="020B0604020202020204" pitchFamily="34" charset="0"/>
                  </a:defRPr>
                </a:lvl1pPr>
                <a:lvl2pPr marL="742950" indent="-285750" eaLnBrk="0" hangingPunct="0">
                  <a:defRPr>
                    <a:solidFill>
                      <a:schemeClr val="tx1"/>
                    </a:solidFill>
                    <a:latin typeface="Arial Black" panose="020B0A04020102020204" pitchFamily="34" charset="0"/>
                    <a:cs typeface="Arial" panose="020B0604020202020204" pitchFamily="34" charset="0"/>
                  </a:defRPr>
                </a:lvl2pPr>
                <a:lvl3pPr marL="1143000" indent="-228600" eaLnBrk="0" hangingPunct="0">
                  <a:defRPr>
                    <a:solidFill>
                      <a:schemeClr val="tx1"/>
                    </a:solidFill>
                    <a:latin typeface="Arial Black" panose="020B0A04020102020204" pitchFamily="34" charset="0"/>
                    <a:cs typeface="Arial" panose="020B0604020202020204" pitchFamily="34" charset="0"/>
                  </a:defRPr>
                </a:lvl3pPr>
                <a:lvl4pPr marL="1600200" indent="-228600" eaLnBrk="0" hangingPunct="0">
                  <a:defRPr>
                    <a:solidFill>
                      <a:schemeClr val="tx1"/>
                    </a:solidFill>
                    <a:latin typeface="Arial Black" panose="020B0A04020102020204" pitchFamily="34" charset="0"/>
                    <a:cs typeface="Arial" panose="020B0604020202020204" pitchFamily="34" charset="0"/>
                  </a:defRPr>
                </a:lvl4pPr>
                <a:lvl5pPr marL="2057400" indent="-228600" eaLnBrk="0" hangingPunct="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hangingPunct="1">
                  <a:defRPr/>
                </a:pPr>
                <a:endParaRPr lang="en-US" altLang="en-US"/>
              </a:p>
            </p:txBody>
          </p:sp>
        </p:grpSp>
        <p:grpSp>
          <p:nvGrpSpPr>
            <p:cNvPr id="1033" name="Group 6">
              <a:extLst>
                <a:ext uri="{FF2B5EF4-FFF2-40B4-BE49-F238E27FC236}">
                  <a16:creationId xmlns:a16="http://schemas.microsoft.com/office/drawing/2014/main" id="{4C6DFB1C-085F-B357-3843-A3E07EE60DF8}"/>
                </a:ext>
              </a:extLst>
            </p:cNvPr>
            <p:cNvGrpSpPr>
              <a:grpSpLocks/>
            </p:cNvGrpSpPr>
            <p:nvPr/>
          </p:nvGrpSpPr>
          <p:grpSpPr bwMode="auto">
            <a:xfrm>
              <a:off x="4257" y="1103"/>
              <a:ext cx="768" cy="576"/>
              <a:chOff x="0" y="0"/>
              <a:chExt cx="768" cy="576"/>
            </a:xfrm>
          </p:grpSpPr>
          <p:sp>
            <p:nvSpPr>
              <p:cNvPr id="1162" name="Oval 7">
                <a:extLst>
                  <a:ext uri="{FF2B5EF4-FFF2-40B4-BE49-F238E27FC236}">
                    <a16:creationId xmlns:a16="http://schemas.microsoft.com/office/drawing/2014/main" id="{25AC3356-44D4-4CE7-9F3E-E0397EDC47B9}"/>
                  </a:ext>
                </a:extLst>
              </p:cNvPr>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Black" panose="020B0A04020102020204" pitchFamily="34" charset="0"/>
                    <a:cs typeface="Arial" panose="020B0604020202020204" pitchFamily="34" charset="0"/>
                  </a:defRPr>
                </a:lvl1pPr>
                <a:lvl2pPr marL="742950" indent="-285750" eaLnBrk="0" hangingPunct="0">
                  <a:defRPr>
                    <a:solidFill>
                      <a:schemeClr val="tx1"/>
                    </a:solidFill>
                    <a:latin typeface="Arial Black" panose="020B0A04020102020204" pitchFamily="34" charset="0"/>
                    <a:cs typeface="Arial" panose="020B0604020202020204" pitchFamily="34" charset="0"/>
                  </a:defRPr>
                </a:lvl2pPr>
                <a:lvl3pPr marL="1143000" indent="-228600" eaLnBrk="0" hangingPunct="0">
                  <a:defRPr>
                    <a:solidFill>
                      <a:schemeClr val="tx1"/>
                    </a:solidFill>
                    <a:latin typeface="Arial Black" panose="020B0A04020102020204" pitchFamily="34" charset="0"/>
                    <a:cs typeface="Arial" panose="020B0604020202020204" pitchFamily="34" charset="0"/>
                  </a:defRPr>
                </a:lvl3pPr>
                <a:lvl4pPr marL="1600200" indent="-228600" eaLnBrk="0" hangingPunct="0">
                  <a:defRPr>
                    <a:solidFill>
                      <a:schemeClr val="tx1"/>
                    </a:solidFill>
                    <a:latin typeface="Arial Black" panose="020B0A04020102020204" pitchFamily="34" charset="0"/>
                    <a:cs typeface="Arial" panose="020B0604020202020204" pitchFamily="34" charset="0"/>
                  </a:defRPr>
                </a:lvl4pPr>
                <a:lvl5pPr marL="2057400" indent="-228600" eaLnBrk="0" hangingPunct="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hangingPunct="1">
                  <a:defRPr/>
                </a:pPr>
                <a:endParaRPr lang="en-US" altLang="en-US"/>
              </a:p>
            </p:txBody>
          </p:sp>
          <p:sp>
            <p:nvSpPr>
              <p:cNvPr id="1163" name="Oval 8">
                <a:extLst>
                  <a:ext uri="{FF2B5EF4-FFF2-40B4-BE49-F238E27FC236}">
                    <a16:creationId xmlns:a16="http://schemas.microsoft.com/office/drawing/2014/main" id="{04419814-73B3-40E5-A49F-ACED27688A43}"/>
                  </a:ext>
                </a:extLst>
              </p:cNvPr>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Black" panose="020B0A04020102020204" pitchFamily="34" charset="0"/>
                    <a:cs typeface="Arial" panose="020B0604020202020204" pitchFamily="34" charset="0"/>
                  </a:defRPr>
                </a:lvl1pPr>
                <a:lvl2pPr marL="742950" indent="-285750" eaLnBrk="0" hangingPunct="0">
                  <a:defRPr>
                    <a:solidFill>
                      <a:schemeClr val="tx1"/>
                    </a:solidFill>
                    <a:latin typeface="Arial Black" panose="020B0A04020102020204" pitchFamily="34" charset="0"/>
                    <a:cs typeface="Arial" panose="020B0604020202020204" pitchFamily="34" charset="0"/>
                  </a:defRPr>
                </a:lvl2pPr>
                <a:lvl3pPr marL="1143000" indent="-228600" eaLnBrk="0" hangingPunct="0">
                  <a:defRPr>
                    <a:solidFill>
                      <a:schemeClr val="tx1"/>
                    </a:solidFill>
                    <a:latin typeface="Arial Black" panose="020B0A04020102020204" pitchFamily="34" charset="0"/>
                    <a:cs typeface="Arial" panose="020B0604020202020204" pitchFamily="34" charset="0"/>
                  </a:defRPr>
                </a:lvl3pPr>
                <a:lvl4pPr marL="1600200" indent="-228600" eaLnBrk="0" hangingPunct="0">
                  <a:defRPr>
                    <a:solidFill>
                      <a:schemeClr val="tx1"/>
                    </a:solidFill>
                    <a:latin typeface="Arial Black" panose="020B0A04020102020204" pitchFamily="34" charset="0"/>
                    <a:cs typeface="Arial" panose="020B0604020202020204" pitchFamily="34" charset="0"/>
                  </a:defRPr>
                </a:lvl4pPr>
                <a:lvl5pPr marL="2057400" indent="-228600" eaLnBrk="0" hangingPunct="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hangingPunct="1">
                  <a:defRPr/>
                </a:pPr>
                <a:endParaRPr lang="en-US" altLang="en-US"/>
              </a:p>
            </p:txBody>
          </p:sp>
        </p:grpSp>
        <p:grpSp>
          <p:nvGrpSpPr>
            <p:cNvPr id="1034" name="Group 9">
              <a:extLst>
                <a:ext uri="{FF2B5EF4-FFF2-40B4-BE49-F238E27FC236}">
                  <a16:creationId xmlns:a16="http://schemas.microsoft.com/office/drawing/2014/main" id="{CB8E249E-B3C4-A60D-8FC5-30F4BCDF6895}"/>
                </a:ext>
              </a:extLst>
            </p:cNvPr>
            <p:cNvGrpSpPr>
              <a:grpSpLocks/>
            </p:cNvGrpSpPr>
            <p:nvPr/>
          </p:nvGrpSpPr>
          <p:grpSpPr bwMode="auto">
            <a:xfrm>
              <a:off x="3134" y="0"/>
              <a:ext cx="768" cy="576"/>
              <a:chOff x="0" y="0"/>
              <a:chExt cx="768" cy="576"/>
            </a:xfrm>
          </p:grpSpPr>
          <p:sp>
            <p:nvSpPr>
              <p:cNvPr id="1160" name="Oval 10">
                <a:extLst>
                  <a:ext uri="{FF2B5EF4-FFF2-40B4-BE49-F238E27FC236}">
                    <a16:creationId xmlns:a16="http://schemas.microsoft.com/office/drawing/2014/main" id="{C7159673-03CF-468B-8D67-AC13A5BD84F2}"/>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Black" panose="020B0A04020102020204" pitchFamily="34" charset="0"/>
                    <a:cs typeface="Arial" panose="020B0604020202020204" pitchFamily="34" charset="0"/>
                  </a:defRPr>
                </a:lvl1pPr>
                <a:lvl2pPr marL="742950" indent="-285750" eaLnBrk="0" hangingPunct="0">
                  <a:defRPr>
                    <a:solidFill>
                      <a:schemeClr val="tx1"/>
                    </a:solidFill>
                    <a:latin typeface="Arial Black" panose="020B0A04020102020204" pitchFamily="34" charset="0"/>
                    <a:cs typeface="Arial" panose="020B0604020202020204" pitchFamily="34" charset="0"/>
                  </a:defRPr>
                </a:lvl2pPr>
                <a:lvl3pPr marL="1143000" indent="-228600" eaLnBrk="0" hangingPunct="0">
                  <a:defRPr>
                    <a:solidFill>
                      <a:schemeClr val="tx1"/>
                    </a:solidFill>
                    <a:latin typeface="Arial Black" panose="020B0A04020102020204" pitchFamily="34" charset="0"/>
                    <a:cs typeface="Arial" panose="020B0604020202020204" pitchFamily="34" charset="0"/>
                  </a:defRPr>
                </a:lvl3pPr>
                <a:lvl4pPr marL="1600200" indent="-228600" eaLnBrk="0" hangingPunct="0">
                  <a:defRPr>
                    <a:solidFill>
                      <a:schemeClr val="tx1"/>
                    </a:solidFill>
                    <a:latin typeface="Arial Black" panose="020B0A04020102020204" pitchFamily="34" charset="0"/>
                    <a:cs typeface="Arial" panose="020B0604020202020204" pitchFamily="34" charset="0"/>
                  </a:defRPr>
                </a:lvl4pPr>
                <a:lvl5pPr marL="2057400" indent="-228600" eaLnBrk="0" hangingPunct="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hangingPunct="1">
                  <a:defRPr/>
                </a:pPr>
                <a:endParaRPr lang="en-US" altLang="en-US"/>
              </a:p>
            </p:txBody>
          </p:sp>
          <p:sp>
            <p:nvSpPr>
              <p:cNvPr id="1161" name="Oval 11">
                <a:extLst>
                  <a:ext uri="{FF2B5EF4-FFF2-40B4-BE49-F238E27FC236}">
                    <a16:creationId xmlns:a16="http://schemas.microsoft.com/office/drawing/2014/main" id="{B6CF5C81-4EEB-421A-B38C-AC97C464AD7F}"/>
                  </a:ext>
                </a:extLst>
              </p:cNvPr>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Black" panose="020B0A04020102020204" pitchFamily="34" charset="0"/>
                    <a:cs typeface="Arial" panose="020B0604020202020204" pitchFamily="34" charset="0"/>
                  </a:defRPr>
                </a:lvl1pPr>
                <a:lvl2pPr marL="742950" indent="-285750" eaLnBrk="0" hangingPunct="0">
                  <a:defRPr>
                    <a:solidFill>
                      <a:schemeClr val="tx1"/>
                    </a:solidFill>
                    <a:latin typeface="Arial Black" panose="020B0A04020102020204" pitchFamily="34" charset="0"/>
                    <a:cs typeface="Arial" panose="020B0604020202020204" pitchFamily="34" charset="0"/>
                  </a:defRPr>
                </a:lvl2pPr>
                <a:lvl3pPr marL="1143000" indent="-228600" eaLnBrk="0" hangingPunct="0">
                  <a:defRPr>
                    <a:solidFill>
                      <a:schemeClr val="tx1"/>
                    </a:solidFill>
                    <a:latin typeface="Arial Black" panose="020B0A04020102020204" pitchFamily="34" charset="0"/>
                    <a:cs typeface="Arial" panose="020B0604020202020204" pitchFamily="34" charset="0"/>
                  </a:defRPr>
                </a:lvl3pPr>
                <a:lvl4pPr marL="1600200" indent="-228600" eaLnBrk="0" hangingPunct="0">
                  <a:defRPr>
                    <a:solidFill>
                      <a:schemeClr val="tx1"/>
                    </a:solidFill>
                    <a:latin typeface="Arial Black" panose="020B0A04020102020204" pitchFamily="34" charset="0"/>
                    <a:cs typeface="Arial" panose="020B0604020202020204" pitchFamily="34" charset="0"/>
                  </a:defRPr>
                </a:lvl4pPr>
                <a:lvl5pPr marL="2057400" indent="-228600" eaLnBrk="0" hangingPunct="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hangingPunct="1">
                  <a:defRPr/>
                </a:pPr>
                <a:endParaRPr lang="en-US" altLang="en-US"/>
              </a:p>
            </p:txBody>
          </p:sp>
        </p:grpSp>
        <p:grpSp>
          <p:nvGrpSpPr>
            <p:cNvPr id="1035" name="Group 12">
              <a:extLst>
                <a:ext uri="{FF2B5EF4-FFF2-40B4-BE49-F238E27FC236}">
                  <a16:creationId xmlns:a16="http://schemas.microsoft.com/office/drawing/2014/main" id="{76A93EB6-2F81-AF3A-E6FB-DBC5A4B36CF3}"/>
                </a:ext>
              </a:extLst>
            </p:cNvPr>
            <p:cNvGrpSpPr>
              <a:grpSpLocks/>
            </p:cNvGrpSpPr>
            <p:nvPr/>
          </p:nvGrpSpPr>
          <p:grpSpPr bwMode="auto">
            <a:xfrm>
              <a:off x="3115" y="0"/>
              <a:ext cx="2170" cy="1702"/>
              <a:chOff x="3115" y="0"/>
              <a:chExt cx="2170" cy="1702"/>
            </a:xfrm>
          </p:grpSpPr>
          <p:grpSp>
            <p:nvGrpSpPr>
              <p:cNvPr id="1036" name="Group 13">
                <a:extLst>
                  <a:ext uri="{FF2B5EF4-FFF2-40B4-BE49-F238E27FC236}">
                    <a16:creationId xmlns:a16="http://schemas.microsoft.com/office/drawing/2014/main" id="{893E3D5D-8960-92F4-2806-E1498059BD85}"/>
                  </a:ext>
                </a:extLst>
              </p:cNvPr>
              <p:cNvGrpSpPr>
                <a:grpSpLocks/>
              </p:cNvGrpSpPr>
              <p:nvPr/>
            </p:nvGrpSpPr>
            <p:grpSpPr bwMode="auto">
              <a:xfrm>
                <a:off x="3640" y="308"/>
                <a:ext cx="1145" cy="844"/>
                <a:chOff x="1265" y="814"/>
                <a:chExt cx="2919" cy="2151"/>
              </a:xfrm>
            </p:grpSpPr>
            <p:sp>
              <p:nvSpPr>
                <p:cNvPr id="1158" name="Oval 14">
                  <a:extLst>
                    <a:ext uri="{FF2B5EF4-FFF2-40B4-BE49-F238E27FC236}">
                      <a16:creationId xmlns:a16="http://schemas.microsoft.com/office/drawing/2014/main" id="{441B20D0-6664-474E-946E-68C30D14A52A}"/>
                    </a:ext>
                  </a:extLst>
                </p:cNvPr>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Black" panose="020B0A04020102020204" pitchFamily="34" charset="0"/>
                      <a:cs typeface="Arial" panose="020B0604020202020204" pitchFamily="34" charset="0"/>
                    </a:defRPr>
                  </a:lvl1pPr>
                  <a:lvl2pPr marL="742950" indent="-285750" eaLnBrk="0" hangingPunct="0">
                    <a:defRPr>
                      <a:solidFill>
                        <a:schemeClr val="tx1"/>
                      </a:solidFill>
                      <a:latin typeface="Arial Black" panose="020B0A04020102020204" pitchFamily="34" charset="0"/>
                      <a:cs typeface="Arial" panose="020B0604020202020204" pitchFamily="34" charset="0"/>
                    </a:defRPr>
                  </a:lvl2pPr>
                  <a:lvl3pPr marL="1143000" indent="-228600" eaLnBrk="0" hangingPunct="0">
                    <a:defRPr>
                      <a:solidFill>
                        <a:schemeClr val="tx1"/>
                      </a:solidFill>
                      <a:latin typeface="Arial Black" panose="020B0A04020102020204" pitchFamily="34" charset="0"/>
                      <a:cs typeface="Arial" panose="020B0604020202020204" pitchFamily="34" charset="0"/>
                    </a:defRPr>
                  </a:lvl3pPr>
                  <a:lvl4pPr marL="1600200" indent="-228600" eaLnBrk="0" hangingPunct="0">
                    <a:defRPr>
                      <a:solidFill>
                        <a:schemeClr val="tx1"/>
                      </a:solidFill>
                      <a:latin typeface="Arial Black" panose="020B0A04020102020204" pitchFamily="34" charset="0"/>
                      <a:cs typeface="Arial" panose="020B0604020202020204" pitchFamily="34" charset="0"/>
                    </a:defRPr>
                  </a:lvl4pPr>
                  <a:lvl5pPr marL="2057400" indent="-228600" eaLnBrk="0" hangingPunct="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hangingPunct="1">
                    <a:defRPr/>
                  </a:pPr>
                  <a:endParaRPr lang="en-US" altLang="en-US"/>
                </a:p>
              </p:txBody>
            </p:sp>
            <p:sp>
              <p:nvSpPr>
                <p:cNvPr id="1159" name="Oval 15">
                  <a:extLst>
                    <a:ext uri="{FF2B5EF4-FFF2-40B4-BE49-F238E27FC236}">
                      <a16:creationId xmlns:a16="http://schemas.microsoft.com/office/drawing/2014/main" id="{B50F03FB-3CD9-4B72-9379-D450B7060A09}"/>
                    </a:ext>
                  </a:extLst>
                </p:cNvPr>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Black" panose="020B0A04020102020204" pitchFamily="34" charset="0"/>
                      <a:cs typeface="Arial" panose="020B0604020202020204" pitchFamily="34" charset="0"/>
                    </a:defRPr>
                  </a:lvl1pPr>
                  <a:lvl2pPr marL="742950" indent="-285750" eaLnBrk="0" hangingPunct="0">
                    <a:defRPr>
                      <a:solidFill>
                        <a:schemeClr val="tx1"/>
                      </a:solidFill>
                      <a:latin typeface="Arial Black" panose="020B0A04020102020204" pitchFamily="34" charset="0"/>
                      <a:cs typeface="Arial" panose="020B0604020202020204" pitchFamily="34" charset="0"/>
                    </a:defRPr>
                  </a:lvl2pPr>
                  <a:lvl3pPr marL="1143000" indent="-228600" eaLnBrk="0" hangingPunct="0">
                    <a:defRPr>
                      <a:solidFill>
                        <a:schemeClr val="tx1"/>
                      </a:solidFill>
                      <a:latin typeface="Arial Black" panose="020B0A04020102020204" pitchFamily="34" charset="0"/>
                      <a:cs typeface="Arial" panose="020B0604020202020204" pitchFamily="34" charset="0"/>
                    </a:defRPr>
                  </a:lvl3pPr>
                  <a:lvl4pPr marL="1600200" indent="-228600" eaLnBrk="0" hangingPunct="0">
                    <a:defRPr>
                      <a:solidFill>
                        <a:schemeClr val="tx1"/>
                      </a:solidFill>
                      <a:latin typeface="Arial Black" panose="020B0A04020102020204" pitchFamily="34" charset="0"/>
                      <a:cs typeface="Arial" panose="020B0604020202020204" pitchFamily="34" charset="0"/>
                    </a:defRPr>
                  </a:lvl4pPr>
                  <a:lvl5pPr marL="2057400" indent="-228600" eaLnBrk="0" hangingPunct="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hangingPunct="1">
                    <a:defRPr/>
                  </a:pPr>
                  <a:endParaRPr lang="en-US" altLang="en-US"/>
                </a:p>
              </p:txBody>
            </p:sp>
          </p:grpSp>
          <p:grpSp>
            <p:nvGrpSpPr>
              <p:cNvPr id="1037" name="Group 16">
                <a:extLst>
                  <a:ext uri="{FF2B5EF4-FFF2-40B4-BE49-F238E27FC236}">
                    <a16:creationId xmlns:a16="http://schemas.microsoft.com/office/drawing/2014/main" id="{37630544-28FB-81D7-5A29-4907E494566F}"/>
                  </a:ext>
                </a:extLst>
              </p:cNvPr>
              <p:cNvGrpSpPr>
                <a:grpSpLocks/>
              </p:cNvGrpSpPr>
              <p:nvPr/>
            </p:nvGrpSpPr>
            <p:grpSpPr bwMode="auto">
              <a:xfrm>
                <a:off x="3115" y="0"/>
                <a:ext cx="2145" cy="1702"/>
                <a:chOff x="3115" y="0"/>
                <a:chExt cx="2145" cy="1702"/>
              </a:xfrm>
            </p:grpSpPr>
            <p:grpSp>
              <p:nvGrpSpPr>
                <p:cNvPr id="1060" name="Group 17">
                  <a:extLst>
                    <a:ext uri="{FF2B5EF4-FFF2-40B4-BE49-F238E27FC236}">
                      <a16:creationId xmlns:a16="http://schemas.microsoft.com/office/drawing/2014/main" id="{1269D675-CBA5-5B64-8E06-952A692ECAA1}"/>
                    </a:ext>
                  </a:extLst>
                </p:cNvPr>
                <p:cNvGrpSpPr>
                  <a:grpSpLocks/>
                </p:cNvGrpSpPr>
                <p:nvPr/>
              </p:nvGrpSpPr>
              <p:grpSpPr bwMode="auto">
                <a:xfrm>
                  <a:off x="4505" y="589"/>
                  <a:ext cx="493" cy="912"/>
                  <a:chOff x="3471" y="1530"/>
                  <a:chExt cx="1258" cy="2327"/>
                </a:xfrm>
              </p:grpSpPr>
              <p:sp>
                <p:nvSpPr>
                  <p:cNvPr id="1156" name="Freeform 18">
                    <a:extLst>
                      <a:ext uri="{FF2B5EF4-FFF2-40B4-BE49-F238E27FC236}">
                        <a16:creationId xmlns:a16="http://schemas.microsoft.com/office/drawing/2014/main" id="{6A6F6F76-9B41-C615-9BBC-E71F5121F045}"/>
                      </a:ext>
                    </a:extLst>
                  </p:cNvPr>
                  <p:cNvSpPr>
                    <a:spLocks/>
                  </p:cNvSpPr>
                  <p:nvPr/>
                </p:nvSpPr>
                <p:spPr bwMode="hidden">
                  <a:xfrm rot="2711884">
                    <a:off x="2765" y="2236"/>
                    <a:ext cx="1724" cy="312"/>
                  </a:xfrm>
                  <a:custGeom>
                    <a:avLst/>
                    <a:gdLst>
                      <a:gd name="T0" fmla="*/ 0 w 2736"/>
                      <a:gd name="T1" fmla="*/ 28 h 504"/>
                      <a:gd name="T2" fmla="*/ 54 w 2736"/>
                      <a:gd name="T3" fmla="*/ 9 h 504"/>
                      <a:gd name="T4" fmla="*/ 111 w 2736"/>
                      <a:gd name="T5" fmla="*/ 1 h 504"/>
                      <a:gd name="T6" fmla="*/ 171 w 2736"/>
                      <a:gd name="T7" fmla="*/ 1 h 504"/>
                      <a:gd name="T8" fmla="*/ 170 w 2736"/>
                      <a:gd name="T9" fmla="*/ 6 h 504"/>
                      <a:gd name="T10" fmla="*/ 111 w 2736"/>
                      <a:gd name="T11" fmla="*/ 6 h 504"/>
                      <a:gd name="T12" fmla="*/ 41 w 2736"/>
                      <a:gd name="T13" fmla="*/ 17 h 504"/>
                      <a:gd name="T14" fmla="*/ 0 w 2736"/>
                      <a:gd name="T15" fmla="*/ 2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 name="Freeform 19">
                    <a:extLst>
                      <a:ext uri="{FF2B5EF4-FFF2-40B4-BE49-F238E27FC236}">
                        <a16:creationId xmlns:a16="http://schemas.microsoft.com/office/drawing/2014/main" id="{4D67E7E7-D540-1C90-0DFD-285A88B16519}"/>
                      </a:ext>
                    </a:extLst>
                  </p:cNvPr>
                  <p:cNvSpPr>
                    <a:spLocks/>
                  </p:cNvSpPr>
                  <p:nvPr/>
                </p:nvSpPr>
                <p:spPr bwMode="hidden">
                  <a:xfrm rot="2711884">
                    <a:off x="4021" y="3150"/>
                    <a:ext cx="925" cy="490"/>
                  </a:xfrm>
                  <a:custGeom>
                    <a:avLst/>
                    <a:gdLst>
                      <a:gd name="T0" fmla="*/ 1 w 1769"/>
                      <a:gd name="T1" fmla="*/ 1 h 791"/>
                      <a:gd name="T2" fmla="*/ 10 w 1769"/>
                      <a:gd name="T3" fmla="*/ 4 h 791"/>
                      <a:gd name="T4" fmla="*/ 24 w 1769"/>
                      <a:gd name="T5" fmla="*/ 12 h 791"/>
                      <a:gd name="T6" fmla="*/ 33 w 1769"/>
                      <a:gd name="T7" fmla="*/ 25 h 791"/>
                      <a:gd name="T8" fmla="*/ 36 w 1769"/>
                      <a:gd name="T9" fmla="*/ 35 h 791"/>
                      <a:gd name="T10" fmla="*/ 35 w 1769"/>
                      <a:gd name="T11" fmla="*/ 45 h 791"/>
                      <a:gd name="T12" fmla="*/ 32 w 1769"/>
                      <a:gd name="T13" fmla="*/ 36 h 791"/>
                      <a:gd name="T14" fmla="*/ 28 w 1769"/>
                      <a:gd name="T15" fmla="*/ 26 h 791"/>
                      <a:gd name="T16" fmla="*/ 22 w 1769"/>
                      <a:gd name="T17" fmla="*/ 17 h 791"/>
                      <a:gd name="T18" fmla="*/ 12 w 1769"/>
                      <a:gd name="T19" fmla="*/ 9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61" name="Group 20">
                  <a:extLst>
                    <a:ext uri="{FF2B5EF4-FFF2-40B4-BE49-F238E27FC236}">
                      <a16:creationId xmlns:a16="http://schemas.microsoft.com/office/drawing/2014/main" id="{C26C4A47-C738-6779-C5F4-F12EB62AC800}"/>
                    </a:ext>
                  </a:extLst>
                </p:cNvPr>
                <p:cNvGrpSpPr>
                  <a:grpSpLocks/>
                </p:cNvGrpSpPr>
                <p:nvPr/>
              </p:nvGrpSpPr>
              <p:grpSpPr bwMode="auto">
                <a:xfrm>
                  <a:off x="4267" y="781"/>
                  <a:ext cx="966" cy="522"/>
                  <a:chOff x="2864" y="2019"/>
                  <a:chExt cx="2463" cy="1332"/>
                </a:xfrm>
              </p:grpSpPr>
              <p:sp>
                <p:nvSpPr>
                  <p:cNvPr id="1154" name="Freeform 21">
                    <a:extLst>
                      <a:ext uri="{FF2B5EF4-FFF2-40B4-BE49-F238E27FC236}">
                        <a16:creationId xmlns:a16="http://schemas.microsoft.com/office/drawing/2014/main" id="{B85D2986-DE78-A37B-FBD6-4BA28874D7E6}"/>
                      </a:ext>
                    </a:extLst>
                  </p:cNvPr>
                  <p:cNvSpPr>
                    <a:spLocks/>
                  </p:cNvSpPr>
                  <p:nvPr/>
                </p:nvSpPr>
                <p:spPr bwMode="hidden">
                  <a:xfrm rot="2104081">
                    <a:off x="2864" y="2019"/>
                    <a:ext cx="1814" cy="347"/>
                  </a:xfrm>
                  <a:custGeom>
                    <a:avLst/>
                    <a:gdLst>
                      <a:gd name="T0" fmla="*/ 0 w 2736"/>
                      <a:gd name="T1" fmla="*/ 54 h 504"/>
                      <a:gd name="T2" fmla="*/ 74 w 2736"/>
                      <a:gd name="T3" fmla="*/ 18 h 504"/>
                      <a:gd name="T4" fmla="*/ 151 w 2736"/>
                      <a:gd name="T5" fmla="*/ 3 h 504"/>
                      <a:gd name="T6" fmla="*/ 233 w 2736"/>
                      <a:gd name="T7" fmla="*/ 3 h 504"/>
                      <a:gd name="T8" fmla="*/ 231 w 2736"/>
                      <a:gd name="T9" fmla="*/ 11 h 504"/>
                      <a:gd name="T10" fmla="*/ 150 w 2736"/>
                      <a:gd name="T11" fmla="*/ 11 h 504"/>
                      <a:gd name="T12" fmla="*/ 56 w 2736"/>
                      <a:gd name="T13" fmla="*/ 31 h 504"/>
                      <a:gd name="T14" fmla="*/ 0 w 2736"/>
                      <a:gd name="T15" fmla="*/ 5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5" name="Freeform 22">
                    <a:extLst>
                      <a:ext uri="{FF2B5EF4-FFF2-40B4-BE49-F238E27FC236}">
                        <a16:creationId xmlns:a16="http://schemas.microsoft.com/office/drawing/2014/main" id="{5F02E0D4-5088-11E6-A833-DB4EC1D72942}"/>
                      </a:ext>
                    </a:extLst>
                  </p:cNvPr>
                  <p:cNvSpPr>
                    <a:spLocks/>
                  </p:cNvSpPr>
                  <p:nvPr/>
                </p:nvSpPr>
                <p:spPr bwMode="hidden">
                  <a:xfrm rot="2104081">
                    <a:off x="4353" y="2806"/>
                    <a:ext cx="974" cy="545"/>
                  </a:xfrm>
                  <a:custGeom>
                    <a:avLst/>
                    <a:gdLst>
                      <a:gd name="T0" fmla="*/ 1 w 1769"/>
                      <a:gd name="T1" fmla="*/ 1 h 791"/>
                      <a:gd name="T2" fmla="*/ 14 w 1769"/>
                      <a:gd name="T3" fmla="*/ 6 h 791"/>
                      <a:gd name="T4" fmla="*/ 32 w 1769"/>
                      <a:gd name="T5" fmla="*/ 21 h 791"/>
                      <a:gd name="T6" fmla="*/ 45 w 1769"/>
                      <a:gd name="T7" fmla="*/ 46 h 791"/>
                      <a:gd name="T8" fmla="*/ 49 w 1769"/>
                      <a:gd name="T9" fmla="*/ 65 h 791"/>
                      <a:gd name="T10" fmla="*/ 47 w 1769"/>
                      <a:gd name="T11" fmla="*/ 84 h 791"/>
                      <a:gd name="T12" fmla="*/ 44 w 1769"/>
                      <a:gd name="T13" fmla="*/ 68 h 791"/>
                      <a:gd name="T14" fmla="*/ 39 w 1769"/>
                      <a:gd name="T15" fmla="*/ 49 h 791"/>
                      <a:gd name="T16" fmla="*/ 31 w 1769"/>
                      <a:gd name="T17" fmla="*/ 32 h 791"/>
                      <a:gd name="T18" fmla="*/ 16 w 1769"/>
                      <a:gd name="T19" fmla="*/ 16 h 791"/>
                      <a:gd name="T20" fmla="*/ 0 w 1769"/>
                      <a:gd name="T21" fmla="*/ 8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62" name="Group 23">
                  <a:extLst>
                    <a:ext uri="{FF2B5EF4-FFF2-40B4-BE49-F238E27FC236}">
                      <a16:creationId xmlns:a16="http://schemas.microsoft.com/office/drawing/2014/main" id="{D387982E-0223-9C94-2DFC-6DBEAEED00B3}"/>
                    </a:ext>
                  </a:extLst>
                </p:cNvPr>
                <p:cNvGrpSpPr>
                  <a:grpSpLocks/>
                </p:cNvGrpSpPr>
                <p:nvPr/>
              </p:nvGrpSpPr>
              <p:grpSpPr bwMode="auto">
                <a:xfrm>
                  <a:off x="4280" y="707"/>
                  <a:ext cx="971" cy="417"/>
                  <a:chOff x="2897" y="1832"/>
                  <a:chExt cx="2477" cy="1064"/>
                </a:xfrm>
              </p:grpSpPr>
              <p:sp>
                <p:nvSpPr>
                  <p:cNvPr id="1152" name="Freeform 24">
                    <a:extLst>
                      <a:ext uri="{FF2B5EF4-FFF2-40B4-BE49-F238E27FC236}">
                        <a16:creationId xmlns:a16="http://schemas.microsoft.com/office/drawing/2014/main" id="{DE992401-B334-6CD1-76F0-C6E103276F7A}"/>
                      </a:ext>
                    </a:extLst>
                  </p:cNvPr>
                  <p:cNvSpPr>
                    <a:spLocks/>
                  </p:cNvSpPr>
                  <p:nvPr/>
                </p:nvSpPr>
                <p:spPr bwMode="hidden">
                  <a:xfrm rot="1582915">
                    <a:off x="2897" y="1832"/>
                    <a:ext cx="1736" cy="304"/>
                  </a:xfrm>
                  <a:custGeom>
                    <a:avLst/>
                    <a:gdLst>
                      <a:gd name="T0" fmla="*/ 0 w 2736"/>
                      <a:gd name="T1" fmla="*/ 24 h 504"/>
                      <a:gd name="T2" fmla="*/ 56 w 2736"/>
                      <a:gd name="T3" fmla="*/ 8 h 504"/>
                      <a:gd name="T4" fmla="*/ 116 w 2736"/>
                      <a:gd name="T5" fmla="*/ 1 h 504"/>
                      <a:gd name="T6" fmla="*/ 179 w 2736"/>
                      <a:gd name="T7" fmla="*/ 1 h 504"/>
                      <a:gd name="T8" fmla="*/ 178 w 2736"/>
                      <a:gd name="T9" fmla="*/ 5 h 504"/>
                      <a:gd name="T10" fmla="*/ 115 w 2736"/>
                      <a:gd name="T11" fmla="*/ 5 h 504"/>
                      <a:gd name="T12" fmla="*/ 43 w 2736"/>
                      <a:gd name="T13" fmla="*/ 14 h 504"/>
                      <a:gd name="T14" fmla="*/ 0 w 2736"/>
                      <a:gd name="T15" fmla="*/ 2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 name="Freeform 25">
                    <a:extLst>
                      <a:ext uri="{FF2B5EF4-FFF2-40B4-BE49-F238E27FC236}">
                        <a16:creationId xmlns:a16="http://schemas.microsoft.com/office/drawing/2014/main" id="{C8E4F213-45EB-E10B-9A72-A94626D15B87}"/>
                      </a:ext>
                    </a:extLst>
                  </p:cNvPr>
                  <p:cNvSpPr>
                    <a:spLocks/>
                  </p:cNvSpPr>
                  <p:nvPr/>
                </p:nvSpPr>
                <p:spPr bwMode="hidden">
                  <a:xfrm rot="1582915">
                    <a:off x="4442" y="2420"/>
                    <a:ext cx="932" cy="476"/>
                  </a:xfrm>
                  <a:custGeom>
                    <a:avLst/>
                    <a:gdLst>
                      <a:gd name="T0" fmla="*/ 1 w 1769"/>
                      <a:gd name="T1" fmla="*/ 1 h 791"/>
                      <a:gd name="T2" fmla="*/ 10 w 1769"/>
                      <a:gd name="T3" fmla="*/ 2 h 791"/>
                      <a:gd name="T4" fmla="*/ 25 w 1769"/>
                      <a:gd name="T5" fmla="*/ 10 h 791"/>
                      <a:gd name="T6" fmla="*/ 34 w 1769"/>
                      <a:gd name="T7" fmla="*/ 20 h 791"/>
                      <a:gd name="T8" fmla="*/ 37 w 1769"/>
                      <a:gd name="T9" fmla="*/ 29 h 791"/>
                      <a:gd name="T10" fmla="*/ 36 w 1769"/>
                      <a:gd name="T11" fmla="*/ 38 h 791"/>
                      <a:gd name="T12" fmla="*/ 34 w 1769"/>
                      <a:gd name="T13" fmla="*/ 30 h 791"/>
                      <a:gd name="T14" fmla="*/ 30 w 1769"/>
                      <a:gd name="T15" fmla="*/ 22 h 791"/>
                      <a:gd name="T16" fmla="*/ 24 w 1769"/>
                      <a:gd name="T17" fmla="*/ 14 h 791"/>
                      <a:gd name="T18" fmla="*/ 13 w 1769"/>
                      <a:gd name="T19" fmla="*/ 7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63" name="Group 26">
                  <a:extLst>
                    <a:ext uri="{FF2B5EF4-FFF2-40B4-BE49-F238E27FC236}">
                      <a16:creationId xmlns:a16="http://schemas.microsoft.com/office/drawing/2014/main" id="{1E58CD46-FBE6-36E1-D257-8982E2D87A65}"/>
                    </a:ext>
                  </a:extLst>
                </p:cNvPr>
                <p:cNvGrpSpPr>
                  <a:grpSpLocks/>
                </p:cNvGrpSpPr>
                <p:nvPr/>
              </p:nvGrpSpPr>
              <p:grpSpPr bwMode="auto">
                <a:xfrm>
                  <a:off x="4291" y="630"/>
                  <a:ext cx="969" cy="364"/>
                  <a:chOff x="2924" y="1636"/>
                  <a:chExt cx="2472" cy="927"/>
                </a:xfrm>
              </p:grpSpPr>
              <p:sp>
                <p:nvSpPr>
                  <p:cNvPr id="1150" name="Freeform 27">
                    <a:extLst>
                      <a:ext uri="{FF2B5EF4-FFF2-40B4-BE49-F238E27FC236}">
                        <a16:creationId xmlns:a16="http://schemas.microsoft.com/office/drawing/2014/main" id="{C452D452-23D8-5A22-FE8A-F2CE32D010D6}"/>
                      </a:ext>
                    </a:extLst>
                  </p:cNvPr>
                  <p:cNvSpPr>
                    <a:spLocks/>
                  </p:cNvSpPr>
                  <p:nvPr/>
                </p:nvSpPr>
                <p:spPr bwMode="hidden">
                  <a:xfrm rot="1080363">
                    <a:off x="2924" y="1636"/>
                    <a:ext cx="1677" cy="335"/>
                  </a:xfrm>
                  <a:custGeom>
                    <a:avLst/>
                    <a:gdLst>
                      <a:gd name="T0" fmla="*/ 0 w 2736"/>
                      <a:gd name="T1" fmla="*/ 43 h 504"/>
                      <a:gd name="T2" fmla="*/ 46 w 2736"/>
                      <a:gd name="T3" fmla="*/ 15 h 504"/>
                      <a:gd name="T4" fmla="*/ 94 w 2736"/>
                      <a:gd name="T5" fmla="*/ 2 h 504"/>
                      <a:gd name="T6" fmla="*/ 145 w 2736"/>
                      <a:gd name="T7" fmla="*/ 2 h 504"/>
                      <a:gd name="T8" fmla="*/ 144 w 2736"/>
                      <a:gd name="T9" fmla="*/ 9 h 504"/>
                      <a:gd name="T10" fmla="*/ 94 w 2736"/>
                      <a:gd name="T11" fmla="*/ 9 h 504"/>
                      <a:gd name="T12" fmla="*/ 35 w 2736"/>
                      <a:gd name="T13" fmla="*/ 25 h 504"/>
                      <a:gd name="T14" fmla="*/ 0 w 2736"/>
                      <a:gd name="T15" fmla="*/ 4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1" name="Freeform 28">
                    <a:extLst>
                      <a:ext uri="{FF2B5EF4-FFF2-40B4-BE49-F238E27FC236}">
                        <a16:creationId xmlns:a16="http://schemas.microsoft.com/office/drawing/2014/main" id="{0F98CCE4-F4F8-2CFB-0CD1-3489D57EF879}"/>
                      </a:ext>
                    </a:extLst>
                  </p:cNvPr>
                  <p:cNvSpPr>
                    <a:spLocks/>
                  </p:cNvSpPr>
                  <p:nvPr/>
                </p:nvSpPr>
                <p:spPr bwMode="hidden">
                  <a:xfrm rot="1080363">
                    <a:off x="4495" y="2037"/>
                    <a:ext cx="901" cy="526"/>
                  </a:xfrm>
                  <a:custGeom>
                    <a:avLst/>
                    <a:gdLst>
                      <a:gd name="T0" fmla="*/ 1 w 1769"/>
                      <a:gd name="T1" fmla="*/ 1 h 791"/>
                      <a:gd name="T2" fmla="*/ 9 w 1769"/>
                      <a:gd name="T3" fmla="*/ 5 h 791"/>
                      <a:gd name="T4" fmla="*/ 20 w 1769"/>
                      <a:gd name="T5" fmla="*/ 17 h 791"/>
                      <a:gd name="T6" fmla="*/ 28 w 1769"/>
                      <a:gd name="T7" fmla="*/ 37 h 791"/>
                      <a:gd name="T8" fmla="*/ 31 w 1769"/>
                      <a:gd name="T9" fmla="*/ 53 h 791"/>
                      <a:gd name="T10" fmla="*/ 30 w 1769"/>
                      <a:gd name="T11" fmla="*/ 68 h 791"/>
                      <a:gd name="T12" fmla="*/ 28 w 1769"/>
                      <a:gd name="T13" fmla="*/ 55 h 791"/>
                      <a:gd name="T14" fmla="*/ 24 w 1769"/>
                      <a:gd name="T15" fmla="*/ 39 h 791"/>
                      <a:gd name="T16" fmla="*/ 19 w 1769"/>
                      <a:gd name="T17" fmla="*/ 26 h 791"/>
                      <a:gd name="T18" fmla="*/ 10 w 1769"/>
                      <a:gd name="T19" fmla="*/ 13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64" name="Group 29">
                  <a:extLst>
                    <a:ext uri="{FF2B5EF4-FFF2-40B4-BE49-F238E27FC236}">
                      <a16:creationId xmlns:a16="http://schemas.microsoft.com/office/drawing/2014/main" id="{4247112C-EC8C-EDAB-76F0-9CACE29418E8}"/>
                    </a:ext>
                  </a:extLst>
                </p:cNvPr>
                <p:cNvGrpSpPr>
                  <a:grpSpLocks/>
                </p:cNvGrpSpPr>
                <p:nvPr/>
              </p:nvGrpSpPr>
              <p:grpSpPr bwMode="auto">
                <a:xfrm>
                  <a:off x="4304" y="543"/>
                  <a:ext cx="918" cy="258"/>
                  <a:chOff x="2958" y="1414"/>
                  <a:chExt cx="2342" cy="657"/>
                </a:xfrm>
              </p:grpSpPr>
              <p:sp>
                <p:nvSpPr>
                  <p:cNvPr id="1148" name="Freeform 30">
                    <a:extLst>
                      <a:ext uri="{FF2B5EF4-FFF2-40B4-BE49-F238E27FC236}">
                        <a16:creationId xmlns:a16="http://schemas.microsoft.com/office/drawing/2014/main" id="{4D43D5E0-202B-7630-6DF4-09F6129864D5}"/>
                      </a:ext>
                    </a:extLst>
                  </p:cNvPr>
                  <p:cNvSpPr>
                    <a:spLocks/>
                  </p:cNvSpPr>
                  <p:nvPr/>
                </p:nvSpPr>
                <p:spPr bwMode="hidden">
                  <a:xfrm rot="463793">
                    <a:off x="2958" y="1414"/>
                    <a:ext cx="1545" cy="312"/>
                  </a:xfrm>
                  <a:custGeom>
                    <a:avLst/>
                    <a:gdLst>
                      <a:gd name="T0" fmla="*/ 0 w 2736"/>
                      <a:gd name="T1" fmla="*/ 28 h 504"/>
                      <a:gd name="T2" fmla="*/ 28 w 2736"/>
                      <a:gd name="T3" fmla="*/ 9 h 504"/>
                      <a:gd name="T4" fmla="*/ 58 w 2736"/>
                      <a:gd name="T5" fmla="*/ 1 h 504"/>
                      <a:gd name="T6" fmla="*/ 89 w 2736"/>
                      <a:gd name="T7" fmla="*/ 1 h 504"/>
                      <a:gd name="T8" fmla="*/ 88 w 2736"/>
                      <a:gd name="T9" fmla="*/ 6 h 504"/>
                      <a:gd name="T10" fmla="*/ 57 w 2736"/>
                      <a:gd name="T11" fmla="*/ 6 h 504"/>
                      <a:gd name="T12" fmla="*/ 21 w 2736"/>
                      <a:gd name="T13" fmla="*/ 17 h 504"/>
                      <a:gd name="T14" fmla="*/ 0 w 2736"/>
                      <a:gd name="T15" fmla="*/ 2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 name="Freeform 31">
                    <a:extLst>
                      <a:ext uri="{FF2B5EF4-FFF2-40B4-BE49-F238E27FC236}">
                        <a16:creationId xmlns:a16="http://schemas.microsoft.com/office/drawing/2014/main" id="{59F978E5-879A-5942-2CE6-37E73B73E360}"/>
                      </a:ext>
                    </a:extLst>
                  </p:cNvPr>
                  <p:cNvSpPr>
                    <a:spLocks/>
                  </p:cNvSpPr>
                  <p:nvPr/>
                </p:nvSpPr>
                <p:spPr bwMode="hidden">
                  <a:xfrm rot="463793">
                    <a:off x="4470" y="1582"/>
                    <a:ext cx="830" cy="489"/>
                  </a:xfrm>
                  <a:custGeom>
                    <a:avLst/>
                    <a:gdLst>
                      <a:gd name="T0" fmla="*/ 0 w 1769"/>
                      <a:gd name="T1" fmla="*/ 1 h 791"/>
                      <a:gd name="T2" fmla="*/ 5 w 1769"/>
                      <a:gd name="T3" fmla="*/ 4 h 791"/>
                      <a:gd name="T4" fmla="*/ 12 w 1769"/>
                      <a:gd name="T5" fmla="*/ 12 h 791"/>
                      <a:gd name="T6" fmla="*/ 17 w 1769"/>
                      <a:gd name="T7" fmla="*/ 24 h 791"/>
                      <a:gd name="T8" fmla="*/ 19 w 1769"/>
                      <a:gd name="T9" fmla="*/ 33 h 791"/>
                      <a:gd name="T10" fmla="*/ 18 w 1769"/>
                      <a:gd name="T11" fmla="*/ 44 h 791"/>
                      <a:gd name="T12" fmla="*/ 17 w 1769"/>
                      <a:gd name="T13" fmla="*/ 35 h 791"/>
                      <a:gd name="T14" fmla="*/ 15 w 1769"/>
                      <a:gd name="T15" fmla="*/ 25 h 791"/>
                      <a:gd name="T16" fmla="*/ 12 w 1769"/>
                      <a:gd name="T17" fmla="*/ 17 h 791"/>
                      <a:gd name="T18" fmla="*/ 6 w 1769"/>
                      <a:gd name="T19" fmla="*/ 9 h 791"/>
                      <a:gd name="T20" fmla="*/ 0 w 1769"/>
                      <a:gd name="T21" fmla="*/ 4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65" name="Group 32">
                  <a:extLst>
                    <a:ext uri="{FF2B5EF4-FFF2-40B4-BE49-F238E27FC236}">
                      <a16:creationId xmlns:a16="http://schemas.microsoft.com/office/drawing/2014/main" id="{38B20AB0-FA86-8DB8-44CC-8BFF284FA450}"/>
                    </a:ext>
                  </a:extLst>
                </p:cNvPr>
                <p:cNvGrpSpPr>
                  <a:grpSpLocks/>
                </p:cNvGrpSpPr>
                <p:nvPr/>
              </p:nvGrpSpPr>
              <p:grpSpPr bwMode="auto">
                <a:xfrm>
                  <a:off x="4314" y="487"/>
                  <a:ext cx="843" cy="134"/>
                  <a:chOff x="2983" y="1269"/>
                  <a:chExt cx="2150" cy="343"/>
                </a:xfrm>
              </p:grpSpPr>
              <p:sp>
                <p:nvSpPr>
                  <p:cNvPr id="1146" name="Freeform 33">
                    <a:extLst>
                      <a:ext uri="{FF2B5EF4-FFF2-40B4-BE49-F238E27FC236}">
                        <a16:creationId xmlns:a16="http://schemas.microsoft.com/office/drawing/2014/main" id="{F11F83FF-94FD-A541-5757-00938D5EB327}"/>
                      </a:ext>
                    </a:extLst>
                  </p:cNvPr>
                  <p:cNvSpPr>
                    <a:spLocks/>
                  </p:cNvSpPr>
                  <p:nvPr/>
                </p:nvSpPr>
                <p:spPr bwMode="hidden">
                  <a:xfrm rot="-84182">
                    <a:off x="2983" y="1289"/>
                    <a:ext cx="1404" cy="219"/>
                  </a:xfrm>
                  <a:custGeom>
                    <a:avLst/>
                    <a:gdLst>
                      <a:gd name="T0" fmla="*/ 0 w 2736"/>
                      <a:gd name="T1" fmla="*/ 3 h 504"/>
                      <a:gd name="T2" fmla="*/ 16 w 2736"/>
                      <a:gd name="T3" fmla="*/ 1 h 504"/>
                      <a:gd name="T4" fmla="*/ 32 w 2736"/>
                      <a:gd name="T5" fmla="*/ 0 h 504"/>
                      <a:gd name="T6" fmla="*/ 50 w 2736"/>
                      <a:gd name="T7" fmla="*/ 0 h 504"/>
                      <a:gd name="T8" fmla="*/ 49 w 2736"/>
                      <a:gd name="T9" fmla="*/ 1 h 504"/>
                      <a:gd name="T10" fmla="*/ 32 w 2736"/>
                      <a:gd name="T11" fmla="*/ 1 h 504"/>
                      <a:gd name="T12" fmla="*/ 12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 name="Freeform 34">
                    <a:extLst>
                      <a:ext uri="{FF2B5EF4-FFF2-40B4-BE49-F238E27FC236}">
                        <a16:creationId xmlns:a16="http://schemas.microsoft.com/office/drawing/2014/main" id="{8DDCC1B9-E6F6-AE0D-C8B4-E78AC5841AF2}"/>
                      </a:ext>
                    </a:extLst>
                  </p:cNvPr>
                  <p:cNvSpPr>
                    <a:spLocks/>
                  </p:cNvSpPr>
                  <p:nvPr/>
                </p:nvSpPr>
                <p:spPr bwMode="hidden">
                  <a:xfrm rot="-84182">
                    <a:off x="4379" y="1269"/>
                    <a:ext cx="754" cy="343"/>
                  </a:xfrm>
                  <a:custGeom>
                    <a:avLst/>
                    <a:gdLst>
                      <a:gd name="T0" fmla="*/ 0 w 1769"/>
                      <a:gd name="T1" fmla="*/ 0 h 791"/>
                      <a:gd name="T2" fmla="*/ 3 w 1769"/>
                      <a:gd name="T3" fmla="*/ 0 h 791"/>
                      <a:gd name="T4" fmla="*/ 7 w 1769"/>
                      <a:gd name="T5" fmla="*/ 1 h 791"/>
                      <a:gd name="T6" fmla="*/ 10 w 1769"/>
                      <a:gd name="T7" fmla="*/ 3 h 791"/>
                      <a:gd name="T8" fmla="*/ 11 w 1769"/>
                      <a:gd name="T9" fmla="*/ 4 h 791"/>
                      <a:gd name="T10" fmla="*/ 10 w 1769"/>
                      <a:gd name="T11" fmla="*/ 5 h 791"/>
                      <a:gd name="T12" fmla="*/ 9 w 1769"/>
                      <a:gd name="T13" fmla="*/ 4 h 791"/>
                      <a:gd name="T14" fmla="*/ 9 w 1769"/>
                      <a:gd name="T15" fmla="*/ 3 h 791"/>
                      <a:gd name="T16" fmla="*/ 7 w 1769"/>
                      <a:gd name="T17" fmla="*/ 2 h 791"/>
                      <a:gd name="T18" fmla="*/ 3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66" name="Group 35">
                  <a:extLst>
                    <a:ext uri="{FF2B5EF4-FFF2-40B4-BE49-F238E27FC236}">
                      <a16:creationId xmlns:a16="http://schemas.microsoft.com/office/drawing/2014/main" id="{134C5D5D-8B40-D75A-AC82-1E32EDD7888B}"/>
                    </a:ext>
                  </a:extLst>
                </p:cNvPr>
                <p:cNvGrpSpPr>
                  <a:grpSpLocks/>
                </p:cNvGrpSpPr>
                <p:nvPr/>
              </p:nvGrpSpPr>
              <p:grpSpPr bwMode="auto">
                <a:xfrm>
                  <a:off x="4296" y="349"/>
                  <a:ext cx="737" cy="167"/>
                  <a:chOff x="2938" y="917"/>
                  <a:chExt cx="1879" cy="427"/>
                </a:xfrm>
              </p:grpSpPr>
              <p:sp>
                <p:nvSpPr>
                  <p:cNvPr id="1144" name="Freeform 36">
                    <a:extLst>
                      <a:ext uri="{FF2B5EF4-FFF2-40B4-BE49-F238E27FC236}">
                        <a16:creationId xmlns:a16="http://schemas.microsoft.com/office/drawing/2014/main" id="{43FED0FE-EF0A-9171-226B-90AEF155D3F1}"/>
                      </a:ext>
                    </a:extLst>
                  </p:cNvPr>
                  <p:cNvSpPr>
                    <a:spLocks/>
                  </p:cNvSpPr>
                  <p:nvPr/>
                </p:nvSpPr>
                <p:spPr bwMode="hidden">
                  <a:xfrm rot="-802576">
                    <a:off x="2938" y="1129"/>
                    <a:ext cx="1233" cy="215"/>
                  </a:xfrm>
                  <a:custGeom>
                    <a:avLst/>
                    <a:gdLst>
                      <a:gd name="T0" fmla="*/ 0 w 2736"/>
                      <a:gd name="T1" fmla="*/ 3 h 504"/>
                      <a:gd name="T2" fmla="*/ 7 w 2736"/>
                      <a:gd name="T3" fmla="*/ 1 h 504"/>
                      <a:gd name="T4" fmla="*/ 15 w 2736"/>
                      <a:gd name="T5" fmla="*/ 0 h 504"/>
                      <a:gd name="T6" fmla="*/ 23 w 2736"/>
                      <a:gd name="T7" fmla="*/ 0 h 504"/>
                      <a:gd name="T8" fmla="*/ 23 w 2736"/>
                      <a:gd name="T9" fmla="*/ 0 h 504"/>
                      <a:gd name="T10" fmla="*/ 15 w 2736"/>
                      <a:gd name="T11" fmla="*/ 0 h 504"/>
                      <a:gd name="T12" fmla="*/ 5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5" name="Freeform 37">
                    <a:extLst>
                      <a:ext uri="{FF2B5EF4-FFF2-40B4-BE49-F238E27FC236}">
                        <a16:creationId xmlns:a16="http://schemas.microsoft.com/office/drawing/2014/main" id="{A3A89224-4084-771A-FE26-4675F126F958}"/>
                      </a:ext>
                    </a:extLst>
                  </p:cNvPr>
                  <p:cNvSpPr>
                    <a:spLocks/>
                  </p:cNvSpPr>
                  <p:nvPr/>
                </p:nvSpPr>
                <p:spPr bwMode="hidden">
                  <a:xfrm rot="-802576">
                    <a:off x="4155" y="917"/>
                    <a:ext cx="662" cy="338"/>
                  </a:xfrm>
                  <a:custGeom>
                    <a:avLst/>
                    <a:gdLst>
                      <a:gd name="T0" fmla="*/ 0 w 1769"/>
                      <a:gd name="T1" fmla="*/ 0 h 791"/>
                      <a:gd name="T2" fmla="*/ 1 w 1769"/>
                      <a:gd name="T3" fmla="*/ 0 h 791"/>
                      <a:gd name="T4" fmla="*/ 3 w 1769"/>
                      <a:gd name="T5" fmla="*/ 1 h 791"/>
                      <a:gd name="T6" fmla="*/ 4 w 1769"/>
                      <a:gd name="T7" fmla="*/ 3 h 791"/>
                      <a:gd name="T8" fmla="*/ 5 w 1769"/>
                      <a:gd name="T9" fmla="*/ 4 h 791"/>
                      <a:gd name="T10" fmla="*/ 4 w 1769"/>
                      <a:gd name="T11" fmla="*/ 5 h 791"/>
                      <a:gd name="T12" fmla="*/ 4 w 1769"/>
                      <a:gd name="T13" fmla="*/ 4 h 791"/>
                      <a:gd name="T14" fmla="*/ 4 w 1769"/>
                      <a:gd name="T15" fmla="*/ 3 h 791"/>
                      <a:gd name="T16" fmla="*/ 3 w 1769"/>
                      <a:gd name="T17" fmla="*/ 2 h 791"/>
                      <a:gd name="T18" fmla="*/ 1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67" name="Group 38">
                  <a:extLst>
                    <a:ext uri="{FF2B5EF4-FFF2-40B4-BE49-F238E27FC236}">
                      <a16:creationId xmlns:a16="http://schemas.microsoft.com/office/drawing/2014/main" id="{9B5E6D4B-3B03-0782-0CA4-DB41E218D247}"/>
                    </a:ext>
                  </a:extLst>
                </p:cNvPr>
                <p:cNvGrpSpPr>
                  <a:grpSpLocks/>
                </p:cNvGrpSpPr>
                <p:nvPr/>
              </p:nvGrpSpPr>
              <p:grpSpPr bwMode="auto">
                <a:xfrm>
                  <a:off x="3394" y="637"/>
                  <a:ext cx="493" cy="912"/>
                  <a:chOff x="637" y="1653"/>
                  <a:chExt cx="1257" cy="2326"/>
                </a:xfrm>
              </p:grpSpPr>
              <p:sp>
                <p:nvSpPr>
                  <p:cNvPr id="1142" name="Freeform 39">
                    <a:extLst>
                      <a:ext uri="{FF2B5EF4-FFF2-40B4-BE49-F238E27FC236}">
                        <a16:creationId xmlns:a16="http://schemas.microsoft.com/office/drawing/2014/main" id="{C8BAAC38-F7AB-77EE-D6E1-D13E8BD988DA}"/>
                      </a:ext>
                    </a:extLst>
                  </p:cNvPr>
                  <p:cNvSpPr>
                    <a:spLocks/>
                  </p:cNvSpPr>
                  <p:nvPr/>
                </p:nvSpPr>
                <p:spPr bwMode="hidden">
                  <a:xfrm rot="18888116" flipH="1">
                    <a:off x="876" y="2359"/>
                    <a:ext cx="1724" cy="312"/>
                  </a:xfrm>
                  <a:custGeom>
                    <a:avLst/>
                    <a:gdLst>
                      <a:gd name="T0" fmla="*/ 0 w 2736"/>
                      <a:gd name="T1" fmla="*/ 28 h 504"/>
                      <a:gd name="T2" fmla="*/ 54 w 2736"/>
                      <a:gd name="T3" fmla="*/ 9 h 504"/>
                      <a:gd name="T4" fmla="*/ 111 w 2736"/>
                      <a:gd name="T5" fmla="*/ 1 h 504"/>
                      <a:gd name="T6" fmla="*/ 171 w 2736"/>
                      <a:gd name="T7" fmla="*/ 1 h 504"/>
                      <a:gd name="T8" fmla="*/ 170 w 2736"/>
                      <a:gd name="T9" fmla="*/ 6 h 504"/>
                      <a:gd name="T10" fmla="*/ 111 w 2736"/>
                      <a:gd name="T11" fmla="*/ 6 h 504"/>
                      <a:gd name="T12" fmla="*/ 41 w 2736"/>
                      <a:gd name="T13" fmla="*/ 17 h 504"/>
                      <a:gd name="T14" fmla="*/ 0 w 2736"/>
                      <a:gd name="T15" fmla="*/ 2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3" name="Freeform 40">
                    <a:extLst>
                      <a:ext uri="{FF2B5EF4-FFF2-40B4-BE49-F238E27FC236}">
                        <a16:creationId xmlns:a16="http://schemas.microsoft.com/office/drawing/2014/main" id="{644DA6B1-E2CF-3D57-1B1F-057C4594DE91}"/>
                      </a:ext>
                    </a:extLst>
                  </p:cNvPr>
                  <p:cNvSpPr>
                    <a:spLocks/>
                  </p:cNvSpPr>
                  <p:nvPr/>
                </p:nvSpPr>
                <p:spPr bwMode="hidden">
                  <a:xfrm rot="18888116" flipH="1">
                    <a:off x="419" y="3272"/>
                    <a:ext cx="925" cy="490"/>
                  </a:xfrm>
                  <a:custGeom>
                    <a:avLst/>
                    <a:gdLst>
                      <a:gd name="T0" fmla="*/ 1 w 1769"/>
                      <a:gd name="T1" fmla="*/ 1 h 791"/>
                      <a:gd name="T2" fmla="*/ 10 w 1769"/>
                      <a:gd name="T3" fmla="*/ 4 h 791"/>
                      <a:gd name="T4" fmla="*/ 24 w 1769"/>
                      <a:gd name="T5" fmla="*/ 12 h 791"/>
                      <a:gd name="T6" fmla="*/ 33 w 1769"/>
                      <a:gd name="T7" fmla="*/ 25 h 791"/>
                      <a:gd name="T8" fmla="*/ 36 w 1769"/>
                      <a:gd name="T9" fmla="*/ 35 h 791"/>
                      <a:gd name="T10" fmla="*/ 35 w 1769"/>
                      <a:gd name="T11" fmla="*/ 45 h 791"/>
                      <a:gd name="T12" fmla="*/ 32 w 1769"/>
                      <a:gd name="T13" fmla="*/ 36 h 791"/>
                      <a:gd name="T14" fmla="*/ 28 w 1769"/>
                      <a:gd name="T15" fmla="*/ 26 h 791"/>
                      <a:gd name="T16" fmla="*/ 22 w 1769"/>
                      <a:gd name="T17" fmla="*/ 17 h 791"/>
                      <a:gd name="T18" fmla="*/ 12 w 1769"/>
                      <a:gd name="T19" fmla="*/ 9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68" name="Group 41">
                  <a:extLst>
                    <a:ext uri="{FF2B5EF4-FFF2-40B4-BE49-F238E27FC236}">
                      <a16:creationId xmlns:a16="http://schemas.microsoft.com/office/drawing/2014/main" id="{ED102F60-0F41-B853-03BA-F11756D66247}"/>
                    </a:ext>
                  </a:extLst>
                </p:cNvPr>
                <p:cNvGrpSpPr>
                  <a:grpSpLocks/>
                </p:cNvGrpSpPr>
                <p:nvPr/>
              </p:nvGrpSpPr>
              <p:grpSpPr bwMode="auto">
                <a:xfrm>
                  <a:off x="3142" y="850"/>
                  <a:ext cx="966" cy="522"/>
                  <a:chOff x="-5" y="2196"/>
                  <a:chExt cx="2463" cy="1332"/>
                </a:xfrm>
              </p:grpSpPr>
              <p:sp>
                <p:nvSpPr>
                  <p:cNvPr id="1140" name="Freeform 42">
                    <a:extLst>
                      <a:ext uri="{FF2B5EF4-FFF2-40B4-BE49-F238E27FC236}">
                        <a16:creationId xmlns:a16="http://schemas.microsoft.com/office/drawing/2014/main" id="{8562DF46-DA4E-E242-7588-6C686E779724}"/>
                      </a:ext>
                    </a:extLst>
                  </p:cNvPr>
                  <p:cNvSpPr>
                    <a:spLocks/>
                  </p:cNvSpPr>
                  <p:nvPr/>
                </p:nvSpPr>
                <p:spPr bwMode="hidden">
                  <a:xfrm rot="19495919" flipH="1">
                    <a:off x="644" y="2196"/>
                    <a:ext cx="1814" cy="347"/>
                  </a:xfrm>
                  <a:custGeom>
                    <a:avLst/>
                    <a:gdLst>
                      <a:gd name="T0" fmla="*/ 0 w 2736"/>
                      <a:gd name="T1" fmla="*/ 54 h 504"/>
                      <a:gd name="T2" fmla="*/ 74 w 2736"/>
                      <a:gd name="T3" fmla="*/ 18 h 504"/>
                      <a:gd name="T4" fmla="*/ 151 w 2736"/>
                      <a:gd name="T5" fmla="*/ 3 h 504"/>
                      <a:gd name="T6" fmla="*/ 233 w 2736"/>
                      <a:gd name="T7" fmla="*/ 3 h 504"/>
                      <a:gd name="T8" fmla="*/ 231 w 2736"/>
                      <a:gd name="T9" fmla="*/ 11 h 504"/>
                      <a:gd name="T10" fmla="*/ 150 w 2736"/>
                      <a:gd name="T11" fmla="*/ 11 h 504"/>
                      <a:gd name="T12" fmla="*/ 56 w 2736"/>
                      <a:gd name="T13" fmla="*/ 31 h 504"/>
                      <a:gd name="T14" fmla="*/ 0 w 2736"/>
                      <a:gd name="T15" fmla="*/ 5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1" name="Freeform 43">
                    <a:extLst>
                      <a:ext uri="{FF2B5EF4-FFF2-40B4-BE49-F238E27FC236}">
                        <a16:creationId xmlns:a16="http://schemas.microsoft.com/office/drawing/2014/main" id="{91CFDFAA-4918-FFE6-4436-928E7EC3F1B5}"/>
                      </a:ext>
                    </a:extLst>
                  </p:cNvPr>
                  <p:cNvSpPr>
                    <a:spLocks/>
                  </p:cNvSpPr>
                  <p:nvPr/>
                </p:nvSpPr>
                <p:spPr bwMode="hidden">
                  <a:xfrm rot="19495919" flipH="1">
                    <a:off x="-5" y="2983"/>
                    <a:ext cx="974" cy="545"/>
                  </a:xfrm>
                  <a:custGeom>
                    <a:avLst/>
                    <a:gdLst>
                      <a:gd name="T0" fmla="*/ 1 w 1769"/>
                      <a:gd name="T1" fmla="*/ 1 h 791"/>
                      <a:gd name="T2" fmla="*/ 14 w 1769"/>
                      <a:gd name="T3" fmla="*/ 6 h 791"/>
                      <a:gd name="T4" fmla="*/ 32 w 1769"/>
                      <a:gd name="T5" fmla="*/ 21 h 791"/>
                      <a:gd name="T6" fmla="*/ 45 w 1769"/>
                      <a:gd name="T7" fmla="*/ 46 h 791"/>
                      <a:gd name="T8" fmla="*/ 49 w 1769"/>
                      <a:gd name="T9" fmla="*/ 65 h 791"/>
                      <a:gd name="T10" fmla="*/ 47 w 1769"/>
                      <a:gd name="T11" fmla="*/ 84 h 791"/>
                      <a:gd name="T12" fmla="*/ 44 w 1769"/>
                      <a:gd name="T13" fmla="*/ 68 h 791"/>
                      <a:gd name="T14" fmla="*/ 39 w 1769"/>
                      <a:gd name="T15" fmla="*/ 49 h 791"/>
                      <a:gd name="T16" fmla="*/ 31 w 1769"/>
                      <a:gd name="T17" fmla="*/ 32 h 791"/>
                      <a:gd name="T18" fmla="*/ 16 w 1769"/>
                      <a:gd name="T19" fmla="*/ 16 h 791"/>
                      <a:gd name="T20" fmla="*/ 0 w 1769"/>
                      <a:gd name="T21" fmla="*/ 8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69" name="Group 44">
                  <a:extLst>
                    <a:ext uri="{FF2B5EF4-FFF2-40B4-BE49-F238E27FC236}">
                      <a16:creationId xmlns:a16="http://schemas.microsoft.com/office/drawing/2014/main" id="{B7D93DC1-622E-1776-E023-130AA1235746}"/>
                    </a:ext>
                  </a:extLst>
                </p:cNvPr>
                <p:cNvGrpSpPr>
                  <a:grpSpLocks/>
                </p:cNvGrpSpPr>
                <p:nvPr/>
              </p:nvGrpSpPr>
              <p:grpSpPr bwMode="auto">
                <a:xfrm>
                  <a:off x="3124" y="777"/>
                  <a:ext cx="971" cy="417"/>
                  <a:chOff x="-52" y="2009"/>
                  <a:chExt cx="2477" cy="1064"/>
                </a:xfrm>
              </p:grpSpPr>
              <p:sp>
                <p:nvSpPr>
                  <p:cNvPr id="1138" name="Freeform 45">
                    <a:extLst>
                      <a:ext uri="{FF2B5EF4-FFF2-40B4-BE49-F238E27FC236}">
                        <a16:creationId xmlns:a16="http://schemas.microsoft.com/office/drawing/2014/main" id="{03C759F4-442E-10FB-DE4B-2BF4983D8095}"/>
                      </a:ext>
                    </a:extLst>
                  </p:cNvPr>
                  <p:cNvSpPr>
                    <a:spLocks/>
                  </p:cNvSpPr>
                  <p:nvPr/>
                </p:nvSpPr>
                <p:spPr bwMode="hidden">
                  <a:xfrm rot="20017085" flipH="1">
                    <a:off x="689" y="2009"/>
                    <a:ext cx="1736" cy="304"/>
                  </a:xfrm>
                  <a:custGeom>
                    <a:avLst/>
                    <a:gdLst>
                      <a:gd name="T0" fmla="*/ 0 w 2736"/>
                      <a:gd name="T1" fmla="*/ 24 h 504"/>
                      <a:gd name="T2" fmla="*/ 56 w 2736"/>
                      <a:gd name="T3" fmla="*/ 8 h 504"/>
                      <a:gd name="T4" fmla="*/ 116 w 2736"/>
                      <a:gd name="T5" fmla="*/ 1 h 504"/>
                      <a:gd name="T6" fmla="*/ 179 w 2736"/>
                      <a:gd name="T7" fmla="*/ 1 h 504"/>
                      <a:gd name="T8" fmla="*/ 178 w 2736"/>
                      <a:gd name="T9" fmla="*/ 5 h 504"/>
                      <a:gd name="T10" fmla="*/ 115 w 2736"/>
                      <a:gd name="T11" fmla="*/ 5 h 504"/>
                      <a:gd name="T12" fmla="*/ 43 w 2736"/>
                      <a:gd name="T13" fmla="*/ 14 h 504"/>
                      <a:gd name="T14" fmla="*/ 0 w 2736"/>
                      <a:gd name="T15" fmla="*/ 2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9" name="Freeform 46">
                    <a:extLst>
                      <a:ext uri="{FF2B5EF4-FFF2-40B4-BE49-F238E27FC236}">
                        <a16:creationId xmlns:a16="http://schemas.microsoft.com/office/drawing/2014/main" id="{628EE8F2-9439-F0EA-A89C-A7DC57A0522F}"/>
                      </a:ext>
                    </a:extLst>
                  </p:cNvPr>
                  <p:cNvSpPr>
                    <a:spLocks/>
                  </p:cNvSpPr>
                  <p:nvPr/>
                </p:nvSpPr>
                <p:spPr bwMode="hidden">
                  <a:xfrm rot="20017085" flipH="1">
                    <a:off x="-52" y="2597"/>
                    <a:ext cx="932" cy="476"/>
                  </a:xfrm>
                  <a:custGeom>
                    <a:avLst/>
                    <a:gdLst>
                      <a:gd name="T0" fmla="*/ 1 w 1769"/>
                      <a:gd name="T1" fmla="*/ 1 h 791"/>
                      <a:gd name="T2" fmla="*/ 10 w 1769"/>
                      <a:gd name="T3" fmla="*/ 2 h 791"/>
                      <a:gd name="T4" fmla="*/ 25 w 1769"/>
                      <a:gd name="T5" fmla="*/ 10 h 791"/>
                      <a:gd name="T6" fmla="*/ 34 w 1769"/>
                      <a:gd name="T7" fmla="*/ 20 h 791"/>
                      <a:gd name="T8" fmla="*/ 37 w 1769"/>
                      <a:gd name="T9" fmla="*/ 29 h 791"/>
                      <a:gd name="T10" fmla="*/ 36 w 1769"/>
                      <a:gd name="T11" fmla="*/ 38 h 791"/>
                      <a:gd name="T12" fmla="*/ 34 w 1769"/>
                      <a:gd name="T13" fmla="*/ 30 h 791"/>
                      <a:gd name="T14" fmla="*/ 30 w 1769"/>
                      <a:gd name="T15" fmla="*/ 22 h 791"/>
                      <a:gd name="T16" fmla="*/ 24 w 1769"/>
                      <a:gd name="T17" fmla="*/ 14 h 791"/>
                      <a:gd name="T18" fmla="*/ 13 w 1769"/>
                      <a:gd name="T19" fmla="*/ 7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70" name="Group 47">
                  <a:extLst>
                    <a:ext uri="{FF2B5EF4-FFF2-40B4-BE49-F238E27FC236}">
                      <a16:creationId xmlns:a16="http://schemas.microsoft.com/office/drawing/2014/main" id="{360A1554-370D-BC44-6A44-C80A999DB91C}"/>
                    </a:ext>
                  </a:extLst>
                </p:cNvPr>
                <p:cNvGrpSpPr>
                  <a:grpSpLocks/>
                </p:cNvGrpSpPr>
                <p:nvPr/>
              </p:nvGrpSpPr>
              <p:grpSpPr bwMode="auto">
                <a:xfrm>
                  <a:off x="3115" y="700"/>
                  <a:ext cx="969" cy="363"/>
                  <a:chOff x="-74" y="1813"/>
                  <a:chExt cx="2472" cy="927"/>
                </a:xfrm>
              </p:grpSpPr>
              <p:sp>
                <p:nvSpPr>
                  <p:cNvPr id="1136" name="Freeform 48">
                    <a:extLst>
                      <a:ext uri="{FF2B5EF4-FFF2-40B4-BE49-F238E27FC236}">
                        <a16:creationId xmlns:a16="http://schemas.microsoft.com/office/drawing/2014/main" id="{3D6F5D0F-EF49-070D-518B-6C1446642102}"/>
                      </a:ext>
                    </a:extLst>
                  </p:cNvPr>
                  <p:cNvSpPr>
                    <a:spLocks/>
                  </p:cNvSpPr>
                  <p:nvPr/>
                </p:nvSpPr>
                <p:spPr bwMode="hidden">
                  <a:xfrm rot="20519637" flipH="1">
                    <a:off x="721" y="1813"/>
                    <a:ext cx="1677" cy="335"/>
                  </a:xfrm>
                  <a:custGeom>
                    <a:avLst/>
                    <a:gdLst>
                      <a:gd name="T0" fmla="*/ 0 w 2736"/>
                      <a:gd name="T1" fmla="*/ 43 h 504"/>
                      <a:gd name="T2" fmla="*/ 46 w 2736"/>
                      <a:gd name="T3" fmla="*/ 15 h 504"/>
                      <a:gd name="T4" fmla="*/ 94 w 2736"/>
                      <a:gd name="T5" fmla="*/ 2 h 504"/>
                      <a:gd name="T6" fmla="*/ 145 w 2736"/>
                      <a:gd name="T7" fmla="*/ 2 h 504"/>
                      <a:gd name="T8" fmla="*/ 144 w 2736"/>
                      <a:gd name="T9" fmla="*/ 9 h 504"/>
                      <a:gd name="T10" fmla="*/ 94 w 2736"/>
                      <a:gd name="T11" fmla="*/ 9 h 504"/>
                      <a:gd name="T12" fmla="*/ 35 w 2736"/>
                      <a:gd name="T13" fmla="*/ 25 h 504"/>
                      <a:gd name="T14" fmla="*/ 0 w 2736"/>
                      <a:gd name="T15" fmla="*/ 4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 name="Freeform 49">
                    <a:extLst>
                      <a:ext uri="{FF2B5EF4-FFF2-40B4-BE49-F238E27FC236}">
                        <a16:creationId xmlns:a16="http://schemas.microsoft.com/office/drawing/2014/main" id="{E3390E3A-ADFC-4BCD-0613-7BBA6594D468}"/>
                      </a:ext>
                    </a:extLst>
                  </p:cNvPr>
                  <p:cNvSpPr>
                    <a:spLocks/>
                  </p:cNvSpPr>
                  <p:nvPr/>
                </p:nvSpPr>
                <p:spPr bwMode="hidden">
                  <a:xfrm rot="20519637" flipH="1">
                    <a:off x="-74" y="2214"/>
                    <a:ext cx="901" cy="526"/>
                  </a:xfrm>
                  <a:custGeom>
                    <a:avLst/>
                    <a:gdLst>
                      <a:gd name="T0" fmla="*/ 1 w 1769"/>
                      <a:gd name="T1" fmla="*/ 1 h 791"/>
                      <a:gd name="T2" fmla="*/ 9 w 1769"/>
                      <a:gd name="T3" fmla="*/ 5 h 791"/>
                      <a:gd name="T4" fmla="*/ 20 w 1769"/>
                      <a:gd name="T5" fmla="*/ 17 h 791"/>
                      <a:gd name="T6" fmla="*/ 28 w 1769"/>
                      <a:gd name="T7" fmla="*/ 37 h 791"/>
                      <a:gd name="T8" fmla="*/ 31 w 1769"/>
                      <a:gd name="T9" fmla="*/ 53 h 791"/>
                      <a:gd name="T10" fmla="*/ 30 w 1769"/>
                      <a:gd name="T11" fmla="*/ 68 h 791"/>
                      <a:gd name="T12" fmla="*/ 28 w 1769"/>
                      <a:gd name="T13" fmla="*/ 55 h 791"/>
                      <a:gd name="T14" fmla="*/ 24 w 1769"/>
                      <a:gd name="T15" fmla="*/ 39 h 791"/>
                      <a:gd name="T16" fmla="*/ 19 w 1769"/>
                      <a:gd name="T17" fmla="*/ 26 h 791"/>
                      <a:gd name="T18" fmla="*/ 10 w 1769"/>
                      <a:gd name="T19" fmla="*/ 13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71" name="Group 50">
                  <a:extLst>
                    <a:ext uri="{FF2B5EF4-FFF2-40B4-BE49-F238E27FC236}">
                      <a16:creationId xmlns:a16="http://schemas.microsoft.com/office/drawing/2014/main" id="{8AB26F14-6ADC-A101-D66E-A7DBC6FE4833}"/>
                    </a:ext>
                  </a:extLst>
                </p:cNvPr>
                <p:cNvGrpSpPr>
                  <a:grpSpLocks/>
                </p:cNvGrpSpPr>
                <p:nvPr/>
              </p:nvGrpSpPr>
              <p:grpSpPr bwMode="auto">
                <a:xfrm>
                  <a:off x="3153" y="613"/>
                  <a:ext cx="918" cy="257"/>
                  <a:chOff x="22" y="1591"/>
                  <a:chExt cx="2342" cy="657"/>
                </a:xfrm>
              </p:grpSpPr>
              <p:sp>
                <p:nvSpPr>
                  <p:cNvPr id="1134" name="Freeform 51">
                    <a:extLst>
                      <a:ext uri="{FF2B5EF4-FFF2-40B4-BE49-F238E27FC236}">
                        <a16:creationId xmlns:a16="http://schemas.microsoft.com/office/drawing/2014/main" id="{109D50F3-8209-AF47-4D66-81D8DF40F969}"/>
                      </a:ext>
                    </a:extLst>
                  </p:cNvPr>
                  <p:cNvSpPr>
                    <a:spLocks/>
                  </p:cNvSpPr>
                  <p:nvPr/>
                </p:nvSpPr>
                <p:spPr bwMode="hidden">
                  <a:xfrm rot="21136207" flipH="1">
                    <a:off x="819" y="1591"/>
                    <a:ext cx="1545" cy="312"/>
                  </a:xfrm>
                  <a:custGeom>
                    <a:avLst/>
                    <a:gdLst>
                      <a:gd name="T0" fmla="*/ 0 w 2736"/>
                      <a:gd name="T1" fmla="*/ 28 h 504"/>
                      <a:gd name="T2" fmla="*/ 28 w 2736"/>
                      <a:gd name="T3" fmla="*/ 9 h 504"/>
                      <a:gd name="T4" fmla="*/ 58 w 2736"/>
                      <a:gd name="T5" fmla="*/ 1 h 504"/>
                      <a:gd name="T6" fmla="*/ 89 w 2736"/>
                      <a:gd name="T7" fmla="*/ 1 h 504"/>
                      <a:gd name="T8" fmla="*/ 88 w 2736"/>
                      <a:gd name="T9" fmla="*/ 6 h 504"/>
                      <a:gd name="T10" fmla="*/ 57 w 2736"/>
                      <a:gd name="T11" fmla="*/ 6 h 504"/>
                      <a:gd name="T12" fmla="*/ 21 w 2736"/>
                      <a:gd name="T13" fmla="*/ 17 h 504"/>
                      <a:gd name="T14" fmla="*/ 0 w 2736"/>
                      <a:gd name="T15" fmla="*/ 2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5" name="Freeform 52">
                    <a:extLst>
                      <a:ext uri="{FF2B5EF4-FFF2-40B4-BE49-F238E27FC236}">
                        <a16:creationId xmlns:a16="http://schemas.microsoft.com/office/drawing/2014/main" id="{4DAE8BC9-8A63-3C7B-AB88-D551E5F3478F}"/>
                      </a:ext>
                    </a:extLst>
                  </p:cNvPr>
                  <p:cNvSpPr>
                    <a:spLocks/>
                  </p:cNvSpPr>
                  <p:nvPr/>
                </p:nvSpPr>
                <p:spPr bwMode="hidden">
                  <a:xfrm rot="21136207" flipH="1">
                    <a:off x="22" y="1759"/>
                    <a:ext cx="830" cy="489"/>
                  </a:xfrm>
                  <a:custGeom>
                    <a:avLst/>
                    <a:gdLst>
                      <a:gd name="T0" fmla="*/ 0 w 1769"/>
                      <a:gd name="T1" fmla="*/ 1 h 791"/>
                      <a:gd name="T2" fmla="*/ 5 w 1769"/>
                      <a:gd name="T3" fmla="*/ 4 h 791"/>
                      <a:gd name="T4" fmla="*/ 12 w 1769"/>
                      <a:gd name="T5" fmla="*/ 12 h 791"/>
                      <a:gd name="T6" fmla="*/ 17 w 1769"/>
                      <a:gd name="T7" fmla="*/ 24 h 791"/>
                      <a:gd name="T8" fmla="*/ 19 w 1769"/>
                      <a:gd name="T9" fmla="*/ 33 h 791"/>
                      <a:gd name="T10" fmla="*/ 18 w 1769"/>
                      <a:gd name="T11" fmla="*/ 44 h 791"/>
                      <a:gd name="T12" fmla="*/ 17 w 1769"/>
                      <a:gd name="T13" fmla="*/ 35 h 791"/>
                      <a:gd name="T14" fmla="*/ 15 w 1769"/>
                      <a:gd name="T15" fmla="*/ 25 h 791"/>
                      <a:gd name="T16" fmla="*/ 12 w 1769"/>
                      <a:gd name="T17" fmla="*/ 17 h 791"/>
                      <a:gd name="T18" fmla="*/ 6 w 1769"/>
                      <a:gd name="T19" fmla="*/ 9 h 791"/>
                      <a:gd name="T20" fmla="*/ 0 w 1769"/>
                      <a:gd name="T21" fmla="*/ 4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72" name="Group 53">
                  <a:extLst>
                    <a:ext uri="{FF2B5EF4-FFF2-40B4-BE49-F238E27FC236}">
                      <a16:creationId xmlns:a16="http://schemas.microsoft.com/office/drawing/2014/main" id="{8FB1B025-320B-68AF-C403-5F2386E43194}"/>
                    </a:ext>
                  </a:extLst>
                </p:cNvPr>
                <p:cNvGrpSpPr>
                  <a:grpSpLocks/>
                </p:cNvGrpSpPr>
                <p:nvPr/>
              </p:nvGrpSpPr>
              <p:grpSpPr bwMode="auto">
                <a:xfrm>
                  <a:off x="3218" y="556"/>
                  <a:ext cx="843" cy="134"/>
                  <a:chOff x="189" y="1446"/>
                  <a:chExt cx="2150" cy="343"/>
                </a:xfrm>
              </p:grpSpPr>
              <p:sp>
                <p:nvSpPr>
                  <p:cNvPr id="1132" name="Freeform 54">
                    <a:extLst>
                      <a:ext uri="{FF2B5EF4-FFF2-40B4-BE49-F238E27FC236}">
                        <a16:creationId xmlns:a16="http://schemas.microsoft.com/office/drawing/2014/main" id="{6BCF495D-3473-994C-64C9-969E11102D2D}"/>
                      </a:ext>
                    </a:extLst>
                  </p:cNvPr>
                  <p:cNvSpPr>
                    <a:spLocks/>
                  </p:cNvSpPr>
                  <p:nvPr/>
                </p:nvSpPr>
                <p:spPr bwMode="hidden">
                  <a:xfrm rot="84182" flipH="1">
                    <a:off x="935" y="1466"/>
                    <a:ext cx="1404" cy="219"/>
                  </a:xfrm>
                  <a:custGeom>
                    <a:avLst/>
                    <a:gdLst>
                      <a:gd name="T0" fmla="*/ 0 w 2736"/>
                      <a:gd name="T1" fmla="*/ 3 h 504"/>
                      <a:gd name="T2" fmla="*/ 16 w 2736"/>
                      <a:gd name="T3" fmla="*/ 1 h 504"/>
                      <a:gd name="T4" fmla="*/ 32 w 2736"/>
                      <a:gd name="T5" fmla="*/ 0 h 504"/>
                      <a:gd name="T6" fmla="*/ 50 w 2736"/>
                      <a:gd name="T7" fmla="*/ 0 h 504"/>
                      <a:gd name="T8" fmla="*/ 49 w 2736"/>
                      <a:gd name="T9" fmla="*/ 1 h 504"/>
                      <a:gd name="T10" fmla="*/ 32 w 2736"/>
                      <a:gd name="T11" fmla="*/ 1 h 504"/>
                      <a:gd name="T12" fmla="*/ 12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 name="Freeform 55">
                    <a:extLst>
                      <a:ext uri="{FF2B5EF4-FFF2-40B4-BE49-F238E27FC236}">
                        <a16:creationId xmlns:a16="http://schemas.microsoft.com/office/drawing/2014/main" id="{2FE7CAD1-FDC2-A952-CE65-82D2863C09BF}"/>
                      </a:ext>
                    </a:extLst>
                  </p:cNvPr>
                  <p:cNvSpPr>
                    <a:spLocks/>
                  </p:cNvSpPr>
                  <p:nvPr/>
                </p:nvSpPr>
                <p:spPr bwMode="hidden">
                  <a:xfrm rot="84182" flipH="1">
                    <a:off x="189" y="1446"/>
                    <a:ext cx="754" cy="343"/>
                  </a:xfrm>
                  <a:custGeom>
                    <a:avLst/>
                    <a:gdLst>
                      <a:gd name="T0" fmla="*/ 0 w 1769"/>
                      <a:gd name="T1" fmla="*/ 0 h 791"/>
                      <a:gd name="T2" fmla="*/ 3 w 1769"/>
                      <a:gd name="T3" fmla="*/ 0 h 791"/>
                      <a:gd name="T4" fmla="*/ 7 w 1769"/>
                      <a:gd name="T5" fmla="*/ 1 h 791"/>
                      <a:gd name="T6" fmla="*/ 10 w 1769"/>
                      <a:gd name="T7" fmla="*/ 3 h 791"/>
                      <a:gd name="T8" fmla="*/ 11 w 1769"/>
                      <a:gd name="T9" fmla="*/ 4 h 791"/>
                      <a:gd name="T10" fmla="*/ 10 w 1769"/>
                      <a:gd name="T11" fmla="*/ 5 h 791"/>
                      <a:gd name="T12" fmla="*/ 9 w 1769"/>
                      <a:gd name="T13" fmla="*/ 4 h 791"/>
                      <a:gd name="T14" fmla="*/ 9 w 1769"/>
                      <a:gd name="T15" fmla="*/ 3 h 791"/>
                      <a:gd name="T16" fmla="*/ 7 w 1769"/>
                      <a:gd name="T17" fmla="*/ 2 h 791"/>
                      <a:gd name="T18" fmla="*/ 3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73" name="Group 56">
                  <a:extLst>
                    <a:ext uri="{FF2B5EF4-FFF2-40B4-BE49-F238E27FC236}">
                      <a16:creationId xmlns:a16="http://schemas.microsoft.com/office/drawing/2014/main" id="{3EFC2B26-4DFD-0B4C-9E29-5B86D9B79E8A}"/>
                    </a:ext>
                  </a:extLst>
                </p:cNvPr>
                <p:cNvGrpSpPr>
                  <a:grpSpLocks/>
                </p:cNvGrpSpPr>
                <p:nvPr/>
              </p:nvGrpSpPr>
              <p:grpSpPr bwMode="auto">
                <a:xfrm>
                  <a:off x="3342" y="418"/>
                  <a:ext cx="737" cy="167"/>
                  <a:chOff x="505" y="1094"/>
                  <a:chExt cx="1879" cy="427"/>
                </a:xfrm>
              </p:grpSpPr>
              <p:sp>
                <p:nvSpPr>
                  <p:cNvPr id="1130" name="Freeform 57">
                    <a:extLst>
                      <a:ext uri="{FF2B5EF4-FFF2-40B4-BE49-F238E27FC236}">
                        <a16:creationId xmlns:a16="http://schemas.microsoft.com/office/drawing/2014/main" id="{2FA58217-F625-A00D-485D-DF6C75636E3F}"/>
                      </a:ext>
                    </a:extLst>
                  </p:cNvPr>
                  <p:cNvSpPr>
                    <a:spLocks/>
                  </p:cNvSpPr>
                  <p:nvPr/>
                </p:nvSpPr>
                <p:spPr bwMode="hidden">
                  <a:xfrm rot="802576" flipH="1">
                    <a:off x="1151" y="1306"/>
                    <a:ext cx="1233" cy="215"/>
                  </a:xfrm>
                  <a:custGeom>
                    <a:avLst/>
                    <a:gdLst>
                      <a:gd name="T0" fmla="*/ 0 w 2736"/>
                      <a:gd name="T1" fmla="*/ 3 h 504"/>
                      <a:gd name="T2" fmla="*/ 7 w 2736"/>
                      <a:gd name="T3" fmla="*/ 1 h 504"/>
                      <a:gd name="T4" fmla="*/ 15 w 2736"/>
                      <a:gd name="T5" fmla="*/ 0 h 504"/>
                      <a:gd name="T6" fmla="*/ 23 w 2736"/>
                      <a:gd name="T7" fmla="*/ 0 h 504"/>
                      <a:gd name="T8" fmla="*/ 23 w 2736"/>
                      <a:gd name="T9" fmla="*/ 0 h 504"/>
                      <a:gd name="T10" fmla="*/ 15 w 2736"/>
                      <a:gd name="T11" fmla="*/ 0 h 504"/>
                      <a:gd name="T12" fmla="*/ 5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 name="Freeform 58">
                    <a:extLst>
                      <a:ext uri="{FF2B5EF4-FFF2-40B4-BE49-F238E27FC236}">
                        <a16:creationId xmlns:a16="http://schemas.microsoft.com/office/drawing/2014/main" id="{34527ADC-E58F-0BD7-F0A1-8792F83ACF3D}"/>
                      </a:ext>
                    </a:extLst>
                  </p:cNvPr>
                  <p:cNvSpPr>
                    <a:spLocks/>
                  </p:cNvSpPr>
                  <p:nvPr/>
                </p:nvSpPr>
                <p:spPr bwMode="hidden">
                  <a:xfrm rot="802576" flipH="1">
                    <a:off x="505" y="1094"/>
                    <a:ext cx="662" cy="338"/>
                  </a:xfrm>
                  <a:custGeom>
                    <a:avLst/>
                    <a:gdLst>
                      <a:gd name="T0" fmla="*/ 0 w 1769"/>
                      <a:gd name="T1" fmla="*/ 0 h 791"/>
                      <a:gd name="T2" fmla="*/ 1 w 1769"/>
                      <a:gd name="T3" fmla="*/ 0 h 791"/>
                      <a:gd name="T4" fmla="*/ 3 w 1769"/>
                      <a:gd name="T5" fmla="*/ 1 h 791"/>
                      <a:gd name="T6" fmla="*/ 4 w 1769"/>
                      <a:gd name="T7" fmla="*/ 3 h 791"/>
                      <a:gd name="T8" fmla="*/ 5 w 1769"/>
                      <a:gd name="T9" fmla="*/ 4 h 791"/>
                      <a:gd name="T10" fmla="*/ 4 w 1769"/>
                      <a:gd name="T11" fmla="*/ 5 h 791"/>
                      <a:gd name="T12" fmla="*/ 4 w 1769"/>
                      <a:gd name="T13" fmla="*/ 4 h 791"/>
                      <a:gd name="T14" fmla="*/ 4 w 1769"/>
                      <a:gd name="T15" fmla="*/ 3 h 791"/>
                      <a:gd name="T16" fmla="*/ 3 w 1769"/>
                      <a:gd name="T17" fmla="*/ 2 h 791"/>
                      <a:gd name="T18" fmla="*/ 1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74" name="Group 59">
                  <a:extLst>
                    <a:ext uri="{FF2B5EF4-FFF2-40B4-BE49-F238E27FC236}">
                      <a16:creationId xmlns:a16="http://schemas.microsoft.com/office/drawing/2014/main" id="{C9DBE062-E395-C1BC-6811-8FE9CBE3BAFC}"/>
                    </a:ext>
                  </a:extLst>
                </p:cNvPr>
                <p:cNvGrpSpPr>
                  <a:grpSpLocks/>
                </p:cNvGrpSpPr>
                <p:nvPr/>
              </p:nvGrpSpPr>
              <p:grpSpPr bwMode="auto">
                <a:xfrm>
                  <a:off x="3386" y="341"/>
                  <a:ext cx="725" cy="218"/>
                  <a:chOff x="616" y="899"/>
                  <a:chExt cx="1850" cy="554"/>
                </a:xfrm>
              </p:grpSpPr>
              <p:sp>
                <p:nvSpPr>
                  <p:cNvPr id="1128" name="Freeform 60">
                    <a:extLst>
                      <a:ext uri="{FF2B5EF4-FFF2-40B4-BE49-F238E27FC236}">
                        <a16:creationId xmlns:a16="http://schemas.microsoft.com/office/drawing/2014/main" id="{C6F3AC9F-3D98-34C1-45C0-C4222E8A8F8F}"/>
                      </a:ext>
                    </a:extLst>
                  </p:cNvPr>
                  <p:cNvSpPr>
                    <a:spLocks/>
                  </p:cNvSpPr>
                  <p:nvPr/>
                </p:nvSpPr>
                <p:spPr bwMode="hidden">
                  <a:xfrm rot="1277471" flipH="1">
                    <a:off x="1233" y="1238"/>
                    <a:ext cx="1233" cy="215"/>
                  </a:xfrm>
                  <a:custGeom>
                    <a:avLst/>
                    <a:gdLst>
                      <a:gd name="T0" fmla="*/ 0 w 2736"/>
                      <a:gd name="T1" fmla="*/ 3 h 504"/>
                      <a:gd name="T2" fmla="*/ 7 w 2736"/>
                      <a:gd name="T3" fmla="*/ 1 h 504"/>
                      <a:gd name="T4" fmla="*/ 15 w 2736"/>
                      <a:gd name="T5" fmla="*/ 0 h 504"/>
                      <a:gd name="T6" fmla="*/ 23 w 2736"/>
                      <a:gd name="T7" fmla="*/ 0 h 504"/>
                      <a:gd name="T8" fmla="*/ 23 w 2736"/>
                      <a:gd name="T9" fmla="*/ 0 h 504"/>
                      <a:gd name="T10" fmla="*/ 15 w 2736"/>
                      <a:gd name="T11" fmla="*/ 0 h 504"/>
                      <a:gd name="T12" fmla="*/ 5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 name="Freeform 61">
                    <a:extLst>
                      <a:ext uri="{FF2B5EF4-FFF2-40B4-BE49-F238E27FC236}">
                        <a16:creationId xmlns:a16="http://schemas.microsoft.com/office/drawing/2014/main" id="{B947C39F-6825-88D4-123F-7FFE8DD9F0E7}"/>
                      </a:ext>
                    </a:extLst>
                  </p:cNvPr>
                  <p:cNvSpPr>
                    <a:spLocks/>
                  </p:cNvSpPr>
                  <p:nvPr/>
                </p:nvSpPr>
                <p:spPr bwMode="hidden">
                  <a:xfrm rot="1277471" flipH="1">
                    <a:off x="616" y="899"/>
                    <a:ext cx="662" cy="338"/>
                  </a:xfrm>
                  <a:custGeom>
                    <a:avLst/>
                    <a:gdLst>
                      <a:gd name="T0" fmla="*/ 0 w 1769"/>
                      <a:gd name="T1" fmla="*/ 0 h 791"/>
                      <a:gd name="T2" fmla="*/ 1 w 1769"/>
                      <a:gd name="T3" fmla="*/ 0 h 791"/>
                      <a:gd name="T4" fmla="*/ 3 w 1769"/>
                      <a:gd name="T5" fmla="*/ 1 h 791"/>
                      <a:gd name="T6" fmla="*/ 4 w 1769"/>
                      <a:gd name="T7" fmla="*/ 3 h 791"/>
                      <a:gd name="T8" fmla="*/ 5 w 1769"/>
                      <a:gd name="T9" fmla="*/ 4 h 791"/>
                      <a:gd name="T10" fmla="*/ 4 w 1769"/>
                      <a:gd name="T11" fmla="*/ 5 h 791"/>
                      <a:gd name="T12" fmla="*/ 4 w 1769"/>
                      <a:gd name="T13" fmla="*/ 4 h 791"/>
                      <a:gd name="T14" fmla="*/ 4 w 1769"/>
                      <a:gd name="T15" fmla="*/ 3 h 791"/>
                      <a:gd name="T16" fmla="*/ 3 w 1769"/>
                      <a:gd name="T17" fmla="*/ 2 h 791"/>
                      <a:gd name="T18" fmla="*/ 1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75" name="Group 62">
                  <a:extLst>
                    <a:ext uri="{FF2B5EF4-FFF2-40B4-BE49-F238E27FC236}">
                      <a16:creationId xmlns:a16="http://schemas.microsoft.com/office/drawing/2014/main" id="{485F40B4-2323-FA43-44C5-6DFCBB003BA7}"/>
                    </a:ext>
                  </a:extLst>
                </p:cNvPr>
                <p:cNvGrpSpPr>
                  <a:grpSpLocks/>
                </p:cNvGrpSpPr>
                <p:nvPr/>
              </p:nvGrpSpPr>
              <p:grpSpPr bwMode="auto">
                <a:xfrm>
                  <a:off x="3472" y="231"/>
                  <a:ext cx="693" cy="291"/>
                  <a:chOff x="3472" y="231"/>
                  <a:chExt cx="693" cy="291"/>
                </a:xfrm>
              </p:grpSpPr>
              <p:sp>
                <p:nvSpPr>
                  <p:cNvPr id="1126" name="Freeform 63">
                    <a:extLst>
                      <a:ext uri="{FF2B5EF4-FFF2-40B4-BE49-F238E27FC236}">
                        <a16:creationId xmlns:a16="http://schemas.microsoft.com/office/drawing/2014/main" id="{03D926A3-97AF-985F-F253-732AC1808EF8}"/>
                      </a:ext>
                    </a:extLst>
                  </p:cNvPr>
                  <p:cNvSpPr>
                    <a:spLocks/>
                  </p:cNvSpPr>
                  <p:nvPr/>
                </p:nvSpPr>
                <p:spPr bwMode="hidden">
                  <a:xfrm rot="2028410" flipH="1">
                    <a:off x="3681" y="438"/>
                    <a:ext cx="484"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 name="Freeform 64">
                    <a:extLst>
                      <a:ext uri="{FF2B5EF4-FFF2-40B4-BE49-F238E27FC236}">
                        <a16:creationId xmlns:a16="http://schemas.microsoft.com/office/drawing/2014/main" id="{D76CC5AB-FD7F-8D9F-7737-CF5A28B7058A}"/>
                      </a:ext>
                    </a:extLst>
                  </p:cNvPr>
                  <p:cNvSpPr>
                    <a:spLocks/>
                  </p:cNvSpPr>
                  <p:nvPr/>
                </p:nvSpPr>
                <p:spPr bwMode="hidden">
                  <a:xfrm rot="2028410" flipH="1">
                    <a:off x="3472" y="231"/>
                    <a:ext cx="260"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76" name="Group 65">
                  <a:extLst>
                    <a:ext uri="{FF2B5EF4-FFF2-40B4-BE49-F238E27FC236}">
                      <a16:creationId xmlns:a16="http://schemas.microsoft.com/office/drawing/2014/main" id="{EEC46E7A-14F9-79CE-17E4-96282A91C9C2}"/>
                    </a:ext>
                  </a:extLst>
                </p:cNvPr>
                <p:cNvGrpSpPr>
                  <a:grpSpLocks/>
                </p:cNvGrpSpPr>
                <p:nvPr/>
              </p:nvGrpSpPr>
              <p:grpSpPr bwMode="auto">
                <a:xfrm>
                  <a:off x="3554" y="118"/>
                  <a:ext cx="664" cy="349"/>
                  <a:chOff x="3554" y="118"/>
                  <a:chExt cx="664" cy="349"/>
                </a:xfrm>
              </p:grpSpPr>
              <p:sp>
                <p:nvSpPr>
                  <p:cNvPr id="1124" name="Freeform 66">
                    <a:extLst>
                      <a:ext uri="{FF2B5EF4-FFF2-40B4-BE49-F238E27FC236}">
                        <a16:creationId xmlns:a16="http://schemas.microsoft.com/office/drawing/2014/main" id="{36425A97-C1C4-EA4D-C0E4-B5DBE01D84B2}"/>
                      </a:ext>
                    </a:extLst>
                  </p:cNvPr>
                  <p:cNvSpPr>
                    <a:spLocks/>
                  </p:cNvSpPr>
                  <p:nvPr/>
                </p:nvSpPr>
                <p:spPr bwMode="hidden">
                  <a:xfrm rot="2664424" flipH="1">
                    <a:off x="3727" y="383"/>
                    <a:ext cx="491"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5" name="Freeform 67">
                    <a:extLst>
                      <a:ext uri="{FF2B5EF4-FFF2-40B4-BE49-F238E27FC236}">
                        <a16:creationId xmlns:a16="http://schemas.microsoft.com/office/drawing/2014/main" id="{FD272E88-35C0-1782-E2E7-CFCB1EF827E8}"/>
                      </a:ext>
                    </a:extLst>
                  </p:cNvPr>
                  <p:cNvSpPr>
                    <a:spLocks/>
                  </p:cNvSpPr>
                  <p:nvPr/>
                </p:nvSpPr>
                <p:spPr bwMode="hidden">
                  <a:xfrm rot="2664424" flipH="1">
                    <a:off x="3554" y="118"/>
                    <a:ext cx="264"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77" name="Group 68">
                  <a:extLst>
                    <a:ext uri="{FF2B5EF4-FFF2-40B4-BE49-F238E27FC236}">
                      <a16:creationId xmlns:a16="http://schemas.microsoft.com/office/drawing/2014/main" id="{1FC84558-86A1-C499-41BC-28FF1A485022}"/>
                    </a:ext>
                  </a:extLst>
                </p:cNvPr>
                <p:cNvGrpSpPr>
                  <a:grpSpLocks/>
                </p:cNvGrpSpPr>
                <p:nvPr/>
              </p:nvGrpSpPr>
              <p:grpSpPr bwMode="auto">
                <a:xfrm>
                  <a:off x="3784" y="30"/>
                  <a:ext cx="305" cy="593"/>
                  <a:chOff x="1633" y="104"/>
                  <a:chExt cx="778" cy="1512"/>
                </a:xfrm>
              </p:grpSpPr>
              <p:sp>
                <p:nvSpPr>
                  <p:cNvPr id="1122" name="Freeform 69">
                    <a:extLst>
                      <a:ext uri="{FF2B5EF4-FFF2-40B4-BE49-F238E27FC236}">
                        <a16:creationId xmlns:a16="http://schemas.microsoft.com/office/drawing/2014/main" id="{5E4F1B0D-C7BF-FAB5-CA62-947BBAC3F1E9}"/>
                      </a:ext>
                    </a:extLst>
                  </p:cNvPr>
                  <p:cNvSpPr>
                    <a:spLocks/>
                  </p:cNvSpPr>
                  <p:nvPr/>
                </p:nvSpPr>
                <p:spPr bwMode="hidden">
                  <a:xfrm rot="3473776" flipH="1">
                    <a:off x="1754" y="958"/>
                    <a:ext cx="1100" cy="215"/>
                  </a:xfrm>
                  <a:custGeom>
                    <a:avLst/>
                    <a:gdLst>
                      <a:gd name="T0" fmla="*/ 0 w 2736"/>
                      <a:gd name="T1" fmla="*/ 3 h 504"/>
                      <a:gd name="T2" fmla="*/ 4 w 2736"/>
                      <a:gd name="T3" fmla="*/ 1 h 504"/>
                      <a:gd name="T4" fmla="*/ 7 w 2736"/>
                      <a:gd name="T5" fmla="*/ 0 h 504"/>
                      <a:gd name="T6" fmla="*/ 12 w 2736"/>
                      <a:gd name="T7" fmla="*/ 0 h 504"/>
                      <a:gd name="T8" fmla="*/ 12 w 2736"/>
                      <a:gd name="T9" fmla="*/ 0 h 504"/>
                      <a:gd name="T10" fmla="*/ 7 w 2736"/>
                      <a:gd name="T11" fmla="*/ 0 h 504"/>
                      <a:gd name="T12" fmla="*/ 3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3" name="Freeform 70">
                    <a:extLst>
                      <a:ext uri="{FF2B5EF4-FFF2-40B4-BE49-F238E27FC236}">
                        <a16:creationId xmlns:a16="http://schemas.microsoft.com/office/drawing/2014/main" id="{E3963085-2021-AD2E-AA75-23AA7057360E}"/>
                      </a:ext>
                    </a:extLst>
                  </p:cNvPr>
                  <p:cNvSpPr>
                    <a:spLocks/>
                  </p:cNvSpPr>
                  <p:nvPr/>
                </p:nvSpPr>
                <p:spPr bwMode="hidden">
                  <a:xfrm rot="3473776" flipH="1">
                    <a:off x="1506" y="231"/>
                    <a:ext cx="591" cy="338"/>
                  </a:xfrm>
                  <a:custGeom>
                    <a:avLst/>
                    <a:gdLst>
                      <a:gd name="T0" fmla="*/ 0 w 1769"/>
                      <a:gd name="T1" fmla="*/ 0 h 791"/>
                      <a:gd name="T2" fmla="*/ 1 w 1769"/>
                      <a:gd name="T3" fmla="*/ 0 h 791"/>
                      <a:gd name="T4" fmla="*/ 2 w 1769"/>
                      <a:gd name="T5" fmla="*/ 1 h 791"/>
                      <a:gd name="T6" fmla="*/ 2 w 1769"/>
                      <a:gd name="T7" fmla="*/ 3 h 791"/>
                      <a:gd name="T8" fmla="*/ 2 w 1769"/>
                      <a:gd name="T9" fmla="*/ 4 h 791"/>
                      <a:gd name="T10" fmla="*/ 2 w 1769"/>
                      <a:gd name="T11" fmla="*/ 5 h 791"/>
                      <a:gd name="T12" fmla="*/ 2 w 1769"/>
                      <a:gd name="T13" fmla="*/ 4 h 791"/>
                      <a:gd name="T14" fmla="*/ 2 w 1769"/>
                      <a:gd name="T15" fmla="*/ 3 h 791"/>
                      <a:gd name="T16" fmla="*/ 2 w 1769"/>
                      <a:gd name="T17" fmla="*/ 2 h 791"/>
                      <a:gd name="T18" fmla="*/ 1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78" name="Group 71">
                  <a:extLst>
                    <a:ext uri="{FF2B5EF4-FFF2-40B4-BE49-F238E27FC236}">
                      <a16:creationId xmlns:a16="http://schemas.microsoft.com/office/drawing/2014/main" id="{A9088E28-87F3-38F8-5C6C-8791830C101B}"/>
                    </a:ext>
                  </a:extLst>
                </p:cNvPr>
                <p:cNvGrpSpPr>
                  <a:grpSpLocks/>
                </p:cNvGrpSpPr>
                <p:nvPr/>
              </p:nvGrpSpPr>
              <p:grpSpPr bwMode="auto">
                <a:xfrm>
                  <a:off x="3903" y="0"/>
                  <a:ext cx="248" cy="601"/>
                  <a:chOff x="1935" y="28"/>
                  <a:chExt cx="634" cy="1534"/>
                </a:xfrm>
              </p:grpSpPr>
              <p:sp>
                <p:nvSpPr>
                  <p:cNvPr id="1120" name="Freeform 72">
                    <a:extLst>
                      <a:ext uri="{FF2B5EF4-FFF2-40B4-BE49-F238E27FC236}">
                        <a16:creationId xmlns:a16="http://schemas.microsoft.com/office/drawing/2014/main" id="{BAAA8118-DF3E-655C-C435-35DABF63039E}"/>
                      </a:ext>
                    </a:extLst>
                  </p:cNvPr>
                  <p:cNvSpPr>
                    <a:spLocks/>
                  </p:cNvSpPr>
                  <p:nvPr/>
                </p:nvSpPr>
                <p:spPr bwMode="hidden">
                  <a:xfrm rot="4126480" flipH="1">
                    <a:off x="1931" y="924"/>
                    <a:ext cx="1061" cy="215"/>
                  </a:xfrm>
                  <a:custGeom>
                    <a:avLst/>
                    <a:gdLst>
                      <a:gd name="T0" fmla="*/ 0 w 2736"/>
                      <a:gd name="T1" fmla="*/ 3 h 504"/>
                      <a:gd name="T2" fmla="*/ 3 w 2736"/>
                      <a:gd name="T3" fmla="*/ 1 h 504"/>
                      <a:gd name="T4" fmla="*/ 6 w 2736"/>
                      <a:gd name="T5" fmla="*/ 0 h 504"/>
                      <a:gd name="T6" fmla="*/ 9 w 2736"/>
                      <a:gd name="T7" fmla="*/ 0 h 504"/>
                      <a:gd name="T8" fmla="*/ 9 w 2736"/>
                      <a:gd name="T9" fmla="*/ 0 h 504"/>
                      <a:gd name="T10" fmla="*/ 6 w 2736"/>
                      <a:gd name="T11" fmla="*/ 0 h 504"/>
                      <a:gd name="T12" fmla="*/ 2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1" name="Freeform 73">
                    <a:extLst>
                      <a:ext uri="{FF2B5EF4-FFF2-40B4-BE49-F238E27FC236}">
                        <a16:creationId xmlns:a16="http://schemas.microsoft.com/office/drawing/2014/main" id="{022F938B-F957-C8AE-F244-A521EBCCD017}"/>
                      </a:ext>
                    </a:extLst>
                  </p:cNvPr>
                  <p:cNvSpPr>
                    <a:spLocks/>
                  </p:cNvSpPr>
                  <p:nvPr/>
                </p:nvSpPr>
                <p:spPr bwMode="hidden">
                  <a:xfrm rot="4126480" flipH="1">
                    <a:off x="1819" y="144"/>
                    <a:ext cx="570" cy="338"/>
                  </a:xfrm>
                  <a:custGeom>
                    <a:avLst/>
                    <a:gdLst>
                      <a:gd name="T0" fmla="*/ 0 w 1769"/>
                      <a:gd name="T1" fmla="*/ 0 h 791"/>
                      <a:gd name="T2" fmla="*/ 1 w 1769"/>
                      <a:gd name="T3" fmla="*/ 0 h 791"/>
                      <a:gd name="T4" fmla="*/ 1 w 1769"/>
                      <a:gd name="T5" fmla="*/ 1 h 791"/>
                      <a:gd name="T6" fmla="*/ 2 w 1769"/>
                      <a:gd name="T7" fmla="*/ 3 h 791"/>
                      <a:gd name="T8" fmla="*/ 2 w 1769"/>
                      <a:gd name="T9" fmla="*/ 4 h 791"/>
                      <a:gd name="T10" fmla="*/ 2 w 1769"/>
                      <a:gd name="T11" fmla="*/ 5 h 791"/>
                      <a:gd name="T12" fmla="*/ 2 w 1769"/>
                      <a:gd name="T13" fmla="*/ 4 h 791"/>
                      <a:gd name="T14" fmla="*/ 2 w 1769"/>
                      <a:gd name="T15" fmla="*/ 3 h 791"/>
                      <a:gd name="T16" fmla="*/ 1 w 1769"/>
                      <a:gd name="T17" fmla="*/ 2 h 791"/>
                      <a:gd name="T18" fmla="*/ 1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79" name="Group 74">
                  <a:extLst>
                    <a:ext uri="{FF2B5EF4-FFF2-40B4-BE49-F238E27FC236}">
                      <a16:creationId xmlns:a16="http://schemas.microsoft.com/office/drawing/2014/main" id="{CE6DF740-B859-3419-E6C6-FECEED533328}"/>
                    </a:ext>
                  </a:extLst>
                </p:cNvPr>
                <p:cNvGrpSpPr>
                  <a:grpSpLocks/>
                </p:cNvGrpSpPr>
                <p:nvPr/>
              </p:nvGrpSpPr>
              <p:grpSpPr bwMode="auto">
                <a:xfrm>
                  <a:off x="4251" y="252"/>
                  <a:ext cx="723" cy="222"/>
                  <a:chOff x="2822" y="672"/>
                  <a:chExt cx="1845" cy="566"/>
                </a:xfrm>
              </p:grpSpPr>
              <p:sp>
                <p:nvSpPr>
                  <p:cNvPr id="1118" name="Freeform 75">
                    <a:extLst>
                      <a:ext uri="{FF2B5EF4-FFF2-40B4-BE49-F238E27FC236}">
                        <a16:creationId xmlns:a16="http://schemas.microsoft.com/office/drawing/2014/main" id="{F684C737-A6E8-8768-BA9A-9AF820C5E6A8}"/>
                      </a:ext>
                    </a:extLst>
                  </p:cNvPr>
                  <p:cNvSpPr>
                    <a:spLocks/>
                  </p:cNvSpPr>
                  <p:nvPr/>
                </p:nvSpPr>
                <p:spPr bwMode="hidden">
                  <a:xfrm rot="-1325434">
                    <a:off x="2822" y="1023"/>
                    <a:ext cx="1233" cy="215"/>
                  </a:xfrm>
                  <a:custGeom>
                    <a:avLst/>
                    <a:gdLst>
                      <a:gd name="T0" fmla="*/ 0 w 2736"/>
                      <a:gd name="T1" fmla="*/ 3 h 504"/>
                      <a:gd name="T2" fmla="*/ 7 w 2736"/>
                      <a:gd name="T3" fmla="*/ 1 h 504"/>
                      <a:gd name="T4" fmla="*/ 15 w 2736"/>
                      <a:gd name="T5" fmla="*/ 0 h 504"/>
                      <a:gd name="T6" fmla="*/ 23 w 2736"/>
                      <a:gd name="T7" fmla="*/ 0 h 504"/>
                      <a:gd name="T8" fmla="*/ 23 w 2736"/>
                      <a:gd name="T9" fmla="*/ 0 h 504"/>
                      <a:gd name="T10" fmla="*/ 15 w 2736"/>
                      <a:gd name="T11" fmla="*/ 0 h 504"/>
                      <a:gd name="T12" fmla="*/ 5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9" name="Freeform 76">
                    <a:extLst>
                      <a:ext uri="{FF2B5EF4-FFF2-40B4-BE49-F238E27FC236}">
                        <a16:creationId xmlns:a16="http://schemas.microsoft.com/office/drawing/2014/main" id="{75AA2F5F-56B0-8ED4-F08A-69C4BC56382E}"/>
                      </a:ext>
                    </a:extLst>
                  </p:cNvPr>
                  <p:cNvSpPr>
                    <a:spLocks/>
                  </p:cNvSpPr>
                  <p:nvPr/>
                </p:nvSpPr>
                <p:spPr bwMode="hidden">
                  <a:xfrm rot="-1325434">
                    <a:off x="4005" y="672"/>
                    <a:ext cx="662" cy="338"/>
                  </a:xfrm>
                  <a:custGeom>
                    <a:avLst/>
                    <a:gdLst>
                      <a:gd name="T0" fmla="*/ 0 w 1769"/>
                      <a:gd name="T1" fmla="*/ 0 h 791"/>
                      <a:gd name="T2" fmla="*/ 1 w 1769"/>
                      <a:gd name="T3" fmla="*/ 0 h 791"/>
                      <a:gd name="T4" fmla="*/ 3 w 1769"/>
                      <a:gd name="T5" fmla="*/ 1 h 791"/>
                      <a:gd name="T6" fmla="*/ 4 w 1769"/>
                      <a:gd name="T7" fmla="*/ 3 h 791"/>
                      <a:gd name="T8" fmla="*/ 5 w 1769"/>
                      <a:gd name="T9" fmla="*/ 4 h 791"/>
                      <a:gd name="T10" fmla="*/ 4 w 1769"/>
                      <a:gd name="T11" fmla="*/ 5 h 791"/>
                      <a:gd name="T12" fmla="*/ 4 w 1769"/>
                      <a:gd name="T13" fmla="*/ 4 h 791"/>
                      <a:gd name="T14" fmla="*/ 4 w 1769"/>
                      <a:gd name="T15" fmla="*/ 3 h 791"/>
                      <a:gd name="T16" fmla="*/ 3 w 1769"/>
                      <a:gd name="T17" fmla="*/ 2 h 791"/>
                      <a:gd name="T18" fmla="*/ 1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80" name="Group 77">
                  <a:extLst>
                    <a:ext uri="{FF2B5EF4-FFF2-40B4-BE49-F238E27FC236}">
                      <a16:creationId xmlns:a16="http://schemas.microsoft.com/office/drawing/2014/main" id="{3903B594-6D26-6C97-73D6-13CCE14E41B9}"/>
                    </a:ext>
                  </a:extLst>
                </p:cNvPr>
                <p:cNvGrpSpPr>
                  <a:grpSpLocks/>
                </p:cNvGrpSpPr>
                <p:nvPr/>
              </p:nvGrpSpPr>
              <p:grpSpPr bwMode="auto">
                <a:xfrm>
                  <a:off x="4196" y="163"/>
                  <a:ext cx="699" cy="282"/>
                  <a:chOff x="2683" y="445"/>
                  <a:chExt cx="1781" cy="717"/>
                </a:xfrm>
              </p:grpSpPr>
              <p:sp>
                <p:nvSpPr>
                  <p:cNvPr id="1116" name="Freeform 78">
                    <a:extLst>
                      <a:ext uri="{FF2B5EF4-FFF2-40B4-BE49-F238E27FC236}">
                        <a16:creationId xmlns:a16="http://schemas.microsoft.com/office/drawing/2014/main" id="{2C421B6B-DAB1-7181-8BF5-69040445DE72}"/>
                      </a:ext>
                    </a:extLst>
                  </p:cNvPr>
                  <p:cNvSpPr>
                    <a:spLocks/>
                  </p:cNvSpPr>
                  <p:nvPr/>
                </p:nvSpPr>
                <p:spPr bwMode="hidden">
                  <a:xfrm rot="-1921064">
                    <a:off x="2683" y="947"/>
                    <a:ext cx="1233" cy="215"/>
                  </a:xfrm>
                  <a:custGeom>
                    <a:avLst/>
                    <a:gdLst>
                      <a:gd name="T0" fmla="*/ 0 w 2736"/>
                      <a:gd name="T1" fmla="*/ 3 h 504"/>
                      <a:gd name="T2" fmla="*/ 7 w 2736"/>
                      <a:gd name="T3" fmla="*/ 1 h 504"/>
                      <a:gd name="T4" fmla="*/ 15 w 2736"/>
                      <a:gd name="T5" fmla="*/ 0 h 504"/>
                      <a:gd name="T6" fmla="*/ 23 w 2736"/>
                      <a:gd name="T7" fmla="*/ 0 h 504"/>
                      <a:gd name="T8" fmla="*/ 23 w 2736"/>
                      <a:gd name="T9" fmla="*/ 0 h 504"/>
                      <a:gd name="T10" fmla="*/ 15 w 2736"/>
                      <a:gd name="T11" fmla="*/ 0 h 504"/>
                      <a:gd name="T12" fmla="*/ 5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 name="Freeform 79">
                    <a:extLst>
                      <a:ext uri="{FF2B5EF4-FFF2-40B4-BE49-F238E27FC236}">
                        <a16:creationId xmlns:a16="http://schemas.microsoft.com/office/drawing/2014/main" id="{C784D849-1708-F898-E173-D7E36A233166}"/>
                      </a:ext>
                    </a:extLst>
                  </p:cNvPr>
                  <p:cNvSpPr>
                    <a:spLocks/>
                  </p:cNvSpPr>
                  <p:nvPr/>
                </p:nvSpPr>
                <p:spPr bwMode="hidden">
                  <a:xfrm rot="-1921064">
                    <a:off x="3802" y="445"/>
                    <a:ext cx="662" cy="338"/>
                  </a:xfrm>
                  <a:custGeom>
                    <a:avLst/>
                    <a:gdLst>
                      <a:gd name="T0" fmla="*/ 0 w 1769"/>
                      <a:gd name="T1" fmla="*/ 0 h 791"/>
                      <a:gd name="T2" fmla="*/ 1 w 1769"/>
                      <a:gd name="T3" fmla="*/ 0 h 791"/>
                      <a:gd name="T4" fmla="*/ 3 w 1769"/>
                      <a:gd name="T5" fmla="*/ 1 h 791"/>
                      <a:gd name="T6" fmla="*/ 4 w 1769"/>
                      <a:gd name="T7" fmla="*/ 3 h 791"/>
                      <a:gd name="T8" fmla="*/ 5 w 1769"/>
                      <a:gd name="T9" fmla="*/ 4 h 791"/>
                      <a:gd name="T10" fmla="*/ 4 w 1769"/>
                      <a:gd name="T11" fmla="*/ 5 h 791"/>
                      <a:gd name="T12" fmla="*/ 4 w 1769"/>
                      <a:gd name="T13" fmla="*/ 4 h 791"/>
                      <a:gd name="T14" fmla="*/ 4 w 1769"/>
                      <a:gd name="T15" fmla="*/ 3 h 791"/>
                      <a:gd name="T16" fmla="*/ 3 w 1769"/>
                      <a:gd name="T17" fmla="*/ 2 h 791"/>
                      <a:gd name="T18" fmla="*/ 1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81" name="Freeform 80">
                  <a:extLst>
                    <a:ext uri="{FF2B5EF4-FFF2-40B4-BE49-F238E27FC236}">
                      <a16:creationId xmlns:a16="http://schemas.microsoft.com/office/drawing/2014/main" id="{83C76643-3E44-25BE-B71E-C37241BCD48D}"/>
                    </a:ext>
                  </a:extLst>
                </p:cNvPr>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 name="Freeform 81">
                  <a:extLst>
                    <a:ext uri="{FF2B5EF4-FFF2-40B4-BE49-F238E27FC236}">
                      <a16:creationId xmlns:a16="http://schemas.microsoft.com/office/drawing/2014/main" id="{C32AFF5D-BA16-6081-7349-821BE4CC272E}"/>
                    </a:ext>
                  </a:extLst>
                </p:cNvPr>
                <p:cNvSpPr>
                  <a:spLocks/>
                </p:cNvSpPr>
                <p:nvPr/>
              </p:nvSpPr>
              <p:spPr bwMode="hidden">
                <a:xfrm rot="4578755" flipH="1">
                  <a:off x="3977" y="77"/>
                  <a:ext cx="216" cy="9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83" name="Group 82">
                  <a:extLst>
                    <a:ext uri="{FF2B5EF4-FFF2-40B4-BE49-F238E27FC236}">
                      <a16:creationId xmlns:a16="http://schemas.microsoft.com/office/drawing/2014/main" id="{23E3F16F-6CAC-9BAB-07E1-49E05C1D9A21}"/>
                    </a:ext>
                  </a:extLst>
                </p:cNvPr>
                <p:cNvGrpSpPr>
                  <a:grpSpLocks/>
                </p:cNvGrpSpPr>
                <p:nvPr/>
              </p:nvGrpSpPr>
              <p:grpSpPr bwMode="auto">
                <a:xfrm>
                  <a:off x="4242" y="5"/>
                  <a:ext cx="251" cy="596"/>
                  <a:chOff x="2800" y="41"/>
                  <a:chExt cx="640" cy="1520"/>
                </a:xfrm>
              </p:grpSpPr>
              <p:sp>
                <p:nvSpPr>
                  <p:cNvPr id="1114" name="Freeform 83">
                    <a:extLst>
                      <a:ext uri="{FF2B5EF4-FFF2-40B4-BE49-F238E27FC236}">
                        <a16:creationId xmlns:a16="http://schemas.microsoft.com/office/drawing/2014/main" id="{DE4BBBEE-D359-01A0-D863-DDA72979E50F}"/>
                      </a:ext>
                    </a:extLst>
                  </p:cNvPr>
                  <p:cNvSpPr>
                    <a:spLocks/>
                  </p:cNvSpPr>
                  <p:nvPr/>
                </p:nvSpPr>
                <p:spPr bwMode="hidden">
                  <a:xfrm rot="-3857755">
                    <a:off x="2361" y="938"/>
                    <a:ext cx="1062" cy="184"/>
                  </a:xfrm>
                  <a:custGeom>
                    <a:avLst/>
                    <a:gdLst>
                      <a:gd name="T0" fmla="*/ 0 w 2736"/>
                      <a:gd name="T1" fmla="*/ 1 h 504"/>
                      <a:gd name="T2" fmla="*/ 3 w 2736"/>
                      <a:gd name="T3" fmla="*/ 0 h 504"/>
                      <a:gd name="T4" fmla="*/ 6 w 2736"/>
                      <a:gd name="T5" fmla="*/ 0 h 504"/>
                      <a:gd name="T6" fmla="*/ 9 w 2736"/>
                      <a:gd name="T7" fmla="*/ 0 h 504"/>
                      <a:gd name="T8" fmla="*/ 9 w 2736"/>
                      <a:gd name="T9" fmla="*/ 0 h 504"/>
                      <a:gd name="T10" fmla="*/ 6 w 2736"/>
                      <a:gd name="T11" fmla="*/ 0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5" name="Freeform 84">
                    <a:extLst>
                      <a:ext uri="{FF2B5EF4-FFF2-40B4-BE49-F238E27FC236}">
                        <a16:creationId xmlns:a16="http://schemas.microsoft.com/office/drawing/2014/main" id="{B0903ED8-8A8C-58A5-9E98-3B794CA8E1B5}"/>
                      </a:ext>
                    </a:extLst>
                  </p:cNvPr>
                  <p:cNvSpPr>
                    <a:spLocks/>
                  </p:cNvSpPr>
                  <p:nvPr/>
                </p:nvSpPr>
                <p:spPr bwMode="hidden">
                  <a:xfrm rot="-3857755">
                    <a:off x="3011" y="181"/>
                    <a:ext cx="570" cy="289"/>
                  </a:xfrm>
                  <a:custGeom>
                    <a:avLst/>
                    <a:gdLst>
                      <a:gd name="T0" fmla="*/ 0 w 1769"/>
                      <a:gd name="T1" fmla="*/ 0 h 791"/>
                      <a:gd name="T2" fmla="*/ 1 w 1769"/>
                      <a:gd name="T3" fmla="*/ 0 h 791"/>
                      <a:gd name="T4" fmla="*/ 1 w 1769"/>
                      <a:gd name="T5" fmla="*/ 0 h 791"/>
                      <a:gd name="T6" fmla="*/ 2 w 1769"/>
                      <a:gd name="T7" fmla="*/ 1 h 791"/>
                      <a:gd name="T8" fmla="*/ 2 w 1769"/>
                      <a:gd name="T9" fmla="*/ 1 h 791"/>
                      <a:gd name="T10" fmla="*/ 2 w 1769"/>
                      <a:gd name="T11" fmla="*/ 2 h 791"/>
                      <a:gd name="T12" fmla="*/ 2 w 1769"/>
                      <a:gd name="T13" fmla="*/ 1 h 791"/>
                      <a:gd name="T14" fmla="*/ 2 w 1769"/>
                      <a:gd name="T15" fmla="*/ 1 h 791"/>
                      <a:gd name="T16" fmla="*/ 1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84" name="Group 85">
                  <a:extLst>
                    <a:ext uri="{FF2B5EF4-FFF2-40B4-BE49-F238E27FC236}">
                      <a16:creationId xmlns:a16="http://schemas.microsoft.com/office/drawing/2014/main" id="{7BE2D3BE-AA53-36D1-AE25-49F6B6C46AF1}"/>
                    </a:ext>
                  </a:extLst>
                </p:cNvPr>
                <p:cNvGrpSpPr>
                  <a:grpSpLocks/>
                </p:cNvGrpSpPr>
                <p:nvPr/>
              </p:nvGrpSpPr>
              <p:grpSpPr bwMode="auto">
                <a:xfrm>
                  <a:off x="4295" y="53"/>
                  <a:ext cx="398" cy="574"/>
                  <a:chOff x="2934" y="163"/>
                  <a:chExt cx="1017" cy="1464"/>
                </a:xfrm>
              </p:grpSpPr>
              <p:sp>
                <p:nvSpPr>
                  <p:cNvPr id="1112" name="Freeform 86">
                    <a:extLst>
                      <a:ext uri="{FF2B5EF4-FFF2-40B4-BE49-F238E27FC236}">
                        <a16:creationId xmlns:a16="http://schemas.microsoft.com/office/drawing/2014/main" id="{48D1DA6D-597D-82BA-D579-A8FC099C2D37}"/>
                      </a:ext>
                    </a:extLst>
                  </p:cNvPr>
                  <p:cNvSpPr>
                    <a:spLocks/>
                  </p:cNvSpPr>
                  <p:nvPr/>
                </p:nvSpPr>
                <p:spPr bwMode="hidden">
                  <a:xfrm rot="-2777260">
                    <a:off x="2491" y="915"/>
                    <a:ext cx="1155" cy="270"/>
                  </a:xfrm>
                  <a:custGeom>
                    <a:avLst/>
                    <a:gdLst>
                      <a:gd name="T0" fmla="*/ 0 w 2736"/>
                      <a:gd name="T1" fmla="*/ 12 h 504"/>
                      <a:gd name="T2" fmla="*/ 5 w 2736"/>
                      <a:gd name="T3" fmla="*/ 4 h 504"/>
                      <a:gd name="T4" fmla="*/ 10 w 2736"/>
                      <a:gd name="T5" fmla="*/ 1 h 504"/>
                      <a:gd name="T6" fmla="*/ 16 w 2736"/>
                      <a:gd name="T7" fmla="*/ 1 h 504"/>
                      <a:gd name="T8" fmla="*/ 16 w 2736"/>
                      <a:gd name="T9" fmla="*/ 3 h 504"/>
                      <a:gd name="T10" fmla="*/ 10 w 2736"/>
                      <a:gd name="T11" fmla="*/ 3 h 504"/>
                      <a:gd name="T12" fmla="*/ 4 w 2736"/>
                      <a:gd name="T13" fmla="*/ 7 h 504"/>
                      <a:gd name="T14" fmla="*/ 0 w 2736"/>
                      <a:gd name="T15" fmla="*/ 1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3" name="Freeform 87">
                    <a:extLst>
                      <a:ext uri="{FF2B5EF4-FFF2-40B4-BE49-F238E27FC236}">
                        <a16:creationId xmlns:a16="http://schemas.microsoft.com/office/drawing/2014/main" id="{ACBBD5EE-76B6-C242-4813-88BA0D7B8474}"/>
                      </a:ext>
                    </a:extLst>
                  </p:cNvPr>
                  <p:cNvSpPr>
                    <a:spLocks/>
                  </p:cNvSpPr>
                  <p:nvPr/>
                </p:nvSpPr>
                <p:spPr bwMode="hidden">
                  <a:xfrm rot="-2777260">
                    <a:off x="3430" y="261"/>
                    <a:ext cx="620" cy="423"/>
                  </a:xfrm>
                  <a:custGeom>
                    <a:avLst/>
                    <a:gdLst>
                      <a:gd name="T0" fmla="*/ 0 w 1769"/>
                      <a:gd name="T1" fmla="*/ 1 h 791"/>
                      <a:gd name="T2" fmla="*/ 1 w 1769"/>
                      <a:gd name="T3" fmla="*/ 2 h 791"/>
                      <a:gd name="T4" fmla="*/ 2 w 1769"/>
                      <a:gd name="T5" fmla="*/ 5 h 791"/>
                      <a:gd name="T6" fmla="*/ 3 w 1769"/>
                      <a:gd name="T7" fmla="*/ 10 h 791"/>
                      <a:gd name="T8" fmla="*/ 3 w 1769"/>
                      <a:gd name="T9" fmla="*/ 14 h 791"/>
                      <a:gd name="T10" fmla="*/ 3 w 1769"/>
                      <a:gd name="T11" fmla="*/ 18 h 791"/>
                      <a:gd name="T12" fmla="*/ 3 w 1769"/>
                      <a:gd name="T13" fmla="*/ 15 h 791"/>
                      <a:gd name="T14" fmla="*/ 2 w 1769"/>
                      <a:gd name="T15" fmla="*/ 11 h 791"/>
                      <a:gd name="T16" fmla="*/ 2 w 1769"/>
                      <a:gd name="T17" fmla="*/ 7 h 791"/>
                      <a:gd name="T18" fmla="*/ 1 w 1769"/>
                      <a:gd name="T19" fmla="*/ 3 h 791"/>
                      <a:gd name="T20" fmla="*/ 0 w 1769"/>
                      <a:gd name="T21" fmla="*/ 2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85" name="Group 88">
                  <a:extLst>
                    <a:ext uri="{FF2B5EF4-FFF2-40B4-BE49-F238E27FC236}">
                      <a16:creationId xmlns:a16="http://schemas.microsoft.com/office/drawing/2014/main" id="{99D17BCA-6E0B-68FA-1795-CE6D210F5F99}"/>
                    </a:ext>
                  </a:extLst>
                </p:cNvPr>
                <p:cNvGrpSpPr>
                  <a:grpSpLocks/>
                </p:cNvGrpSpPr>
                <p:nvPr/>
              </p:nvGrpSpPr>
              <p:grpSpPr bwMode="auto">
                <a:xfrm>
                  <a:off x="4215" y="2"/>
                  <a:ext cx="95" cy="567"/>
                  <a:chOff x="2730" y="32"/>
                  <a:chExt cx="243" cy="1448"/>
                </a:xfrm>
              </p:grpSpPr>
              <p:sp>
                <p:nvSpPr>
                  <p:cNvPr id="1110" name="Freeform 89">
                    <a:extLst>
                      <a:ext uri="{FF2B5EF4-FFF2-40B4-BE49-F238E27FC236}">
                        <a16:creationId xmlns:a16="http://schemas.microsoft.com/office/drawing/2014/main" id="{00EC841E-958D-88D2-0084-AF074EB0E5C4}"/>
                      </a:ext>
                    </a:extLst>
                  </p:cNvPr>
                  <p:cNvSpPr>
                    <a:spLocks/>
                  </p:cNvSpPr>
                  <p:nvPr/>
                </p:nvSpPr>
                <p:spPr bwMode="hidden">
                  <a:xfrm rot="-4903748">
                    <a:off x="2296" y="960"/>
                    <a:ext cx="954" cy="86"/>
                  </a:xfrm>
                  <a:custGeom>
                    <a:avLst/>
                    <a:gdLst>
                      <a:gd name="T0" fmla="*/ 0 w 2736"/>
                      <a:gd name="T1" fmla="*/ 0 h 504"/>
                      <a:gd name="T2" fmla="*/ 2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1" name="Freeform 90">
                    <a:extLst>
                      <a:ext uri="{FF2B5EF4-FFF2-40B4-BE49-F238E27FC236}">
                        <a16:creationId xmlns:a16="http://schemas.microsoft.com/office/drawing/2014/main" id="{84E43498-797B-2ECC-FB56-BC0D55DD19BF}"/>
                      </a:ext>
                    </a:extLst>
                  </p:cNvPr>
                  <p:cNvSpPr>
                    <a:spLocks/>
                  </p:cNvSpPr>
                  <p:nvPr/>
                </p:nvSpPr>
                <p:spPr bwMode="hidden">
                  <a:xfrm rot="-4903748">
                    <a:off x="2650" y="220"/>
                    <a:ext cx="512" cy="135"/>
                  </a:xfrm>
                  <a:custGeom>
                    <a:avLst/>
                    <a:gdLst>
                      <a:gd name="T0" fmla="*/ 0 w 1769"/>
                      <a:gd name="T1" fmla="*/ 0 h 791"/>
                      <a:gd name="T2" fmla="*/ 0 w 1769"/>
                      <a:gd name="T3" fmla="*/ 0 h 791"/>
                      <a:gd name="T4" fmla="*/ 1 w 1769"/>
                      <a:gd name="T5" fmla="*/ 0 h 791"/>
                      <a:gd name="T6" fmla="*/ 1 w 1769"/>
                      <a:gd name="T7" fmla="*/ 0 h 791"/>
                      <a:gd name="T8" fmla="*/ 1 w 1769"/>
                      <a:gd name="T9" fmla="*/ 0 h 791"/>
                      <a:gd name="T10" fmla="*/ 1 w 1769"/>
                      <a:gd name="T11" fmla="*/ 0 h 791"/>
                      <a:gd name="T12" fmla="*/ 1 w 1769"/>
                      <a:gd name="T13" fmla="*/ 0 h 791"/>
                      <a:gd name="T14" fmla="*/ 1 w 1769"/>
                      <a:gd name="T15" fmla="*/ 0 h 791"/>
                      <a:gd name="T16" fmla="*/ 1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86" name="Group 91">
                  <a:extLst>
                    <a:ext uri="{FF2B5EF4-FFF2-40B4-BE49-F238E27FC236}">
                      <a16:creationId xmlns:a16="http://schemas.microsoft.com/office/drawing/2014/main" id="{7E351047-2FF7-F3A3-5098-83674DDE0178}"/>
                    </a:ext>
                  </a:extLst>
                </p:cNvPr>
                <p:cNvGrpSpPr>
                  <a:grpSpLocks/>
                </p:cNvGrpSpPr>
                <p:nvPr/>
              </p:nvGrpSpPr>
              <p:grpSpPr bwMode="auto">
                <a:xfrm>
                  <a:off x="3514" y="683"/>
                  <a:ext cx="425" cy="960"/>
                  <a:chOff x="943" y="1769"/>
                  <a:chExt cx="1085" cy="2450"/>
                </a:xfrm>
              </p:grpSpPr>
              <p:sp>
                <p:nvSpPr>
                  <p:cNvPr id="1108" name="Freeform 92">
                    <a:extLst>
                      <a:ext uri="{FF2B5EF4-FFF2-40B4-BE49-F238E27FC236}">
                        <a16:creationId xmlns:a16="http://schemas.microsoft.com/office/drawing/2014/main" id="{47BFCE1E-6676-F0F4-3C09-E1630F649C57}"/>
                      </a:ext>
                    </a:extLst>
                  </p:cNvPr>
                  <p:cNvSpPr>
                    <a:spLocks/>
                  </p:cNvSpPr>
                  <p:nvPr/>
                </p:nvSpPr>
                <p:spPr bwMode="hidden">
                  <a:xfrm rot="18335692" flipH="1">
                    <a:off x="1010" y="2475"/>
                    <a:ext cx="1724" cy="312"/>
                  </a:xfrm>
                  <a:custGeom>
                    <a:avLst/>
                    <a:gdLst>
                      <a:gd name="T0" fmla="*/ 0 w 2736"/>
                      <a:gd name="T1" fmla="*/ 28 h 504"/>
                      <a:gd name="T2" fmla="*/ 54 w 2736"/>
                      <a:gd name="T3" fmla="*/ 9 h 504"/>
                      <a:gd name="T4" fmla="*/ 111 w 2736"/>
                      <a:gd name="T5" fmla="*/ 1 h 504"/>
                      <a:gd name="T6" fmla="*/ 171 w 2736"/>
                      <a:gd name="T7" fmla="*/ 1 h 504"/>
                      <a:gd name="T8" fmla="*/ 170 w 2736"/>
                      <a:gd name="T9" fmla="*/ 6 h 504"/>
                      <a:gd name="T10" fmla="*/ 111 w 2736"/>
                      <a:gd name="T11" fmla="*/ 6 h 504"/>
                      <a:gd name="T12" fmla="*/ 41 w 2736"/>
                      <a:gd name="T13" fmla="*/ 17 h 504"/>
                      <a:gd name="T14" fmla="*/ 0 w 2736"/>
                      <a:gd name="T15" fmla="*/ 2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9" name="Freeform 93">
                    <a:extLst>
                      <a:ext uri="{FF2B5EF4-FFF2-40B4-BE49-F238E27FC236}">
                        <a16:creationId xmlns:a16="http://schemas.microsoft.com/office/drawing/2014/main" id="{E5DD2F71-AE20-9237-F1BE-0A6345FFB46A}"/>
                      </a:ext>
                    </a:extLst>
                  </p:cNvPr>
                  <p:cNvSpPr>
                    <a:spLocks/>
                  </p:cNvSpPr>
                  <p:nvPr/>
                </p:nvSpPr>
                <p:spPr bwMode="hidden">
                  <a:xfrm rot="18335692" flipH="1">
                    <a:off x="725" y="3512"/>
                    <a:ext cx="925" cy="490"/>
                  </a:xfrm>
                  <a:custGeom>
                    <a:avLst/>
                    <a:gdLst>
                      <a:gd name="T0" fmla="*/ 1 w 1769"/>
                      <a:gd name="T1" fmla="*/ 1 h 791"/>
                      <a:gd name="T2" fmla="*/ 10 w 1769"/>
                      <a:gd name="T3" fmla="*/ 4 h 791"/>
                      <a:gd name="T4" fmla="*/ 24 w 1769"/>
                      <a:gd name="T5" fmla="*/ 12 h 791"/>
                      <a:gd name="T6" fmla="*/ 33 w 1769"/>
                      <a:gd name="T7" fmla="*/ 25 h 791"/>
                      <a:gd name="T8" fmla="*/ 36 w 1769"/>
                      <a:gd name="T9" fmla="*/ 35 h 791"/>
                      <a:gd name="T10" fmla="*/ 35 w 1769"/>
                      <a:gd name="T11" fmla="*/ 45 h 791"/>
                      <a:gd name="T12" fmla="*/ 32 w 1769"/>
                      <a:gd name="T13" fmla="*/ 36 h 791"/>
                      <a:gd name="T14" fmla="*/ 28 w 1769"/>
                      <a:gd name="T15" fmla="*/ 26 h 791"/>
                      <a:gd name="T16" fmla="*/ 22 w 1769"/>
                      <a:gd name="T17" fmla="*/ 17 h 791"/>
                      <a:gd name="T18" fmla="*/ 12 w 1769"/>
                      <a:gd name="T19" fmla="*/ 9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87" name="Group 94">
                  <a:extLst>
                    <a:ext uri="{FF2B5EF4-FFF2-40B4-BE49-F238E27FC236}">
                      <a16:creationId xmlns:a16="http://schemas.microsoft.com/office/drawing/2014/main" id="{F8B4E70E-667F-7038-C38A-6A40DF4690AB}"/>
                    </a:ext>
                  </a:extLst>
                </p:cNvPr>
                <p:cNvGrpSpPr>
                  <a:grpSpLocks/>
                </p:cNvGrpSpPr>
                <p:nvPr/>
              </p:nvGrpSpPr>
              <p:grpSpPr bwMode="auto">
                <a:xfrm>
                  <a:off x="3715" y="748"/>
                  <a:ext cx="300" cy="930"/>
                  <a:chOff x="1455" y="1936"/>
                  <a:chExt cx="766" cy="2373"/>
                </a:xfrm>
              </p:grpSpPr>
              <p:sp>
                <p:nvSpPr>
                  <p:cNvPr id="1106" name="Freeform 95">
                    <a:extLst>
                      <a:ext uri="{FF2B5EF4-FFF2-40B4-BE49-F238E27FC236}">
                        <a16:creationId xmlns:a16="http://schemas.microsoft.com/office/drawing/2014/main" id="{1D822320-FF74-0476-8FF7-BD0F7042AD17}"/>
                      </a:ext>
                    </a:extLst>
                  </p:cNvPr>
                  <p:cNvSpPr>
                    <a:spLocks/>
                  </p:cNvSpPr>
                  <p:nvPr/>
                </p:nvSpPr>
                <p:spPr bwMode="hidden">
                  <a:xfrm rot="17542885" flipH="1">
                    <a:off x="1267" y="2578"/>
                    <a:ext cx="1595" cy="312"/>
                  </a:xfrm>
                  <a:custGeom>
                    <a:avLst/>
                    <a:gdLst>
                      <a:gd name="T0" fmla="*/ 0 w 2736"/>
                      <a:gd name="T1" fmla="*/ 28 h 504"/>
                      <a:gd name="T2" fmla="*/ 34 w 2736"/>
                      <a:gd name="T3" fmla="*/ 9 h 504"/>
                      <a:gd name="T4" fmla="*/ 70 w 2736"/>
                      <a:gd name="T5" fmla="*/ 1 h 504"/>
                      <a:gd name="T6" fmla="*/ 107 w 2736"/>
                      <a:gd name="T7" fmla="*/ 1 h 504"/>
                      <a:gd name="T8" fmla="*/ 107 w 2736"/>
                      <a:gd name="T9" fmla="*/ 6 h 504"/>
                      <a:gd name="T10" fmla="*/ 69 w 2736"/>
                      <a:gd name="T11" fmla="*/ 6 h 504"/>
                      <a:gd name="T12" fmla="*/ 26 w 2736"/>
                      <a:gd name="T13" fmla="*/ 17 h 504"/>
                      <a:gd name="T14" fmla="*/ 0 w 2736"/>
                      <a:gd name="T15" fmla="*/ 2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7" name="Freeform 96">
                    <a:extLst>
                      <a:ext uri="{FF2B5EF4-FFF2-40B4-BE49-F238E27FC236}">
                        <a16:creationId xmlns:a16="http://schemas.microsoft.com/office/drawing/2014/main" id="{E0C79FFD-7BD8-68A9-E2F2-2FDB9BF53522}"/>
                      </a:ext>
                    </a:extLst>
                  </p:cNvPr>
                  <p:cNvSpPr>
                    <a:spLocks/>
                  </p:cNvSpPr>
                  <p:nvPr/>
                </p:nvSpPr>
                <p:spPr bwMode="hidden">
                  <a:xfrm rot="17542885" flipH="1">
                    <a:off x="1272" y="3636"/>
                    <a:ext cx="856" cy="490"/>
                  </a:xfrm>
                  <a:custGeom>
                    <a:avLst/>
                    <a:gdLst>
                      <a:gd name="T0" fmla="*/ 0 w 1769"/>
                      <a:gd name="T1" fmla="*/ 1 h 791"/>
                      <a:gd name="T2" fmla="*/ 6 w 1769"/>
                      <a:gd name="T3" fmla="*/ 4 h 791"/>
                      <a:gd name="T4" fmla="*/ 15 w 1769"/>
                      <a:gd name="T5" fmla="*/ 12 h 791"/>
                      <a:gd name="T6" fmla="*/ 21 w 1769"/>
                      <a:gd name="T7" fmla="*/ 25 h 791"/>
                      <a:gd name="T8" fmla="*/ 22 w 1769"/>
                      <a:gd name="T9" fmla="*/ 35 h 791"/>
                      <a:gd name="T10" fmla="*/ 22 w 1769"/>
                      <a:gd name="T11" fmla="*/ 45 h 791"/>
                      <a:gd name="T12" fmla="*/ 20 w 1769"/>
                      <a:gd name="T13" fmla="*/ 36 h 791"/>
                      <a:gd name="T14" fmla="*/ 18 w 1769"/>
                      <a:gd name="T15" fmla="*/ 26 h 791"/>
                      <a:gd name="T16" fmla="*/ 15 w 1769"/>
                      <a:gd name="T17" fmla="*/ 17 h 791"/>
                      <a:gd name="T18" fmla="*/ 7 w 1769"/>
                      <a:gd name="T19" fmla="*/ 9 h 791"/>
                      <a:gd name="T20" fmla="*/ 0 w 1769"/>
                      <a:gd name="T21" fmla="*/ 4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88" name="Group 97">
                  <a:extLst>
                    <a:ext uri="{FF2B5EF4-FFF2-40B4-BE49-F238E27FC236}">
                      <a16:creationId xmlns:a16="http://schemas.microsoft.com/office/drawing/2014/main" id="{A284AAE9-13D0-15DF-DE41-8CC921783F1B}"/>
                    </a:ext>
                  </a:extLst>
                </p:cNvPr>
                <p:cNvGrpSpPr>
                  <a:grpSpLocks/>
                </p:cNvGrpSpPr>
                <p:nvPr/>
              </p:nvGrpSpPr>
              <p:grpSpPr bwMode="auto">
                <a:xfrm rot="88588">
                  <a:off x="3923" y="769"/>
                  <a:ext cx="180" cy="913"/>
                  <a:chOff x="1956" y="1990"/>
                  <a:chExt cx="492" cy="2604"/>
                </a:xfrm>
              </p:grpSpPr>
              <p:sp>
                <p:nvSpPr>
                  <p:cNvPr id="1104" name="Freeform 98">
                    <a:extLst>
                      <a:ext uri="{FF2B5EF4-FFF2-40B4-BE49-F238E27FC236}">
                        <a16:creationId xmlns:a16="http://schemas.microsoft.com/office/drawing/2014/main" id="{82489B20-6B7F-0BA3-8658-F6D6E5D8287A}"/>
                      </a:ext>
                    </a:extLst>
                  </p:cNvPr>
                  <p:cNvSpPr>
                    <a:spLocks/>
                  </p:cNvSpPr>
                  <p:nvPr/>
                </p:nvSpPr>
                <p:spPr bwMode="hidden">
                  <a:xfrm rot="16782062" flipH="1">
                    <a:off x="1442" y="2695"/>
                    <a:ext cx="1711" cy="301"/>
                  </a:xfrm>
                  <a:custGeom>
                    <a:avLst/>
                    <a:gdLst>
                      <a:gd name="T0" fmla="*/ 0 w 2736"/>
                      <a:gd name="T1" fmla="*/ 23 h 504"/>
                      <a:gd name="T2" fmla="*/ 52 w 2736"/>
                      <a:gd name="T3" fmla="*/ 8 h 504"/>
                      <a:gd name="T4" fmla="*/ 106 w 2736"/>
                      <a:gd name="T5" fmla="*/ 1 h 504"/>
                      <a:gd name="T6" fmla="*/ 163 w 2736"/>
                      <a:gd name="T7" fmla="*/ 1 h 504"/>
                      <a:gd name="T8" fmla="*/ 163 w 2736"/>
                      <a:gd name="T9" fmla="*/ 5 h 504"/>
                      <a:gd name="T10" fmla="*/ 106 w 2736"/>
                      <a:gd name="T11" fmla="*/ 5 h 504"/>
                      <a:gd name="T12" fmla="*/ 39 w 2736"/>
                      <a:gd name="T13" fmla="*/ 13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 name="Freeform 99">
                    <a:extLst>
                      <a:ext uri="{FF2B5EF4-FFF2-40B4-BE49-F238E27FC236}">
                        <a16:creationId xmlns:a16="http://schemas.microsoft.com/office/drawing/2014/main" id="{EFAF1D30-C443-634A-6A56-C21626A4E871}"/>
                      </a:ext>
                    </a:extLst>
                  </p:cNvPr>
                  <p:cNvSpPr>
                    <a:spLocks/>
                  </p:cNvSpPr>
                  <p:nvPr/>
                </p:nvSpPr>
                <p:spPr bwMode="hidden">
                  <a:xfrm rot="16782062" flipH="1">
                    <a:off x="1734" y="3898"/>
                    <a:ext cx="918" cy="473"/>
                  </a:xfrm>
                  <a:custGeom>
                    <a:avLst/>
                    <a:gdLst>
                      <a:gd name="T0" fmla="*/ 1 w 1769"/>
                      <a:gd name="T1" fmla="*/ 1 h 791"/>
                      <a:gd name="T2" fmla="*/ 9 w 1769"/>
                      <a:gd name="T3" fmla="*/ 2 h 791"/>
                      <a:gd name="T4" fmla="*/ 23 w 1769"/>
                      <a:gd name="T5" fmla="*/ 10 h 791"/>
                      <a:gd name="T6" fmla="*/ 32 w 1769"/>
                      <a:gd name="T7" fmla="*/ 20 h 791"/>
                      <a:gd name="T8" fmla="*/ 34 w 1769"/>
                      <a:gd name="T9" fmla="*/ 28 h 791"/>
                      <a:gd name="T10" fmla="*/ 33 w 1769"/>
                      <a:gd name="T11" fmla="*/ 36 h 791"/>
                      <a:gd name="T12" fmla="*/ 31 w 1769"/>
                      <a:gd name="T13" fmla="*/ 29 h 791"/>
                      <a:gd name="T14" fmla="*/ 27 w 1769"/>
                      <a:gd name="T15" fmla="*/ 21 h 791"/>
                      <a:gd name="T16" fmla="*/ 22 w 1769"/>
                      <a:gd name="T17" fmla="*/ 14 h 791"/>
                      <a:gd name="T18" fmla="*/ 11 w 1769"/>
                      <a:gd name="T19" fmla="*/ 7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89" name="Group 100">
                  <a:extLst>
                    <a:ext uri="{FF2B5EF4-FFF2-40B4-BE49-F238E27FC236}">
                      <a16:creationId xmlns:a16="http://schemas.microsoft.com/office/drawing/2014/main" id="{6157DC5A-1F2E-CD3C-51B1-9C8768AC95E8}"/>
                    </a:ext>
                  </a:extLst>
                </p:cNvPr>
                <p:cNvGrpSpPr>
                  <a:grpSpLocks/>
                </p:cNvGrpSpPr>
                <p:nvPr/>
              </p:nvGrpSpPr>
              <p:grpSpPr bwMode="auto">
                <a:xfrm>
                  <a:off x="4451" y="662"/>
                  <a:ext cx="442" cy="951"/>
                  <a:chOff x="3334" y="1717"/>
                  <a:chExt cx="1125" cy="2426"/>
                </a:xfrm>
              </p:grpSpPr>
              <p:sp>
                <p:nvSpPr>
                  <p:cNvPr id="1102" name="Freeform 101">
                    <a:extLst>
                      <a:ext uri="{FF2B5EF4-FFF2-40B4-BE49-F238E27FC236}">
                        <a16:creationId xmlns:a16="http://schemas.microsoft.com/office/drawing/2014/main" id="{B6F8CD53-C55F-ECE5-B542-B50DB0459A9B}"/>
                      </a:ext>
                    </a:extLst>
                  </p:cNvPr>
                  <p:cNvSpPr>
                    <a:spLocks/>
                  </p:cNvSpPr>
                  <p:nvPr/>
                </p:nvSpPr>
                <p:spPr bwMode="hidden">
                  <a:xfrm rot="3144576">
                    <a:off x="2628" y="2423"/>
                    <a:ext cx="1724" cy="312"/>
                  </a:xfrm>
                  <a:custGeom>
                    <a:avLst/>
                    <a:gdLst>
                      <a:gd name="T0" fmla="*/ 0 w 2736"/>
                      <a:gd name="T1" fmla="*/ 28 h 504"/>
                      <a:gd name="T2" fmla="*/ 54 w 2736"/>
                      <a:gd name="T3" fmla="*/ 9 h 504"/>
                      <a:gd name="T4" fmla="*/ 111 w 2736"/>
                      <a:gd name="T5" fmla="*/ 1 h 504"/>
                      <a:gd name="T6" fmla="*/ 171 w 2736"/>
                      <a:gd name="T7" fmla="*/ 1 h 504"/>
                      <a:gd name="T8" fmla="*/ 170 w 2736"/>
                      <a:gd name="T9" fmla="*/ 6 h 504"/>
                      <a:gd name="T10" fmla="*/ 111 w 2736"/>
                      <a:gd name="T11" fmla="*/ 6 h 504"/>
                      <a:gd name="T12" fmla="*/ 41 w 2736"/>
                      <a:gd name="T13" fmla="*/ 17 h 504"/>
                      <a:gd name="T14" fmla="*/ 0 w 2736"/>
                      <a:gd name="T15" fmla="*/ 2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 name="Freeform 102">
                    <a:extLst>
                      <a:ext uri="{FF2B5EF4-FFF2-40B4-BE49-F238E27FC236}">
                        <a16:creationId xmlns:a16="http://schemas.microsoft.com/office/drawing/2014/main" id="{8F5DAD86-2E73-72C8-F1AF-CB6A9DB55E1C}"/>
                      </a:ext>
                    </a:extLst>
                  </p:cNvPr>
                  <p:cNvSpPr>
                    <a:spLocks/>
                  </p:cNvSpPr>
                  <p:nvPr/>
                </p:nvSpPr>
                <p:spPr bwMode="hidden">
                  <a:xfrm rot="3144576">
                    <a:off x="3751" y="3436"/>
                    <a:ext cx="925" cy="490"/>
                  </a:xfrm>
                  <a:custGeom>
                    <a:avLst/>
                    <a:gdLst>
                      <a:gd name="T0" fmla="*/ 1 w 1769"/>
                      <a:gd name="T1" fmla="*/ 1 h 791"/>
                      <a:gd name="T2" fmla="*/ 10 w 1769"/>
                      <a:gd name="T3" fmla="*/ 4 h 791"/>
                      <a:gd name="T4" fmla="*/ 24 w 1769"/>
                      <a:gd name="T5" fmla="*/ 12 h 791"/>
                      <a:gd name="T6" fmla="*/ 33 w 1769"/>
                      <a:gd name="T7" fmla="*/ 25 h 791"/>
                      <a:gd name="T8" fmla="*/ 36 w 1769"/>
                      <a:gd name="T9" fmla="*/ 35 h 791"/>
                      <a:gd name="T10" fmla="*/ 35 w 1769"/>
                      <a:gd name="T11" fmla="*/ 45 h 791"/>
                      <a:gd name="T12" fmla="*/ 32 w 1769"/>
                      <a:gd name="T13" fmla="*/ 36 h 791"/>
                      <a:gd name="T14" fmla="*/ 28 w 1769"/>
                      <a:gd name="T15" fmla="*/ 26 h 791"/>
                      <a:gd name="T16" fmla="*/ 22 w 1769"/>
                      <a:gd name="T17" fmla="*/ 17 h 791"/>
                      <a:gd name="T18" fmla="*/ 12 w 1769"/>
                      <a:gd name="T19" fmla="*/ 9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90" name="Group 103">
                  <a:extLst>
                    <a:ext uri="{FF2B5EF4-FFF2-40B4-BE49-F238E27FC236}">
                      <a16:creationId xmlns:a16="http://schemas.microsoft.com/office/drawing/2014/main" id="{551DA01A-512A-74BD-EC26-57E73BC42258}"/>
                    </a:ext>
                  </a:extLst>
                </p:cNvPr>
                <p:cNvGrpSpPr>
                  <a:grpSpLocks/>
                </p:cNvGrpSpPr>
                <p:nvPr/>
              </p:nvGrpSpPr>
              <p:grpSpPr bwMode="auto">
                <a:xfrm>
                  <a:off x="4391" y="721"/>
                  <a:ext cx="347" cy="951"/>
                  <a:chOff x="3181" y="1866"/>
                  <a:chExt cx="883" cy="2426"/>
                </a:xfrm>
              </p:grpSpPr>
              <p:sp>
                <p:nvSpPr>
                  <p:cNvPr id="1100" name="Freeform 104">
                    <a:extLst>
                      <a:ext uri="{FF2B5EF4-FFF2-40B4-BE49-F238E27FC236}">
                        <a16:creationId xmlns:a16="http://schemas.microsoft.com/office/drawing/2014/main" id="{4A769B9E-4633-FD92-D078-85C745173EFA}"/>
                      </a:ext>
                    </a:extLst>
                  </p:cNvPr>
                  <p:cNvSpPr>
                    <a:spLocks/>
                  </p:cNvSpPr>
                  <p:nvPr/>
                </p:nvSpPr>
                <p:spPr bwMode="hidden">
                  <a:xfrm rot="3745735">
                    <a:off x="2506" y="2541"/>
                    <a:ext cx="1650" cy="299"/>
                  </a:xfrm>
                  <a:custGeom>
                    <a:avLst/>
                    <a:gdLst>
                      <a:gd name="T0" fmla="*/ 0 w 2736"/>
                      <a:gd name="T1" fmla="*/ 22 h 504"/>
                      <a:gd name="T2" fmla="*/ 42 w 2736"/>
                      <a:gd name="T3" fmla="*/ 7 h 504"/>
                      <a:gd name="T4" fmla="*/ 86 w 2736"/>
                      <a:gd name="T5" fmla="*/ 1 h 504"/>
                      <a:gd name="T6" fmla="*/ 131 w 2736"/>
                      <a:gd name="T7" fmla="*/ 1 h 504"/>
                      <a:gd name="T8" fmla="*/ 131 w 2736"/>
                      <a:gd name="T9" fmla="*/ 4 h 504"/>
                      <a:gd name="T10" fmla="*/ 85 w 2736"/>
                      <a:gd name="T11" fmla="*/ 4 h 504"/>
                      <a:gd name="T12" fmla="*/ 31 w 2736"/>
                      <a:gd name="T13" fmla="*/ 12 h 504"/>
                      <a:gd name="T14" fmla="*/ 0 w 2736"/>
                      <a:gd name="T15" fmla="*/ 2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1" name="Freeform 105">
                    <a:extLst>
                      <a:ext uri="{FF2B5EF4-FFF2-40B4-BE49-F238E27FC236}">
                        <a16:creationId xmlns:a16="http://schemas.microsoft.com/office/drawing/2014/main" id="{85835455-4E1E-1B30-20F0-746A8AE5AE30}"/>
                      </a:ext>
                    </a:extLst>
                  </p:cNvPr>
                  <p:cNvSpPr>
                    <a:spLocks/>
                  </p:cNvSpPr>
                  <p:nvPr/>
                </p:nvSpPr>
                <p:spPr bwMode="hidden">
                  <a:xfrm rot="3745735">
                    <a:off x="3387" y="3615"/>
                    <a:ext cx="885" cy="469"/>
                  </a:xfrm>
                  <a:custGeom>
                    <a:avLst/>
                    <a:gdLst>
                      <a:gd name="T0" fmla="*/ 1 w 1769"/>
                      <a:gd name="T1" fmla="*/ 1 h 791"/>
                      <a:gd name="T2" fmla="*/ 8 w 1769"/>
                      <a:gd name="T3" fmla="*/ 2 h 791"/>
                      <a:gd name="T4" fmla="*/ 19 w 1769"/>
                      <a:gd name="T5" fmla="*/ 9 h 791"/>
                      <a:gd name="T6" fmla="*/ 26 w 1769"/>
                      <a:gd name="T7" fmla="*/ 18 h 791"/>
                      <a:gd name="T8" fmla="*/ 28 w 1769"/>
                      <a:gd name="T9" fmla="*/ 26 h 791"/>
                      <a:gd name="T10" fmla="*/ 27 w 1769"/>
                      <a:gd name="T11" fmla="*/ 34 h 791"/>
                      <a:gd name="T12" fmla="*/ 25 w 1769"/>
                      <a:gd name="T13" fmla="*/ 27 h 791"/>
                      <a:gd name="T14" fmla="*/ 22 w 1769"/>
                      <a:gd name="T15" fmla="*/ 20 h 791"/>
                      <a:gd name="T16" fmla="*/ 18 w 1769"/>
                      <a:gd name="T17" fmla="*/ 13 h 791"/>
                      <a:gd name="T18" fmla="*/ 10 w 1769"/>
                      <a:gd name="T19" fmla="*/ 7 h 791"/>
                      <a:gd name="T20" fmla="*/ 0 w 1769"/>
                      <a:gd name="T21" fmla="*/ 3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91" name="Group 106">
                  <a:extLst>
                    <a:ext uri="{FF2B5EF4-FFF2-40B4-BE49-F238E27FC236}">
                      <a16:creationId xmlns:a16="http://schemas.microsoft.com/office/drawing/2014/main" id="{83E65FC1-02A1-5B9F-37A8-8C5EBE727B2E}"/>
                    </a:ext>
                  </a:extLst>
                </p:cNvPr>
                <p:cNvGrpSpPr>
                  <a:grpSpLocks/>
                </p:cNvGrpSpPr>
                <p:nvPr/>
              </p:nvGrpSpPr>
              <p:grpSpPr bwMode="auto">
                <a:xfrm>
                  <a:off x="4323" y="767"/>
                  <a:ext cx="243" cy="935"/>
                  <a:chOff x="3006" y="1983"/>
                  <a:chExt cx="619" cy="2386"/>
                </a:xfrm>
              </p:grpSpPr>
              <p:sp>
                <p:nvSpPr>
                  <p:cNvPr id="1098" name="Freeform 107">
                    <a:extLst>
                      <a:ext uri="{FF2B5EF4-FFF2-40B4-BE49-F238E27FC236}">
                        <a16:creationId xmlns:a16="http://schemas.microsoft.com/office/drawing/2014/main" id="{4179D4E5-89CD-DD69-012E-2869A42FDA05}"/>
                      </a:ext>
                    </a:extLst>
                  </p:cNvPr>
                  <p:cNvSpPr>
                    <a:spLocks/>
                  </p:cNvSpPr>
                  <p:nvPr/>
                </p:nvSpPr>
                <p:spPr bwMode="hidden">
                  <a:xfrm rot="4286818">
                    <a:off x="2328" y="2661"/>
                    <a:ext cx="1601" cy="246"/>
                  </a:xfrm>
                  <a:custGeom>
                    <a:avLst/>
                    <a:gdLst>
                      <a:gd name="T0" fmla="*/ 0 w 2736"/>
                      <a:gd name="T1" fmla="*/ 7 h 504"/>
                      <a:gd name="T2" fmla="*/ 35 w 2736"/>
                      <a:gd name="T3" fmla="*/ 2 h 504"/>
                      <a:gd name="T4" fmla="*/ 71 w 2736"/>
                      <a:gd name="T5" fmla="*/ 0 h 504"/>
                      <a:gd name="T6" fmla="*/ 110 w 2736"/>
                      <a:gd name="T7" fmla="*/ 0 h 504"/>
                      <a:gd name="T8" fmla="*/ 109 w 2736"/>
                      <a:gd name="T9" fmla="*/ 1 h 504"/>
                      <a:gd name="T10" fmla="*/ 71 w 2736"/>
                      <a:gd name="T11" fmla="*/ 1 h 504"/>
                      <a:gd name="T12" fmla="*/ 26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9" name="Freeform 108">
                    <a:extLst>
                      <a:ext uri="{FF2B5EF4-FFF2-40B4-BE49-F238E27FC236}">
                        <a16:creationId xmlns:a16="http://schemas.microsoft.com/office/drawing/2014/main" id="{A9D5838C-01D0-1131-0467-2138254EE9D4}"/>
                      </a:ext>
                    </a:extLst>
                  </p:cNvPr>
                  <p:cNvSpPr>
                    <a:spLocks/>
                  </p:cNvSpPr>
                  <p:nvPr/>
                </p:nvSpPr>
                <p:spPr bwMode="hidden">
                  <a:xfrm rot="4286818">
                    <a:off x="3002" y="3747"/>
                    <a:ext cx="859" cy="386"/>
                  </a:xfrm>
                  <a:custGeom>
                    <a:avLst/>
                    <a:gdLst>
                      <a:gd name="T0" fmla="*/ 0 w 1769"/>
                      <a:gd name="T1" fmla="*/ 0 h 791"/>
                      <a:gd name="T2" fmla="*/ 6 w 1769"/>
                      <a:gd name="T3" fmla="*/ 0 h 791"/>
                      <a:gd name="T4" fmla="*/ 16 w 1769"/>
                      <a:gd name="T5" fmla="*/ 2 h 791"/>
                      <a:gd name="T6" fmla="*/ 21 w 1769"/>
                      <a:gd name="T7" fmla="*/ 6 h 791"/>
                      <a:gd name="T8" fmla="*/ 23 w 1769"/>
                      <a:gd name="T9" fmla="*/ 8 h 791"/>
                      <a:gd name="T10" fmla="*/ 22 w 1769"/>
                      <a:gd name="T11" fmla="*/ 10 h 791"/>
                      <a:gd name="T12" fmla="*/ 21 w 1769"/>
                      <a:gd name="T13" fmla="*/ 9 h 791"/>
                      <a:gd name="T14" fmla="*/ 18 w 1769"/>
                      <a:gd name="T15" fmla="*/ 6 h 791"/>
                      <a:gd name="T16" fmla="*/ 15 w 1769"/>
                      <a:gd name="T17" fmla="*/ 4 h 791"/>
                      <a:gd name="T18" fmla="*/ 8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92" name="Group 109">
                  <a:extLst>
                    <a:ext uri="{FF2B5EF4-FFF2-40B4-BE49-F238E27FC236}">
                      <a16:creationId xmlns:a16="http://schemas.microsoft.com/office/drawing/2014/main" id="{8731EFB1-CBB1-3CE3-7684-F0ABD136DACE}"/>
                    </a:ext>
                  </a:extLst>
                </p:cNvPr>
                <p:cNvGrpSpPr>
                  <a:grpSpLocks/>
                </p:cNvGrpSpPr>
                <p:nvPr/>
              </p:nvGrpSpPr>
              <p:grpSpPr bwMode="auto">
                <a:xfrm>
                  <a:off x="4249" y="813"/>
                  <a:ext cx="159" cy="870"/>
                  <a:chOff x="2819" y="2101"/>
                  <a:chExt cx="405" cy="2219"/>
                </a:xfrm>
              </p:grpSpPr>
              <p:sp>
                <p:nvSpPr>
                  <p:cNvPr id="1096" name="Freeform 110">
                    <a:extLst>
                      <a:ext uri="{FF2B5EF4-FFF2-40B4-BE49-F238E27FC236}">
                        <a16:creationId xmlns:a16="http://schemas.microsoft.com/office/drawing/2014/main" id="{0287840A-E8E5-74B3-96D8-6F621370EC0D}"/>
                      </a:ext>
                    </a:extLst>
                  </p:cNvPr>
                  <p:cNvSpPr>
                    <a:spLocks/>
                  </p:cNvSpPr>
                  <p:nvPr/>
                </p:nvSpPr>
                <p:spPr bwMode="hidden">
                  <a:xfrm rot="4898956">
                    <a:off x="2206" y="2714"/>
                    <a:ext cx="1471" cy="246"/>
                  </a:xfrm>
                  <a:custGeom>
                    <a:avLst/>
                    <a:gdLst>
                      <a:gd name="T0" fmla="*/ 0 w 2736"/>
                      <a:gd name="T1" fmla="*/ 7 h 504"/>
                      <a:gd name="T2" fmla="*/ 21 w 2736"/>
                      <a:gd name="T3" fmla="*/ 2 h 504"/>
                      <a:gd name="T4" fmla="*/ 43 w 2736"/>
                      <a:gd name="T5" fmla="*/ 0 h 504"/>
                      <a:gd name="T6" fmla="*/ 66 w 2736"/>
                      <a:gd name="T7" fmla="*/ 0 h 504"/>
                      <a:gd name="T8" fmla="*/ 66 w 2736"/>
                      <a:gd name="T9" fmla="*/ 1 h 504"/>
                      <a:gd name="T10" fmla="*/ 42 w 2736"/>
                      <a:gd name="T11" fmla="*/ 1 h 504"/>
                      <a:gd name="T12" fmla="*/ 16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 name="Freeform 111">
                    <a:extLst>
                      <a:ext uri="{FF2B5EF4-FFF2-40B4-BE49-F238E27FC236}">
                        <a16:creationId xmlns:a16="http://schemas.microsoft.com/office/drawing/2014/main" id="{3E80DD88-425D-31F2-D6A9-1D9446C9E2A8}"/>
                      </a:ext>
                    </a:extLst>
                  </p:cNvPr>
                  <p:cNvSpPr>
                    <a:spLocks/>
                  </p:cNvSpPr>
                  <p:nvPr/>
                </p:nvSpPr>
                <p:spPr bwMode="hidden">
                  <a:xfrm rot="4898956">
                    <a:off x="2636" y="3732"/>
                    <a:ext cx="790" cy="386"/>
                  </a:xfrm>
                  <a:custGeom>
                    <a:avLst/>
                    <a:gdLst>
                      <a:gd name="T0" fmla="*/ 0 w 1769"/>
                      <a:gd name="T1" fmla="*/ 0 h 791"/>
                      <a:gd name="T2" fmla="*/ 4 w 1769"/>
                      <a:gd name="T3" fmla="*/ 0 h 791"/>
                      <a:gd name="T4" fmla="*/ 9 w 1769"/>
                      <a:gd name="T5" fmla="*/ 2 h 791"/>
                      <a:gd name="T6" fmla="*/ 13 w 1769"/>
                      <a:gd name="T7" fmla="*/ 6 h 791"/>
                      <a:gd name="T8" fmla="*/ 14 w 1769"/>
                      <a:gd name="T9" fmla="*/ 8 h 791"/>
                      <a:gd name="T10" fmla="*/ 13 w 1769"/>
                      <a:gd name="T11" fmla="*/ 10 h 791"/>
                      <a:gd name="T12" fmla="*/ 13 w 1769"/>
                      <a:gd name="T13" fmla="*/ 9 h 791"/>
                      <a:gd name="T14" fmla="*/ 11 w 1769"/>
                      <a:gd name="T15" fmla="*/ 6 h 791"/>
                      <a:gd name="T16" fmla="*/ 9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93" name="Group 112">
                  <a:extLst>
                    <a:ext uri="{FF2B5EF4-FFF2-40B4-BE49-F238E27FC236}">
                      <a16:creationId xmlns:a16="http://schemas.microsoft.com/office/drawing/2014/main" id="{343C6445-2972-DE37-225D-93F14D35E5ED}"/>
                    </a:ext>
                  </a:extLst>
                </p:cNvPr>
                <p:cNvGrpSpPr>
                  <a:grpSpLocks/>
                </p:cNvGrpSpPr>
                <p:nvPr/>
              </p:nvGrpSpPr>
              <p:grpSpPr bwMode="auto">
                <a:xfrm>
                  <a:off x="4045" y="826"/>
                  <a:ext cx="167" cy="857"/>
                  <a:chOff x="2287" y="2135"/>
                  <a:chExt cx="426" cy="2185"/>
                </a:xfrm>
              </p:grpSpPr>
              <p:sp>
                <p:nvSpPr>
                  <p:cNvPr id="1094" name="Freeform 113">
                    <a:extLst>
                      <a:ext uri="{FF2B5EF4-FFF2-40B4-BE49-F238E27FC236}">
                        <a16:creationId xmlns:a16="http://schemas.microsoft.com/office/drawing/2014/main" id="{7615026E-8D87-7036-A686-20953C546C01}"/>
                      </a:ext>
                    </a:extLst>
                  </p:cNvPr>
                  <p:cNvSpPr>
                    <a:spLocks/>
                  </p:cNvSpPr>
                  <p:nvPr/>
                </p:nvSpPr>
                <p:spPr bwMode="hidden">
                  <a:xfrm rot="5755659">
                    <a:off x="1900" y="2760"/>
                    <a:ext cx="1437" cy="188"/>
                  </a:xfrm>
                  <a:custGeom>
                    <a:avLst/>
                    <a:gdLst>
                      <a:gd name="T0" fmla="*/ 0 w 2736"/>
                      <a:gd name="T1" fmla="*/ 1 h 504"/>
                      <a:gd name="T2" fmla="*/ 18 w 2736"/>
                      <a:gd name="T3" fmla="*/ 0 h 504"/>
                      <a:gd name="T4" fmla="*/ 37 w 2736"/>
                      <a:gd name="T5" fmla="*/ 0 h 504"/>
                      <a:gd name="T6" fmla="*/ 58 w 2736"/>
                      <a:gd name="T7" fmla="*/ 0 h 504"/>
                      <a:gd name="T8" fmla="*/ 57 w 2736"/>
                      <a:gd name="T9" fmla="*/ 0 h 504"/>
                      <a:gd name="T10" fmla="*/ 37 w 2736"/>
                      <a:gd name="T11" fmla="*/ 0 h 504"/>
                      <a:gd name="T12" fmla="*/ 14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 name="Freeform 114">
                    <a:extLst>
                      <a:ext uri="{FF2B5EF4-FFF2-40B4-BE49-F238E27FC236}">
                        <a16:creationId xmlns:a16="http://schemas.microsoft.com/office/drawing/2014/main" id="{9BEAA272-54DA-2529-F9FD-A410B195E62C}"/>
                      </a:ext>
                    </a:extLst>
                  </p:cNvPr>
                  <p:cNvSpPr>
                    <a:spLocks/>
                  </p:cNvSpPr>
                  <p:nvPr/>
                </p:nvSpPr>
                <p:spPr bwMode="hidden">
                  <a:xfrm rot="5755659">
                    <a:off x="2049" y="3787"/>
                    <a:ext cx="771" cy="295"/>
                  </a:xfrm>
                  <a:custGeom>
                    <a:avLst/>
                    <a:gdLst>
                      <a:gd name="T0" fmla="*/ 0 w 1769"/>
                      <a:gd name="T1" fmla="*/ 0 h 791"/>
                      <a:gd name="T2" fmla="*/ 3 w 1769"/>
                      <a:gd name="T3" fmla="*/ 0 h 791"/>
                      <a:gd name="T4" fmla="*/ 8 w 1769"/>
                      <a:gd name="T5" fmla="*/ 0 h 791"/>
                      <a:gd name="T6" fmla="*/ 11 w 1769"/>
                      <a:gd name="T7" fmla="*/ 1 h 791"/>
                      <a:gd name="T8" fmla="*/ 12 w 1769"/>
                      <a:gd name="T9" fmla="*/ 1 h 791"/>
                      <a:gd name="T10" fmla="*/ 12 w 1769"/>
                      <a:gd name="T11" fmla="*/ 2 h 791"/>
                      <a:gd name="T12" fmla="*/ 11 w 1769"/>
                      <a:gd name="T13" fmla="*/ 1 h 791"/>
                      <a:gd name="T14" fmla="*/ 10 w 1769"/>
                      <a:gd name="T15" fmla="*/ 1 h 791"/>
                      <a:gd name="T16" fmla="*/ 7 w 1769"/>
                      <a:gd name="T17" fmla="*/ 1 h 791"/>
                      <a:gd name="T18" fmla="*/ 4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38" name="Freeform 115">
                <a:extLst>
                  <a:ext uri="{FF2B5EF4-FFF2-40B4-BE49-F238E27FC236}">
                    <a16:creationId xmlns:a16="http://schemas.microsoft.com/office/drawing/2014/main" id="{3DB6E6C6-C3EA-6D7D-02A3-4C9FCD110A97}"/>
                  </a:ext>
                </a:extLst>
              </p:cNvPr>
              <p:cNvSpPr>
                <a:spLocks/>
              </p:cNvSpPr>
              <p:nvPr/>
            </p:nvSpPr>
            <p:spPr bwMode="hidden">
              <a:xfrm flipH="1">
                <a:off x="3873" y="934"/>
                <a:ext cx="191"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Arc 116">
                <a:extLst>
                  <a:ext uri="{FF2B5EF4-FFF2-40B4-BE49-F238E27FC236}">
                    <a16:creationId xmlns:a16="http://schemas.microsoft.com/office/drawing/2014/main" id="{BB742A69-78A4-DE56-1CAD-304543B274F4}"/>
                  </a:ext>
                </a:extLst>
              </p:cNvPr>
              <p:cNvSpPr>
                <a:spLocks/>
              </p:cNvSpPr>
              <p:nvPr/>
            </p:nvSpPr>
            <p:spPr bwMode="hidden">
              <a:xfrm flipH="1">
                <a:off x="3528" y="726"/>
                <a:ext cx="833" cy="903"/>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Arc 117">
                <a:extLst>
                  <a:ext uri="{FF2B5EF4-FFF2-40B4-BE49-F238E27FC236}">
                    <a16:creationId xmlns:a16="http://schemas.microsoft.com/office/drawing/2014/main" id="{D25C6A5A-AD92-2AE7-011F-5CE038BC37B2}"/>
                  </a:ext>
                </a:extLst>
              </p:cNvPr>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Arc 118">
                <a:extLst>
                  <a:ext uri="{FF2B5EF4-FFF2-40B4-BE49-F238E27FC236}">
                    <a16:creationId xmlns:a16="http://schemas.microsoft.com/office/drawing/2014/main" id="{73FDEBE6-9EE2-B5E3-4DC2-065FCF0201EF}"/>
                  </a:ext>
                </a:extLst>
              </p:cNvPr>
              <p:cNvSpPr>
                <a:spLocks/>
              </p:cNvSpPr>
              <p:nvPr/>
            </p:nvSpPr>
            <p:spPr bwMode="hidden">
              <a:xfrm flipH="1">
                <a:off x="3612" y="580"/>
                <a:ext cx="487"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Arc 119">
                <a:extLst>
                  <a:ext uri="{FF2B5EF4-FFF2-40B4-BE49-F238E27FC236}">
                    <a16:creationId xmlns:a16="http://schemas.microsoft.com/office/drawing/2014/main" id="{301EDE74-3D08-4B13-8D97-BEAC41921C8E}"/>
                  </a:ext>
                </a:extLst>
              </p:cNvPr>
              <p:cNvSpPr>
                <a:spLocks/>
              </p:cNvSpPr>
              <p:nvPr/>
            </p:nvSpPr>
            <p:spPr bwMode="hidden">
              <a:xfrm flipH="1">
                <a:off x="3267" y="628"/>
                <a:ext cx="791" cy="932"/>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Arc 120">
                <a:extLst>
                  <a:ext uri="{FF2B5EF4-FFF2-40B4-BE49-F238E27FC236}">
                    <a16:creationId xmlns:a16="http://schemas.microsoft.com/office/drawing/2014/main" id="{D5BFB36E-4632-2788-50DB-8ED1D1B14701}"/>
                  </a:ext>
                </a:extLst>
              </p:cNvPr>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Arc 121">
                <a:extLst>
                  <a:ext uri="{FF2B5EF4-FFF2-40B4-BE49-F238E27FC236}">
                    <a16:creationId xmlns:a16="http://schemas.microsoft.com/office/drawing/2014/main" id="{0DDE36FC-72DD-74FF-11B5-3C2E5DFB1766}"/>
                  </a:ext>
                </a:extLst>
              </p:cNvPr>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Arc 122">
                <a:extLst>
                  <a:ext uri="{FF2B5EF4-FFF2-40B4-BE49-F238E27FC236}">
                    <a16:creationId xmlns:a16="http://schemas.microsoft.com/office/drawing/2014/main" id="{63420E1A-30D8-5021-CCCE-8104E9534BD0}"/>
                  </a:ext>
                </a:extLst>
              </p:cNvPr>
              <p:cNvSpPr>
                <a:spLocks/>
              </p:cNvSpPr>
              <p:nvPr/>
            </p:nvSpPr>
            <p:spPr bwMode="hidden">
              <a:xfrm>
                <a:off x="4268" y="585"/>
                <a:ext cx="394"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Arc 123">
                <a:extLst>
                  <a:ext uri="{FF2B5EF4-FFF2-40B4-BE49-F238E27FC236}">
                    <a16:creationId xmlns:a16="http://schemas.microsoft.com/office/drawing/2014/main" id="{E9AB127E-C2D1-ED36-159F-CE895773A774}"/>
                  </a:ext>
                </a:extLst>
              </p:cNvPr>
              <p:cNvSpPr>
                <a:spLocks/>
              </p:cNvSpPr>
              <p:nvPr/>
            </p:nvSpPr>
            <p:spPr bwMode="hidden">
              <a:xfrm>
                <a:off x="4303" y="463"/>
                <a:ext cx="55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Freeform 124">
                <a:extLst>
                  <a:ext uri="{FF2B5EF4-FFF2-40B4-BE49-F238E27FC236}">
                    <a16:creationId xmlns:a16="http://schemas.microsoft.com/office/drawing/2014/main" id="{0D0FD9C7-98F5-3901-DABC-81ECCF04AFF0}"/>
                  </a:ext>
                </a:extLst>
              </p:cNvPr>
              <p:cNvSpPr>
                <a:spLocks/>
              </p:cNvSpPr>
              <p:nvPr/>
            </p:nvSpPr>
            <p:spPr bwMode="hidden">
              <a:xfrm>
                <a:off x="4410" y="1033"/>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Freeform 125">
                <a:extLst>
                  <a:ext uri="{FF2B5EF4-FFF2-40B4-BE49-F238E27FC236}">
                    <a16:creationId xmlns:a16="http://schemas.microsoft.com/office/drawing/2014/main" id="{C0604DB5-005A-C266-0E5E-9CD71BA75532}"/>
                  </a:ext>
                </a:extLst>
              </p:cNvPr>
              <p:cNvSpPr>
                <a:spLocks/>
              </p:cNvSpPr>
              <p:nvPr/>
            </p:nvSpPr>
            <p:spPr bwMode="hidden">
              <a:xfrm rot="19660755" flipV="1">
                <a:off x="4114" y="843"/>
                <a:ext cx="173" cy="32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Arc 126">
                <a:extLst>
                  <a:ext uri="{FF2B5EF4-FFF2-40B4-BE49-F238E27FC236}">
                    <a16:creationId xmlns:a16="http://schemas.microsoft.com/office/drawing/2014/main" id="{7F909FC3-0569-C1B6-7BD7-89649C77E560}"/>
                  </a:ext>
                </a:extLst>
              </p:cNvPr>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Arc 127">
                <a:extLst>
                  <a:ext uri="{FF2B5EF4-FFF2-40B4-BE49-F238E27FC236}">
                    <a16:creationId xmlns:a16="http://schemas.microsoft.com/office/drawing/2014/main" id="{C423AC1C-F2F9-0AB3-2E3D-CA75478DFE7A}"/>
                  </a:ext>
                </a:extLst>
              </p:cNvPr>
              <p:cNvSpPr>
                <a:spLocks/>
              </p:cNvSpPr>
              <p:nvPr/>
            </p:nvSpPr>
            <p:spPr bwMode="hidden">
              <a:xfrm flipH="1">
                <a:off x="3425" y="123"/>
                <a:ext cx="725" cy="9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Arc 128">
                <a:extLst>
                  <a:ext uri="{FF2B5EF4-FFF2-40B4-BE49-F238E27FC236}">
                    <a16:creationId xmlns:a16="http://schemas.microsoft.com/office/drawing/2014/main" id="{22F2277E-0C6A-1A88-8E11-F24BDF2CEB69}"/>
                  </a:ext>
                </a:extLst>
              </p:cNvPr>
              <p:cNvSpPr>
                <a:spLocks/>
              </p:cNvSpPr>
              <p:nvPr/>
            </p:nvSpPr>
            <p:spPr bwMode="hidden">
              <a:xfrm>
                <a:off x="4199" y="502"/>
                <a:ext cx="299" cy="9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Freeform 129">
                <a:extLst>
                  <a:ext uri="{FF2B5EF4-FFF2-40B4-BE49-F238E27FC236}">
                    <a16:creationId xmlns:a16="http://schemas.microsoft.com/office/drawing/2014/main" id="{71693A7E-BF23-10D7-B93A-027B932A774D}"/>
                  </a:ext>
                </a:extLst>
              </p:cNvPr>
              <p:cNvSpPr>
                <a:spLocks/>
              </p:cNvSpPr>
              <p:nvPr/>
            </p:nvSpPr>
            <p:spPr bwMode="hidden">
              <a:xfrm flipH="1">
                <a:off x="3307" y="982"/>
                <a:ext cx="425" cy="597"/>
              </a:xfrm>
              <a:custGeom>
                <a:avLst/>
                <a:gdLst>
                  <a:gd name="T0" fmla="*/ 0 w 776"/>
                  <a:gd name="T1" fmla="*/ 0 h 2368"/>
                  <a:gd name="T2" fmla="*/ 7 w 776"/>
                  <a:gd name="T3" fmla="*/ 0 h 2368"/>
                  <a:gd name="T4" fmla="*/ 3 w 776"/>
                  <a:gd name="T5" fmla="*/ 0 h 2368"/>
                  <a:gd name="T6" fmla="*/ 9 w 776"/>
                  <a:gd name="T7" fmla="*/ 0 h 2368"/>
                  <a:gd name="T8" fmla="*/ 5 w 776"/>
                  <a:gd name="T9" fmla="*/ 0 h 2368"/>
                  <a:gd name="T10" fmla="*/ 10 w 776"/>
                  <a:gd name="T11" fmla="*/ 0 h 2368"/>
                  <a:gd name="T12" fmla="*/ 8 w 776"/>
                  <a:gd name="T13" fmla="*/ 0 h 2368"/>
                  <a:gd name="T14" fmla="*/ 13 w 776"/>
                  <a:gd name="T15" fmla="*/ 0 h 2368"/>
                  <a:gd name="T16" fmla="*/ 10 w 776"/>
                  <a:gd name="T17" fmla="*/ 0 h 2368"/>
                  <a:gd name="T18" fmla="*/ 14 w 776"/>
                  <a:gd name="T19" fmla="*/ 0 h 2368"/>
                  <a:gd name="T20" fmla="*/ 13 w 776"/>
                  <a:gd name="T21" fmla="*/ 0 h 2368"/>
                  <a:gd name="T22" fmla="*/ 15 w 776"/>
                  <a:gd name="T23" fmla="*/ 0 h 2368"/>
                  <a:gd name="T24" fmla="*/ 15 w 776"/>
                  <a:gd name="T25" fmla="*/ 0 h 2368"/>
                  <a:gd name="T26" fmla="*/ 18 w 776"/>
                  <a:gd name="T27" fmla="*/ 0 h 2368"/>
                  <a:gd name="T28" fmla="*/ 17 w 776"/>
                  <a:gd name="T29" fmla="*/ 0 h 2368"/>
                  <a:gd name="T30" fmla="*/ 20 w 776"/>
                  <a:gd name="T31" fmla="*/ 0 h 2368"/>
                  <a:gd name="T32" fmla="*/ 18 w 776"/>
                  <a:gd name="T33" fmla="*/ 1 h 2368"/>
                  <a:gd name="T34" fmla="*/ 20 w 776"/>
                  <a:gd name="T35" fmla="*/ 1 h 2368"/>
                  <a:gd name="T36" fmla="*/ 18 w 776"/>
                  <a:gd name="T37" fmla="*/ 1 h 2368"/>
                  <a:gd name="T38" fmla="*/ 21 w 776"/>
                  <a:gd name="T39" fmla="*/ 1 h 2368"/>
                  <a:gd name="T40" fmla="*/ 20 w 776"/>
                  <a:gd name="T41" fmla="*/ 1 h 2368"/>
                  <a:gd name="T42" fmla="*/ 21 w 776"/>
                  <a:gd name="T43" fmla="*/ 1 h 2368"/>
                  <a:gd name="T44" fmla="*/ 20 w 776"/>
                  <a:gd name="T45" fmla="*/ 1 h 2368"/>
                  <a:gd name="T46" fmla="*/ 21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Freeform 130">
                <a:extLst>
                  <a:ext uri="{FF2B5EF4-FFF2-40B4-BE49-F238E27FC236}">
                    <a16:creationId xmlns:a16="http://schemas.microsoft.com/office/drawing/2014/main" id="{DAF2B371-CED4-FB7F-48A5-C9EC0D8F0232}"/>
                  </a:ext>
                </a:extLst>
              </p:cNvPr>
              <p:cNvSpPr>
                <a:spLocks/>
              </p:cNvSpPr>
              <p:nvPr/>
            </p:nvSpPr>
            <p:spPr bwMode="hidden">
              <a:xfrm flipH="1">
                <a:off x="3507" y="350"/>
                <a:ext cx="273" cy="598"/>
              </a:xfrm>
              <a:custGeom>
                <a:avLst/>
                <a:gdLst>
                  <a:gd name="T0" fmla="*/ 0 w 776"/>
                  <a:gd name="T1" fmla="*/ 0 h 2368"/>
                  <a:gd name="T2" fmla="*/ 0 w 776"/>
                  <a:gd name="T3" fmla="*/ 0 h 2368"/>
                  <a:gd name="T4" fmla="*/ 0 w 776"/>
                  <a:gd name="T5" fmla="*/ 0 h 2368"/>
                  <a:gd name="T6" fmla="*/ 1 w 776"/>
                  <a:gd name="T7" fmla="*/ 0 h 2368"/>
                  <a:gd name="T8" fmla="*/ 0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1 h 2368"/>
                  <a:gd name="T34" fmla="*/ 1 w 776"/>
                  <a:gd name="T35" fmla="*/ 1 h 2368"/>
                  <a:gd name="T36" fmla="*/ 1 w 776"/>
                  <a:gd name="T37" fmla="*/ 1 h 2368"/>
                  <a:gd name="T38" fmla="*/ 1 w 776"/>
                  <a:gd name="T39" fmla="*/ 1 h 2368"/>
                  <a:gd name="T40" fmla="*/ 1 w 776"/>
                  <a:gd name="T41" fmla="*/ 1 h 2368"/>
                  <a:gd name="T42" fmla="*/ 1 w 776"/>
                  <a:gd name="T43" fmla="*/ 1 h 2368"/>
                  <a:gd name="T44" fmla="*/ 1 w 776"/>
                  <a:gd name="T45" fmla="*/ 1 h 2368"/>
                  <a:gd name="T46" fmla="*/ 1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Freeform 131">
                <a:extLst>
                  <a:ext uri="{FF2B5EF4-FFF2-40B4-BE49-F238E27FC236}">
                    <a16:creationId xmlns:a16="http://schemas.microsoft.com/office/drawing/2014/main" id="{AA6F04E0-D74C-7181-106C-96FB2A4B86AB}"/>
                  </a:ext>
                </a:extLst>
              </p:cNvPr>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1 h 2368"/>
                  <a:gd name="T34" fmla="*/ 0 w 776"/>
                  <a:gd name="T35" fmla="*/ 1 h 2368"/>
                  <a:gd name="T36" fmla="*/ 0 w 776"/>
                  <a:gd name="T37" fmla="*/ 1 h 2368"/>
                  <a:gd name="T38" fmla="*/ 0 w 776"/>
                  <a:gd name="T39" fmla="*/ 1 h 2368"/>
                  <a:gd name="T40" fmla="*/ 0 w 776"/>
                  <a:gd name="T41" fmla="*/ 1 h 2368"/>
                  <a:gd name="T42" fmla="*/ 0 w 776"/>
                  <a:gd name="T43" fmla="*/ 1 h 2368"/>
                  <a:gd name="T44" fmla="*/ 0 w 776"/>
                  <a:gd name="T45" fmla="*/ 1 h 2368"/>
                  <a:gd name="T46" fmla="*/ 0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Freeform 132">
                <a:extLst>
                  <a:ext uri="{FF2B5EF4-FFF2-40B4-BE49-F238E27FC236}">
                    <a16:creationId xmlns:a16="http://schemas.microsoft.com/office/drawing/2014/main" id="{A715C219-5D6D-78F6-14AB-121F1918330B}"/>
                  </a:ext>
                </a:extLst>
              </p:cNvPr>
              <p:cNvSpPr>
                <a:spLocks/>
              </p:cNvSpPr>
              <p:nvPr/>
            </p:nvSpPr>
            <p:spPr bwMode="hidden">
              <a:xfrm>
                <a:off x="4841" y="894"/>
                <a:ext cx="395" cy="628"/>
              </a:xfrm>
              <a:custGeom>
                <a:avLst/>
                <a:gdLst>
                  <a:gd name="T0" fmla="*/ 0 w 776"/>
                  <a:gd name="T1" fmla="*/ 0 h 2368"/>
                  <a:gd name="T2" fmla="*/ 4 w 776"/>
                  <a:gd name="T3" fmla="*/ 0 h 2368"/>
                  <a:gd name="T4" fmla="*/ 2 w 776"/>
                  <a:gd name="T5" fmla="*/ 0 h 2368"/>
                  <a:gd name="T6" fmla="*/ 6 w 776"/>
                  <a:gd name="T7" fmla="*/ 0 h 2368"/>
                  <a:gd name="T8" fmla="*/ 4 w 776"/>
                  <a:gd name="T9" fmla="*/ 0 h 2368"/>
                  <a:gd name="T10" fmla="*/ 7 w 776"/>
                  <a:gd name="T11" fmla="*/ 0 h 2368"/>
                  <a:gd name="T12" fmla="*/ 5 w 776"/>
                  <a:gd name="T13" fmla="*/ 0 h 2368"/>
                  <a:gd name="T14" fmla="*/ 8 w 776"/>
                  <a:gd name="T15" fmla="*/ 0 h 2368"/>
                  <a:gd name="T16" fmla="*/ 7 w 776"/>
                  <a:gd name="T17" fmla="*/ 0 h 2368"/>
                  <a:gd name="T18" fmla="*/ 9 w 776"/>
                  <a:gd name="T19" fmla="*/ 0 h 2368"/>
                  <a:gd name="T20" fmla="*/ 8 w 776"/>
                  <a:gd name="T21" fmla="*/ 0 h 2368"/>
                  <a:gd name="T22" fmla="*/ 10 w 776"/>
                  <a:gd name="T23" fmla="*/ 0 h 2368"/>
                  <a:gd name="T24" fmla="*/ 10 w 776"/>
                  <a:gd name="T25" fmla="*/ 0 h 2368"/>
                  <a:gd name="T26" fmla="*/ 12 w 776"/>
                  <a:gd name="T27" fmla="*/ 0 h 2368"/>
                  <a:gd name="T28" fmla="*/ 11 w 776"/>
                  <a:gd name="T29" fmla="*/ 1 h 2368"/>
                  <a:gd name="T30" fmla="*/ 12 w 776"/>
                  <a:gd name="T31" fmla="*/ 1 h 2368"/>
                  <a:gd name="T32" fmla="*/ 12 w 776"/>
                  <a:gd name="T33" fmla="*/ 1 h 2368"/>
                  <a:gd name="T34" fmla="*/ 12 w 776"/>
                  <a:gd name="T35" fmla="*/ 1 h 2368"/>
                  <a:gd name="T36" fmla="*/ 12 w 776"/>
                  <a:gd name="T37" fmla="*/ 1 h 2368"/>
                  <a:gd name="T38" fmla="*/ 13 w 776"/>
                  <a:gd name="T39" fmla="*/ 1 h 2368"/>
                  <a:gd name="T40" fmla="*/ 12 w 776"/>
                  <a:gd name="T41" fmla="*/ 1 h 2368"/>
                  <a:gd name="T42" fmla="*/ 13 w 776"/>
                  <a:gd name="T43" fmla="*/ 1 h 2368"/>
                  <a:gd name="T44" fmla="*/ 12 w 776"/>
                  <a:gd name="T45" fmla="*/ 1 h 2368"/>
                  <a:gd name="T46" fmla="*/ 13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Freeform 133">
                <a:extLst>
                  <a:ext uri="{FF2B5EF4-FFF2-40B4-BE49-F238E27FC236}">
                    <a16:creationId xmlns:a16="http://schemas.microsoft.com/office/drawing/2014/main" id="{9C62FA15-6710-5367-7FB3-AF9B5E4F60C9}"/>
                  </a:ext>
                </a:extLst>
              </p:cNvPr>
              <p:cNvSpPr>
                <a:spLocks/>
              </p:cNvSpPr>
              <p:nvPr/>
            </p:nvSpPr>
            <p:spPr bwMode="hidden">
              <a:xfrm>
                <a:off x="4636" y="576"/>
                <a:ext cx="595" cy="419"/>
              </a:xfrm>
              <a:custGeom>
                <a:avLst/>
                <a:gdLst>
                  <a:gd name="T0" fmla="*/ 0 w 776"/>
                  <a:gd name="T1" fmla="*/ 0 h 2368"/>
                  <a:gd name="T2" fmla="*/ 49 w 776"/>
                  <a:gd name="T3" fmla="*/ 0 h 2368"/>
                  <a:gd name="T4" fmla="*/ 20 w 776"/>
                  <a:gd name="T5" fmla="*/ 0 h 2368"/>
                  <a:gd name="T6" fmla="*/ 69 w 776"/>
                  <a:gd name="T7" fmla="*/ 0 h 2368"/>
                  <a:gd name="T8" fmla="*/ 39 w 776"/>
                  <a:gd name="T9" fmla="*/ 0 h 2368"/>
                  <a:gd name="T10" fmla="*/ 78 w 776"/>
                  <a:gd name="T11" fmla="*/ 0 h 2368"/>
                  <a:gd name="T12" fmla="*/ 59 w 776"/>
                  <a:gd name="T13" fmla="*/ 0 h 2368"/>
                  <a:gd name="T14" fmla="*/ 97 w 776"/>
                  <a:gd name="T15" fmla="*/ 0 h 2368"/>
                  <a:gd name="T16" fmla="*/ 78 w 776"/>
                  <a:gd name="T17" fmla="*/ 0 h 2368"/>
                  <a:gd name="T18" fmla="*/ 107 w 776"/>
                  <a:gd name="T19" fmla="*/ 0 h 2368"/>
                  <a:gd name="T20" fmla="*/ 97 w 776"/>
                  <a:gd name="T21" fmla="*/ 0 h 2368"/>
                  <a:gd name="T22" fmla="*/ 117 w 776"/>
                  <a:gd name="T23" fmla="*/ 0 h 2368"/>
                  <a:gd name="T24" fmla="*/ 117 w 776"/>
                  <a:gd name="T25" fmla="*/ 0 h 2368"/>
                  <a:gd name="T26" fmla="*/ 136 w 776"/>
                  <a:gd name="T27" fmla="*/ 0 h 2368"/>
                  <a:gd name="T28" fmla="*/ 127 w 776"/>
                  <a:gd name="T29" fmla="*/ 0 h 2368"/>
                  <a:gd name="T30" fmla="*/ 146 w 776"/>
                  <a:gd name="T31" fmla="*/ 0 h 2368"/>
                  <a:gd name="T32" fmla="*/ 136 w 776"/>
                  <a:gd name="T33" fmla="*/ 0 h 2368"/>
                  <a:gd name="T34" fmla="*/ 146 w 776"/>
                  <a:gd name="T35" fmla="*/ 0 h 2368"/>
                  <a:gd name="T36" fmla="*/ 136 w 776"/>
                  <a:gd name="T37" fmla="*/ 0 h 2368"/>
                  <a:gd name="T38" fmla="*/ 156 w 776"/>
                  <a:gd name="T39" fmla="*/ 0 h 2368"/>
                  <a:gd name="T40" fmla="*/ 146 w 776"/>
                  <a:gd name="T41" fmla="*/ 0 h 2368"/>
                  <a:gd name="T42" fmla="*/ 156 w 776"/>
                  <a:gd name="T43" fmla="*/ 0 h 2368"/>
                  <a:gd name="T44" fmla="*/ 146 w 776"/>
                  <a:gd name="T45" fmla="*/ 0 h 2368"/>
                  <a:gd name="T46" fmla="*/ 156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Freeform 134">
                <a:extLst>
                  <a:ext uri="{FF2B5EF4-FFF2-40B4-BE49-F238E27FC236}">
                    <a16:creationId xmlns:a16="http://schemas.microsoft.com/office/drawing/2014/main" id="{A13AFF61-2D86-1CB7-FDCA-C8F512827C71}"/>
                  </a:ext>
                </a:extLst>
              </p:cNvPr>
              <p:cNvSpPr>
                <a:spLocks/>
              </p:cNvSpPr>
              <p:nvPr/>
            </p:nvSpPr>
            <p:spPr bwMode="hidden">
              <a:xfrm>
                <a:off x="4658" y="132"/>
                <a:ext cx="260" cy="56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1 w 776"/>
                  <a:gd name="T11" fmla="*/ 0 h 2368"/>
                  <a:gd name="T12" fmla="*/ 0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Freeform 135">
                <a:extLst>
                  <a:ext uri="{FF2B5EF4-FFF2-40B4-BE49-F238E27FC236}">
                    <a16:creationId xmlns:a16="http://schemas.microsoft.com/office/drawing/2014/main" id="{B872C0DD-C159-D424-23F6-C23282DD1A39}"/>
                  </a:ext>
                </a:extLst>
              </p:cNvPr>
              <p:cNvSpPr>
                <a:spLocks/>
              </p:cNvSpPr>
              <p:nvPr/>
            </p:nvSpPr>
            <p:spPr bwMode="hidden">
              <a:xfrm rot="-1346631">
                <a:off x="4401" y="599"/>
                <a:ext cx="174"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Freeform 136">
                <a:extLst>
                  <a:ext uri="{FF2B5EF4-FFF2-40B4-BE49-F238E27FC236}">
                    <a16:creationId xmlns:a16="http://schemas.microsoft.com/office/drawing/2014/main" id="{58339F6F-8BCB-5556-FA70-040DD073B176}"/>
                  </a:ext>
                </a:extLst>
              </p:cNvPr>
              <p:cNvSpPr>
                <a:spLocks/>
              </p:cNvSpPr>
              <p:nvPr/>
            </p:nvSpPr>
            <p:spPr bwMode="hidden">
              <a:xfrm rot="1346631" flipH="1">
                <a:off x="3783" y="590"/>
                <a:ext cx="173"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27" name="Rectangle 137">
            <a:extLst>
              <a:ext uri="{FF2B5EF4-FFF2-40B4-BE49-F238E27FC236}">
                <a16:creationId xmlns:a16="http://schemas.microsoft.com/office/drawing/2014/main" id="{0A6DE2C9-243F-67A2-5A75-C54A1F77AE3B}"/>
              </a:ext>
            </a:extLst>
          </p:cNvPr>
          <p:cNvSpPr>
            <a:spLocks noGrp="1" noChangeArrowheads="1"/>
          </p:cNvSpPr>
          <p:nvPr>
            <p:ph type="title"/>
          </p:nvPr>
        </p:nvSpPr>
        <p:spPr bwMode="auto">
          <a:xfrm>
            <a:off x="685800" y="301625"/>
            <a:ext cx="777240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138">
            <a:extLst>
              <a:ext uri="{FF2B5EF4-FFF2-40B4-BE49-F238E27FC236}">
                <a16:creationId xmlns:a16="http://schemas.microsoft.com/office/drawing/2014/main" id="{4CDA73B1-2608-A5D8-78F7-70BF0879518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81067" name="Rectangle 139">
            <a:extLst>
              <a:ext uri="{FF2B5EF4-FFF2-40B4-BE49-F238E27FC236}">
                <a16:creationId xmlns:a16="http://schemas.microsoft.com/office/drawing/2014/main" id="{0A0CDB91-6D8A-4662-8732-1732FC4B4C03}"/>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cs typeface="Arial" charset="0"/>
              </a:defRPr>
            </a:lvl1pPr>
          </a:lstStyle>
          <a:p>
            <a:pPr>
              <a:defRPr/>
            </a:pPr>
            <a:endParaRPr lang="en-US"/>
          </a:p>
        </p:txBody>
      </p:sp>
      <p:sp>
        <p:nvSpPr>
          <p:cNvPr id="381068" name="Rectangle 140">
            <a:extLst>
              <a:ext uri="{FF2B5EF4-FFF2-40B4-BE49-F238E27FC236}">
                <a16:creationId xmlns:a16="http://schemas.microsoft.com/office/drawing/2014/main" id="{6B6902E4-FCD4-414A-88C8-51E9B0F1F83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cs typeface="Arial" charset="0"/>
              </a:defRPr>
            </a:lvl1pPr>
          </a:lstStyle>
          <a:p>
            <a:pPr>
              <a:defRPr/>
            </a:pPr>
            <a:endParaRPr lang="en-US"/>
          </a:p>
        </p:txBody>
      </p:sp>
      <p:sp>
        <p:nvSpPr>
          <p:cNvPr id="381069" name="Rectangle 141">
            <a:extLst>
              <a:ext uri="{FF2B5EF4-FFF2-40B4-BE49-F238E27FC236}">
                <a16:creationId xmlns:a16="http://schemas.microsoft.com/office/drawing/2014/main" id="{0955F1F2-AFC6-4BB0-9ED1-44272AC5C973}"/>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F7762FC0-A8E8-41E7-A5CC-6D6F8C572437}"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46"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ransition>
    <p:fade thruBlk="1"/>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cs typeface="Arial" charset="0"/>
        </a:defRPr>
      </a:lvl2pPr>
      <a:lvl3pPr algn="l" rtl="0" eaLnBrk="0" fontAlgn="base" hangingPunct="0">
        <a:spcBef>
          <a:spcPct val="0"/>
        </a:spcBef>
        <a:spcAft>
          <a:spcPct val="0"/>
        </a:spcAft>
        <a:defRPr sz="4400">
          <a:solidFill>
            <a:schemeClr val="tx2"/>
          </a:solidFill>
          <a:latin typeface="Arial Black" pitchFamily="34" charset="0"/>
          <a:cs typeface="Arial" charset="0"/>
        </a:defRPr>
      </a:lvl3pPr>
      <a:lvl4pPr algn="l" rtl="0" eaLnBrk="0" fontAlgn="base" hangingPunct="0">
        <a:spcBef>
          <a:spcPct val="0"/>
        </a:spcBef>
        <a:spcAft>
          <a:spcPct val="0"/>
        </a:spcAft>
        <a:defRPr sz="4400">
          <a:solidFill>
            <a:schemeClr val="tx2"/>
          </a:solidFill>
          <a:latin typeface="Arial Black" pitchFamily="34" charset="0"/>
          <a:cs typeface="Arial" charset="0"/>
        </a:defRPr>
      </a:lvl4pPr>
      <a:lvl5pPr algn="l" rtl="0" eaLnBrk="0" fontAlgn="base" hangingPunct="0">
        <a:spcBef>
          <a:spcPct val="0"/>
        </a:spcBef>
        <a:spcAft>
          <a:spcPct val="0"/>
        </a:spcAft>
        <a:defRPr sz="4400">
          <a:solidFill>
            <a:schemeClr val="tx2"/>
          </a:solidFill>
          <a:latin typeface="Arial Black" pitchFamily="34" charset="0"/>
          <a:cs typeface="Arial" charset="0"/>
        </a:defRPr>
      </a:lvl5pPr>
      <a:lvl6pPr marL="457200" algn="l" rtl="0" fontAlgn="base">
        <a:spcBef>
          <a:spcPct val="0"/>
        </a:spcBef>
        <a:spcAft>
          <a:spcPct val="0"/>
        </a:spcAft>
        <a:defRPr sz="4400">
          <a:solidFill>
            <a:schemeClr val="tx2"/>
          </a:solidFill>
          <a:latin typeface="Arial Black" pitchFamily="34" charset="0"/>
          <a:cs typeface="Arial" charset="0"/>
        </a:defRPr>
      </a:lvl6pPr>
      <a:lvl7pPr marL="914400" algn="l" rtl="0" fontAlgn="base">
        <a:spcBef>
          <a:spcPct val="0"/>
        </a:spcBef>
        <a:spcAft>
          <a:spcPct val="0"/>
        </a:spcAft>
        <a:defRPr sz="4400">
          <a:solidFill>
            <a:schemeClr val="tx2"/>
          </a:solidFill>
          <a:latin typeface="Arial Black" pitchFamily="34" charset="0"/>
          <a:cs typeface="Arial" charset="0"/>
        </a:defRPr>
      </a:lvl7pPr>
      <a:lvl8pPr marL="1371600" algn="l" rtl="0" fontAlgn="base">
        <a:spcBef>
          <a:spcPct val="0"/>
        </a:spcBef>
        <a:spcAft>
          <a:spcPct val="0"/>
        </a:spcAft>
        <a:defRPr sz="4400">
          <a:solidFill>
            <a:schemeClr val="tx2"/>
          </a:solidFill>
          <a:latin typeface="Arial Black" pitchFamily="34" charset="0"/>
          <a:cs typeface="Arial" charset="0"/>
        </a:defRPr>
      </a:lvl8pPr>
      <a:lvl9pPr marL="1828800" algn="l" rtl="0" fontAlgn="base">
        <a:spcBef>
          <a:spcPct val="0"/>
        </a:spcBef>
        <a:spcAft>
          <a:spcPct val="0"/>
        </a:spcAft>
        <a:defRPr sz="44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t>4/17/2024</a:t>
            </a:fld>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24628968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Ls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svg"/><Relationship Id="rId10" Type="http://schemas.openxmlformats.org/officeDocument/2006/relationships/hyperlink" Target="mailto:newengland@mhttcnetwork.org" TargetMode="External"/><Relationship Id="rId4" Type="http://schemas.openxmlformats.org/officeDocument/2006/relationships/image" Target="../media/image8.png"/><Relationship Id="rId9" Type="http://schemas.openxmlformats.org/officeDocument/2006/relationships/image" Target="../media/image13.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newengland@mhttcnetwork.org"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6.w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7.emf"/><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techtransfercenters.org/" TargetMode="External"/><Relationship Id="rId2" Type="http://schemas.openxmlformats.org/officeDocument/2006/relationships/hyperlink" Target="https://mhttcnetwork.org/centers/global-mhttc/mhttc-pathways-newsletter" TargetMode="External"/><Relationship Id="rId1" Type="http://schemas.openxmlformats.org/officeDocument/2006/relationships/slideLayout" Target="../slideLayouts/slideLayout23.xml"/><Relationship Id="rId6" Type="http://schemas.openxmlformats.org/officeDocument/2006/relationships/image" Target="../media/image3.emf"/><Relationship Id="rId5" Type="http://schemas.openxmlformats.org/officeDocument/2006/relationships/hyperlink" Target="https://mhttcnetwork.org/centers/global-mhttc/recent-news" TargetMode="External"/><Relationship Id="rId4" Type="http://schemas.openxmlformats.org/officeDocument/2006/relationships/hyperlink" Target="http://mhttcnetwork.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hyperlink" Target="https://www.bing.com/ck/a?!&amp;&amp;p=6e0995ad2bab8f47JmltdHM9MTcxMzIyNTYwMCZpZ3VpZD0wOGJmMzk1Yi1kYTcwLTYwNmEtMWY1Yy0yODc2ZGI1MDYxYTMmaW5zaWQ9NTczOQ&amp;ptn=3&amp;ver=2&amp;hsh=3&amp;fclid=08bf395b-da70-606a-1f5c-2876db5061a3&amp;psq=treatment+adherence&amp;u=a1aHR0cHM6Ly93d3cubXNkbWFudWFscy5jb20vcHJvZmVzc2lvbmFsL2NsaW5pY2FsLXBoYXJtYWNvbG9neS9mYWN0b3JzLWFmZmVjdGluZy1yZXNwb25zZS10by1kcnVncy9hZGhlcmVuY2UtdG8tYS1kcnVnLXJlZ2ltZW4&amp;ntb=1" TargetMode="Externa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423F-233B-E544-B900-D3E94820747C}"/>
              </a:ext>
            </a:extLst>
          </p:cNvPr>
          <p:cNvSpPr>
            <a:spLocks noGrp="1"/>
          </p:cNvSpPr>
          <p:nvPr>
            <p:ph type="ctrTitle"/>
          </p:nvPr>
        </p:nvSpPr>
        <p:spPr>
          <a:xfrm>
            <a:off x="1604187" y="2255614"/>
            <a:ext cx="5829300" cy="959078"/>
          </a:xfrm>
        </p:spPr>
        <p:txBody>
          <a:bodyPr>
            <a:normAutofit fontScale="90000"/>
          </a:bodyPr>
          <a:lstStyle/>
          <a:p>
            <a:pPr algn="ctr">
              <a:spcBef>
                <a:spcPct val="50000"/>
              </a:spcBef>
              <a:buClrTx/>
              <a:buFontTx/>
              <a:buNone/>
            </a:pPr>
            <a:r>
              <a:rPr lang="en-US" altLang="en-US" sz="3600" b="1" dirty="0">
                <a:latin typeface="Georgia" panose="02040502050405020303" pitchFamily="18" charset="0"/>
              </a:rPr>
              <a:t>Insight, and treatment engagement in psychotic disorders</a:t>
            </a:r>
          </a:p>
        </p:txBody>
      </p:sp>
      <p:sp>
        <p:nvSpPr>
          <p:cNvPr id="3" name="Subtitle 2">
            <a:extLst>
              <a:ext uri="{FF2B5EF4-FFF2-40B4-BE49-F238E27FC236}">
                <a16:creationId xmlns:a16="http://schemas.microsoft.com/office/drawing/2014/main" id="{19F37103-85A5-DF42-AD3D-EF98372B2340}"/>
              </a:ext>
            </a:extLst>
          </p:cNvPr>
          <p:cNvSpPr>
            <a:spLocks noGrp="1"/>
          </p:cNvSpPr>
          <p:nvPr>
            <p:ph type="subTitle" idx="1"/>
          </p:nvPr>
        </p:nvSpPr>
        <p:spPr>
          <a:xfrm>
            <a:off x="1947087" y="3537475"/>
            <a:ext cx="5143500" cy="1024139"/>
          </a:xfrm>
        </p:spPr>
        <p:txBody>
          <a:bodyPr>
            <a:normAutofit lnSpcReduction="10000"/>
          </a:bodyPr>
          <a:lstStyle/>
          <a:p>
            <a:r>
              <a:rPr lang="en-US" dirty="0">
                <a:latin typeface="Georgia" panose="02040502050405020303" pitchFamily="18" charset="0"/>
              </a:rPr>
              <a:t>New England MHTTC &amp; MMHC Grand Rounds</a:t>
            </a:r>
          </a:p>
          <a:p>
            <a:r>
              <a:rPr lang="en-US" dirty="0" err="1">
                <a:latin typeface="Georgia" panose="02040502050405020303" pitchFamily="18" charset="0"/>
              </a:rPr>
              <a:t>Matcheri</a:t>
            </a:r>
            <a:r>
              <a:rPr lang="en-US" dirty="0">
                <a:latin typeface="Georgia" panose="02040502050405020303" pitchFamily="18" charset="0"/>
              </a:rPr>
              <a:t> Keshavan, MD</a:t>
            </a:r>
            <a:endParaRPr lang="en-US" b="0" i="0" dirty="0">
              <a:solidFill>
                <a:srgbClr val="000000"/>
              </a:solidFill>
              <a:effectLst/>
              <a:latin typeface="Georgia" panose="02040502050405020303" pitchFamily="18" charset="0"/>
            </a:endParaRPr>
          </a:p>
          <a:p>
            <a:r>
              <a:rPr lang="en-US" dirty="0">
                <a:latin typeface="Georgia" panose="02040502050405020303" pitchFamily="18" charset="0"/>
              </a:rPr>
              <a:t>April 17</a:t>
            </a:r>
            <a:r>
              <a:rPr lang="en-US" baseline="30000" dirty="0">
                <a:latin typeface="Georgia" panose="02040502050405020303" pitchFamily="18" charset="0"/>
              </a:rPr>
              <a:t>th</a:t>
            </a:r>
            <a:r>
              <a:rPr lang="en-US" dirty="0">
                <a:latin typeface="Georgia" panose="02040502050405020303" pitchFamily="18" charset="0"/>
              </a:rPr>
              <a:t>, 2024</a:t>
            </a:r>
          </a:p>
        </p:txBody>
      </p:sp>
      <p:pic>
        <p:nvPicPr>
          <p:cNvPr id="4" name="Picture 3">
            <a:extLst>
              <a:ext uri="{FF2B5EF4-FFF2-40B4-BE49-F238E27FC236}">
                <a16:creationId xmlns:a16="http://schemas.microsoft.com/office/drawing/2014/main" id="{FD2E9B02-CE28-2B41-9167-C7BC6D137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335" y="5363937"/>
            <a:ext cx="2402285" cy="555172"/>
          </a:xfrm>
          <a:prstGeom prst="rect">
            <a:avLst/>
          </a:prstGeom>
        </p:spPr>
      </p:pic>
    </p:spTree>
    <p:extLst>
      <p:ext uri="{BB962C8B-B14F-4D97-AF65-F5344CB8AC3E}">
        <p14:creationId xmlns:p14="http://schemas.microsoft.com/office/powerpoint/2010/main" val="4151119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D11FB-E92A-B923-E656-1EF8C1619623}"/>
              </a:ext>
            </a:extLst>
          </p:cNvPr>
          <p:cNvSpPr>
            <a:spLocks noGrp="1"/>
          </p:cNvSpPr>
          <p:nvPr>
            <p:ph type="title"/>
          </p:nvPr>
        </p:nvSpPr>
        <p:spPr>
          <a:xfrm>
            <a:off x="685800" y="301625"/>
            <a:ext cx="7772400" cy="384175"/>
          </a:xfrm>
        </p:spPr>
        <p:txBody>
          <a:bodyPr/>
          <a:lstStyle/>
          <a:p>
            <a:r>
              <a:rPr lang="en-US" dirty="0">
                <a:solidFill>
                  <a:srgbClr val="FF0000"/>
                </a:solidFill>
                <a:latin typeface="Arial" panose="020B0604020202020204" pitchFamily="34" charset="0"/>
                <a:cs typeface="Arial" panose="020B0604020202020204" pitchFamily="34" charset="0"/>
              </a:rPr>
              <a:t>Assessing insight</a:t>
            </a:r>
          </a:p>
        </p:txBody>
      </p:sp>
      <p:pic>
        <p:nvPicPr>
          <p:cNvPr id="3074" name="Picture 2" descr="Extracted Insight Scale: Dimensions of insight assessed and their use ...">
            <a:extLst>
              <a:ext uri="{FF2B5EF4-FFF2-40B4-BE49-F238E27FC236}">
                <a16:creationId xmlns:a16="http://schemas.microsoft.com/office/drawing/2014/main" id="{F2C95444-86CD-77F3-9FB7-348E6D36B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2610410"/>
            <a:ext cx="8096250" cy="3324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24557DA-C2B7-3FFE-7AB0-01BBA10B0B83}"/>
              </a:ext>
            </a:extLst>
          </p:cNvPr>
          <p:cNvSpPr txBox="1"/>
          <p:nvPr/>
        </p:nvSpPr>
        <p:spPr>
          <a:xfrm>
            <a:off x="1143000" y="914400"/>
            <a:ext cx="4191000" cy="1477328"/>
          </a:xfrm>
          <a:prstGeom prst="rect">
            <a:avLst/>
          </a:prstGeom>
          <a:noFill/>
        </p:spPr>
        <p:txBody>
          <a:bodyPr wrap="square" rtlCol="0">
            <a:spAutoFit/>
          </a:bodyPr>
          <a:lstStyle/>
          <a:p>
            <a:r>
              <a:rPr lang="en-US" dirty="0">
                <a:solidFill>
                  <a:schemeClr val="bg1"/>
                </a:solidFill>
              </a:rPr>
              <a:t>Lack of insight vs pt-clinician disagreement</a:t>
            </a:r>
          </a:p>
          <a:p>
            <a:endParaRPr lang="en-US" dirty="0">
              <a:solidFill>
                <a:schemeClr val="bg1"/>
              </a:solidFill>
            </a:endParaRPr>
          </a:p>
          <a:p>
            <a:r>
              <a:rPr lang="en-US" dirty="0">
                <a:solidFill>
                  <a:schemeClr val="bg1"/>
                </a:solidFill>
              </a:rPr>
              <a:t>Lack of insight vs Denial </a:t>
            </a:r>
          </a:p>
          <a:p>
            <a:endParaRPr lang="en-US" dirty="0"/>
          </a:p>
        </p:txBody>
      </p:sp>
    </p:spTree>
    <p:extLst>
      <p:ext uri="{BB962C8B-B14F-4D97-AF65-F5344CB8AC3E}">
        <p14:creationId xmlns:p14="http://schemas.microsoft.com/office/powerpoint/2010/main" val="3862405639"/>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C2B2721-95FE-1283-DA58-52A23DACED85}"/>
              </a:ext>
            </a:extLst>
          </p:cNvPr>
          <p:cNvSpPr>
            <a:spLocks noChangeArrowheads="1"/>
          </p:cNvSpPr>
          <p:nvPr/>
        </p:nvSpPr>
        <p:spPr bwMode="auto">
          <a:xfrm>
            <a:off x="1828800" y="1447800"/>
            <a:ext cx="5843588" cy="2617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15363" name="Line 3">
            <a:extLst>
              <a:ext uri="{FF2B5EF4-FFF2-40B4-BE49-F238E27FC236}">
                <a16:creationId xmlns:a16="http://schemas.microsoft.com/office/drawing/2014/main" id="{A7BCDB89-B8BB-6F3D-1B59-CBF93B9A7BB0}"/>
              </a:ext>
            </a:extLst>
          </p:cNvPr>
          <p:cNvSpPr>
            <a:spLocks noChangeShapeType="1"/>
          </p:cNvSpPr>
          <p:nvPr/>
        </p:nvSpPr>
        <p:spPr bwMode="auto">
          <a:xfrm>
            <a:off x="1855788" y="4098925"/>
            <a:ext cx="5843587" cy="158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4" name="Line 4">
            <a:extLst>
              <a:ext uri="{FF2B5EF4-FFF2-40B4-BE49-F238E27FC236}">
                <a16:creationId xmlns:a16="http://schemas.microsoft.com/office/drawing/2014/main" id="{1ECF7A8D-ADEA-90F4-35F2-07742BF01201}"/>
              </a:ext>
            </a:extLst>
          </p:cNvPr>
          <p:cNvSpPr>
            <a:spLocks noChangeShapeType="1"/>
          </p:cNvSpPr>
          <p:nvPr/>
        </p:nvSpPr>
        <p:spPr bwMode="auto">
          <a:xfrm>
            <a:off x="1855788" y="3575050"/>
            <a:ext cx="5843587" cy="158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5" name="Line 5">
            <a:extLst>
              <a:ext uri="{FF2B5EF4-FFF2-40B4-BE49-F238E27FC236}">
                <a16:creationId xmlns:a16="http://schemas.microsoft.com/office/drawing/2014/main" id="{502A5DDE-319B-6F71-9F4A-CCBDB3524D97}"/>
              </a:ext>
            </a:extLst>
          </p:cNvPr>
          <p:cNvSpPr>
            <a:spLocks noChangeShapeType="1"/>
          </p:cNvSpPr>
          <p:nvPr/>
        </p:nvSpPr>
        <p:spPr bwMode="auto">
          <a:xfrm>
            <a:off x="1855788" y="3051175"/>
            <a:ext cx="5843587" cy="158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6" name="Line 6">
            <a:extLst>
              <a:ext uri="{FF2B5EF4-FFF2-40B4-BE49-F238E27FC236}">
                <a16:creationId xmlns:a16="http://schemas.microsoft.com/office/drawing/2014/main" id="{8B144EF2-AEB2-F423-F524-6A36804C5ACE}"/>
              </a:ext>
            </a:extLst>
          </p:cNvPr>
          <p:cNvSpPr>
            <a:spLocks noChangeShapeType="1"/>
          </p:cNvSpPr>
          <p:nvPr/>
        </p:nvSpPr>
        <p:spPr bwMode="auto">
          <a:xfrm>
            <a:off x="1855788" y="2005013"/>
            <a:ext cx="5843587" cy="158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7" name="Line 7">
            <a:extLst>
              <a:ext uri="{FF2B5EF4-FFF2-40B4-BE49-F238E27FC236}">
                <a16:creationId xmlns:a16="http://schemas.microsoft.com/office/drawing/2014/main" id="{4DC7F2A3-E109-C750-97CC-253AB69FA19B}"/>
              </a:ext>
            </a:extLst>
          </p:cNvPr>
          <p:cNvSpPr>
            <a:spLocks noChangeShapeType="1"/>
          </p:cNvSpPr>
          <p:nvPr/>
        </p:nvSpPr>
        <p:spPr bwMode="auto">
          <a:xfrm>
            <a:off x="1855788" y="1481138"/>
            <a:ext cx="5843587" cy="158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8" name="Rectangle 8">
            <a:extLst>
              <a:ext uri="{FF2B5EF4-FFF2-40B4-BE49-F238E27FC236}">
                <a16:creationId xmlns:a16="http://schemas.microsoft.com/office/drawing/2014/main" id="{76735F9D-25A2-8336-98FF-30D4F5EE4F71}"/>
              </a:ext>
            </a:extLst>
          </p:cNvPr>
          <p:cNvSpPr>
            <a:spLocks noChangeArrowheads="1"/>
          </p:cNvSpPr>
          <p:nvPr/>
        </p:nvSpPr>
        <p:spPr bwMode="auto">
          <a:xfrm>
            <a:off x="1828800" y="1447800"/>
            <a:ext cx="5843588" cy="2617788"/>
          </a:xfrm>
          <a:prstGeom prst="rect">
            <a:avLst/>
          </a:prstGeom>
          <a:solidFill>
            <a:srgbClr val="FFFF00"/>
          </a:solidFill>
          <a:ln w="14288">
            <a:solidFill>
              <a:srgbClr val="808080"/>
            </a:solidFill>
            <a:miter lim="800000"/>
            <a:headEnd/>
            <a:tailEnd/>
          </a:ln>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15369" name="Line 9">
            <a:extLst>
              <a:ext uri="{FF2B5EF4-FFF2-40B4-BE49-F238E27FC236}">
                <a16:creationId xmlns:a16="http://schemas.microsoft.com/office/drawing/2014/main" id="{101BA097-3F3A-394E-5F13-CDE27DE49816}"/>
              </a:ext>
            </a:extLst>
          </p:cNvPr>
          <p:cNvSpPr>
            <a:spLocks noChangeShapeType="1"/>
          </p:cNvSpPr>
          <p:nvPr/>
        </p:nvSpPr>
        <p:spPr bwMode="auto">
          <a:xfrm>
            <a:off x="1855788" y="1481138"/>
            <a:ext cx="1587" cy="261778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0" name="Line 10">
            <a:extLst>
              <a:ext uri="{FF2B5EF4-FFF2-40B4-BE49-F238E27FC236}">
                <a16:creationId xmlns:a16="http://schemas.microsoft.com/office/drawing/2014/main" id="{4C28E4BE-658E-A5B2-4AC4-D6EC5D795779}"/>
              </a:ext>
            </a:extLst>
          </p:cNvPr>
          <p:cNvSpPr>
            <a:spLocks noChangeShapeType="1"/>
          </p:cNvSpPr>
          <p:nvPr/>
        </p:nvSpPr>
        <p:spPr bwMode="auto">
          <a:xfrm>
            <a:off x="1784350" y="4098925"/>
            <a:ext cx="71438" cy="158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1" name="Line 11">
            <a:extLst>
              <a:ext uri="{FF2B5EF4-FFF2-40B4-BE49-F238E27FC236}">
                <a16:creationId xmlns:a16="http://schemas.microsoft.com/office/drawing/2014/main" id="{C698B88E-5B85-A738-712F-A688C25EBCE8}"/>
              </a:ext>
            </a:extLst>
          </p:cNvPr>
          <p:cNvSpPr>
            <a:spLocks noChangeShapeType="1"/>
          </p:cNvSpPr>
          <p:nvPr/>
        </p:nvSpPr>
        <p:spPr bwMode="auto">
          <a:xfrm>
            <a:off x="1784350" y="3575050"/>
            <a:ext cx="71438" cy="158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2" name="Line 12">
            <a:extLst>
              <a:ext uri="{FF2B5EF4-FFF2-40B4-BE49-F238E27FC236}">
                <a16:creationId xmlns:a16="http://schemas.microsoft.com/office/drawing/2014/main" id="{EA51FC1E-267C-A444-01EF-36F8EF19B2A2}"/>
              </a:ext>
            </a:extLst>
          </p:cNvPr>
          <p:cNvSpPr>
            <a:spLocks noChangeShapeType="1"/>
          </p:cNvSpPr>
          <p:nvPr/>
        </p:nvSpPr>
        <p:spPr bwMode="auto">
          <a:xfrm>
            <a:off x="1784350" y="3051175"/>
            <a:ext cx="71438" cy="158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3" name="Line 13">
            <a:extLst>
              <a:ext uri="{FF2B5EF4-FFF2-40B4-BE49-F238E27FC236}">
                <a16:creationId xmlns:a16="http://schemas.microsoft.com/office/drawing/2014/main" id="{16D47DCC-DAAF-0184-2337-BB6DFEB4702C}"/>
              </a:ext>
            </a:extLst>
          </p:cNvPr>
          <p:cNvSpPr>
            <a:spLocks noChangeShapeType="1"/>
          </p:cNvSpPr>
          <p:nvPr/>
        </p:nvSpPr>
        <p:spPr bwMode="auto">
          <a:xfrm>
            <a:off x="1784350" y="2527300"/>
            <a:ext cx="71438" cy="158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4" name="Line 14">
            <a:extLst>
              <a:ext uri="{FF2B5EF4-FFF2-40B4-BE49-F238E27FC236}">
                <a16:creationId xmlns:a16="http://schemas.microsoft.com/office/drawing/2014/main" id="{4BC95A6A-ACEC-CEA9-7BCF-E2D4B5D54484}"/>
              </a:ext>
            </a:extLst>
          </p:cNvPr>
          <p:cNvSpPr>
            <a:spLocks noChangeShapeType="1"/>
          </p:cNvSpPr>
          <p:nvPr/>
        </p:nvSpPr>
        <p:spPr bwMode="auto">
          <a:xfrm>
            <a:off x="1784350" y="2005013"/>
            <a:ext cx="71438" cy="158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5" name="Line 15">
            <a:extLst>
              <a:ext uri="{FF2B5EF4-FFF2-40B4-BE49-F238E27FC236}">
                <a16:creationId xmlns:a16="http://schemas.microsoft.com/office/drawing/2014/main" id="{32F96874-F797-5D3B-8145-3A61F0356B41}"/>
              </a:ext>
            </a:extLst>
          </p:cNvPr>
          <p:cNvSpPr>
            <a:spLocks noChangeShapeType="1"/>
          </p:cNvSpPr>
          <p:nvPr/>
        </p:nvSpPr>
        <p:spPr bwMode="auto">
          <a:xfrm>
            <a:off x="1784350" y="1481138"/>
            <a:ext cx="71438" cy="158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6" name="Line 16">
            <a:extLst>
              <a:ext uri="{FF2B5EF4-FFF2-40B4-BE49-F238E27FC236}">
                <a16:creationId xmlns:a16="http://schemas.microsoft.com/office/drawing/2014/main" id="{D1859196-F9BB-C2E4-87B6-C53287D83823}"/>
              </a:ext>
            </a:extLst>
          </p:cNvPr>
          <p:cNvSpPr>
            <a:spLocks noChangeShapeType="1"/>
          </p:cNvSpPr>
          <p:nvPr/>
        </p:nvSpPr>
        <p:spPr bwMode="auto">
          <a:xfrm>
            <a:off x="1855788" y="2527300"/>
            <a:ext cx="5843587" cy="158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7" name="Line 17">
            <a:extLst>
              <a:ext uri="{FF2B5EF4-FFF2-40B4-BE49-F238E27FC236}">
                <a16:creationId xmlns:a16="http://schemas.microsoft.com/office/drawing/2014/main" id="{43028501-3FE7-FFD1-ED57-551DB638B884}"/>
              </a:ext>
            </a:extLst>
          </p:cNvPr>
          <p:cNvSpPr>
            <a:spLocks noChangeShapeType="1"/>
          </p:cNvSpPr>
          <p:nvPr/>
        </p:nvSpPr>
        <p:spPr bwMode="auto">
          <a:xfrm flipV="1">
            <a:off x="1855788" y="2527300"/>
            <a:ext cx="1587" cy="571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8" name="Line 18">
            <a:extLst>
              <a:ext uri="{FF2B5EF4-FFF2-40B4-BE49-F238E27FC236}">
                <a16:creationId xmlns:a16="http://schemas.microsoft.com/office/drawing/2014/main" id="{981773C6-E18A-95C9-0100-DC3E21B7789D}"/>
              </a:ext>
            </a:extLst>
          </p:cNvPr>
          <p:cNvSpPr>
            <a:spLocks noChangeShapeType="1"/>
          </p:cNvSpPr>
          <p:nvPr/>
        </p:nvSpPr>
        <p:spPr bwMode="auto">
          <a:xfrm flipV="1">
            <a:off x="2832100" y="2527300"/>
            <a:ext cx="1588" cy="571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9" name="Line 19">
            <a:extLst>
              <a:ext uri="{FF2B5EF4-FFF2-40B4-BE49-F238E27FC236}">
                <a16:creationId xmlns:a16="http://schemas.microsoft.com/office/drawing/2014/main" id="{9311DF07-F47A-EC6D-1DE2-B789ABAE89A6}"/>
              </a:ext>
            </a:extLst>
          </p:cNvPr>
          <p:cNvSpPr>
            <a:spLocks noChangeShapeType="1"/>
          </p:cNvSpPr>
          <p:nvPr/>
        </p:nvSpPr>
        <p:spPr bwMode="auto">
          <a:xfrm flipV="1">
            <a:off x="3808413" y="2527300"/>
            <a:ext cx="1587" cy="571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0" name="Line 20">
            <a:extLst>
              <a:ext uri="{FF2B5EF4-FFF2-40B4-BE49-F238E27FC236}">
                <a16:creationId xmlns:a16="http://schemas.microsoft.com/office/drawing/2014/main" id="{C0139F3C-278C-BF62-B8FC-8DC89541EB2F}"/>
              </a:ext>
            </a:extLst>
          </p:cNvPr>
          <p:cNvSpPr>
            <a:spLocks noChangeShapeType="1"/>
          </p:cNvSpPr>
          <p:nvPr/>
        </p:nvSpPr>
        <p:spPr bwMode="auto">
          <a:xfrm flipV="1">
            <a:off x="4784725" y="2527300"/>
            <a:ext cx="1588" cy="571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1" name="Line 21">
            <a:extLst>
              <a:ext uri="{FF2B5EF4-FFF2-40B4-BE49-F238E27FC236}">
                <a16:creationId xmlns:a16="http://schemas.microsoft.com/office/drawing/2014/main" id="{52A28550-CAE7-ED63-8FFE-6D9586E167A2}"/>
              </a:ext>
            </a:extLst>
          </p:cNvPr>
          <p:cNvSpPr>
            <a:spLocks noChangeShapeType="1"/>
          </p:cNvSpPr>
          <p:nvPr/>
        </p:nvSpPr>
        <p:spPr bwMode="auto">
          <a:xfrm flipV="1">
            <a:off x="5746750" y="2527300"/>
            <a:ext cx="1588" cy="571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2" name="Line 22">
            <a:extLst>
              <a:ext uri="{FF2B5EF4-FFF2-40B4-BE49-F238E27FC236}">
                <a16:creationId xmlns:a16="http://schemas.microsoft.com/office/drawing/2014/main" id="{C6CECF3C-B3DD-C39F-A24E-481B2EED5183}"/>
              </a:ext>
            </a:extLst>
          </p:cNvPr>
          <p:cNvSpPr>
            <a:spLocks noChangeShapeType="1"/>
          </p:cNvSpPr>
          <p:nvPr/>
        </p:nvSpPr>
        <p:spPr bwMode="auto">
          <a:xfrm flipV="1">
            <a:off x="6723063" y="2527300"/>
            <a:ext cx="1587" cy="571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3" name="Line 23">
            <a:extLst>
              <a:ext uri="{FF2B5EF4-FFF2-40B4-BE49-F238E27FC236}">
                <a16:creationId xmlns:a16="http://schemas.microsoft.com/office/drawing/2014/main" id="{3E17444E-81E2-4CF6-28C6-A3AF81E4FBD0}"/>
              </a:ext>
            </a:extLst>
          </p:cNvPr>
          <p:cNvSpPr>
            <a:spLocks noChangeShapeType="1"/>
          </p:cNvSpPr>
          <p:nvPr/>
        </p:nvSpPr>
        <p:spPr bwMode="auto">
          <a:xfrm flipV="1">
            <a:off x="7699375" y="2527300"/>
            <a:ext cx="1588" cy="571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4" name="Line 24">
            <a:extLst>
              <a:ext uri="{FF2B5EF4-FFF2-40B4-BE49-F238E27FC236}">
                <a16:creationId xmlns:a16="http://schemas.microsoft.com/office/drawing/2014/main" id="{533C319F-DDF3-6BA0-F918-DA0C5D5B186B}"/>
              </a:ext>
            </a:extLst>
          </p:cNvPr>
          <p:cNvSpPr>
            <a:spLocks noChangeShapeType="1"/>
          </p:cNvSpPr>
          <p:nvPr/>
        </p:nvSpPr>
        <p:spPr bwMode="auto">
          <a:xfrm>
            <a:off x="2336800" y="1636713"/>
            <a:ext cx="976313" cy="155575"/>
          </a:xfrm>
          <a:prstGeom prst="line">
            <a:avLst/>
          </a:prstGeom>
          <a:noFill/>
          <a:ln w="14288">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5" name="Line 25">
            <a:extLst>
              <a:ext uri="{FF2B5EF4-FFF2-40B4-BE49-F238E27FC236}">
                <a16:creationId xmlns:a16="http://schemas.microsoft.com/office/drawing/2014/main" id="{9B9E966B-AE9B-5E02-0D4B-4D1E58E2ADAC}"/>
              </a:ext>
            </a:extLst>
          </p:cNvPr>
          <p:cNvSpPr>
            <a:spLocks noChangeShapeType="1"/>
          </p:cNvSpPr>
          <p:nvPr/>
        </p:nvSpPr>
        <p:spPr bwMode="auto">
          <a:xfrm>
            <a:off x="3313113" y="1792288"/>
            <a:ext cx="976312" cy="735012"/>
          </a:xfrm>
          <a:prstGeom prst="line">
            <a:avLst/>
          </a:prstGeom>
          <a:noFill/>
          <a:ln w="14288">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6" name="Line 26">
            <a:extLst>
              <a:ext uri="{FF2B5EF4-FFF2-40B4-BE49-F238E27FC236}">
                <a16:creationId xmlns:a16="http://schemas.microsoft.com/office/drawing/2014/main" id="{B87E027E-2131-A67A-B1B8-EFD1973F31AF}"/>
              </a:ext>
            </a:extLst>
          </p:cNvPr>
          <p:cNvSpPr>
            <a:spLocks noChangeShapeType="1"/>
          </p:cNvSpPr>
          <p:nvPr/>
        </p:nvSpPr>
        <p:spPr bwMode="auto">
          <a:xfrm>
            <a:off x="4289425" y="2527300"/>
            <a:ext cx="976313" cy="155575"/>
          </a:xfrm>
          <a:prstGeom prst="line">
            <a:avLst/>
          </a:prstGeom>
          <a:noFill/>
          <a:ln w="14288">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7" name="Line 27">
            <a:extLst>
              <a:ext uri="{FF2B5EF4-FFF2-40B4-BE49-F238E27FC236}">
                <a16:creationId xmlns:a16="http://schemas.microsoft.com/office/drawing/2014/main" id="{0DFE77E2-2886-7076-CBF9-1D31AD3C3281}"/>
              </a:ext>
            </a:extLst>
          </p:cNvPr>
          <p:cNvSpPr>
            <a:spLocks noChangeShapeType="1"/>
          </p:cNvSpPr>
          <p:nvPr/>
        </p:nvSpPr>
        <p:spPr bwMode="auto">
          <a:xfrm>
            <a:off x="5265738" y="2682875"/>
            <a:ext cx="976312" cy="523875"/>
          </a:xfrm>
          <a:prstGeom prst="line">
            <a:avLst/>
          </a:prstGeom>
          <a:noFill/>
          <a:ln w="14288">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8" name="Line 28">
            <a:extLst>
              <a:ext uri="{FF2B5EF4-FFF2-40B4-BE49-F238E27FC236}">
                <a16:creationId xmlns:a16="http://schemas.microsoft.com/office/drawing/2014/main" id="{1F54BC6E-FCB3-80A5-0C6C-43255FB71C3A}"/>
              </a:ext>
            </a:extLst>
          </p:cNvPr>
          <p:cNvSpPr>
            <a:spLocks noChangeShapeType="1"/>
          </p:cNvSpPr>
          <p:nvPr/>
        </p:nvSpPr>
        <p:spPr bwMode="auto">
          <a:xfrm>
            <a:off x="6242050" y="3206750"/>
            <a:ext cx="976313" cy="736600"/>
          </a:xfrm>
          <a:prstGeom prst="line">
            <a:avLst/>
          </a:prstGeom>
          <a:noFill/>
          <a:ln w="14288">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9" name="Freeform 29">
            <a:extLst>
              <a:ext uri="{FF2B5EF4-FFF2-40B4-BE49-F238E27FC236}">
                <a16:creationId xmlns:a16="http://schemas.microsoft.com/office/drawing/2014/main" id="{29D460D1-096B-1C6A-CC62-010DBEBFDA2C}"/>
              </a:ext>
            </a:extLst>
          </p:cNvPr>
          <p:cNvSpPr>
            <a:spLocks/>
          </p:cNvSpPr>
          <p:nvPr/>
        </p:nvSpPr>
        <p:spPr bwMode="auto">
          <a:xfrm>
            <a:off x="2293938" y="1593850"/>
            <a:ext cx="84137" cy="84138"/>
          </a:xfrm>
          <a:custGeom>
            <a:avLst/>
            <a:gdLst>
              <a:gd name="T0" fmla="*/ 2147483646 w 53"/>
              <a:gd name="T1" fmla="*/ 0 h 53"/>
              <a:gd name="T2" fmla="*/ 2147483646 w 53"/>
              <a:gd name="T3" fmla="*/ 2147483646 h 53"/>
              <a:gd name="T4" fmla="*/ 2147483646 w 53"/>
              <a:gd name="T5" fmla="*/ 2147483646 h 53"/>
              <a:gd name="T6" fmla="*/ 0 w 53"/>
              <a:gd name="T7" fmla="*/ 2147483646 h 53"/>
              <a:gd name="T8" fmla="*/ 2147483646 w 53"/>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3">
                <a:moveTo>
                  <a:pt x="27" y="0"/>
                </a:moveTo>
                <a:lnTo>
                  <a:pt x="53" y="27"/>
                </a:lnTo>
                <a:lnTo>
                  <a:pt x="27" y="53"/>
                </a:lnTo>
                <a:lnTo>
                  <a:pt x="0" y="27"/>
                </a:lnTo>
                <a:lnTo>
                  <a:pt x="27" y="0"/>
                </a:lnTo>
                <a:close/>
              </a:path>
            </a:pathLst>
          </a:custGeom>
          <a:solidFill>
            <a:srgbClr val="000080"/>
          </a:solidFill>
          <a:ln w="14288">
            <a:solidFill>
              <a:srgbClr val="000080"/>
            </a:solidFill>
            <a:prstDash val="solid"/>
            <a:round/>
            <a:headEnd/>
            <a:tailEnd/>
          </a:ln>
        </p:spPr>
        <p:txBody>
          <a:bodyPr/>
          <a:lstStyle/>
          <a:p>
            <a:endParaRPr lang="en-US"/>
          </a:p>
        </p:txBody>
      </p:sp>
      <p:sp>
        <p:nvSpPr>
          <p:cNvPr id="15390" name="Freeform 30">
            <a:extLst>
              <a:ext uri="{FF2B5EF4-FFF2-40B4-BE49-F238E27FC236}">
                <a16:creationId xmlns:a16="http://schemas.microsoft.com/office/drawing/2014/main" id="{36697AFE-677D-2951-7947-22883FD827B5}"/>
              </a:ext>
            </a:extLst>
          </p:cNvPr>
          <p:cNvSpPr>
            <a:spLocks/>
          </p:cNvSpPr>
          <p:nvPr/>
        </p:nvSpPr>
        <p:spPr bwMode="auto">
          <a:xfrm>
            <a:off x="3270250" y="1749425"/>
            <a:ext cx="84138" cy="85725"/>
          </a:xfrm>
          <a:custGeom>
            <a:avLst/>
            <a:gdLst>
              <a:gd name="T0" fmla="*/ 2147483646 w 53"/>
              <a:gd name="T1" fmla="*/ 0 h 54"/>
              <a:gd name="T2" fmla="*/ 2147483646 w 53"/>
              <a:gd name="T3" fmla="*/ 2147483646 h 54"/>
              <a:gd name="T4" fmla="*/ 2147483646 w 53"/>
              <a:gd name="T5" fmla="*/ 2147483646 h 54"/>
              <a:gd name="T6" fmla="*/ 0 w 53"/>
              <a:gd name="T7" fmla="*/ 2147483646 h 54"/>
              <a:gd name="T8" fmla="*/ 2147483646 w 53"/>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4">
                <a:moveTo>
                  <a:pt x="27" y="0"/>
                </a:moveTo>
                <a:lnTo>
                  <a:pt x="53" y="27"/>
                </a:lnTo>
                <a:lnTo>
                  <a:pt x="27" y="54"/>
                </a:lnTo>
                <a:lnTo>
                  <a:pt x="0" y="27"/>
                </a:lnTo>
                <a:lnTo>
                  <a:pt x="27" y="0"/>
                </a:lnTo>
                <a:close/>
              </a:path>
            </a:pathLst>
          </a:custGeom>
          <a:solidFill>
            <a:srgbClr val="000080"/>
          </a:solidFill>
          <a:ln w="14288">
            <a:solidFill>
              <a:srgbClr val="000080"/>
            </a:solidFill>
            <a:prstDash val="solid"/>
            <a:round/>
            <a:headEnd/>
            <a:tailEnd/>
          </a:ln>
        </p:spPr>
        <p:txBody>
          <a:bodyPr/>
          <a:lstStyle/>
          <a:p>
            <a:endParaRPr lang="en-US"/>
          </a:p>
        </p:txBody>
      </p:sp>
      <p:sp>
        <p:nvSpPr>
          <p:cNvPr id="15391" name="Freeform 31">
            <a:extLst>
              <a:ext uri="{FF2B5EF4-FFF2-40B4-BE49-F238E27FC236}">
                <a16:creationId xmlns:a16="http://schemas.microsoft.com/office/drawing/2014/main" id="{FCAFEB8F-6FA8-E0AE-0005-51B0ADA1D37C}"/>
              </a:ext>
            </a:extLst>
          </p:cNvPr>
          <p:cNvSpPr>
            <a:spLocks/>
          </p:cNvSpPr>
          <p:nvPr/>
        </p:nvSpPr>
        <p:spPr bwMode="auto">
          <a:xfrm>
            <a:off x="4246563" y="2486025"/>
            <a:ext cx="85725" cy="84138"/>
          </a:xfrm>
          <a:custGeom>
            <a:avLst/>
            <a:gdLst>
              <a:gd name="T0" fmla="*/ 2147483646 w 54"/>
              <a:gd name="T1" fmla="*/ 0 h 53"/>
              <a:gd name="T2" fmla="*/ 2147483646 w 54"/>
              <a:gd name="T3" fmla="*/ 2147483646 h 53"/>
              <a:gd name="T4" fmla="*/ 2147483646 w 54"/>
              <a:gd name="T5" fmla="*/ 2147483646 h 53"/>
              <a:gd name="T6" fmla="*/ 0 w 54"/>
              <a:gd name="T7" fmla="*/ 2147483646 h 53"/>
              <a:gd name="T8" fmla="*/ 2147483646 w 54"/>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3">
                <a:moveTo>
                  <a:pt x="27" y="0"/>
                </a:moveTo>
                <a:lnTo>
                  <a:pt x="54" y="26"/>
                </a:lnTo>
                <a:lnTo>
                  <a:pt x="27" y="53"/>
                </a:lnTo>
                <a:lnTo>
                  <a:pt x="0" y="26"/>
                </a:lnTo>
                <a:lnTo>
                  <a:pt x="27" y="0"/>
                </a:lnTo>
                <a:close/>
              </a:path>
            </a:pathLst>
          </a:custGeom>
          <a:solidFill>
            <a:srgbClr val="000080"/>
          </a:solidFill>
          <a:ln w="14288">
            <a:solidFill>
              <a:srgbClr val="000080"/>
            </a:solidFill>
            <a:prstDash val="solid"/>
            <a:round/>
            <a:headEnd/>
            <a:tailEnd/>
          </a:ln>
        </p:spPr>
        <p:txBody>
          <a:bodyPr/>
          <a:lstStyle/>
          <a:p>
            <a:endParaRPr lang="en-US"/>
          </a:p>
        </p:txBody>
      </p:sp>
      <p:sp>
        <p:nvSpPr>
          <p:cNvPr id="15392" name="Freeform 32">
            <a:extLst>
              <a:ext uri="{FF2B5EF4-FFF2-40B4-BE49-F238E27FC236}">
                <a16:creationId xmlns:a16="http://schemas.microsoft.com/office/drawing/2014/main" id="{1E6B6C4B-269A-0641-DD8E-E972A2DD30E1}"/>
              </a:ext>
            </a:extLst>
          </p:cNvPr>
          <p:cNvSpPr>
            <a:spLocks/>
          </p:cNvSpPr>
          <p:nvPr/>
        </p:nvSpPr>
        <p:spPr bwMode="auto">
          <a:xfrm>
            <a:off x="5257800" y="2667000"/>
            <a:ext cx="85725" cy="84138"/>
          </a:xfrm>
          <a:custGeom>
            <a:avLst/>
            <a:gdLst>
              <a:gd name="T0" fmla="*/ 2147483646 w 54"/>
              <a:gd name="T1" fmla="*/ 0 h 53"/>
              <a:gd name="T2" fmla="*/ 2147483646 w 54"/>
              <a:gd name="T3" fmla="*/ 2147483646 h 53"/>
              <a:gd name="T4" fmla="*/ 2147483646 w 54"/>
              <a:gd name="T5" fmla="*/ 2147483646 h 53"/>
              <a:gd name="T6" fmla="*/ 0 w 54"/>
              <a:gd name="T7" fmla="*/ 2147483646 h 53"/>
              <a:gd name="T8" fmla="*/ 2147483646 w 54"/>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3">
                <a:moveTo>
                  <a:pt x="27" y="0"/>
                </a:moveTo>
                <a:lnTo>
                  <a:pt x="54" y="26"/>
                </a:lnTo>
                <a:lnTo>
                  <a:pt x="27" y="53"/>
                </a:lnTo>
                <a:lnTo>
                  <a:pt x="0" y="26"/>
                </a:lnTo>
                <a:lnTo>
                  <a:pt x="27" y="0"/>
                </a:lnTo>
                <a:close/>
              </a:path>
            </a:pathLst>
          </a:custGeom>
          <a:solidFill>
            <a:srgbClr val="000080"/>
          </a:solidFill>
          <a:ln w="14288">
            <a:solidFill>
              <a:srgbClr val="000080"/>
            </a:solidFill>
            <a:prstDash val="solid"/>
            <a:round/>
            <a:headEnd/>
            <a:tailEnd/>
          </a:ln>
        </p:spPr>
        <p:txBody>
          <a:bodyPr/>
          <a:lstStyle/>
          <a:p>
            <a:endParaRPr lang="en-US"/>
          </a:p>
        </p:txBody>
      </p:sp>
      <p:sp>
        <p:nvSpPr>
          <p:cNvPr id="15393" name="Freeform 33">
            <a:extLst>
              <a:ext uri="{FF2B5EF4-FFF2-40B4-BE49-F238E27FC236}">
                <a16:creationId xmlns:a16="http://schemas.microsoft.com/office/drawing/2014/main" id="{0CE276E7-6A39-6687-F4B3-19163D31688C}"/>
              </a:ext>
            </a:extLst>
          </p:cNvPr>
          <p:cNvSpPr>
            <a:spLocks/>
          </p:cNvSpPr>
          <p:nvPr/>
        </p:nvSpPr>
        <p:spPr bwMode="auto">
          <a:xfrm>
            <a:off x="6199188" y="3165475"/>
            <a:ext cx="85725" cy="84138"/>
          </a:xfrm>
          <a:custGeom>
            <a:avLst/>
            <a:gdLst>
              <a:gd name="T0" fmla="*/ 2147483646 w 54"/>
              <a:gd name="T1" fmla="*/ 0 h 53"/>
              <a:gd name="T2" fmla="*/ 2147483646 w 54"/>
              <a:gd name="T3" fmla="*/ 2147483646 h 53"/>
              <a:gd name="T4" fmla="*/ 2147483646 w 54"/>
              <a:gd name="T5" fmla="*/ 2147483646 h 53"/>
              <a:gd name="T6" fmla="*/ 0 w 54"/>
              <a:gd name="T7" fmla="*/ 2147483646 h 53"/>
              <a:gd name="T8" fmla="*/ 2147483646 w 54"/>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3">
                <a:moveTo>
                  <a:pt x="27" y="0"/>
                </a:moveTo>
                <a:lnTo>
                  <a:pt x="54" y="26"/>
                </a:lnTo>
                <a:lnTo>
                  <a:pt x="27" y="53"/>
                </a:lnTo>
                <a:lnTo>
                  <a:pt x="0" y="26"/>
                </a:lnTo>
                <a:lnTo>
                  <a:pt x="27" y="0"/>
                </a:lnTo>
                <a:close/>
              </a:path>
            </a:pathLst>
          </a:custGeom>
          <a:solidFill>
            <a:srgbClr val="000080"/>
          </a:solidFill>
          <a:ln w="14288">
            <a:solidFill>
              <a:srgbClr val="000080"/>
            </a:solidFill>
            <a:prstDash val="solid"/>
            <a:round/>
            <a:headEnd/>
            <a:tailEnd/>
          </a:ln>
        </p:spPr>
        <p:txBody>
          <a:bodyPr/>
          <a:lstStyle/>
          <a:p>
            <a:endParaRPr lang="en-US"/>
          </a:p>
        </p:txBody>
      </p:sp>
      <p:sp>
        <p:nvSpPr>
          <p:cNvPr id="15394" name="Freeform 34">
            <a:extLst>
              <a:ext uri="{FF2B5EF4-FFF2-40B4-BE49-F238E27FC236}">
                <a16:creationId xmlns:a16="http://schemas.microsoft.com/office/drawing/2014/main" id="{795FFCEB-7B17-B60E-C1FB-EED5DC4F7455}"/>
              </a:ext>
            </a:extLst>
          </p:cNvPr>
          <p:cNvSpPr>
            <a:spLocks/>
          </p:cNvSpPr>
          <p:nvPr/>
        </p:nvSpPr>
        <p:spPr bwMode="auto">
          <a:xfrm>
            <a:off x="7175500" y="3900488"/>
            <a:ext cx="85725" cy="85725"/>
          </a:xfrm>
          <a:custGeom>
            <a:avLst/>
            <a:gdLst>
              <a:gd name="T0" fmla="*/ 2147483646 w 54"/>
              <a:gd name="T1" fmla="*/ 0 h 54"/>
              <a:gd name="T2" fmla="*/ 2147483646 w 54"/>
              <a:gd name="T3" fmla="*/ 2147483646 h 54"/>
              <a:gd name="T4" fmla="*/ 2147483646 w 54"/>
              <a:gd name="T5" fmla="*/ 2147483646 h 54"/>
              <a:gd name="T6" fmla="*/ 0 w 54"/>
              <a:gd name="T7" fmla="*/ 2147483646 h 54"/>
              <a:gd name="T8" fmla="*/ 2147483646 w 54"/>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4">
                <a:moveTo>
                  <a:pt x="27" y="0"/>
                </a:moveTo>
                <a:lnTo>
                  <a:pt x="54" y="27"/>
                </a:lnTo>
                <a:lnTo>
                  <a:pt x="27" y="54"/>
                </a:lnTo>
                <a:lnTo>
                  <a:pt x="0" y="27"/>
                </a:lnTo>
                <a:lnTo>
                  <a:pt x="27" y="0"/>
                </a:lnTo>
                <a:close/>
              </a:path>
            </a:pathLst>
          </a:custGeom>
          <a:solidFill>
            <a:srgbClr val="000080"/>
          </a:solidFill>
          <a:ln w="14288">
            <a:solidFill>
              <a:srgbClr val="000080"/>
            </a:solidFill>
            <a:prstDash val="solid"/>
            <a:round/>
            <a:headEnd/>
            <a:tailEnd/>
          </a:ln>
        </p:spPr>
        <p:txBody>
          <a:bodyPr/>
          <a:lstStyle/>
          <a:p>
            <a:endParaRPr lang="en-US"/>
          </a:p>
        </p:txBody>
      </p:sp>
      <p:sp>
        <p:nvSpPr>
          <p:cNvPr id="15396" name="Rectangle 36">
            <a:extLst>
              <a:ext uri="{FF2B5EF4-FFF2-40B4-BE49-F238E27FC236}">
                <a16:creationId xmlns:a16="http://schemas.microsoft.com/office/drawing/2014/main" id="{0408FB04-0160-9F1C-221C-C7795BEE45DA}"/>
              </a:ext>
            </a:extLst>
          </p:cNvPr>
          <p:cNvSpPr>
            <a:spLocks noChangeArrowheads="1"/>
          </p:cNvSpPr>
          <p:nvPr/>
        </p:nvSpPr>
        <p:spPr bwMode="auto">
          <a:xfrm>
            <a:off x="1289050" y="3971925"/>
            <a:ext cx="393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1800" b="1">
                <a:solidFill>
                  <a:srgbClr val="FFFFCC"/>
                </a:solidFill>
                <a:latin typeface="Arial" panose="020B0604020202020204" pitchFamily="34" charset="0"/>
              </a:rPr>
              <a:t>-0.3</a:t>
            </a:r>
            <a:endParaRPr lang="en-US" altLang="en-US" sz="2400">
              <a:solidFill>
                <a:srgbClr val="FFFFCC"/>
              </a:solidFill>
              <a:latin typeface="Times New Roman" panose="02020603050405020304" pitchFamily="18" charset="0"/>
            </a:endParaRPr>
          </a:p>
        </p:txBody>
      </p:sp>
      <p:sp>
        <p:nvSpPr>
          <p:cNvPr id="15397" name="Rectangle 37">
            <a:extLst>
              <a:ext uri="{FF2B5EF4-FFF2-40B4-BE49-F238E27FC236}">
                <a16:creationId xmlns:a16="http://schemas.microsoft.com/office/drawing/2014/main" id="{7B1A9BC6-7EE5-332F-28E7-9946111C3695}"/>
              </a:ext>
            </a:extLst>
          </p:cNvPr>
          <p:cNvSpPr>
            <a:spLocks noChangeArrowheads="1"/>
          </p:cNvSpPr>
          <p:nvPr/>
        </p:nvSpPr>
        <p:spPr bwMode="auto">
          <a:xfrm>
            <a:off x="1289050" y="3448050"/>
            <a:ext cx="393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1800" b="1">
                <a:solidFill>
                  <a:srgbClr val="FFFFCC"/>
                </a:solidFill>
                <a:latin typeface="Arial" panose="020B0604020202020204" pitchFamily="34" charset="0"/>
              </a:rPr>
              <a:t>-0.2</a:t>
            </a:r>
            <a:endParaRPr lang="en-US" altLang="en-US" sz="2400">
              <a:solidFill>
                <a:srgbClr val="FFFFCC"/>
              </a:solidFill>
              <a:latin typeface="Times New Roman" panose="02020603050405020304" pitchFamily="18" charset="0"/>
            </a:endParaRPr>
          </a:p>
        </p:txBody>
      </p:sp>
      <p:sp>
        <p:nvSpPr>
          <p:cNvPr id="15398" name="Rectangle 38">
            <a:extLst>
              <a:ext uri="{FF2B5EF4-FFF2-40B4-BE49-F238E27FC236}">
                <a16:creationId xmlns:a16="http://schemas.microsoft.com/office/drawing/2014/main" id="{847EDCDF-492D-0FAE-F61E-D59315E8F07F}"/>
              </a:ext>
            </a:extLst>
          </p:cNvPr>
          <p:cNvSpPr>
            <a:spLocks noChangeArrowheads="1"/>
          </p:cNvSpPr>
          <p:nvPr/>
        </p:nvSpPr>
        <p:spPr bwMode="auto">
          <a:xfrm>
            <a:off x="1289050" y="2924175"/>
            <a:ext cx="393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1800" b="1">
                <a:solidFill>
                  <a:srgbClr val="FFFFCC"/>
                </a:solidFill>
                <a:latin typeface="Arial" panose="020B0604020202020204" pitchFamily="34" charset="0"/>
              </a:rPr>
              <a:t>-0.1</a:t>
            </a:r>
            <a:endParaRPr lang="en-US" altLang="en-US" sz="2400">
              <a:solidFill>
                <a:srgbClr val="FFFFCC"/>
              </a:solidFill>
              <a:latin typeface="Times New Roman" panose="02020603050405020304" pitchFamily="18" charset="0"/>
            </a:endParaRPr>
          </a:p>
        </p:txBody>
      </p:sp>
      <p:sp>
        <p:nvSpPr>
          <p:cNvPr id="15399" name="Rectangle 39">
            <a:extLst>
              <a:ext uri="{FF2B5EF4-FFF2-40B4-BE49-F238E27FC236}">
                <a16:creationId xmlns:a16="http://schemas.microsoft.com/office/drawing/2014/main" id="{D8523D35-0D4A-2079-F681-B42FAF222AD6}"/>
              </a:ext>
            </a:extLst>
          </p:cNvPr>
          <p:cNvSpPr>
            <a:spLocks noChangeArrowheads="1"/>
          </p:cNvSpPr>
          <p:nvPr/>
        </p:nvSpPr>
        <p:spPr bwMode="auto">
          <a:xfrm>
            <a:off x="1543050" y="2400300"/>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1800" b="1">
                <a:solidFill>
                  <a:srgbClr val="FFFFCC"/>
                </a:solidFill>
                <a:latin typeface="Arial" panose="020B0604020202020204" pitchFamily="34" charset="0"/>
              </a:rPr>
              <a:t>0</a:t>
            </a:r>
            <a:endParaRPr lang="en-US" altLang="en-US" sz="2400">
              <a:solidFill>
                <a:srgbClr val="FFFFCC"/>
              </a:solidFill>
              <a:latin typeface="Times New Roman" panose="02020603050405020304" pitchFamily="18" charset="0"/>
            </a:endParaRPr>
          </a:p>
        </p:txBody>
      </p:sp>
      <p:sp>
        <p:nvSpPr>
          <p:cNvPr id="15400" name="Rectangle 40">
            <a:extLst>
              <a:ext uri="{FF2B5EF4-FFF2-40B4-BE49-F238E27FC236}">
                <a16:creationId xmlns:a16="http://schemas.microsoft.com/office/drawing/2014/main" id="{B31DC909-0F28-F2B4-5717-A6BD515D822E}"/>
              </a:ext>
            </a:extLst>
          </p:cNvPr>
          <p:cNvSpPr>
            <a:spLocks noChangeArrowheads="1"/>
          </p:cNvSpPr>
          <p:nvPr/>
        </p:nvSpPr>
        <p:spPr bwMode="auto">
          <a:xfrm>
            <a:off x="1360488" y="1876425"/>
            <a:ext cx="317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1800" b="1">
                <a:solidFill>
                  <a:srgbClr val="FFFFCC"/>
                </a:solidFill>
                <a:latin typeface="Arial" panose="020B0604020202020204" pitchFamily="34" charset="0"/>
              </a:rPr>
              <a:t>0.1</a:t>
            </a:r>
            <a:endParaRPr lang="en-US" altLang="en-US" sz="2400">
              <a:solidFill>
                <a:srgbClr val="FFFFCC"/>
              </a:solidFill>
              <a:latin typeface="Times New Roman" panose="02020603050405020304" pitchFamily="18" charset="0"/>
            </a:endParaRPr>
          </a:p>
        </p:txBody>
      </p:sp>
      <p:sp>
        <p:nvSpPr>
          <p:cNvPr id="15401" name="Rectangle 41">
            <a:extLst>
              <a:ext uri="{FF2B5EF4-FFF2-40B4-BE49-F238E27FC236}">
                <a16:creationId xmlns:a16="http://schemas.microsoft.com/office/drawing/2014/main" id="{EB7097D2-131F-B64B-F307-B2513F506BBF}"/>
              </a:ext>
            </a:extLst>
          </p:cNvPr>
          <p:cNvSpPr>
            <a:spLocks noChangeArrowheads="1"/>
          </p:cNvSpPr>
          <p:nvPr/>
        </p:nvSpPr>
        <p:spPr bwMode="auto">
          <a:xfrm>
            <a:off x="1360488" y="1352550"/>
            <a:ext cx="317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1800" b="1">
                <a:solidFill>
                  <a:srgbClr val="FFFFCC"/>
                </a:solidFill>
                <a:latin typeface="Arial" panose="020B0604020202020204" pitchFamily="34" charset="0"/>
              </a:rPr>
              <a:t>0.2</a:t>
            </a:r>
            <a:endParaRPr lang="en-US" altLang="en-US" sz="2400">
              <a:solidFill>
                <a:srgbClr val="FFFFCC"/>
              </a:solidFill>
              <a:latin typeface="Times New Roman" panose="02020603050405020304" pitchFamily="18" charset="0"/>
            </a:endParaRPr>
          </a:p>
        </p:txBody>
      </p:sp>
      <p:sp>
        <p:nvSpPr>
          <p:cNvPr id="15402" name="Rectangle 42">
            <a:extLst>
              <a:ext uri="{FF2B5EF4-FFF2-40B4-BE49-F238E27FC236}">
                <a16:creationId xmlns:a16="http://schemas.microsoft.com/office/drawing/2014/main" id="{C08B3386-0E00-D509-8EA6-0675B82F1AC2}"/>
              </a:ext>
            </a:extLst>
          </p:cNvPr>
          <p:cNvSpPr>
            <a:spLocks noChangeArrowheads="1"/>
          </p:cNvSpPr>
          <p:nvPr/>
        </p:nvSpPr>
        <p:spPr bwMode="auto">
          <a:xfrm rot="3600000">
            <a:off x="2248694" y="2890044"/>
            <a:ext cx="5619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1300" b="1">
                <a:solidFill>
                  <a:srgbClr val="FF0000"/>
                </a:solidFill>
                <a:latin typeface="Arial" panose="020B0604020202020204" pitchFamily="34" charset="0"/>
              </a:rPr>
              <a:t>Absent</a:t>
            </a:r>
            <a:endParaRPr lang="en-US" altLang="en-US" sz="2400">
              <a:solidFill>
                <a:srgbClr val="FF0000"/>
              </a:solidFill>
              <a:latin typeface="Times New Roman" panose="02020603050405020304" pitchFamily="18" charset="0"/>
            </a:endParaRPr>
          </a:p>
        </p:txBody>
      </p:sp>
      <p:sp>
        <p:nvSpPr>
          <p:cNvPr id="15403" name="Rectangle 43">
            <a:extLst>
              <a:ext uri="{FF2B5EF4-FFF2-40B4-BE49-F238E27FC236}">
                <a16:creationId xmlns:a16="http://schemas.microsoft.com/office/drawing/2014/main" id="{95E1E6BF-439A-78F1-C2E2-2B04946A25EC}"/>
              </a:ext>
            </a:extLst>
          </p:cNvPr>
          <p:cNvSpPr>
            <a:spLocks noChangeArrowheads="1"/>
          </p:cNvSpPr>
          <p:nvPr/>
        </p:nvSpPr>
        <p:spPr bwMode="auto">
          <a:xfrm rot="3600000">
            <a:off x="3212307" y="2901156"/>
            <a:ext cx="6159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1300" b="1">
                <a:solidFill>
                  <a:srgbClr val="FF0000"/>
                </a:solidFill>
                <a:latin typeface="Arial" panose="020B0604020202020204" pitchFamily="34" charset="0"/>
              </a:rPr>
              <a:t>Minimal</a:t>
            </a:r>
            <a:endParaRPr lang="en-US" altLang="en-US" sz="2400">
              <a:solidFill>
                <a:srgbClr val="FF0000"/>
              </a:solidFill>
              <a:latin typeface="Times New Roman" panose="02020603050405020304" pitchFamily="18" charset="0"/>
            </a:endParaRPr>
          </a:p>
        </p:txBody>
      </p:sp>
      <p:sp>
        <p:nvSpPr>
          <p:cNvPr id="15404" name="Rectangle 44">
            <a:extLst>
              <a:ext uri="{FF2B5EF4-FFF2-40B4-BE49-F238E27FC236}">
                <a16:creationId xmlns:a16="http://schemas.microsoft.com/office/drawing/2014/main" id="{38C9081B-6A02-E043-86D8-DE39387D51A9}"/>
              </a:ext>
            </a:extLst>
          </p:cNvPr>
          <p:cNvSpPr>
            <a:spLocks noChangeArrowheads="1"/>
          </p:cNvSpPr>
          <p:nvPr/>
        </p:nvSpPr>
        <p:spPr bwMode="auto">
          <a:xfrm rot="3600000">
            <a:off x="4259263" y="2792413"/>
            <a:ext cx="3317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1300" b="1">
                <a:solidFill>
                  <a:srgbClr val="FF0000"/>
                </a:solidFill>
                <a:latin typeface="Arial" panose="020B0604020202020204" pitchFamily="34" charset="0"/>
              </a:rPr>
              <a:t>Mild</a:t>
            </a:r>
            <a:endParaRPr lang="en-US" altLang="en-US" sz="2400">
              <a:solidFill>
                <a:srgbClr val="FF0000"/>
              </a:solidFill>
              <a:latin typeface="Times New Roman" panose="02020603050405020304" pitchFamily="18" charset="0"/>
            </a:endParaRPr>
          </a:p>
        </p:txBody>
      </p:sp>
      <p:sp>
        <p:nvSpPr>
          <p:cNvPr id="15405" name="Rectangle 45">
            <a:extLst>
              <a:ext uri="{FF2B5EF4-FFF2-40B4-BE49-F238E27FC236}">
                <a16:creationId xmlns:a16="http://schemas.microsoft.com/office/drawing/2014/main" id="{D00B57CC-976C-0C9E-DA96-FABE6816258C}"/>
              </a:ext>
            </a:extLst>
          </p:cNvPr>
          <p:cNvSpPr>
            <a:spLocks noChangeArrowheads="1"/>
          </p:cNvSpPr>
          <p:nvPr/>
        </p:nvSpPr>
        <p:spPr bwMode="auto">
          <a:xfrm rot="3600000">
            <a:off x="5134769" y="2967831"/>
            <a:ext cx="7366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1300" b="1">
                <a:solidFill>
                  <a:srgbClr val="FF0000"/>
                </a:solidFill>
                <a:latin typeface="Arial" panose="020B0604020202020204" pitchFamily="34" charset="0"/>
              </a:rPr>
              <a:t>Moderate</a:t>
            </a:r>
            <a:endParaRPr lang="en-US" altLang="en-US" sz="2400">
              <a:solidFill>
                <a:srgbClr val="FF0000"/>
              </a:solidFill>
              <a:latin typeface="Times New Roman" panose="02020603050405020304" pitchFamily="18" charset="0"/>
            </a:endParaRPr>
          </a:p>
        </p:txBody>
      </p:sp>
      <p:sp>
        <p:nvSpPr>
          <p:cNvPr id="15406" name="Rectangle 46">
            <a:extLst>
              <a:ext uri="{FF2B5EF4-FFF2-40B4-BE49-F238E27FC236}">
                <a16:creationId xmlns:a16="http://schemas.microsoft.com/office/drawing/2014/main" id="{F5F966C6-042D-F490-CAEB-69183081FE8C}"/>
              </a:ext>
            </a:extLst>
          </p:cNvPr>
          <p:cNvSpPr>
            <a:spLocks noChangeArrowheads="1"/>
          </p:cNvSpPr>
          <p:nvPr/>
        </p:nvSpPr>
        <p:spPr bwMode="auto">
          <a:xfrm rot="3600000">
            <a:off x="5960269" y="3225006"/>
            <a:ext cx="13335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1300" b="1">
                <a:solidFill>
                  <a:srgbClr val="FF0000"/>
                </a:solidFill>
                <a:latin typeface="Arial" panose="020B0604020202020204" pitchFamily="34" charset="0"/>
              </a:rPr>
              <a:t>Moderate-Severe</a:t>
            </a:r>
            <a:endParaRPr lang="en-US" altLang="en-US" sz="2400">
              <a:solidFill>
                <a:srgbClr val="FF0000"/>
              </a:solidFill>
              <a:latin typeface="Times New Roman" panose="02020603050405020304" pitchFamily="18" charset="0"/>
            </a:endParaRPr>
          </a:p>
        </p:txBody>
      </p:sp>
      <p:sp>
        <p:nvSpPr>
          <p:cNvPr id="15407" name="Rectangle 47">
            <a:extLst>
              <a:ext uri="{FF2B5EF4-FFF2-40B4-BE49-F238E27FC236}">
                <a16:creationId xmlns:a16="http://schemas.microsoft.com/office/drawing/2014/main" id="{DF83ACEC-9DF2-1019-359D-A47F4794B7FA}"/>
              </a:ext>
            </a:extLst>
          </p:cNvPr>
          <p:cNvSpPr>
            <a:spLocks noChangeArrowheads="1"/>
          </p:cNvSpPr>
          <p:nvPr/>
        </p:nvSpPr>
        <p:spPr bwMode="auto">
          <a:xfrm rot="3600000">
            <a:off x="7135813" y="2882900"/>
            <a:ext cx="5413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1300" b="1">
                <a:solidFill>
                  <a:srgbClr val="FF0000"/>
                </a:solidFill>
                <a:latin typeface="Arial" panose="020B0604020202020204" pitchFamily="34" charset="0"/>
              </a:rPr>
              <a:t>Severe</a:t>
            </a:r>
            <a:endParaRPr lang="en-US" altLang="en-US" sz="2400">
              <a:solidFill>
                <a:srgbClr val="FF0000"/>
              </a:solidFill>
              <a:latin typeface="Times New Roman" panose="02020603050405020304" pitchFamily="18" charset="0"/>
            </a:endParaRPr>
          </a:p>
        </p:txBody>
      </p:sp>
      <p:sp>
        <p:nvSpPr>
          <p:cNvPr id="15408" name="Rectangle 48">
            <a:extLst>
              <a:ext uri="{FF2B5EF4-FFF2-40B4-BE49-F238E27FC236}">
                <a16:creationId xmlns:a16="http://schemas.microsoft.com/office/drawing/2014/main" id="{D59F0958-6E7E-D5D8-4400-9AA3B9EC49E7}"/>
              </a:ext>
            </a:extLst>
          </p:cNvPr>
          <p:cNvSpPr>
            <a:spLocks noChangeArrowheads="1"/>
          </p:cNvSpPr>
          <p:nvPr/>
        </p:nvSpPr>
        <p:spPr bwMode="auto">
          <a:xfrm>
            <a:off x="3779838" y="4367213"/>
            <a:ext cx="2044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1800" b="1">
                <a:solidFill>
                  <a:srgbClr val="FFFFCC"/>
                </a:solidFill>
                <a:latin typeface="Arial" panose="020B0604020202020204" pitchFamily="34" charset="0"/>
              </a:rPr>
              <a:t>Insight Impairment</a:t>
            </a:r>
            <a:endParaRPr lang="en-US" altLang="en-US" sz="2400">
              <a:solidFill>
                <a:srgbClr val="FFFFCC"/>
              </a:solidFill>
              <a:latin typeface="Times New Roman" panose="02020603050405020304" pitchFamily="18" charset="0"/>
            </a:endParaRPr>
          </a:p>
        </p:txBody>
      </p:sp>
      <p:sp>
        <p:nvSpPr>
          <p:cNvPr id="15409" name="Rectangle 49">
            <a:extLst>
              <a:ext uri="{FF2B5EF4-FFF2-40B4-BE49-F238E27FC236}">
                <a16:creationId xmlns:a16="http://schemas.microsoft.com/office/drawing/2014/main" id="{D36198B0-F50C-B642-8455-3029B054CFF9}"/>
              </a:ext>
            </a:extLst>
          </p:cNvPr>
          <p:cNvSpPr>
            <a:spLocks noChangeArrowheads="1"/>
          </p:cNvSpPr>
          <p:nvPr/>
        </p:nvSpPr>
        <p:spPr bwMode="auto">
          <a:xfrm rot="-5400000">
            <a:off x="-177006" y="2639219"/>
            <a:ext cx="2413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1800" b="1">
                <a:solidFill>
                  <a:srgbClr val="FFFFCC"/>
                </a:solidFill>
                <a:latin typeface="Arial" panose="020B0604020202020204" pitchFamily="34" charset="0"/>
              </a:rPr>
              <a:t>Cognitive Functioning</a:t>
            </a:r>
            <a:endParaRPr lang="en-US" altLang="en-US" sz="2400">
              <a:solidFill>
                <a:srgbClr val="FFFFCC"/>
              </a:solidFill>
              <a:latin typeface="Times New Roman" panose="02020603050405020304" pitchFamily="18" charset="0"/>
            </a:endParaRPr>
          </a:p>
        </p:txBody>
      </p:sp>
      <p:sp>
        <p:nvSpPr>
          <p:cNvPr id="15410" name="Text Box 50">
            <a:extLst>
              <a:ext uri="{FF2B5EF4-FFF2-40B4-BE49-F238E27FC236}">
                <a16:creationId xmlns:a16="http://schemas.microsoft.com/office/drawing/2014/main" id="{AAA8AEFB-DBD3-3EA4-C927-74E20DEC3A60}"/>
              </a:ext>
            </a:extLst>
          </p:cNvPr>
          <p:cNvSpPr txBox="1">
            <a:spLocks noChangeArrowheads="1"/>
          </p:cNvSpPr>
          <p:nvPr/>
        </p:nvSpPr>
        <p:spPr bwMode="auto">
          <a:xfrm>
            <a:off x="381000" y="4953000"/>
            <a:ext cx="3948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2400">
                <a:solidFill>
                  <a:srgbClr val="FFFFCC"/>
                </a:solidFill>
                <a:latin typeface="Times New Roman" panose="02020603050405020304" pitchFamily="18" charset="0"/>
              </a:rPr>
              <a:t>Keshavan et al Schiz Res 2004</a:t>
            </a:r>
          </a:p>
        </p:txBody>
      </p:sp>
      <p:sp>
        <p:nvSpPr>
          <p:cNvPr id="15411" name="Text Box 51">
            <a:extLst>
              <a:ext uri="{FF2B5EF4-FFF2-40B4-BE49-F238E27FC236}">
                <a16:creationId xmlns:a16="http://schemas.microsoft.com/office/drawing/2014/main" id="{514E6E48-3178-6132-3CC0-C55C26167D5F}"/>
              </a:ext>
            </a:extLst>
          </p:cNvPr>
          <p:cNvSpPr txBox="1">
            <a:spLocks noChangeArrowheads="1"/>
          </p:cNvSpPr>
          <p:nvPr/>
        </p:nvSpPr>
        <p:spPr bwMode="auto">
          <a:xfrm>
            <a:off x="824940" y="350838"/>
            <a:ext cx="1033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2400" dirty="0">
                <a:solidFill>
                  <a:srgbClr val="FFFFCC"/>
                </a:solidFill>
                <a:latin typeface="Times New Roman" panose="02020603050405020304" pitchFamily="18" charset="0"/>
              </a:rPr>
              <a:t>N=535</a:t>
            </a:r>
          </a:p>
        </p:txBody>
      </p:sp>
      <p:sp>
        <p:nvSpPr>
          <p:cNvPr id="15412" name="Text Box 52">
            <a:extLst>
              <a:ext uri="{FF2B5EF4-FFF2-40B4-BE49-F238E27FC236}">
                <a16:creationId xmlns:a16="http://schemas.microsoft.com/office/drawing/2014/main" id="{08ADA1CE-3472-FB1F-F6B6-B6E9979A1824}"/>
              </a:ext>
            </a:extLst>
          </p:cNvPr>
          <p:cNvSpPr txBox="1">
            <a:spLocks noChangeArrowheads="1"/>
          </p:cNvSpPr>
          <p:nvPr/>
        </p:nvSpPr>
        <p:spPr bwMode="auto">
          <a:xfrm>
            <a:off x="1933575" y="5410200"/>
            <a:ext cx="50450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ctr">
              <a:spcBef>
                <a:spcPct val="0"/>
              </a:spcBef>
              <a:buClrTx/>
              <a:buFontTx/>
              <a:buNone/>
            </a:pPr>
            <a:r>
              <a:rPr lang="en-US" altLang="en-US" sz="2800" b="1">
                <a:solidFill>
                  <a:srgbClr val="FFFFCC"/>
                </a:solidFill>
                <a:latin typeface="Times New Roman" panose="02020603050405020304" pitchFamily="18" charset="0"/>
              </a:rPr>
              <a:t>Cognitive impairment  strongly </a:t>
            </a:r>
          </a:p>
          <a:p>
            <a:pPr algn="ctr">
              <a:spcBef>
                <a:spcPct val="0"/>
              </a:spcBef>
              <a:buClrTx/>
              <a:buFontTx/>
              <a:buNone/>
            </a:pPr>
            <a:r>
              <a:rPr lang="en-US" altLang="en-US" sz="2800" b="1">
                <a:solidFill>
                  <a:srgbClr val="FFFFCC"/>
                </a:solidFill>
                <a:latin typeface="Times New Roman" panose="02020603050405020304" pitchFamily="18" charset="0"/>
              </a:rPr>
              <a:t>correlates with poor insight</a:t>
            </a:r>
          </a:p>
        </p:txBody>
      </p:sp>
      <p:sp>
        <p:nvSpPr>
          <p:cNvPr id="15413" name="Text Box 53">
            <a:extLst>
              <a:ext uri="{FF2B5EF4-FFF2-40B4-BE49-F238E27FC236}">
                <a16:creationId xmlns:a16="http://schemas.microsoft.com/office/drawing/2014/main" id="{BA5B6F98-5571-6B31-7337-E728C9E100FA}"/>
              </a:ext>
            </a:extLst>
          </p:cNvPr>
          <p:cNvSpPr txBox="1">
            <a:spLocks noChangeArrowheads="1"/>
          </p:cNvSpPr>
          <p:nvPr/>
        </p:nvSpPr>
        <p:spPr bwMode="auto">
          <a:xfrm>
            <a:off x="6765925" y="4692650"/>
            <a:ext cx="1185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r>
              <a:rPr lang="en-US" altLang="en-US" sz="1800"/>
              <a:t>P&lt;.0001</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0196DB8E-3C64-E890-44AE-7C320D310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313" y="152400"/>
            <a:ext cx="8199373" cy="58562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0564F90-1AEA-D20D-450C-2E8F006B0725}"/>
              </a:ext>
            </a:extLst>
          </p:cNvPr>
          <p:cNvSpPr txBox="1"/>
          <p:nvPr/>
        </p:nvSpPr>
        <p:spPr>
          <a:xfrm>
            <a:off x="152400" y="6172200"/>
            <a:ext cx="8913017" cy="369332"/>
          </a:xfrm>
          <a:prstGeom prst="rect">
            <a:avLst/>
          </a:prstGeom>
          <a:noFill/>
        </p:spPr>
        <p:txBody>
          <a:bodyPr wrap="none" rtlCol="0">
            <a:spAutoFit/>
          </a:bodyPr>
          <a:lstStyle/>
          <a:p>
            <a:r>
              <a:rPr lang="en-US" dirty="0"/>
              <a:t>Brain and insight: an </a:t>
            </a:r>
            <a:r>
              <a:rPr lang="en-US" dirty="0" err="1"/>
              <a:t>dfMRI</a:t>
            </a:r>
            <a:r>
              <a:rPr lang="en-US" dirty="0"/>
              <a:t> study: Shad and Keshavan </a:t>
            </a:r>
            <a:r>
              <a:rPr lang="en-US" dirty="0" err="1"/>
              <a:t>Schiz</a:t>
            </a:r>
            <a:r>
              <a:rPr lang="en-US" dirty="0"/>
              <a:t> Res 2015</a:t>
            </a:r>
          </a:p>
        </p:txBody>
      </p:sp>
      <p:sp>
        <p:nvSpPr>
          <p:cNvPr id="3" name="TextBox 2">
            <a:extLst>
              <a:ext uri="{FF2B5EF4-FFF2-40B4-BE49-F238E27FC236}">
                <a16:creationId xmlns:a16="http://schemas.microsoft.com/office/drawing/2014/main" id="{EB211952-2731-2C07-BB75-11E4E93367D5}"/>
              </a:ext>
            </a:extLst>
          </p:cNvPr>
          <p:cNvSpPr txBox="1"/>
          <p:nvPr/>
        </p:nvSpPr>
        <p:spPr>
          <a:xfrm>
            <a:off x="2057399" y="5486400"/>
            <a:ext cx="2514600" cy="369332"/>
          </a:xfrm>
          <a:prstGeom prst="rect">
            <a:avLst/>
          </a:prstGeom>
          <a:noFill/>
        </p:spPr>
        <p:txBody>
          <a:bodyPr wrap="square" rtlCol="0">
            <a:spAutoFit/>
          </a:bodyPr>
          <a:lstStyle/>
          <a:p>
            <a:r>
              <a:rPr lang="en-US" dirty="0">
                <a:solidFill>
                  <a:schemeClr val="tx2"/>
                </a:solidFill>
              </a:rPr>
              <a:t>Unawareness</a:t>
            </a:r>
          </a:p>
        </p:txBody>
      </p:sp>
      <p:sp>
        <p:nvSpPr>
          <p:cNvPr id="4" name="TextBox 3">
            <a:extLst>
              <a:ext uri="{FF2B5EF4-FFF2-40B4-BE49-F238E27FC236}">
                <a16:creationId xmlns:a16="http://schemas.microsoft.com/office/drawing/2014/main" id="{3066F5BD-3022-F55C-8514-1BBFBDFB6042}"/>
              </a:ext>
            </a:extLst>
          </p:cNvPr>
          <p:cNvSpPr txBox="1"/>
          <p:nvPr/>
        </p:nvSpPr>
        <p:spPr>
          <a:xfrm>
            <a:off x="6248400" y="5612646"/>
            <a:ext cx="2514600" cy="369332"/>
          </a:xfrm>
          <a:prstGeom prst="rect">
            <a:avLst/>
          </a:prstGeom>
          <a:noFill/>
        </p:spPr>
        <p:txBody>
          <a:bodyPr wrap="square" rtlCol="0">
            <a:spAutoFit/>
          </a:bodyPr>
          <a:lstStyle/>
          <a:p>
            <a:r>
              <a:rPr lang="en-US" dirty="0">
                <a:solidFill>
                  <a:schemeClr val="tx2"/>
                </a:solidFill>
              </a:rPr>
              <a:t>Misattribution</a:t>
            </a:r>
          </a:p>
        </p:txBody>
      </p:sp>
    </p:spTree>
    <p:extLst>
      <p:ext uri="{BB962C8B-B14F-4D97-AF65-F5344CB8AC3E}">
        <p14:creationId xmlns:p14="http://schemas.microsoft.com/office/powerpoint/2010/main" val="386425111"/>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a:extLst>
              <a:ext uri="{FF2B5EF4-FFF2-40B4-BE49-F238E27FC236}">
                <a16:creationId xmlns:a16="http://schemas.microsoft.com/office/drawing/2014/main" id="{11CFAB8E-E654-EE71-8C4F-1130B0DAE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4468"/>
            <a:ext cx="7162800" cy="447504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Foresight — Building With Mission">
            <a:extLst>
              <a:ext uri="{FF2B5EF4-FFF2-40B4-BE49-F238E27FC236}">
                <a16:creationId xmlns:a16="http://schemas.microsoft.com/office/drawing/2014/main" id="{A769A44E-A265-D686-59D5-DAB552BAD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3741" y="4191000"/>
            <a:ext cx="4572000" cy="24725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2ACED5E-6786-D7D1-8C21-499E8CB39ED6}"/>
              </a:ext>
            </a:extLst>
          </p:cNvPr>
          <p:cNvSpPr txBox="1"/>
          <p:nvPr/>
        </p:nvSpPr>
        <p:spPr>
          <a:xfrm>
            <a:off x="304800" y="6044095"/>
            <a:ext cx="6400800" cy="646331"/>
          </a:xfrm>
          <a:prstGeom prst="rect">
            <a:avLst/>
          </a:prstGeom>
          <a:noFill/>
        </p:spPr>
        <p:txBody>
          <a:bodyPr wrap="square" rtlCol="0">
            <a:spAutoFit/>
          </a:bodyPr>
          <a:lstStyle/>
          <a:p>
            <a:r>
              <a:rPr lang="en-US" dirty="0">
                <a:solidFill>
                  <a:schemeClr val="tx2"/>
                </a:solidFill>
              </a:rPr>
              <a:t>Brain correlates of foresight in schizophrenia</a:t>
            </a:r>
          </a:p>
          <a:p>
            <a:r>
              <a:rPr lang="en-US" dirty="0">
                <a:solidFill>
                  <a:schemeClr val="tx2"/>
                </a:solidFill>
              </a:rPr>
              <a:t> </a:t>
            </a:r>
            <a:r>
              <a:rPr lang="en-US" dirty="0" err="1">
                <a:solidFill>
                  <a:schemeClr val="tx2"/>
                </a:solidFill>
              </a:rPr>
              <a:t>Eack</a:t>
            </a:r>
            <a:r>
              <a:rPr lang="en-US" dirty="0">
                <a:solidFill>
                  <a:schemeClr val="tx2"/>
                </a:solidFill>
              </a:rPr>
              <a:t>, Prasad and Keshavan </a:t>
            </a:r>
            <a:r>
              <a:rPr lang="en-US" dirty="0" err="1">
                <a:solidFill>
                  <a:schemeClr val="tx2"/>
                </a:solidFill>
              </a:rPr>
              <a:t>Schiz</a:t>
            </a:r>
            <a:r>
              <a:rPr lang="en-US" dirty="0">
                <a:solidFill>
                  <a:schemeClr val="tx2"/>
                </a:solidFill>
              </a:rPr>
              <a:t> Res 2008</a:t>
            </a:r>
          </a:p>
        </p:txBody>
      </p:sp>
      <p:sp>
        <p:nvSpPr>
          <p:cNvPr id="5" name="TextBox 4">
            <a:extLst>
              <a:ext uri="{FF2B5EF4-FFF2-40B4-BE49-F238E27FC236}">
                <a16:creationId xmlns:a16="http://schemas.microsoft.com/office/drawing/2014/main" id="{BAC22709-6E7E-DC73-E517-C723696D7D77}"/>
              </a:ext>
            </a:extLst>
          </p:cNvPr>
          <p:cNvSpPr txBox="1"/>
          <p:nvPr/>
        </p:nvSpPr>
        <p:spPr>
          <a:xfrm>
            <a:off x="3200400" y="4704273"/>
            <a:ext cx="1524000" cy="646331"/>
          </a:xfrm>
          <a:prstGeom prst="rect">
            <a:avLst/>
          </a:prstGeom>
          <a:noFill/>
        </p:spPr>
        <p:txBody>
          <a:bodyPr wrap="square" rtlCol="0">
            <a:spAutoFit/>
          </a:bodyPr>
          <a:lstStyle/>
          <a:p>
            <a:r>
              <a:rPr lang="en-US" dirty="0">
                <a:solidFill>
                  <a:srgbClr val="FF0000"/>
                </a:solidFill>
              </a:rPr>
              <a:t>Future myopia</a:t>
            </a:r>
          </a:p>
        </p:txBody>
      </p:sp>
    </p:spTree>
    <p:extLst>
      <p:ext uri="{BB962C8B-B14F-4D97-AF65-F5344CB8AC3E}">
        <p14:creationId xmlns:p14="http://schemas.microsoft.com/office/powerpoint/2010/main" val="3411005777"/>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BE392-BE0E-AFDB-35C0-56E6FBC5E026}"/>
              </a:ext>
            </a:extLst>
          </p:cNvPr>
          <p:cNvSpPr>
            <a:spLocks noGrp="1"/>
          </p:cNvSpPr>
          <p:nvPr>
            <p:ph type="title"/>
          </p:nvPr>
        </p:nvSpPr>
        <p:spPr>
          <a:xfrm>
            <a:off x="685800" y="301625"/>
            <a:ext cx="7772400" cy="917575"/>
          </a:xfrm>
        </p:spPr>
        <p:txBody>
          <a:bodyPr/>
          <a:lstStyle/>
          <a:p>
            <a:r>
              <a:rPr lang="en-US" dirty="0">
                <a:solidFill>
                  <a:schemeClr val="bg1"/>
                </a:solidFill>
              </a:rPr>
              <a:t>Can insight be improved? </a:t>
            </a:r>
          </a:p>
        </p:txBody>
      </p:sp>
      <p:sp>
        <p:nvSpPr>
          <p:cNvPr id="3" name="Content Placeholder 2">
            <a:extLst>
              <a:ext uri="{FF2B5EF4-FFF2-40B4-BE49-F238E27FC236}">
                <a16:creationId xmlns:a16="http://schemas.microsoft.com/office/drawing/2014/main" id="{053E7971-D27D-AC60-B43E-D279332C788A}"/>
              </a:ext>
            </a:extLst>
          </p:cNvPr>
          <p:cNvSpPr>
            <a:spLocks noGrp="1"/>
          </p:cNvSpPr>
          <p:nvPr>
            <p:ph idx="1"/>
          </p:nvPr>
        </p:nvSpPr>
        <p:spPr>
          <a:xfrm>
            <a:off x="457200" y="1600200"/>
            <a:ext cx="7772400" cy="4114800"/>
          </a:xfrm>
        </p:spPr>
        <p:txBody>
          <a:bodyPr/>
          <a:lstStyle/>
          <a:p>
            <a:r>
              <a:rPr lang="en-US" sz="2800" b="0" i="0" dirty="0">
                <a:solidFill>
                  <a:schemeClr val="bg1"/>
                </a:solidFill>
                <a:effectLst/>
                <a:highlight>
                  <a:srgbClr val="FFFFFF"/>
                </a:highlight>
                <a:latin typeface="Cambria" panose="02040503050406030204" pitchFamily="18" charset="0"/>
              </a:rPr>
              <a:t>Cognitive remediation can improve insight (</a:t>
            </a:r>
            <a:r>
              <a:rPr lang="en-US" sz="2800" b="0" i="0" dirty="0" err="1">
                <a:solidFill>
                  <a:schemeClr val="bg1"/>
                </a:solidFill>
                <a:effectLst/>
                <a:highlight>
                  <a:srgbClr val="FFFFFF"/>
                </a:highlight>
                <a:latin typeface="Cambria" panose="02040503050406030204" pitchFamily="18" charset="0"/>
              </a:rPr>
              <a:t>Lalova</a:t>
            </a:r>
            <a:r>
              <a:rPr lang="en-US" sz="2800" b="0" i="0" dirty="0">
                <a:solidFill>
                  <a:schemeClr val="bg1"/>
                </a:solidFill>
                <a:effectLst/>
                <a:highlight>
                  <a:srgbClr val="FFFFFF"/>
                </a:highlight>
                <a:latin typeface="Cambria" panose="02040503050406030204" pitchFamily="18" charset="0"/>
              </a:rPr>
              <a:t> et al 2013)</a:t>
            </a:r>
          </a:p>
          <a:p>
            <a:endParaRPr lang="en-US" sz="2800" dirty="0">
              <a:solidFill>
                <a:schemeClr val="bg1"/>
              </a:solidFill>
              <a:highlight>
                <a:srgbClr val="FFFFFF"/>
              </a:highlight>
              <a:latin typeface="Cambria" panose="02040503050406030204" pitchFamily="18" charset="0"/>
            </a:endParaRPr>
          </a:p>
          <a:p>
            <a:r>
              <a:rPr lang="en-US" sz="2800" b="0" i="0" dirty="0">
                <a:solidFill>
                  <a:schemeClr val="bg1"/>
                </a:solidFill>
                <a:effectLst/>
                <a:highlight>
                  <a:srgbClr val="FFFFFF"/>
                </a:highlight>
                <a:latin typeface="Cambria" panose="02040503050406030204" pitchFamily="18" charset="0"/>
              </a:rPr>
              <a:t>Metacognitive Insight and Reflection Therapy (Lysaker et al 2020)</a:t>
            </a:r>
          </a:p>
          <a:p>
            <a:endParaRPr lang="en-US" sz="2800" dirty="0">
              <a:solidFill>
                <a:schemeClr val="bg1"/>
              </a:solidFill>
              <a:highlight>
                <a:srgbClr val="FFFFFF"/>
              </a:highlight>
              <a:latin typeface="Cambria" panose="02040503050406030204" pitchFamily="18" charset="0"/>
            </a:endParaRPr>
          </a:p>
          <a:p>
            <a:r>
              <a:rPr lang="en-US" sz="2800" dirty="0">
                <a:solidFill>
                  <a:schemeClr val="bg1"/>
                </a:solidFill>
                <a:highlight>
                  <a:srgbClr val="FFFFFF"/>
                </a:highlight>
                <a:latin typeface="Cambria" panose="02040503050406030204" pitchFamily="18" charset="0"/>
              </a:rPr>
              <a:t>Noninvasive neuromodulation prefrontal cortex (Blay et al 2021)</a:t>
            </a:r>
          </a:p>
          <a:p>
            <a:endParaRPr lang="en-US" sz="2800" dirty="0">
              <a:solidFill>
                <a:schemeClr val="bg1"/>
              </a:solidFill>
              <a:highlight>
                <a:srgbClr val="FFFFFF"/>
              </a:highlight>
              <a:latin typeface="Cambria" panose="02040503050406030204" pitchFamily="18" charset="0"/>
            </a:endParaRPr>
          </a:p>
          <a:p>
            <a:r>
              <a:rPr lang="en-US" sz="2800" dirty="0">
                <a:solidFill>
                  <a:schemeClr val="bg1"/>
                </a:solidFill>
                <a:highlight>
                  <a:srgbClr val="FFFFFF"/>
                </a:highlight>
                <a:latin typeface="Cambria" panose="02040503050406030204" pitchFamily="18" charset="0"/>
              </a:rPr>
              <a:t>Clozapine may benefit (</a:t>
            </a:r>
            <a:r>
              <a:rPr lang="en-US" sz="2800" dirty="0" err="1">
                <a:solidFill>
                  <a:schemeClr val="bg1"/>
                </a:solidFill>
                <a:highlight>
                  <a:srgbClr val="FFFFFF"/>
                </a:highlight>
                <a:latin typeface="Cambria" panose="02040503050406030204" pitchFamily="18" charset="0"/>
              </a:rPr>
              <a:t>Pallanti</a:t>
            </a:r>
            <a:r>
              <a:rPr lang="en-US" sz="2800" dirty="0">
                <a:solidFill>
                  <a:schemeClr val="bg1"/>
                </a:solidFill>
                <a:highlight>
                  <a:srgbClr val="FFFFFF"/>
                </a:highlight>
                <a:latin typeface="Cambria" panose="02040503050406030204" pitchFamily="18" charset="0"/>
              </a:rPr>
              <a:t> et al 1999) </a:t>
            </a:r>
            <a:endParaRPr lang="en-US" sz="2800" dirty="0">
              <a:solidFill>
                <a:schemeClr val="bg1"/>
              </a:solidFill>
            </a:endParaRPr>
          </a:p>
        </p:txBody>
      </p:sp>
    </p:spTree>
    <p:extLst>
      <p:ext uri="{BB962C8B-B14F-4D97-AF65-F5344CB8AC3E}">
        <p14:creationId xmlns:p14="http://schemas.microsoft.com/office/powerpoint/2010/main" val="2437720136"/>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5D18-C7A3-A28F-A0BB-563E53540207}"/>
              </a:ext>
            </a:extLst>
          </p:cNvPr>
          <p:cNvSpPr>
            <a:spLocks noGrp="1"/>
          </p:cNvSpPr>
          <p:nvPr>
            <p:ph type="title"/>
          </p:nvPr>
        </p:nvSpPr>
        <p:spPr>
          <a:xfrm>
            <a:off x="228600" y="114300"/>
            <a:ext cx="8839202" cy="838200"/>
          </a:xfrm>
        </p:spPr>
        <p:txBody>
          <a:bodyPr/>
          <a:lstStyle/>
          <a:p>
            <a:r>
              <a:rPr lang="en-US" sz="3200" dirty="0">
                <a:solidFill>
                  <a:schemeClr val="bg1"/>
                </a:solidFill>
              </a:rPr>
              <a:t>Treatment needs to be tailored to the component (s) of insight impairment</a:t>
            </a:r>
          </a:p>
        </p:txBody>
      </p:sp>
      <p:sp>
        <p:nvSpPr>
          <p:cNvPr id="3" name="Content Placeholder 2">
            <a:extLst>
              <a:ext uri="{FF2B5EF4-FFF2-40B4-BE49-F238E27FC236}">
                <a16:creationId xmlns:a16="http://schemas.microsoft.com/office/drawing/2014/main" id="{369CC79C-F951-D4C0-2B14-0CE0A310126F}"/>
              </a:ext>
            </a:extLst>
          </p:cNvPr>
          <p:cNvSpPr>
            <a:spLocks noGrp="1"/>
          </p:cNvSpPr>
          <p:nvPr>
            <p:ph idx="1"/>
          </p:nvPr>
        </p:nvSpPr>
        <p:spPr>
          <a:xfrm>
            <a:off x="228600" y="914400"/>
            <a:ext cx="3048000" cy="4114800"/>
          </a:xfrm>
        </p:spPr>
        <p:txBody>
          <a:bodyPr/>
          <a:lstStyle/>
          <a:p>
            <a:r>
              <a:rPr lang="en-US" sz="2400" b="0" i="0" dirty="0">
                <a:solidFill>
                  <a:srgbClr val="111111"/>
                </a:solidFill>
                <a:effectLst/>
                <a:highlight>
                  <a:srgbClr val="FFFFFF"/>
                </a:highlight>
                <a:latin typeface="Roboto" panose="02000000000000000000" pitchFamily="2" charset="0"/>
              </a:rPr>
              <a:t>unawareness of illness, </a:t>
            </a:r>
          </a:p>
          <a:p>
            <a:endParaRPr lang="en-US" sz="2400" b="0" i="0" dirty="0">
              <a:solidFill>
                <a:srgbClr val="111111"/>
              </a:solidFill>
              <a:effectLst/>
              <a:highlight>
                <a:srgbClr val="FFFFFF"/>
              </a:highlight>
              <a:latin typeface="Roboto" panose="02000000000000000000" pitchFamily="2" charset="0"/>
            </a:endParaRPr>
          </a:p>
          <a:p>
            <a:endParaRPr lang="en-US" sz="2400" b="0" i="0" dirty="0">
              <a:solidFill>
                <a:srgbClr val="111111"/>
              </a:solidFill>
              <a:effectLst/>
              <a:highlight>
                <a:srgbClr val="FFFFFF"/>
              </a:highlight>
              <a:latin typeface="Roboto" panose="02000000000000000000" pitchFamily="2" charset="0"/>
            </a:endParaRPr>
          </a:p>
          <a:p>
            <a:r>
              <a:rPr lang="en-US" sz="2400" b="0" i="0" dirty="0">
                <a:solidFill>
                  <a:srgbClr val="111111"/>
                </a:solidFill>
                <a:effectLst/>
                <a:highlight>
                  <a:srgbClr val="FFFFFF"/>
                </a:highlight>
                <a:latin typeface="Roboto" panose="02000000000000000000" pitchFamily="2" charset="0"/>
              </a:rPr>
              <a:t>misattribution of particular psychotic symptoms</a:t>
            </a:r>
          </a:p>
          <a:p>
            <a:endParaRPr lang="en-US" sz="2400" dirty="0">
              <a:solidFill>
                <a:srgbClr val="111111"/>
              </a:solidFill>
              <a:highlight>
                <a:srgbClr val="FFFFFF"/>
              </a:highlight>
              <a:latin typeface="Roboto" panose="02000000000000000000" pitchFamily="2" charset="0"/>
            </a:endParaRPr>
          </a:p>
          <a:p>
            <a:r>
              <a:rPr lang="en-US" sz="2400" b="0" i="0" dirty="0">
                <a:solidFill>
                  <a:srgbClr val="111111"/>
                </a:solidFill>
                <a:effectLst/>
                <a:highlight>
                  <a:srgbClr val="FFFFFF"/>
                </a:highlight>
                <a:latin typeface="Roboto" panose="02000000000000000000" pitchFamily="2" charset="0"/>
              </a:rPr>
              <a:t>unawareness of the need for treatment </a:t>
            </a:r>
          </a:p>
          <a:p>
            <a:endParaRPr lang="en-US" sz="2400" dirty="0">
              <a:solidFill>
                <a:srgbClr val="111111"/>
              </a:solidFill>
              <a:highlight>
                <a:srgbClr val="FFFFFF"/>
              </a:highlight>
              <a:latin typeface="Roboto" panose="02000000000000000000" pitchFamily="2" charset="0"/>
            </a:endParaRPr>
          </a:p>
        </p:txBody>
      </p:sp>
      <p:sp>
        <p:nvSpPr>
          <p:cNvPr id="4" name="Content Placeholder 2">
            <a:extLst>
              <a:ext uri="{FF2B5EF4-FFF2-40B4-BE49-F238E27FC236}">
                <a16:creationId xmlns:a16="http://schemas.microsoft.com/office/drawing/2014/main" id="{1ADB5573-4A8E-683A-34EE-4C09DCA24C31}"/>
              </a:ext>
            </a:extLst>
          </p:cNvPr>
          <p:cNvSpPr txBox="1">
            <a:spLocks/>
          </p:cNvSpPr>
          <p:nvPr/>
        </p:nvSpPr>
        <p:spPr bwMode="auto">
          <a:xfrm>
            <a:off x="3124200" y="990600"/>
            <a:ext cx="320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cs typeface="+mn-cs"/>
              </a:defRPr>
            </a:lvl9pPr>
          </a:lstStyle>
          <a:p>
            <a:r>
              <a:rPr lang="en-US" sz="2400" kern="0" dirty="0">
                <a:solidFill>
                  <a:srgbClr val="111111"/>
                </a:solidFill>
                <a:highlight>
                  <a:srgbClr val="FFFFFF"/>
                </a:highlight>
                <a:latin typeface="Roboto" panose="02000000000000000000" pitchFamily="2" charset="0"/>
              </a:rPr>
              <a:t>My grand mother speaks to me inside my head</a:t>
            </a:r>
          </a:p>
          <a:p>
            <a:endParaRPr lang="en-US" sz="2400" kern="0" dirty="0">
              <a:solidFill>
                <a:srgbClr val="111111"/>
              </a:solidFill>
              <a:highlight>
                <a:srgbClr val="FFFFFF"/>
              </a:highlight>
              <a:latin typeface="Roboto" panose="02000000000000000000" pitchFamily="2" charset="0"/>
            </a:endParaRPr>
          </a:p>
          <a:p>
            <a:r>
              <a:rPr lang="en-US" sz="2400" kern="0" dirty="0">
                <a:solidFill>
                  <a:srgbClr val="111111"/>
                </a:solidFill>
                <a:highlight>
                  <a:srgbClr val="FFFFFF"/>
                </a:highlight>
                <a:latin typeface="Roboto" panose="02000000000000000000" pitchFamily="2" charset="0"/>
              </a:rPr>
              <a:t>I know it’s not my grandmother, but a chip inside my head</a:t>
            </a:r>
          </a:p>
          <a:p>
            <a:endParaRPr lang="en-US" sz="2400" kern="0" dirty="0">
              <a:solidFill>
                <a:srgbClr val="111111"/>
              </a:solidFill>
              <a:highlight>
                <a:srgbClr val="FFFFFF"/>
              </a:highlight>
              <a:latin typeface="Roboto" panose="02000000000000000000" pitchFamily="2" charset="0"/>
            </a:endParaRPr>
          </a:p>
          <a:p>
            <a:r>
              <a:rPr lang="en-US" sz="2400" kern="0" dirty="0">
                <a:solidFill>
                  <a:srgbClr val="111111"/>
                </a:solidFill>
                <a:highlight>
                  <a:srgbClr val="FFFFFF"/>
                </a:highlight>
                <a:latin typeface="Roboto" panose="02000000000000000000" pitchFamily="2" charset="0"/>
              </a:rPr>
              <a:t>I know I hear voices I shouldn’t be hearing, but I don’t need treatment</a:t>
            </a:r>
          </a:p>
          <a:p>
            <a:endParaRPr lang="en-US" sz="2400" kern="0" dirty="0">
              <a:solidFill>
                <a:srgbClr val="111111"/>
              </a:solidFill>
              <a:highlight>
                <a:srgbClr val="FFFFFF"/>
              </a:highlight>
              <a:latin typeface="Roboto" panose="02000000000000000000" pitchFamily="2" charset="0"/>
            </a:endParaRPr>
          </a:p>
          <a:p>
            <a:endParaRPr lang="en-US" sz="2400" kern="0" dirty="0">
              <a:solidFill>
                <a:srgbClr val="111111"/>
              </a:solidFill>
              <a:highlight>
                <a:srgbClr val="FFFFFF"/>
              </a:highlight>
              <a:latin typeface="Roboto" panose="02000000000000000000" pitchFamily="2" charset="0"/>
            </a:endParaRPr>
          </a:p>
        </p:txBody>
      </p:sp>
      <p:sp>
        <p:nvSpPr>
          <p:cNvPr id="5" name="Content Placeholder 2">
            <a:extLst>
              <a:ext uri="{FF2B5EF4-FFF2-40B4-BE49-F238E27FC236}">
                <a16:creationId xmlns:a16="http://schemas.microsoft.com/office/drawing/2014/main" id="{7FD93889-9483-4DDA-6E9C-C0DDD311EC95}"/>
              </a:ext>
            </a:extLst>
          </p:cNvPr>
          <p:cNvSpPr txBox="1">
            <a:spLocks/>
          </p:cNvSpPr>
          <p:nvPr/>
        </p:nvSpPr>
        <p:spPr bwMode="auto">
          <a:xfrm>
            <a:off x="6477000" y="990600"/>
            <a:ext cx="259080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cs typeface="+mn-cs"/>
              </a:defRPr>
            </a:lvl9pPr>
          </a:lstStyle>
          <a:p>
            <a:r>
              <a:rPr lang="en-US" sz="2400" kern="0" dirty="0">
                <a:solidFill>
                  <a:srgbClr val="111111"/>
                </a:solidFill>
                <a:highlight>
                  <a:srgbClr val="FFFFFF"/>
                </a:highlight>
                <a:latin typeface="Roboto" panose="02000000000000000000" pitchFamily="2" charset="0"/>
              </a:rPr>
              <a:t>Cognitive remediation, metacognitive therapy</a:t>
            </a:r>
          </a:p>
          <a:p>
            <a:endParaRPr lang="en-US" sz="2400" kern="0" dirty="0">
              <a:solidFill>
                <a:srgbClr val="111111"/>
              </a:solidFill>
              <a:highlight>
                <a:srgbClr val="FFFFFF"/>
              </a:highlight>
              <a:latin typeface="Roboto" panose="02000000000000000000" pitchFamily="2" charset="0"/>
            </a:endParaRPr>
          </a:p>
          <a:p>
            <a:r>
              <a:rPr lang="en-US" sz="2400" kern="0" dirty="0">
                <a:solidFill>
                  <a:srgbClr val="111111"/>
                </a:solidFill>
                <a:highlight>
                  <a:srgbClr val="FFFFFF"/>
                </a:highlight>
                <a:latin typeface="Roboto" panose="02000000000000000000" pitchFamily="2" charset="0"/>
              </a:rPr>
              <a:t>CBT</a:t>
            </a:r>
          </a:p>
          <a:p>
            <a:endParaRPr lang="en-US" sz="2400" kern="0" dirty="0">
              <a:solidFill>
                <a:srgbClr val="111111"/>
              </a:solidFill>
              <a:highlight>
                <a:srgbClr val="FFFFFF"/>
              </a:highlight>
              <a:latin typeface="Roboto" panose="02000000000000000000" pitchFamily="2" charset="0"/>
            </a:endParaRPr>
          </a:p>
          <a:p>
            <a:endParaRPr lang="en-US" sz="2400" kern="0" dirty="0">
              <a:solidFill>
                <a:srgbClr val="111111"/>
              </a:solidFill>
              <a:highlight>
                <a:srgbClr val="FFFFFF"/>
              </a:highlight>
              <a:latin typeface="Roboto" panose="02000000000000000000" pitchFamily="2" charset="0"/>
            </a:endParaRPr>
          </a:p>
          <a:p>
            <a:endParaRPr lang="en-US" sz="2400" kern="0" dirty="0">
              <a:solidFill>
                <a:srgbClr val="111111"/>
              </a:solidFill>
              <a:highlight>
                <a:srgbClr val="FFFFFF"/>
              </a:highlight>
              <a:latin typeface="Roboto" panose="02000000000000000000" pitchFamily="2" charset="0"/>
            </a:endParaRPr>
          </a:p>
          <a:p>
            <a:r>
              <a:rPr lang="en-US" sz="2400" kern="0" dirty="0">
                <a:solidFill>
                  <a:srgbClr val="111111"/>
                </a:solidFill>
                <a:highlight>
                  <a:srgbClr val="FFFFFF"/>
                </a:highlight>
                <a:latin typeface="Roboto" panose="02000000000000000000" pitchFamily="2" charset="0"/>
              </a:rPr>
              <a:t>Motivational interviewing</a:t>
            </a:r>
          </a:p>
          <a:p>
            <a:endParaRPr lang="en-US" sz="2400" kern="0" dirty="0">
              <a:solidFill>
                <a:srgbClr val="111111"/>
              </a:solidFill>
              <a:highlight>
                <a:srgbClr val="FFFFFF"/>
              </a:highlight>
              <a:latin typeface="Roboto" panose="02000000000000000000" pitchFamily="2" charset="0"/>
            </a:endParaRPr>
          </a:p>
          <a:p>
            <a:endParaRPr lang="en-US" sz="2400" kern="0" dirty="0">
              <a:solidFill>
                <a:srgbClr val="111111"/>
              </a:solidFill>
              <a:highlight>
                <a:srgbClr val="FFFFFF"/>
              </a:highlight>
              <a:latin typeface="Roboto" panose="02000000000000000000" pitchFamily="2" charset="0"/>
            </a:endParaRPr>
          </a:p>
        </p:txBody>
      </p:sp>
    </p:spTree>
    <p:extLst>
      <p:ext uri="{BB962C8B-B14F-4D97-AF65-F5344CB8AC3E}">
        <p14:creationId xmlns:p14="http://schemas.microsoft.com/office/powerpoint/2010/main" val="269933353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Oval 2">
            <a:extLst>
              <a:ext uri="{FF2B5EF4-FFF2-40B4-BE49-F238E27FC236}">
                <a16:creationId xmlns:a16="http://schemas.microsoft.com/office/drawing/2014/main" id="{D192C0F9-A462-BBFE-A78A-EE8E5F3E3BE0}"/>
              </a:ext>
            </a:extLst>
          </p:cNvPr>
          <p:cNvSpPr>
            <a:spLocks noChangeArrowheads="1"/>
          </p:cNvSpPr>
          <p:nvPr/>
        </p:nvSpPr>
        <p:spPr bwMode="auto">
          <a:xfrm>
            <a:off x="1219200" y="2133600"/>
            <a:ext cx="3657600" cy="3505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ctr" eaLnBrk="1" hangingPunct="1">
              <a:spcBef>
                <a:spcPct val="0"/>
              </a:spcBef>
              <a:buClrTx/>
              <a:buFontTx/>
              <a:buNone/>
            </a:pPr>
            <a:r>
              <a:rPr lang="en-US" altLang="en-US">
                <a:latin typeface="Arial" panose="020B0604020202020204" pitchFamily="34" charset="0"/>
              </a:rPr>
              <a:t>Insight</a:t>
            </a:r>
          </a:p>
        </p:txBody>
      </p:sp>
      <p:sp>
        <p:nvSpPr>
          <p:cNvPr id="239619" name="Oval 3">
            <a:extLst>
              <a:ext uri="{FF2B5EF4-FFF2-40B4-BE49-F238E27FC236}">
                <a16:creationId xmlns:a16="http://schemas.microsoft.com/office/drawing/2014/main" id="{D9DBDAA0-CD3F-4CA8-B2C1-3FCB9CC351CE}"/>
              </a:ext>
            </a:extLst>
          </p:cNvPr>
          <p:cNvSpPr>
            <a:spLocks noChangeArrowheads="1"/>
          </p:cNvSpPr>
          <p:nvPr/>
        </p:nvSpPr>
        <p:spPr bwMode="auto">
          <a:xfrm>
            <a:off x="3810000" y="2133600"/>
            <a:ext cx="3657600" cy="3505200"/>
          </a:xfrm>
          <a:prstGeom prst="ellipse">
            <a:avLst/>
          </a:prstGeom>
          <a:gradFill rotWithShape="1">
            <a:gsLst>
              <a:gs pos="0">
                <a:schemeClr val="accent1">
                  <a:alpha val="35001"/>
                </a:schemeClr>
              </a:gs>
              <a:gs pos="100000">
                <a:schemeClr val="accent1">
                  <a:gamma/>
                  <a:shade val="46275"/>
                  <a:invGamma/>
                  <a:alpha val="33000"/>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dirty="0">
                <a:solidFill>
                  <a:srgbClr val="FFFF00"/>
                </a:solidFill>
                <a:latin typeface="Arial" charset="0"/>
                <a:cs typeface="Arial" charset="0"/>
              </a:rPr>
              <a:t>Adherence</a:t>
            </a:r>
          </a:p>
        </p:txBody>
      </p:sp>
      <p:sp>
        <p:nvSpPr>
          <p:cNvPr id="9220" name="Text Box 4">
            <a:extLst>
              <a:ext uri="{FF2B5EF4-FFF2-40B4-BE49-F238E27FC236}">
                <a16:creationId xmlns:a16="http://schemas.microsoft.com/office/drawing/2014/main" id="{AB51D4ED-53D6-5AB9-4362-16141BF9802D}"/>
              </a:ext>
            </a:extLst>
          </p:cNvPr>
          <p:cNvSpPr txBox="1">
            <a:spLocks noChangeArrowheads="1"/>
          </p:cNvSpPr>
          <p:nvPr/>
        </p:nvSpPr>
        <p:spPr bwMode="auto">
          <a:xfrm>
            <a:off x="441325" y="347663"/>
            <a:ext cx="664797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r>
              <a:rPr lang="en-US" altLang="en-US" sz="3600" dirty="0">
                <a:solidFill>
                  <a:srgbClr val="FFFF00"/>
                </a:solidFill>
                <a:latin typeface="Arial" panose="020B0604020202020204" pitchFamily="34" charset="0"/>
              </a:rPr>
              <a:t>Insight and adherence overlap, </a:t>
            </a:r>
          </a:p>
          <a:p>
            <a:pPr eaLnBrk="1" hangingPunct="1">
              <a:spcBef>
                <a:spcPct val="0"/>
              </a:spcBef>
              <a:buClrTx/>
              <a:buFontTx/>
              <a:buNone/>
            </a:pPr>
            <a:r>
              <a:rPr lang="en-US" altLang="en-US" sz="3600" dirty="0">
                <a:solidFill>
                  <a:srgbClr val="FFFF00"/>
                </a:solidFill>
                <a:latin typeface="Arial" panose="020B0604020202020204" pitchFamily="34" charset="0"/>
              </a:rPr>
              <a:t>but are not the same</a:t>
            </a: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5BE9D4-2914-134F-62BB-A9087E93967F}"/>
              </a:ext>
            </a:extLst>
          </p:cNvPr>
          <p:cNvPicPr>
            <a:picLocks noChangeAspect="1"/>
          </p:cNvPicPr>
          <p:nvPr/>
        </p:nvPicPr>
        <p:blipFill>
          <a:blip r:embed="rId2"/>
          <a:stretch>
            <a:fillRect/>
          </a:stretch>
        </p:blipFill>
        <p:spPr>
          <a:xfrm>
            <a:off x="609599" y="609600"/>
            <a:ext cx="7733033" cy="4876800"/>
          </a:xfrm>
          <a:prstGeom prst="rect">
            <a:avLst/>
          </a:prstGeom>
        </p:spPr>
      </p:pic>
    </p:spTree>
    <p:extLst>
      <p:ext uri="{BB962C8B-B14F-4D97-AF65-F5344CB8AC3E}">
        <p14:creationId xmlns:p14="http://schemas.microsoft.com/office/powerpoint/2010/main" val="236421070"/>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2386" name="Rectangle 2">
            <a:extLst>
              <a:ext uri="{FF2B5EF4-FFF2-40B4-BE49-F238E27FC236}">
                <a16:creationId xmlns:a16="http://schemas.microsoft.com/office/drawing/2014/main" id="{2BE7412A-41FE-36D8-1A46-1EB2A12AA144}"/>
              </a:ext>
            </a:extLst>
          </p:cNvPr>
          <p:cNvSpPr>
            <a:spLocks noChangeArrowheads="1"/>
          </p:cNvSpPr>
          <p:nvPr/>
        </p:nvSpPr>
        <p:spPr bwMode="auto">
          <a:xfrm>
            <a:off x="914400" y="1205707"/>
            <a:ext cx="35052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b="1" dirty="0">
                <a:solidFill>
                  <a:srgbClr val="FFFF00"/>
                </a:solidFill>
                <a:latin typeface="Arial" panose="020B0604020202020204" pitchFamily="34" charset="0"/>
              </a:rPr>
              <a:t>How many psychiatrists does it take to change a light bulb? </a:t>
            </a:r>
            <a:br>
              <a:rPr lang="en-US" altLang="en-US" dirty="0">
                <a:solidFill>
                  <a:srgbClr val="FFFF00"/>
                </a:solidFill>
                <a:latin typeface="Arial" panose="020B0604020202020204" pitchFamily="34" charset="0"/>
              </a:rPr>
            </a:br>
            <a:endParaRPr lang="en-US" altLang="en-US" dirty="0">
              <a:solidFill>
                <a:srgbClr val="FFFF00"/>
              </a:solidFill>
              <a:latin typeface="Times New Roman" panose="02020603050405020304" pitchFamily="18" charset="0"/>
            </a:endParaRPr>
          </a:p>
        </p:txBody>
      </p:sp>
      <p:sp>
        <p:nvSpPr>
          <p:cNvPr id="7171" name="Text Box 3">
            <a:extLst>
              <a:ext uri="{FF2B5EF4-FFF2-40B4-BE49-F238E27FC236}">
                <a16:creationId xmlns:a16="http://schemas.microsoft.com/office/drawing/2014/main" id="{05B78B5C-AA5B-1027-F8E1-FAE0DC38BE51}"/>
              </a:ext>
            </a:extLst>
          </p:cNvPr>
          <p:cNvSpPr txBox="1">
            <a:spLocks noChangeArrowheads="1"/>
          </p:cNvSpPr>
          <p:nvPr/>
        </p:nvSpPr>
        <p:spPr bwMode="auto">
          <a:xfrm>
            <a:off x="2193925" y="4405313"/>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ctr">
              <a:spcBef>
                <a:spcPct val="0"/>
              </a:spcBef>
              <a:buClrTx/>
              <a:buFontTx/>
              <a:buNone/>
            </a:pPr>
            <a:endParaRPr lang="en-US" altLang="en-US" sz="2800" b="1">
              <a:latin typeface="Arial Narrow" panose="020B0606020202030204" pitchFamily="34" charset="0"/>
            </a:endParaRPr>
          </a:p>
        </p:txBody>
      </p:sp>
      <p:sp>
        <p:nvSpPr>
          <p:cNvPr id="272388" name="Rectangle 4">
            <a:extLst>
              <a:ext uri="{FF2B5EF4-FFF2-40B4-BE49-F238E27FC236}">
                <a16:creationId xmlns:a16="http://schemas.microsoft.com/office/drawing/2014/main" id="{A4A3803A-D47F-3B1B-1132-AF48B8B6F32F}"/>
              </a:ext>
            </a:extLst>
          </p:cNvPr>
          <p:cNvSpPr>
            <a:spLocks noChangeArrowheads="1"/>
          </p:cNvSpPr>
          <p:nvPr/>
        </p:nvSpPr>
        <p:spPr bwMode="auto">
          <a:xfrm>
            <a:off x="2971800" y="4694985"/>
            <a:ext cx="3505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br>
              <a:rPr lang="en-US" altLang="en-US" sz="2400" dirty="0">
                <a:solidFill>
                  <a:srgbClr val="FFFF00"/>
                </a:solidFill>
                <a:latin typeface="Arial" panose="020B0604020202020204" pitchFamily="34" charset="0"/>
              </a:rPr>
            </a:br>
            <a:r>
              <a:rPr lang="en-US" altLang="en-US" sz="2400" dirty="0">
                <a:solidFill>
                  <a:srgbClr val="FFFF00"/>
                </a:solidFill>
                <a:latin typeface="Arial" panose="020B0604020202020204" pitchFamily="34" charset="0"/>
              </a:rPr>
              <a:t>Just one, but the bulb will have to be ready to change</a:t>
            </a:r>
          </a:p>
          <a:p>
            <a:pPr>
              <a:spcBef>
                <a:spcPct val="0"/>
              </a:spcBef>
              <a:buClrTx/>
              <a:buFontTx/>
              <a:buNone/>
            </a:pPr>
            <a:endParaRPr lang="en-US" altLang="en-US" sz="2400" dirty="0">
              <a:solidFill>
                <a:srgbClr val="FFFF00"/>
              </a:solidFill>
              <a:latin typeface="Times New Roman" panose="02020603050405020304" pitchFamily="18" charset="0"/>
            </a:endParaRPr>
          </a:p>
        </p:txBody>
      </p:sp>
      <p:pic>
        <p:nvPicPr>
          <p:cNvPr id="3074" name="Picture 2" descr="Safety Tips for Changing a Lightbulb | Fusion Electric">
            <a:extLst>
              <a:ext uri="{FF2B5EF4-FFF2-40B4-BE49-F238E27FC236}">
                <a16:creationId xmlns:a16="http://schemas.microsoft.com/office/drawing/2014/main" id="{BE2F3000-52B7-D13C-85C7-3B35B36C0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5990" y="1205707"/>
            <a:ext cx="4522020" cy="3016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72386"/>
                                        </p:tgtEl>
                                        <p:attrNameLst>
                                          <p:attrName>style.visibility</p:attrName>
                                        </p:attrNameLst>
                                      </p:cBhvr>
                                      <p:to>
                                        <p:strVal val="visible"/>
                                      </p:to>
                                    </p:set>
                                    <p:anim calcmode="lin" valueType="num">
                                      <p:cBhvr additive="base">
                                        <p:cTn id="7" dur="500" fill="hold"/>
                                        <p:tgtEl>
                                          <p:spTgt spid="272386"/>
                                        </p:tgtEl>
                                        <p:attrNameLst>
                                          <p:attrName>ppt_x</p:attrName>
                                        </p:attrNameLst>
                                      </p:cBhvr>
                                      <p:tavLst>
                                        <p:tav tm="0">
                                          <p:val>
                                            <p:strVal val="0-#ppt_w/2"/>
                                          </p:val>
                                        </p:tav>
                                        <p:tav tm="100000">
                                          <p:val>
                                            <p:strVal val="#ppt_x"/>
                                          </p:val>
                                        </p:tav>
                                      </p:tavLst>
                                    </p:anim>
                                    <p:anim calcmode="lin" valueType="num">
                                      <p:cBhvr additive="base">
                                        <p:cTn id="8" dur="500" fill="hold"/>
                                        <p:tgtEl>
                                          <p:spTgt spid="27238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72388">
                                            <p:txEl>
                                              <p:pRg st="0" end="0"/>
                                            </p:txEl>
                                          </p:spTgt>
                                        </p:tgtEl>
                                        <p:attrNameLst>
                                          <p:attrName>style.visibility</p:attrName>
                                        </p:attrNameLst>
                                      </p:cBhvr>
                                      <p:to>
                                        <p:strVal val="visible"/>
                                      </p:to>
                                    </p:set>
                                    <p:animEffect transition="in" filter="dissolve">
                                      <p:cBhvr>
                                        <p:cTn id="13" dur="500"/>
                                        <p:tgtEl>
                                          <p:spTgt spid="2723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6" grpId="0" autoUpdateAnimBg="0"/>
      <p:bldP spid="272388"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Line 2">
            <a:extLst>
              <a:ext uri="{FF2B5EF4-FFF2-40B4-BE49-F238E27FC236}">
                <a16:creationId xmlns:a16="http://schemas.microsoft.com/office/drawing/2014/main" id="{5E76025D-C865-0EF7-9013-771E9AE4AF9F}"/>
              </a:ext>
            </a:extLst>
          </p:cNvPr>
          <p:cNvSpPr>
            <a:spLocks noChangeShapeType="1"/>
          </p:cNvSpPr>
          <p:nvPr/>
        </p:nvSpPr>
        <p:spPr bwMode="auto">
          <a:xfrm>
            <a:off x="3581400" y="1066800"/>
            <a:ext cx="2057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1" name="Line 3">
            <a:extLst>
              <a:ext uri="{FF2B5EF4-FFF2-40B4-BE49-F238E27FC236}">
                <a16:creationId xmlns:a16="http://schemas.microsoft.com/office/drawing/2014/main" id="{CCDAC204-89D4-2E0D-1E35-F658D5B03974}"/>
              </a:ext>
            </a:extLst>
          </p:cNvPr>
          <p:cNvSpPr>
            <a:spLocks noChangeShapeType="1"/>
          </p:cNvSpPr>
          <p:nvPr/>
        </p:nvSpPr>
        <p:spPr bwMode="auto">
          <a:xfrm>
            <a:off x="3505200" y="1066800"/>
            <a:ext cx="457200" cy="1295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2" name="Line 4">
            <a:extLst>
              <a:ext uri="{FF2B5EF4-FFF2-40B4-BE49-F238E27FC236}">
                <a16:creationId xmlns:a16="http://schemas.microsoft.com/office/drawing/2014/main" id="{9A9510E8-DCE5-B74C-F81A-809BDB78A418}"/>
              </a:ext>
            </a:extLst>
          </p:cNvPr>
          <p:cNvSpPr>
            <a:spLocks noChangeShapeType="1"/>
          </p:cNvSpPr>
          <p:nvPr/>
        </p:nvSpPr>
        <p:spPr bwMode="auto">
          <a:xfrm flipH="1">
            <a:off x="3124200" y="1143000"/>
            <a:ext cx="381000" cy="1219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3" name="Line 5">
            <a:extLst>
              <a:ext uri="{FF2B5EF4-FFF2-40B4-BE49-F238E27FC236}">
                <a16:creationId xmlns:a16="http://schemas.microsoft.com/office/drawing/2014/main" id="{94A1B01F-3D69-B4DD-5DFD-007E4C5980F6}"/>
              </a:ext>
            </a:extLst>
          </p:cNvPr>
          <p:cNvSpPr>
            <a:spLocks noChangeShapeType="1"/>
          </p:cNvSpPr>
          <p:nvPr/>
        </p:nvSpPr>
        <p:spPr bwMode="auto">
          <a:xfrm>
            <a:off x="3124200" y="23622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4" name="Freeform 6">
            <a:extLst>
              <a:ext uri="{FF2B5EF4-FFF2-40B4-BE49-F238E27FC236}">
                <a16:creationId xmlns:a16="http://schemas.microsoft.com/office/drawing/2014/main" id="{9F893A9E-EF1F-D97F-ED46-0C6238D30F64}"/>
              </a:ext>
            </a:extLst>
          </p:cNvPr>
          <p:cNvSpPr>
            <a:spLocks/>
          </p:cNvSpPr>
          <p:nvPr/>
        </p:nvSpPr>
        <p:spPr bwMode="auto">
          <a:xfrm>
            <a:off x="2667001" y="2362199"/>
            <a:ext cx="1812924" cy="914401"/>
          </a:xfrm>
          <a:custGeom>
            <a:avLst/>
            <a:gdLst>
              <a:gd name="T0" fmla="*/ 0 w 528"/>
              <a:gd name="T1" fmla="*/ 0 h 192"/>
              <a:gd name="T2" fmla="*/ 2147483646 w 528"/>
              <a:gd name="T3" fmla="*/ 2147483646 h 192"/>
              <a:gd name="T4" fmla="*/ 2147483646 w 528"/>
              <a:gd name="T5" fmla="*/ 0 h 192"/>
              <a:gd name="T6" fmla="*/ 0 60000 65536"/>
              <a:gd name="T7" fmla="*/ 0 60000 65536"/>
              <a:gd name="T8" fmla="*/ 0 60000 65536"/>
            </a:gdLst>
            <a:ahLst/>
            <a:cxnLst>
              <a:cxn ang="T6">
                <a:pos x="T0" y="T1"/>
              </a:cxn>
              <a:cxn ang="T7">
                <a:pos x="T2" y="T3"/>
              </a:cxn>
              <a:cxn ang="T8">
                <a:pos x="T4" y="T5"/>
              </a:cxn>
            </a:cxnLst>
            <a:rect l="0" t="0" r="r" b="b"/>
            <a:pathLst>
              <a:path w="528" h="192">
                <a:moveTo>
                  <a:pt x="0" y="0"/>
                </a:moveTo>
                <a:cubicBezTo>
                  <a:pt x="100" y="96"/>
                  <a:pt x="200" y="192"/>
                  <a:pt x="288" y="192"/>
                </a:cubicBezTo>
                <a:cubicBezTo>
                  <a:pt x="376" y="192"/>
                  <a:pt x="488" y="32"/>
                  <a:pt x="528" y="0"/>
                </a:cubicBezTo>
              </a:path>
            </a:pathLst>
          </a:custGeom>
          <a:solidFill>
            <a:schemeClr val="accent1"/>
          </a:solidFill>
          <a:ln w="381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bg1"/>
                </a:solidFill>
              </a:rPr>
              <a:t>Perceived</a:t>
            </a:r>
          </a:p>
          <a:p>
            <a:pPr algn="ctr"/>
            <a:r>
              <a:rPr lang="en-US" sz="1400" dirty="0">
                <a:solidFill>
                  <a:schemeClr val="bg1"/>
                </a:solidFill>
              </a:rPr>
              <a:t> benefits</a:t>
            </a:r>
          </a:p>
        </p:txBody>
      </p:sp>
      <p:sp>
        <p:nvSpPr>
          <p:cNvPr id="27655" name="Line 7">
            <a:extLst>
              <a:ext uri="{FF2B5EF4-FFF2-40B4-BE49-F238E27FC236}">
                <a16:creationId xmlns:a16="http://schemas.microsoft.com/office/drawing/2014/main" id="{80CE7315-75BD-9425-417A-9F29EE005400}"/>
              </a:ext>
            </a:extLst>
          </p:cNvPr>
          <p:cNvSpPr>
            <a:spLocks noChangeShapeType="1"/>
          </p:cNvSpPr>
          <p:nvPr/>
        </p:nvSpPr>
        <p:spPr bwMode="auto">
          <a:xfrm>
            <a:off x="5638800" y="1066800"/>
            <a:ext cx="457200" cy="1295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6" name="Line 8">
            <a:extLst>
              <a:ext uri="{FF2B5EF4-FFF2-40B4-BE49-F238E27FC236}">
                <a16:creationId xmlns:a16="http://schemas.microsoft.com/office/drawing/2014/main" id="{57DA1899-D730-FF2C-D3FC-0994D391E68E}"/>
              </a:ext>
            </a:extLst>
          </p:cNvPr>
          <p:cNvSpPr>
            <a:spLocks noChangeShapeType="1"/>
          </p:cNvSpPr>
          <p:nvPr/>
        </p:nvSpPr>
        <p:spPr bwMode="auto">
          <a:xfrm flipH="1">
            <a:off x="5257800" y="1143000"/>
            <a:ext cx="381000" cy="1219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7" name="Line 9">
            <a:extLst>
              <a:ext uri="{FF2B5EF4-FFF2-40B4-BE49-F238E27FC236}">
                <a16:creationId xmlns:a16="http://schemas.microsoft.com/office/drawing/2014/main" id="{02A9370E-89DE-8355-92AF-96C4BD301819}"/>
              </a:ext>
            </a:extLst>
          </p:cNvPr>
          <p:cNvSpPr>
            <a:spLocks noChangeShapeType="1"/>
          </p:cNvSpPr>
          <p:nvPr/>
        </p:nvSpPr>
        <p:spPr bwMode="auto">
          <a:xfrm>
            <a:off x="5257800" y="23622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9" name="Line 11">
            <a:extLst>
              <a:ext uri="{FF2B5EF4-FFF2-40B4-BE49-F238E27FC236}">
                <a16:creationId xmlns:a16="http://schemas.microsoft.com/office/drawing/2014/main" id="{416F2BC5-1012-F314-283A-A72FD3C2E056}"/>
              </a:ext>
            </a:extLst>
          </p:cNvPr>
          <p:cNvSpPr>
            <a:spLocks noChangeShapeType="1"/>
          </p:cNvSpPr>
          <p:nvPr/>
        </p:nvSpPr>
        <p:spPr bwMode="auto">
          <a:xfrm>
            <a:off x="4724400" y="685800"/>
            <a:ext cx="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0" name="Freeform 12">
            <a:extLst>
              <a:ext uri="{FF2B5EF4-FFF2-40B4-BE49-F238E27FC236}">
                <a16:creationId xmlns:a16="http://schemas.microsoft.com/office/drawing/2014/main" id="{9FA288EC-5BAC-0604-B1D2-49EF047001E7}"/>
              </a:ext>
            </a:extLst>
          </p:cNvPr>
          <p:cNvSpPr>
            <a:spLocks/>
          </p:cNvSpPr>
          <p:nvPr/>
        </p:nvSpPr>
        <p:spPr bwMode="auto">
          <a:xfrm>
            <a:off x="4724400" y="228600"/>
            <a:ext cx="304800" cy="457200"/>
          </a:xfrm>
          <a:custGeom>
            <a:avLst/>
            <a:gdLst>
              <a:gd name="T0" fmla="*/ 0 w 192"/>
              <a:gd name="T1" fmla="*/ 0 h 288"/>
              <a:gd name="T2" fmla="*/ 2147483646 w 192"/>
              <a:gd name="T3" fmla="*/ 2147483646 h 288"/>
              <a:gd name="T4" fmla="*/ 0 w 192"/>
              <a:gd name="T5" fmla="*/ 2147483646 h 288"/>
              <a:gd name="T6" fmla="*/ 0 60000 65536"/>
              <a:gd name="T7" fmla="*/ 0 60000 65536"/>
              <a:gd name="T8" fmla="*/ 0 60000 65536"/>
            </a:gdLst>
            <a:ahLst/>
            <a:cxnLst>
              <a:cxn ang="T6">
                <a:pos x="T0" y="T1"/>
              </a:cxn>
              <a:cxn ang="T7">
                <a:pos x="T2" y="T3"/>
              </a:cxn>
              <a:cxn ang="T8">
                <a:pos x="T4" y="T5"/>
              </a:cxn>
            </a:cxnLst>
            <a:rect l="0" t="0" r="r" b="b"/>
            <a:pathLst>
              <a:path w="192" h="288">
                <a:moveTo>
                  <a:pt x="0" y="0"/>
                </a:moveTo>
                <a:cubicBezTo>
                  <a:pt x="96" y="48"/>
                  <a:pt x="192" y="96"/>
                  <a:pt x="192" y="144"/>
                </a:cubicBezTo>
                <a:cubicBezTo>
                  <a:pt x="192" y="192"/>
                  <a:pt x="32" y="264"/>
                  <a:pt x="0" y="288"/>
                </a:cubicBezTo>
              </a:path>
            </a:pathLst>
          </a:custGeom>
          <a:solidFill>
            <a:schemeClr val="accent1"/>
          </a:solidFill>
          <a:ln w="381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1" name="Text Box 13">
            <a:extLst>
              <a:ext uri="{FF2B5EF4-FFF2-40B4-BE49-F238E27FC236}">
                <a16:creationId xmlns:a16="http://schemas.microsoft.com/office/drawing/2014/main" id="{C7CC9AB6-29A8-D940-9DF9-93643423C006}"/>
              </a:ext>
            </a:extLst>
          </p:cNvPr>
          <p:cNvSpPr txBox="1">
            <a:spLocks noChangeArrowheads="1"/>
          </p:cNvSpPr>
          <p:nvPr/>
        </p:nvSpPr>
        <p:spPr bwMode="auto">
          <a:xfrm>
            <a:off x="3971364" y="747712"/>
            <a:ext cx="1430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endParaRPr lang="en-US" altLang="en-US" sz="2400" dirty="0">
              <a:latin typeface="Times New Roman" panose="02020603050405020304" pitchFamily="18" charset="0"/>
            </a:endParaRPr>
          </a:p>
          <a:p>
            <a:pPr>
              <a:spcBef>
                <a:spcPct val="0"/>
              </a:spcBef>
              <a:buClrTx/>
              <a:buFontTx/>
              <a:buNone/>
            </a:pPr>
            <a:r>
              <a:rPr lang="en-US" altLang="en-US" sz="2400" dirty="0">
                <a:latin typeface="Times New Roman" panose="02020603050405020304" pitchFamily="18" charset="0"/>
              </a:rPr>
              <a:t>treatment </a:t>
            </a:r>
          </a:p>
          <a:p>
            <a:pPr>
              <a:spcBef>
                <a:spcPct val="0"/>
              </a:spcBef>
              <a:buClrTx/>
              <a:buFontTx/>
              <a:buNone/>
            </a:pPr>
            <a:r>
              <a:rPr lang="en-US" altLang="en-US" sz="2400" dirty="0">
                <a:latin typeface="Times New Roman" panose="02020603050405020304" pitchFamily="18" charset="0"/>
              </a:rPr>
              <a:t>adherence</a:t>
            </a:r>
          </a:p>
        </p:txBody>
      </p:sp>
      <p:sp>
        <p:nvSpPr>
          <p:cNvPr id="27662" name="Text Box 14">
            <a:extLst>
              <a:ext uri="{FF2B5EF4-FFF2-40B4-BE49-F238E27FC236}">
                <a16:creationId xmlns:a16="http://schemas.microsoft.com/office/drawing/2014/main" id="{741110D4-2B6B-CA9A-075F-B8706117B785}"/>
              </a:ext>
            </a:extLst>
          </p:cNvPr>
          <p:cNvSpPr txBox="1">
            <a:spLocks noChangeArrowheads="1"/>
          </p:cNvSpPr>
          <p:nvPr/>
        </p:nvSpPr>
        <p:spPr bwMode="auto">
          <a:xfrm>
            <a:off x="6400800" y="1143000"/>
            <a:ext cx="245745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1800" b="1">
                <a:latin typeface="Times New Roman" panose="02020603050405020304" pitchFamily="18" charset="0"/>
              </a:rPr>
              <a:t>Treatment:</a:t>
            </a:r>
            <a:endParaRPr lang="en-US" altLang="en-US" sz="1800">
              <a:latin typeface="Times New Roman" panose="02020603050405020304" pitchFamily="18" charset="0"/>
            </a:endParaRPr>
          </a:p>
          <a:p>
            <a:pPr>
              <a:spcBef>
                <a:spcPct val="0"/>
              </a:spcBef>
              <a:buClrTx/>
              <a:buFontTx/>
              <a:buNone/>
            </a:pPr>
            <a:r>
              <a:rPr lang="en-US" altLang="en-US" sz="1800">
                <a:solidFill>
                  <a:schemeClr val="tx2"/>
                </a:solidFill>
                <a:latin typeface="Times New Roman" panose="02020603050405020304" pitchFamily="18" charset="0"/>
              </a:rPr>
              <a:t>lack of Efficacy</a:t>
            </a:r>
          </a:p>
          <a:p>
            <a:pPr>
              <a:spcBef>
                <a:spcPct val="0"/>
              </a:spcBef>
              <a:buClrTx/>
              <a:buFontTx/>
              <a:buNone/>
            </a:pPr>
            <a:r>
              <a:rPr lang="en-US" altLang="en-US" sz="1800">
                <a:solidFill>
                  <a:schemeClr val="tx2"/>
                </a:solidFill>
                <a:latin typeface="Times New Roman" panose="02020603050405020304" pitchFamily="18" charset="0"/>
              </a:rPr>
              <a:t>side effects</a:t>
            </a:r>
          </a:p>
          <a:p>
            <a:pPr>
              <a:spcBef>
                <a:spcPct val="0"/>
              </a:spcBef>
              <a:buClrTx/>
              <a:buFontTx/>
              <a:buNone/>
            </a:pPr>
            <a:r>
              <a:rPr lang="en-US" altLang="en-US" sz="1800">
                <a:solidFill>
                  <a:schemeClr val="tx2"/>
                </a:solidFill>
                <a:latin typeface="Times New Roman" panose="02020603050405020304" pitchFamily="18" charset="0"/>
              </a:rPr>
              <a:t>Complex regime</a:t>
            </a:r>
          </a:p>
          <a:p>
            <a:pPr>
              <a:spcBef>
                <a:spcPct val="0"/>
              </a:spcBef>
              <a:buClrTx/>
              <a:buFontTx/>
              <a:buNone/>
            </a:pPr>
            <a:r>
              <a:rPr lang="en-US" altLang="en-US" sz="1800">
                <a:solidFill>
                  <a:schemeClr val="tx2"/>
                </a:solidFill>
                <a:latin typeface="Times New Roman" panose="02020603050405020304" pitchFamily="18" charset="0"/>
              </a:rPr>
              <a:t>Costly</a:t>
            </a:r>
          </a:p>
          <a:p>
            <a:pPr>
              <a:spcBef>
                <a:spcPct val="0"/>
              </a:spcBef>
              <a:buClrTx/>
              <a:buFontTx/>
              <a:buNone/>
            </a:pPr>
            <a:r>
              <a:rPr lang="en-US" altLang="en-US" sz="1800">
                <a:solidFill>
                  <a:schemeClr val="tx2"/>
                </a:solidFill>
                <a:latin typeface="Times New Roman" panose="02020603050405020304" pitchFamily="18" charset="0"/>
              </a:rPr>
              <a:t>Poor therapeutic alliance</a:t>
            </a:r>
          </a:p>
          <a:p>
            <a:pPr>
              <a:spcBef>
                <a:spcPct val="0"/>
              </a:spcBef>
              <a:buClrTx/>
              <a:buFontTx/>
              <a:buNone/>
            </a:pPr>
            <a:r>
              <a:rPr lang="en-US" altLang="en-US" sz="1800" b="1">
                <a:latin typeface="Times New Roman" panose="02020603050405020304" pitchFamily="18" charset="0"/>
              </a:rPr>
              <a:t>Person:</a:t>
            </a:r>
          </a:p>
          <a:p>
            <a:pPr>
              <a:spcBef>
                <a:spcPct val="0"/>
              </a:spcBef>
              <a:buClrTx/>
              <a:buFontTx/>
              <a:buNone/>
            </a:pPr>
            <a:r>
              <a:rPr lang="en-US" altLang="en-US" sz="1800">
                <a:solidFill>
                  <a:schemeClr val="tx2"/>
                </a:solidFill>
                <a:latin typeface="Times New Roman" panose="02020603050405020304" pitchFamily="18" charset="0"/>
              </a:rPr>
              <a:t>Cultural barriers</a:t>
            </a:r>
          </a:p>
          <a:p>
            <a:pPr>
              <a:spcBef>
                <a:spcPct val="0"/>
              </a:spcBef>
              <a:buClrTx/>
              <a:buFontTx/>
              <a:buNone/>
            </a:pPr>
            <a:r>
              <a:rPr lang="en-US" altLang="en-US" sz="1800">
                <a:solidFill>
                  <a:schemeClr val="tx2"/>
                </a:solidFill>
                <a:latin typeface="Times New Roman" panose="02020603050405020304" pitchFamily="18" charset="0"/>
              </a:rPr>
              <a:t>family prejudice</a:t>
            </a:r>
          </a:p>
          <a:p>
            <a:pPr>
              <a:spcBef>
                <a:spcPct val="0"/>
              </a:spcBef>
              <a:buClrTx/>
              <a:buFontTx/>
              <a:buNone/>
            </a:pPr>
            <a:r>
              <a:rPr lang="en-US" altLang="en-US" sz="1800">
                <a:solidFill>
                  <a:schemeClr val="tx2"/>
                </a:solidFill>
                <a:latin typeface="Times New Roman" panose="02020603050405020304" pitchFamily="18" charset="0"/>
              </a:rPr>
              <a:t>Poor Insight</a:t>
            </a:r>
          </a:p>
          <a:p>
            <a:pPr>
              <a:spcBef>
                <a:spcPct val="0"/>
              </a:spcBef>
              <a:buClrTx/>
              <a:buFontTx/>
              <a:buNone/>
            </a:pPr>
            <a:r>
              <a:rPr lang="en-US" altLang="en-US" sz="1800">
                <a:solidFill>
                  <a:schemeClr val="tx2"/>
                </a:solidFill>
                <a:latin typeface="Times New Roman" panose="02020603050405020304" pitchFamily="18" charset="0"/>
              </a:rPr>
              <a:t>Stigma</a:t>
            </a:r>
          </a:p>
          <a:p>
            <a:pPr>
              <a:spcBef>
                <a:spcPct val="0"/>
              </a:spcBef>
              <a:buClrTx/>
              <a:buFontTx/>
              <a:buNone/>
            </a:pPr>
            <a:r>
              <a:rPr lang="en-US" altLang="en-US" sz="1800" b="1">
                <a:latin typeface="Times New Roman" panose="02020603050405020304" pitchFamily="18" charset="0"/>
              </a:rPr>
              <a:t>Illness</a:t>
            </a:r>
          </a:p>
          <a:p>
            <a:pPr>
              <a:spcBef>
                <a:spcPct val="0"/>
              </a:spcBef>
              <a:buClrTx/>
              <a:buFontTx/>
              <a:buNone/>
            </a:pPr>
            <a:r>
              <a:rPr lang="en-US" altLang="en-US" sz="1800">
                <a:solidFill>
                  <a:schemeClr val="tx2"/>
                </a:solidFill>
                <a:latin typeface="Times New Roman" panose="02020603050405020304" pitchFamily="18" charset="0"/>
              </a:rPr>
              <a:t>Asymptomatic</a:t>
            </a:r>
            <a:endParaRPr lang="en-US" altLang="en-US" sz="1800" b="1">
              <a:solidFill>
                <a:schemeClr val="tx2"/>
              </a:solidFill>
              <a:latin typeface="Times New Roman" panose="02020603050405020304" pitchFamily="18" charset="0"/>
            </a:endParaRPr>
          </a:p>
          <a:p>
            <a:pPr>
              <a:spcBef>
                <a:spcPct val="0"/>
              </a:spcBef>
              <a:buClrTx/>
              <a:buFontTx/>
              <a:buNone/>
            </a:pPr>
            <a:r>
              <a:rPr lang="en-US" altLang="en-US" sz="1800">
                <a:solidFill>
                  <a:schemeClr val="tx2"/>
                </a:solidFill>
                <a:latin typeface="Times New Roman" panose="02020603050405020304" pitchFamily="18" charset="0"/>
              </a:rPr>
              <a:t>Psychosis </a:t>
            </a:r>
          </a:p>
          <a:p>
            <a:pPr>
              <a:spcBef>
                <a:spcPct val="0"/>
              </a:spcBef>
              <a:buClrTx/>
              <a:buFontTx/>
              <a:buNone/>
            </a:pPr>
            <a:r>
              <a:rPr lang="en-US" altLang="en-US" sz="1800">
                <a:solidFill>
                  <a:schemeClr val="tx2"/>
                </a:solidFill>
                <a:latin typeface="Times New Roman" panose="02020603050405020304" pitchFamily="18" charset="0"/>
              </a:rPr>
              <a:t>grandiosity</a:t>
            </a:r>
          </a:p>
          <a:p>
            <a:pPr>
              <a:spcBef>
                <a:spcPct val="0"/>
              </a:spcBef>
              <a:buClrTx/>
              <a:buFontTx/>
              <a:buNone/>
            </a:pPr>
            <a:r>
              <a:rPr lang="en-US" altLang="en-US" sz="1800">
                <a:solidFill>
                  <a:schemeClr val="tx2"/>
                </a:solidFill>
                <a:latin typeface="Times New Roman" panose="02020603050405020304" pitchFamily="18" charset="0"/>
              </a:rPr>
              <a:t>Cognitive impairment</a:t>
            </a:r>
          </a:p>
        </p:txBody>
      </p:sp>
      <p:sp>
        <p:nvSpPr>
          <p:cNvPr id="27663" name="Text Box 15">
            <a:extLst>
              <a:ext uri="{FF2B5EF4-FFF2-40B4-BE49-F238E27FC236}">
                <a16:creationId xmlns:a16="http://schemas.microsoft.com/office/drawing/2014/main" id="{B7048DE8-3C18-6AB0-99D2-7DCCEFED27A4}"/>
              </a:ext>
            </a:extLst>
          </p:cNvPr>
          <p:cNvSpPr txBox="1">
            <a:spLocks noChangeArrowheads="1"/>
          </p:cNvSpPr>
          <p:nvPr/>
        </p:nvSpPr>
        <p:spPr bwMode="auto">
          <a:xfrm>
            <a:off x="381000" y="609600"/>
            <a:ext cx="2955925" cy="521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2000" b="1" dirty="0">
                <a:latin typeface="Times New Roman" panose="02020603050405020304" pitchFamily="18" charset="0"/>
              </a:rPr>
              <a:t>Treatment:</a:t>
            </a:r>
            <a:endParaRPr lang="en-US" altLang="en-US" sz="2000" dirty="0">
              <a:latin typeface="Times New Roman" panose="02020603050405020304" pitchFamily="18" charset="0"/>
            </a:endParaRPr>
          </a:p>
          <a:p>
            <a:pPr>
              <a:spcBef>
                <a:spcPct val="0"/>
              </a:spcBef>
              <a:buClrTx/>
              <a:buFontTx/>
              <a:buNone/>
            </a:pPr>
            <a:r>
              <a:rPr lang="en-US" altLang="en-US" sz="2000" dirty="0">
                <a:solidFill>
                  <a:schemeClr val="tx2"/>
                </a:solidFill>
                <a:latin typeface="Times New Roman" panose="02020603050405020304" pitchFamily="18" charset="0"/>
              </a:rPr>
              <a:t>Efficacy</a:t>
            </a:r>
          </a:p>
          <a:p>
            <a:pPr>
              <a:spcBef>
                <a:spcPct val="0"/>
              </a:spcBef>
              <a:buClrTx/>
              <a:buFontTx/>
              <a:buNone/>
            </a:pPr>
            <a:r>
              <a:rPr lang="en-US" altLang="en-US" sz="2000" dirty="0">
                <a:solidFill>
                  <a:schemeClr val="tx2"/>
                </a:solidFill>
                <a:latin typeface="Times New Roman" panose="02020603050405020304" pitchFamily="18" charset="0"/>
              </a:rPr>
              <a:t>Safety</a:t>
            </a:r>
          </a:p>
          <a:p>
            <a:pPr>
              <a:spcBef>
                <a:spcPct val="0"/>
              </a:spcBef>
              <a:buClrTx/>
              <a:buFontTx/>
              <a:buNone/>
            </a:pPr>
            <a:r>
              <a:rPr lang="en-US" altLang="en-US" sz="2000" dirty="0">
                <a:solidFill>
                  <a:schemeClr val="tx2"/>
                </a:solidFill>
                <a:latin typeface="Times New Roman" panose="02020603050405020304" pitchFamily="18" charset="0"/>
              </a:rPr>
              <a:t>Simplicity</a:t>
            </a:r>
          </a:p>
          <a:p>
            <a:pPr>
              <a:spcBef>
                <a:spcPct val="0"/>
              </a:spcBef>
              <a:buClrTx/>
              <a:buFontTx/>
              <a:buNone/>
            </a:pPr>
            <a:r>
              <a:rPr lang="en-US" altLang="en-US" sz="2000" dirty="0">
                <a:solidFill>
                  <a:schemeClr val="tx2"/>
                </a:solidFill>
                <a:latin typeface="Times New Roman" panose="02020603050405020304" pitchFamily="18" charset="0"/>
              </a:rPr>
              <a:t>Inexpensive</a:t>
            </a:r>
          </a:p>
          <a:p>
            <a:pPr>
              <a:spcBef>
                <a:spcPct val="0"/>
              </a:spcBef>
              <a:buClrTx/>
              <a:buFontTx/>
              <a:buNone/>
            </a:pPr>
            <a:r>
              <a:rPr lang="en-US" altLang="en-US" sz="2000" dirty="0">
                <a:solidFill>
                  <a:schemeClr val="tx2"/>
                </a:solidFill>
                <a:latin typeface="Times New Roman" panose="02020603050405020304" pitchFamily="18" charset="0"/>
              </a:rPr>
              <a:t>Good Dr Patient</a:t>
            </a:r>
          </a:p>
          <a:p>
            <a:pPr>
              <a:spcBef>
                <a:spcPct val="0"/>
              </a:spcBef>
              <a:buClrTx/>
              <a:buFontTx/>
              <a:buNone/>
            </a:pPr>
            <a:r>
              <a:rPr lang="en-US" altLang="en-US" sz="2000" dirty="0">
                <a:solidFill>
                  <a:schemeClr val="tx2"/>
                </a:solidFill>
                <a:latin typeface="Times New Roman" panose="02020603050405020304" pitchFamily="18" charset="0"/>
              </a:rPr>
              <a:t>relationship</a:t>
            </a:r>
          </a:p>
          <a:p>
            <a:pPr>
              <a:spcBef>
                <a:spcPct val="0"/>
              </a:spcBef>
              <a:buClrTx/>
              <a:buFontTx/>
              <a:buNone/>
            </a:pPr>
            <a:r>
              <a:rPr lang="en-US" altLang="en-US" sz="2000" dirty="0">
                <a:solidFill>
                  <a:schemeClr val="tx2"/>
                </a:solidFill>
                <a:latin typeface="Times New Roman" panose="02020603050405020304" pitchFamily="18" charset="0"/>
              </a:rPr>
              <a:t>level of supervision</a:t>
            </a:r>
          </a:p>
          <a:p>
            <a:pPr>
              <a:spcBef>
                <a:spcPct val="0"/>
              </a:spcBef>
              <a:buClrTx/>
              <a:buFontTx/>
              <a:buNone/>
            </a:pPr>
            <a:r>
              <a:rPr lang="en-US" altLang="en-US" sz="2000" b="1" dirty="0">
                <a:latin typeface="Times New Roman" panose="02020603050405020304" pitchFamily="18" charset="0"/>
              </a:rPr>
              <a:t>Person:</a:t>
            </a:r>
          </a:p>
          <a:p>
            <a:pPr>
              <a:spcBef>
                <a:spcPct val="0"/>
              </a:spcBef>
              <a:buClrTx/>
              <a:buFontTx/>
              <a:buNone/>
            </a:pPr>
            <a:r>
              <a:rPr lang="en-US" altLang="en-US" sz="2000" dirty="0">
                <a:solidFill>
                  <a:schemeClr val="tx2"/>
                </a:solidFill>
                <a:latin typeface="Times New Roman" panose="02020603050405020304" pitchFamily="18" charset="0"/>
              </a:rPr>
              <a:t>Insight</a:t>
            </a:r>
          </a:p>
          <a:p>
            <a:pPr>
              <a:spcBef>
                <a:spcPct val="0"/>
              </a:spcBef>
              <a:buClrTx/>
              <a:buFontTx/>
              <a:buNone/>
            </a:pPr>
            <a:r>
              <a:rPr lang="en-US" altLang="en-US" sz="2000" dirty="0">
                <a:solidFill>
                  <a:schemeClr val="tx2"/>
                </a:solidFill>
                <a:latin typeface="Times New Roman" panose="02020603050405020304" pitchFamily="18" charset="0"/>
              </a:rPr>
              <a:t>family support</a:t>
            </a:r>
          </a:p>
          <a:p>
            <a:pPr>
              <a:spcBef>
                <a:spcPct val="0"/>
              </a:spcBef>
              <a:buClrTx/>
              <a:buFontTx/>
              <a:buNone/>
            </a:pPr>
            <a:r>
              <a:rPr lang="en-US" altLang="en-US" sz="2000" dirty="0">
                <a:solidFill>
                  <a:schemeClr val="tx2"/>
                </a:solidFill>
                <a:latin typeface="Times New Roman" panose="02020603050405020304" pitchFamily="18" charset="0"/>
              </a:rPr>
              <a:t>Intelligence</a:t>
            </a:r>
          </a:p>
          <a:p>
            <a:pPr>
              <a:spcBef>
                <a:spcPct val="0"/>
              </a:spcBef>
              <a:buClrTx/>
              <a:buFontTx/>
              <a:buNone/>
            </a:pPr>
            <a:r>
              <a:rPr lang="en-US" altLang="en-US" sz="2000" b="1" dirty="0">
                <a:latin typeface="Times New Roman" panose="02020603050405020304" pitchFamily="18" charset="0"/>
              </a:rPr>
              <a:t>Illness</a:t>
            </a:r>
          </a:p>
          <a:p>
            <a:pPr>
              <a:spcBef>
                <a:spcPct val="0"/>
              </a:spcBef>
              <a:buClrTx/>
              <a:buFontTx/>
              <a:buNone/>
            </a:pPr>
            <a:r>
              <a:rPr lang="en-US" altLang="en-US" sz="2000" dirty="0">
                <a:solidFill>
                  <a:schemeClr val="tx2"/>
                </a:solidFill>
                <a:latin typeface="Times New Roman" panose="02020603050405020304" pitchFamily="18" charset="0"/>
              </a:rPr>
              <a:t>Acceptance</a:t>
            </a:r>
          </a:p>
          <a:p>
            <a:pPr>
              <a:spcBef>
                <a:spcPct val="0"/>
              </a:spcBef>
              <a:buClrTx/>
              <a:buFontTx/>
              <a:buNone/>
            </a:pPr>
            <a:r>
              <a:rPr lang="en-US" altLang="en-US" sz="2000" dirty="0">
                <a:solidFill>
                  <a:schemeClr val="tx2"/>
                </a:solidFill>
                <a:latin typeface="Times New Roman" panose="02020603050405020304" pitchFamily="18" charset="0"/>
              </a:rPr>
              <a:t>Perception of severity</a:t>
            </a:r>
          </a:p>
          <a:p>
            <a:pPr>
              <a:spcBef>
                <a:spcPct val="0"/>
              </a:spcBef>
              <a:buClrTx/>
              <a:buFontTx/>
              <a:buNone/>
            </a:pPr>
            <a:r>
              <a:rPr lang="en-US" altLang="en-US" sz="2000" dirty="0">
                <a:solidFill>
                  <a:schemeClr val="tx2"/>
                </a:solidFill>
                <a:latin typeface="Times New Roman" panose="02020603050405020304" pitchFamily="18" charset="0"/>
              </a:rPr>
              <a:t>Perception of susceptibility</a:t>
            </a:r>
            <a:endParaRPr lang="en-US" altLang="en-US" sz="2000" b="1" dirty="0">
              <a:solidFill>
                <a:schemeClr val="tx2"/>
              </a:solidFill>
              <a:latin typeface="Times New Roman" panose="02020603050405020304" pitchFamily="18" charset="0"/>
            </a:endParaRPr>
          </a:p>
          <a:p>
            <a:pPr>
              <a:spcBef>
                <a:spcPct val="0"/>
              </a:spcBef>
              <a:buClrTx/>
              <a:buFontTx/>
              <a:buNone/>
            </a:pPr>
            <a:endParaRPr lang="en-US" altLang="en-US" sz="1600" dirty="0">
              <a:latin typeface="Times New Roman" panose="02020603050405020304" pitchFamily="18" charset="0"/>
            </a:endParaRPr>
          </a:p>
        </p:txBody>
      </p:sp>
      <p:sp>
        <p:nvSpPr>
          <p:cNvPr id="27664" name="Line 16">
            <a:extLst>
              <a:ext uri="{FF2B5EF4-FFF2-40B4-BE49-F238E27FC236}">
                <a16:creationId xmlns:a16="http://schemas.microsoft.com/office/drawing/2014/main" id="{7EB714D9-7434-217C-E220-A77E380B4850}"/>
              </a:ext>
            </a:extLst>
          </p:cNvPr>
          <p:cNvSpPr>
            <a:spLocks noChangeShapeType="1"/>
          </p:cNvSpPr>
          <p:nvPr/>
        </p:nvSpPr>
        <p:spPr bwMode="auto">
          <a:xfrm>
            <a:off x="5634318" y="3254375"/>
            <a:ext cx="4482" cy="730251"/>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5" name="Line 17">
            <a:extLst>
              <a:ext uri="{FF2B5EF4-FFF2-40B4-BE49-F238E27FC236}">
                <a16:creationId xmlns:a16="http://schemas.microsoft.com/office/drawing/2014/main" id="{310FB63B-A3F1-7D81-78E8-F4F8C3A33DCC}"/>
              </a:ext>
            </a:extLst>
          </p:cNvPr>
          <p:cNvSpPr>
            <a:spLocks noChangeShapeType="1"/>
          </p:cNvSpPr>
          <p:nvPr/>
        </p:nvSpPr>
        <p:spPr bwMode="auto">
          <a:xfrm flipV="1">
            <a:off x="3575901" y="1798636"/>
            <a:ext cx="19957" cy="609601"/>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6" name="Text Box 18">
            <a:extLst>
              <a:ext uri="{FF2B5EF4-FFF2-40B4-BE49-F238E27FC236}">
                <a16:creationId xmlns:a16="http://schemas.microsoft.com/office/drawing/2014/main" id="{E21BE488-858E-7838-F0AA-056700D7629B}"/>
              </a:ext>
            </a:extLst>
          </p:cNvPr>
          <p:cNvSpPr txBox="1">
            <a:spLocks noChangeArrowheads="1"/>
          </p:cNvSpPr>
          <p:nvPr/>
        </p:nvSpPr>
        <p:spPr bwMode="auto">
          <a:xfrm>
            <a:off x="2998788" y="5791200"/>
            <a:ext cx="31464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ctr">
              <a:spcBef>
                <a:spcPct val="0"/>
              </a:spcBef>
              <a:buClrTx/>
              <a:buFontTx/>
              <a:buNone/>
            </a:pPr>
            <a:r>
              <a:rPr lang="en-US" altLang="en-US" sz="2800" b="1">
                <a:latin typeface="Times New Roman" panose="02020603050405020304" pitchFamily="18" charset="0"/>
              </a:rPr>
              <a:t>Health belief model</a:t>
            </a:r>
          </a:p>
        </p:txBody>
      </p:sp>
      <p:sp>
        <p:nvSpPr>
          <p:cNvPr id="27667" name="Text Box 19">
            <a:extLst>
              <a:ext uri="{FF2B5EF4-FFF2-40B4-BE49-F238E27FC236}">
                <a16:creationId xmlns:a16="http://schemas.microsoft.com/office/drawing/2014/main" id="{DE104402-D58D-616E-AEA2-9F2CFD279B8C}"/>
              </a:ext>
            </a:extLst>
          </p:cNvPr>
          <p:cNvSpPr txBox="1">
            <a:spLocks noChangeArrowheads="1"/>
          </p:cNvSpPr>
          <p:nvPr/>
        </p:nvSpPr>
        <p:spPr bwMode="auto">
          <a:xfrm>
            <a:off x="304800" y="6172200"/>
            <a:ext cx="861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ctr">
              <a:spcBef>
                <a:spcPct val="50000"/>
              </a:spcBef>
              <a:buClrTx/>
              <a:buFontTx/>
              <a:buNone/>
            </a:pPr>
            <a:r>
              <a:rPr lang="en-US" altLang="en-US" sz="2000">
                <a:latin typeface="Times New Roman" panose="02020603050405020304" pitchFamily="18" charset="0"/>
              </a:rPr>
              <a:t>(Perkins J Clin Psychiatry, 1999)</a:t>
            </a:r>
          </a:p>
        </p:txBody>
      </p:sp>
      <p:sp>
        <p:nvSpPr>
          <p:cNvPr id="2" name="Freeform 6">
            <a:extLst>
              <a:ext uri="{FF2B5EF4-FFF2-40B4-BE49-F238E27FC236}">
                <a16:creationId xmlns:a16="http://schemas.microsoft.com/office/drawing/2014/main" id="{15F2A875-3491-2F75-A389-55775092A7B5}"/>
              </a:ext>
            </a:extLst>
          </p:cNvPr>
          <p:cNvSpPr>
            <a:spLocks/>
          </p:cNvSpPr>
          <p:nvPr/>
        </p:nvSpPr>
        <p:spPr bwMode="auto">
          <a:xfrm>
            <a:off x="4574238" y="2339974"/>
            <a:ext cx="1904997" cy="914401"/>
          </a:xfrm>
          <a:custGeom>
            <a:avLst/>
            <a:gdLst>
              <a:gd name="T0" fmla="*/ 0 w 528"/>
              <a:gd name="T1" fmla="*/ 0 h 192"/>
              <a:gd name="T2" fmla="*/ 2147483646 w 528"/>
              <a:gd name="T3" fmla="*/ 2147483646 h 192"/>
              <a:gd name="T4" fmla="*/ 2147483646 w 528"/>
              <a:gd name="T5" fmla="*/ 0 h 192"/>
              <a:gd name="T6" fmla="*/ 0 60000 65536"/>
              <a:gd name="T7" fmla="*/ 0 60000 65536"/>
              <a:gd name="T8" fmla="*/ 0 60000 65536"/>
            </a:gdLst>
            <a:ahLst/>
            <a:cxnLst>
              <a:cxn ang="T6">
                <a:pos x="T0" y="T1"/>
              </a:cxn>
              <a:cxn ang="T7">
                <a:pos x="T2" y="T3"/>
              </a:cxn>
              <a:cxn ang="T8">
                <a:pos x="T4" y="T5"/>
              </a:cxn>
            </a:cxnLst>
            <a:rect l="0" t="0" r="r" b="b"/>
            <a:pathLst>
              <a:path w="528" h="192">
                <a:moveTo>
                  <a:pt x="0" y="0"/>
                </a:moveTo>
                <a:cubicBezTo>
                  <a:pt x="100" y="96"/>
                  <a:pt x="200" y="192"/>
                  <a:pt x="288" y="192"/>
                </a:cubicBezTo>
                <a:cubicBezTo>
                  <a:pt x="376" y="192"/>
                  <a:pt x="488" y="32"/>
                  <a:pt x="528" y="0"/>
                </a:cubicBezTo>
              </a:path>
            </a:pathLst>
          </a:custGeom>
          <a:solidFill>
            <a:schemeClr val="accent1"/>
          </a:solidFill>
          <a:ln w="381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bg1"/>
                </a:solidFill>
              </a:rPr>
              <a:t>Perceived</a:t>
            </a:r>
          </a:p>
          <a:p>
            <a:pPr algn="ctr"/>
            <a:r>
              <a:rPr lang="en-US" sz="1400" dirty="0">
                <a:solidFill>
                  <a:schemeClr val="bg1"/>
                </a:solidFill>
              </a:rPr>
              <a:t> risks</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38EF-BC78-724B-BD57-1D0F648FD766}"/>
              </a:ext>
            </a:extLst>
          </p:cNvPr>
          <p:cNvSpPr>
            <a:spLocks noGrp="1"/>
          </p:cNvSpPr>
          <p:nvPr>
            <p:ph type="title"/>
          </p:nvPr>
        </p:nvSpPr>
        <p:spPr/>
        <p:txBody>
          <a:bodyPr/>
          <a:lstStyle/>
          <a:p>
            <a:pPr algn="ctr"/>
            <a:r>
              <a:rPr lang="en-US" dirty="0">
                <a:latin typeface="Georgia" panose="02040502050405020303" pitchFamily="18" charset="0"/>
              </a:rPr>
              <a:t>Housekeeping Information</a:t>
            </a:r>
          </a:p>
        </p:txBody>
      </p:sp>
      <p:grpSp>
        <p:nvGrpSpPr>
          <p:cNvPr id="4" name="Group 3">
            <a:extLst>
              <a:ext uri="{FF2B5EF4-FFF2-40B4-BE49-F238E27FC236}">
                <a16:creationId xmlns:a16="http://schemas.microsoft.com/office/drawing/2014/main" id="{904F4E27-A7DC-404B-8964-11B8435D9433}"/>
              </a:ext>
            </a:extLst>
          </p:cNvPr>
          <p:cNvGrpSpPr/>
          <p:nvPr/>
        </p:nvGrpSpPr>
        <p:grpSpPr>
          <a:xfrm>
            <a:off x="1989467" y="2107984"/>
            <a:ext cx="2072291" cy="1012413"/>
            <a:chOff x="-177714" y="1766604"/>
            <a:chExt cx="4144583" cy="2024824"/>
          </a:xfrm>
        </p:grpSpPr>
        <p:pic>
          <p:nvPicPr>
            <p:cNvPr id="5" name="Graphic 4" descr="Radio microphone">
              <a:extLst>
                <a:ext uri="{FF2B5EF4-FFF2-40B4-BE49-F238E27FC236}">
                  <a16:creationId xmlns:a16="http://schemas.microsoft.com/office/drawing/2014/main" id="{39A08CFE-0CDC-524A-A4A6-3660BDA5D382}"/>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34554" y="1766604"/>
              <a:ext cx="720050" cy="685799"/>
            </a:xfrm>
            <a:prstGeom prst="rect">
              <a:avLst/>
            </a:prstGeom>
          </p:spPr>
        </p:pic>
        <p:sp>
          <p:nvSpPr>
            <p:cNvPr id="6" name="TextBox 5">
              <a:extLst>
                <a:ext uri="{FF2B5EF4-FFF2-40B4-BE49-F238E27FC236}">
                  <a16:creationId xmlns:a16="http://schemas.microsoft.com/office/drawing/2014/main" id="{564F7D25-142E-D946-A90F-3C354DC3DFC2}"/>
                </a:ext>
              </a:extLst>
            </p:cNvPr>
            <p:cNvSpPr txBox="1"/>
            <p:nvPr/>
          </p:nvSpPr>
          <p:spPr>
            <a:xfrm>
              <a:off x="-177714" y="2775767"/>
              <a:ext cx="4144583" cy="1015661"/>
            </a:xfrm>
            <a:prstGeom prst="rect">
              <a:avLst/>
            </a:prstGeom>
            <a:solidFill>
              <a:schemeClr val="bg1"/>
            </a:solidFill>
          </p:spPr>
          <p:txBody>
            <a:bodyPr wrap="square" rtlCol="0">
              <a:spAutoFit/>
            </a:bodyPr>
            <a:lstStyle/>
            <a:p>
              <a:pPr algn="ctr" defTabSz="128589" eaLnBrk="1" fontAlgn="auto" hangingPunct="1">
                <a:spcBef>
                  <a:spcPts val="0"/>
                </a:spcBef>
                <a:spcAft>
                  <a:spcPts val="0"/>
                </a:spcAft>
                <a:defRPr/>
              </a:pPr>
              <a:r>
                <a:rPr lang="en-US" sz="1350" dirty="0">
                  <a:solidFill>
                    <a:srgbClr val="E7E6E6">
                      <a:lumMod val="25000"/>
                    </a:srgbClr>
                  </a:solidFill>
                  <a:latin typeface="Georgia" panose="02040502050405020303" pitchFamily="18" charset="0"/>
                  <a:ea typeface="ＭＳ Ｐゴシック" charset="0"/>
                </a:rPr>
                <a:t>Participant microphones will be muted at entry</a:t>
              </a:r>
            </a:p>
          </p:txBody>
        </p:sp>
      </p:grpSp>
      <p:grpSp>
        <p:nvGrpSpPr>
          <p:cNvPr id="7" name="Group 6">
            <a:extLst>
              <a:ext uri="{FF2B5EF4-FFF2-40B4-BE49-F238E27FC236}">
                <a16:creationId xmlns:a16="http://schemas.microsoft.com/office/drawing/2014/main" id="{3799F996-C92E-4647-9470-DA572636AAB9}"/>
              </a:ext>
            </a:extLst>
          </p:cNvPr>
          <p:cNvGrpSpPr/>
          <p:nvPr/>
        </p:nvGrpSpPr>
        <p:grpSpPr>
          <a:xfrm>
            <a:off x="4844377" y="2159747"/>
            <a:ext cx="2310158" cy="937566"/>
            <a:chOff x="4439671" y="1717121"/>
            <a:chExt cx="4620314" cy="1875132"/>
          </a:xfrm>
        </p:grpSpPr>
        <p:sp>
          <p:nvSpPr>
            <p:cNvPr id="8" name="Rectangle 7" descr="Questions">
              <a:extLst>
                <a:ext uri="{FF2B5EF4-FFF2-40B4-BE49-F238E27FC236}">
                  <a16:creationId xmlns:a16="http://schemas.microsoft.com/office/drawing/2014/main" id="{F4335C49-C084-A844-8685-FC545C47ACC1}"/>
                </a:ext>
              </a:extLst>
            </p:cNvPr>
            <p:cNvSpPr/>
            <p:nvPr/>
          </p:nvSpPr>
          <p:spPr>
            <a:xfrm>
              <a:off x="6435916" y="1717121"/>
              <a:ext cx="802321" cy="842179"/>
            </a:xfrm>
            <a:prstGeom prst="rect">
              <a:avLst/>
            </a:prstGeom>
            <a:blipFill dpi="0"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pPr defTabSz="342905" eaLnBrk="1" fontAlgn="auto" hangingPunct="1">
                <a:spcBef>
                  <a:spcPts val="0"/>
                </a:spcBef>
                <a:spcAft>
                  <a:spcPts val="0"/>
                </a:spcAft>
                <a:defRPr/>
              </a:pPr>
              <a:endParaRPr lang="en-US" sz="1350" dirty="0">
                <a:solidFill>
                  <a:prstClr val="white"/>
                </a:solidFill>
                <a:latin typeface="Georgia" panose="02040502050405020303" pitchFamily="18" charset="0"/>
                <a:cs typeface="Arial" panose="020B0604020202020204" pitchFamily="34" charset="0"/>
              </a:endParaRPr>
            </a:p>
          </p:txBody>
        </p:sp>
        <p:sp>
          <p:nvSpPr>
            <p:cNvPr id="9" name="Freeform: Shape 30">
              <a:extLst>
                <a:ext uri="{FF2B5EF4-FFF2-40B4-BE49-F238E27FC236}">
                  <a16:creationId xmlns:a16="http://schemas.microsoft.com/office/drawing/2014/main" id="{22F189A2-B2BB-CB4D-9453-14A44E555B19}"/>
                </a:ext>
              </a:extLst>
            </p:cNvPr>
            <p:cNvSpPr/>
            <p:nvPr/>
          </p:nvSpPr>
          <p:spPr>
            <a:xfrm>
              <a:off x="4439671" y="2841149"/>
              <a:ext cx="4620314" cy="751104"/>
            </a:xfrm>
            <a:custGeom>
              <a:avLst/>
              <a:gdLst>
                <a:gd name="connsiteX0" fmla="*/ 0 w 1613671"/>
                <a:gd name="connsiteY0" fmla="*/ 0 h 728043"/>
                <a:gd name="connsiteX1" fmla="*/ 1613671 w 1613671"/>
                <a:gd name="connsiteY1" fmla="*/ 0 h 728043"/>
                <a:gd name="connsiteX2" fmla="*/ 1613671 w 1613671"/>
                <a:gd name="connsiteY2" fmla="*/ 728043 h 728043"/>
                <a:gd name="connsiteX3" fmla="*/ 0 w 1613671"/>
                <a:gd name="connsiteY3" fmla="*/ 728043 h 728043"/>
                <a:gd name="connsiteX4" fmla="*/ 0 w 1613671"/>
                <a:gd name="connsiteY4" fmla="*/ 0 h 72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671" h="728043">
                  <a:moveTo>
                    <a:pt x="0" y="0"/>
                  </a:moveTo>
                  <a:lnTo>
                    <a:pt x="1613671" y="0"/>
                  </a:lnTo>
                  <a:lnTo>
                    <a:pt x="1613671" y="728043"/>
                  </a:lnTo>
                  <a:lnTo>
                    <a:pt x="0" y="728043"/>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175025" eaLnBrk="1" fontAlgn="auto" hangingPunct="1">
                <a:lnSpc>
                  <a:spcPct val="90000"/>
                </a:lnSpc>
                <a:spcAft>
                  <a:spcPct val="35000"/>
                </a:spcAft>
                <a:defRPr/>
              </a:pPr>
              <a:r>
                <a:rPr lang="en-US" sz="1350" dirty="0">
                  <a:solidFill>
                    <a:srgbClr val="E7E6E6">
                      <a:lumMod val="25000"/>
                    </a:srgbClr>
                  </a:solidFill>
                  <a:latin typeface="Georgia" panose="02040502050405020303" pitchFamily="18" charset="0"/>
                  <a:cs typeface="Arial" panose="020B0604020202020204" pitchFamily="34" charset="0"/>
                </a:rPr>
                <a:t>If you have questions during the event, please use the chat</a:t>
              </a:r>
            </a:p>
          </p:txBody>
        </p:sp>
      </p:grpSp>
      <p:grpSp>
        <p:nvGrpSpPr>
          <p:cNvPr id="10" name="Group 9">
            <a:extLst>
              <a:ext uri="{FF2B5EF4-FFF2-40B4-BE49-F238E27FC236}">
                <a16:creationId xmlns:a16="http://schemas.microsoft.com/office/drawing/2014/main" id="{ED251B10-1ACC-C542-8397-7BE9A82A9BEC}"/>
              </a:ext>
            </a:extLst>
          </p:cNvPr>
          <p:cNvGrpSpPr/>
          <p:nvPr/>
        </p:nvGrpSpPr>
        <p:grpSpPr>
          <a:xfrm>
            <a:off x="1837764" y="3223961"/>
            <a:ext cx="2375695" cy="1303221"/>
            <a:chOff x="-811305" y="3895820"/>
            <a:chExt cx="4751391" cy="2606442"/>
          </a:xfrm>
        </p:grpSpPr>
        <p:sp>
          <p:nvSpPr>
            <p:cNvPr id="11" name="Rectangle 10" descr="Laptop">
              <a:extLst>
                <a:ext uri="{FF2B5EF4-FFF2-40B4-BE49-F238E27FC236}">
                  <a16:creationId xmlns:a16="http://schemas.microsoft.com/office/drawing/2014/main" id="{62E4560B-8A59-A44E-B26A-9C0EA144B5F9}"/>
                </a:ext>
              </a:extLst>
            </p:cNvPr>
            <p:cNvSpPr>
              <a:spLocks noChangeAspect="1"/>
            </p:cNvSpPr>
            <p:nvPr/>
          </p:nvSpPr>
          <p:spPr>
            <a:xfrm>
              <a:off x="1290676" y="3895820"/>
              <a:ext cx="784014" cy="822960"/>
            </a:xfrm>
            <a:prstGeom prst="rect">
              <a:avLst/>
            </a:prstGeom>
            <a: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2" name="Freeform: Shape 33">
              <a:extLst>
                <a:ext uri="{FF2B5EF4-FFF2-40B4-BE49-F238E27FC236}">
                  <a16:creationId xmlns:a16="http://schemas.microsoft.com/office/drawing/2014/main" id="{914D1BF3-5052-4340-9E23-414E5685ECAB}"/>
                </a:ext>
              </a:extLst>
            </p:cNvPr>
            <p:cNvSpPr/>
            <p:nvPr/>
          </p:nvSpPr>
          <p:spPr>
            <a:xfrm>
              <a:off x="-811305" y="4914602"/>
              <a:ext cx="4751391" cy="1587660"/>
            </a:xfrm>
            <a:custGeom>
              <a:avLst/>
              <a:gdLst>
                <a:gd name="connsiteX0" fmla="*/ 0 w 1613671"/>
                <a:gd name="connsiteY0" fmla="*/ 0 h 728043"/>
                <a:gd name="connsiteX1" fmla="*/ 1613671 w 1613671"/>
                <a:gd name="connsiteY1" fmla="*/ 0 h 728043"/>
                <a:gd name="connsiteX2" fmla="*/ 1613671 w 1613671"/>
                <a:gd name="connsiteY2" fmla="*/ 728043 h 728043"/>
                <a:gd name="connsiteX3" fmla="*/ 0 w 1613671"/>
                <a:gd name="connsiteY3" fmla="*/ 728043 h 728043"/>
                <a:gd name="connsiteX4" fmla="*/ 0 w 1613671"/>
                <a:gd name="connsiteY4" fmla="*/ 0 h 72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671" h="728043">
                  <a:moveTo>
                    <a:pt x="0" y="0"/>
                  </a:moveTo>
                  <a:lnTo>
                    <a:pt x="1613671" y="0"/>
                  </a:lnTo>
                  <a:lnTo>
                    <a:pt x="1613671" y="728043"/>
                  </a:lnTo>
                  <a:lnTo>
                    <a:pt x="0" y="728043"/>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175025" eaLnBrk="1" fontAlgn="auto" hangingPunct="1">
                <a:lnSpc>
                  <a:spcPct val="90000"/>
                </a:lnSpc>
                <a:spcAft>
                  <a:spcPct val="35000"/>
                </a:spcAft>
                <a:defRPr/>
              </a:pPr>
              <a:r>
                <a:rPr lang="en-US" sz="1350" dirty="0">
                  <a:solidFill>
                    <a:prstClr val="black"/>
                  </a:solidFill>
                  <a:latin typeface="Georgia" panose="02040502050405020303" pitchFamily="18" charset="0"/>
                  <a:cs typeface="Arial" panose="020B0604020202020204" pitchFamily="34" charset="0"/>
                </a:rPr>
                <a:t>This session is being recorded and it will be emailed to all participants once available.</a:t>
              </a:r>
            </a:p>
          </p:txBody>
        </p:sp>
      </p:grpSp>
      <p:grpSp>
        <p:nvGrpSpPr>
          <p:cNvPr id="13" name="Group 12">
            <a:extLst>
              <a:ext uri="{FF2B5EF4-FFF2-40B4-BE49-F238E27FC236}">
                <a16:creationId xmlns:a16="http://schemas.microsoft.com/office/drawing/2014/main" id="{54D0B140-C7A6-944C-BA39-63BE7D38DBED}"/>
              </a:ext>
            </a:extLst>
          </p:cNvPr>
          <p:cNvGrpSpPr/>
          <p:nvPr/>
        </p:nvGrpSpPr>
        <p:grpSpPr>
          <a:xfrm>
            <a:off x="4614493" y="3238238"/>
            <a:ext cx="2769926" cy="1288944"/>
            <a:chOff x="7134340" y="3817543"/>
            <a:chExt cx="7386467" cy="3437179"/>
          </a:xfrm>
        </p:grpSpPr>
        <p:sp>
          <p:nvSpPr>
            <p:cNvPr id="14" name="Rectangle 13" descr="Email">
              <a:extLst>
                <a:ext uri="{FF2B5EF4-FFF2-40B4-BE49-F238E27FC236}">
                  <a16:creationId xmlns:a16="http://schemas.microsoft.com/office/drawing/2014/main" id="{EE53F199-B8F8-0F43-8CFB-75F975B3B9FF}"/>
                </a:ext>
              </a:extLst>
            </p:cNvPr>
            <p:cNvSpPr/>
            <p:nvPr/>
          </p:nvSpPr>
          <p:spPr>
            <a:xfrm>
              <a:off x="10327938" y="3817543"/>
              <a:ext cx="999274" cy="968375"/>
            </a:xfrm>
            <a:prstGeom prst="rect">
              <a:avLst/>
            </a:prstGeom>
            <a: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sp>
        <p:sp>
          <p:nvSpPr>
            <p:cNvPr id="15" name="Freeform: Shape 35">
              <a:extLst>
                <a:ext uri="{FF2B5EF4-FFF2-40B4-BE49-F238E27FC236}">
                  <a16:creationId xmlns:a16="http://schemas.microsoft.com/office/drawing/2014/main" id="{B9E53BD0-1F0F-1845-8B83-0C34C3C30CE4}"/>
                </a:ext>
              </a:extLst>
            </p:cNvPr>
            <p:cNvSpPr/>
            <p:nvPr/>
          </p:nvSpPr>
          <p:spPr>
            <a:xfrm>
              <a:off x="7134340" y="5137845"/>
              <a:ext cx="7386467" cy="2116877"/>
            </a:xfrm>
            <a:custGeom>
              <a:avLst/>
              <a:gdLst>
                <a:gd name="connsiteX0" fmla="*/ 0 w 2697946"/>
                <a:gd name="connsiteY0" fmla="*/ 0 h 728043"/>
                <a:gd name="connsiteX1" fmla="*/ 2697946 w 2697946"/>
                <a:gd name="connsiteY1" fmla="*/ 0 h 728043"/>
                <a:gd name="connsiteX2" fmla="*/ 2697946 w 2697946"/>
                <a:gd name="connsiteY2" fmla="*/ 728043 h 728043"/>
                <a:gd name="connsiteX3" fmla="*/ 0 w 2697946"/>
                <a:gd name="connsiteY3" fmla="*/ 728043 h 728043"/>
                <a:gd name="connsiteX4" fmla="*/ 0 w 2697946"/>
                <a:gd name="connsiteY4" fmla="*/ 0 h 72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7946" h="728043">
                  <a:moveTo>
                    <a:pt x="0" y="0"/>
                  </a:moveTo>
                  <a:lnTo>
                    <a:pt x="2697946" y="0"/>
                  </a:lnTo>
                  <a:lnTo>
                    <a:pt x="2697946" y="728043"/>
                  </a:lnTo>
                  <a:lnTo>
                    <a:pt x="0" y="728043"/>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175025" eaLnBrk="1" fontAlgn="auto" hangingPunct="1">
                <a:spcAft>
                  <a:spcPts val="0"/>
                </a:spcAft>
                <a:defRPr/>
              </a:pPr>
              <a:r>
                <a:rPr lang="en-US" sz="1350" dirty="0">
                  <a:solidFill>
                    <a:srgbClr val="E7E6E6">
                      <a:lumMod val="25000"/>
                    </a:srgbClr>
                  </a:solidFill>
                  <a:latin typeface="Georgia" panose="02040502050405020303" pitchFamily="18" charset="0"/>
                  <a:cs typeface="Arial" panose="020B0604020202020204" pitchFamily="34" charset="0"/>
                </a:rPr>
                <a:t>If you have questions after</a:t>
              </a:r>
            </a:p>
            <a:p>
              <a:pPr algn="ctr" defTabSz="175025" eaLnBrk="1" fontAlgn="auto" hangingPunct="1">
                <a:spcAft>
                  <a:spcPts val="0"/>
                </a:spcAft>
                <a:defRPr/>
              </a:pPr>
              <a:r>
                <a:rPr lang="en-US" sz="1350" dirty="0">
                  <a:solidFill>
                    <a:srgbClr val="E7E6E6">
                      <a:lumMod val="25000"/>
                    </a:srgbClr>
                  </a:solidFill>
                  <a:latin typeface="Georgia" panose="02040502050405020303" pitchFamily="18" charset="0"/>
                  <a:cs typeface="Arial" panose="020B0604020202020204" pitchFamily="34" charset="0"/>
                </a:rPr>
                <a:t> this session, please e-mail:</a:t>
              </a:r>
            </a:p>
            <a:p>
              <a:pPr algn="ctr" defTabSz="175025" eaLnBrk="1" fontAlgn="auto" hangingPunct="1">
                <a:spcAft>
                  <a:spcPts val="0"/>
                </a:spcAft>
                <a:defRPr/>
              </a:pPr>
              <a:r>
                <a:rPr lang="en-US" sz="1350" dirty="0">
                  <a:solidFill>
                    <a:srgbClr val="37557C"/>
                  </a:solidFill>
                  <a:latin typeface="Georgia" panose="02040502050405020303" pitchFamily="18" charset="0"/>
                  <a:cs typeface="Arial" panose="020B0604020202020204" pitchFamily="34" charset="0"/>
                  <a:hlinkClick r:id="rId10">
                    <a:extLst>
                      <a:ext uri="{A12FA001-AC4F-418D-AE19-62706E023703}">
                        <ahyp:hlinkClr xmlns:ahyp="http://schemas.microsoft.com/office/drawing/2018/hyperlinkcolor" val="tx"/>
                      </a:ext>
                    </a:extLst>
                  </a:hlinkClick>
                </a:rPr>
                <a:t>newengland@mhttcnetwork.org</a:t>
              </a:r>
              <a:r>
                <a:rPr lang="en-US" sz="1350" dirty="0">
                  <a:solidFill>
                    <a:srgbClr val="E7E6E6">
                      <a:lumMod val="25000"/>
                    </a:srgbClr>
                  </a:solidFill>
                  <a:latin typeface="Georgia" panose="02040502050405020303" pitchFamily="18" charset="0"/>
                  <a:cs typeface="Arial" panose="020B0604020202020204" pitchFamily="34" charset="0"/>
                </a:rPr>
                <a:t>.</a:t>
              </a:r>
            </a:p>
          </p:txBody>
        </p:sp>
      </p:grpSp>
      <p:sp>
        <p:nvSpPr>
          <p:cNvPr id="16" name="Freeform: Shape 35">
            <a:extLst>
              <a:ext uri="{FF2B5EF4-FFF2-40B4-BE49-F238E27FC236}">
                <a16:creationId xmlns:a16="http://schemas.microsoft.com/office/drawing/2014/main" id="{99C078DE-82AF-01F9-062C-341307E63684}"/>
              </a:ext>
            </a:extLst>
          </p:cNvPr>
          <p:cNvSpPr/>
          <p:nvPr/>
        </p:nvSpPr>
        <p:spPr>
          <a:xfrm>
            <a:off x="3187037" y="4618017"/>
            <a:ext cx="2769926" cy="1197854"/>
          </a:xfrm>
          <a:custGeom>
            <a:avLst/>
            <a:gdLst>
              <a:gd name="connsiteX0" fmla="*/ 0 w 2697946"/>
              <a:gd name="connsiteY0" fmla="*/ 0 h 728043"/>
              <a:gd name="connsiteX1" fmla="*/ 2697946 w 2697946"/>
              <a:gd name="connsiteY1" fmla="*/ 0 h 728043"/>
              <a:gd name="connsiteX2" fmla="*/ 2697946 w 2697946"/>
              <a:gd name="connsiteY2" fmla="*/ 728043 h 728043"/>
              <a:gd name="connsiteX3" fmla="*/ 0 w 2697946"/>
              <a:gd name="connsiteY3" fmla="*/ 728043 h 728043"/>
              <a:gd name="connsiteX4" fmla="*/ 0 w 2697946"/>
              <a:gd name="connsiteY4" fmla="*/ 0 h 72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7946" h="728043">
                <a:moveTo>
                  <a:pt x="0" y="0"/>
                </a:moveTo>
                <a:lnTo>
                  <a:pt x="2697946" y="0"/>
                </a:lnTo>
                <a:lnTo>
                  <a:pt x="2697946" y="728043"/>
                </a:lnTo>
                <a:lnTo>
                  <a:pt x="0" y="728043"/>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175025" eaLnBrk="1" fontAlgn="auto" hangingPunct="1">
              <a:spcAft>
                <a:spcPts val="0"/>
              </a:spcAft>
              <a:defRPr/>
            </a:pPr>
            <a:r>
              <a:rPr lang="en-US" sz="1200" dirty="0">
                <a:solidFill>
                  <a:prstClr val="black"/>
                </a:solidFill>
                <a:latin typeface="Georgia" panose="02040502050405020303" pitchFamily="18" charset="0"/>
              </a:rPr>
              <a:t>At the end of the month, we will send you a certificate of completion that you can submit to your particular board for continuing education credit. Please contact ifisher@c4innovates.com for more information on CEs after the event.</a:t>
            </a:r>
            <a:endParaRPr lang="en-US" sz="1200" dirty="0">
              <a:solidFill>
                <a:prstClr val="black"/>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3423687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1186" name="Group 1026">
            <a:extLst>
              <a:ext uri="{FF2B5EF4-FFF2-40B4-BE49-F238E27FC236}">
                <a16:creationId xmlns:a16="http://schemas.microsoft.com/office/drawing/2014/main" id="{C5331F99-6CA3-FD2E-F449-B7CB42A0BAF3}"/>
              </a:ext>
            </a:extLst>
          </p:cNvPr>
          <p:cNvGrpSpPr>
            <a:grpSpLocks/>
          </p:cNvGrpSpPr>
          <p:nvPr/>
        </p:nvGrpSpPr>
        <p:grpSpPr bwMode="auto">
          <a:xfrm>
            <a:off x="304800" y="1158875"/>
            <a:ext cx="4279900" cy="4632325"/>
            <a:chOff x="192" y="144"/>
            <a:chExt cx="2696" cy="2918"/>
          </a:xfrm>
        </p:grpSpPr>
        <p:sp>
          <p:nvSpPr>
            <p:cNvPr id="29719" name="Line 1027">
              <a:extLst>
                <a:ext uri="{FF2B5EF4-FFF2-40B4-BE49-F238E27FC236}">
                  <a16:creationId xmlns:a16="http://schemas.microsoft.com/office/drawing/2014/main" id="{4054E8EF-5915-7784-EFEB-D6212B2CBD25}"/>
                </a:ext>
              </a:extLst>
            </p:cNvPr>
            <p:cNvSpPr>
              <a:spLocks noChangeShapeType="1"/>
            </p:cNvSpPr>
            <p:nvPr/>
          </p:nvSpPr>
          <p:spPr bwMode="auto">
            <a:xfrm>
              <a:off x="864" y="576"/>
              <a:ext cx="1296"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0" name="Line 1028">
              <a:extLst>
                <a:ext uri="{FF2B5EF4-FFF2-40B4-BE49-F238E27FC236}">
                  <a16:creationId xmlns:a16="http://schemas.microsoft.com/office/drawing/2014/main" id="{5FD62DFE-905A-2F06-DC26-47A68C4C3DD5}"/>
                </a:ext>
              </a:extLst>
            </p:cNvPr>
            <p:cNvSpPr>
              <a:spLocks noChangeShapeType="1"/>
            </p:cNvSpPr>
            <p:nvPr/>
          </p:nvSpPr>
          <p:spPr bwMode="auto">
            <a:xfrm>
              <a:off x="864" y="576"/>
              <a:ext cx="288" cy="81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1" name="Line 1029">
              <a:extLst>
                <a:ext uri="{FF2B5EF4-FFF2-40B4-BE49-F238E27FC236}">
                  <a16:creationId xmlns:a16="http://schemas.microsoft.com/office/drawing/2014/main" id="{6F122F09-7378-FDDF-FF3A-E847774B5011}"/>
                </a:ext>
              </a:extLst>
            </p:cNvPr>
            <p:cNvSpPr>
              <a:spLocks noChangeShapeType="1"/>
            </p:cNvSpPr>
            <p:nvPr/>
          </p:nvSpPr>
          <p:spPr bwMode="auto">
            <a:xfrm flipH="1">
              <a:off x="624" y="624"/>
              <a:ext cx="240" cy="76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2" name="Line 1030">
              <a:extLst>
                <a:ext uri="{FF2B5EF4-FFF2-40B4-BE49-F238E27FC236}">
                  <a16:creationId xmlns:a16="http://schemas.microsoft.com/office/drawing/2014/main" id="{A77CE3B7-F88B-0356-2CD0-0879463B4F5C}"/>
                </a:ext>
              </a:extLst>
            </p:cNvPr>
            <p:cNvSpPr>
              <a:spLocks noChangeShapeType="1"/>
            </p:cNvSpPr>
            <p:nvPr/>
          </p:nvSpPr>
          <p:spPr bwMode="auto">
            <a:xfrm>
              <a:off x="624" y="1392"/>
              <a:ext cx="5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3" name="Freeform 1031">
              <a:extLst>
                <a:ext uri="{FF2B5EF4-FFF2-40B4-BE49-F238E27FC236}">
                  <a16:creationId xmlns:a16="http://schemas.microsoft.com/office/drawing/2014/main" id="{9F69C9E0-08D6-F85A-C5AF-64C11F15AA74}"/>
                </a:ext>
              </a:extLst>
            </p:cNvPr>
            <p:cNvSpPr>
              <a:spLocks/>
            </p:cNvSpPr>
            <p:nvPr/>
          </p:nvSpPr>
          <p:spPr bwMode="auto">
            <a:xfrm>
              <a:off x="624" y="1392"/>
              <a:ext cx="528" cy="192"/>
            </a:xfrm>
            <a:custGeom>
              <a:avLst/>
              <a:gdLst>
                <a:gd name="T0" fmla="*/ 0 w 528"/>
                <a:gd name="T1" fmla="*/ 0 h 192"/>
                <a:gd name="T2" fmla="*/ 288 w 528"/>
                <a:gd name="T3" fmla="*/ 192 h 192"/>
                <a:gd name="T4" fmla="*/ 528 w 528"/>
                <a:gd name="T5" fmla="*/ 0 h 192"/>
                <a:gd name="T6" fmla="*/ 0 60000 65536"/>
                <a:gd name="T7" fmla="*/ 0 60000 65536"/>
                <a:gd name="T8" fmla="*/ 0 60000 65536"/>
              </a:gdLst>
              <a:ahLst/>
              <a:cxnLst>
                <a:cxn ang="T6">
                  <a:pos x="T0" y="T1"/>
                </a:cxn>
                <a:cxn ang="T7">
                  <a:pos x="T2" y="T3"/>
                </a:cxn>
                <a:cxn ang="T8">
                  <a:pos x="T4" y="T5"/>
                </a:cxn>
              </a:cxnLst>
              <a:rect l="0" t="0" r="r" b="b"/>
              <a:pathLst>
                <a:path w="528" h="192">
                  <a:moveTo>
                    <a:pt x="0" y="0"/>
                  </a:moveTo>
                  <a:cubicBezTo>
                    <a:pt x="100" y="96"/>
                    <a:pt x="200" y="192"/>
                    <a:pt x="288" y="192"/>
                  </a:cubicBezTo>
                  <a:cubicBezTo>
                    <a:pt x="376" y="192"/>
                    <a:pt x="488" y="32"/>
                    <a:pt x="528" y="0"/>
                  </a:cubicBezTo>
                </a:path>
              </a:pathLst>
            </a:custGeom>
            <a:solidFill>
              <a:schemeClr val="accent1"/>
            </a:solidFill>
            <a:ln w="381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4" name="Line 1032">
              <a:extLst>
                <a:ext uri="{FF2B5EF4-FFF2-40B4-BE49-F238E27FC236}">
                  <a16:creationId xmlns:a16="http://schemas.microsoft.com/office/drawing/2014/main" id="{A55E6443-7429-CDA1-AB75-A2AA74B0C6CF}"/>
                </a:ext>
              </a:extLst>
            </p:cNvPr>
            <p:cNvSpPr>
              <a:spLocks noChangeShapeType="1"/>
            </p:cNvSpPr>
            <p:nvPr/>
          </p:nvSpPr>
          <p:spPr bwMode="auto">
            <a:xfrm>
              <a:off x="2160" y="720"/>
              <a:ext cx="288" cy="81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5" name="Line 1033">
              <a:extLst>
                <a:ext uri="{FF2B5EF4-FFF2-40B4-BE49-F238E27FC236}">
                  <a16:creationId xmlns:a16="http://schemas.microsoft.com/office/drawing/2014/main" id="{A59E4BC1-B9F7-9F74-B426-750C74DD0874}"/>
                </a:ext>
              </a:extLst>
            </p:cNvPr>
            <p:cNvSpPr>
              <a:spLocks noChangeShapeType="1"/>
            </p:cNvSpPr>
            <p:nvPr/>
          </p:nvSpPr>
          <p:spPr bwMode="auto">
            <a:xfrm flipH="1">
              <a:off x="1920" y="768"/>
              <a:ext cx="240" cy="76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6" name="Line 1034">
              <a:extLst>
                <a:ext uri="{FF2B5EF4-FFF2-40B4-BE49-F238E27FC236}">
                  <a16:creationId xmlns:a16="http://schemas.microsoft.com/office/drawing/2014/main" id="{6D26BFA1-42BF-B879-B8E8-2C19D3007C86}"/>
                </a:ext>
              </a:extLst>
            </p:cNvPr>
            <p:cNvSpPr>
              <a:spLocks noChangeShapeType="1"/>
            </p:cNvSpPr>
            <p:nvPr/>
          </p:nvSpPr>
          <p:spPr bwMode="auto">
            <a:xfrm>
              <a:off x="1920" y="1536"/>
              <a:ext cx="5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7" name="Freeform 1035">
              <a:extLst>
                <a:ext uri="{FF2B5EF4-FFF2-40B4-BE49-F238E27FC236}">
                  <a16:creationId xmlns:a16="http://schemas.microsoft.com/office/drawing/2014/main" id="{55DEE833-3B9A-35B8-BD2B-05F629EA08B6}"/>
                </a:ext>
              </a:extLst>
            </p:cNvPr>
            <p:cNvSpPr>
              <a:spLocks/>
            </p:cNvSpPr>
            <p:nvPr/>
          </p:nvSpPr>
          <p:spPr bwMode="auto">
            <a:xfrm>
              <a:off x="1920" y="1536"/>
              <a:ext cx="528" cy="192"/>
            </a:xfrm>
            <a:custGeom>
              <a:avLst/>
              <a:gdLst>
                <a:gd name="T0" fmla="*/ 0 w 528"/>
                <a:gd name="T1" fmla="*/ 0 h 192"/>
                <a:gd name="T2" fmla="*/ 288 w 528"/>
                <a:gd name="T3" fmla="*/ 192 h 192"/>
                <a:gd name="T4" fmla="*/ 528 w 528"/>
                <a:gd name="T5" fmla="*/ 0 h 192"/>
                <a:gd name="T6" fmla="*/ 0 60000 65536"/>
                <a:gd name="T7" fmla="*/ 0 60000 65536"/>
                <a:gd name="T8" fmla="*/ 0 60000 65536"/>
              </a:gdLst>
              <a:ahLst/>
              <a:cxnLst>
                <a:cxn ang="T6">
                  <a:pos x="T0" y="T1"/>
                </a:cxn>
                <a:cxn ang="T7">
                  <a:pos x="T2" y="T3"/>
                </a:cxn>
                <a:cxn ang="T8">
                  <a:pos x="T4" y="T5"/>
                </a:cxn>
              </a:cxnLst>
              <a:rect l="0" t="0" r="r" b="b"/>
              <a:pathLst>
                <a:path w="528" h="192">
                  <a:moveTo>
                    <a:pt x="0" y="0"/>
                  </a:moveTo>
                  <a:cubicBezTo>
                    <a:pt x="100" y="96"/>
                    <a:pt x="200" y="192"/>
                    <a:pt x="288" y="192"/>
                  </a:cubicBezTo>
                  <a:cubicBezTo>
                    <a:pt x="376" y="192"/>
                    <a:pt x="488" y="32"/>
                    <a:pt x="528" y="0"/>
                  </a:cubicBezTo>
                </a:path>
              </a:pathLst>
            </a:custGeom>
            <a:solidFill>
              <a:schemeClr val="accent1"/>
            </a:solidFill>
            <a:ln w="381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8" name="Line 1036">
              <a:extLst>
                <a:ext uri="{FF2B5EF4-FFF2-40B4-BE49-F238E27FC236}">
                  <a16:creationId xmlns:a16="http://schemas.microsoft.com/office/drawing/2014/main" id="{55AFE07B-AE77-1EAC-BD06-8B0F256774DD}"/>
                </a:ext>
              </a:extLst>
            </p:cNvPr>
            <p:cNvSpPr>
              <a:spLocks noChangeShapeType="1"/>
            </p:cNvSpPr>
            <p:nvPr/>
          </p:nvSpPr>
          <p:spPr bwMode="auto">
            <a:xfrm>
              <a:off x="1632" y="432"/>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9" name="Freeform 1037">
              <a:extLst>
                <a:ext uri="{FF2B5EF4-FFF2-40B4-BE49-F238E27FC236}">
                  <a16:creationId xmlns:a16="http://schemas.microsoft.com/office/drawing/2014/main" id="{17A4C6F0-D20A-5A78-5F83-CF480A32A52D}"/>
                </a:ext>
              </a:extLst>
            </p:cNvPr>
            <p:cNvSpPr>
              <a:spLocks/>
            </p:cNvSpPr>
            <p:nvPr/>
          </p:nvSpPr>
          <p:spPr bwMode="auto">
            <a:xfrm>
              <a:off x="1632" y="144"/>
              <a:ext cx="192" cy="288"/>
            </a:xfrm>
            <a:custGeom>
              <a:avLst/>
              <a:gdLst>
                <a:gd name="T0" fmla="*/ 0 w 192"/>
                <a:gd name="T1" fmla="*/ 0 h 288"/>
                <a:gd name="T2" fmla="*/ 192 w 192"/>
                <a:gd name="T3" fmla="*/ 144 h 288"/>
                <a:gd name="T4" fmla="*/ 0 w 192"/>
                <a:gd name="T5" fmla="*/ 288 h 288"/>
                <a:gd name="T6" fmla="*/ 0 60000 65536"/>
                <a:gd name="T7" fmla="*/ 0 60000 65536"/>
                <a:gd name="T8" fmla="*/ 0 60000 65536"/>
              </a:gdLst>
              <a:ahLst/>
              <a:cxnLst>
                <a:cxn ang="T6">
                  <a:pos x="T0" y="T1"/>
                </a:cxn>
                <a:cxn ang="T7">
                  <a:pos x="T2" y="T3"/>
                </a:cxn>
                <a:cxn ang="T8">
                  <a:pos x="T4" y="T5"/>
                </a:cxn>
              </a:cxnLst>
              <a:rect l="0" t="0" r="r" b="b"/>
              <a:pathLst>
                <a:path w="192" h="288">
                  <a:moveTo>
                    <a:pt x="0" y="0"/>
                  </a:moveTo>
                  <a:cubicBezTo>
                    <a:pt x="96" y="48"/>
                    <a:pt x="192" y="96"/>
                    <a:pt x="192" y="144"/>
                  </a:cubicBezTo>
                  <a:cubicBezTo>
                    <a:pt x="192" y="192"/>
                    <a:pt x="32" y="264"/>
                    <a:pt x="0" y="288"/>
                  </a:cubicBezTo>
                </a:path>
              </a:pathLst>
            </a:custGeom>
            <a:solidFill>
              <a:schemeClr val="accent1"/>
            </a:solidFill>
            <a:ln w="381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0" name="Text Box 1038">
              <a:extLst>
                <a:ext uri="{FF2B5EF4-FFF2-40B4-BE49-F238E27FC236}">
                  <a16:creationId xmlns:a16="http://schemas.microsoft.com/office/drawing/2014/main" id="{40871E6D-C896-4AB9-3AB5-37355673DFAD}"/>
                </a:ext>
              </a:extLst>
            </p:cNvPr>
            <p:cNvSpPr txBox="1">
              <a:spLocks noChangeArrowheads="1"/>
            </p:cNvSpPr>
            <p:nvPr/>
          </p:nvSpPr>
          <p:spPr bwMode="auto">
            <a:xfrm>
              <a:off x="528" y="2544"/>
              <a:ext cx="200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endParaRPr lang="en-US" altLang="en-US" sz="2400">
                <a:latin typeface="Times New Roman" panose="02020603050405020304" pitchFamily="18" charset="0"/>
              </a:endParaRPr>
            </a:p>
            <a:p>
              <a:pPr>
                <a:spcBef>
                  <a:spcPct val="0"/>
                </a:spcBef>
                <a:buClrTx/>
                <a:buFontTx/>
                <a:buNone/>
              </a:pPr>
              <a:r>
                <a:rPr lang="en-US" altLang="en-US" sz="2400">
                  <a:latin typeface="Times New Roman" panose="02020603050405020304" pitchFamily="18" charset="0"/>
                </a:rPr>
                <a:t>treatment non adherence</a:t>
              </a:r>
            </a:p>
          </p:txBody>
        </p:sp>
        <p:sp>
          <p:nvSpPr>
            <p:cNvPr id="29731" name="Text Box 1039">
              <a:extLst>
                <a:ext uri="{FF2B5EF4-FFF2-40B4-BE49-F238E27FC236}">
                  <a16:creationId xmlns:a16="http://schemas.microsoft.com/office/drawing/2014/main" id="{5C63B406-7CDC-980E-A069-726DFE08771D}"/>
                </a:ext>
              </a:extLst>
            </p:cNvPr>
            <p:cNvSpPr txBox="1">
              <a:spLocks noChangeArrowheads="1"/>
            </p:cNvSpPr>
            <p:nvPr/>
          </p:nvSpPr>
          <p:spPr bwMode="auto">
            <a:xfrm>
              <a:off x="192" y="1824"/>
              <a:ext cx="269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ctr">
                <a:spcBef>
                  <a:spcPct val="0"/>
                </a:spcBef>
                <a:buClrTx/>
                <a:buFontTx/>
                <a:buNone/>
              </a:pPr>
              <a:r>
                <a:rPr lang="en-US" altLang="en-US" sz="2800" b="1">
                  <a:latin typeface="Arial Narrow" panose="020B0606020202030204" pitchFamily="34" charset="0"/>
                </a:rPr>
                <a:t>Benefits           Disadvantages</a:t>
              </a:r>
            </a:p>
          </p:txBody>
        </p:sp>
      </p:grpSp>
      <p:grpSp>
        <p:nvGrpSpPr>
          <p:cNvPr id="221200" name="Group 1040">
            <a:extLst>
              <a:ext uri="{FF2B5EF4-FFF2-40B4-BE49-F238E27FC236}">
                <a16:creationId xmlns:a16="http://schemas.microsoft.com/office/drawing/2014/main" id="{A04068DD-62C9-A522-5BF6-F50CB013A535}"/>
              </a:ext>
            </a:extLst>
          </p:cNvPr>
          <p:cNvGrpSpPr>
            <a:grpSpLocks/>
          </p:cNvGrpSpPr>
          <p:nvPr/>
        </p:nvGrpSpPr>
        <p:grpSpPr bwMode="auto">
          <a:xfrm>
            <a:off x="4711700" y="1158875"/>
            <a:ext cx="4279900" cy="4632325"/>
            <a:chOff x="2968" y="144"/>
            <a:chExt cx="2696" cy="2918"/>
          </a:xfrm>
        </p:grpSpPr>
        <p:grpSp>
          <p:nvGrpSpPr>
            <p:cNvPr id="29705" name="Group 1041">
              <a:extLst>
                <a:ext uri="{FF2B5EF4-FFF2-40B4-BE49-F238E27FC236}">
                  <a16:creationId xmlns:a16="http://schemas.microsoft.com/office/drawing/2014/main" id="{2D817088-F0DE-DDFC-E15F-D09C75278DCE}"/>
                </a:ext>
              </a:extLst>
            </p:cNvPr>
            <p:cNvGrpSpPr>
              <a:grpSpLocks/>
            </p:cNvGrpSpPr>
            <p:nvPr/>
          </p:nvGrpSpPr>
          <p:grpSpPr bwMode="auto">
            <a:xfrm>
              <a:off x="3304" y="144"/>
              <a:ext cx="1920" cy="2918"/>
              <a:chOff x="3304" y="144"/>
              <a:chExt cx="1920" cy="2918"/>
            </a:xfrm>
          </p:grpSpPr>
          <p:sp>
            <p:nvSpPr>
              <p:cNvPr id="29707" name="Line 1042">
                <a:extLst>
                  <a:ext uri="{FF2B5EF4-FFF2-40B4-BE49-F238E27FC236}">
                    <a16:creationId xmlns:a16="http://schemas.microsoft.com/office/drawing/2014/main" id="{75670BE6-E87E-C4B8-89A9-8337EFC42F04}"/>
                  </a:ext>
                </a:extLst>
              </p:cNvPr>
              <p:cNvSpPr>
                <a:spLocks noChangeShapeType="1"/>
              </p:cNvSpPr>
              <p:nvPr/>
            </p:nvSpPr>
            <p:spPr bwMode="auto">
              <a:xfrm rot="-1822467">
                <a:off x="3640" y="576"/>
                <a:ext cx="1296"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8" name="Line 1043">
                <a:extLst>
                  <a:ext uri="{FF2B5EF4-FFF2-40B4-BE49-F238E27FC236}">
                    <a16:creationId xmlns:a16="http://schemas.microsoft.com/office/drawing/2014/main" id="{2614E5FB-4C6C-5851-6080-9F9A03DA88E6}"/>
                  </a:ext>
                </a:extLst>
              </p:cNvPr>
              <p:cNvSpPr>
                <a:spLocks noChangeShapeType="1"/>
              </p:cNvSpPr>
              <p:nvPr/>
            </p:nvSpPr>
            <p:spPr bwMode="auto">
              <a:xfrm>
                <a:off x="3640" y="912"/>
                <a:ext cx="288" cy="81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9" name="Line 1044">
                <a:extLst>
                  <a:ext uri="{FF2B5EF4-FFF2-40B4-BE49-F238E27FC236}">
                    <a16:creationId xmlns:a16="http://schemas.microsoft.com/office/drawing/2014/main" id="{11D77B06-0D86-BB0A-B7DB-5C8F72F857FA}"/>
                  </a:ext>
                </a:extLst>
              </p:cNvPr>
              <p:cNvSpPr>
                <a:spLocks noChangeShapeType="1"/>
              </p:cNvSpPr>
              <p:nvPr/>
            </p:nvSpPr>
            <p:spPr bwMode="auto">
              <a:xfrm flipH="1">
                <a:off x="3400" y="960"/>
                <a:ext cx="240" cy="76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0" name="Line 1045">
                <a:extLst>
                  <a:ext uri="{FF2B5EF4-FFF2-40B4-BE49-F238E27FC236}">
                    <a16:creationId xmlns:a16="http://schemas.microsoft.com/office/drawing/2014/main" id="{653C36C0-B963-230E-84AB-4E488521DAA3}"/>
                  </a:ext>
                </a:extLst>
              </p:cNvPr>
              <p:cNvSpPr>
                <a:spLocks noChangeShapeType="1"/>
              </p:cNvSpPr>
              <p:nvPr/>
            </p:nvSpPr>
            <p:spPr bwMode="auto">
              <a:xfrm>
                <a:off x="3400" y="1728"/>
                <a:ext cx="5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1" name="Freeform 1046">
                <a:extLst>
                  <a:ext uri="{FF2B5EF4-FFF2-40B4-BE49-F238E27FC236}">
                    <a16:creationId xmlns:a16="http://schemas.microsoft.com/office/drawing/2014/main" id="{CB21EF2D-295B-651C-11FE-7BFA98B4C479}"/>
                  </a:ext>
                </a:extLst>
              </p:cNvPr>
              <p:cNvSpPr>
                <a:spLocks/>
              </p:cNvSpPr>
              <p:nvPr/>
            </p:nvSpPr>
            <p:spPr bwMode="auto">
              <a:xfrm>
                <a:off x="3400" y="1728"/>
                <a:ext cx="528" cy="192"/>
              </a:xfrm>
              <a:custGeom>
                <a:avLst/>
                <a:gdLst>
                  <a:gd name="T0" fmla="*/ 0 w 528"/>
                  <a:gd name="T1" fmla="*/ 0 h 192"/>
                  <a:gd name="T2" fmla="*/ 288 w 528"/>
                  <a:gd name="T3" fmla="*/ 192 h 192"/>
                  <a:gd name="T4" fmla="*/ 528 w 528"/>
                  <a:gd name="T5" fmla="*/ 0 h 192"/>
                  <a:gd name="T6" fmla="*/ 0 60000 65536"/>
                  <a:gd name="T7" fmla="*/ 0 60000 65536"/>
                  <a:gd name="T8" fmla="*/ 0 60000 65536"/>
                </a:gdLst>
                <a:ahLst/>
                <a:cxnLst>
                  <a:cxn ang="T6">
                    <a:pos x="T0" y="T1"/>
                  </a:cxn>
                  <a:cxn ang="T7">
                    <a:pos x="T2" y="T3"/>
                  </a:cxn>
                  <a:cxn ang="T8">
                    <a:pos x="T4" y="T5"/>
                  </a:cxn>
                </a:cxnLst>
                <a:rect l="0" t="0" r="r" b="b"/>
                <a:pathLst>
                  <a:path w="528" h="192">
                    <a:moveTo>
                      <a:pt x="0" y="0"/>
                    </a:moveTo>
                    <a:cubicBezTo>
                      <a:pt x="100" y="96"/>
                      <a:pt x="200" y="192"/>
                      <a:pt x="288" y="192"/>
                    </a:cubicBezTo>
                    <a:cubicBezTo>
                      <a:pt x="376" y="192"/>
                      <a:pt x="488" y="32"/>
                      <a:pt x="528" y="0"/>
                    </a:cubicBezTo>
                  </a:path>
                </a:pathLst>
              </a:custGeom>
              <a:solidFill>
                <a:schemeClr val="accent1"/>
              </a:solidFill>
              <a:ln w="381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2" name="Line 1047">
                <a:extLst>
                  <a:ext uri="{FF2B5EF4-FFF2-40B4-BE49-F238E27FC236}">
                    <a16:creationId xmlns:a16="http://schemas.microsoft.com/office/drawing/2014/main" id="{FD74221B-24DA-9D88-9E05-157013ECDFC1}"/>
                  </a:ext>
                </a:extLst>
              </p:cNvPr>
              <p:cNvSpPr>
                <a:spLocks noChangeShapeType="1"/>
              </p:cNvSpPr>
              <p:nvPr/>
            </p:nvSpPr>
            <p:spPr bwMode="auto">
              <a:xfrm>
                <a:off x="4936" y="432"/>
                <a:ext cx="288" cy="81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3" name="Line 1048">
                <a:extLst>
                  <a:ext uri="{FF2B5EF4-FFF2-40B4-BE49-F238E27FC236}">
                    <a16:creationId xmlns:a16="http://schemas.microsoft.com/office/drawing/2014/main" id="{2CE93FBA-DE20-48D9-2E46-734C52A891C3}"/>
                  </a:ext>
                </a:extLst>
              </p:cNvPr>
              <p:cNvSpPr>
                <a:spLocks noChangeShapeType="1"/>
              </p:cNvSpPr>
              <p:nvPr/>
            </p:nvSpPr>
            <p:spPr bwMode="auto">
              <a:xfrm flipH="1">
                <a:off x="4696" y="528"/>
                <a:ext cx="240" cy="76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4" name="Line 1049">
                <a:extLst>
                  <a:ext uri="{FF2B5EF4-FFF2-40B4-BE49-F238E27FC236}">
                    <a16:creationId xmlns:a16="http://schemas.microsoft.com/office/drawing/2014/main" id="{B342828C-3A49-E78B-CBBE-33E8BF77D84C}"/>
                  </a:ext>
                </a:extLst>
              </p:cNvPr>
              <p:cNvSpPr>
                <a:spLocks noChangeShapeType="1"/>
              </p:cNvSpPr>
              <p:nvPr/>
            </p:nvSpPr>
            <p:spPr bwMode="auto">
              <a:xfrm>
                <a:off x="4696" y="1296"/>
                <a:ext cx="5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5" name="Freeform 1050">
                <a:extLst>
                  <a:ext uri="{FF2B5EF4-FFF2-40B4-BE49-F238E27FC236}">
                    <a16:creationId xmlns:a16="http://schemas.microsoft.com/office/drawing/2014/main" id="{1C0185BB-862C-C3E2-0842-54A77272E744}"/>
                  </a:ext>
                </a:extLst>
              </p:cNvPr>
              <p:cNvSpPr>
                <a:spLocks/>
              </p:cNvSpPr>
              <p:nvPr/>
            </p:nvSpPr>
            <p:spPr bwMode="auto">
              <a:xfrm>
                <a:off x="4696" y="1296"/>
                <a:ext cx="528" cy="192"/>
              </a:xfrm>
              <a:custGeom>
                <a:avLst/>
                <a:gdLst>
                  <a:gd name="T0" fmla="*/ 0 w 528"/>
                  <a:gd name="T1" fmla="*/ 0 h 192"/>
                  <a:gd name="T2" fmla="*/ 288 w 528"/>
                  <a:gd name="T3" fmla="*/ 192 h 192"/>
                  <a:gd name="T4" fmla="*/ 528 w 528"/>
                  <a:gd name="T5" fmla="*/ 0 h 192"/>
                  <a:gd name="T6" fmla="*/ 0 60000 65536"/>
                  <a:gd name="T7" fmla="*/ 0 60000 65536"/>
                  <a:gd name="T8" fmla="*/ 0 60000 65536"/>
                </a:gdLst>
                <a:ahLst/>
                <a:cxnLst>
                  <a:cxn ang="T6">
                    <a:pos x="T0" y="T1"/>
                  </a:cxn>
                  <a:cxn ang="T7">
                    <a:pos x="T2" y="T3"/>
                  </a:cxn>
                  <a:cxn ang="T8">
                    <a:pos x="T4" y="T5"/>
                  </a:cxn>
                </a:cxnLst>
                <a:rect l="0" t="0" r="r" b="b"/>
                <a:pathLst>
                  <a:path w="528" h="192">
                    <a:moveTo>
                      <a:pt x="0" y="0"/>
                    </a:moveTo>
                    <a:cubicBezTo>
                      <a:pt x="100" y="96"/>
                      <a:pt x="200" y="192"/>
                      <a:pt x="288" y="192"/>
                    </a:cubicBezTo>
                    <a:cubicBezTo>
                      <a:pt x="376" y="192"/>
                      <a:pt x="488" y="32"/>
                      <a:pt x="528" y="0"/>
                    </a:cubicBezTo>
                  </a:path>
                </a:pathLst>
              </a:custGeom>
              <a:solidFill>
                <a:schemeClr val="accent1"/>
              </a:solidFill>
              <a:ln w="381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6" name="Line 1051">
                <a:extLst>
                  <a:ext uri="{FF2B5EF4-FFF2-40B4-BE49-F238E27FC236}">
                    <a16:creationId xmlns:a16="http://schemas.microsoft.com/office/drawing/2014/main" id="{2D8A1F38-BC32-809B-7281-274358E021BD}"/>
                  </a:ext>
                </a:extLst>
              </p:cNvPr>
              <p:cNvSpPr>
                <a:spLocks noChangeShapeType="1"/>
              </p:cNvSpPr>
              <p:nvPr/>
            </p:nvSpPr>
            <p:spPr bwMode="auto">
              <a:xfrm>
                <a:off x="4408" y="432"/>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7" name="Freeform 1052">
                <a:extLst>
                  <a:ext uri="{FF2B5EF4-FFF2-40B4-BE49-F238E27FC236}">
                    <a16:creationId xmlns:a16="http://schemas.microsoft.com/office/drawing/2014/main" id="{32AC6A08-9BF7-BFD9-4076-2B7FE7677970}"/>
                  </a:ext>
                </a:extLst>
              </p:cNvPr>
              <p:cNvSpPr>
                <a:spLocks/>
              </p:cNvSpPr>
              <p:nvPr/>
            </p:nvSpPr>
            <p:spPr bwMode="auto">
              <a:xfrm>
                <a:off x="4408" y="144"/>
                <a:ext cx="192" cy="288"/>
              </a:xfrm>
              <a:custGeom>
                <a:avLst/>
                <a:gdLst>
                  <a:gd name="T0" fmla="*/ 0 w 192"/>
                  <a:gd name="T1" fmla="*/ 0 h 288"/>
                  <a:gd name="T2" fmla="*/ 192 w 192"/>
                  <a:gd name="T3" fmla="*/ 144 h 288"/>
                  <a:gd name="T4" fmla="*/ 0 w 192"/>
                  <a:gd name="T5" fmla="*/ 288 h 288"/>
                  <a:gd name="T6" fmla="*/ 0 60000 65536"/>
                  <a:gd name="T7" fmla="*/ 0 60000 65536"/>
                  <a:gd name="T8" fmla="*/ 0 60000 65536"/>
                </a:gdLst>
                <a:ahLst/>
                <a:cxnLst>
                  <a:cxn ang="T6">
                    <a:pos x="T0" y="T1"/>
                  </a:cxn>
                  <a:cxn ang="T7">
                    <a:pos x="T2" y="T3"/>
                  </a:cxn>
                  <a:cxn ang="T8">
                    <a:pos x="T4" y="T5"/>
                  </a:cxn>
                </a:cxnLst>
                <a:rect l="0" t="0" r="r" b="b"/>
                <a:pathLst>
                  <a:path w="192" h="288">
                    <a:moveTo>
                      <a:pt x="0" y="0"/>
                    </a:moveTo>
                    <a:cubicBezTo>
                      <a:pt x="96" y="48"/>
                      <a:pt x="192" y="96"/>
                      <a:pt x="192" y="144"/>
                    </a:cubicBezTo>
                    <a:cubicBezTo>
                      <a:pt x="192" y="192"/>
                      <a:pt x="32" y="264"/>
                      <a:pt x="0" y="288"/>
                    </a:cubicBezTo>
                  </a:path>
                </a:pathLst>
              </a:custGeom>
              <a:solidFill>
                <a:schemeClr val="accent1"/>
              </a:solidFill>
              <a:ln w="381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8" name="Text Box 1053">
                <a:extLst>
                  <a:ext uri="{FF2B5EF4-FFF2-40B4-BE49-F238E27FC236}">
                    <a16:creationId xmlns:a16="http://schemas.microsoft.com/office/drawing/2014/main" id="{704E8457-5DE7-8542-E603-C80ECFBA3AE7}"/>
                  </a:ext>
                </a:extLst>
              </p:cNvPr>
              <p:cNvSpPr txBox="1">
                <a:spLocks noChangeArrowheads="1"/>
              </p:cNvSpPr>
              <p:nvPr/>
            </p:nvSpPr>
            <p:spPr bwMode="auto">
              <a:xfrm>
                <a:off x="3304" y="2544"/>
                <a:ext cx="17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endParaRPr lang="en-US" altLang="en-US" sz="2400">
                  <a:latin typeface="Times New Roman" panose="02020603050405020304" pitchFamily="18" charset="0"/>
                </a:endParaRPr>
              </a:p>
              <a:p>
                <a:pPr>
                  <a:spcBef>
                    <a:spcPct val="0"/>
                  </a:spcBef>
                  <a:buClrTx/>
                  <a:buFontTx/>
                  <a:buNone/>
                </a:pPr>
                <a:r>
                  <a:rPr lang="en-US" altLang="en-US" sz="2400">
                    <a:latin typeface="Times New Roman" panose="02020603050405020304" pitchFamily="18" charset="0"/>
                  </a:rPr>
                  <a:t>treatment  adherence</a:t>
                </a:r>
              </a:p>
            </p:txBody>
          </p:sp>
        </p:grpSp>
        <p:sp>
          <p:nvSpPr>
            <p:cNvPr id="29706" name="Text Box 1054">
              <a:extLst>
                <a:ext uri="{FF2B5EF4-FFF2-40B4-BE49-F238E27FC236}">
                  <a16:creationId xmlns:a16="http://schemas.microsoft.com/office/drawing/2014/main" id="{4E193598-141D-CC89-7D81-0E80AD3DFE57}"/>
                </a:ext>
              </a:extLst>
            </p:cNvPr>
            <p:cNvSpPr txBox="1">
              <a:spLocks noChangeArrowheads="1"/>
            </p:cNvSpPr>
            <p:nvPr/>
          </p:nvSpPr>
          <p:spPr bwMode="auto">
            <a:xfrm>
              <a:off x="2968" y="1824"/>
              <a:ext cx="269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ctr">
                <a:spcBef>
                  <a:spcPct val="0"/>
                </a:spcBef>
                <a:buClrTx/>
                <a:buFontTx/>
                <a:buNone/>
              </a:pPr>
              <a:r>
                <a:rPr lang="en-US" altLang="en-US" sz="2800" b="1">
                  <a:latin typeface="Arial Narrow" panose="020B0606020202030204" pitchFamily="34" charset="0"/>
                </a:rPr>
                <a:t>Benefits           Disadvantages</a:t>
              </a:r>
            </a:p>
          </p:txBody>
        </p:sp>
      </p:grpSp>
      <p:sp>
        <p:nvSpPr>
          <p:cNvPr id="221216" name="AutoShape 1056">
            <a:extLst>
              <a:ext uri="{FF2B5EF4-FFF2-40B4-BE49-F238E27FC236}">
                <a16:creationId xmlns:a16="http://schemas.microsoft.com/office/drawing/2014/main" id="{E55D301A-786E-7FB1-71C3-40E92A0CAF51}"/>
              </a:ext>
            </a:extLst>
          </p:cNvPr>
          <p:cNvSpPr>
            <a:spLocks noChangeArrowheads="1"/>
          </p:cNvSpPr>
          <p:nvPr/>
        </p:nvSpPr>
        <p:spPr bwMode="auto">
          <a:xfrm>
            <a:off x="1828800" y="4511675"/>
            <a:ext cx="838200" cy="6858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21221" name="AutoShape 1061">
            <a:extLst>
              <a:ext uri="{FF2B5EF4-FFF2-40B4-BE49-F238E27FC236}">
                <a16:creationId xmlns:a16="http://schemas.microsoft.com/office/drawing/2014/main" id="{62321D16-6000-2FD4-CF9A-96159EA3E29F}"/>
              </a:ext>
            </a:extLst>
          </p:cNvPr>
          <p:cNvSpPr>
            <a:spLocks noChangeArrowheads="1"/>
          </p:cNvSpPr>
          <p:nvPr/>
        </p:nvSpPr>
        <p:spPr bwMode="auto">
          <a:xfrm>
            <a:off x="6324600" y="4587875"/>
            <a:ext cx="838200" cy="6858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9702" name="Text Box 1062">
            <a:extLst>
              <a:ext uri="{FF2B5EF4-FFF2-40B4-BE49-F238E27FC236}">
                <a16:creationId xmlns:a16="http://schemas.microsoft.com/office/drawing/2014/main" id="{884FF35E-7956-738F-D744-B4B8A4430415}"/>
              </a:ext>
            </a:extLst>
          </p:cNvPr>
          <p:cNvSpPr txBox="1">
            <a:spLocks noChangeArrowheads="1"/>
          </p:cNvSpPr>
          <p:nvPr/>
        </p:nvSpPr>
        <p:spPr bwMode="auto">
          <a:xfrm>
            <a:off x="3352800" y="457200"/>
            <a:ext cx="2825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r>
              <a:rPr lang="en-US" altLang="en-US" sz="1800"/>
              <a:t>Patient perception of</a:t>
            </a:r>
          </a:p>
        </p:txBody>
      </p:sp>
      <p:sp>
        <p:nvSpPr>
          <p:cNvPr id="29703" name="Line 1063">
            <a:extLst>
              <a:ext uri="{FF2B5EF4-FFF2-40B4-BE49-F238E27FC236}">
                <a16:creationId xmlns:a16="http://schemas.microsoft.com/office/drawing/2014/main" id="{7A68DFE4-339C-4990-9CA8-9DF9693D20B7}"/>
              </a:ext>
            </a:extLst>
          </p:cNvPr>
          <p:cNvSpPr>
            <a:spLocks noChangeShapeType="1"/>
          </p:cNvSpPr>
          <p:nvPr/>
        </p:nvSpPr>
        <p:spPr bwMode="auto">
          <a:xfrm flipH="1">
            <a:off x="4343400" y="838200"/>
            <a:ext cx="381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4" name="Line 1064">
            <a:extLst>
              <a:ext uri="{FF2B5EF4-FFF2-40B4-BE49-F238E27FC236}">
                <a16:creationId xmlns:a16="http://schemas.microsoft.com/office/drawing/2014/main" id="{4F14B370-73B3-979F-82F3-7730E00FCC7B}"/>
              </a:ext>
            </a:extLst>
          </p:cNvPr>
          <p:cNvSpPr>
            <a:spLocks noChangeShapeType="1"/>
          </p:cNvSpPr>
          <p:nvPr/>
        </p:nvSpPr>
        <p:spPr bwMode="auto">
          <a:xfrm>
            <a:off x="4800600" y="838200"/>
            <a:ext cx="381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1186"/>
                                        </p:tgtEl>
                                        <p:attrNameLst>
                                          <p:attrName>style.visibility</p:attrName>
                                        </p:attrNameLst>
                                      </p:cBhvr>
                                      <p:to>
                                        <p:strVal val="visible"/>
                                      </p:to>
                                    </p:set>
                                    <p:animEffect transition="in" filter="blinds(horizontal)">
                                      <p:cBhvr>
                                        <p:cTn id="7" dur="500"/>
                                        <p:tgtEl>
                                          <p:spTgt spid="221186"/>
                                        </p:tgtEl>
                                      </p:cBhvr>
                                    </p:animEffect>
                                  </p:childTnLst>
                                </p:cTn>
                              </p:par>
                              <p:par>
                                <p:cTn id="8" presetID="3" presetClass="entr" presetSubtype="10" fill="hold" nodeType="withEffect">
                                  <p:stCondLst>
                                    <p:cond delay="0"/>
                                  </p:stCondLst>
                                  <p:childTnLst>
                                    <p:set>
                                      <p:cBhvr>
                                        <p:cTn id="9" dur="1" fill="hold">
                                          <p:stCondLst>
                                            <p:cond delay="0"/>
                                          </p:stCondLst>
                                        </p:cTn>
                                        <p:tgtEl>
                                          <p:spTgt spid="221216"/>
                                        </p:tgtEl>
                                        <p:attrNameLst>
                                          <p:attrName>style.visibility</p:attrName>
                                        </p:attrNameLst>
                                      </p:cBhvr>
                                      <p:to>
                                        <p:strVal val="visible"/>
                                      </p:to>
                                    </p:set>
                                    <p:animEffect transition="in" filter="blinds(horizontal)">
                                      <p:cBhvr>
                                        <p:cTn id="10" dur="500"/>
                                        <p:tgtEl>
                                          <p:spTgt spid="2212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21200"/>
                                        </p:tgtEl>
                                        <p:attrNameLst>
                                          <p:attrName>style.visibility</p:attrName>
                                        </p:attrNameLst>
                                      </p:cBhvr>
                                      <p:to>
                                        <p:strVal val="visible"/>
                                      </p:to>
                                    </p:set>
                                    <p:animEffect transition="in" filter="blinds(horizontal)">
                                      <p:cBhvr>
                                        <p:cTn id="15" dur="500"/>
                                        <p:tgtEl>
                                          <p:spTgt spid="221200"/>
                                        </p:tgtEl>
                                      </p:cBhvr>
                                    </p:animEffect>
                                  </p:childTnLst>
                                </p:cTn>
                              </p:par>
                              <p:par>
                                <p:cTn id="16" presetID="3" presetClass="entr" presetSubtype="10" fill="hold" nodeType="withEffect">
                                  <p:stCondLst>
                                    <p:cond delay="0"/>
                                  </p:stCondLst>
                                  <p:childTnLst>
                                    <p:set>
                                      <p:cBhvr>
                                        <p:cTn id="17" dur="1" fill="hold">
                                          <p:stCondLst>
                                            <p:cond delay="0"/>
                                          </p:stCondLst>
                                        </p:cTn>
                                        <p:tgtEl>
                                          <p:spTgt spid="221221"/>
                                        </p:tgtEl>
                                        <p:attrNameLst>
                                          <p:attrName>style.visibility</p:attrName>
                                        </p:attrNameLst>
                                      </p:cBhvr>
                                      <p:to>
                                        <p:strVal val="visible"/>
                                      </p:to>
                                    </p:set>
                                    <p:animEffect transition="in" filter="blinds(horizontal)">
                                      <p:cBhvr>
                                        <p:cTn id="18" dur="500"/>
                                        <p:tgtEl>
                                          <p:spTgt spid="221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216" grpId="0" animBg="1"/>
      <p:bldP spid="221221"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D6DFB0D-2BB8-E4E7-0EF5-50640CBF4AEC}"/>
              </a:ext>
            </a:extLst>
          </p:cNvPr>
          <p:cNvSpPr>
            <a:spLocks noGrp="1" noChangeArrowheads="1"/>
          </p:cNvSpPr>
          <p:nvPr>
            <p:ph type="title"/>
          </p:nvPr>
        </p:nvSpPr>
        <p:spPr/>
        <p:txBody>
          <a:bodyPr/>
          <a:lstStyle/>
          <a:p>
            <a:pPr eaLnBrk="1" hangingPunct="1"/>
            <a:br>
              <a:rPr lang="en-US" altLang="en-US" sz="3600" dirty="0">
                <a:solidFill>
                  <a:srgbClr val="FFFFCC"/>
                </a:solidFill>
              </a:rPr>
            </a:br>
            <a:r>
              <a:rPr lang="en-US" altLang="en-US" sz="3600" dirty="0">
                <a:solidFill>
                  <a:srgbClr val="FFFFCC"/>
                </a:solidFill>
              </a:rPr>
              <a:t>Adherence is a </a:t>
            </a:r>
            <a:r>
              <a:rPr lang="en-US" altLang="en-US" sz="3600" dirty="0">
                <a:solidFill>
                  <a:srgbClr val="FFFF00"/>
                </a:solidFill>
              </a:rPr>
              <a:t>Continuum</a:t>
            </a:r>
          </a:p>
        </p:txBody>
      </p:sp>
      <p:sp>
        <p:nvSpPr>
          <p:cNvPr id="167939" name="Text Box 3">
            <a:extLst>
              <a:ext uri="{FF2B5EF4-FFF2-40B4-BE49-F238E27FC236}">
                <a16:creationId xmlns:a16="http://schemas.microsoft.com/office/drawing/2014/main" id="{E51268F7-E544-4DE1-A5AF-1FD8FEE53520}"/>
              </a:ext>
            </a:extLst>
          </p:cNvPr>
          <p:cNvSpPr txBox="1">
            <a:spLocks noChangeArrowheads="1"/>
          </p:cNvSpPr>
          <p:nvPr/>
        </p:nvSpPr>
        <p:spPr bwMode="auto">
          <a:xfrm>
            <a:off x="3352800" y="3124200"/>
            <a:ext cx="26384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en-US" sz="2400" b="1" dirty="0">
                <a:solidFill>
                  <a:srgbClr val="FFFF00"/>
                </a:solidFill>
                <a:effectLst>
                  <a:outerShdw blurRad="38100" dist="38100" dir="2700000" algn="tl">
                    <a:srgbClr val="FFFFFF"/>
                  </a:outerShdw>
                </a:effectLst>
                <a:latin typeface="Times New Roman" pitchFamily="18" charset="0"/>
                <a:cs typeface="Arial" charset="0"/>
              </a:rPr>
              <a:t>Partial Adherence</a:t>
            </a:r>
          </a:p>
          <a:p>
            <a:pPr algn="ctr" eaLnBrk="1" hangingPunct="1">
              <a:defRPr/>
            </a:pPr>
            <a:endParaRPr lang="en-US" sz="2400" dirty="0">
              <a:solidFill>
                <a:srgbClr val="FFFF00"/>
              </a:solidFill>
              <a:effectLst>
                <a:outerShdw blurRad="38100" dist="38100" dir="2700000" algn="tl">
                  <a:srgbClr val="FFFFFF"/>
                </a:outerShdw>
              </a:effectLst>
              <a:latin typeface="Times New Roman" pitchFamily="18" charset="0"/>
              <a:cs typeface="Arial" charset="0"/>
            </a:endParaRPr>
          </a:p>
          <a:p>
            <a:pPr algn="ctr" eaLnBrk="1" hangingPunct="1">
              <a:defRPr/>
            </a:pPr>
            <a:r>
              <a:rPr lang="en-US" sz="2400" b="1" dirty="0">
                <a:solidFill>
                  <a:srgbClr val="FFFF00"/>
                </a:solidFill>
                <a:effectLst>
                  <a:outerShdw blurRad="38100" dist="38100" dir="2700000" algn="tl">
                    <a:srgbClr val="FFFFFF"/>
                  </a:outerShdw>
                </a:effectLst>
                <a:latin typeface="Times New Roman" pitchFamily="18" charset="0"/>
                <a:cs typeface="Arial" charset="0"/>
              </a:rPr>
              <a:t>Some meds taken —often erratically</a:t>
            </a:r>
            <a:endParaRPr lang="en-US" sz="2400" dirty="0">
              <a:solidFill>
                <a:srgbClr val="FFFF00"/>
              </a:solidFill>
              <a:effectLst>
                <a:outerShdw blurRad="38100" dist="38100" dir="2700000" algn="tl">
                  <a:srgbClr val="FFFFFF"/>
                </a:outerShdw>
              </a:effectLst>
              <a:latin typeface="Times New Roman" pitchFamily="18" charset="0"/>
              <a:cs typeface="Arial" charset="0"/>
            </a:endParaRPr>
          </a:p>
        </p:txBody>
      </p:sp>
      <p:sp>
        <p:nvSpPr>
          <p:cNvPr id="17412" name="Line 4">
            <a:extLst>
              <a:ext uri="{FF2B5EF4-FFF2-40B4-BE49-F238E27FC236}">
                <a16:creationId xmlns:a16="http://schemas.microsoft.com/office/drawing/2014/main" id="{BD73823A-45A0-25DC-8CD1-12D0EBD3A8EB}"/>
              </a:ext>
            </a:extLst>
          </p:cNvPr>
          <p:cNvSpPr>
            <a:spLocks noChangeShapeType="1"/>
          </p:cNvSpPr>
          <p:nvPr/>
        </p:nvSpPr>
        <p:spPr bwMode="auto">
          <a:xfrm flipV="1">
            <a:off x="1447800" y="5168900"/>
            <a:ext cx="6329363" cy="0"/>
          </a:xfrm>
          <a:prstGeom prst="line">
            <a:avLst/>
          </a:prstGeom>
          <a:noFill/>
          <a:ln w="73025">
            <a:solidFill>
              <a:srgbClr val="FF0000"/>
            </a:solidFill>
            <a:prstDash val="sysDot"/>
            <a:round/>
            <a:headEnd type="oval" w="med" len="med"/>
            <a:tailEnd type="oval" w="med" len="me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167941" name="Text Box 5">
            <a:extLst>
              <a:ext uri="{FF2B5EF4-FFF2-40B4-BE49-F238E27FC236}">
                <a16:creationId xmlns:a16="http://schemas.microsoft.com/office/drawing/2014/main" id="{A37751BE-70AD-494D-9BB5-7B5A2DF82B41}"/>
              </a:ext>
            </a:extLst>
          </p:cNvPr>
          <p:cNvSpPr txBox="1">
            <a:spLocks noChangeArrowheads="1"/>
          </p:cNvSpPr>
          <p:nvPr/>
        </p:nvSpPr>
        <p:spPr bwMode="auto">
          <a:xfrm>
            <a:off x="1308100" y="5257800"/>
            <a:ext cx="7353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3138488" algn="ctr"/>
                <a:tab pos="6400800" algn="ctr"/>
                <a:tab pos="8216900" algn="r"/>
              </a:tabLst>
              <a:defRPr sz="2400">
                <a:solidFill>
                  <a:schemeClr val="tx1"/>
                </a:solidFill>
                <a:latin typeface="Times New Roman" pitchFamily="18" charset="0"/>
              </a:defRPr>
            </a:lvl1pPr>
            <a:lvl2pPr eaLnBrk="0" hangingPunct="0">
              <a:tabLst>
                <a:tab pos="3138488" algn="ctr"/>
                <a:tab pos="6400800" algn="ctr"/>
                <a:tab pos="8216900" algn="r"/>
              </a:tabLst>
              <a:defRPr sz="2400">
                <a:solidFill>
                  <a:schemeClr val="tx1"/>
                </a:solidFill>
                <a:latin typeface="Times New Roman" pitchFamily="18" charset="0"/>
              </a:defRPr>
            </a:lvl2pPr>
            <a:lvl3pPr eaLnBrk="0" hangingPunct="0">
              <a:tabLst>
                <a:tab pos="3138488" algn="ctr"/>
                <a:tab pos="6400800" algn="ctr"/>
                <a:tab pos="8216900" algn="r"/>
              </a:tabLst>
              <a:defRPr sz="2400">
                <a:solidFill>
                  <a:schemeClr val="tx1"/>
                </a:solidFill>
                <a:latin typeface="Times New Roman" pitchFamily="18" charset="0"/>
              </a:defRPr>
            </a:lvl3pPr>
            <a:lvl4pPr eaLnBrk="0" hangingPunct="0">
              <a:tabLst>
                <a:tab pos="3138488" algn="ctr"/>
                <a:tab pos="6400800" algn="ctr"/>
                <a:tab pos="8216900" algn="r"/>
              </a:tabLst>
              <a:defRPr sz="2400">
                <a:solidFill>
                  <a:schemeClr val="tx1"/>
                </a:solidFill>
                <a:latin typeface="Times New Roman" pitchFamily="18" charset="0"/>
              </a:defRPr>
            </a:lvl4pPr>
            <a:lvl5pPr eaLnBrk="0" hangingPunct="0">
              <a:tabLst>
                <a:tab pos="3138488" algn="ctr"/>
                <a:tab pos="6400800" algn="ctr"/>
                <a:tab pos="8216900" algn="r"/>
              </a:tabLst>
              <a:defRPr sz="2400">
                <a:solidFill>
                  <a:schemeClr val="tx1"/>
                </a:solidFill>
                <a:latin typeface="Times New Roman" pitchFamily="18" charset="0"/>
              </a:defRPr>
            </a:lvl5pPr>
            <a:lvl6pPr eaLnBrk="0" fontAlgn="base" hangingPunct="0">
              <a:spcBef>
                <a:spcPct val="0"/>
              </a:spcBef>
              <a:spcAft>
                <a:spcPct val="0"/>
              </a:spcAft>
              <a:tabLst>
                <a:tab pos="3138488" algn="ctr"/>
                <a:tab pos="6400800" algn="ctr"/>
                <a:tab pos="8216900" algn="r"/>
              </a:tabLst>
              <a:defRPr sz="2400">
                <a:solidFill>
                  <a:schemeClr val="tx1"/>
                </a:solidFill>
                <a:latin typeface="Times New Roman" pitchFamily="18" charset="0"/>
              </a:defRPr>
            </a:lvl6pPr>
            <a:lvl7pPr eaLnBrk="0" fontAlgn="base" hangingPunct="0">
              <a:spcBef>
                <a:spcPct val="0"/>
              </a:spcBef>
              <a:spcAft>
                <a:spcPct val="0"/>
              </a:spcAft>
              <a:tabLst>
                <a:tab pos="3138488" algn="ctr"/>
                <a:tab pos="6400800" algn="ctr"/>
                <a:tab pos="8216900" algn="r"/>
              </a:tabLst>
              <a:defRPr sz="2400">
                <a:solidFill>
                  <a:schemeClr val="tx1"/>
                </a:solidFill>
                <a:latin typeface="Times New Roman" pitchFamily="18" charset="0"/>
              </a:defRPr>
            </a:lvl7pPr>
            <a:lvl8pPr eaLnBrk="0" fontAlgn="base" hangingPunct="0">
              <a:spcBef>
                <a:spcPct val="0"/>
              </a:spcBef>
              <a:spcAft>
                <a:spcPct val="0"/>
              </a:spcAft>
              <a:tabLst>
                <a:tab pos="3138488" algn="ctr"/>
                <a:tab pos="6400800" algn="ctr"/>
                <a:tab pos="8216900" algn="r"/>
              </a:tabLst>
              <a:defRPr sz="2400">
                <a:solidFill>
                  <a:schemeClr val="tx1"/>
                </a:solidFill>
                <a:latin typeface="Times New Roman" pitchFamily="18" charset="0"/>
              </a:defRPr>
            </a:lvl8pPr>
            <a:lvl9pPr eaLnBrk="0" fontAlgn="base" hangingPunct="0">
              <a:spcBef>
                <a:spcPct val="0"/>
              </a:spcBef>
              <a:spcAft>
                <a:spcPct val="0"/>
              </a:spcAft>
              <a:tabLst>
                <a:tab pos="3138488" algn="ctr"/>
                <a:tab pos="6400800" algn="ctr"/>
                <a:tab pos="8216900" algn="r"/>
              </a:tabLst>
              <a:defRPr sz="2400">
                <a:solidFill>
                  <a:schemeClr val="tx1"/>
                </a:solidFill>
                <a:latin typeface="Times New Roman" pitchFamily="18" charset="0"/>
              </a:defRPr>
            </a:lvl9pPr>
          </a:lstStyle>
          <a:p>
            <a:pPr eaLnBrk="1" hangingPunct="1">
              <a:defRPr/>
            </a:pPr>
            <a:r>
              <a:rPr lang="en-US" b="1">
                <a:solidFill>
                  <a:srgbClr val="FFFF00"/>
                </a:solidFill>
                <a:effectLst>
                  <a:outerShdw blurRad="38100" dist="38100" dir="2700000" algn="tl">
                    <a:srgbClr val="FFFFFF"/>
                  </a:outerShdw>
                </a:effectLst>
                <a:cs typeface="Arial" charset="0"/>
              </a:rPr>
              <a:t>0%	Adherence to Prescribed Regimen	100%</a:t>
            </a:r>
          </a:p>
        </p:txBody>
      </p:sp>
      <p:sp>
        <p:nvSpPr>
          <p:cNvPr id="167942" name="Text Box 6">
            <a:extLst>
              <a:ext uri="{FF2B5EF4-FFF2-40B4-BE49-F238E27FC236}">
                <a16:creationId xmlns:a16="http://schemas.microsoft.com/office/drawing/2014/main" id="{F723FBBD-5DCC-4B1E-B82A-447262D58CD4}"/>
              </a:ext>
            </a:extLst>
          </p:cNvPr>
          <p:cNvSpPr txBox="1">
            <a:spLocks noChangeArrowheads="1"/>
          </p:cNvSpPr>
          <p:nvPr/>
        </p:nvSpPr>
        <p:spPr bwMode="auto">
          <a:xfrm>
            <a:off x="723900" y="3797300"/>
            <a:ext cx="187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en-US" sz="2400" b="1">
                <a:solidFill>
                  <a:srgbClr val="FFFF00"/>
                </a:solidFill>
                <a:effectLst>
                  <a:outerShdw blurRad="38100" dist="38100" dir="2700000" algn="tl">
                    <a:srgbClr val="FFFFFF"/>
                  </a:outerShdw>
                </a:effectLst>
                <a:latin typeface="Times New Roman" pitchFamily="18" charset="0"/>
                <a:cs typeface="Arial" charset="0"/>
              </a:rPr>
              <a:t>Few or no</a:t>
            </a:r>
          </a:p>
          <a:p>
            <a:pPr algn="ctr" eaLnBrk="1" hangingPunct="1">
              <a:defRPr/>
            </a:pPr>
            <a:r>
              <a:rPr lang="en-US" sz="2400" b="1">
                <a:solidFill>
                  <a:srgbClr val="FFFF00"/>
                </a:solidFill>
                <a:effectLst>
                  <a:outerShdw blurRad="38100" dist="38100" dir="2700000" algn="tl">
                    <a:srgbClr val="FFFFFF"/>
                  </a:outerShdw>
                </a:effectLst>
                <a:latin typeface="Times New Roman" pitchFamily="18" charset="0"/>
                <a:cs typeface="Arial" charset="0"/>
              </a:rPr>
              <a:t>meds taken</a:t>
            </a:r>
            <a:endParaRPr lang="en-US" sz="2400">
              <a:solidFill>
                <a:srgbClr val="FFFF00"/>
              </a:solidFill>
              <a:effectLst>
                <a:outerShdw blurRad="38100" dist="38100" dir="2700000" algn="tl">
                  <a:srgbClr val="FFFFFF"/>
                </a:outerShdw>
              </a:effectLst>
              <a:latin typeface="Times New Roman" pitchFamily="18" charset="0"/>
              <a:cs typeface="Arial" charset="0"/>
            </a:endParaRPr>
          </a:p>
        </p:txBody>
      </p:sp>
      <p:sp>
        <p:nvSpPr>
          <p:cNvPr id="167943" name="Text Box 7">
            <a:extLst>
              <a:ext uri="{FF2B5EF4-FFF2-40B4-BE49-F238E27FC236}">
                <a16:creationId xmlns:a16="http://schemas.microsoft.com/office/drawing/2014/main" id="{075B6FD0-C603-4D60-A8B8-8EBD4C13C04E}"/>
              </a:ext>
            </a:extLst>
          </p:cNvPr>
          <p:cNvSpPr txBox="1">
            <a:spLocks noChangeArrowheads="1"/>
          </p:cNvSpPr>
          <p:nvPr/>
        </p:nvSpPr>
        <p:spPr bwMode="auto">
          <a:xfrm>
            <a:off x="622158" y="3262935"/>
            <a:ext cx="2078326"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eaLnBrk="1" hangingPunct="1">
              <a:defRPr/>
            </a:pPr>
            <a:r>
              <a:rPr lang="en-US" sz="2400" b="1" dirty="0">
                <a:solidFill>
                  <a:srgbClr val="FFFF00"/>
                </a:solidFill>
                <a:effectLst>
                  <a:outerShdw blurRad="38100" dist="38100" dir="2700000" algn="tl">
                    <a:srgbClr val="FFFFFF"/>
                  </a:outerShdw>
                </a:effectLst>
                <a:latin typeface="Times New Roman" pitchFamily="18" charset="0"/>
                <a:cs typeface="Arial" charset="0"/>
              </a:rPr>
              <a:t>Nonadherence</a:t>
            </a:r>
          </a:p>
        </p:txBody>
      </p:sp>
      <p:sp>
        <p:nvSpPr>
          <p:cNvPr id="167944" name="Freeform 8">
            <a:extLst>
              <a:ext uri="{FF2B5EF4-FFF2-40B4-BE49-F238E27FC236}">
                <a16:creationId xmlns:a16="http://schemas.microsoft.com/office/drawing/2014/main" id="{6E04F78D-119E-67CF-0E7D-79317BB86E98}"/>
              </a:ext>
            </a:extLst>
          </p:cNvPr>
          <p:cNvSpPr>
            <a:spLocks noEditPoints="1"/>
          </p:cNvSpPr>
          <p:nvPr/>
        </p:nvSpPr>
        <p:spPr bwMode="auto">
          <a:xfrm>
            <a:off x="1474788" y="2251075"/>
            <a:ext cx="6299200" cy="2914650"/>
          </a:xfrm>
          <a:custGeom>
            <a:avLst/>
            <a:gdLst>
              <a:gd name="T0" fmla="*/ 2147483646 w 2657"/>
              <a:gd name="T1" fmla="*/ 2147483646 h 1451"/>
              <a:gd name="T2" fmla="*/ 2147483646 w 2657"/>
              <a:gd name="T3" fmla="*/ 2147483646 h 1451"/>
              <a:gd name="T4" fmla="*/ 2147483646 w 2657"/>
              <a:gd name="T5" fmla="*/ 2147483646 h 1451"/>
              <a:gd name="T6" fmla="*/ 2147483646 w 2657"/>
              <a:gd name="T7" fmla="*/ 2147483646 h 1451"/>
              <a:gd name="T8" fmla="*/ 2147483646 w 2657"/>
              <a:gd name="T9" fmla="*/ 2147483646 h 1451"/>
              <a:gd name="T10" fmla="*/ 2147483646 w 2657"/>
              <a:gd name="T11" fmla="*/ 2147483646 h 1451"/>
              <a:gd name="T12" fmla="*/ 2147483646 w 2657"/>
              <a:gd name="T13" fmla="*/ 2147483646 h 1451"/>
              <a:gd name="T14" fmla="*/ 2147483646 w 2657"/>
              <a:gd name="T15" fmla="*/ 2147483646 h 1451"/>
              <a:gd name="T16" fmla="*/ 2147483646 w 2657"/>
              <a:gd name="T17" fmla="*/ 2147483646 h 1451"/>
              <a:gd name="T18" fmla="*/ 2147483646 w 2657"/>
              <a:gd name="T19" fmla="*/ 2147483646 h 1451"/>
              <a:gd name="T20" fmla="*/ 2147483646 w 2657"/>
              <a:gd name="T21" fmla="*/ 2147483646 h 1451"/>
              <a:gd name="T22" fmla="*/ 2147483646 w 2657"/>
              <a:gd name="T23" fmla="*/ 2147483646 h 1451"/>
              <a:gd name="T24" fmla="*/ 2147483646 w 2657"/>
              <a:gd name="T25" fmla="*/ 2147483646 h 1451"/>
              <a:gd name="T26" fmla="*/ 2147483646 w 2657"/>
              <a:gd name="T27" fmla="*/ 2147483646 h 1451"/>
              <a:gd name="T28" fmla="*/ 2147483646 w 2657"/>
              <a:gd name="T29" fmla="*/ 2147483646 h 1451"/>
              <a:gd name="T30" fmla="*/ 2147483646 w 2657"/>
              <a:gd name="T31" fmla="*/ 2147483646 h 1451"/>
              <a:gd name="T32" fmla="*/ 2147483646 w 2657"/>
              <a:gd name="T33" fmla="*/ 2147483646 h 1451"/>
              <a:gd name="T34" fmla="*/ 2147483646 w 2657"/>
              <a:gd name="T35" fmla="*/ 2147483646 h 1451"/>
              <a:gd name="T36" fmla="*/ 2147483646 w 2657"/>
              <a:gd name="T37" fmla="*/ 2147483646 h 1451"/>
              <a:gd name="T38" fmla="*/ 2147483646 w 2657"/>
              <a:gd name="T39" fmla="*/ 2147483646 h 1451"/>
              <a:gd name="T40" fmla="*/ 2147483646 w 2657"/>
              <a:gd name="T41" fmla="*/ 2147483646 h 1451"/>
              <a:gd name="T42" fmla="*/ 2147483646 w 2657"/>
              <a:gd name="T43" fmla="*/ 2147483646 h 1451"/>
              <a:gd name="T44" fmla="*/ 2147483646 w 2657"/>
              <a:gd name="T45" fmla="*/ 2147483646 h 1451"/>
              <a:gd name="T46" fmla="*/ 2147483646 w 2657"/>
              <a:gd name="T47" fmla="*/ 2147483646 h 1451"/>
              <a:gd name="T48" fmla="*/ 2147483646 w 2657"/>
              <a:gd name="T49" fmla="*/ 2147483646 h 1451"/>
              <a:gd name="T50" fmla="*/ 2147483646 w 2657"/>
              <a:gd name="T51" fmla="*/ 2147483646 h 1451"/>
              <a:gd name="T52" fmla="*/ 2147483646 w 2657"/>
              <a:gd name="T53" fmla="*/ 2147483646 h 1451"/>
              <a:gd name="T54" fmla="*/ 2147483646 w 2657"/>
              <a:gd name="T55" fmla="*/ 2147483646 h 1451"/>
              <a:gd name="T56" fmla="*/ 2147483646 w 2657"/>
              <a:gd name="T57" fmla="*/ 0 h 1451"/>
              <a:gd name="T58" fmla="*/ 2147483646 w 2657"/>
              <a:gd name="T59" fmla="*/ 0 h 1451"/>
              <a:gd name="T60" fmla="*/ 2147483646 w 2657"/>
              <a:gd name="T61" fmla="*/ 2147483646 h 1451"/>
              <a:gd name="T62" fmla="*/ 2147483646 w 2657"/>
              <a:gd name="T63" fmla="*/ 2147483646 h 1451"/>
              <a:gd name="T64" fmla="*/ 2147483646 w 2657"/>
              <a:gd name="T65" fmla="*/ 2147483646 h 1451"/>
              <a:gd name="T66" fmla="*/ 2147483646 w 2657"/>
              <a:gd name="T67" fmla="*/ 2147483646 h 1451"/>
              <a:gd name="T68" fmla="*/ 2147483646 w 2657"/>
              <a:gd name="T69" fmla="*/ 2147483646 h 1451"/>
              <a:gd name="T70" fmla="*/ 2147483646 w 2657"/>
              <a:gd name="T71" fmla="*/ 2147483646 h 1451"/>
              <a:gd name="T72" fmla="*/ 2147483646 w 2657"/>
              <a:gd name="T73" fmla="*/ 2147483646 h 1451"/>
              <a:gd name="T74" fmla="*/ 2147483646 w 2657"/>
              <a:gd name="T75" fmla="*/ 2147483646 h 1451"/>
              <a:gd name="T76" fmla="*/ 2147483646 w 2657"/>
              <a:gd name="T77" fmla="*/ 2147483646 h 1451"/>
              <a:gd name="T78" fmla="*/ 2147483646 w 2657"/>
              <a:gd name="T79" fmla="*/ 2147483646 h 1451"/>
              <a:gd name="T80" fmla="*/ 2147483646 w 2657"/>
              <a:gd name="T81" fmla="*/ 2147483646 h 1451"/>
              <a:gd name="T82" fmla="*/ 2147483646 w 2657"/>
              <a:gd name="T83" fmla="*/ 2147483646 h 1451"/>
              <a:gd name="T84" fmla="*/ 2147483646 w 2657"/>
              <a:gd name="T85" fmla="*/ 2147483646 h 1451"/>
              <a:gd name="T86" fmla="*/ 2147483646 w 2657"/>
              <a:gd name="T87" fmla="*/ 2147483646 h 1451"/>
              <a:gd name="T88" fmla="*/ 2147483646 w 2657"/>
              <a:gd name="T89" fmla="*/ 2147483646 h 1451"/>
              <a:gd name="T90" fmla="*/ 2147483646 w 2657"/>
              <a:gd name="T91" fmla="*/ 2147483646 h 1451"/>
              <a:gd name="T92" fmla="*/ 2147483646 w 2657"/>
              <a:gd name="T93" fmla="*/ 2147483646 h 1451"/>
              <a:gd name="T94" fmla="*/ 2147483646 w 2657"/>
              <a:gd name="T95" fmla="*/ 2147483646 h 1451"/>
              <a:gd name="T96" fmla="*/ 2147483646 w 2657"/>
              <a:gd name="T97" fmla="*/ 2147483646 h 1451"/>
              <a:gd name="T98" fmla="*/ 2147483646 w 2657"/>
              <a:gd name="T99" fmla="*/ 2147483646 h 1451"/>
              <a:gd name="T100" fmla="*/ 2147483646 w 2657"/>
              <a:gd name="T101" fmla="*/ 2147483646 h 1451"/>
              <a:gd name="T102" fmla="*/ 2147483646 w 2657"/>
              <a:gd name="T103" fmla="*/ 2147483646 h 1451"/>
              <a:gd name="T104" fmla="*/ 2147483646 w 2657"/>
              <a:gd name="T105" fmla="*/ 2147483646 h 1451"/>
              <a:gd name="T106" fmla="*/ 2147483646 w 2657"/>
              <a:gd name="T107" fmla="*/ 2147483646 h 1451"/>
              <a:gd name="T108" fmla="*/ 2147483646 w 2657"/>
              <a:gd name="T109" fmla="*/ 2147483646 h 1451"/>
              <a:gd name="T110" fmla="*/ 2147483646 w 2657"/>
              <a:gd name="T111" fmla="*/ 2147483646 h 1451"/>
              <a:gd name="T112" fmla="*/ 2147483646 w 2657"/>
              <a:gd name="T113" fmla="*/ 2147483646 h 1451"/>
              <a:gd name="T114" fmla="*/ 2147483646 w 2657"/>
              <a:gd name="T115" fmla="*/ 2147483646 h 14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657" h="1451">
                <a:moveTo>
                  <a:pt x="0" y="1451"/>
                </a:moveTo>
                <a:lnTo>
                  <a:pt x="15" y="1444"/>
                </a:lnTo>
                <a:moveTo>
                  <a:pt x="15" y="1444"/>
                </a:moveTo>
                <a:lnTo>
                  <a:pt x="31" y="1444"/>
                </a:lnTo>
                <a:moveTo>
                  <a:pt x="31" y="1444"/>
                </a:moveTo>
                <a:lnTo>
                  <a:pt x="46" y="1437"/>
                </a:lnTo>
                <a:moveTo>
                  <a:pt x="46" y="1437"/>
                </a:moveTo>
                <a:lnTo>
                  <a:pt x="62" y="1437"/>
                </a:lnTo>
                <a:moveTo>
                  <a:pt x="62" y="1437"/>
                </a:moveTo>
                <a:lnTo>
                  <a:pt x="70" y="1431"/>
                </a:lnTo>
                <a:moveTo>
                  <a:pt x="70" y="1431"/>
                </a:moveTo>
                <a:lnTo>
                  <a:pt x="85" y="1431"/>
                </a:lnTo>
                <a:moveTo>
                  <a:pt x="85" y="1431"/>
                </a:moveTo>
                <a:lnTo>
                  <a:pt x="93" y="1424"/>
                </a:lnTo>
                <a:moveTo>
                  <a:pt x="93" y="1424"/>
                </a:moveTo>
                <a:lnTo>
                  <a:pt x="109" y="1424"/>
                </a:lnTo>
                <a:moveTo>
                  <a:pt x="109" y="1424"/>
                </a:moveTo>
                <a:lnTo>
                  <a:pt x="117" y="1417"/>
                </a:lnTo>
                <a:moveTo>
                  <a:pt x="117" y="1417"/>
                </a:moveTo>
                <a:lnTo>
                  <a:pt x="124" y="1410"/>
                </a:lnTo>
                <a:moveTo>
                  <a:pt x="124" y="1410"/>
                </a:moveTo>
                <a:lnTo>
                  <a:pt x="140" y="1410"/>
                </a:lnTo>
                <a:moveTo>
                  <a:pt x="140" y="1410"/>
                </a:moveTo>
                <a:lnTo>
                  <a:pt x="148" y="1403"/>
                </a:lnTo>
                <a:moveTo>
                  <a:pt x="148" y="1403"/>
                </a:moveTo>
                <a:lnTo>
                  <a:pt x="163" y="1403"/>
                </a:lnTo>
                <a:moveTo>
                  <a:pt x="163" y="1403"/>
                </a:moveTo>
                <a:lnTo>
                  <a:pt x="171" y="1396"/>
                </a:lnTo>
                <a:moveTo>
                  <a:pt x="171" y="1396"/>
                </a:moveTo>
                <a:lnTo>
                  <a:pt x="179" y="1389"/>
                </a:lnTo>
                <a:moveTo>
                  <a:pt x="179" y="1389"/>
                </a:moveTo>
                <a:lnTo>
                  <a:pt x="187" y="1389"/>
                </a:lnTo>
                <a:moveTo>
                  <a:pt x="187" y="1389"/>
                </a:moveTo>
                <a:lnTo>
                  <a:pt x="194" y="1382"/>
                </a:lnTo>
                <a:moveTo>
                  <a:pt x="194" y="1382"/>
                </a:moveTo>
                <a:lnTo>
                  <a:pt x="202" y="1382"/>
                </a:lnTo>
                <a:moveTo>
                  <a:pt x="202" y="1382"/>
                </a:moveTo>
                <a:lnTo>
                  <a:pt x="210" y="1376"/>
                </a:lnTo>
                <a:moveTo>
                  <a:pt x="210" y="1376"/>
                </a:moveTo>
                <a:lnTo>
                  <a:pt x="218" y="1376"/>
                </a:lnTo>
                <a:moveTo>
                  <a:pt x="218" y="1376"/>
                </a:moveTo>
                <a:lnTo>
                  <a:pt x="233" y="1369"/>
                </a:lnTo>
                <a:moveTo>
                  <a:pt x="233" y="1369"/>
                </a:moveTo>
                <a:lnTo>
                  <a:pt x="241" y="1362"/>
                </a:lnTo>
                <a:moveTo>
                  <a:pt x="241" y="1362"/>
                </a:moveTo>
                <a:lnTo>
                  <a:pt x="249" y="1362"/>
                </a:lnTo>
                <a:moveTo>
                  <a:pt x="249" y="1362"/>
                </a:moveTo>
                <a:lnTo>
                  <a:pt x="257" y="1355"/>
                </a:lnTo>
                <a:moveTo>
                  <a:pt x="257" y="1355"/>
                </a:moveTo>
                <a:lnTo>
                  <a:pt x="265" y="1348"/>
                </a:lnTo>
                <a:moveTo>
                  <a:pt x="265" y="1348"/>
                </a:moveTo>
                <a:lnTo>
                  <a:pt x="272" y="1348"/>
                </a:lnTo>
                <a:moveTo>
                  <a:pt x="272" y="1348"/>
                </a:moveTo>
                <a:lnTo>
                  <a:pt x="272" y="1341"/>
                </a:lnTo>
                <a:moveTo>
                  <a:pt x="272" y="1341"/>
                </a:moveTo>
                <a:lnTo>
                  <a:pt x="280" y="1341"/>
                </a:lnTo>
                <a:moveTo>
                  <a:pt x="280" y="1341"/>
                </a:moveTo>
                <a:lnTo>
                  <a:pt x="288" y="1334"/>
                </a:lnTo>
                <a:moveTo>
                  <a:pt x="288" y="1334"/>
                </a:moveTo>
                <a:lnTo>
                  <a:pt x="288" y="1334"/>
                </a:lnTo>
                <a:moveTo>
                  <a:pt x="288" y="1334"/>
                </a:moveTo>
                <a:lnTo>
                  <a:pt x="296" y="1327"/>
                </a:lnTo>
                <a:moveTo>
                  <a:pt x="296" y="1327"/>
                </a:moveTo>
                <a:lnTo>
                  <a:pt x="304" y="1321"/>
                </a:lnTo>
                <a:moveTo>
                  <a:pt x="304" y="1321"/>
                </a:moveTo>
                <a:lnTo>
                  <a:pt x="304" y="1321"/>
                </a:lnTo>
                <a:moveTo>
                  <a:pt x="304" y="1321"/>
                </a:moveTo>
                <a:lnTo>
                  <a:pt x="311" y="1314"/>
                </a:lnTo>
                <a:moveTo>
                  <a:pt x="311" y="1314"/>
                </a:moveTo>
                <a:lnTo>
                  <a:pt x="319" y="1314"/>
                </a:lnTo>
                <a:moveTo>
                  <a:pt x="319" y="1314"/>
                </a:moveTo>
                <a:lnTo>
                  <a:pt x="327" y="1307"/>
                </a:lnTo>
                <a:moveTo>
                  <a:pt x="327" y="1307"/>
                </a:moveTo>
                <a:lnTo>
                  <a:pt x="335" y="1300"/>
                </a:lnTo>
                <a:moveTo>
                  <a:pt x="335" y="1300"/>
                </a:moveTo>
                <a:lnTo>
                  <a:pt x="343" y="1293"/>
                </a:lnTo>
                <a:moveTo>
                  <a:pt x="343" y="1293"/>
                </a:moveTo>
                <a:lnTo>
                  <a:pt x="350" y="1286"/>
                </a:lnTo>
                <a:moveTo>
                  <a:pt x="350" y="1286"/>
                </a:moveTo>
                <a:lnTo>
                  <a:pt x="358" y="1279"/>
                </a:lnTo>
                <a:moveTo>
                  <a:pt x="358" y="1279"/>
                </a:moveTo>
                <a:lnTo>
                  <a:pt x="366" y="1272"/>
                </a:lnTo>
                <a:moveTo>
                  <a:pt x="366" y="1272"/>
                </a:moveTo>
                <a:lnTo>
                  <a:pt x="374" y="1266"/>
                </a:lnTo>
                <a:moveTo>
                  <a:pt x="374" y="1266"/>
                </a:moveTo>
                <a:lnTo>
                  <a:pt x="381" y="1259"/>
                </a:lnTo>
                <a:moveTo>
                  <a:pt x="381" y="1259"/>
                </a:moveTo>
                <a:lnTo>
                  <a:pt x="389" y="1252"/>
                </a:lnTo>
                <a:moveTo>
                  <a:pt x="389" y="1252"/>
                </a:moveTo>
                <a:lnTo>
                  <a:pt x="397" y="1245"/>
                </a:lnTo>
                <a:moveTo>
                  <a:pt x="397" y="1245"/>
                </a:moveTo>
                <a:lnTo>
                  <a:pt x="405" y="1238"/>
                </a:lnTo>
                <a:moveTo>
                  <a:pt x="405" y="1238"/>
                </a:moveTo>
                <a:lnTo>
                  <a:pt x="413" y="1224"/>
                </a:lnTo>
                <a:moveTo>
                  <a:pt x="413" y="1224"/>
                </a:moveTo>
                <a:lnTo>
                  <a:pt x="428" y="1211"/>
                </a:lnTo>
                <a:moveTo>
                  <a:pt x="428" y="1211"/>
                </a:moveTo>
                <a:lnTo>
                  <a:pt x="452" y="1190"/>
                </a:lnTo>
                <a:moveTo>
                  <a:pt x="452" y="1190"/>
                </a:moveTo>
                <a:lnTo>
                  <a:pt x="467" y="1176"/>
                </a:lnTo>
                <a:moveTo>
                  <a:pt x="467" y="1176"/>
                </a:moveTo>
                <a:lnTo>
                  <a:pt x="483" y="1156"/>
                </a:lnTo>
                <a:moveTo>
                  <a:pt x="483" y="1156"/>
                </a:moveTo>
                <a:lnTo>
                  <a:pt x="498" y="1135"/>
                </a:lnTo>
                <a:moveTo>
                  <a:pt x="498" y="1135"/>
                </a:moveTo>
                <a:lnTo>
                  <a:pt x="514" y="1114"/>
                </a:lnTo>
                <a:moveTo>
                  <a:pt x="514" y="1114"/>
                </a:moveTo>
                <a:lnTo>
                  <a:pt x="530" y="1094"/>
                </a:lnTo>
                <a:moveTo>
                  <a:pt x="530" y="1094"/>
                </a:moveTo>
                <a:lnTo>
                  <a:pt x="545" y="1066"/>
                </a:lnTo>
                <a:moveTo>
                  <a:pt x="545" y="1066"/>
                </a:moveTo>
                <a:lnTo>
                  <a:pt x="568" y="1045"/>
                </a:lnTo>
                <a:moveTo>
                  <a:pt x="568" y="1045"/>
                </a:moveTo>
                <a:lnTo>
                  <a:pt x="584" y="1018"/>
                </a:lnTo>
                <a:moveTo>
                  <a:pt x="584" y="1018"/>
                </a:moveTo>
                <a:lnTo>
                  <a:pt x="600" y="997"/>
                </a:lnTo>
                <a:moveTo>
                  <a:pt x="600" y="997"/>
                </a:moveTo>
                <a:lnTo>
                  <a:pt x="623" y="963"/>
                </a:lnTo>
                <a:moveTo>
                  <a:pt x="623" y="963"/>
                </a:moveTo>
                <a:lnTo>
                  <a:pt x="639" y="929"/>
                </a:lnTo>
                <a:moveTo>
                  <a:pt x="639" y="929"/>
                </a:moveTo>
                <a:lnTo>
                  <a:pt x="662" y="894"/>
                </a:lnTo>
                <a:moveTo>
                  <a:pt x="662" y="894"/>
                </a:moveTo>
                <a:lnTo>
                  <a:pt x="685" y="853"/>
                </a:lnTo>
                <a:moveTo>
                  <a:pt x="685" y="853"/>
                </a:moveTo>
                <a:lnTo>
                  <a:pt x="709" y="819"/>
                </a:lnTo>
                <a:moveTo>
                  <a:pt x="709" y="819"/>
                </a:moveTo>
                <a:lnTo>
                  <a:pt x="732" y="777"/>
                </a:lnTo>
                <a:moveTo>
                  <a:pt x="732" y="777"/>
                </a:moveTo>
                <a:lnTo>
                  <a:pt x="756" y="743"/>
                </a:lnTo>
                <a:moveTo>
                  <a:pt x="756" y="743"/>
                </a:moveTo>
                <a:lnTo>
                  <a:pt x="771" y="702"/>
                </a:lnTo>
                <a:moveTo>
                  <a:pt x="771" y="702"/>
                </a:moveTo>
                <a:lnTo>
                  <a:pt x="794" y="660"/>
                </a:lnTo>
                <a:moveTo>
                  <a:pt x="794" y="660"/>
                </a:moveTo>
                <a:lnTo>
                  <a:pt x="818" y="626"/>
                </a:lnTo>
                <a:moveTo>
                  <a:pt x="818" y="626"/>
                </a:moveTo>
                <a:lnTo>
                  <a:pt x="841" y="585"/>
                </a:lnTo>
                <a:moveTo>
                  <a:pt x="841" y="585"/>
                </a:moveTo>
                <a:lnTo>
                  <a:pt x="865" y="543"/>
                </a:lnTo>
                <a:moveTo>
                  <a:pt x="865" y="543"/>
                </a:moveTo>
                <a:lnTo>
                  <a:pt x="888" y="502"/>
                </a:lnTo>
                <a:moveTo>
                  <a:pt x="888" y="502"/>
                </a:moveTo>
                <a:lnTo>
                  <a:pt x="911" y="468"/>
                </a:lnTo>
                <a:moveTo>
                  <a:pt x="911" y="468"/>
                </a:moveTo>
                <a:lnTo>
                  <a:pt x="927" y="426"/>
                </a:lnTo>
                <a:moveTo>
                  <a:pt x="927" y="426"/>
                </a:moveTo>
                <a:lnTo>
                  <a:pt x="950" y="392"/>
                </a:lnTo>
                <a:moveTo>
                  <a:pt x="950" y="392"/>
                </a:moveTo>
                <a:lnTo>
                  <a:pt x="974" y="351"/>
                </a:lnTo>
                <a:moveTo>
                  <a:pt x="974" y="351"/>
                </a:moveTo>
                <a:lnTo>
                  <a:pt x="997" y="316"/>
                </a:lnTo>
                <a:moveTo>
                  <a:pt x="997" y="316"/>
                </a:moveTo>
                <a:lnTo>
                  <a:pt x="1020" y="282"/>
                </a:lnTo>
                <a:moveTo>
                  <a:pt x="1020" y="282"/>
                </a:moveTo>
                <a:lnTo>
                  <a:pt x="1044" y="248"/>
                </a:lnTo>
                <a:moveTo>
                  <a:pt x="1044" y="248"/>
                </a:moveTo>
                <a:lnTo>
                  <a:pt x="1059" y="213"/>
                </a:lnTo>
                <a:moveTo>
                  <a:pt x="1059" y="213"/>
                </a:moveTo>
                <a:lnTo>
                  <a:pt x="1083" y="186"/>
                </a:lnTo>
                <a:moveTo>
                  <a:pt x="1083" y="186"/>
                </a:moveTo>
                <a:lnTo>
                  <a:pt x="1098" y="165"/>
                </a:lnTo>
                <a:moveTo>
                  <a:pt x="1098" y="165"/>
                </a:moveTo>
                <a:lnTo>
                  <a:pt x="1114" y="144"/>
                </a:lnTo>
                <a:moveTo>
                  <a:pt x="1114" y="144"/>
                </a:moveTo>
                <a:lnTo>
                  <a:pt x="1130" y="131"/>
                </a:lnTo>
                <a:moveTo>
                  <a:pt x="1130" y="131"/>
                </a:moveTo>
                <a:lnTo>
                  <a:pt x="1137" y="110"/>
                </a:lnTo>
                <a:moveTo>
                  <a:pt x="1137" y="110"/>
                </a:moveTo>
                <a:lnTo>
                  <a:pt x="1153" y="96"/>
                </a:lnTo>
                <a:moveTo>
                  <a:pt x="1153" y="96"/>
                </a:moveTo>
                <a:lnTo>
                  <a:pt x="1169" y="83"/>
                </a:lnTo>
                <a:moveTo>
                  <a:pt x="1169" y="83"/>
                </a:moveTo>
                <a:lnTo>
                  <a:pt x="1184" y="69"/>
                </a:lnTo>
                <a:moveTo>
                  <a:pt x="1184" y="69"/>
                </a:moveTo>
                <a:lnTo>
                  <a:pt x="1192" y="55"/>
                </a:lnTo>
                <a:moveTo>
                  <a:pt x="1192" y="55"/>
                </a:moveTo>
                <a:lnTo>
                  <a:pt x="1207" y="41"/>
                </a:lnTo>
                <a:moveTo>
                  <a:pt x="1207" y="41"/>
                </a:moveTo>
                <a:lnTo>
                  <a:pt x="1223" y="34"/>
                </a:lnTo>
                <a:moveTo>
                  <a:pt x="1223" y="34"/>
                </a:moveTo>
                <a:lnTo>
                  <a:pt x="1239" y="28"/>
                </a:lnTo>
                <a:moveTo>
                  <a:pt x="1239" y="28"/>
                </a:moveTo>
                <a:lnTo>
                  <a:pt x="1246" y="21"/>
                </a:lnTo>
                <a:moveTo>
                  <a:pt x="1246" y="21"/>
                </a:moveTo>
                <a:lnTo>
                  <a:pt x="1254" y="14"/>
                </a:lnTo>
                <a:moveTo>
                  <a:pt x="1254" y="14"/>
                </a:moveTo>
                <a:lnTo>
                  <a:pt x="1262" y="14"/>
                </a:lnTo>
                <a:moveTo>
                  <a:pt x="1262" y="14"/>
                </a:moveTo>
                <a:lnTo>
                  <a:pt x="1270" y="14"/>
                </a:lnTo>
                <a:moveTo>
                  <a:pt x="1270" y="14"/>
                </a:moveTo>
                <a:lnTo>
                  <a:pt x="1278" y="7"/>
                </a:lnTo>
                <a:moveTo>
                  <a:pt x="1278" y="7"/>
                </a:moveTo>
                <a:lnTo>
                  <a:pt x="1285" y="7"/>
                </a:lnTo>
                <a:moveTo>
                  <a:pt x="1285" y="7"/>
                </a:moveTo>
                <a:lnTo>
                  <a:pt x="1293" y="7"/>
                </a:lnTo>
                <a:moveTo>
                  <a:pt x="1293" y="7"/>
                </a:moveTo>
                <a:lnTo>
                  <a:pt x="1301" y="0"/>
                </a:lnTo>
                <a:moveTo>
                  <a:pt x="1301" y="0"/>
                </a:moveTo>
                <a:lnTo>
                  <a:pt x="1309" y="0"/>
                </a:lnTo>
                <a:moveTo>
                  <a:pt x="1309" y="0"/>
                </a:moveTo>
                <a:lnTo>
                  <a:pt x="1317" y="0"/>
                </a:lnTo>
                <a:moveTo>
                  <a:pt x="1317" y="0"/>
                </a:moveTo>
                <a:lnTo>
                  <a:pt x="1324" y="0"/>
                </a:lnTo>
                <a:moveTo>
                  <a:pt x="1324" y="0"/>
                </a:moveTo>
                <a:lnTo>
                  <a:pt x="1340" y="0"/>
                </a:lnTo>
                <a:moveTo>
                  <a:pt x="1340" y="0"/>
                </a:moveTo>
                <a:lnTo>
                  <a:pt x="1348" y="0"/>
                </a:lnTo>
                <a:moveTo>
                  <a:pt x="1348" y="0"/>
                </a:moveTo>
                <a:lnTo>
                  <a:pt x="1356" y="0"/>
                </a:lnTo>
                <a:moveTo>
                  <a:pt x="1356" y="0"/>
                </a:moveTo>
                <a:lnTo>
                  <a:pt x="1363" y="7"/>
                </a:lnTo>
                <a:moveTo>
                  <a:pt x="1363" y="7"/>
                </a:moveTo>
                <a:lnTo>
                  <a:pt x="1371" y="7"/>
                </a:lnTo>
                <a:moveTo>
                  <a:pt x="1371" y="7"/>
                </a:moveTo>
                <a:lnTo>
                  <a:pt x="1379" y="7"/>
                </a:lnTo>
                <a:moveTo>
                  <a:pt x="1379" y="7"/>
                </a:moveTo>
                <a:lnTo>
                  <a:pt x="1387" y="14"/>
                </a:lnTo>
                <a:moveTo>
                  <a:pt x="1387" y="14"/>
                </a:moveTo>
                <a:lnTo>
                  <a:pt x="1395" y="14"/>
                </a:lnTo>
                <a:moveTo>
                  <a:pt x="1395" y="14"/>
                </a:moveTo>
                <a:lnTo>
                  <a:pt x="1402" y="14"/>
                </a:lnTo>
                <a:moveTo>
                  <a:pt x="1402" y="14"/>
                </a:moveTo>
                <a:lnTo>
                  <a:pt x="1410" y="21"/>
                </a:lnTo>
                <a:moveTo>
                  <a:pt x="1410" y="21"/>
                </a:moveTo>
                <a:lnTo>
                  <a:pt x="1418" y="28"/>
                </a:lnTo>
                <a:moveTo>
                  <a:pt x="1418" y="28"/>
                </a:moveTo>
                <a:lnTo>
                  <a:pt x="1433" y="34"/>
                </a:lnTo>
                <a:moveTo>
                  <a:pt x="1433" y="34"/>
                </a:moveTo>
                <a:lnTo>
                  <a:pt x="1449" y="41"/>
                </a:lnTo>
                <a:moveTo>
                  <a:pt x="1449" y="41"/>
                </a:moveTo>
                <a:lnTo>
                  <a:pt x="1465" y="55"/>
                </a:lnTo>
                <a:moveTo>
                  <a:pt x="1465" y="55"/>
                </a:moveTo>
                <a:lnTo>
                  <a:pt x="1472" y="69"/>
                </a:lnTo>
                <a:moveTo>
                  <a:pt x="1472" y="69"/>
                </a:moveTo>
                <a:lnTo>
                  <a:pt x="1488" y="83"/>
                </a:lnTo>
                <a:moveTo>
                  <a:pt x="1488" y="83"/>
                </a:moveTo>
                <a:lnTo>
                  <a:pt x="1504" y="96"/>
                </a:lnTo>
                <a:moveTo>
                  <a:pt x="1504" y="96"/>
                </a:moveTo>
                <a:lnTo>
                  <a:pt x="1519" y="110"/>
                </a:lnTo>
                <a:moveTo>
                  <a:pt x="1519" y="110"/>
                </a:moveTo>
                <a:lnTo>
                  <a:pt x="1527" y="131"/>
                </a:lnTo>
                <a:moveTo>
                  <a:pt x="1527" y="131"/>
                </a:moveTo>
                <a:lnTo>
                  <a:pt x="1543" y="144"/>
                </a:lnTo>
                <a:moveTo>
                  <a:pt x="1543" y="144"/>
                </a:moveTo>
                <a:lnTo>
                  <a:pt x="1558" y="165"/>
                </a:lnTo>
                <a:moveTo>
                  <a:pt x="1558" y="165"/>
                </a:moveTo>
                <a:lnTo>
                  <a:pt x="1574" y="186"/>
                </a:lnTo>
                <a:moveTo>
                  <a:pt x="1574" y="186"/>
                </a:moveTo>
                <a:lnTo>
                  <a:pt x="1597" y="213"/>
                </a:lnTo>
                <a:moveTo>
                  <a:pt x="1597" y="213"/>
                </a:moveTo>
                <a:lnTo>
                  <a:pt x="1613" y="248"/>
                </a:lnTo>
                <a:moveTo>
                  <a:pt x="1613" y="248"/>
                </a:moveTo>
                <a:lnTo>
                  <a:pt x="1636" y="282"/>
                </a:lnTo>
                <a:moveTo>
                  <a:pt x="1636" y="282"/>
                </a:moveTo>
                <a:lnTo>
                  <a:pt x="1659" y="316"/>
                </a:lnTo>
                <a:moveTo>
                  <a:pt x="1659" y="316"/>
                </a:moveTo>
                <a:lnTo>
                  <a:pt x="1683" y="351"/>
                </a:lnTo>
                <a:moveTo>
                  <a:pt x="1683" y="351"/>
                </a:moveTo>
                <a:lnTo>
                  <a:pt x="1706" y="392"/>
                </a:lnTo>
                <a:moveTo>
                  <a:pt x="1706" y="392"/>
                </a:moveTo>
                <a:lnTo>
                  <a:pt x="1730" y="426"/>
                </a:lnTo>
                <a:moveTo>
                  <a:pt x="1730" y="426"/>
                </a:moveTo>
                <a:lnTo>
                  <a:pt x="1745" y="468"/>
                </a:lnTo>
                <a:moveTo>
                  <a:pt x="1745" y="468"/>
                </a:moveTo>
                <a:lnTo>
                  <a:pt x="1769" y="502"/>
                </a:lnTo>
                <a:moveTo>
                  <a:pt x="1769" y="502"/>
                </a:moveTo>
                <a:lnTo>
                  <a:pt x="1792" y="543"/>
                </a:lnTo>
                <a:moveTo>
                  <a:pt x="1792" y="543"/>
                </a:moveTo>
                <a:lnTo>
                  <a:pt x="1815" y="585"/>
                </a:lnTo>
                <a:moveTo>
                  <a:pt x="1815" y="585"/>
                </a:moveTo>
                <a:lnTo>
                  <a:pt x="1839" y="626"/>
                </a:lnTo>
                <a:moveTo>
                  <a:pt x="1839" y="626"/>
                </a:moveTo>
                <a:lnTo>
                  <a:pt x="1862" y="660"/>
                </a:lnTo>
                <a:moveTo>
                  <a:pt x="1862" y="660"/>
                </a:moveTo>
                <a:lnTo>
                  <a:pt x="1885" y="702"/>
                </a:lnTo>
                <a:moveTo>
                  <a:pt x="1885" y="702"/>
                </a:moveTo>
                <a:lnTo>
                  <a:pt x="1901" y="743"/>
                </a:lnTo>
                <a:moveTo>
                  <a:pt x="1901" y="743"/>
                </a:moveTo>
                <a:lnTo>
                  <a:pt x="1924" y="777"/>
                </a:lnTo>
                <a:moveTo>
                  <a:pt x="1924" y="777"/>
                </a:moveTo>
                <a:lnTo>
                  <a:pt x="1948" y="819"/>
                </a:lnTo>
                <a:moveTo>
                  <a:pt x="1948" y="819"/>
                </a:moveTo>
                <a:lnTo>
                  <a:pt x="1971" y="853"/>
                </a:lnTo>
                <a:moveTo>
                  <a:pt x="1971" y="853"/>
                </a:moveTo>
                <a:lnTo>
                  <a:pt x="1995" y="894"/>
                </a:lnTo>
                <a:moveTo>
                  <a:pt x="1995" y="894"/>
                </a:moveTo>
                <a:lnTo>
                  <a:pt x="2018" y="929"/>
                </a:lnTo>
                <a:moveTo>
                  <a:pt x="2018" y="929"/>
                </a:moveTo>
                <a:lnTo>
                  <a:pt x="2034" y="963"/>
                </a:lnTo>
                <a:moveTo>
                  <a:pt x="2034" y="963"/>
                </a:moveTo>
                <a:lnTo>
                  <a:pt x="2057" y="997"/>
                </a:lnTo>
                <a:moveTo>
                  <a:pt x="2057" y="997"/>
                </a:moveTo>
                <a:lnTo>
                  <a:pt x="2072" y="1018"/>
                </a:lnTo>
                <a:moveTo>
                  <a:pt x="2072" y="1018"/>
                </a:moveTo>
                <a:lnTo>
                  <a:pt x="2088" y="1045"/>
                </a:lnTo>
                <a:moveTo>
                  <a:pt x="2088" y="1045"/>
                </a:moveTo>
                <a:lnTo>
                  <a:pt x="2111" y="1066"/>
                </a:lnTo>
                <a:moveTo>
                  <a:pt x="2111" y="1066"/>
                </a:moveTo>
                <a:lnTo>
                  <a:pt x="2127" y="1094"/>
                </a:lnTo>
                <a:moveTo>
                  <a:pt x="2127" y="1094"/>
                </a:moveTo>
                <a:lnTo>
                  <a:pt x="2143" y="1114"/>
                </a:lnTo>
                <a:moveTo>
                  <a:pt x="2143" y="1114"/>
                </a:moveTo>
                <a:lnTo>
                  <a:pt x="2158" y="1135"/>
                </a:lnTo>
                <a:moveTo>
                  <a:pt x="2158" y="1135"/>
                </a:moveTo>
                <a:lnTo>
                  <a:pt x="2174" y="1156"/>
                </a:lnTo>
                <a:moveTo>
                  <a:pt x="2174" y="1156"/>
                </a:moveTo>
                <a:lnTo>
                  <a:pt x="2189" y="1176"/>
                </a:lnTo>
                <a:moveTo>
                  <a:pt x="2189" y="1176"/>
                </a:moveTo>
                <a:lnTo>
                  <a:pt x="2205" y="1190"/>
                </a:lnTo>
                <a:moveTo>
                  <a:pt x="2205" y="1190"/>
                </a:moveTo>
                <a:lnTo>
                  <a:pt x="2228" y="1211"/>
                </a:lnTo>
                <a:moveTo>
                  <a:pt x="2228" y="1211"/>
                </a:moveTo>
                <a:lnTo>
                  <a:pt x="2244" y="1224"/>
                </a:lnTo>
                <a:moveTo>
                  <a:pt x="2244" y="1224"/>
                </a:moveTo>
                <a:lnTo>
                  <a:pt x="2252" y="1238"/>
                </a:lnTo>
                <a:moveTo>
                  <a:pt x="2252" y="1238"/>
                </a:moveTo>
                <a:lnTo>
                  <a:pt x="2260" y="1245"/>
                </a:lnTo>
                <a:moveTo>
                  <a:pt x="2260" y="1245"/>
                </a:moveTo>
                <a:lnTo>
                  <a:pt x="2267" y="1252"/>
                </a:lnTo>
                <a:moveTo>
                  <a:pt x="2267" y="1252"/>
                </a:moveTo>
                <a:lnTo>
                  <a:pt x="2275" y="1259"/>
                </a:lnTo>
                <a:moveTo>
                  <a:pt x="2275" y="1259"/>
                </a:moveTo>
                <a:lnTo>
                  <a:pt x="2283" y="1266"/>
                </a:lnTo>
                <a:moveTo>
                  <a:pt x="2283" y="1266"/>
                </a:moveTo>
                <a:lnTo>
                  <a:pt x="2291" y="1272"/>
                </a:lnTo>
                <a:moveTo>
                  <a:pt x="2291" y="1272"/>
                </a:moveTo>
                <a:lnTo>
                  <a:pt x="2298" y="1279"/>
                </a:lnTo>
                <a:moveTo>
                  <a:pt x="2298" y="1279"/>
                </a:moveTo>
                <a:lnTo>
                  <a:pt x="2306" y="1286"/>
                </a:lnTo>
                <a:moveTo>
                  <a:pt x="2306" y="1286"/>
                </a:moveTo>
                <a:lnTo>
                  <a:pt x="2314" y="1293"/>
                </a:lnTo>
                <a:moveTo>
                  <a:pt x="2314" y="1293"/>
                </a:moveTo>
                <a:lnTo>
                  <a:pt x="2322" y="1300"/>
                </a:lnTo>
                <a:moveTo>
                  <a:pt x="2322" y="1300"/>
                </a:moveTo>
                <a:lnTo>
                  <a:pt x="2330" y="1307"/>
                </a:lnTo>
                <a:moveTo>
                  <a:pt x="2330" y="1307"/>
                </a:moveTo>
                <a:lnTo>
                  <a:pt x="2337" y="1314"/>
                </a:lnTo>
                <a:moveTo>
                  <a:pt x="2337" y="1314"/>
                </a:moveTo>
                <a:lnTo>
                  <a:pt x="2345" y="1314"/>
                </a:lnTo>
                <a:moveTo>
                  <a:pt x="2345" y="1314"/>
                </a:moveTo>
                <a:lnTo>
                  <a:pt x="2353" y="1321"/>
                </a:lnTo>
                <a:moveTo>
                  <a:pt x="2353" y="1321"/>
                </a:moveTo>
                <a:lnTo>
                  <a:pt x="2353" y="1321"/>
                </a:lnTo>
                <a:moveTo>
                  <a:pt x="2353" y="1321"/>
                </a:moveTo>
                <a:lnTo>
                  <a:pt x="2361" y="1327"/>
                </a:lnTo>
                <a:moveTo>
                  <a:pt x="2361" y="1327"/>
                </a:moveTo>
                <a:lnTo>
                  <a:pt x="2369" y="1334"/>
                </a:lnTo>
                <a:moveTo>
                  <a:pt x="2369" y="1334"/>
                </a:moveTo>
                <a:lnTo>
                  <a:pt x="2369" y="1334"/>
                </a:lnTo>
                <a:moveTo>
                  <a:pt x="2369" y="1334"/>
                </a:moveTo>
                <a:lnTo>
                  <a:pt x="2376" y="1341"/>
                </a:lnTo>
                <a:moveTo>
                  <a:pt x="2376" y="1341"/>
                </a:moveTo>
                <a:lnTo>
                  <a:pt x="2384" y="1341"/>
                </a:lnTo>
                <a:moveTo>
                  <a:pt x="2384" y="1341"/>
                </a:moveTo>
                <a:lnTo>
                  <a:pt x="2384" y="1348"/>
                </a:lnTo>
                <a:moveTo>
                  <a:pt x="2384" y="1348"/>
                </a:moveTo>
                <a:lnTo>
                  <a:pt x="2392" y="1348"/>
                </a:lnTo>
                <a:moveTo>
                  <a:pt x="2392" y="1348"/>
                </a:moveTo>
                <a:lnTo>
                  <a:pt x="2400" y="1355"/>
                </a:lnTo>
                <a:moveTo>
                  <a:pt x="2400" y="1355"/>
                </a:moveTo>
                <a:lnTo>
                  <a:pt x="2408" y="1362"/>
                </a:lnTo>
                <a:moveTo>
                  <a:pt x="2408" y="1362"/>
                </a:moveTo>
                <a:lnTo>
                  <a:pt x="2415" y="1362"/>
                </a:lnTo>
                <a:moveTo>
                  <a:pt x="2415" y="1362"/>
                </a:moveTo>
                <a:lnTo>
                  <a:pt x="2423" y="1369"/>
                </a:lnTo>
                <a:moveTo>
                  <a:pt x="2423" y="1369"/>
                </a:moveTo>
                <a:lnTo>
                  <a:pt x="2439" y="1376"/>
                </a:lnTo>
                <a:moveTo>
                  <a:pt x="2439" y="1376"/>
                </a:moveTo>
                <a:lnTo>
                  <a:pt x="2447" y="1376"/>
                </a:lnTo>
                <a:moveTo>
                  <a:pt x="2447" y="1376"/>
                </a:moveTo>
                <a:lnTo>
                  <a:pt x="2454" y="1382"/>
                </a:lnTo>
                <a:moveTo>
                  <a:pt x="2454" y="1382"/>
                </a:moveTo>
                <a:lnTo>
                  <a:pt x="2462" y="1382"/>
                </a:lnTo>
                <a:moveTo>
                  <a:pt x="2462" y="1382"/>
                </a:moveTo>
                <a:lnTo>
                  <a:pt x="2470" y="1389"/>
                </a:lnTo>
                <a:moveTo>
                  <a:pt x="2470" y="1389"/>
                </a:moveTo>
                <a:lnTo>
                  <a:pt x="2478" y="1389"/>
                </a:lnTo>
                <a:moveTo>
                  <a:pt x="2478" y="1389"/>
                </a:moveTo>
                <a:lnTo>
                  <a:pt x="2486" y="1396"/>
                </a:lnTo>
                <a:moveTo>
                  <a:pt x="2486" y="1396"/>
                </a:moveTo>
                <a:lnTo>
                  <a:pt x="2493" y="1403"/>
                </a:lnTo>
                <a:moveTo>
                  <a:pt x="2493" y="1403"/>
                </a:moveTo>
                <a:lnTo>
                  <a:pt x="2509" y="1403"/>
                </a:lnTo>
                <a:moveTo>
                  <a:pt x="2509" y="1403"/>
                </a:moveTo>
                <a:lnTo>
                  <a:pt x="2517" y="1410"/>
                </a:lnTo>
                <a:moveTo>
                  <a:pt x="2517" y="1410"/>
                </a:moveTo>
                <a:lnTo>
                  <a:pt x="2532" y="1410"/>
                </a:lnTo>
                <a:moveTo>
                  <a:pt x="2532" y="1410"/>
                </a:moveTo>
                <a:lnTo>
                  <a:pt x="2540" y="1417"/>
                </a:lnTo>
                <a:moveTo>
                  <a:pt x="2540" y="1417"/>
                </a:moveTo>
                <a:lnTo>
                  <a:pt x="2548" y="1424"/>
                </a:lnTo>
                <a:moveTo>
                  <a:pt x="2548" y="1424"/>
                </a:moveTo>
                <a:lnTo>
                  <a:pt x="2563" y="1424"/>
                </a:lnTo>
                <a:moveTo>
                  <a:pt x="2563" y="1424"/>
                </a:moveTo>
                <a:lnTo>
                  <a:pt x="2571" y="1431"/>
                </a:lnTo>
                <a:moveTo>
                  <a:pt x="2571" y="1431"/>
                </a:moveTo>
                <a:lnTo>
                  <a:pt x="2587" y="1431"/>
                </a:lnTo>
                <a:moveTo>
                  <a:pt x="2587" y="1431"/>
                </a:moveTo>
                <a:lnTo>
                  <a:pt x="2595" y="1437"/>
                </a:lnTo>
                <a:moveTo>
                  <a:pt x="2595" y="1437"/>
                </a:moveTo>
                <a:lnTo>
                  <a:pt x="2610" y="1437"/>
                </a:lnTo>
                <a:moveTo>
                  <a:pt x="2610" y="1437"/>
                </a:moveTo>
                <a:lnTo>
                  <a:pt x="2626" y="1444"/>
                </a:lnTo>
                <a:moveTo>
                  <a:pt x="2626" y="1444"/>
                </a:moveTo>
                <a:lnTo>
                  <a:pt x="2641" y="1444"/>
                </a:lnTo>
                <a:moveTo>
                  <a:pt x="2641" y="1444"/>
                </a:moveTo>
                <a:lnTo>
                  <a:pt x="2657" y="1451"/>
                </a:lnTo>
              </a:path>
            </a:pathLst>
          </a:custGeom>
          <a:noFill/>
          <a:ln w="38100" cmpd="sng">
            <a:solidFill>
              <a:srgbClr val="CCFF99"/>
            </a:solidFill>
            <a:prstDash val="solid"/>
            <a:round/>
            <a:headEnd/>
            <a:tailEnd/>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945" name="Text Box 9">
            <a:extLst>
              <a:ext uri="{FF2B5EF4-FFF2-40B4-BE49-F238E27FC236}">
                <a16:creationId xmlns:a16="http://schemas.microsoft.com/office/drawing/2014/main" id="{FE0E69AC-B31F-476A-883C-DD9D759D3DA0}"/>
              </a:ext>
            </a:extLst>
          </p:cNvPr>
          <p:cNvSpPr txBox="1">
            <a:spLocks noChangeArrowheads="1"/>
          </p:cNvSpPr>
          <p:nvPr/>
        </p:nvSpPr>
        <p:spPr bwMode="auto">
          <a:xfrm>
            <a:off x="6286500" y="3309938"/>
            <a:ext cx="18669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defRPr/>
            </a:pPr>
            <a:r>
              <a:rPr lang="en-US" sz="2400" b="1" dirty="0">
                <a:solidFill>
                  <a:srgbClr val="FFFF00"/>
                </a:solidFill>
                <a:effectLst>
                  <a:outerShdw blurRad="38100" dist="38100" dir="2700000" algn="tl">
                    <a:srgbClr val="FFFFFF"/>
                  </a:outerShdw>
                </a:effectLst>
                <a:latin typeface="Times New Roman" pitchFamily="18" charset="0"/>
                <a:cs typeface="Arial" charset="0"/>
              </a:rPr>
              <a:t>Satisfactory Adherence</a:t>
            </a:r>
            <a:endParaRPr lang="en-US" sz="2400" dirty="0">
              <a:solidFill>
                <a:srgbClr val="FFFF00"/>
              </a:solidFill>
              <a:effectLst>
                <a:outerShdw blurRad="38100" dist="38100" dir="2700000" algn="tl">
                  <a:srgbClr val="FFFFFF"/>
                </a:outerShdw>
              </a:effectLst>
              <a:latin typeface="Times New Roman" pitchFamily="18"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7944"/>
                                        </p:tgtEl>
                                        <p:attrNameLst>
                                          <p:attrName>style.visibility</p:attrName>
                                        </p:attrNameLst>
                                      </p:cBhvr>
                                      <p:to>
                                        <p:strVal val="visible"/>
                                      </p:to>
                                    </p:set>
                                    <p:animEffect transition="in" filter="wipe(left)">
                                      <p:cBhvr>
                                        <p:cTn id="7" dur="500"/>
                                        <p:tgtEl>
                                          <p:spTgt spid="167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grpSp>
        <p:nvGrpSpPr>
          <p:cNvPr id="39993" name="Group 57">
            <a:extLst>
              <a:ext uri="{FF2B5EF4-FFF2-40B4-BE49-F238E27FC236}">
                <a16:creationId xmlns:a16="http://schemas.microsoft.com/office/drawing/2014/main" id="{F1351810-ADCD-5E7E-759D-2507461C36FF}"/>
              </a:ext>
            </a:extLst>
          </p:cNvPr>
          <p:cNvGrpSpPr>
            <a:grpSpLocks/>
          </p:cNvGrpSpPr>
          <p:nvPr/>
        </p:nvGrpSpPr>
        <p:grpSpPr bwMode="auto">
          <a:xfrm>
            <a:off x="228600" y="1371600"/>
            <a:ext cx="8004175" cy="5121275"/>
            <a:chOff x="1750" y="1309"/>
            <a:chExt cx="2801" cy="1694"/>
          </a:xfrm>
        </p:grpSpPr>
        <p:sp>
          <p:nvSpPr>
            <p:cNvPr id="19480" name="Freeform 6">
              <a:extLst>
                <a:ext uri="{FF2B5EF4-FFF2-40B4-BE49-F238E27FC236}">
                  <a16:creationId xmlns:a16="http://schemas.microsoft.com/office/drawing/2014/main" id="{EC9B8576-F443-7535-8348-FB4248AA2D7F}"/>
                </a:ext>
              </a:extLst>
            </p:cNvPr>
            <p:cNvSpPr>
              <a:spLocks/>
            </p:cNvSpPr>
            <p:nvPr/>
          </p:nvSpPr>
          <p:spPr bwMode="auto">
            <a:xfrm>
              <a:off x="2475" y="2404"/>
              <a:ext cx="1969" cy="160"/>
            </a:xfrm>
            <a:custGeom>
              <a:avLst/>
              <a:gdLst>
                <a:gd name="T0" fmla="*/ 0 w 1969"/>
                <a:gd name="T1" fmla="*/ 160 h 160"/>
                <a:gd name="T2" fmla="*/ 197 w 1969"/>
                <a:gd name="T3" fmla="*/ 0 h 160"/>
                <a:gd name="T4" fmla="*/ 1969 w 1969"/>
                <a:gd name="T5" fmla="*/ 0 h 160"/>
                <a:gd name="T6" fmla="*/ 1772 w 1969"/>
                <a:gd name="T7" fmla="*/ 160 h 160"/>
                <a:gd name="T8" fmla="*/ 0 w 1969"/>
                <a:gd name="T9" fmla="*/ 16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9" h="160">
                  <a:moveTo>
                    <a:pt x="0" y="160"/>
                  </a:moveTo>
                  <a:lnTo>
                    <a:pt x="197" y="0"/>
                  </a:lnTo>
                  <a:lnTo>
                    <a:pt x="1969" y="0"/>
                  </a:lnTo>
                  <a:lnTo>
                    <a:pt x="1772" y="160"/>
                  </a:lnTo>
                  <a:lnTo>
                    <a:pt x="0" y="16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1" name="Freeform 7">
              <a:extLst>
                <a:ext uri="{FF2B5EF4-FFF2-40B4-BE49-F238E27FC236}">
                  <a16:creationId xmlns:a16="http://schemas.microsoft.com/office/drawing/2014/main" id="{0F9ADB46-632F-4B18-97A0-41BFA28D714C}"/>
                </a:ext>
              </a:extLst>
            </p:cNvPr>
            <p:cNvSpPr>
              <a:spLocks/>
            </p:cNvSpPr>
            <p:nvPr/>
          </p:nvSpPr>
          <p:spPr bwMode="auto">
            <a:xfrm>
              <a:off x="2475" y="1789"/>
              <a:ext cx="197" cy="775"/>
            </a:xfrm>
            <a:custGeom>
              <a:avLst/>
              <a:gdLst>
                <a:gd name="T0" fmla="*/ 0 w 197"/>
                <a:gd name="T1" fmla="*/ 775 h 775"/>
                <a:gd name="T2" fmla="*/ 0 w 197"/>
                <a:gd name="T3" fmla="*/ 147 h 775"/>
                <a:gd name="T4" fmla="*/ 197 w 197"/>
                <a:gd name="T5" fmla="*/ 0 h 775"/>
                <a:gd name="T6" fmla="*/ 197 w 197"/>
                <a:gd name="T7" fmla="*/ 615 h 775"/>
                <a:gd name="T8" fmla="*/ 0 w 197"/>
                <a:gd name="T9" fmla="*/ 775 h 7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7" h="775">
                  <a:moveTo>
                    <a:pt x="0" y="775"/>
                  </a:moveTo>
                  <a:lnTo>
                    <a:pt x="0" y="147"/>
                  </a:lnTo>
                  <a:lnTo>
                    <a:pt x="197" y="0"/>
                  </a:lnTo>
                  <a:lnTo>
                    <a:pt x="197" y="615"/>
                  </a:lnTo>
                  <a:lnTo>
                    <a:pt x="0" y="7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2" name="Rectangle 8">
              <a:extLst>
                <a:ext uri="{FF2B5EF4-FFF2-40B4-BE49-F238E27FC236}">
                  <a16:creationId xmlns:a16="http://schemas.microsoft.com/office/drawing/2014/main" id="{6F268BE0-EE39-E7D4-D6AE-848DB3D68796}"/>
                </a:ext>
              </a:extLst>
            </p:cNvPr>
            <p:cNvSpPr>
              <a:spLocks noChangeArrowheads="1"/>
            </p:cNvSpPr>
            <p:nvPr/>
          </p:nvSpPr>
          <p:spPr bwMode="auto">
            <a:xfrm>
              <a:off x="2672" y="1789"/>
              <a:ext cx="1772" cy="61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19483" name="Freeform 9">
              <a:extLst>
                <a:ext uri="{FF2B5EF4-FFF2-40B4-BE49-F238E27FC236}">
                  <a16:creationId xmlns:a16="http://schemas.microsoft.com/office/drawing/2014/main" id="{8D3DCF9E-2945-EF76-2BEF-B4ED59CDCFC8}"/>
                </a:ext>
              </a:extLst>
            </p:cNvPr>
            <p:cNvSpPr>
              <a:spLocks/>
            </p:cNvSpPr>
            <p:nvPr/>
          </p:nvSpPr>
          <p:spPr bwMode="auto">
            <a:xfrm>
              <a:off x="2475" y="2404"/>
              <a:ext cx="1969" cy="160"/>
            </a:xfrm>
            <a:custGeom>
              <a:avLst/>
              <a:gdLst>
                <a:gd name="T0" fmla="*/ 0 w 160"/>
                <a:gd name="T1" fmla="*/ 45180972 h 13"/>
                <a:gd name="T2" fmla="*/ 55594260 w 160"/>
                <a:gd name="T3" fmla="*/ 0 h 13"/>
                <a:gd name="T4" fmla="*/ 555743888 w 160"/>
                <a:gd name="T5" fmla="*/ 0 h 13"/>
                <a:gd name="T6" fmla="*/ 0 60000 65536"/>
                <a:gd name="T7" fmla="*/ 0 60000 65536"/>
                <a:gd name="T8" fmla="*/ 0 60000 65536"/>
              </a:gdLst>
              <a:ahLst/>
              <a:cxnLst>
                <a:cxn ang="T6">
                  <a:pos x="T0" y="T1"/>
                </a:cxn>
                <a:cxn ang="T7">
                  <a:pos x="T2" y="T3"/>
                </a:cxn>
                <a:cxn ang="T8">
                  <a:pos x="T4" y="T5"/>
                </a:cxn>
              </a:cxnLst>
              <a:rect l="0" t="0" r="r" b="b"/>
              <a:pathLst>
                <a:path w="160" h="13">
                  <a:moveTo>
                    <a:pt x="0" y="13"/>
                  </a:moveTo>
                  <a:lnTo>
                    <a:pt x="16" y="0"/>
                  </a:lnTo>
                  <a:lnTo>
                    <a:pt x="16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84" name="Freeform 10">
              <a:extLst>
                <a:ext uri="{FF2B5EF4-FFF2-40B4-BE49-F238E27FC236}">
                  <a16:creationId xmlns:a16="http://schemas.microsoft.com/office/drawing/2014/main" id="{35235546-98FA-DD0B-7376-295491E561A9}"/>
                </a:ext>
              </a:extLst>
            </p:cNvPr>
            <p:cNvSpPr>
              <a:spLocks/>
            </p:cNvSpPr>
            <p:nvPr/>
          </p:nvSpPr>
          <p:spPr bwMode="auto">
            <a:xfrm>
              <a:off x="2475" y="2195"/>
              <a:ext cx="1969" cy="159"/>
            </a:xfrm>
            <a:custGeom>
              <a:avLst/>
              <a:gdLst>
                <a:gd name="T0" fmla="*/ 0 w 160"/>
                <a:gd name="T1" fmla="*/ 43524905 h 13"/>
                <a:gd name="T2" fmla="*/ 55594260 w 160"/>
                <a:gd name="T3" fmla="*/ 0 h 13"/>
                <a:gd name="T4" fmla="*/ 555743888 w 160"/>
                <a:gd name="T5" fmla="*/ 0 h 13"/>
                <a:gd name="T6" fmla="*/ 0 60000 65536"/>
                <a:gd name="T7" fmla="*/ 0 60000 65536"/>
                <a:gd name="T8" fmla="*/ 0 60000 65536"/>
              </a:gdLst>
              <a:ahLst/>
              <a:cxnLst>
                <a:cxn ang="T6">
                  <a:pos x="T0" y="T1"/>
                </a:cxn>
                <a:cxn ang="T7">
                  <a:pos x="T2" y="T3"/>
                </a:cxn>
                <a:cxn ang="T8">
                  <a:pos x="T4" y="T5"/>
                </a:cxn>
              </a:cxnLst>
              <a:rect l="0" t="0" r="r" b="b"/>
              <a:pathLst>
                <a:path w="160" h="13">
                  <a:moveTo>
                    <a:pt x="0" y="13"/>
                  </a:moveTo>
                  <a:lnTo>
                    <a:pt x="16" y="0"/>
                  </a:lnTo>
                  <a:lnTo>
                    <a:pt x="16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85" name="Freeform 11">
              <a:extLst>
                <a:ext uri="{FF2B5EF4-FFF2-40B4-BE49-F238E27FC236}">
                  <a16:creationId xmlns:a16="http://schemas.microsoft.com/office/drawing/2014/main" id="{7312E693-B659-5DF8-8317-D6D2EF1FC53B}"/>
                </a:ext>
              </a:extLst>
            </p:cNvPr>
            <p:cNvSpPr>
              <a:spLocks/>
            </p:cNvSpPr>
            <p:nvPr/>
          </p:nvSpPr>
          <p:spPr bwMode="auto">
            <a:xfrm>
              <a:off x="2475" y="1985"/>
              <a:ext cx="1969" cy="160"/>
            </a:xfrm>
            <a:custGeom>
              <a:avLst/>
              <a:gdLst>
                <a:gd name="T0" fmla="*/ 0 w 160"/>
                <a:gd name="T1" fmla="*/ 45180972 h 13"/>
                <a:gd name="T2" fmla="*/ 55594260 w 160"/>
                <a:gd name="T3" fmla="*/ 0 h 13"/>
                <a:gd name="T4" fmla="*/ 555743888 w 160"/>
                <a:gd name="T5" fmla="*/ 0 h 13"/>
                <a:gd name="T6" fmla="*/ 0 60000 65536"/>
                <a:gd name="T7" fmla="*/ 0 60000 65536"/>
                <a:gd name="T8" fmla="*/ 0 60000 65536"/>
              </a:gdLst>
              <a:ahLst/>
              <a:cxnLst>
                <a:cxn ang="T6">
                  <a:pos x="T0" y="T1"/>
                </a:cxn>
                <a:cxn ang="T7">
                  <a:pos x="T2" y="T3"/>
                </a:cxn>
                <a:cxn ang="T8">
                  <a:pos x="T4" y="T5"/>
                </a:cxn>
              </a:cxnLst>
              <a:rect l="0" t="0" r="r" b="b"/>
              <a:pathLst>
                <a:path w="160" h="13">
                  <a:moveTo>
                    <a:pt x="0" y="13"/>
                  </a:moveTo>
                  <a:lnTo>
                    <a:pt x="16" y="0"/>
                  </a:lnTo>
                  <a:lnTo>
                    <a:pt x="16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86" name="Freeform 12">
              <a:extLst>
                <a:ext uri="{FF2B5EF4-FFF2-40B4-BE49-F238E27FC236}">
                  <a16:creationId xmlns:a16="http://schemas.microsoft.com/office/drawing/2014/main" id="{51F010E1-75CB-289A-E7D5-D10BD8AF8177}"/>
                </a:ext>
              </a:extLst>
            </p:cNvPr>
            <p:cNvSpPr>
              <a:spLocks/>
            </p:cNvSpPr>
            <p:nvPr/>
          </p:nvSpPr>
          <p:spPr bwMode="auto">
            <a:xfrm>
              <a:off x="2475" y="1789"/>
              <a:ext cx="1969" cy="147"/>
            </a:xfrm>
            <a:custGeom>
              <a:avLst/>
              <a:gdLst>
                <a:gd name="T0" fmla="*/ 0 w 160"/>
                <a:gd name="T1" fmla="*/ 40555891 h 12"/>
                <a:gd name="T2" fmla="*/ 55594260 w 160"/>
                <a:gd name="T3" fmla="*/ 0 h 12"/>
                <a:gd name="T4" fmla="*/ 555743888 w 160"/>
                <a:gd name="T5" fmla="*/ 0 h 12"/>
                <a:gd name="T6" fmla="*/ 0 60000 65536"/>
                <a:gd name="T7" fmla="*/ 0 60000 65536"/>
                <a:gd name="T8" fmla="*/ 0 60000 65536"/>
              </a:gdLst>
              <a:ahLst/>
              <a:cxnLst>
                <a:cxn ang="T6">
                  <a:pos x="T0" y="T1"/>
                </a:cxn>
                <a:cxn ang="T7">
                  <a:pos x="T2" y="T3"/>
                </a:cxn>
                <a:cxn ang="T8">
                  <a:pos x="T4" y="T5"/>
                </a:cxn>
              </a:cxnLst>
              <a:rect l="0" t="0" r="r" b="b"/>
              <a:pathLst>
                <a:path w="160" h="12">
                  <a:moveTo>
                    <a:pt x="0" y="12"/>
                  </a:moveTo>
                  <a:lnTo>
                    <a:pt x="16" y="0"/>
                  </a:lnTo>
                  <a:lnTo>
                    <a:pt x="16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87" name="Freeform 13">
              <a:extLst>
                <a:ext uri="{FF2B5EF4-FFF2-40B4-BE49-F238E27FC236}">
                  <a16:creationId xmlns:a16="http://schemas.microsoft.com/office/drawing/2014/main" id="{96B25C7D-24A0-936D-3A22-639F73469F5C}"/>
                </a:ext>
              </a:extLst>
            </p:cNvPr>
            <p:cNvSpPr>
              <a:spLocks/>
            </p:cNvSpPr>
            <p:nvPr/>
          </p:nvSpPr>
          <p:spPr bwMode="auto">
            <a:xfrm>
              <a:off x="2475" y="2404"/>
              <a:ext cx="1969" cy="160"/>
            </a:xfrm>
            <a:custGeom>
              <a:avLst/>
              <a:gdLst>
                <a:gd name="T0" fmla="*/ 1969 w 1969"/>
                <a:gd name="T1" fmla="*/ 0 h 160"/>
                <a:gd name="T2" fmla="*/ 1772 w 1969"/>
                <a:gd name="T3" fmla="*/ 160 h 160"/>
                <a:gd name="T4" fmla="*/ 0 w 1969"/>
                <a:gd name="T5" fmla="*/ 160 h 160"/>
                <a:gd name="T6" fmla="*/ 197 w 1969"/>
                <a:gd name="T7" fmla="*/ 0 h 160"/>
                <a:gd name="T8" fmla="*/ 1969 w 1969"/>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9" h="160">
                  <a:moveTo>
                    <a:pt x="1969" y="0"/>
                  </a:moveTo>
                  <a:lnTo>
                    <a:pt x="1772" y="160"/>
                  </a:lnTo>
                  <a:lnTo>
                    <a:pt x="0" y="160"/>
                  </a:lnTo>
                  <a:lnTo>
                    <a:pt x="197" y="0"/>
                  </a:lnTo>
                  <a:lnTo>
                    <a:pt x="1969"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88" name="Freeform 14">
              <a:extLst>
                <a:ext uri="{FF2B5EF4-FFF2-40B4-BE49-F238E27FC236}">
                  <a16:creationId xmlns:a16="http://schemas.microsoft.com/office/drawing/2014/main" id="{CAB28556-F2DB-4F08-A95F-F586C56415FF}"/>
                </a:ext>
              </a:extLst>
            </p:cNvPr>
            <p:cNvSpPr>
              <a:spLocks/>
            </p:cNvSpPr>
            <p:nvPr/>
          </p:nvSpPr>
          <p:spPr bwMode="auto">
            <a:xfrm>
              <a:off x="2475" y="1789"/>
              <a:ext cx="197" cy="775"/>
            </a:xfrm>
            <a:custGeom>
              <a:avLst/>
              <a:gdLst>
                <a:gd name="T0" fmla="*/ 0 w 197"/>
                <a:gd name="T1" fmla="*/ 775 h 775"/>
                <a:gd name="T2" fmla="*/ 0 w 197"/>
                <a:gd name="T3" fmla="*/ 147 h 775"/>
                <a:gd name="T4" fmla="*/ 197 w 197"/>
                <a:gd name="T5" fmla="*/ 0 h 775"/>
                <a:gd name="T6" fmla="*/ 197 w 197"/>
                <a:gd name="T7" fmla="*/ 615 h 775"/>
                <a:gd name="T8" fmla="*/ 0 w 197"/>
                <a:gd name="T9" fmla="*/ 775 h 7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7" h="775">
                  <a:moveTo>
                    <a:pt x="0" y="775"/>
                  </a:moveTo>
                  <a:lnTo>
                    <a:pt x="0" y="147"/>
                  </a:lnTo>
                  <a:lnTo>
                    <a:pt x="197" y="0"/>
                  </a:lnTo>
                  <a:lnTo>
                    <a:pt x="197" y="615"/>
                  </a:lnTo>
                  <a:lnTo>
                    <a:pt x="0" y="775"/>
                  </a:lnTo>
                  <a:close/>
                </a:path>
              </a:pathLst>
            </a:custGeom>
            <a:noFill/>
            <a:ln w="1905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89" name="Rectangle 15">
              <a:extLst>
                <a:ext uri="{FF2B5EF4-FFF2-40B4-BE49-F238E27FC236}">
                  <a16:creationId xmlns:a16="http://schemas.microsoft.com/office/drawing/2014/main" id="{A6659806-9462-6F12-C671-7C431995E40A}"/>
                </a:ext>
              </a:extLst>
            </p:cNvPr>
            <p:cNvSpPr>
              <a:spLocks noChangeArrowheads="1"/>
            </p:cNvSpPr>
            <p:nvPr/>
          </p:nvSpPr>
          <p:spPr bwMode="auto">
            <a:xfrm>
              <a:off x="2672" y="1789"/>
              <a:ext cx="1772" cy="615"/>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19490" name="Line 34">
              <a:extLst>
                <a:ext uri="{FF2B5EF4-FFF2-40B4-BE49-F238E27FC236}">
                  <a16:creationId xmlns:a16="http://schemas.microsoft.com/office/drawing/2014/main" id="{1A111188-FD3F-6202-D2CC-EDF9C633F3D8}"/>
                </a:ext>
              </a:extLst>
            </p:cNvPr>
            <p:cNvSpPr>
              <a:spLocks noChangeShapeType="1"/>
            </p:cNvSpPr>
            <p:nvPr/>
          </p:nvSpPr>
          <p:spPr bwMode="auto">
            <a:xfrm flipV="1">
              <a:off x="2475" y="1936"/>
              <a:ext cx="1" cy="6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1" name="Line 35">
              <a:extLst>
                <a:ext uri="{FF2B5EF4-FFF2-40B4-BE49-F238E27FC236}">
                  <a16:creationId xmlns:a16="http://schemas.microsoft.com/office/drawing/2014/main" id="{D143AFD0-09F1-24EB-105B-3C4ED97615F3}"/>
                </a:ext>
              </a:extLst>
            </p:cNvPr>
            <p:cNvSpPr>
              <a:spLocks noChangeShapeType="1"/>
            </p:cNvSpPr>
            <p:nvPr/>
          </p:nvSpPr>
          <p:spPr bwMode="auto">
            <a:xfrm flipH="1">
              <a:off x="2439" y="2564"/>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2" name="Line 36">
              <a:extLst>
                <a:ext uri="{FF2B5EF4-FFF2-40B4-BE49-F238E27FC236}">
                  <a16:creationId xmlns:a16="http://schemas.microsoft.com/office/drawing/2014/main" id="{D18E02B4-5CCA-F5B4-B006-912558B8433E}"/>
                </a:ext>
              </a:extLst>
            </p:cNvPr>
            <p:cNvSpPr>
              <a:spLocks noChangeShapeType="1"/>
            </p:cNvSpPr>
            <p:nvPr/>
          </p:nvSpPr>
          <p:spPr bwMode="auto">
            <a:xfrm flipH="1">
              <a:off x="2439" y="2354"/>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3" name="Line 37">
              <a:extLst>
                <a:ext uri="{FF2B5EF4-FFF2-40B4-BE49-F238E27FC236}">
                  <a16:creationId xmlns:a16="http://schemas.microsoft.com/office/drawing/2014/main" id="{05C40058-3423-7626-A597-D12987D73704}"/>
                </a:ext>
              </a:extLst>
            </p:cNvPr>
            <p:cNvSpPr>
              <a:spLocks noChangeShapeType="1"/>
            </p:cNvSpPr>
            <p:nvPr/>
          </p:nvSpPr>
          <p:spPr bwMode="auto">
            <a:xfrm flipH="1">
              <a:off x="2439" y="2145"/>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4" name="Line 38">
              <a:extLst>
                <a:ext uri="{FF2B5EF4-FFF2-40B4-BE49-F238E27FC236}">
                  <a16:creationId xmlns:a16="http://schemas.microsoft.com/office/drawing/2014/main" id="{A4DF070E-1650-7C14-5855-8B96F632C84F}"/>
                </a:ext>
              </a:extLst>
            </p:cNvPr>
            <p:cNvSpPr>
              <a:spLocks noChangeShapeType="1"/>
            </p:cNvSpPr>
            <p:nvPr/>
          </p:nvSpPr>
          <p:spPr bwMode="auto">
            <a:xfrm flipH="1">
              <a:off x="2439" y="1936"/>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5" name="Rectangle 39">
              <a:extLst>
                <a:ext uri="{FF2B5EF4-FFF2-40B4-BE49-F238E27FC236}">
                  <a16:creationId xmlns:a16="http://schemas.microsoft.com/office/drawing/2014/main" id="{0ECC5B4A-C353-FBB0-1FFF-3AF8C30E5FFC}"/>
                </a:ext>
              </a:extLst>
            </p:cNvPr>
            <p:cNvSpPr>
              <a:spLocks noChangeArrowheads="1"/>
            </p:cNvSpPr>
            <p:nvPr/>
          </p:nvSpPr>
          <p:spPr bwMode="auto">
            <a:xfrm>
              <a:off x="2328" y="2465"/>
              <a:ext cx="4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1900">
                  <a:solidFill>
                    <a:schemeClr val="bg1"/>
                  </a:solidFill>
                  <a:latin typeface="Arial" panose="020B0604020202020204" pitchFamily="34" charset="0"/>
                </a:rPr>
                <a:t>0</a:t>
              </a:r>
              <a:endParaRPr lang="en-US" altLang="en-US" sz="2400">
                <a:solidFill>
                  <a:schemeClr val="bg1"/>
                </a:solidFill>
                <a:latin typeface="Times New Roman" panose="02020603050405020304" pitchFamily="18" charset="0"/>
              </a:endParaRPr>
            </a:p>
          </p:txBody>
        </p:sp>
        <p:sp>
          <p:nvSpPr>
            <p:cNvPr id="19496" name="Rectangle 40">
              <a:extLst>
                <a:ext uri="{FF2B5EF4-FFF2-40B4-BE49-F238E27FC236}">
                  <a16:creationId xmlns:a16="http://schemas.microsoft.com/office/drawing/2014/main" id="{7FE59D45-659A-3FF9-7998-605204E5DA4E}"/>
                </a:ext>
              </a:extLst>
            </p:cNvPr>
            <p:cNvSpPr>
              <a:spLocks noChangeArrowheads="1"/>
            </p:cNvSpPr>
            <p:nvPr/>
          </p:nvSpPr>
          <p:spPr bwMode="auto">
            <a:xfrm>
              <a:off x="2242" y="2256"/>
              <a:ext cx="94"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1900">
                  <a:solidFill>
                    <a:schemeClr val="bg1"/>
                  </a:solidFill>
                  <a:latin typeface="Arial" panose="020B0604020202020204" pitchFamily="34" charset="0"/>
                </a:rPr>
                <a:t>50</a:t>
              </a:r>
              <a:endParaRPr lang="en-US" altLang="en-US" sz="2400">
                <a:solidFill>
                  <a:schemeClr val="bg1"/>
                </a:solidFill>
                <a:latin typeface="Times New Roman" panose="02020603050405020304" pitchFamily="18" charset="0"/>
              </a:endParaRPr>
            </a:p>
          </p:txBody>
        </p:sp>
        <p:sp>
          <p:nvSpPr>
            <p:cNvPr id="19497" name="Rectangle 41">
              <a:extLst>
                <a:ext uri="{FF2B5EF4-FFF2-40B4-BE49-F238E27FC236}">
                  <a16:creationId xmlns:a16="http://schemas.microsoft.com/office/drawing/2014/main" id="{59518086-9083-EA53-D9BD-37BBA66F43BD}"/>
                </a:ext>
              </a:extLst>
            </p:cNvPr>
            <p:cNvSpPr>
              <a:spLocks noChangeArrowheads="1"/>
            </p:cNvSpPr>
            <p:nvPr/>
          </p:nvSpPr>
          <p:spPr bwMode="auto">
            <a:xfrm>
              <a:off x="2156" y="2047"/>
              <a:ext cx="142"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1900">
                  <a:solidFill>
                    <a:schemeClr val="bg1"/>
                  </a:solidFill>
                  <a:latin typeface="Arial" panose="020B0604020202020204" pitchFamily="34" charset="0"/>
                </a:rPr>
                <a:t>100</a:t>
              </a:r>
              <a:endParaRPr lang="en-US" altLang="en-US" sz="2400">
                <a:solidFill>
                  <a:schemeClr val="bg1"/>
                </a:solidFill>
                <a:latin typeface="Times New Roman" panose="02020603050405020304" pitchFamily="18" charset="0"/>
              </a:endParaRPr>
            </a:p>
          </p:txBody>
        </p:sp>
        <p:sp>
          <p:nvSpPr>
            <p:cNvPr id="19498" name="Rectangle 42">
              <a:extLst>
                <a:ext uri="{FF2B5EF4-FFF2-40B4-BE49-F238E27FC236}">
                  <a16:creationId xmlns:a16="http://schemas.microsoft.com/office/drawing/2014/main" id="{9C0CFC49-8C46-3BCE-F33B-E26CEA093AF6}"/>
                </a:ext>
              </a:extLst>
            </p:cNvPr>
            <p:cNvSpPr>
              <a:spLocks noChangeArrowheads="1"/>
            </p:cNvSpPr>
            <p:nvPr/>
          </p:nvSpPr>
          <p:spPr bwMode="auto">
            <a:xfrm>
              <a:off x="2156" y="1838"/>
              <a:ext cx="142"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1900">
                  <a:solidFill>
                    <a:schemeClr val="bg1"/>
                  </a:solidFill>
                  <a:latin typeface="Arial" panose="020B0604020202020204" pitchFamily="34" charset="0"/>
                </a:rPr>
                <a:t>150</a:t>
              </a:r>
              <a:endParaRPr lang="en-US" altLang="en-US" sz="2400">
                <a:solidFill>
                  <a:schemeClr val="bg1"/>
                </a:solidFill>
                <a:latin typeface="Times New Roman" panose="02020603050405020304" pitchFamily="18" charset="0"/>
              </a:endParaRPr>
            </a:p>
          </p:txBody>
        </p:sp>
        <p:sp>
          <p:nvSpPr>
            <p:cNvPr id="19499" name="Rectangle 43">
              <a:extLst>
                <a:ext uri="{FF2B5EF4-FFF2-40B4-BE49-F238E27FC236}">
                  <a16:creationId xmlns:a16="http://schemas.microsoft.com/office/drawing/2014/main" id="{FBB36264-026A-5FDB-3058-7263D0C87D91}"/>
                </a:ext>
              </a:extLst>
            </p:cNvPr>
            <p:cNvSpPr>
              <a:spLocks noChangeArrowheads="1"/>
            </p:cNvSpPr>
            <p:nvPr/>
          </p:nvSpPr>
          <p:spPr bwMode="auto">
            <a:xfrm>
              <a:off x="1750" y="2145"/>
              <a:ext cx="20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1900" b="1">
                  <a:solidFill>
                    <a:schemeClr val="bg1"/>
                  </a:solidFill>
                  <a:latin typeface="Arial" panose="020B0604020202020204" pitchFamily="34" charset="0"/>
                </a:rPr>
                <a:t>Days</a:t>
              </a:r>
              <a:endParaRPr lang="en-US" altLang="en-US" sz="2400">
                <a:solidFill>
                  <a:schemeClr val="bg1"/>
                </a:solidFill>
                <a:latin typeface="Times New Roman" panose="02020603050405020304" pitchFamily="18" charset="0"/>
              </a:endParaRPr>
            </a:p>
          </p:txBody>
        </p:sp>
        <p:sp>
          <p:nvSpPr>
            <p:cNvPr id="19500" name="Line 44">
              <a:extLst>
                <a:ext uri="{FF2B5EF4-FFF2-40B4-BE49-F238E27FC236}">
                  <a16:creationId xmlns:a16="http://schemas.microsoft.com/office/drawing/2014/main" id="{2025DE47-2051-CC8C-B909-C0850729B3E1}"/>
                </a:ext>
              </a:extLst>
            </p:cNvPr>
            <p:cNvSpPr>
              <a:spLocks noChangeShapeType="1"/>
            </p:cNvSpPr>
            <p:nvPr/>
          </p:nvSpPr>
          <p:spPr bwMode="auto">
            <a:xfrm>
              <a:off x="2475" y="2564"/>
              <a:ext cx="177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1" name="Line 45">
              <a:extLst>
                <a:ext uri="{FF2B5EF4-FFF2-40B4-BE49-F238E27FC236}">
                  <a16:creationId xmlns:a16="http://schemas.microsoft.com/office/drawing/2014/main" id="{A359E3C9-4D6D-E2F0-663F-2D1B462F827B}"/>
                </a:ext>
              </a:extLst>
            </p:cNvPr>
            <p:cNvSpPr>
              <a:spLocks noChangeShapeType="1"/>
            </p:cNvSpPr>
            <p:nvPr/>
          </p:nvSpPr>
          <p:spPr bwMode="auto">
            <a:xfrm>
              <a:off x="2475" y="2564"/>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2" name="Line 46">
              <a:extLst>
                <a:ext uri="{FF2B5EF4-FFF2-40B4-BE49-F238E27FC236}">
                  <a16:creationId xmlns:a16="http://schemas.microsoft.com/office/drawing/2014/main" id="{99CAECF0-58F8-5661-F599-C309A51CF242}"/>
                </a:ext>
              </a:extLst>
            </p:cNvPr>
            <p:cNvSpPr>
              <a:spLocks noChangeShapeType="1"/>
            </p:cNvSpPr>
            <p:nvPr/>
          </p:nvSpPr>
          <p:spPr bwMode="auto">
            <a:xfrm>
              <a:off x="3066" y="2564"/>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3" name="Line 47">
              <a:extLst>
                <a:ext uri="{FF2B5EF4-FFF2-40B4-BE49-F238E27FC236}">
                  <a16:creationId xmlns:a16="http://schemas.microsoft.com/office/drawing/2014/main" id="{B44DB0DA-5232-9607-63BF-0444C53B2459}"/>
                </a:ext>
              </a:extLst>
            </p:cNvPr>
            <p:cNvSpPr>
              <a:spLocks noChangeShapeType="1"/>
            </p:cNvSpPr>
            <p:nvPr/>
          </p:nvSpPr>
          <p:spPr bwMode="auto">
            <a:xfrm>
              <a:off x="3656" y="2564"/>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4" name="Line 48">
              <a:extLst>
                <a:ext uri="{FF2B5EF4-FFF2-40B4-BE49-F238E27FC236}">
                  <a16:creationId xmlns:a16="http://schemas.microsoft.com/office/drawing/2014/main" id="{0A277DAA-B040-6026-44C0-EEA16E60B6DC}"/>
                </a:ext>
              </a:extLst>
            </p:cNvPr>
            <p:cNvSpPr>
              <a:spLocks noChangeShapeType="1"/>
            </p:cNvSpPr>
            <p:nvPr/>
          </p:nvSpPr>
          <p:spPr bwMode="auto">
            <a:xfrm>
              <a:off x="4247" y="2564"/>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5" name="Rectangle 49">
              <a:extLst>
                <a:ext uri="{FF2B5EF4-FFF2-40B4-BE49-F238E27FC236}">
                  <a16:creationId xmlns:a16="http://schemas.microsoft.com/office/drawing/2014/main" id="{FCB38B11-C32E-B78B-F7B7-1723888CA052}"/>
                </a:ext>
              </a:extLst>
            </p:cNvPr>
            <p:cNvSpPr>
              <a:spLocks noChangeArrowheads="1"/>
            </p:cNvSpPr>
            <p:nvPr/>
          </p:nvSpPr>
          <p:spPr bwMode="auto">
            <a:xfrm>
              <a:off x="2734" y="2637"/>
              <a:ext cx="4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1900">
                  <a:solidFill>
                    <a:schemeClr val="bg1"/>
                  </a:solidFill>
                  <a:latin typeface="Arial" panose="020B0604020202020204" pitchFamily="34" charset="0"/>
                </a:rPr>
                <a:t>1</a:t>
              </a:r>
              <a:endParaRPr lang="en-US" altLang="en-US" sz="2400">
                <a:solidFill>
                  <a:schemeClr val="bg1"/>
                </a:solidFill>
                <a:latin typeface="Times New Roman" panose="02020603050405020304" pitchFamily="18" charset="0"/>
              </a:endParaRPr>
            </a:p>
          </p:txBody>
        </p:sp>
        <p:sp>
          <p:nvSpPr>
            <p:cNvPr id="19506" name="Rectangle 50">
              <a:extLst>
                <a:ext uri="{FF2B5EF4-FFF2-40B4-BE49-F238E27FC236}">
                  <a16:creationId xmlns:a16="http://schemas.microsoft.com/office/drawing/2014/main" id="{20A9036F-79B3-36F1-FA07-652E20AC765C}"/>
                </a:ext>
              </a:extLst>
            </p:cNvPr>
            <p:cNvSpPr>
              <a:spLocks noChangeArrowheads="1"/>
            </p:cNvSpPr>
            <p:nvPr/>
          </p:nvSpPr>
          <p:spPr bwMode="auto">
            <a:xfrm>
              <a:off x="3324" y="2637"/>
              <a:ext cx="4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1900">
                  <a:solidFill>
                    <a:schemeClr val="bg1"/>
                  </a:solidFill>
                  <a:latin typeface="Arial" panose="020B0604020202020204" pitchFamily="34" charset="0"/>
                </a:rPr>
                <a:t>2</a:t>
              </a:r>
              <a:endParaRPr lang="en-US" altLang="en-US" sz="2400">
                <a:solidFill>
                  <a:schemeClr val="bg1"/>
                </a:solidFill>
                <a:latin typeface="Times New Roman" panose="02020603050405020304" pitchFamily="18" charset="0"/>
              </a:endParaRPr>
            </a:p>
          </p:txBody>
        </p:sp>
        <p:sp>
          <p:nvSpPr>
            <p:cNvPr id="19507" name="Rectangle 51">
              <a:extLst>
                <a:ext uri="{FF2B5EF4-FFF2-40B4-BE49-F238E27FC236}">
                  <a16:creationId xmlns:a16="http://schemas.microsoft.com/office/drawing/2014/main" id="{64F1105F-88C4-A940-5D9B-B164EC13C976}"/>
                </a:ext>
              </a:extLst>
            </p:cNvPr>
            <p:cNvSpPr>
              <a:spLocks noChangeArrowheads="1"/>
            </p:cNvSpPr>
            <p:nvPr/>
          </p:nvSpPr>
          <p:spPr bwMode="auto">
            <a:xfrm>
              <a:off x="3915" y="2637"/>
              <a:ext cx="4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1900">
                  <a:solidFill>
                    <a:schemeClr val="bg1"/>
                  </a:solidFill>
                  <a:latin typeface="Arial" panose="020B0604020202020204" pitchFamily="34" charset="0"/>
                </a:rPr>
                <a:t>3</a:t>
              </a:r>
              <a:endParaRPr lang="en-US" altLang="en-US" sz="2400">
                <a:solidFill>
                  <a:schemeClr val="bg1"/>
                </a:solidFill>
                <a:latin typeface="Times New Roman" panose="02020603050405020304" pitchFamily="18" charset="0"/>
              </a:endParaRPr>
            </a:p>
          </p:txBody>
        </p:sp>
        <p:sp>
          <p:nvSpPr>
            <p:cNvPr id="19508" name="Rectangle 52">
              <a:extLst>
                <a:ext uri="{FF2B5EF4-FFF2-40B4-BE49-F238E27FC236}">
                  <a16:creationId xmlns:a16="http://schemas.microsoft.com/office/drawing/2014/main" id="{26F80D5E-3208-D3AC-7F79-9A4951843A83}"/>
                </a:ext>
              </a:extLst>
            </p:cNvPr>
            <p:cNvSpPr>
              <a:spLocks noChangeArrowheads="1"/>
            </p:cNvSpPr>
            <p:nvPr/>
          </p:nvSpPr>
          <p:spPr bwMode="auto">
            <a:xfrm>
              <a:off x="3103" y="2908"/>
              <a:ext cx="329"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1900" b="1">
                  <a:solidFill>
                    <a:schemeClr val="bg1"/>
                  </a:solidFill>
                  <a:latin typeface="Arial" panose="020B0604020202020204" pitchFamily="34" charset="0"/>
                </a:rPr>
                <a:t>Episode</a:t>
              </a:r>
              <a:endParaRPr lang="en-US" altLang="en-US" sz="2400">
                <a:solidFill>
                  <a:schemeClr val="bg1"/>
                </a:solidFill>
                <a:latin typeface="Times New Roman" panose="02020603050405020304" pitchFamily="18" charset="0"/>
              </a:endParaRPr>
            </a:p>
          </p:txBody>
        </p:sp>
        <p:sp>
          <p:nvSpPr>
            <p:cNvPr id="19509" name="Rectangle 53">
              <a:extLst>
                <a:ext uri="{FF2B5EF4-FFF2-40B4-BE49-F238E27FC236}">
                  <a16:creationId xmlns:a16="http://schemas.microsoft.com/office/drawing/2014/main" id="{419D89CB-21CA-AE4A-FD56-07FF0461D688}"/>
                </a:ext>
              </a:extLst>
            </p:cNvPr>
            <p:cNvSpPr>
              <a:spLocks noChangeArrowheads="1"/>
            </p:cNvSpPr>
            <p:nvPr/>
          </p:nvSpPr>
          <p:spPr bwMode="auto">
            <a:xfrm>
              <a:off x="2291" y="1309"/>
              <a:ext cx="226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2300" b="1">
                  <a:solidFill>
                    <a:schemeClr val="bg1"/>
                  </a:solidFill>
                  <a:latin typeface="Arial" panose="020B0604020202020204" pitchFamily="34" charset="0"/>
                </a:rPr>
                <a:t>Time to get better increases with each episode</a:t>
              </a:r>
              <a:endParaRPr lang="en-US" altLang="en-US" sz="2400">
                <a:solidFill>
                  <a:schemeClr val="bg1"/>
                </a:solidFill>
                <a:latin typeface="Times New Roman" panose="02020603050405020304" pitchFamily="18" charset="0"/>
              </a:endParaRPr>
            </a:p>
          </p:txBody>
        </p:sp>
      </p:grpSp>
      <p:grpSp>
        <p:nvGrpSpPr>
          <p:cNvPr id="39994" name="Group 58">
            <a:extLst>
              <a:ext uri="{FF2B5EF4-FFF2-40B4-BE49-F238E27FC236}">
                <a16:creationId xmlns:a16="http://schemas.microsoft.com/office/drawing/2014/main" id="{DD43DA87-4013-89B7-2983-F59E795C59DF}"/>
              </a:ext>
            </a:extLst>
          </p:cNvPr>
          <p:cNvGrpSpPr>
            <a:grpSpLocks/>
          </p:cNvGrpSpPr>
          <p:nvPr/>
        </p:nvGrpSpPr>
        <p:grpSpPr bwMode="auto">
          <a:xfrm>
            <a:off x="2895600" y="2514600"/>
            <a:ext cx="4287838" cy="1858963"/>
            <a:chOff x="2709" y="1899"/>
            <a:chExt cx="1501" cy="615"/>
          </a:xfrm>
        </p:grpSpPr>
        <p:sp>
          <p:nvSpPr>
            <p:cNvPr id="19462" name="Freeform 59">
              <a:extLst>
                <a:ext uri="{FF2B5EF4-FFF2-40B4-BE49-F238E27FC236}">
                  <a16:creationId xmlns:a16="http://schemas.microsoft.com/office/drawing/2014/main" id="{43BAAB37-5098-B62F-3455-6B13EFFDD6AA}"/>
                </a:ext>
              </a:extLst>
            </p:cNvPr>
            <p:cNvSpPr>
              <a:spLocks/>
            </p:cNvSpPr>
            <p:nvPr/>
          </p:nvSpPr>
          <p:spPr bwMode="auto">
            <a:xfrm>
              <a:off x="2943" y="2441"/>
              <a:ext cx="86" cy="73"/>
            </a:xfrm>
            <a:custGeom>
              <a:avLst/>
              <a:gdLst>
                <a:gd name="T0" fmla="*/ 0 w 86"/>
                <a:gd name="T1" fmla="*/ 73 h 73"/>
                <a:gd name="T2" fmla="*/ 0 w 86"/>
                <a:gd name="T3" fmla="*/ 61 h 73"/>
                <a:gd name="T4" fmla="*/ 86 w 86"/>
                <a:gd name="T5" fmla="*/ 0 h 73"/>
                <a:gd name="T6" fmla="*/ 86 w 86"/>
                <a:gd name="T7" fmla="*/ 12 h 73"/>
                <a:gd name="T8" fmla="*/ 0 w 86"/>
                <a:gd name="T9" fmla="*/ 73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73">
                  <a:moveTo>
                    <a:pt x="0" y="73"/>
                  </a:moveTo>
                  <a:lnTo>
                    <a:pt x="0" y="61"/>
                  </a:lnTo>
                  <a:lnTo>
                    <a:pt x="86" y="0"/>
                  </a:lnTo>
                  <a:lnTo>
                    <a:pt x="86" y="12"/>
                  </a:lnTo>
                  <a:lnTo>
                    <a:pt x="0" y="73"/>
                  </a:lnTo>
                  <a:close/>
                </a:path>
              </a:pathLst>
            </a:custGeom>
            <a:solidFill>
              <a:srgbClr val="4D4D80"/>
            </a:solidFill>
            <a:ln w="19050">
              <a:solidFill>
                <a:srgbClr val="000000"/>
              </a:solidFill>
              <a:prstDash val="solid"/>
              <a:round/>
              <a:headEnd/>
              <a:tailEnd/>
            </a:ln>
          </p:spPr>
          <p:txBody>
            <a:bodyPr/>
            <a:lstStyle/>
            <a:p>
              <a:endParaRPr lang="en-US"/>
            </a:p>
          </p:txBody>
        </p:sp>
        <p:sp>
          <p:nvSpPr>
            <p:cNvPr id="19463" name="Rectangle 60">
              <a:extLst>
                <a:ext uri="{FF2B5EF4-FFF2-40B4-BE49-F238E27FC236}">
                  <a16:creationId xmlns:a16="http://schemas.microsoft.com/office/drawing/2014/main" id="{305F9F48-D9E5-1D96-6EDD-46AFA810FFC3}"/>
                </a:ext>
              </a:extLst>
            </p:cNvPr>
            <p:cNvSpPr>
              <a:spLocks noChangeArrowheads="1"/>
            </p:cNvSpPr>
            <p:nvPr/>
          </p:nvSpPr>
          <p:spPr bwMode="auto">
            <a:xfrm>
              <a:off x="2709" y="2502"/>
              <a:ext cx="234" cy="12"/>
            </a:xfrm>
            <a:prstGeom prst="rect">
              <a:avLst/>
            </a:prstGeom>
            <a:solidFill>
              <a:srgbClr val="9999FF"/>
            </a:solidFill>
            <a:ln w="19050">
              <a:solidFill>
                <a:srgbClr val="000000"/>
              </a:solidFill>
              <a:miter lim="800000"/>
              <a:headEnd/>
              <a:tailEnd/>
            </a:ln>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19464" name="Freeform 61">
              <a:extLst>
                <a:ext uri="{FF2B5EF4-FFF2-40B4-BE49-F238E27FC236}">
                  <a16:creationId xmlns:a16="http://schemas.microsoft.com/office/drawing/2014/main" id="{C76B089D-978C-4DE8-A7A1-95910E2B86DD}"/>
                </a:ext>
              </a:extLst>
            </p:cNvPr>
            <p:cNvSpPr>
              <a:spLocks/>
            </p:cNvSpPr>
            <p:nvPr/>
          </p:nvSpPr>
          <p:spPr bwMode="auto">
            <a:xfrm>
              <a:off x="2709" y="2441"/>
              <a:ext cx="320" cy="61"/>
            </a:xfrm>
            <a:custGeom>
              <a:avLst/>
              <a:gdLst>
                <a:gd name="T0" fmla="*/ 234 w 320"/>
                <a:gd name="T1" fmla="*/ 61 h 61"/>
                <a:gd name="T2" fmla="*/ 320 w 320"/>
                <a:gd name="T3" fmla="*/ 0 h 61"/>
                <a:gd name="T4" fmla="*/ 86 w 320"/>
                <a:gd name="T5" fmla="*/ 0 h 61"/>
                <a:gd name="T6" fmla="*/ 0 w 320"/>
                <a:gd name="T7" fmla="*/ 61 h 61"/>
                <a:gd name="T8" fmla="*/ 234 w 320"/>
                <a:gd name="T9" fmla="*/ 61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 h="61">
                  <a:moveTo>
                    <a:pt x="234" y="61"/>
                  </a:moveTo>
                  <a:lnTo>
                    <a:pt x="320" y="0"/>
                  </a:lnTo>
                  <a:lnTo>
                    <a:pt x="86" y="0"/>
                  </a:lnTo>
                  <a:lnTo>
                    <a:pt x="0" y="61"/>
                  </a:lnTo>
                  <a:lnTo>
                    <a:pt x="234" y="61"/>
                  </a:lnTo>
                  <a:close/>
                </a:path>
              </a:pathLst>
            </a:custGeom>
            <a:solidFill>
              <a:srgbClr val="7373BF"/>
            </a:solidFill>
            <a:ln w="19050">
              <a:solidFill>
                <a:srgbClr val="000000"/>
              </a:solidFill>
              <a:prstDash val="solid"/>
              <a:round/>
              <a:headEnd/>
              <a:tailEnd/>
            </a:ln>
          </p:spPr>
          <p:txBody>
            <a:bodyPr/>
            <a:lstStyle/>
            <a:p>
              <a:endParaRPr lang="en-US"/>
            </a:p>
          </p:txBody>
        </p:sp>
        <p:sp>
          <p:nvSpPr>
            <p:cNvPr id="19465" name="Freeform 62">
              <a:extLst>
                <a:ext uri="{FF2B5EF4-FFF2-40B4-BE49-F238E27FC236}">
                  <a16:creationId xmlns:a16="http://schemas.microsoft.com/office/drawing/2014/main" id="{10A0A4FD-B20D-B1C2-B90B-EF2594633AE3}"/>
                </a:ext>
              </a:extLst>
            </p:cNvPr>
            <p:cNvSpPr>
              <a:spLocks/>
            </p:cNvSpPr>
            <p:nvPr/>
          </p:nvSpPr>
          <p:spPr bwMode="auto">
            <a:xfrm>
              <a:off x="2943" y="2256"/>
              <a:ext cx="86" cy="246"/>
            </a:xfrm>
            <a:custGeom>
              <a:avLst/>
              <a:gdLst>
                <a:gd name="T0" fmla="*/ 0 w 86"/>
                <a:gd name="T1" fmla="*/ 246 h 246"/>
                <a:gd name="T2" fmla="*/ 0 w 86"/>
                <a:gd name="T3" fmla="*/ 62 h 246"/>
                <a:gd name="T4" fmla="*/ 86 w 86"/>
                <a:gd name="T5" fmla="*/ 0 h 246"/>
                <a:gd name="T6" fmla="*/ 86 w 86"/>
                <a:gd name="T7" fmla="*/ 185 h 246"/>
                <a:gd name="T8" fmla="*/ 0 w 86"/>
                <a:gd name="T9" fmla="*/ 246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246">
                  <a:moveTo>
                    <a:pt x="0" y="246"/>
                  </a:moveTo>
                  <a:lnTo>
                    <a:pt x="0" y="62"/>
                  </a:lnTo>
                  <a:lnTo>
                    <a:pt x="86" y="0"/>
                  </a:lnTo>
                  <a:lnTo>
                    <a:pt x="86" y="185"/>
                  </a:lnTo>
                  <a:lnTo>
                    <a:pt x="0" y="246"/>
                  </a:lnTo>
                  <a:close/>
                </a:path>
              </a:pathLst>
            </a:custGeom>
            <a:solidFill>
              <a:srgbClr val="4D1A33"/>
            </a:solidFill>
            <a:ln w="19050">
              <a:solidFill>
                <a:srgbClr val="000000"/>
              </a:solidFill>
              <a:prstDash val="solid"/>
              <a:round/>
              <a:headEnd/>
              <a:tailEnd/>
            </a:ln>
          </p:spPr>
          <p:txBody>
            <a:bodyPr/>
            <a:lstStyle/>
            <a:p>
              <a:endParaRPr lang="en-US"/>
            </a:p>
          </p:txBody>
        </p:sp>
        <p:sp>
          <p:nvSpPr>
            <p:cNvPr id="19466" name="Rectangle 63">
              <a:extLst>
                <a:ext uri="{FF2B5EF4-FFF2-40B4-BE49-F238E27FC236}">
                  <a16:creationId xmlns:a16="http://schemas.microsoft.com/office/drawing/2014/main" id="{D774F797-3D2E-CBF1-84F4-D0AF3C8546D5}"/>
                </a:ext>
              </a:extLst>
            </p:cNvPr>
            <p:cNvSpPr>
              <a:spLocks noChangeArrowheads="1"/>
            </p:cNvSpPr>
            <p:nvPr/>
          </p:nvSpPr>
          <p:spPr bwMode="auto">
            <a:xfrm>
              <a:off x="2709" y="2318"/>
              <a:ext cx="234" cy="184"/>
            </a:xfrm>
            <a:prstGeom prst="rect">
              <a:avLst/>
            </a:prstGeom>
            <a:solidFill>
              <a:srgbClr val="993366"/>
            </a:solidFill>
            <a:ln w="19050">
              <a:solidFill>
                <a:srgbClr val="000000"/>
              </a:solidFill>
              <a:miter lim="800000"/>
              <a:headEnd/>
              <a:tailEnd/>
            </a:ln>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19467" name="Freeform 64">
              <a:extLst>
                <a:ext uri="{FF2B5EF4-FFF2-40B4-BE49-F238E27FC236}">
                  <a16:creationId xmlns:a16="http://schemas.microsoft.com/office/drawing/2014/main" id="{9A947708-6094-8EB6-1D4A-FE29696023CF}"/>
                </a:ext>
              </a:extLst>
            </p:cNvPr>
            <p:cNvSpPr>
              <a:spLocks/>
            </p:cNvSpPr>
            <p:nvPr/>
          </p:nvSpPr>
          <p:spPr bwMode="auto">
            <a:xfrm>
              <a:off x="2709" y="2256"/>
              <a:ext cx="320" cy="62"/>
            </a:xfrm>
            <a:custGeom>
              <a:avLst/>
              <a:gdLst>
                <a:gd name="T0" fmla="*/ 234 w 320"/>
                <a:gd name="T1" fmla="*/ 62 h 62"/>
                <a:gd name="T2" fmla="*/ 320 w 320"/>
                <a:gd name="T3" fmla="*/ 0 h 62"/>
                <a:gd name="T4" fmla="*/ 86 w 320"/>
                <a:gd name="T5" fmla="*/ 0 h 62"/>
                <a:gd name="T6" fmla="*/ 0 w 320"/>
                <a:gd name="T7" fmla="*/ 62 h 62"/>
                <a:gd name="T8" fmla="*/ 234 w 320"/>
                <a:gd name="T9" fmla="*/ 6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 h="62">
                  <a:moveTo>
                    <a:pt x="234" y="62"/>
                  </a:moveTo>
                  <a:lnTo>
                    <a:pt x="320" y="0"/>
                  </a:lnTo>
                  <a:lnTo>
                    <a:pt x="86" y="0"/>
                  </a:lnTo>
                  <a:lnTo>
                    <a:pt x="0" y="62"/>
                  </a:lnTo>
                  <a:lnTo>
                    <a:pt x="234" y="62"/>
                  </a:lnTo>
                  <a:close/>
                </a:path>
              </a:pathLst>
            </a:custGeom>
            <a:solidFill>
              <a:srgbClr val="73264D"/>
            </a:solidFill>
            <a:ln w="19050">
              <a:solidFill>
                <a:srgbClr val="000000"/>
              </a:solidFill>
              <a:prstDash val="solid"/>
              <a:round/>
              <a:headEnd/>
              <a:tailEnd/>
            </a:ln>
          </p:spPr>
          <p:txBody>
            <a:bodyPr/>
            <a:lstStyle/>
            <a:p>
              <a:endParaRPr lang="en-US"/>
            </a:p>
          </p:txBody>
        </p:sp>
        <p:sp>
          <p:nvSpPr>
            <p:cNvPr id="19468" name="Freeform 65">
              <a:extLst>
                <a:ext uri="{FF2B5EF4-FFF2-40B4-BE49-F238E27FC236}">
                  <a16:creationId xmlns:a16="http://schemas.microsoft.com/office/drawing/2014/main" id="{7D662F23-9CDA-ACF5-D7AD-6E055C10D51C}"/>
                </a:ext>
              </a:extLst>
            </p:cNvPr>
            <p:cNvSpPr>
              <a:spLocks/>
            </p:cNvSpPr>
            <p:nvPr/>
          </p:nvSpPr>
          <p:spPr bwMode="auto">
            <a:xfrm>
              <a:off x="3533" y="2441"/>
              <a:ext cx="86" cy="73"/>
            </a:xfrm>
            <a:custGeom>
              <a:avLst/>
              <a:gdLst>
                <a:gd name="T0" fmla="*/ 0 w 86"/>
                <a:gd name="T1" fmla="*/ 73 h 73"/>
                <a:gd name="T2" fmla="*/ 0 w 86"/>
                <a:gd name="T3" fmla="*/ 61 h 73"/>
                <a:gd name="T4" fmla="*/ 86 w 86"/>
                <a:gd name="T5" fmla="*/ 0 h 73"/>
                <a:gd name="T6" fmla="*/ 86 w 86"/>
                <a:gd name="T7" fmla="*/ 12 h 73"/>
                <a:gd name="T8" fmla="*/ 0 w 86"/>
                <a:gd name="T9" fmla="*/ 73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73">
                  <a:moveTo>
                    <a:pt x="0" y="73"/>
                  </a:moveTo>
                  <a:lnTo>
                    <a:pt x="0" y="61"/>
                  </a:lnTo>
                  <a:lnTo>
                    <a:pt x="86" y="0"/>
                  </a:lnTo>
                  <a:lnTo>
                    <a:pt x="86" y="12"/>
                  </a:lnTo>
                  <a:lnTo>
                    <a:pt x="0" y="73"/>
                  </a:lnTo>
                  <a:close/>
                </a:path>
              </a:pathLst>
            </a:custGeom>
            <a:solidFill>
              <a:srgbClr val="4D4D80"/>
            </a:solidFill>
            <a:ln w="19050">
              <a:solidFill>
                <a:srgbClr val="000000"/>
              </a:solidFill>
              <a:prstDash val="solid"/>
              <a:round/>
              <a:headEnd/>
              <a:tailEnd/>
            </a:ln>
          </p:spPr>
          <p:txBody>
            <a:bodyPr/>
            <a:lstStyle/>
            <a:p>
              <a:endParaRPr lang="en-US"/>
            </a:p>
          </p:txBody>
        </p:sp>
        <p:sp>
          <p:nvSpPr>
            <p:cNvPr id="19469" name="Rectangle 66">
              <a:extLst>
                <a:ext uri="{FF2B5EF4-FFF2-40B4-BE49-F238E27FC236}">
                  <a16:creationId xmlns:a16="http://schemas.microsoft.com/office/drawing/2014/main" id="{10991A86-C786-3D43-30EA-B6D80CD16AB2}"/>
                </a:ext>
              </a:extLst>
            </p:cNvPr>
            <p:cNvSpPr>
              <a:spLocks noChangeArrowheads="1"/>
            </p:cNvSpPr>
            <p:nvPr/>
          </p:nvSpPr>
          <p:spPr bwMode="auto">
            <a:xfrm>
              <a:off x="3300" y="2502"/>
              <a:ext cx="233" cy="12"/>
            </a:xfrm>
            <a:prstGeom prst="rect">
              <a:avLst/>
            </a:prstGeom>
            <a:solidFill>
              <a:srgbClr val="9999FF"/>
            </a:solidFill>
            <a:ln w="19050">
              <a:solidFill>
                <a:srgbClr val="000000"/>
              </a:solidFill>
              <a:miter lim="800000"/>
              <a:headEnd/>
              <a:tailEnd/>
            </a:ln>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19470" name="Freeform 67">
              <a:extLst>
                <a:ext uri="{FF2B5EF4-FFF2-40B4-BE49-F238E27FC236}">
                  <a16:creationId xmlns:a16="http://schemas.microsoft.com/office/drawing/2014/main" id="{496A5C46-B126-FA23-070F-956DD146E47D}"/>
                </a:ext>
              </a:extLst>
            </p:cNvPr>
            <p:cNvSpPr>
              <a:spLocks/>
            </p:cNvSpPr>
            <p:nvPr/>
          </p:nvSpPr>
          <p:spPr bwMode="auto">
            <a:xfrm>
              <a:off x="3300" y="2441"/>
              <a:ext cx="319" cy="61"/>
            </a:xfrm>
            <a:custGeom>
              <a:avLst/>
              <a:gdLst>
                <a:gd name="T0" fmla="*/ 233 w 319"/>
                <a:gd name="T1" fmla="*/ 61 h 61"/>
                <a:gd name="T2" fmla="*/ 319 w 319"/>
                <a:gd name="T3" fmla="*/ 0 h 61"/>
                <a:gd name="T4" fmla="*/ 86 w 319"/>
                <a:gd name="T5" fmla="*/ 0 h 61"/>
                <a:gd name="T6" fmla="*/ 0 w 319"/>
                <a:gd name="T7" fmla="*/ 61 h 61"/>
                <a:gd name="T8" fmla="*/ 233 w 319"/>
                <a:gd name="T9" fmla="*/ 61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1">
                  <a:moveTo>
                    <a:pt x="233" y="61"/>
                  </a:moveTo>
                  <a:lnTo>
                    <a:pt x="319" y="0"/>
                  </a:lnTo>
                  <a:lnTo>
                    <a:pt x="86" y="0"/>
                  </a:lnTo>
                  <a:lnTo>
                    <a:pt x="0" y="61"/>
                  </a:lnTo>
                  <a:lnTo>
                    <a:pt x="233" y="61"/>
                  </a:lnTo>
                  <a:close/>
                </a:path>
              </a:pathLst>
            </a:custGeom>
            <a:solidFill>
              <a:srgbClr val="7373BF"/>
            </a:solidFill>
            <a:ln w="19050">
              <a:solidFill>
                <a:srgbClr val="000000"/>
              </a:solidFill>
              <a:prstDash val="solid"/>
              <a:round/>
              <a:headEnd/>
              <a:tailEnd/>
            </a:ln>
          </p:spPr>
          <p:txBody>
            <a:bodyPr/>
            <a:lstStyle/>
            <a:p>
              <a:endParaRPr lang="en-US"/>
            </a:p>
          </p:txBody>
        </p:sp>
        <p:sp>
          <p:nvSpPr>
            <p:cNvPr id="19471" name="Freeform 68">
              <a:extLst>
                <a:ext uri="{FF2B5EF4-FFF2-40B4-BE49-F238E27FC236}">
                  <a16:creationId xmlns:a16="http://schemas.microsoft.com/office/drawing/2014/main" id="{A7F9358C-30B9-B856-4913-F02081DBF603}"/>
                </a:ext>
              </a:extLst>
            </p:cNvPr>
            <p:cNvSpPr>
              <a:spLocks/>
            </p:cNvSpPr>
            <p:nvPr/>
          </p:nvSpPr>
          <p:spPr bwMode="auto">
            <a:xfrm>
              <a:off x="3533" y="2121"/>
              <a:ext cx="86" cy="381"/>
            </a:xfrm>
            <a:custGeom>
              <a:avLst/>
              <a:gdLst>
                <a:gd name="T0" fmla="*/ 0 w 86"/>
                <a:gd name="T1" fmla="*/ 381 h 381"/>
                <a:gd name="T2" fmla="*/ 0 w 86"/>
                <a:gd name="T3" fmla="*/ 61 h 381"/>
                <a:gd name="T4" fmla="*/ 86 w 86"/>
                <a:gd name="T5" fmla="*/ 0 h 381"/>
                <a:gd name="T6" fmla="*/ 86 w 86"/>
                <a:gd name="T7" fmla="*/ 320 h 381"/>
                <a:gd name="T8" fmla="*/ 0 w 86"/>
                <a:gd name="T9" fmla="*/ 381 h 3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381">
                  <a:moveTo>
                    <a:pt x="0" y="381"/>
                  </a:moveTo>
                  <a:lnTo>
                    <a:pt x="0" y="61"/>
                  </a:lnTo>
                  <a:lnTo>
                    <a:pt x="86" y="0"/>
                  </a:lnTo>
                  <a:lnTo>
                    <a:pt x="86" y="320"/>
                  </a:lnTo>
                  <a:lnTo>
                    <a:pt x="0" y="381"/>
                  </a:lnTo>
                  <a:close/>
                </a:path>
              </a:pathLst>
            </a:custGeom>
            <a:solidFill>
              <a:srgbClr val="4D1A33"/>
            </a:solidFill>
            <a:ln w="19050">
              <a:solidFill>
                <a:srgbClr val="000000"/>
              </a:solidFill>
              <a:prstDash val="solid"/>
              <a:round/>
              <a:headEnd/>
              <a:tailEnd/>
            </a:ln>
          </p:spPr>
          <p:txBody>
            <a:bodyPr/>
            <a:lstStyle/>
            <a:p>
              <a:endParaRPr lang="en-US"/>
            </a:p>
          </p:txBody>
        </p:sp>
        <p:sp>
          <p:nvSpPr>
            <p:cNvPr id="19472" name="Rectangle 69">
              <a:extLst>
                <a:ext uri="{FF2B5EF4-FFF2-40B4-BE49-F238E27FC236}">
                  <a16:creationId xmlns:a16="http://schemas.microsoft.com/office/drawing/2014/main" id="{3F89ACEC-16ED-FCDC-CCCD-E89EFEFADD27}"/>
                </a:ext>
              </a:extLst>
            </p:cNvPr>
            <p:cNvSpPr>
              <a:spLocks noChangeArrowheads="1"/>
            </p:cNvSpPr>
            <p:nvPr/>
          </p:nvSpPr>
          <p:spPr bwMode="auto">
            <a:xfrm>
              <a:off x="3300" y="2182"/>
              <a:ext cx="233" cy="320"/>
            </a:xfrm>
            <a:prstGeom prst="rect">
              <a:avLst/>
            </a:prstGeom>
            <a:solidFill>
              <a:srgbClr val="993366"/>
            </a:solidFill>
            <a:ln w="19050">
              <a:solidFill>
                <a:srgbClr val="000000"/>
              </a:solidFill>
              <a:miter lim="800000"/>
              <a:headEnd/>
              <a:tailEnd/>
            </a:ln>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19473" name="Freeform 70">
              <a:extLst>
                <a:ext uri="{FF2B5EF4-FFF2-40B4-BE49-F238E27FC236}">
                  <a16:creationId xmlns:a16="http://schemas.microsoft.com/office/drawing/2014/main" id="{6D243C25-8F74-9FCD-8531-2804EB666CFA}"/>
                </a:ext>
              </a:extLst>
            </p:cNvPr>
            <p:cNvSpPr>
              <a:spLocks/>
            </p:cNvSpPr>
            <p:nvPr/>
          </p:nvSpPr>
          <p:spPr bwMode="auto">
            <a:xfrm>
              <a:off x="3300" y="2121"/>
              <a:ext cx="319" cy="61"/>
            </a:xfrm>
            <a:custGeom>
              <a:avLst/>
              <a:gdLst>
                <a:gd name="T0" fmla="*/ 233 w 319"/>
                <a:gd name="T1" fmla="*/ 61 h 61"/>
                <a:gd name="T2" fmla="*/ 319 w 319"/>
                <a:gd name="T3" fmla="*/ 0 h 61"/>
                <a:gd name="T4" fmla="*/ 86 w 319"/>
                <a:gd name="T5" fmla="*/ 0 h 61"/>
                <a:gd name="T6" fmla="*/ 0 w 319"/>
                <a:gd name="T7" fmla="*/ 61 h 61"/>
                <a:gd name="T8" fmla="*/ 233 w 319"/>
                <a:gd name="T9" fmla="*/ 61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61">
                  <a:moveTo>
                    <a:pt x="233" y="61"/>
                  </a:moveTo>
                  <a:lnTo>
                    <a:pt x="319" y="0"/>
                  </a:lnTo>
                  <a:lnTo>
                    <a:pt x="86" y="0"/>
                  </a:lnTo>
                  <a:lnTo>
                    <a:pt x="0" y="61"/>
                  </a:lnTo>
                  <a:lnTo>
                    <a:pt x="233" y="61"/>
                  </a:lnTo>
                  <a:close/>
                </a:path>
              </a:pathLst>
            </a:custGeom>
            <a:solidFill>
              <a:srgbClr val="73264D"/>
            </a:solidFill>
            <a:ln w="19050">
              <a:solidFill>
                <a:srgbClr val="000000"/>
              </a:solidFill>
              <a:prstDash val="solid"/>
              <a:round/>
              <a:headEnd/>
              <a:tailEnd/>
            </a:ln>
          </p:spPr>
          <p:txBody>
            <a:bodyPr/>
            <a:lstStyle/>
            <a:p>
              <a:endParaRPr lang="en-US"/>
            </a:p>
          </p:txBody>
        </p:sp>
        <p:sp>
          <p:nvSpPr>
            <p:cNvPr id="19474" name="Freeform 71">
              <a:extLst>
                <a:ext uri="{FF2B5EF4-FFF2-40B4-BE49-F238E27FC236}">
                  <a16:creationId xmlns:a16="http://schemas.microsoft.com/office/drawing/2014/main" id="{A71BEE55-FA41-0B13-6A9E-AED3D07DBE1D}"/>
                </a:ext>
              </a:extLst>
            </p:cNvPr>
            <p:cNvSpPr>
              <a:spLocks/>
            </p:cNvSpPr>
            <p:nvPr/>
          </p:nvSpPr>
          <p:spPr bwMode="auto">
            <a:xfrm>
              <a:off x="4124" y="2441"/>
              <a:ext cx="86" cy="73"/>
            </a:xfrm>
            <a:custGeom>
              <a:avLst/>
              <a:gdLst>
                <a:gd name="T0" fmla="*/ 0 w 86"/>
                <a:gd name="T1" fmla="*/ 73 h 73"/>
                <a:gd name="T2" fmla="*/ 0 w 86"/>
                <a:gd name="T3" fmla="*/ 61 h 73"/>
                <a:gd name="T4" fmla="*/ 86 w 86"/>
                <a:gd name="T5" fmla="*/ 0 h 73"/>
                <a:gd name="T6" fmla="*/ 86 w 86"/>
                <a:gd name="T7" fmla="*/ 12 h 73"/>
                <a:gd name="T8" fmla="*/ 0 w 86"/>
                <a:gd name="T9" fmla="*/ 73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73">
                  <a:moveTo>
                    <a:pt x="0" y="73"/>
                  </a:moveTo>
                  <a:lnTo>
                    <a:pt x="0" y="61"/>
                  </a:lnTo>
                  <a:lnTo>
                    <a:pt x="86" y="0"/>
                  </a:lnTo>
                  <a:lnTo>
                    <a:pt x="86" y="12"/>
                  </a:lnTo>
                  <a:lnTo>
                    <a:pt x="0" y="73"/>
                  </a:lnTo>
                  <a:close/>
                </a:path>
              </a:pathLst>
            </a:custGeom>
            <a:solidFill>
              <a:srgbClr val="4D4D80"/>
            </a:solidFill>
            <a:ln w="19050">
              <a:solidFill>
                <a:srgbClr val="000000"/>
              </a:solidFill>
              <a:prstDash val="solid"/>
              <a:round/>
              <a:headEnd/>
              <a:tailEnd/>
            </a:ln>
          </p:spPr>
          <p:txBody>
            <a:bodyPr/>
            <a:lstStyle/>
            <a:p>
              <a:endParaRPr lang="en-US"/>
            </a:p>
          </p:txBody>
        </p:sp>
        <p:sp>
          <p:nvSpPr>
            <p:cNvPr id="19475" name="Rectangle 72">
              <a:extLst>
                <a:ext uri="{FF2B5EF4-FFF2-40B4-BE49-F238E27FC236}">
                  <a16:creationId xmlns:a16="http://schemas.microsoft.com/office/drawing/2014/main" id="{2674E06B-8C40-5258-1382-D337B97735D3}"/>
                </a:ext>
              </a:extLst>
            </p:cNvPr>
            <p:cNvSpPr>
              <a:spLocks noChangeArrowheads="1"/>
            </p:cNvSpPr>
            <p:nvPr/>
          </p:nvSpPr>
          <p:spPr bwMode="auto">
            <a:xfrm>
              <a:off x="3890" y="2502"/>
              <a:ext cx="234" cy="12"/>
            </a:xfrm>
            <a:prstGeom prst="rect">
              <a:avLst/>
            </a:prstGeom>
            <a:solidFill>
              <a:srgbClr val="9999FF"/>
            </a:solidFill>
            <a:ln w="19050">
              <a:solidFill>
                <a:srgbClr val="000000"/>
              </a:solidFill>
              <a:miter lim="800000"/>
              <a:headEnd/>
              <a:tailEnd/>
            </a:ln>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19476" name="Freeform 73">
              <a:extLst>
                <a:ext uri="{FF2B5EF4-FFF2-40B4-BE49-F238E27FC236}">
                  <a16:creationId xmlns:a16="http://schemas.microsoft.com/office/drawing/2014/main" id="{D0EA2BA8-793B-63B9-C70A-2C739933CB81}"/>
                </a:ext>
              </a:extLst>
            </p:cNvPr>
            <p:cNvSpPr>
              <a:spLocks/>
            </p:cNvSpPr>
            <p:nvPr/>
          </p:nvSpPr>
          <p:spPr bwMode="auto">
            <a:xfrm>
              <a:off x="3890" y="2441"/>
              <a:ext cx="320" cy="61"/>
            </a:xfrm>
            <a:custGeom>
              <a:avLst/>
              <a:gdLst>
                <a:gd name="T0" fmla="*/ 234 w 320"/>
                <a:gd name="T1" fmla="*/ 61 h 61"/>
                <a:gd name="T2" fmla="*/ 320 w 320"/>
                <a:gd name="T3" fmla="*/ 0 h 61"/>
                <a:gd name="T4" fmla="*/ 86 w 320"/>
                <a:gd name="T5" fmla="*/ 0 h 61"/>
                <a:gd name="T6" fmla="*/ 0 w 320"/>
                <a:gd name="T7" fmla="*/ 61 h 61"/>
                <a:gd name="T8" fmla="*/ 234 w 320"/>
                <a:gd name="T9" fmla="*/ 61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 h="61">
                  <a:moveTo>
                    <a:pt x="234" y="61"/>
                  </a:moveTo>
                  <a:lnTo>
                    <a:pt x="320" y="0"/>
                  </a:lnTo>
                  <a:lnTo>
                    <a:pt x="86" y="0"/>
                  </a:lnTo>
                  <a:lnTo>
                    <a:pt x="0" y="61"/>
                  </a:lnTo>
                  <a:lnTo>
                    <a:pt x="234" y="61"/>
                  </a:lnTo>
                  <a:close/>
                </a:path>
              </a:pathLst>
            </a:custGeom>
            <a:solidFill>
              <a:srgbClr val="7373BF"/>
            </a:solidFill>
            <a:ln w="19050">
              <a:solidFill>
                <a:srgbClr val="000000"/>
              </a:solidFill>
              <a:prstDash val="solid"/>
              <a:round/>
              <a:headEnd/>
              <a:tailEnd/>
            </a:ln>
          </p:spPr>
          <p:txBody>
            <a:bodyPr/>
            <a:lstStyle/>
            <a:p>
              <a:endParaRPr lang="en-US"/>
            </a:p>
          </p:txBody>
        </p:sp>
        <p:sp>
          <p:nvSpPr>
            <p:cNvPr id="19477" name="Freeform 74">
              <a:extLst>
                <a:ext uri="{FF2B5EF4-FFF2-40B4-BE49-F238E27FC236}">
                  <a16:creationId xmlns:a16="http://schemas.microsoft.com/office/drawing/2014/main" id="{967B85C9-4208-1FAA-014C-D76EF1320198}"/>
                </a:ext>
              </a:extLst>
            </p:cNvPr>
            <p:cNvSpPr>
              <a:spLocks/>
            </p:cNvSpPr>
            <p:nvPr/>
          </p:nvSpPr>
          <p:spPr bwMode="auto">
            <a:xfrm>
              <a:off x="4124" y="1899"/>
              <a:ext cx="86" cy="603"/>
            </a:xfrm>
            <a:custGeom>
              <a:avLst/>
              <a:gdLst>
                <a:gd name="T0" fmla="*/ 0 w 86"/>
                <a:gd name="T1" fmla="*/ 603 h 603"/>
                <a:gd name="T2" fmla="*/ 0 w 86"/>
                <a:gd name="T3" fmla="*/ 62 h 603"/>
                <a:gd name="T4" fmla="*/ 86 w 86"/>
                <a:gd name="T5" fmla="*/ 0 h 603"/>
                <a:gd name="T6" fmla="*/ 86 w 86"/>
                <a:gd name="T7" fmla="*/ 542 h 603"/>
                <a:gd name="T8" fmla="*/ 0 w 86"/>
                <a:gd name="T9" fmla="*/ 603 h 6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603">
                  <a:moveTo>
                    <a:pt x="0" y="603"/>
                  </a:moveTo>
                  <a:lnTo>
                    <a:pt x="0" y="62"/>
                  </a:lnTo>
                  <a:lnTo>
                    <a:pt x="86" y="0"/>
                  </a:lnTo>
                  <a:lnTo>
                    <a:pt x="86" y="542"/>
                  </a:lnTo>
                  <a:lnTo>
                    <a:pt x="0" y="603"/>
                  </a:lnTo>
                  <a:close/>
                </a:path>
              </a:pathLst>
            </a:custGeom>
            <a:solidFill>
              <a:srgbClr val="4D1A33"/>
            </a:solidFill>
            <a:ln w="19050">
              <a:solidFill>
                <a:srgbClr val="000000"/>
              </a:solidFill>
              <a:prstDash val="solid"/>
              <a:round/>
              <a:headEnd/>
              <a:tailEnd/>
            </a:ln>
          </p:spPr>
          <p:txBody>
            <a:bodyPr/>
            <a:lstStyle/>
            <a:p>
              <a:endParaRPr lang="en-US"/>
            </a:p>
          </p:txBody>
        </p:sp>
        <p:sp>
          <p:nvSpPr>
            <p:cNvPr id="19478" name="Rectangle 75">
              <a:extLst>
                <a:ext uri="{FF2B5EF4-FFF2-40B4-BE49-F238E27FC236}">
                  <a16:creationId xmlns:a16="http://schemas.microsoft.com/office/drawing/2014/main" id="{DC92C68A-05A3-059A-D784-459376AE361C}"/>
                </a:ext>
              </a:extLst>
            </p:cNvPr>
            <p:cNvSpPr>
              <a:spLocks noChangeArrowheads="1"/>
            </p:cNvSpPr>
            <p:nvPr/>
          </p:nvSpPr>
          <p:spPr bwMode="auto">
            <a:xfrm>
              <a:off x="3890" y="1961"/>
              <a:ext cx="234" cy="541"/>
            </a:xfrm>
            <a:prstGeom prst="rect">
              <a:avLst/>
            </a:prstGeom>
            <a:solidFill>
              <a:srgbClr val="993366"/>
            </a:solidFill>
            <a:ln w="19050">
              <a:solidFill>
                <a:srgbClr val="000000"/>
              </a:solidFill>
              <a:miter lim="800000"/>
              <a:headEnd/>
              <a:tailEnd/>
            </a:ln>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19479" name="Freeform 76">
              <a:extLst>
                <a:ext uri="{FF2B5EF4-FFF2-40B4-BE49-F238E27FC236}">
                  <a16:creationId xmlns:a16="http://schemas.microsoft.com/office/drawing/2014/main" id="{5F1B934C-FBB7-C14E-CDFB-0C39C8DEA883}"/>
                </a:ext>
              </a:extLst>
            </p:cNvPr>
            <p:cNvSpPr>
              <a:spLocks/>
            </p:cNvSpPr>
            <p:nvPr/>
          </p:nvSpPr>
          <p:spPr bwMode="auto">
            <a:xfrm>
              <a:off x="3890" y="1899"/>
              <a:ext cx="320" cy="62"/>
            </a:xfrm>
            <a:custGeom>
              <a:avLst/>
              <a:gdLst>
                <a:gd name="T0" fmla="*/ 234 w 320"/>
                <a:gd name="T1" fmla="*/ 62 h 62"/>
                <a:gd name="T2" fmla="*/ 320 w 320"/>
                <a:gd name="T3" fmla="*/ 0 h 62"/>
                <a:gd name="T4" fmla="*/ 86 w 320"/>
                <a:gd name="T5" fmla="*/ 0 h 62"/>
                <a:gd name="T6" fmla="*/ 0 w 320"/>
                <a:gd name="T7" fmla="*/ 62 h 62"/>
                <a:gd name="T8" fmla="*/ 234 w 320"/>
                <a:gd name="T9" fmla="*/ 6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 h="62">
                  <a:moveTo>
                    <a:pt x="234" y="62"/>
                  </a:moveTo>
                  <a:lnTo>
                    <a:pt x="320" y="0"/>
                  </a:lnTo>
                  <a:lnTo>
                    <a:pt x="86" y="0"/>
                  </a:lnTo>
                  <a:lnTo>
                    <a:pt x="0" y="62"/>
                  </a:lnTo>
                  <a:lnTo>
                    <a:pt x="234" y="62"/>
                  </a:lnTo>
                  <a:close/>
                </a:path>
              </a:pathLst>
            </a:custGeom>
            <a:solidFill>
              <a:srgbClr val="73264D"/>
            </a:solidFill>
            <a:ln w="19050">
              <a:solidFill>
                <a:srgbClr val="000000"/>
              </a:solidFill>
              <a:prstDash val="solid"/>
              <a:round/>
              <a:headEnd/>
              <a:tailEnd/>
            </a:ln>
          </p:spPr>
          <p:txBody>
            <a:bodyPr/>
            <a:lstStyle/>
            <a:p>
              <a:endParaRPr lang="en-US"/>
            </a:p>
          </p:txBody>
        </p:sp>
      </p:grpSp>
      <p:sp>
        <p:nvSpPr>
          <p:cNvPr id="19460" name="Text Box 77">
            <a:extLst>
              <a:ext uri="{FF2B5EF4-FFF2-40B4-BE49-F238E27FC236}">
                <a16:creationId xmlns:a16="http://schemas.microsoft.com/office/drawing/2014/main" id="{17547727-65B0-B76F-1D83-2A3838E13499}"/>
              </a:ext>
            </a:extLst>
          </p:cNvPr>
          <p:cNvSpPr txBox="1">
            <a:spLocks noChangeArrowheads="1"/>
          </p:cNvSpPr>
          <p:nvPr/>
        </p:nvSpPr>
        <p:spPr bwMode="auto">
          <a:xfrm>
            <a:off x="6172200" y="6221413"/>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2000" i="1">
                <a:solidFill>
                  <a:schemeClr val="bg1"/>
                </a:solidFill>
                <a:latin typeface="Times New Roman" panose="02020603050405020304" pitchFamily="18" charset="0"/>
              </a:rPr>
              <a:t>Lieberman et al 1995</a:t>
            </a:r>
          </a:p>
        </p:txBody>
      </p:sp>
      <p:sp>
        <p:nvSpPr>
          <p:cNvPr id="19461" name="Text Box 78">
            <a:extLst>
              <a:ext uri="{FF2B5EF4-FFF2-40B4-BE49-F238E27FC236}">
                <a16:creationId xmlns:a16="http://schemas.microsoft.com/office/drawing/2014/main" id="{4E420B4C-9BC3-C110-7956-3708CEAE5CA8}"/>
              </a:ext>
            </a:extLst>
          </p:cNvPr>
          <p:cNvSpPr txBox="1">
            <a:spLocks noChangeArrowheads="1"/>
          </p:cNvSpPr>
          <p:nvPr/>
        </p:nvSpPr>
        <p:spPr bwMode="auto">
          <a:xfrm>
            <a:off x="2514600" y="304800"/>
            <a:ext cx="47577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b="1" u="sng" dirty="0">
                <a:solidFill>
                  <a:srgbClr val="FF0000"/>
                </a:solidFill>
                <a:latin typeface="Times New Roman" panose="02020603050405020304" pitchFamily="18" charset="0"/>
              </a:rPr>
              <a:t>Why Do Relapses Matter?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9994"/>
                                        </p:tgtEl>
                                        <p:attrNameLst>
                                          <p:attrName>style.visibility</p:attrName>
                                        </p:attrNameLst>
                                      </p:cBhvr>
                                      <p:to>
                                        <p:strVal val="visible"/>
                                      </p:to>
                                    </p:set>
                                    <p:animEffect transition="in" filter="wipe(down)">
                                      <p:cBhvr>
                                        <p:cTn id="7" dur="500"/>
                                        <p:tgtEl>
                                          <p:spTgt spid="399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9993"/>
                                        </p:tgtEl>
                                        <p:attrNameLst>
                                          <p:attrName>style.visibility</p:attrName>
                                        </p:attrNameLst>
                                      </p:cBhvr>
                                      <p:to>
                                        <p:strVal val="visible"/>
                                      </p:to>
                                    </p:set>
                                    <p:animEffect transition="in" filter="wipe(up)">
                                      <p:cBhvr>
                                        <p:cTn id="12" dur="500"/>
                                        <p:tgtEl>
                                          <p:spTgt spid="39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3256676E-C789-D96F-A689-1B4EDA80118F}"/>
              </a:ext>
            </a:extLst>
          </p:cNvPr>
          <p:cNvSpPr>
            <a:spLocks noChangeArrowheads="1"/>
          </p:cNvSpPr>
          <p:nvPr/>
        </p:nvSpPr>
        <p:spPr bwMode="auto">
          <a:xfrm>
            <a:off x="465138" y="931863"/>
            <a:ext cx="8197850" cy="5011737"/>
          </a:xfrm>
          <a:prstGeom prst="rect">
            <a:avLst/>
          </a:prstGeom>
          <a:solidFill>
            <a:srgbClr val="FFFFFF"/>
          </a:solidFill>
          <a:ln w="0">
            <a:solidFill>
              <a:srgbClr val="000000"/>
            </a:solidFill>
            <a:miter lim="800000"/>
            <a:headEnd/>
            <a:tailEnd/>
          </a:ln>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1507" name="Rectangle 4">
            <a:extLst>
              <a:ext uri="{FF2B5EF4-FFF2-40B4-BE49-F238E27FC236}">
                <a16:creationId xmlns:a16="http://schemas.microsoft.com/office/drawing/2014/main" id="{5BFF0B93-1623-1C64-C661-5D92A32F1079}"/>
              </a:ext>
            </a:extLst>
          </p:cNvPr>
          <p:cNvSpPr>
            <a:spLocks noChangeArrowheads="1"/>
          </p:cNvSpPr>
          <p:nvPr/>
        </p:nvSpPr>
        <p:spPr bwMode="auto">
          <a:xfrm>
            <a:off x="1704975" y="1219200"/>
            <a:ext cx="6807200" cy="276542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1508" name="Line 5">
            <a:extLst>
              <a:ext uri="{FF2B5EF4-FFF2-40B4-BE49-F238E27FC236}">
                <a16:creationId xmlns:a16="http://schemas.microsoft.com/office/drawing/2014/main" id="{08FF0473-B68D-E485-94C3-F2B65A157B0A}"/>
              </a:ext>
            </a:extLst>
          </p:cNvPr>
          <p:cNvSpPr>
            <a:spLocks noChangeShapeType="1"/>
          </p:cNvSpPr>
          <p:nvPr/>
        </p:nvSpPr>
        <p:spPr bwMode="auto">
          <a:xfrm>
            <a:off x="1704975" y="3814763"/>
            <a:ext cx="68072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9" name="Line 6">
            <a:extLst>
              <a:ext uri="{FF2B5EF4-FFF2-40B4-BE49-F238E27FC236}">
                <a16:creationId xmlns:a16="http://schemas.microsoft.com/office/drawing/2014/main" id="{3D8F4ACA-0E3E-EA3D-52DA-A16C253DB3D9}"/>
              </a:ext>
            </a:extLst>
          </p:cNvPr>
          <p:cNvSpPr>
            <a:spLocks noChangeShapeType="1"/>
          </p:cNvSpPr>
          <p:nvPr/>
        </p:nvSpPr>
        <p:spPr bwMode="auto">
          <a:xfrm>
            <a:off x="1704975" y="3529013"/>
            <a:ext cx="68072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0" name="Line 7">
            <a:extLst>
              <a:ext uri="{FF2B5EF4-FFF2-40B4-BE49-F238E27FC236}">
                <a16:creationId xmlns:a16="http://schemas.microsoft.com/office/drawing/2014/main" id="{5B2EA59C-2D86-F730-FEB2-41384FB0EA52}"/>
              </a:ext>
            </a:extLst>
          </p:cNvPr>
          <p:cNvSpPr>
            <a:spLocks noChangeShapeType="1"/>
          </p:cNvSpPr>
          <p:nvPr/>
        </p:nvSpPr>
        <p:spPr bwMode="auto">
          <a:xfrm>
            <a:off x="1704975" y="3260725"/>
            <a:ext cx="68072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1" name="Line 8">
            <a:extLst>
              <a:ext uri="{FF2B5EF4-FFF2-40B4-BE49-F238E27FC236}">
                <a16:creationId xmlns:a16="http://schemas.microsoft.com/office/drawing/2014/main" id="{14B6F25D-C48C-C097-02FA-B49F4B883101}"/>
              </a:ext>
            </a:extLst>
          </p:cNvPr>
          <p:cNvSpPr>
            <a:spLocks noChangeShapeType="1"/>
          </p:cNvSpPr>
          <p:nvPr/>
        </p:nvSpPr>
        <p:spPr bwMode="auto">
          <a:xfrm>
            <a:off x="1704975" y="2976563"/>
            <a:ext cx="68072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2" name="Line 9">
            <a:extLst>
              <a:ext uri="{FF2B5EF4-FFF2-40B4-BE49-F238E27FC236}">
                <a16:creationId xmlns:a16="http://schemas.microsoft.com/office/drawing/2014/main" id="{9394898B-4DFD-DFBA-5BDD-DBC252E7CBAC}"/>
              </a:ext>
            </a:extLst>
          </p:cNvPr>
          <p:cNvSpPr>
            <a:spLocks noChangeShapeType="1"/>
          </p:cNvSpPr>
          <p:nvPr/>
        </p:nvSpPr>
        <p:spPr bwMode="auto">
          <a:xfrm>
            <a:off x="1704975" y="2708275"/>
            <a:ext cx="68072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3" name="Line 10">
            <a:extLst>
              <a:ext uri="{FF2B5EF4-FFF2-40B4-BE49-F238E27FC236}">
                <a16:creationId xmlns:a16="http://schemas.microsoft.com/office/drawing/2014/main" id="{491D56F4-FCF3-67E1-9DA6-EDFEA89A2DDE}"/>
              </a:ext>
            </a:extLst>
          </p:cNvPr>
          <p:cNvSpPr>
            <a:spLocks noChangeShapeType="1"/>
          </p:cNvSpPr>
          <p:nvPr/>
        </p:nvSpPr>
        <p:spPr bwMode="auto">
          <a:xfrm>
            <a:off x="1704975" y="2424113"/>
            <a:ext cx="68072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4" name="Line 11">
            <a:extLst>
              <a:ext uri="{FF2B5EF4-FFF2-40B4-BE49-F238E27FC236}">
                <a16:creationId xmlns:a16="http://schemas.microsoft.com/office/drawing/2014/main" id="{21A08F3F-84C8-4EDD-6D1F-BEC012A4DCC6}"/>
              </a:ext>
            </a:extLst>
          </p:cNvPr>
          <p:cNvSpPr>
            <a:spLocks noChangeShapeType="1"/>
          </p:cNvSpPr>
          <p:nvPr/>
        </p:nvSpPr>
        <p:spPr bwMode="auto">
          <a:xfrm>
            <a:off x="1704975" y="2155825"/>
            <a:ext cx="68072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5" name="Line 12">
            <a:extLst>
              <a:ext uri="{FF2B5EF4-FFF2-40B4-BE49-F238E27FC236}">
                <a16:creationId xmlns:a16="http://schemas.microsoft.com/office/drawing/2014/main" id="{45EE04A0-793B-F1D2-AA63-05EFFD03B228}"/>
              </a:ext>
            </a:extLst>
          </p:cNvPr>
          <p:cNvSpPr>
            <a:spLocks noChangeShapeType="1"/>
          </p:cNvSpPr>
          <p:nvPr/>
        </p:nvSpPr>
        <p:spPr bwMode="auto">
          <a:xfrm>
            <a:off x="1704975" y="1870075"/>
            <a:ext cx="68072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6" name="Line 13">
            <a:extLst>
              <a:ext uri="{FF2B5EF4-FFF2-40B4-BE49-F238E27FC236}">
                <a16:creationId xmlns:a16="http://schemas.microsoft.com/office/drawing/2014/main" id="{3B7E25DA-0717-533F-CC04-093FEB200D6F}"/>
              </a:ext>
            </a:extLst>
          </p:cNvPr>
          <p:cNvSpPr>
            <a:spLocks noChangeShapeType="1"/>
          </p:cNvSpPr>
          <p:nvPr/>
        </p:nvSpPr>
        <p:spPr bwMode="auto">
          <a:xfrm>
            <a:off x="1704975" y="1601788"/>
            <a:ext cx="68072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7" name="Line 14">
            <a:extLst>
              <a:ext uri="{FF2B5EF4-FFF2-40B4-BE49-F238E27FC236}">
                <a16:creationId xmlns:a16="http://schemas.microsoft.com/office/drawing/2014/main" id="{9B7F7F14-4084-8328-6E72-0CFE7DC58F1F}"/>
              </a:ext>
            </a:extLst>
          </p:cNvPr>
          <p:cNvSpPr>
            <a:spLocks noChangeShapeType="1"/>
          </p:cNvSpPr>
          <p:nvPr/>
        </p:nvSpPr>
        <p:spPr bwMode="auto">
          <a:xfrm>
            <a:off x="1704975" y="1317625"/>
            <a:ext cx="68072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8" name="Rectangle 15">
            <a:extLst>
              <a:ext uri="{FF2B5EF4-FFF2-40B4-BE49-F238E27FC236}">
                <a16:creationId xmlns:a16="http://schemas.microsoft.com/office/drawing/2014/main" id="{DF661DE7-FD11-C906-F5F7-01E2DA6C7628}"/>
              </a:ext>
            </a:extLst>
          </p:cNvPr>
          <p:cNvSpPr>
            <a:spLocks noChangeArrowheads="1"/>
          </p:cNvSpPr>
          <p:nvPr/>
        </p:nvSpPr>
        <p:spPr bwMode="auto">
          <a:xfrm>
            <a:off x="1704975" y="1317625"/>
            <a:ext cx="6807200" cy="2765425"/>
          </a:xfrm>
          <a:prstGeom prst="rect">
            <a:avLst/>
          </a:prstGeom>
          <a:noFill/>
          <a:ln w="17463">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1519" name="Rectangle 16">
            <a:extLst>
              <a:ext uri="{FF2B5EF4-FFF2-40B4-BE49-F238E27FC236}">
                <a16:creationId xmlns:a16="http://schemas.microsoft.com/office/drawing/2014/main" id="{B4EDD5C4-8944-ED0E-F68F-665F266FD3EB}"/>
              </a:ext>
            </a:extLst>
          </p:cNvPr>
          <p:cNvSpPr>
            <a:spLocks noChangeArrowheads="1"/>
          </p:cNvSpPr>
          <p:nvPr/>
        </p:nvSpPr>
        <p:spPr bwMode="auto">
          <a:xfrm>
            <a:off x="1889125" y="1450975"/>
            <a:ext cx="252413" cy="2632075"/>
          </a:xfrm>
          <a:prstGeom prst="rect">
            <a:avLst/>
          </a:prstGeom>
          <a:solidFill>
            <a:srgbClr val="993366"/>
          </a:solidFill>
          <a:ln w="17463">
            <a:solidFill>
              <a:srgbClr val="000000"/>
            </a:solidFill>
            <a:miter lim="800000"/>
            <a:headEnd/>
            <a:tailEnd/>
          </a:ln>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1520" name="Rectangle 17">
            <a:extLst>
              <a:ext uri="{FF2B5EF4-FFF2-40B4-BE49-F238E27FC236}">
                <a16:creationId xmlns:a16="http://schemas.microsoft.com/office/drawing/2014/main" id="{99465FF7-78D5-EED8-40C4-DAA2B0081424}"/>
              </a:ext>
            </a:extLst>
          </p:cNvPr>
          <p:cNvSpPr>
            <a:spLocks noChangeArrowheads="1"/>
          </p:cNvSpPr>
          <p:nvPr/>
        </p:nvSpPr>
        <p:spPr bwMode="auto">
          <a:xfrm>
            <a:off x="2509838" y="1601788"/>
            <a:ext cx="252412" cy="2481262"/>
          </a:xfrm>
          <a:prstGeom prst="rect">
            <a:avLst/>
          </a:prstGeom>
          <a:solidFill>
            <a:srgbClr val="993366"/>
          </a:solidFill>
          <a:ln w="17463">
            <a:solidFill>
              <a:srgbClr val="000000"/>
            </a:solidFill>
            <a:miter lim="800000"/>
            <a:headEnd/>
            <a:tailEnd/>
          </a:ln>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1521" name="Rectangle 18">
            <a:extLst>
              <a:ext uri="{FF2B5EF4-FFF2-40B4-BE49-F238E27FC236}">
                <a16:creationId xmlns:a16="http://schemas.microsoft.com/office/drawing/2014/main" id="{127E3975-D8D0-9246-B78D-B2F1DBE3F7CD}"/>
              </a:ext>
            </a:extLst>
          </p:cNvPr>
          <p:cNvSpPr>
            <a:spLocks noChangeArrowheads="1"/>
          </p:cNvSpPr>
          <p:nvPr/>
        </p:nvSpPr>
        <p:spPr bwMode="auto">
          <a:xfrm>
            <a:off x="3130550" y="1601788"/>
            <a:ext cx="250825" cy="2481262"/>
          </a:xfrm>
          <a:prstGeom prst="rect">
            <a:avLst/>
          </a:prstGeom>
          <a:solidFill>
            <a:srgbClr val="993366"/>
          </a:solidFill>
          <a:ln w="17463">
            <a:solidFill>
              <a:srgbClr val="000000"/>
            </a:solidFill>
            <a:miter lim="800000"/>
            <a:headEnd/>
            <a:tailEnd/>
          </a:ln>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1522" name="Rectangle 19">
            <a:extLst>
              <a:ext uri="{FF2B5EF4-FFF2-40B4-BE49-F238E27FC236}">
                <a16:creationId xmlns:a16="http://schemas.microsoft.com/office/drawing/2014/main" id="{2930C3BC-9876-B707-5399-2827A4F661C9}"/>
              </a:ext>
            </a:extLst>
          </p:cNvPr>
          <p:cNvSpPr>
            <a:spLocks noChangeArrowheads="1"/>
          </p:cNvSpPr>
          <p:nvPr/>
        </p:nvSpPr>
        <p:spPr bwMode="auto">
          <a:xfrm>
            <a:off x="3751263" y="1870075"/>
            <a:ext cx="250825" cy="2212975"/>
          </a:xfrm>
          <a:prstGeom prst="rect">
            <a:avLst/>
          </a:prstGeom>
          <a:solidFill>
            <a:srgbClr val="993366"/>
          </a:solidFill>
          <a:ln w="17463">
            <a:solidFill>
              <a:srgbClr val="000000"/>
            </a:solidFill>
            <a:miter lim="800000"/>
            <a:headEnd/>
            <a:tailEnd/>
          </a:ln>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1523" name="Rectangle 20">
            <a:extLst>
              <a:ext uri="{FF2B5EF4-FFF2-40B4-BE49-F238E27FC236}">
                <a16:creationId xmlns:a16="http://schemas.microsoft.com/office/drawing/2014/main" id="{C16B3355-1754-913D-03A2-76F737468483}"/>
              </a:ext>
            </a:extLst>
          </p:cNvPr>
          <p:cNvSpPr>
            <a:spLocks noChangeArrowheads="1"/>
          </p:cNvSpPr>
          <p:nvPr/>
        </p:nvSpPr>
        <p:spPr bwMode="auto">
          <a:xfrm>
            <a:off x="4370388" y="2155825"/>
            <a:ext cx="252412" cy="1927225"/>
          </a:xfrm>
          <a:prstGeom prst="rect">
            <a:avLst/>
          </a:prstGeom>
          <a:solidFill>
            <a:srgbClr val="993366"/>
          </a:solidFill>
          <a:ln w="17463">
            <a:solidFill>
              <a:srgbClr val="000000"/>
            </a:solidFill>
            <a:miter lim="800000"/>
            <a:headEnd/>
            <a:tailEnd/>
          </a:ln>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1524" name="Rectangle 21">
            <a:extLst>
              <a:ext uri="{FF2B5EF4-FFF2-40B4-BE49-F238E27FC236}">
                <a16:creationId xmlns:a16="http://schemas.microsoft.com/office/drawing/2014/main" id="{04C497D0-A730-A198-5502-7B871A0E6A10}"/>
              </a:ext>
            </a:extLst>
          </p:cNvPr>
          <p:cNvSpPr>
            <a:spLocks noChangeArrowheads="1"/>
          </p:cNvSpPr>
          <p:nvPr/>
        </p:nvSpPr>
        <p:spPr bwMode="auto">
          <a:xfrm>
            <a:off x="4991100" y="2424113"/>
            <a:ext cx="234950" cy="1658937"/>
          </a:xfrm>
          <a:prstGeom prst="rect">
            <a:avLst/>
          </a:prstGeom>
          <a:solidFill>
            <a:srgbClr val="993366"/>
          </a:solidFill>
          <a:ln w="17463">
            <a:solidFill>
              <a:srgbClr val="000000"/>
            </a:solidFill>
            <a:miter lim="800000"/>
            <a:headEnd/>
            <a:tailEnd/>
          </a:ln>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1525" name="Rectangle 22">
            <a:extLst>
              <a:ext uri="{FF2B5EF4-FFF2-40B4-BE49-F238E27FC236}">
                <a16:creationId xmlns:a16="http://schemas.microsoft.com/office/drawing/2014/main" id="{8027F933-777F-653A-58D3-DD55EA0ACC24}"/>
              </a:ext>
            </a:extLst>
          </p:cNvPr>
          <p:cNvSpPr>
            <a:spLocks noChangeArrowheads="1"/>
          </p:cNvSpPr>
          <p:nvPr/>
        </p:nvSpPr>
        <p:spPr bwMode="auto">
          <a:xfrm>
            <a:off x="5594350" y="2708275"/>
            <a:ext cx="252413" cy="1374775"/>
          </a:xfrm>
          <a:prstGeom prst="rect">
            <a:avLst/>
          </a:prstGeom>
          <a:solidFill>
            <a:srgbClr val="993366"/>
          </a:solidFill>
          <a:ln w="17463">
            <a:solidFill>
              <a:srgbClr val="000000"/>
            </a:solidFill>
            <a:miter lim="800000"/>
            <a:headEnd/>
            <a:tailEnd/>
          </a:ln>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1526" name="Rectangle 23">
            <a:extLst>
              <a:ext uri="{FF2B5EF4-FFF2-40B4-BE49-F238E27FC236}">
                <a16:creationId xmlns:a16="http://schemas.microsoft.com/office/drawing/2014/main" id="{EE3CC43E-5AA5-B511-11F0-02DFBB12AB18}"/>
              </a:ext>
            </a:extLst>
          </p:cNvPr>
          <p:cNvSpPr>
            <a:spLocks noChangeArrowheads="1"/>
          </p:cNvSpPr>
          <p:nvPr/>
        </p:nvSpPr>
        <p:spPr bwMode="auto">
          <a:xfrm>
            <a:off x="6215063" y="2841625"/>
            <a:ext cx="250825" cy="1241425"/>
          </a:xfrm>
          <a:prstGeom prst="rect">
            <a:avLst/>
          </a:prstGeom>
          <a:solidFill>
            <a:srgbClr val="993366"/>
          </a:solidFill>
          <a:ln w="17463">
            <a:solidFill>
              <a:srgbClr val="000000"/>
            </a:solidFill>
            <a:miter lim="800000"/>
            <a:headEnd/>
            <a:tailEnd/>
          </a:ln>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1527" name="Rectangle 24">
            <a:extLst>
              <a:ext uri="{FF2B5EF4-FFF2-40B4-BE49-F238E27FC236}">
                <a16:creationId xmlns:a16="http://schemas.microsoft.com/office/drawing/2014/main" id="{ECC0954C-5F57-5446-02A8-4268C408B4FC}"/>
              </a:ext>
            </a:extLst>
          </p:cNvPr>
          <p:cNvSpPr>
            <a:spLocks noChangeArrowheads="1"/>
          </p:cNvSpPr>
          <p:nvPr/>
        </p:nvSpPr>
        <p:spPr bwMode="auto">
          <a:xfrm>
            <a:off x="6835775" y="2841625"/>
            <a:ext cx="250825" cy="1241425"/>
          </a:xfrm>
          <a:prstGeom prst="rect">
            <a:avLst/>
          </a:prstGeom>
          <a:solidFill>
            <a:srgbClr val="993366"/>
          </a:solidFill>
          <a:ln w="17463">
            <a:solidFill>
              <a:srgbClr val="000000"/>
            </a:solidFill>
            <a:miter lim="800000"/>
            <a:headEnd/>
            <a:tailEnd/>
          </a:ln>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1528" name="Rectangle 25">
            <a:extLst>
              <a:ext uri="{FF2B5EF4-FFF2-40B4-BE49-F238E27FC236}">
                <a16:creationId xmlns:a16="http://schemas.microsoft.com/office/drawing/2014/main" id="{8F1A6473-E846-D241-48FF-EAB13685697D}"/>
              </a:ext>
            </a:extLst>
          </p:cNvPr>
          <p:cNvSpPr>
            <a:spLocks noChangeArrowheads="1"/>
          </p:cNvSpPr>
          <p:nvPr/>
        </p:nvSpPr>
        <p:spPr bwMode="auto">
          <a:xfrm>
            <a:off x="7454900" y="2976563"/>
            <a:ext cx="252413" cy="1106487"/>
          </a:xfrm>
          <a:prstGeom prst="rect">
            <a:avLst/>
          </a:prstGeom>
          <a:solidFill>
            <a:srgbClr val="993366"/>
          </a:solidFill>
          <a:ln w="17463">
            <a:solidFill>
              <a:srgbClr val="000000"/>
            </a:solidFill>
            <a:miter lim="800000"/>
            <a:headEnd/>
            <a:tailEnd/>
          </a:ln>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1529" name="Rectangle 26">
            <a:extLst>
              <a:ext uri="{FF2B5EF4-FFF2-40B4-BE49-F238E27FC236}">
                <a16:creationId xmlns:a16="http://schemas.microsoft.com/office/drawing/2014/main" id="{596513AD-0692-66B0-6235-1E811CA0B68C}"/>
              </a:ext>
            </a:extLst>
          </p:cNvPr>
          <p:cNvSpPr>
            <a:spLocks noChangeArrowheads="1"/>
          </p:cNvSpPr>
          <p:nvPr/>
        </p:nvSpPr>
        <p:spPr bwMode="auto">
          <a:xfrm>
            <a:off x="8075613" y="3260725"/>
            <a:ext cx="250825" cy="822325"/>
          </a:xfrm>
          <a:prstGeom prst="rect">
            <a:avLst/>
          </a:prstGeom>
          <a:solidFill>
            <a:srgbClr val="993366"/>
          </a:solidFill>
          <a:ln w="17463">
            <a:solidFill>
              <a:srgbClr val="000000"/>
            </a:solidFill>
            <a:miter lim="800000"/>
            <a:headEnd/>
            <a:tailEnd/>
          </a:ln>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1530" name="Line 27">
            <a:extLst>
              <a:ext uri="{FF2B5EF4-FFF2-40B4-BE49-F238E27FC236}">
                <a16:creationId xmlns:a16="http://schemas.microsoft.com/office/drawing/2014/main" id="{D04BB399-A2FB-3774-3537-4131D644B3AB}"/>
              </a:ext>
            </a:extLst>
          </p:cNvPr>
          <p:cNvSpPr>
            <a:spLocks noChangeShapeType="1"/>
          </p:cNvSpPr>
          <p:nvPr/>
        </p:nvSpPr>
        <p:spPr bwMode="auto">
          <a:xfrm>
            <a:off x="1704975" y="1317625"/>
            <a:ext cx="1588" cy="27654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1" name="Line 28">
            <a:extLst>
              <a:ext uri="{FF2B5EF4-FFF2-40B4-BE49-F238E27FC236}">
                <a16:creationId xmlns:a16="http://schemas.microsoft.com/office/drawing/2014/main" id="{345AE8E6-E9EF-F6F8-ABC7-A8B303F48335}"/>
              </a:ext>
            </a:extLst>
          </p:cNvPr>
          <p:cNvSpPr>
            <a:spLocks noChangeShapeType="1"/>
          </p:cNvSpPr>
          <p:nvPr/>
        </p:nvSpPr>
        <p:spPr bwMode="auto">
          <a:xfrm>
            <a:off x="1620838" y="4083050"/>
            <a:ext cx="841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2" name="Line 29">
            <a:extLst>
              <a:ext uri="{FF2B5EF4-FFF2-40B4-BE49-F238E27FC236}">
                <a16:creationId xmlns:a16="http://schemas.microsoft.com/office/drawing/2014/main" id="{24137E69-94BF-57FC-DC7E-10D0CA2B1157}"/>
              </a:ext>
            </a:extLst>
          </p:cNvPr>
          <p:cNvSpPr>
            <a:spLocks noChangeShapeType="1"/>
          </p:cNvSpPr>
          <p:nvPr/>
        </p:nvSpPr>
        <p:spPr bwMode="auto">
          <a:xfrm>
            <a:off x="1620838" y="3814763"/>
            <a:ext cx="841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3" name="Line 30">
            <a:extLst>
              <a:ext uri="{FF2B5EF4-FFF2-40B4-BE49-F238E27FC236}">
                <a16:creationId xmlns:a16="http://schemas.microsoft.com/office/drawing/2014/main" id="{39337368-290B-9669-EC3C-92A7512F79D7}"/>
              </a:ext>
            </a:extLst>
          </p:cNvPr>
          <p:cNvSpPr>
            <a:spLocks noChangeShapeType="1"/>
          </p:cNvSpPr>
          <p:nvPr/>
        </p:nvSpPr>
        <p:spPr bwMode="auto">
          <a:xfrm>
            <a:off x="1620838" y="3529013"/>
            <a:ext cx="841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4" name="Line 31">
            <a:extLst>
              <a:ext uri="{FF2B5EF4-FFF2-40B4-BE49-F238E27FC236}">
                <a16:creationId xmlns:a16="http://schemas.microsoft.com/office/drawing/2014/main" id="{D14869B9-9277-9B98-B925-A7F4BD954068}"/>
              </a:ext>
            </a:extLst>
          </p:cNvPr>
          <p:cNvSpPr>
            <a:spLocks noChangeShapeType="1"/>
          </p:cNvSpPr>
          <p:nvPr/>
        </p:nvSpPr>
        <p:spPr bwMode="auto">
          <a:xfrm>
            <a:off x="1620838" y="3260725"/>
            <a:ext cx="841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5" name="Line 32">
            <a:extLst>
              <a:ext uri="{FF2B5EF4-FFF2-40B4-BE49-F238E27FC236}">
                <a16:creationId xmlns:a16="http://schemas.microsoft.com/office/drawing/2014/main" id="{0801D5A1-67F7-7BEE-4121-63E8318EE8E6}"/>
              </a:ext>
            </a:extLst>
          </p:cNvPr>
          <p:cNvSpPr>
            <a:spLocks noChangeShapeType="1"/>
          </p:cNvSpPr>
          <p:nvPr/>
        </p:nvSpPr>
        <p:spPr bwMode="auto">
          <a:xfrm>
            <a:off x="1620838" y="2976563"/>
            <a:ext cx="841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6" name="Line 33">
            <a:extLst>
              <a:ext uri="{FF2B5EF4-FFF2-40B4-BE49-F238E27FC236}">
                <a16:creationId xmlns:a16="http://schemas.microsoft.com/office/drawing/2014/main" id="{CC0BEDA3-BB51-C43C-D498-2213AD3568B2}"/>
              </a:ext>
            </a:extLst>
          </p:cNvPr>
          <p:cNvSpPr>
            <a:spLocks noChangeShapeType="1"/>
          </p:cNvSpPr>
          <p:nvPr/>
        </p:nvSpPr>
        <p:spPr bwMode="auto">
          <a:xfrm>
            <a:off x="1620838" y="2708275"/>
            <a:ext cx="841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7" name="Line 34">
            <a:extLst>
              <a:ext uri="{FF2B5EF4-FFF2-40B4-BE49-F238E27FC236}">
                <a16:creationId xmlns:a16="http://schemas.microsoft.com/office/drawing/2014/main" id="{6F876697-F68D-3D9D-77D2-FE970F8949CE}"/>
              </a:ext>
            </a:extLst>
          </p:cNvPr>
          <p:cNvSpPr>
            <a:spLocks noChangeShapeType="1"/>
          </p:cNvSpPr>
          <p:nvPr/>
        </p:nvSpPr>
        <p:spPr bwMode="auto">
          <a:xfrm>
            <a:off x="1620838" y="2424113"/>
            <a:ext cx="841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8" name="Line 35">
            <a:extLst>
              <a:ext uri="{FF2B5EF4-FFF2-40B4-BE49-F238E27FC236}">
                <a16:creationId xmlns:a16="http://schemas.microsoft.com/office/drawing/2014/main" id="{04DC32A6-DF58-AD3C-B4B5-54E1986C685A}"/>
              </a:ext>
            </a:extLst>
          </p:cNvPr>
          <p:cNvSpPr>
            <a:spLocks noChangeShapeType="1"/>
          </p:cNvSpPr>
          <p:nvPr/>
        </p:nvSpPr>
        <p:spPr bwMode="auto">
          <a:xfrm>
            <a:off x="1620838" y="2155825"/>
            <a:ext cx="841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9" name="Line 36">
            <a:extLst>
              <a:ext uri="{FF2B5EF4-FFF2-40B4-BE49-F238E27FC236}">
                <a16:creationId xmlns:a16="http://schemas.microsoft.com/office/drawing/2014/main" id="{B9EA325B-E65A-BB80-ECF0-96D1F3E101DC}"/>
              </a:ext>
            </a:extLst>
          </p:cNvPr>
          <p:cNvSpPr>
            <a:spLocks noChangeShapeType="1"/>
          </p:cNvSpPr>
          <p:nvPr/>
        </p:nvSpPr>
        <p:spPr bwMode="auto">
          <a:xfrm>
            <a:off x="1620838" y="1870075"/>
            <a:ext cx="841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0" name="Line 37">
            <a:extLst>
              <a:ext uri="{FF2B5EF4-FFF2-40B4-BE49-F238E27FC236}">
                <a16:creationId xmlns:a16="http://schemas.microsoft.com/office/drawing/2014/main" id="{FC5B278F-4077-8B11-62AD-A9E1676F3888}"/>
              </a:ext>
            </a:extLst>
          </p:cNvPr>
          <p:cNvSpPr>
            <a:spLocks noChangeShapeType="1"/>
          </p:cNvSpPr>
          <p:nvPr/>
        </p:nvSpPr>
        <p:spPr bwMode="auto">
          <a:xfrm>
            <a:off x="1620838" y="1601788"/>
            <a:ext cx="841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1" name="Line 38">
            <a:extLst>
              <a:ext uri="{FF2B5EF4-FFF2-40B4-BE49-F238E27FC236}">
                <a16:creationId xmlns:a16="http://schemas.microsoft.com/office/drawing/2014/main" id="{87193181-0E46-2C2E-3A5F-DAE719FA057F}"/>
              </a:ext>
            </a:extLst>
          </p:cNvPr>
          <p:cNvSpPr>
            <a:spLocks noChangeShapeType="1"/>
          </p:cNvSpPr>
          <p:nvPr/>
        </p:nvSpPr>
        <p:spPr bwMode="auto">
          <a:xfrm>
            <a:off x="1620838" y="1317625"/>
            <a:ext cx="841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2" name="Line 39">
            <a:extLst>
              <a:ext uri="{FF2B5EF4-FFF2-40B4-BE49-F238E27FC236}">
                <a16:creationId xmlns:a16="http://schemas.microsoft.com/office/drawing/2014/main" id="{105634E6-6DD6-50EE-1083-961A3089DA68}"/>
              </a:ext>
            </a:extLst>
          </p:cNvPr>
          <p:cNvSpPr>
            <a:spLocks noChangeShapeType="1"/>
          </p:cNvSpPr>
          <p:nvPr/>
        </p:nvSpPr>
        <p:spPr bwMode="auto">
          <a:xfrm>
            <a:off x="1704975" y="4083050"/>
            <a:ext cx="68072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3" name="Line 40">
            <a:extLst>
              <a:ext uri="{FF2B5EF4-FFF2-40B4-BE49-F238E27FC236}">
                <a16:creationId xmlns:a16="http://schemas.microsoft.com/office/drawing/2014/main" id="{E2781F77-B25C-3197-E1E5-5FF66A4B6AE0}"/>
              </a:ext>
            </a:extLst>
          </p:cNvPr>
          <p:cNvSpPr>
            <a:spLocks noChangeShapeType="1"/>
          </p:cNvSpPr>
          <p:nvPr/>
        </p:nvSpPr>
        <p:spPr bwMode="auto">
          <a:xfrm flipV="1">
            <a:off x="1704975" y="4083050"/>
            <a:ext cx="1588" cy="84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4" name="Line 41">
            <a:extLst>
              <a:ext uri="{FF2B5EF4-FFF2-40B4-BE49-F238E27FC236}">
                <a16:creationId xmlns:a16="http://schemas.microsoft.com/office/drawing/2014/main" id="{826D3507-8F42-FC71-01DB-F7752136848A}"/>
              </a:ext>
            </a:extLst>
          </p:cNvPr>
          <p:cNvSpPr>
            <a:spLocks noChangeShapeType="1"/>
          </p:cNvSpPr>
          <p:nvPr/>
        </p:nvSpPr>
        <p:spPr bwMode="auto">
          <a:xfrm flipV="1">
            <a:off x="2325688" y="4083050"/>
            <a:ext cx="1587" cy="84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5" name="Line 42">
            <a:extLst>
              <a:ext uri="{FF2B5EF4-FFF2-40B4-BE49-F238E27FC236}">
                <a16:creationId xmlns:a16="http://schemas.microsoft.com/office/drawing/2014/main" id="{1E471926-53C1-6ECD-4964-08CAC7D1EBB5}"/>
              </a:ext>
            </a:extLst>
          </p:cNvPr>
          <p:cNvSpPr>
            <a:spLocks noChangeShapeType="1"/>
          </p:cNvSpPr>
          <p:nvPr/>
        </p:nvSpPr>
        <p:spPr bwMode="auto">
          <a:xfrm flipV="1">
            <a:off x="2946400" y="4083050"/>
            <a:ext cx="1588" cy="84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6" name="Line 43">
            <a:extLst>
              <a:ext uri="{FF2B5EF4-FFF2-40B4-BE49-F238E27FC236}">
                <a16:creationId xmlns:a16="http://schemas.microsoft.com/office/drawing/2014/main" id="{04E6A127-044A-402D-7A78-AACB987726CE}"/>
              </a:ext>
            </a:extLst>
          </p:cNvPr>
          <p:cNvSpPr>
            <a:spLocks noChangeShapeType="1"/>
          </p:cNvSpPr>
          <p:nvPr/>
        </p:nvSpPr>
        <p:spPr bwMode="auto">
          <a:xfrm flipV="1">
            <a:off x="3565525" y="4083050"/>
            <a:ext cx="1588" cy="84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7" name="Line 44">
            <a:extLst>
              <a:ext uri="{FF2B5EF4-FFF2-40B4-BE49-F238E27FC236}">
                <a16:creationId xmlns:a16="http://schemas.microsoft.com/office/drawing/2014/main" id="{2BA1CDF9-507C-2DE8-A9F0-3DA0839BB17F}"/>
              </a:ext>
            </a:extLst>
          </p:cNvPr>
          <p:cNvSpPr>
            <a:spLocks noChangeShapeType="1"/>
          </p:cNvSpPr>
          <p:nvPr/>
        </p:nvSpPr>
        <p:spPr bwMode="auto">
          <a:xfrm flipV="1">
            <a:off x="4186238" y="4083050"/>
            <a:ext cx="1587" cy="84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8" name="Line 45">
            <a:extLst>
              <a:ext uri="{FF2B5EF4-FFF2-40B4-BE49-F238E27FC236}">
                <a16:creationId xmlns:a16="http://schemas.microsoft.com/office/drawing/2014/main" id="{0DA0F585-2B6F-3D8C-6DD6-B12EE5D383FD}"/>
              </a:ext>
            </a:extLst>
          </p:cNvPr>
          <p:cNvSpPr>
            <a:spLocks noChangeShapeType="1"/>
          </p:cNvSpPr>
          <p:nvPr/>
        </p:nvSpPr>
        <p:spPr bwMode="auto">
          <a:xfrm flipV="1">
            <a:off x="4806950" y="4083050"/>
            <a:ext cx="1588" cy="84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9" name="Line 46">
            <a:extLst>
              <a:ext uri="{FF2B5EF4-FFF2-40B4-BE49-F238E27FC236}">
                <a16:creationId xmlns:a16="http://schemas.microsoft.com/office/drawing/2014/main" id="{32A09A25-57C9-9F99-351D-4284A61A6489}"/>
              </a:ext>
            </a:extLst>
          </p:cNvPr>
          <p:cNvSpPr>
            <a:spLocks noChangeShapeType="1"/>
          </p:cNvSpPr>
          <p:nvPr/>
        </p:nvSpPr>
        <p:spPr bwMode="auto">
          <a:xfrm flipV="1">
            <a:off x="5410200" y="4083050"/>
            <a:ext cx="1588" cy="84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0" name="Line 47">
            <a:extLst>
              <a:ext uri="{FF2B5EF4-FFF2-40B4-BE49-F238E27FC236}">
                <a16:creationId xmlns:a16="http://schemas.microsoft.com/office/drawing/2014/main" id="{B109A5A6-BAE1-B70E-EC16-0387228564D4}"/>
              </a:ext>
            </a:extLst>
          </p:cNvPr>
          <p:cNvSpPr>
            <a:spLocks noChangeShapeType="1"/>
          </p:cNvSpPr>
          <p:nvPr/>
        </p:nvSpPr>
        <p:spPr bwMode="auto">
          <a:xfrm flipV="1">
            <a:off x="6030913" y="4083050"/>
            <a:ext cx="1587" cy="84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1" name="Line 48">
            <a:extLst>
              <a:ext uri="{FF2B5EF4-FFF2-40B4-BE49-F238E27FC236}">
                <a16:creationId xmlns:a16="http://schemas.microsoft.com/office/drawing/2014/main" id="{B9900C3B-3D85-E355-67C0-7E44D1A09AF6}"/>
              </a:ext>
            </a:extLst>
          </p:cNvPr>
          <p:cNvSpPr>
            <a:spLocks noChangeShapeType="1"/>
          </p:cNvSpPr>
          <p:nvPr/>
        </p:nvSpPr>
        <p:spPr bwMode="auto">
          <a:xfrm flipV="1">
            <a:off x="6650038" y="4083050"/>
            <a:ext cx="1587" cy="84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2" name="Line 49">
            <a:extLst>
              <a:ext uri="{FF2B5EF4-FFF2-40B4-BE49-F238E27FC236}">
                <a16:creationId xmlns:a16="http://schemas.microsoft.com/office/drawing/2014/main" id="{D5324D47-3FDE-0599-F6A8-D2BE921B365D}"/>
              </a:ext>
            </a:extLst>
          </p:cNvPr>
          <p:cNvSpPr>
            <a:spLocks noChangeShapeType="1"/>
          </p:cNvSpPr>
          <p:nvPr/>
        </p:nvSpPr>
        <p:spPr bwMode="auto">
          <a:xfrm flipV="1">
            <a:off x="7270750" y="4083050"/>
            <a:ext cx="1588" cy="84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3" name="Line 50">
            <a:extLst>
              <a:ext uri="{FF2B5EF4-FFF2-40B4-BE49-F238E27FC236}">
                <a16:creationId xmlns:a16="http://schemas.microsoft.com/office/drawing/2014/main" id="{A1D0AC9C-D4B1-CFF0-D892-E4683D4BF9C7}"/>
              </a:ext>
            </a:extLst>
          </p:cNvPr>
          <p:cNvSpPr>
            <a:spLocks noChangeShapeType="1"/>
          </p:cNvSpPr>
          <p:nvPr/>
        </p:nvSpPr>
        <p:spPr bwMode="auto">
          <a:xfrm flipV="1">
            <a:off x="7891463" y="4083050"/>
            <a:ext cx="1587" cy="84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4" name="Line 51">
            <a:extLst>
              <a:ext uri="{FF2B5EF4-FFF2-40B4-BE49-F238E27FC236}">
                <a16:creationId xmlns:a16="http://schemas.microsoft.com/office/drawing/2014/main" id="{3EC45295-7657-0963-83C7-8ECC833C7A28}"/>
              </a:ext>
            </a:extLst>
          </p:cNvPr>
          <p:cNvSpPr>
            <a:spLocks noChangeShapeType="1"/>
          </p:cNvSpPr>
          <p:nvPr/>
        </p:nvSpPr>
        <p:spPr bwMode="auto">
          <a:xfrm flipV="1">
            <a:off x="8512175" y="4083050"/>
            <a:ext cx="1588" cy="84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5" name="Rectangle 52">
            <a:extLst>
              <a:ext uri="{FF2B5EF4-FFF2-40B4-BE49-F238E27FC236}">
                <a16:creationId xmlns:a16="http://schemas.microsoft.com/office/drawing/2014/main" id="{214EE3EF-4564-2592-E1D3-5546D19603E8}"/>
              </a:ext>
            </a:extLst>
          </p:cNvPr>
          <p:cNvSpPr>
            <a:spLocks noChangeArrowheads="1"/>
          </p:cNvSpPr>
          <p:nvPr/>
        </p:nvSpPr>
        <p:spPr bwMode="auto">
          <a:xfrm>
            <a:off x="1336675" y="3932238"/>
            <a:ext cx="2682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2100">
                <a:solidFill>
                  <a:srgbClr val="000000"/>
                </a:solidFill>
                <a:latin typeface="Arial" panose="020B0604020202020204" pitchFamily="34" charset="0"/>
              </a:rPr>
              <a:t>0</a:t>
            </a:r>
            <a:endParaRPr lang="en-US" altLang="en-US" sz="2400">
              <a:latin typeface="Times New Roman" panose="02020603050405020304" pitchFamily="18" charset="0"/>
            </a:endParaRPr>
          </a:p>
        </p:txBody>
      </p:sp>
      <p:sp>
        <p:nvSpPr>
          <p:cNvPr id="21556" name="Rectangle 53">
            <a:extLst>
              <a:ext uri="{FF2B5EF4-FFF2-40B4-BE49-F238E27FC236}">
                <a16:creationId xmlns:a16="http://schemas.microsoft.com/office/drawing/2014/main" id="{703EEFA7-99E9-9BB7-CEE4-993AF0E49F83}"/>
              </a:ext>
            </a:extLst>
          </p:cNvPr>
          <p:cNvSpPr>
            <a:spLocks noChangeArrowheads="1"/>
          </p:cNvSpPr>
          <p:nvPr/>
        </p:nvSpPr>
        <p:spPr bwMode="auto">
          <a:xfrm>
            <a:off x="1185863" y="3663950"/>
            <a:ext cx="436562"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2100">
                <a:solidFill>
                  <a:srgbClr val="000000"/>
                </a:solidFill>
                <a:latin typeface="Arial" panose="020B0604020202020204" pitchFamily="34" charset="0"/>
              </a:rPr>
              <a:t>10</a:t>
            </a:r>
            <a:endParaRPr lang="en-US" altLang="en-US" sz="2400">
              <a:latin typeface="Times New Roman" panose="02020603050405020304" pitchFamily="18" charset="0"/>
            </a:endParaRPr>
          </a:p>
        </p:txBody>
      </p:sp>
      <p:sp>
        <p:nvSpPr>
          <p:cNvPr id="21557" name="Rectangle 54">
            <a:extLst>
              <a:ext uri="{FF2B5EF4-FFF2-40B4-BE49-F238E27FC236}">
                <a16:creationId xmlns:a16="http://schemas.microsoft.com/office/drawing/2014/main" id="{D2B79A10-A3EC-295E-F934-F1000A28F987}"/>
              </a:ext>
            </a:extLst>
          </p:cNvPr>
          <p:cNvSpPr>
            <a:spLocks noChangeArrowheads="1"/>
          </p:cNvSpPr>
          <p:nvPr/>
        </p:nvSpPr>
        <p:spPr bwMode="auto">
          <a:xfrm>
            <a:off x="1185863" y="3378200"/>
            <a:ext cx="436562"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2100">
                <a:solidFill>
                  <a:srgbClr val="000000"/>
                </a:solidFill>
                <a:latin typeface="Arial" panose="020B0604020202020204" pitchFamily="34" charset="0"/>
              </a:rPr>
              <a:t>20</a:t>
            </a:r>
            <a:endParaRPr lang="en-US" altLang="en-US" sz="2400">
              <a:latin typeface="Times New Roman" panose="02020603050405020304" pitchFamily="18" charset="0"/>
            </a:endParaRPr>
          </a:p>
        </p:txBody>
      </p:sp>
      <p:sp>
        <p:nvSpPr>
          <p:cNvPr id="21558" name="Rectangle 55">
            <a:extLst>
              <a:ext uri="{FF2B5EF4-FFF2-40B4-BE49-F238E27FC236}">
                <a16:creationId xmlns:a16="http://schemas.microsoft.com/office/drawing/2014/main" id="{1B30679B-6329-7A3C-F7F8-4D57628F4EA0}"/>
              </a:ext>
            </a:extLst>
          </p:cNvPr>
          <p:cNvSpPr>
            <a:spLocks noChangeArrowheads="1"/>
          </p:cNvSpPr>
          <p:nvPr/>
        </p:nvSpPr>
        <p:spPr bwMode="auto">
          <a:xfrm>
            <a:off x="1185863" y="3109913"/>
            <a:ext cx="43656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2100">
                <a:solidFill>
                  <a:srgbClr val="000000"/>
                </a:solidFill>
                <a:latin typeface="Arial" panose="020B0604020202020204" pitchFamily="34" charset="0"/>
              </a:rPr>
              <a:t>30</a:t>
            </a:r>
            <a:endParaRPr lang="en-US" altLang="en-US" sz="2400">
              <a:latin typeface="Times New Roman" panose="02020603050405020304" pitchFamily="18" charset="0"/>
            </a:endParaRPr>
          </a:p>
        </p:txBody>
      </p:sp>
      <p:sp>
        <p:nvSpPr>
          <p:cNvPr id="21559" name="Rectangle 56">
            <a:extLst>
              <a:ext uri="{FF2B5EF4-FFF2-40B4-BE49-F238E27FC236}">
                <a16:creationId xmlns:a16="http://schemas.microsoft.com/office/drawing/2014/main" id="{0CF6A689-A77E-4A56-4FA2-E6339E0FC019}"/>
              </a:ext>
            </a:extLst>
          </p:cNvPr>
          <p:cNvSpPr>
            <a:spLocks noChangeArrowheads="1"/>
          </p:cNvSpPr>
          <p:nvPr/>
        </p:nvSpPr>
        <p:spPr bwMode="auto">
          <a:xfrm>
            <a:off x="1185863" y="2825750"/>
            <a:ext cx="436562"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2100">
                <a:solidFill>
                  <a:srgbClr val="000000"/>
                </a:solidFill>
                <a:latin typeface="Arial" panose="020B0604020202020204" pitchFamily="34" charset="0"/>
              </a:rPr>
              <a:t>40</a:t>
            </a:r>
            <a:endParaRPr lang="en-US" altLang="en-US" sz="2400">
              <a:latin typeface="Times New Roman" panose="02020603050405020304" pitchFamily="18" charset="0"/>
            </a:endParaRPr>
          </a:p>
        </p:txBody>
      </p:sp>
      <p:sp>
        <p:nvSpPr>
          <p:cNvPr id="21560" name="Rectangle 57">
            <a:extLst>
              <a:ext uri="{FF2B5EF4-FFF2-40B4-BE49-F238E27FC236}">
                <a16:creationId xmlns:a16="http://schemas.microsoft.com/office/drawing/2014/main" id="{B04AEAE7-8998-47EA-84D5-C5CCB62BBDF5}"/>
              </a:ext>
            </a:extLst>
          </p:cNvPr>
          <p:cNvSpPr>
            <a:spLocks noChangeArrowheads="1"/>
          </p:cNvSpPr>
          <p:nvPr/>
        </p:nvSpPr>
        <p:spPr bwMode="auto">
          <a:xfrm>
            <a:off x="1185863" y="2557463"/>
            <a:ext cx="43656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2100">
                <a:solidFill>
                  <a:srgbClr val="000000"/>
                </a:solidFill>
                <a:latin typeface="Arial" panose="020B0604020202020204" pitchFamily="34" charset="0"/>
              </a:rPr>
              <a:t>50</a:t>
            </a:r>
            <a:endParaRPr lang="en-US" altLang="en-US" sz="2400">
              <a:latin typeface="Times New Roman" panose="02020603050405020304" pitchFamily="18" charset="0"/>
            </a:endParaRPr>
          </a:p>
        </p:txBody>
      </p:sp>
      <p:sp>
        <p:nvSpPr>
          <p:cNvPr id="21561" name="Rectangle 58">
            <a:extLst>
              <a:ext uri="{FF2B5EF4-FFF2-40B4-BE49-F238E27FC236}">
                <a16:creationId xmlns:a16="http://schemas.microsoft.com/office/drawing/2014/main" id="{40D369D6-4D82-2543-9EE0-D0229D26EEBF}"/>
              </a:ext>
            </a:extLst>
          </p:cNvPr>
          <p:cNvSpPr>
            <a:spLocks noChangeArrowheads="1"/>
          </p:cNvSpPr>
          <p:nvPr/>
        </p:nvSpPr>
        <p:spPr bwMode="auto">
          <a:xfrm>
            <a:off x="1185863" y="2271713"/>
            <a:ext cx="43656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2100">
                <a:solidFill>
                  <a:srgbClr val="000000"/>
                </a:solidFill>
                <a:latin typeface="Arial" panose="020B0604020202020204" pitchFamily="34" charset="0"/>
              </a:rPr>
              <a:t>60</a:t>
            </a:r>
            <a:endParaRPr lang="en-US" altLang="en-US" sz="2400">
              <a:latin typeface="Times New Roman" panose="02020603050405020304" pitchFamily="18" charset="0"/>
            </a:endParaRPr>
          </a:p>
        </p:txBody>
      </p:sp>
      <p:sp>
        <p:nvSpPr>
          <p:cNvPr id="21562" name="Rectangle 59">
            <a:extLst>
              <a:ext uri="{FF2B5EF4-FFF2-40B4-BE49-F238E27FC236}">
                <a16:creationId xmlns:a16="http://schemas.microsoft.com/office/drawing/2014/main" id="{D2948A08-8B2B-2DE4-2A7C-2C2441830CA1}"/>
              </a:ext>
            </a:extLst>
          </p:cNvPr>
          <p:cNvSpPr>
            <a:spLocks noChangeArrowheads="1"/>
          </p:cNvSpPr>
          <p:nvPr/>
        </p:nvSpPr>
        <p:spPr bwMode="auto">
          <a:xfrm>
            <a:off x="1185863" y="2005013"/>
            <a:ext cx="43656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2100">
                <a:solidFill>
                  <a:srgbClr val="000000"/>
                </a:solidFill>
                <a:latin typeface="Arial" panose="020B0604020202020204" pitchFamily="34" charset="0"/>
              </a:rPr>
              <a:t>70</a:t>
            </a:r>
            <a:endParaRPr lang="en-US" altLang="en-US" sz="2400">
              <a:latin typeface="Times New Roman" panose="02020603050405020304" pitchFamily="18" charset="0"/>
            </a:endParaRPr>
          </a:p>
        </p:txBody>
      </p:sp>
      <p:sp>
        <p:nvSpPr>
          <p:cNvPr id="21563" name="Rectangle 60">
            <a:extLst>
              <a:ext uri="{FF2B5EF4-FFF2-40B4-BE49-F238E27FC236}">
                <a16:creationId xmlns:a16="http://schemas.microsoft.com/office/drawing/2014/main" id="{301A90A0-6D35-15B7-972C-CC0371018576}"/>
              </a:ext>
            </a:extLst>
          </p:cNvPr>
          <p:cNvSpPr>
            <a:spLocks noChangeArrowheads="1"/>
          </p:cNvSpPr>
          <p:nvPr/>
        </p:nvSpPr>
        <p:spPr bwMode="auto">
          <a:xfrm>
            <a:off x="1185863" y="1719263"/>
            <a:ext cx="43656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2100">
                <a:solidFill>
                  <a:srgbClr val="000000"/>
                </a:solidFill>
                <a:latin typeface="Arial" panose="020B0604020202020204" pitchFamily="34" charset="0"/>
              </a:rPr>
              <a:t>80</a:t>
            </a:r>
            <a:endParaRPr lang="en-US" altLang="en-US" sz="2400">
              <a:latin typeface="Times New Roman" panose="02020603050405020304" pitchFamily="18" charset="0"/>
            </a:endParaRPr>
          </a:p>
        </p:txBody>
      </p:sp>
      <p:sp>
        <p:nvSpPr>
          <p:cNvPr id="21564" name="Rectangle 61">
            <a:extLst>
              <a:ext uri="{FF2B5EF4-FFF2-40B4-BE49-F238E27FC236}">
                <a16:creationId xmlns:a16="http://schemas.microsoft.com/office/drawing/2014/main" id="{DE1A5305-D653-0E44-B7E9-43752CA4289E}"/>
              </a:ext>
            </a:extLst>
          </p:cNvPr>
          <p:cNvSpPr>
            <a:spLocks noChangeArrowheads="1"/>
          </p:cNvSpPr>
          <p:nvPr/>
        </p:nvSpPr>
        <p:spPr bwMode="auto">
          <a:xfrm>
            <a:off x="1185863" y="1450975"/>
            <a:ext cx="436562"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2100">
                <a:solidFill>
                  <a:srgbClr val="000000"/>
                </a:solidFill>
                <a:latin typeface="Arial" panose="020B0604020202020204" pitchFamily="34" charset="0"/>
              </a:rPr>
              <a:t>90</a:t>
            </a:r>
            <a:endParaRPr lang="en-US" altLang="en-US" sz="2400">
              <a:latin typeface="Times New Roman" panose="02020603050405020304" pitchFamily="18" charset="0"/>
            </a:endParaRPr>
          </a:p>
        </p:txBody>
      </p:sp>
      <p:sp>
        <p:nvSpPr>
          <p:cNvPr id="21565" name="Rectangle 62">
            <a:extLst>
              <a:ext uri="{FF2B5EF4-FFF2-40B4-BE49-F238E27FC236}">
                <a16:creationId xmlns:a16="http://schemas.microsoft.com/office/drawing/2014/main" id="{FB570CAF-DC69-96B4-A73C-EDF27AAEC818}"/>
              </a:ext>
            </a:extLst>
          </p:cNvPr>
          <p:cNvSpPr>
            <a:spLocks noChangeArrowheads="1"/>
          </p:cNvSpPr>
          <p:nvPr/>
        </p:nvSpPr>
        <p:spPr bwMode="auto">
          <a:xfrm>
            <a:off x="1035050" y="1166813"/>
            <a:ext cx="5873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2100">
                <a:solidFill>
                  <a:srgbClr val="000000"/>
                </a:solidFill>
                <a:latin typeface="Arial" panose="020B0604020202020204" pitchFamily="34" charset="0"/>
              </a:rPr>
              <a:t>100</a:t>
            </a:r>
            <a:endParaRPr lang="en-US" altLang="en-US" sz="2400">
              <a:latin typeface="Times New Roman" panose="02020603050405020304" pitchFamily="18" charset="0"/>
            </a:endParaRPr>
          </a:p>
        </p:txBody>
      </p:sp>
      <p:sp>
        <p:nvSpPr>
          <p:cNvPr id="38975" name="Rectangle 63">
            <a:extLst>
              <a:ext uri="{FF2B5EF4-FFF2-40B4-BE49-F238E27FC236}">
                <a16:creationId xmlns:a16="http://schemas.microsoft.com/office/drawing/2014/main" id="{DDD2F8EC-A9C0-B92A-EA2E-E9B3982EBC16}"/>
              </a:ext>
            </a:extLst>
          </p:cNvPr>
          <p:cNvSpPr>
            <a:spLocks noChangeArrowheads="1"/>
          </p:cNvSpPr>
          <p:nvPr/>
        </p:nvSpPr>
        <p:spPr bwMode="auto">
          <a:xfrm rot="-2700000">
            <a:off x="576263" y="4779963"/>
            <a:ext cx="14954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2100">
                <a:solidFill>
                  <a:srgbClr val="000000"/>
                </a:solidFill>
                <a:latin typeface="Arial" panose="020B0604020202020204" pitchFamily="34" charset="0"/>
              </a:rPr>
              <a:t>Wt reduction</a:t>
            </a:r>
            <a:endParaRPr lang="en-US" altLang="en-US" sz="2400">
              <a:latin typeface="Times New Roman" panose="02020603050405020304" pitchFamily="18" charset="0"/>
            </a:endParaRPr>
          </a:p>
        </p:txBody>
      </p:sp>
      <p:sp>
        <p:nvSpPr>
          <p:cNvPr id="38976" name="Rectangle 64">
            <a:extLst>
              <a:ext uri="{FF2B5EF4-FFF2-40B4-BE49-F238E27FC236}">
                <a16:creationId xmlns:a16="http://schemas.microsoft.com/office/drawing/2014/main" id="{80DEDEAC-4F82-5CB5-6960-F2DC91232940}"/>
              </a:ext>
            </a:extLst>
          </p:cNvPr>
          <p:cNvSpPr>
            <a:spLocks noChangeArrowheads="1"/>
          </p:cNvSpPr>
          <p:nvPr/>
        </p:nvSpPr>
        <p:spPr bwMode="auto">
          <a:xfrm rot="-2700000">
            <a:off x="1036638" y="4848225"/>
            <a:ext cx="16843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2100">
                <a:solidFill>
                  <a:srgbClr val="000000"/>
                </a:solidFill>
                <a:latin typeface="Arial" panose="020B0604020202020204" pitchFamily="34" charset="0"/>
              </a:rPr>
              <a:t>Schizophrenia</a:t>
            </a:r>
            <a:endParaRPr lang="en-US" altLang="en-US" sz="2400">
              <a:latin typeface="Times New Roman" panose="02020603050405020304" pitchFamily="18" charset="0"/>
            </a:endParaRPr>
          </a:p>
        </p:txBody>
      </p:sp>
      <p:sp>
        <p:nvSpPr>
          <p:cNvPr id="38977" name="Rectangle 65">
            <a:extLst>
              <a:ext uri="{FF2B5EF4-FFF2-40B4-BE49-F238E27FC236}">
                <a16:creationId xmlns:a16="http://schemas.microsoft.com/office/drawing/2014/main" id="{7E773B2D-4D9E-01BD-FDF0-ED388BDF0E83}"/>
              </a:ext>
            </a:extLst>
          </p:cNvPr>
          <p:cNvSpPr>
            <a:spLocks noChangeArrowheads="1"/>
          </p:cNvSpPr>
          <p:nvPr/>
        </p:nvSpPr>
        <p:spPr bwMode="auto">
          <a:xfrm rot="-2700000">
            <a:off x="2205038" y="4630738"/>
            <a:ext cx="10207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2100">
                <a:solidFill>
                  <a:srgbClr val="000000"/>
                </a:solidFill>
                <a:latin typeface="Arial" panose="020B0604020202020204" pitchFamily="34" charset="0"/>
              </a:rPr>
              <a:t>Exercise</a:t>
            </a:r>
            <a:endParaRPr lang="en-US" altLang="en-US" sz="2400">
              <a:latin typeface="Times New Roman" panose="02020603050405020304" pitchFamily="18" charset="0"/>
            </a:endParaRPr>
          </a:p>
        </p:txBody>
      </p:sp>
      <p:sp>
        <p:nvSpPr>
          <p:cNvPr id="38978" name="Rectangle 66">
            <a:extLst>
              <a:ext uri="{FF2B5EF4-FFF2-40B4-BE49-F238E27FC236}">
                <a16:creationId xmlns:a16="http://schemas.microsoft.com/office/drawing/2014/main" id="{A1D9E27C-E993-7959-63D0-BF6863CB80D5}"/>
              </a:ext>
            </a:extLst>
          </p:cNvPr>
          <p:cNvSpPr>
            <a:spLocks noChangeArrowheads="1"/>
          </p:cNvSpPr>
          <p:nvPr/>
        </p:nvSpPr>
        <p:spPr bwMode="auto">
          <a:xfrm rot="-2700000">
            <a:off x="2846388" y="4621213"/>
            <a:ext cx="9906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2100">
                <a:solidFill>
                  <a:srgbClr val="000000"/>
                </a:solidFill>
                <a:latin typeface="Arial" panose="020B0604020202020204" pitchFamily="34" charset="0"/>
              </a:rPr>
              <a:t>Flossing</a:t>
            </a:r>
            <a:endParaRPr lang="en-US" altLang="en-US" sz="2400">
              <a:latin typeface="Times New Roman" panose="02020603050405020304" pitchFamily="18" charset="0"/>
            </a:endParaRPr>
          </a:p>
        </p:txBody>
      </p:sp>
      <p:sp>
        <p:nvSpPr>
          <p:cNvPr id="38979" name="Rectangle 67">
            <a:extLst>
              <a:ext uri="{FF2B5EF4-FFF2-40B4-BE49-F238E27FC236}">
                <a16:creationId xmlns:a16="http://schemas.microsoft.com/office/drawing/2014/main" id="{93721250-616A-98DC-4B07-290114FC5663}"/>
              </a:ext>
            </a:extLst>
          </p:cNvPr>
          <p:cNvSpPr>
            <a:spLocks noChangeArrowheads="1"/>
          </p:cNvSpPr>
          <p:nvPr/>
        </p:nvSpPr>
        <p:spPr bwMode="auto">
          <a:xfrm rot="-2700000">
            <a:off x="3014663" y="4787900"/>
            <a:ext cx="15668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2100">
                <a:solidFill>
                  <a:srgbClr val="000000"/>
                </a:solidFill>
                <a:latin typeface="Arial" panose="020B0604020202020204" pitchFamily="34" charset="0"/>
              </a:rPr>
              <a:t>Hypertension</a:t>
            </a:r>
            <a:endParaRPr lang="en-US" altLang="en-US" sz="2400">
              <a:latin typeface="Times New Roman" panose="02020603050405020304" pitchFamily="18" charset="0"/>
            </a:endParaRPr>
          </a:p>
        </p:txBody>
      </p:sp>
      <p:sp>
        <p:nvSpPr>
          <p:cNvPr id="38980" name="Rectangle 68">
            <a:extLst>
              <a:ext uri="{FF2B5EF4-FFF2-40B4-BE49-F238E27FC236}">
                <a16:creationId xmlns:a16="http://schemas.microsoft.com/office/drawing/2014/main" id="{74BC5A37-695D-2AE1-507A-3E8CE77E1A90}"/>
              </a:ext>
            </a:extLst>
          </p:cNvPr>
          <p:cNvSpPr>
            <a:spLocks noChangeArrowheads="1"/>
          </p:cNvSpPr>
          <p:nvPr/>
        </p:nvSpPr>
        <p:spPr bwMode="auto">
          <a:xfrm rot="-2700000">
            <a:off x="4029075" y="4651375"/>
            <a:ext cx="10493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2100">
                <a:solidFill>
                  <a:srgbClr val="000000"/>
                </a:solidFill>
                <a:latin typeface="Arial" panose="020B0604020202020204" pitchFamily="34" charset="0"/>
              </a:rPr>
              <a:t>Diabetes</a:t>
            </a:r>
            <a:endParaRPr lang="en-US" altLang="en-US" sz="2400">
              <a:latin typeface="Times New Roman" panose="02020603050405020304" pitchFamily="18" charset="0"/>
            </a:endParaRPr>
          </a:p>
        </p:txBody>
      </p:sp>
      <p:sp>
        <p:nvSpPr>
          <p:cNvPr id="38981" name="Rectangle 69">
            <a:extLst>
              <a:ext uri="{FF2B5EF4-FFF2-40B4-BE49-F238E27FC236}">
                <a16:creationId xmlns:a16="http://schemas.microsoft.com/office/drawing/2014/main" id="{CEFA3384-A5BD-2A21-408A-B22987BC6224}"/>
              </a:ext>
            </a:extLst>
          </p:cNvPr>
          <p:cNvSpPr>
            <a:spLocks noChangeArrowheads="1"/>
          </p:cNvSpPr>
          <p:nvPr/>
        </p:nvSpPr>
        <p:spPr bwMode="auto">
          <a:xfrm rot="-2700000">
            <a:off x="4405313" y="4749800"/>
            <a:ext cx="13446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2100">
                <a:solidFill>
                  <a:srgbClr val="000000"/>
                </a:solidFill>
                <a:latin typeface="Arial" panose="020B0604020202020204" pitchFamily="34" charset="0"/>
              </a:rPr>
              <a:t>Depression</a:t>
            </a:r>
            <a:endParaRPr lang="en-US" altLang="en-US" sz="2400">
              <a:latin typeface="Times New Roman" panose="02020603050405020304" pitchFamily="18" charset="0"/>
            </a:endParaRPr>
          </a:p>
        </p:txBody>
      </p:sp>
      <p:sp>
        <p:nvSpPr>
          <p:cNvPr id="38982" name="Rectangle 70">
            <a:extLst>
              <a:ext uri="{FF2B5EF4-FFF2-40B4-BE49-F238E27FC236}">
                <a16:creationId xmlns:a16="http://schemas.microsoft.com/office/drawing/2014/main" id="{10D7BC97-24BF-28CC-BD95-C91C654E82C7}"/>
              </a:ext>
            </a:extLst>
          </p:cNvPr>
          <p:cNvSpPr>
            <a:spLocks noChangeArrowheads="1"/>
          </p:cNvSpPr>
          <p:nvPr/>
        </p:nvSpPr>
        <p:spPr bwMode="auto">
          <a:xfrm rot="-2700000">
            <a:off x="5080000" y="4708525"/>
            <a:ext cx="13176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2100">
                <a:solidFill>
                  <a:srgbClr val="000000"/>
                </a:solidFill>
                <a:latin typeface="Arial" panose="020B0604020202020204" pitchFamily="34" charset="0"/>
              </a:rPr>
              <a:t>Rh Arthritis</a:t>
            </a:r>
            <a:endParaRPr lang="en-US" altLang="en-US" sz="2400">
              <a:latin typeface="Times New Roman" panose="02020603050405020304" pitchFamily="18" charset="0"/>
            </a:endParaRPr>
          </a:p>
        </p:txBody>
      </p:sp>
      <p:sp>
        <p:nvSpPr>
          <p:cNvPr id="38983" name="Rectangle 71">
            <a:extLst>
              <a:ext uri="{FF2B5EF4-FFF2-40B4-BE49-F238E27FC236}">
                <a16:creationId xmlns:a16="http://schemas.microsoft.com/office/drawing/2014/main" id="{052FEA6A-B579-5E92-372F-AC13502D7362}"/>
              </a:ext>
            </a:extLst>
          </p:cNvPr>
          <p:cNvSpPr>
            <a:spLocks noChangeArrowheads="1"/>
          </p:cNvSpPr>
          <p:nvPr/>
        </p:nvSpPr>
        <p:spPr bwMode="auto">
          <a:xfrm rot="-2700000">
            <a:off x="6027738" y="4587875"/>
            <a:ext cx="9032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2100">
                <a:solidFill>
                  <a:srgbClr val="000000"/>
                </a:solidFill>
                <a:latin typeface="Arial" panose="020B0604020202020204" pitchFamily="34" charset="0"/>
              </a:rPr>
              <a:t>Asthma</a:t>
            </a:r>
            <a:endParaRPr lang="en-US" altLang="en-US" sz="2400">
              <a:latin typeface="Times New Roman" panose="02020603050405020304" pitchFamily="18" charset="0"/>
            </a:endParaRPr>
          </a:p>
        </p:txBody>
      </p:sp>
      <p:sp>
        <p:nvSpPr>
          <p:cNvPr id="38984" name="Rectangle 72">
            <a:extLst>
              <a:ext uri="{FF2B5EF4-FFF2-40B4-BE49-F238E27FC236}">
                <a16:creationId xmlns:a16="http://schemas.microsoft.com/office/drawing/2014/main" id="{E80D524A-5BCC-7F41-6AF0-7F6D22F7CB27}"/>
              </a:ext>
            </a:extLst>
          </p:cNvPr>
          <p:cNvSpPr>
            <a:spLocks noChangeArrowheads="1"/>
          </p:cNvSpPr>
          <p:nvPr/>
        </p:nvSpPr>
        <p:spPr bwMode="auto">
          <a:xfrm rot="-2700000">
            <a:off x="6257925" y="4732338"/>
            <a:ext cx="13922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2100">
                <a:solidFill>
                  <a:srgbClr val="000000"/>
                </a:solidFill>
                <a:latin typeface="Arial" panose="020B0604020202020204" pitchFamily="34" charset="0"/>
              </a:rPr>
              <a:t>Strep throat</a:t>
            </a:r>
            <a:endParaRPr lang="en-US" altLang="en-US" sz="2400">
              <a:latin typeface="Times New Roman" panose="02020603050405020304" pitchFamily="18" charset="0"/>
            </a:endParaRPr>
          </a:p>
        </p:txBody>
      </p:sp>
      <p:sp>
        <p:nvSpPr>
          <p:cNvPr id="38985" name="Rectangle 73">
            <a:extLst>
              <a:ext uri="{FF2B5EF4-FFF2-40B4-BE49-F238E27FC236}">
                <a16:creationId xmlns:a16="http://schemas.microsoft.com/office/drawing/2014/main" id="{48C4B9A4-4BB0-F39E-DA8B-874668A1A17D}"/>
              </a:ext>
            </a:extLst>
          </p:cNvPr>
          <p:cNvSpPr>
            <a:spLocks noChangeArrowheads="1"/>
          </p:cNvSpPr>
          <p:nvPr/>
        </p:nvSpPr>
        <p:spPr bwMode="auto">
          <a:xfrm rot="-2700000">
            <a:off x="7005638" y="4695825"/>
            <a:ext cx="12112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2100">
                <a:solidFill>
                  <a:srgbClr val="000000"/>
                </a:solidFill>
                <a:latin typeface="Arial" panose="020B0604020202020204" pitchFamily="34" charset="0"/>
              </a:rPr>
              <a:t>Headache</a:t>
            </a:r>
            <a:endParaRPr lang="en-US" altLang="en-US" sz="2400">
              <a:latin typeface="Times New Roman" panose="02020603050405020304" pitchFamily="18" charset="0"/>
            </a:endParaRPr>
          </a:p>
        </p:txBody>
      </p:sp>
      <p:sp>
        <p:nvSpPr>
          <p:cNvPr id="21577" name="Rectangle 74">
            <a:extLst>
              <a:ext uri="{FF2B5EF4-FFF2-40B4-BE49-F238E27FC236}">
                <a16:creationId xmlns:a16="http://schemas.microsoft.com/office/drawing/2014/main" id="{FCD916DF-A468-EC22-5B45-6678EBD4A22A}"/>
              </a:ext>
            </a:extLst>
          </p:cNvPr>
          <p:cNvSpPr>
            <a:spLocks noChangeArrowheads="1"/>
          </p:cNvSpPr>
          <p:nvPr/>
        </p:nvSpPr>
        <p:spPr bwMode="auto">
          <a:xfrm>
            <a:off x="465138" y="931863"/>
            <a:ext cx="8197850" cy="499427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1578" name="Text Box 76">
            <a:extLst>
              <a:ext uri="{FF2B5EF4-FFF2-40B4-BE49-F238E27FC236}">
                <a16:creationId xmlns:a16="http://schemas.microsoft.com/office/drawing/2014/main" id="{4810288D-4F65-E3F8-BFB3-FC534D7B0424}"/>
              </a:ext>
            </a:extLst>
          </p:cNvPr>
          <p:cNvSpPr txBox="1">
            <a:spLocks noChangeArrowheads="1"/>
          </p:cNvSpPr>
          <p:nvPr/>
        </p:nvSpPr>
        <p:spPr bwMode="auto">
          <a:xfrm>
            <a:off x="152400" y="381000"/>
            <a:ext cx="89376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ctr">
              <a:spcBef>
                <a:spcPct val="0"/>
              </a:spcBef>
              <a:buClrTx/>
              <a:buFontTx/>
              <a:buNone/>
            </a:pPr>
            <a:r>
              <a:rPr lang="en-US" altLang="en-US" sz="2600" b="1">
                <a:solidFill>
                  <a:srgbClr val="FFFF00"/>
                </a:solidFill>
                <a:latin typeface="Times New Roman" panose="02020603050405020304" pitchFamily="18" charset="0"/>
              </a:rPr>
              <a:t>Nonadherence Across Medical and</a:t>
            </a:r>
            <a:r>
              <a:rPr lang="en-US" altLang="en-US" sz="2600" b="1">
                <a:solidFill>
                  <a:schemeClr val="accent2"/>
                </a:solidFill>
                <a:latin typeface="Times New Roman" panose="02020603050405020304" pitchFamily="18" charset="0"/>
              </a:rPr>
              <a:t> </a:t>
            </a:r>
            <a:r>
              <a:rPr lang="en-US" altLang="en-US" sz="2600" b="1">
                <a:solidFill>
                  <a:srgbClr val="FFFF00"/>
                </a:solidFill>
                <a:latin typeface="Times New Roman" panose="02020603050405020304" pitchFamily="18" charset="0"/>
              </a:rPr>
              <a:t>Psychiatric Disorders</a:t>
            </a:r>
          </a:p>
        </p:txBody>
      </p:sp>
      <p:sp>
        <p:nvSpPr>
          <p:cNvPr id="21579" name="Text Box 77">
            <a:extLst>
              <a:ext uri="{FF2B5EF4-FFF2-40B4-BE49-F238E27FC236}">
                <a16:creationId xmlns:a16="http://schemas.microsoft.com/office/drawing/2014/main" id="{89CBA1A6-E4A4-8A4C-89A9-308BB4711A0C}"/>
              </a:ext>
            </a:extLst>
          </p:cNvPr>
          <p:cNvSpPr txBox="1">
            <a:spLocks noChangeArrowheads="1"/>
          </p:cNvSpPr>
          <p:nvPr/>
        </p:nvSpPr>
        <p:spPr bwMode="auto">
          <a:xfrm>
            <a:off x="744538" y="5867400"/>
            <a:ext cx="80184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ctr">
              <a:spcBef>
                <a:spcPct val="0"/>
              </a:spcBef>
              <a:buClrTx/>
              <a:buFontTx/>
              <a:buNone/>
            </a:pPr>
            <a:r>
              <a:rPr lang="en-US" altLang="en-US" sz="2800" b="1">
                <a:solidFill>
                  <a:srgbClr val="FFFFCC"/>
                </a:solidFill>
                <a:latin typeface="Times New Roman" panose="02020603050405020304" pitchFamily="18" charset="0"/>
              </a:rPr>
              <a:t>Non-adherence is highly common in schizophrenia, </a:t>
            </a:r>
          </a:p>
          <a:p>
            <a:pPr algn="ctr">
              <a:spcBef>
                <a:spcPct val="0"/>
              </a:spcBef>
              <a:buClrTx/>
              <a:buFontTx/>
              <a:buNone/>
            </a:pPr>
            <a:r>
              <a:rPr lang="en-US" altLang="en-US" sz="2800" b="1">
                <a:solidFill>
                  <a:srgbClr val="FFFFCC"/>
                </a:solidFill>
                <a:latin typeface="Times New Roman" panose="02020603050405020304" pitchFamily="18" charset="0"/>
              </a:rPr>
              <a:t>especially early in illness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8975"/>
                                        </p:tgtEl>
                                        <p:attrNameLst>
                                          <p:attrName>style.visibility</p:attrName>
                                        </p:attrNameLst>
                                      </p:cBhvr>
                                      <p:to>
                                        <p:strVal val="visible"/>
                                      </p:to>
                                    </p:set>
                                    <p:animEffect transition="in" filter="dissolve">
                                      <p:cBhvr>
                                        <p:cTn id="7" dur="500"/>
                                        <p:tgtEl>
                                          <p:spTgt spid="389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8976"/>
                                        </p:tgtEl>
                                        <p:attrNameLst>
                                          <p:attrName>style.visibility</p:attrName>
                                        </p:attrNameLst>
                                      </p:cBhvr>
                                      <p:to>
                                        <p:strVal val="visible"/>
                                      </p:to>
                                    </p:set>
                                    <p:animEffect transition="in" filter="dissolve">
                                      <p:cBhvr>
                                        <p:cTn id="12" dur="500"/>
                                        <p:tgtEl>
                                          <p:spTgt spid="389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8977"/>
                                        </p:tgtEl>
                                        <p:attrNameLst>
                                          <p:attrName>style.visibility</p:attrName>
                                        </p:attrNameLst>
                                      </p:cBhvr>
                                      <p:to>
                                        <p:strVal val="visible"/>
                                      </p:to>
                                    </p:set>
                                    <p:animEffect transition="in" filter="dissolve">
                                      <p:cBhvr>
                                        <p:cTn id="17" dur="500"/>
                                        <p:tgtEl>
                                          <p:spTgt spid="389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8978"/>
                                        </p:tgtEl>
                                        <p:attrNameLst>
                                          <p:attrName>style.visibility</p:attrName>
                                        </p:attrNameLst>
                                      </p:cBhvr>
                                      <p:to>
                                        <p:strVal val="visible"/>
                                      </p:to>
                                    </p:set>
                                    <p:animEffect transition="in" filter="dissolve">
                                      <p:cBhvr>
                                        <p:cTn id="22" dur="500"/>
                                        <p:tgtEl>
                                          <p:spTgt spid="389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8979"/>
                                        </p:tgtEl>
                                        <p:attrNameLst>
                                          <p:attrName>style.visibility</p:attrName>
                                        </p:attrNameLst>
                                      </p:cBhvr>
                                      <p:to>
                                        <p:strVal val="visible"/>
                                      </p:to>
                                    </p:set>
                                    <p:animEffect transition="in" filter="dissolve">
                                      <p:cBhvr>
                                        <p:cTn id="27" dur="500"/>
                                        <p:tgtEl>
                                          <p:spTgt spid="389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8980"/>
                                        </p:tgtEl>
                                        <p:attrNameLst>
                                          <p:attrName>style.visibility</p:attrName>
                                        </p:attrNameLst>
                                      </p:cBhvr>
                                      <p:to>
                                        <p:strVal val="visible"/>
                                      </p:to>
                                    </p:set>
                                    <p:animEffect transition="in" filter="dissolve">
                                      <p:cBhvr>
                                        <p:cTn id="32" dur="500"/>
                                        <p:tgtEl>
                                          <p:spTgt spid="3898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8981"/>
                                        </p:tgtEl>
                                        <p:attrNameLst>
                                          <p:attrName>style.visibility</p:attrName>
                                        </p:attrNameLst>
                                      </p:cBhvr>
                                      <p:to>
                                        <p:strVal val="visible"/>
                                      </p:to>
                                    </p:set>
                                    <p:animEffect transition="in" filter="dissolve">
                                      <p:cBhvr>
                                        <p:cTn id="37" dur="500"/>
                                        <p:tgtEl>
                                          <p:spTgt spid="3898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38982"/>
                                        </p:tgtEl>
                                        <p:attrNameLst>
                                          <p:attrName>style.visibility</p:attrName>
                                        </p:attrNameLst>
                                      </p:cBhvr>
                                      <p:to>
                                        <p:strVal val="visible"/>
                                      </p:to>
                                    </p:set>
                                    <p:animEffect transition="in" filter="dissolve">
                                      <p:cBhvr>
                                        <p:cTn id="42" dur="500"/>
                                        <p:tgtEl>
                                          <p:spTgt spid="3898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38983"/>
                                        </p:tgtEl>
                                        <p:attrNameLst>
                                          <p:attrName>style.visibility</p:attrName>
                                        </p:attrNameLst>
                                      </p:cBhvr>
                                      <p:to>
                                        <p:strVal val="visible"/>
                                      </p:to>
                                    </p:set>
                                    <p:animEffect transition="in" filter="dissolve">
                                      <p:cBhvr>
                                        <p:cTn id="47" dur="500"/>
                                        <p:tgtEl>
                                          <p:spTgt spid="3898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38984"/>
                                        </p:tgtEl>
                                        <p:attrNameLst>
                                          <p:attrName>style.visibility</p:attrName>
                                        </p:attrNameLst>
                                      </p:cBhvr>
                                      <p:to>
                                        <p:strVal val="visible"/>
                                      </p:to>
                                    </p:set>
                                    <p:animEffect transition="in" filter="dissolve">
                                      <p:cBhvr>
                                        <p:cTn id="52" dur="500"/>
                                        <p:tgtEl>
                                          <p:spTgt spid="3898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38985"/>
                                        </p:tgtEl>
                                        <p:attrNameLst>
                                          <p:attrName>style.visibility</p:attrName>
                                        </p:attrNameLst>
                                      </p:cBhvr>
                                      <p:to>
                                        <p:strVal val="visible"/>
                                      </p:to>
                                    </p:set>
                                    <p:animEffect transition="in" filter="dissolve">
                                      <p:cBhvr>
                                        <p:cTn id="57" dur="500"/>
                                        <p:tgtEl>
                                          <p:spTgt spid="38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75" grpId="0" autoUpdateAnimBg="0"/>
      <p:bldP spid="38976" grpId="0" autoUpdateAnimBg="0"/>
      <p:bldP spid="38977" grpId="0" autoUpdateAnimBg="0"/>
      <p:bldP spid="38978" grpId="0" autoUpdateAnimBg="0"/>
      <p:bldP spid="38979" grpId="0" autoUpdateAnimBg="0"/>
      <p:bldP spid="38980" grpId="0" autoUpdateAnimBg="0"/>
      <p:bldP spid="38981" grpId="0" autoUpdateAnimBg="0"/>
      <p:bldP spid="38982" grpId="0" autoUpdateAnimBg="0"/>
      <p:bldP spid="38983" grpId="0" autoUpdateAnimBg="0"/>
      <p:bldP spid="38984" grpId="0" autoUpdateAnimBg="0"/>
      <p:bldP spid="3898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5FE2FCD-E4C0-0AB4-A39B-88C991BCE590}"/>
              </a:ext>
            </a:extLst>
          </p:cNvPr>
          <p:cNvSpPr>
            <a:spLocks noGrp="1" noChangeArrowheads="1"/>
          </p:cNvSpPr>
          <p:nvPr>
            <p:ph type="title"/>
          </p:nvPr>
        </p:nvSpPr>
        <p:spPr/>
        <p:txBody>
          <a:bodyPr/>
          <a:lstStyle/>
          <a:p>
            <a:pPr eaLnBrk="1" hangingPunct="1"/>
            <a:r>
              <a:rPr lang="en-US" altLang="en-US">
                <a:solidFill>
                  <a:srgbClr val="FFFF00"/>
                </a:solidFill>
              </a:rPr>
              <a:t>Results of the CATIE study</a:t>
            </a:r>
          </a:p>
        </p:txBody>
      </p:sp>
      <p:sp>
        <p:nvSpPr>
          <p:cNvPr id="23555" name="Rectangle 3">
            <a:extLst>
              <a:ext uri="{FF2B5EF4-FFF2-40B4-BE49-F238E27FC236}">
                <a16:creationId xmlns:a16="http://schemas.microsoft.com/office/drawing/2014/main" id="{6E615AB3-A6D7-82C8-F2DC-485A57B36F70}"/>
              </a:ext>
            </a:extLst>
          </p:cNvPr>
          <p:cNvSpPr>
            <a:spLocks noGrp="1" noChangeArrowheads="1"/>
          </p:cNvSpPr>
          <p:nvPr>
            <p:ph type="body" idx="1"/>
          </p:nvPr>
        </p:nvSpPr>
        <p:spPr>
          <a:xfrm>
            <a:off x="609600" y="1828800"/>
            <a:ext cx="7772400" cy="4114800"/>
          </a:xfrm>
        </p:spPr>
        <p:txBody>
          <a:bodyPr/>
          <a:lstStyle/>
          <a:p>
            <a:pPr eaLnBrk="1" hangingPunct="1">
              <a:lnSpc>
                <a:spcPct val="90000"/>
              </a:lnSpc>
            </a:pPr>
            <a:r>
              <a:rPr lang="en-US" altLang="en-US" sz="2400">
                <a:solidFill>
                  <a:schemeClr val="tx2"/>
                </a:solidFill>
              </a:rPr>
              <a:t>No clear winners in efficacy</a:t>
            </a:r>
          </a:p>
          <a:p>
            <a:pPr eaLnBrk="1" hangingPunct="1">
              <a:lnSpc>
                <a:spcPct val="90000"/>
              </a:lnSpc>
            </a:pPr>
            <a:r>
              <a:rPr lang="en-US" altLang="en-US" sz="2400">
                <a:solidFill>
                  <a:schemeClr val="tx2"/>
                </a:solidFill>
              </a:rPr>
              <a:t>Expected differences in side effects </a:t>
            </a:r>
          </a:p>
          <a:p>
            <a:pPr eaLnBrk="1" hangingPunct="1">
              <a:lnSpc>
                <a:spcPct val="90000"/>
              </a:lnSpc>
            </a:pPr>
            <a:r>
              <a:rPr lang="en-US" altLang="en-US" sz="2400">
                <a:solidFill>
                  <a:schemeClr val="tx2"/>
                </a:solidFill>
              </a:rPr>
              <a:t>74% discontinued meds by 18 months</a:t>
            </a:r>
          </a:p>
          <a:p>
            <a:pPr lvl="1" eaLnBrk="1" hangingPunct="1">
              <a:lnSpc>
                <a:spcPct val="90000"/>
              </a:lnSpc>
            </a:pPr>
            <a:r>
              <a:rPr lang="en-US" altLang="en-US" sz="2400">
                <a:solidFill>
                  <a:schemeClr val="tx2"/>
                </a:solidFill>
              </a:rPr>
              <a:t>OLZ 64%</a:t>
            </a:r>
          </a:p>
          <a:p>
            <a:pPr lvl="1" eaLnBrk="1" hangingPunct="1">
              <a:lnSpc>
                <a:spcPct val="90000"/>
              </a:lnSpc>
            </a:pPr>
            <a:r>
              <a:rPr lang="en-US" altLang="en-US" sz="2400">
                <a:solidFill>
                  <a:schemeClr val="tx2"/>
                </a:solidFill>
              </a:rPr>
              <a:t>RIS 74%</a:t>
            </a:r>
          </a:p>
          <a:p>
            <a:pPr lvl="1" eaLnBrk="1" hangingPunct="1">
              <a:lnSpc>
                <a:spcPct val="90000"/>
              </a:lnSpc>
            </a:pPr>
            <a:r>
              <a:rPr lang="en-US" altLang="en-US" sz="2400">
                <a:solidFill>
                  <a:schemeClr val="tx2"/>
                </a:solidFill>
              </a:rPr>
              <a:t>ZIP 79%</a:t>
            </a:r>
          </a:p>
          <a:p>
            <a:pPr lvl="1" eaLnBrk="1" hangingPunct="1">
              <a:lnSpc>
                <a:spcPct val="90000"/>
              </a:lnSpc>
            </a:pPr>
            <a:r>
              <a:rPr lang="en-US" altLang="en-US" sz="2400">
                <a:solidFill>
                  <a:schemeClr val="tx2"/>
                </a:solidFill>
              </a:rPr>
              <a:t>QUE 82%</a:t>
            </a:r>
          </a:p>
          <a:p>
            <a:pPr lvl="1" eaLnBrk="1" hangingPunct="1">
              <a:lnSpc>
                <a:spcPct val="90000"/>
              </a:lnSpc>
            </a:pPr>
            <a:r>
              <a:rPr lang="en-US" altLang="en-US" sz="2400">
                <a:solidFill>
                  <a:schemeClr val="tx2"/>
                </a:solidFill>
              </a:rPr>
              <a:t>PERPH 75%</a:t>
            </a:r>
          </a:p>
          <a:p>
            <a:pPr eaLnBrk="1" hangingPunct="1">
              <a:lnSpc>
                <a:spcPct val="90000"/>
              </a:lnSpc>
            </a:pPr>
            <a:endParaRPr lang="en-US" altLang="en-US">
              <a:solidFill>
                <a:schemeClr val="tx2"/>
              </a:solidFill>
            </a:endParaRPr>
          </a:p>
        </p:txBody>
      </p:sp>
      <p:sp>
        <p:nvSpPr>
          <p:cNvPr id="23556" name="Text Box 4">
            <a:extLst>
              <a:ext uri="{FF2B5EF4-FFF2-40B4-BE49-F238E27FC236}">
                <a16:creationId xmlns:a16="http://schemas.microsoft.com/office/drawing/2014/main" id="{90BB2CB8-D411-74B2-1BAB-489369499369}"/>
              </a:ext>
            </a:extLst>
          </p:cNvPr>
          <p:cNvSpPr txBox="1">
            <a:spLocks noChangeArrowheads="1"/>
          </p:cNvSpPr>
          <p:nvPr/>
        </p:nvSpPr>
        <p:spPr bwMode="auto">
          <a:xfrm>
            <a:off x="403225" y="6005513"/>
            <a:ext cx="39401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ctr">
              <a:spcBef>
                <a:spcPct val="0"/>
              </a:spcBef>
              <a:buClrTx/>
              <a:buFontTx/>
              <a:buNone/>
            </a:pPr>
            <a:r>
              <a:rPr lang="en-US" altLang="en-US" sz="2800" b="1">
                <a:solidFill>
                  <a:srgbClr val="CCFF99"/>
                </a:solidFill>
                <a:latin typeface="Arial Narrow" panose="020B0606020202030204" pitchFamily="34" charset="0"/>
              </a:rPr>
              <a:t>Lieberman et al NEJM 2005</a:t>
            </a: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2101" name="Group 69">
            <a:extLst>
              <a:ext uri="{FF2B5EF4-FFF2-40B4-BE49-F238E27FC236}">
                <a16:creationId xmlns:a16="http://schemas.microsoft.com/office/drawing/2014/main" id="{63CAE4C6-DFA8-7AD6-E778-016FD2774BF3}"/>
              </a:ext>
            </a:extLst>
          </p:cNvPr>
          <p:cNvGrpSpPr>
            <a:grpSpLocks/>
          </p:cNvGrpSpPr>
          <p:nvPr/>
        </p:nvGrpSpPr>
        <p:grpSpPr bwMode="auto">
          <a:xfrm>
            <a:off x="3973513" y="2971800"/>
            <a:ext cx="627062" cy="1303338"/>
            <a:chOff x="1367" y="1776"/>
            <a:chExt cx="395" cy="917"/>
          </a:xfrm>
        </p:grpSpPr>
        <p:sp>
          <p:nvSpPr>
            <p:cNvPr id="25831" name="Rectangle 3">
              <a:extLst>
                <a:ext uri="{FF2B5EF4-FFF2-40B4-BE49-F238E27FC236}">
                  <a16:creationId xmlns:a16="http://schemas.microsoft.com/office/drawing/2014/main" id="{B12F59E1-E826-131E-D8B2-5ED42B07AE1A}"/>
                </a:ext>
              </a:extLst>
            </p:cNvPr>
            <p:cNvSpPr>
              <a:spLocks noChangeArrowheads="1"/>
            </p:cNvSpPr>
            <p:nvPr/>
          </p:nvSpPr>
          <p:spPr bwMode="auto">
            <a:xfrm>
              <a:off x="1367" y="1776"/>
              <a:ext cx="6" cy="917"/>
            </a:xfrm>
            <a:prstGeom prst="rect">
              <a:avLst/>
            </a:prstGeom>
            <a:solidFill>
              <a:srgbClr val="0076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32" name="Rectangle 4">
              <a:extLst>
                <a:ext uri="{FF2B5EF4-FFF2-40B4-BE49-F238E27FC236}">
                  <a16:creationId xmlns:a16="http://schemas.microsoft.com/office/drawing/2014/main" id="{CFF64041-E252-BE36-2197-44B9A0A00BEB}"/>
                </a:ext>
              </a:extLst>
            </p:cNvPr>
            <p:cNvSpPr>
              <a:spLocks noChangeArrowheads="1"/>
            </p:cNvSpPr>
            <p:nvPr/>
          </p:nvSpPr>
          <p:spPr bwMode="auto">
            <a:xfrm>
              <a:off x="1373" y="1776"/>
              <a:ext cx="6" cy="917"/>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33" name="Rectangle 5">
              <a:extLst>
                <a:ext uri="{FF2B5EF4-FFF2-40B4-BE49-F238E27FC236}">
                  <a16:creationId xmlns:a16="http://schemas.microsoft.com/office/drawing/2014/main" id="{D46847BC-1C88-BD96-9D42-AE5FB61EF74F}"/>
                </a:ext>
              </a:extLst>
            </p:cNvPr>
            <p:cNvSpPr>
              <a:spLocks noChangeArrowheads="1"/>
            </p:cNvSpPr>
            <p:nvPr/>
          </p:nvSpPr>
          <p:spPr bwMode="auto">
            <a:xfrm>
              <a:off x="1379" y="1776"/>
              <a:ext cx="6" cy="917"/>
            </a:xfrm>
            <a:prstGeom prst="rect">
              <a:avLst/>
            </a:prstGeom>
            <a:solidFill>
              <a:srgbClr val="007A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34" name="Rectangle 6">
              <a:extLst>
                <a:ext uri="{FF2B5EF4-FFF2-40B4-BE49-F238E27FC236}">
                  <a16:creationId xmlns:a16="http://schemas.microsoft.com/office/drawing/2014/main" id="{5B3391B2-DCFC-7A5D-16B3-24EE523669DB}"/>
                </a:ext>
              </a:extLst>
            </p:cNvPr>
            <p:cNvSpPr>
              <a:spLocks noChangeArrowheads="1"/>
            </p:cNvSpPr>
            <p:nvPr/>
          </p:nvSpPr>
          <p:spPr bwMode="auto">
            <a:xfrm>
              <a:off x="1385" y="1776"/>
              <a:ext cx="6" cy="917"/>
            </a:xfrm>
            <a:prstGeom prst="rect">
              <a:avLst/>
            </a:prstGeom>
            <a:solidFill>
              <a:srgbClr val="007D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35" name="Rectangle 7">
              <a:extLst>
                <a:ext uri="{FF2B5EF4-FFF2-40B4-BE49-F238E27FC236}">
                  <a16:creationId xmlns:a16="http://schemas.microsoft.com/office/drawing/2014/main" id="{05432D13-6956-7EF8-B173-FDD033220F97}"/>
                </a:ext>
              </a:extLst>
            </p:cNvPr>
            <p:cNvSpPr>
              <a:spLocks noChangeArrowheads="1"/>
            </p:cNvSpPr>
            <p:nvPr/>
          </p:nvSpPr>
          <p:spPr bwMode="auto">
            <a:xfrm>
              <a:off x="1391" y="1776"/>
              <a:ext cx="6" cy="917"/>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36" name="Rectangle 8">
              <a:extLst>
                <a:ext uri="{FF2B5EF4-FFF2-40B4-BE49-F238E27FC236}">
                  <a16:creationId xmlns:a16="http://schemas.microsoft.com/office/drawing/2014/main" id="{0E12D640-A5FA-EB04-0D4E-7CD6E24B4C0D}"/>
                </a:ext>
              </a:extLst>
            </p:cNvPr>
            <p:cNvSpPr>
              <a:spLocks noChangeArrowheads="1"/>
            </p:cNvSpPr>
            <p:nvPr/>
          </p:nvSpPr>
          <p:spPr bwMode="auto">
            <a:xfrm>
              <a:off x="1397" y="1776"/>
              <a:ext cx="6" cy="917"/>
            </a:xfrm>
            <a:prstGeom prst="rect">
              <a:avLst/>
            </a:prstGeom>
            <a:solidFill>
              <a:srgbClr val="0084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37" name="Rectangle 9">
              <a:extLst>
                <a:ext uri="{FF2B5EF4-FFF2-40B4-BE49-F238E27FC236}">
                  <a16:creationId xmlns:a16="http://schemas.microsoft.com/office/drawing/2014/main" id="{E7D293ED-9449-A695-7D56-EE338F8E805D}"/>
                </a:ext>
              </a:extLst>
            </p:cNvPr>
            <p:cNvSpPr>
              <a:spLocks noChangeArrowheads="1"/>
            </p:cNvSpPr>
            <p:nvPr/>
          </p:nvSpPr>
          <p:spPr bwMode="auto">
            <a:xfrm>
              <a:off x="1403" y="1776"/>
              <a:ext cx="6" cy="917"/>
            </a:xfrm>
            <a:prstGeom prst="rect">
              <a:avLst/>
            </a:prstGeom>
            <a:solidFill>
              <a:srgbClr val="0088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38" name="Rectangle 10">
              <a:extLst>
                <a:ext uri="{FF2B5EF4-FFF2-40B4-BE49-F238E27FC236}">
                  <a16:creationId xmlns:a16="http://schemas.microsoft.com/office/drawing/2014/main" id="{32F5C532-F703-A88D-6DBC-502DE8EF8D7B}"/>
                </a:ext>
              </a:extLst>
            </p:cNvPr>
            <p:cNvSpPr>
              <a:spLocks noChangeArrowheads="1"/>
            </p:cNvSpPr>
            <p:nvPr/>
          </p:nvSpPr>
          <p:spPr bwMode="auto">
            <a:xfrm>
              <a:off x="1409" y="1776"/>
              <a:ext cx="6" cy="917"/>
            </a:xfrm>
            <a:prstGeom prst="rect">
              <a:avLst/>
            </a:prstGeom>
            <a:solidFill>
              <a:srgbClr val="008D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39" name="Rectangle 11">
              <a:extLst>
                <a:ext uri="{FF2B5EF4-FFF2-40B4-BE49-F238E27FC236}">
                  <a16:creationId xmlns:a16="http://schemas.microsoft.com/office/drawing/2014/main" id="{9D250169-99EF-AE30-61D7-9EC61666A603}"/>
                </a:ext>
              </a:extLst>
            </p:cNvPr>
            <p:cNvSpPr>
              <a:spLocks noChangeArrowheads="1"/>
            </p:cNvSpPr>
            <p:nvPr/>
          </p:nvSpPr>
          <p:spPr bwMode="auto">
            <a:xfrm>
              <a:off x="1415" y="1776"/>
              <a:ext cx="6" cy="917"/>
            </a:xfrm>
            <a:prstGeom prst="rect">
              <a:avLst/>
            </a:prstGeom>
            <a:solidFill>
              <a:srgbClr val="0092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40" name="Rectangle 12">
              <a:extLst>
                <a:ext uri="{FF2B5EF4-FFF2-40B4-BE49-F238E27FC236}">
                  <a16:creationId xmlns:a16="http://schemas.microsoft.com/office/drawing/2014/main" id="{6C46AAF7-B58F-32B0-07C6-49894244ADA9}"/>
                </a:ext>
              </a:extLst>
            </p:cNvPr>
            <p:cNvSpPr>
              <a:spLocks noChangeArrowheads="1"/>
            </p:cNvSpPr>
            <p:nvPr/>
          </p:nvSpPr>
          <p:spPr bwMode="auto">
            <a:xfrm>
              <a:off x="1421" y="1776"/>
              <a:ext cx="6" cy="917"/>
            </a:xfrm>
            <a:prstGeom prst="rect">
              <a:avLst/>
            </a:prstGeom>
            <a:solidFill>
              <a:srgbClr val="0098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41" name="Rectangle 13">
              <a:extLst>
                <a:ext uri="{FF2B5EF4-FFF2-40B4-BE49-F238E27FC236}">
                  <a16:creationId xmlns:a16="http://schemas.microsoft.com/office/drawing/2014/main" id="{7B7C6D55-BDF3-9D0E-AE47-966B7C95688A}"/>
                </a:ext>
              </a:extLst>
            </p:cNvPr>
            <p:cNvSpPr>
              <a:spLocks noChangeArrowheads="1"/>
            </p:cNvSpPr>
            <p:nvPr/>
          </p:nvSpPr>
          <p:spPr bwMode="auto">
            <a:xfrm>
              <a:off x="1427" y="1776"/>
              <a:ext cx="6" cy="917"/>
            </a:xfrm>
            <a:prstGeom prst="rect">
              <a:avLst/>
            </a:prstGeom>
            <a:solidFill>
              <a:srgbClr val="009E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42" name="Rectangle 14">
              <a:extLst>
                <a:ext uri="{FF2B5EF4-FFF2-40B4-BE49-F238E27FC236}">
                  <a16:creationId xmlns:a16="http://schemas.microsoft.com/office/drawing/2014/main" id="{729C1F74-B5F3-8995-3FF1-97A0F7E00D12}"/>
                </a:ext>
              </a:extLst>
            </p:cNvPr>
            <p:cNvSpPr>
              <a:spLocks noChangeArrowheads="1"/>
            </p:cNvSpPr>
            <p:nvPr/>
          </p:nvSpPr>
          <p:spPr bwMode="auto">
            <a:xfrm>
              <a:off x="1433" y="1776"/>
              <a:ext cx="6" cy="917"/>
            </a:xfrm>
            <a:prstGeom prst="rect">
              <a:avLst/>
            </a:prstGeom>
            <a:solidFill>
              <a:srgbClr val="00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43" name="Rectangle 15">
              <a:extLst>
                <a:ext uri="{FF2B5EF4-FFF2-40B4-BE49-F238E27FC236}">
                  <a16:creationId xmlns:a16="http://schemas.microsoft.com/office/drawing/2014/main" id="{DDFDBD24-4B1B-DE3A-315A-9D365C58DB30}"/>
                </a:ext>
              </a:extLst>
            </p:cNvPr>
            <p:cNvSpPr>
              <a:spLocks noChangeArrowheads="1"/>
            </p:cNvSpPr>
            <p:nvPr/>
          </p:nvSpPr>
          <p:spPr bwMode="auto">
            <a:xfrm>
              <a:off x="1439" y="1776"/>
              <a:ext cx="6" cy="917"/>
            </a:xfrm>
            <a:prstGeom prst="rect">
              <a:avLst/>
            </a:prstGeom>
            <a:solidFill>
              <a:srgbClr val="00AB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44" name="Rectangle 16">
              <a:extLst>
                <a:ext uri="{FF2B5EF4-FFF2-40B4-BE49-F238E27FC236}">
                  <a16:creationId xmlns:a16="http://schemas.microsoft.com/office/drawing/2014/main" id="{E8D6DF80-9A6C-2544-7E4D-E9C854F64D35}"/>
                </a:ext>
              </a:extLst>
            </p:cNvPr>
            <p:cNvSpPr>
              <a:spLocks noChangeArrowheads="1"/>
            </p:cNvSpPr>
            <p:nvPr/>
          </p:nvSpPr>
          <p:spPr bwMode="auto">
            <a:xfrm>
              <a:off x="1445" y="1776"/>
              <a:ext cx="6" cy="917"/>
            </a:xfrm>
            <a:prstGeom prst="rect">
              <a:avLst/>
            </a:prstGeom>
            <a:solidFill>
              <a:srgbClr val="00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45" name="Rectangle 17">
              <a:extLst>
                <a:ext uri="{FF2B5EF4-FFF2-40B4-BE49-F238E27FC236}">
                  <a16:creationId xmlns:a16="http://schemas.microsoft.com/office/drawing/2014/main" id="{1998588D-9F68-90E6-5D00-9A08721A4458}"/>
                </a:ext>
              </a:extLst>
            </p:cNvPr>
            <p:cNvSpPr>
              <a:spLocks noChangeArrowheads="1"/>
            </p:cNvSpPr>
            <p:nvPr/>
          </p:nvSpPr>
          <p:spPr bwMode="auto">
            <a:xfrm>
              <a:off x="1451" y="1776"/>
              <a:ext cx="6" cy="917"/>
            </a:xfrm>
            <a:prstGeom prst="rect">
              <a:avLst/>
            </a:prstGeom>
            <a:solidFill>
              <a:srgbClr val="00B9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46" name="Rectangle 18">
              <a:extLst>
                <a:ext uri="{FF2B5EF4-FFF2-40B4-BE49-F238E27FC236}">
                  <a16:creationId xmlns:a16="http://schemas.microsoft.com/office/drawing/2014/main" id="{376A35C7-4ADF-1981-8D9E-CED24C24F1FD}"/>
                </a:ext>
              </a:extLst>
            </p:cNvPr>
            <p:cNvSpPr>
              <a:spLocks noChangeArrowheads="1"/>
            </p:cNvSpPr>
            <p:nvPr/>
          </p:nvSpPr>
          <p:spPr bwMode="auto">
            <a:xfrm>
              <a:off x="1457" y="1776"/>
              <a:ext cx="6" cy="917"/>
            </a:xfrm>
            <a:prstGeom prst="rect">
              <a:avLst/>
            </a:prstGeom>
            <a:solidFill>
              <a:srgbClr val="0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47" name="Rectangle 19">
              <a:extLst>
                <a:ext uri="{FF2B5EF4-FFF2-40B4-BE49-F238E27FC236}">
                  <a16:creationId xmlns:a16="http://schemas.microsoft.com/office/drawing/2014/main" id="{8C81612A-73EB-EC93-AA38-DE30CD2EC660}"/>
                </a:ext>
              </a:extLst>
            </p:cNvPr>
            <p:cNvSpPr>
              <a:spLocks noChangeArrowheads="1"/>
            </p:cNvSpPr>
            <p:nvPr/>
          </p:nvSpPr>
          <p:spPr bwMode="auto">
            <a:xfrm>
              <a:off x="1463" y="1776"/>
              <a:ext cx="6" cy="917"/>
            </a:xfrm>
            <a:prstGeom prst="rect">
              <a:avLst/>
            </a:prstGeom>
            <a:solidFill>
              <a:srgbClr val="00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48" name="Rectangle 20">
              <a:extLst>
                <a:ext uri="{FF2B5EF4-FFF2-40B4-BE49-F238E27FC236}">
                  <a16:creationId xmlns:a16="http://schemas.microsoft.com/office/drawing/2014/main" id="{D7CEA49F-3CB5-DB20-B0AC-9AB4293B0513}"/>
                </a:ext>
              </a:extLst>
            </p:cNvPr>
            <p:cNvSpPr>
              <a:spLocks noChangeArrowheads="1"/>
            </p:cNvSpPr>
            <p:nvPr/>
          </p:nvSpPr>
          <p:spPr bwMode="auto">
            <a:xfrm>
              <a:off x="1469" y="1776"/>
              <a:ext cx="6" cy="917"/>
            </a:xfrm>
            <a:prstGeom prst="rect">
              <a:avLst/>
            </a:prstGeom>
            <a:solidFill>
              <a:srgbClr val="00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49" name="Rectangle 21">
              <a:extLst>
                <a:ext uri="{FF2B5EF4-FFF2-40B4-BE49-F238E27FC236}">
                  <a16:creationId xmlns:a16="http://schemas.microsoft.com/office/drawing/2014/main" id="{5EDC299C-95F1-270E-4931-24813B401E93}"/>
                </a:ext>
              </a:extLst>
            </p:cNvPr>
            <p:cNvSpPr>
              <a:spLocks noChangeArrowheads="1"/>
            </p:cNvSpPr>
            <p:nvPr/>
          </p:nvSpPr>
          <p:spPr bwMode="auto">
            <a:xfrm>
              <a:off x="1475" y="1776"/>
              <a:ext cx="6" cy="917"/>
            </a:xfrm>
            <a:prstGeom prst="rect">
              <a:avLst/>
            </a:prstGeom>
            <a:solidFill>
              <a:srgbClr val="00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50" name="Rectangle 22">
              <a:extLst>
                <a:ext uri="{FF2B5EF4-FFF2-40B4-BE49-F238E27FC236}">
                  <a16:creationId xmlns:a16="http://schemas.microsoft.com/office/drawing/2014/main" id="{F14CCD03-39EA-50F7-5E9B-ED3FCA29874C}"/>
                </a:ext>
              </a:extLst>
            </p:cNvPr>
            <p:cNvSpPr>
              <a:spLocks noChangeArrowheads="1"/>
            </p:cNvSpPr>
            <p:nvPr/>
          </p:nvSpPr>
          <p:spPr bwMode="auto">
            <a:xfrm>
              <a:off x="1481" y="1776"/>
              <a:ext cx="6" cy="917"/>
            </a:xfrm>
            <a:prstGeom prst="rect">
              <a:avLst/>
            </a:prstGeom>
            <a:solidFill>
              <a:srgbClr val="00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51" name="Rectangle 23">
              <a:extLst>
                <a:ext uri="{FF2B5EF4-FFF2-40B4-BE49-F238E27FC236}">
                  <a16:creationId xmlns:a16="http://schemas.microsoft.com/office/drawing/2014/main" id="{C0A0D5A9-542A-782F-8B59-34CF42576281}"/>
                </a:ext>
              </a:extLst>
            </p:cNvPr>
            <p:cNvSpPr>
              <a:spLocks noChangeArrowheads="1"/>
            </p:cNvSpPr>
            <p:nvPr/>
          </p:nvSpPr>
          <p:spPr bwMode="auto">
            <a:xfrm>
              <a:off x="1487" y="1776"/>
              <a:ext cx="6" cy="917"/>
            </a:xfrm>
            <a:prstGeom prst="rect">
              <a:avLst/>
            </a:prstGeom>
            <a:solidFill>
              <a:srgbClr val="00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52" name="Rectangle 24">
              <a:extLst>
                <a:ext uri="{FF2B5EF4-FFF2-40B4-BE49-F238E27FC236}">
                  <a16:creationId xmlns:a16="http://schemas.microsoft.com/office/drawing/2014/main" id="{1E2116AF-38C7-8248-0334-D0B917F2AF1E}"/>
                </a:ext>
              </a:extLst>
            </p:cNvPr>
            <p:cNvSpPr>
              <a:spLocks noChangeArrowheads="1"/>
            </p:cNvSpPr>
            <p:nvPr/>
          </p:nvSpPr>
          <p:spPr bwMode="auto">
            <a:xfrm>
              <a:off x="1493" y="1776"/>
              <a:ext cx="6" cy="917"/>
            </a:xfrm>
            <a:prstGeom prst="rect">
              <a:avLst/>
            </a:prstGeom>
            <a:solidFill>
              <a:srgbClr val="00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53" name="Rectangle 25">
              <a:extLst>
                <a:ext uri="{FF2B5EF4-FFF2-40B4-BE49-F238E27FC236}">
                  <a16:creationId xmlns:a16="http://schemas.microsoft.com/office/drawing/2014/main" id="{6D5D44AD-7A77-DE65-76FB-3E95C02219DD}"/>
                </a:ext>
              </a:extLst>
            </p:cNvPr>
            <p:cNvSpPr>
              <a:spLocks noChangeArrowheads="1"/>
            </p:cNvSpPr>
            <p:nvPr/>
          </p:nvSpPr>
          <p:spPr bwMode="auto">
            <a:xfrm>
              <a:off x="1499" y="1776"/>
              <a:ext cx="6" cy="917"/>
            </a:xfrm>
            <a:prstGeom prst="rect">
              <a:avLst/>
            </a:prstGeom>
            <a:solidFill>
              <a:srgbClr val="00E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54" name="Rectangle 26">
              <a:extLst>
                <a:ext uri="{FF2B5EF4-FFF2-40B4-BE49-F238E27FC236}">
                  <a16:creationId xmlns:a16="http://schemas.microsoft.com/office/drawing/2014/main" id="{40CC6F12-B858-295B-7A2D-0965A81E8E54}"/>
                </a:ext>
              </a:extLst>
            </p:cNvPr>
            <p:cNvSpPr>
              <a:spLocks noChangeArrowheads="1"/>
            </p:cNvSpPr>
            <p:nvPr/>
          </p:nvSpPr>
          <p:spPr bwMode="auto">
            <a:xfrm>
              <a:off x="1505" y="1776"/>
              <a:ext cx="6" cy="917"/>
            </a:xfrm>
            <a:prstGeom prst="rect">
              <a:avLst/>
            </a:prstGeom>
            <a:solidFill>
              <a:srgbClr val="00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55" name="Rectangle 27">
              <a:extLst>
                <a:ext uri="{FF2B5EF4-FFF2-40B4-BE49-F238E27FC236}">
                  <a16:creationId xmlns:a16="http://schemas.microsoft.com/office/drawing/2014/main" id="{77E95F0E-6D98-B177-6470-CA32D66684B1}"/>
                </a:ext>
              </a:extLst>
            </p:cNvPr>
            <p:cNvSpPr>
              <a:spLocks noChangeArrowheads="1"/>
            </p:cNvSpPr>
            <p:nvPr/>
          </p:nvSpPr>
          <p:spPr bwMode="auto">
            <a:xfrm>
              <a:off x="1511" y="1776"/>
              <a:ext cx="6" cy="917"/>
            </a:xfrm>
            <a:prstGeom prst="rect">
              <a:avLst/>
            </a:prstGeom>
            <a:solidFill>
              <a:srgbClr val="00EF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56" name="Rectangle 28">
              <a:extLst>
                <a:ext uri="{FF2B5EF4-FFF2-40B4-BE49-F238E27FC236}">
                  <a16:creationId xmlns:a16="http://schemas.microsoft.com/office/drawing/2014/main" id="{BEA1504F-26AB-D32D-8A12-AE096432B383}"/>
                </a:ext>
              </a:extLst>
            </p:cNvPr>
            <p:cNvSpPr>
              <a:spLocks noChangeArrowheads="1"/>
            </p:cNvSpPr>
            <p:nvPr/>
          </p:nvSpPr>
          <p:spPr bwMode="auto">
            <a:xfrm>
              <a:off x="1517" y="1776"/>
              <a:ext cx="6" cy="917"/>
            </a:xfrm>
            <a:prstGeom prst="rect">
              <a:avLst/>
            </a:prstGeom>
            <a:solidFill>
              <a:srgbClr val="00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57" name="Rectangle 29">
              <a:extLst>
                <a:ext uri="{FF2B5EF4-FFF2-40B4-BE49-F238E27FC236}">
                  <a16:creationId xmlns:a16="http://schemas.microsoft.com/office/drawing/2014/main" id="{E3CD215E-7558-5BED-7A55-205AC833B384}"/>
                </a:ext>
              </a:extLst>
            </p:cNvPr>
            <p:cNvSpPr>
              <a:spLocks noChangeArrowheads="1"/>
            </p:cNvSpPr>
            <p:nvPr/>
          </p:nvSpPr>
          <p:spPr bwMode="auto">
            <a:xfrm>
              <a:off x="1523" y="1776"/>
              <a:ext cx="6" cy="917"/>
            </a:xfrm>
            <a:prstGeom prst="rect">
              <a:avLst/>
            </a:prstGeom>
            <a:solidFill>
              <a:srgbClr val="00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58" name="Rectangle 30">
              <a:extLst>
                <a:ext uri="{FF2B5EF4-FFF2-40B4-BE49-F238E27FC236}">
                  <a16:creationId xmlns:a16="http://schemas.microsoft.com/office/drawing/2014/main" id="{D35B9F6F-3A35-49AE-7A83-8D31527AF132}"/>
                </a:ext>
              </a:extLst>
            </p:cNvPr>
            <p:cNvSpPr>
              <a:spLocks noChangeArrowheads="1"/>
            </p:cNvSpPr>
            <p:nvPr/>
          </p:nvSpPr>
          <p:spPr bwMode="auto">
            <a:xfrm>
              <a:off x="1529" y="1776"/>
              <a:ext cx="6" cy="917"/>
            </a:xfrm>
            <a:prstGeom prst="rect">
              <a:avLst/>
            </a:prstGeom>
            <a:solidFill>
              <a:srgbClr val="00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59" name="Rectangle 31">
              <a:extLst>
                <a:ext uri="{FF2B5EF4-FFF2-40B4-BE49-F238E27FC236}">
                  <a16:creationId xmlns:a16="http://schemas.microsoft.com/office/drawing/2014/main" id="{9272CC63-F62A-CCAC-DA1A-DE2FDE860D1B}"/>
                </a:ext>
              </a:extLst>
            </p:cNvPr>
            <p:cNvSpPr>
              <a:spLocks noChangeArrowheads="1"/>
            </p:cNvSpPr>
            <p:nvPr/>
          </p:nvSpPr>
          <p:spPr bwMode="auto">
            <a:xfrm>
              <a:off x="1535" y="1776"/>
              <a:ext cx="6" cy="917"/>
            </a:xfrm>
            <a:prstGeom prst="rect">
              <a:avLst/>
            </a:prstGeom>
            <a:solidFill>
              <a:srgbClr val="00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60" name="Rectangle 32">
              <a:extLst>
                <a:ext uri="{FF2B5EF4-FFF2-40B4-BE49-F238E27FC236}">
                  <a16:creationId xmlns:a16="http://schemas.microsoft.com/office/drawing/2014/main" id="{F3703D36-C63A-011B-9D28-37871C9FD927}"/>
                </a:ext>
              </a:extLst>
            </p:cNvPr>
            <p:cNvSpPr>
              <a:spLocks noChangeArrowheads="1"/>
            </p:cNvSpPr>
            <p:nvPr/>
          </p:nvSpPr>
          <p:spPr bwMode="auto">
            <a:xfrm>
              <a:off x="1541" y="1776"/>
              <a:ext cx="6" cy="917"/>
            </a:xfrm>
            <a:prstGeom prst="rect">
              <a:avLst/>
            </a:prstGeom>
            <a:solidFill>
              <a:srgbClr val="00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61" name="Rectangle 33">
              <a:extLst>
                <a:ext uri="{FF2B5EF4-FFF2-40B4-BE49-F238E27FC236}">
                  <a16:creationId xmlns:a16="http://schemas.microsoft.com/office/drawing/2014/main" id="{EB879227-8F53-8756-1DA8-183E59BAA248}"/>
                </a:ext>
              </a:extLst>
            </p:cNvPr>
            <p:cNvSpPr>
              <a:spLocks noChangeArrowheads="1"/>
            </p:cNvSpPr>
            <p:nvPr/>
          </p:nvSpPr>
          <p:spPr bwMode="auto">
            <a:xfrm>
              <a:off x="1547" y="1776"/>
              <a:ext cx="6" cy="917"/>
            </a:xfrm>
            <a:prstGeom prst="rect">
              <a:avLst/>
            </a:prstGeom>
            <a:solidFill>
              <a:srgbClr val="00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62" name="Rectangle 34">
              <a:extLst>
                <a:ext uri="{FF2B5EF4-FFF2-40B4-BE49-F238E27FC236}">
                  <a16:creationId xmlns:a16="http://schemas.microsoft.com/office/drawing/2014/main" id="{D1E22AEB-D85A-F5CF-9359-2D5B9F6B0868}"/>
                </a:ext>
              </a:extLst>
            </p:cNvPr>
            <p:cNvSpPr>
              <a:spLocks noChangeArrowheads="1"/>
            </p:cNvSpPr>
            <p:nvPr/>
          </p:nvSpPr>
          <p:spPr bwMode="auto">
            <a:xfrm>
              <a:off x="1553" y="1776"/>
              <a:ext cx="6" cy="917"/>
            </a:xfrm>
            <a:prstGeom prst="rect">
              <a:avLst/>
            </a:prstGeom>
            <a:solidFill>
              <a:srgbClr val="00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63" name="Rectangle 35">
              <a:extLst>
                <a:ext uri="{FF2B5EF4-FFF2-40B4-BE49-F238E27FC236}">
                  <a16:creationId xmlns:a16="http://schemas.microsoft.com/office/drawing/2014/main" id="{0A27180F-D5E8-3FFA-F79F-7549BD0678A7}"/>
                </a:ext>
              </a:extLst>
            </p:cNvPr>
            <p:cNvSpPr>
              <a:spLocks noChangeArrowheads="1"/>
            </p:cNvSpPr>
            <p:nvPr/>
          </p:nvSpPr>
          <p:spPr bwMode="auto">
            <a:xfrm>
              <a:off x="1559" y="1776"/>
              <a:ext cx="6" cy="91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64" name="Rectangle 36">
              <a:extLst>
                <a:ext uri="{FF2B5EF4-FFF2-40B4-BE49-F238E27FC236}">
                  <a16:creationId xmlns:a16="http://schemas.microsoft.com/office/drawing/2014/main" id="{9E69408E-5DB5-0D65-11EF-1B111FB7619E}"/>
                </a:ext>
              </a:extLst>
            </p:cNvPr>
            <p:cNvSpPr>
              <a:spLocks noChangeArrowheads="1"/>
            </p:cNvSpPr>
            <p:nvPr/>
          </p:nvSpPr>
          <p:spPr bwMode="auto">
            <a:xfrm>
              <a:off x="1565" y="1776"/>
              <a:ext cx="6" cy="91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65" name="Rectangle 37">
              <a:extLst>
                <a:ext uri="{FF2B5EF4-FFF2-40B4-BE49-F238E27FC236}">
                  <a16:creationId xmlns:a16="http://schemas.microsoft.com/office/drawing/2014/main" id="{84647D3F-A4F1-B8C2-13D8-377BA827A3D6}"/>
                </a:ext>
              </a:extLst>
            </p:cNvPr>
            <p:cNvSpPr>
              <a:spLocks noChangeArrowheads="1"/>
            </p:cNvSpPr>
            <p:nvPr/>
          </p:nvSpPr>
          <p:spPr bwMode="auto">
            <a:xfrm>
              <a:off x="1571" y="1776"/>
              <a:ext cx="6" cy="917"/>
            </a:xfrm>
            <a:prstGeom prst="rect">
              <a:avLst/>
            </a:prstGeom>
            <a:solidFill>
              <a:srgbClr val="00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66" name="Rectangle 38">
              <a:extLst>
                <a:ext uri="{FF2B5EF4-FFF2-40B4-BE49-F238E27FC236}">
                  <a16:creationId xmlns:a16="http://schemas.microsoft.com/office/drawing/2014/main" id="{A2ECEA39-E5D2-B80F-700F-5200147E1F06}"/>
                </a:ext>
              </a:extLst>
            </p:cNvPr>
            <p:cNvSpPr>
              <a:spLocks noChangeArrowheads="1"/>
            </p:cNvSpPr>
            <p:nvPr/>
          </p:nvSpPr>
          <p:spPr bwMode="auto">
            <a:xfrm>
              <a:off x="1577" y="1776"/>
              <a:ext cx="6" cy="917"/>
            </a:xfrm>
            <a:prstGeom prst="rect">
              <a:avLst/>
            </a:prstGeom>
            <a:solidFill>
              <a:srgbClr val="00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67" name="Rectangle 39">
              <a:extLst>
                <a:ext uri="{FF2B5EF4-FFF2-40B4-BE49-F238E27FC236}">
                  <a16:creationId xmlns:a16="http://schemas.microsoft.com/office/drawing/2014/main" id="{60E918B9-2496-E019-DF79-E32AA08B6BB1}"/>
                </a:ext>
              </a:extLst>
            </p:cNvPr>
            <p:cNvSpPr>
              <a:spLocks noChangeArrowheads="1"/>
            </p:cNvSpPr>
            <p:nvPr/>
          </p:nvSpPr>
          <p:spPr bwMode="auto">
            <a:xfrm>
              <a:off x="1583" y="1776"/>
              <a:ext cx="6" cy="917"/>
            </a:xfrm>
            <a:prstGeom prst="rect">
              <a:avLst/>
            </a:prstGeom>
            <a:solidFill>
              <a:srgbClr val="00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68" name="Rectangle 40">
              <a:extLst>
                <a:ext uri="{FF2B5EF4-FFF2-40B4-BE49-F238E27FC236}">
                  <a16:creationId xmlns:a16="http://schemas.microsoft.com/office/drawing/2014/main" id="{CA59CB10-8A61-D7DE-EC86-C6FC65C41BB6}"/>
                </a:ext>
              </a:extLst>
            </p:cNvPr>
            <p:cNvSpPr>
              <a:spLocks noChangeArrowheads="1"/>
            </p:cNvSpPr>
            <p:nvPr/>
          </p:nvSpPr>
          <p:spPr bwMode="auto">
            <a:xfrm>
              <a:off x="1589" y="1776"/>
              <a:ext cx="6" cy="917"/>
            </a:xfrm>
            <a:prstGeom prst="rect">
              <a:avLst/>
            </a:prstGeom>
            <a:solidFill>
              <a:srgbClr val="00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69" name="Rectangle 41">
              <a:extLst>
                <a:ext uri="{FF2B5EF4-FFF2-40B4-BE49-F238E27FC236}">
                  <a16:creationId xmlns:a16="http://schemas.microsoft.com/office/drawing/2014/main" id="{E6C4FFFA-E4FA-E23F-F9A1-17048EE29CC4}"/>
                </a:ext>
              </a:extLst>
            </p:cNvPr>
            <p:cNvSpPr>
              <a:spLocks noChangeArrowheads="1"/>
            </p:cNvSpPr>
            <p:nvPr/>
          </p:nvSpPr>
          <p:spPr bwMode="auto">
            <a:xfrm>
              <a:off x="1595" y="1776"/>
              <a:ext cx="6" cy="917"/>
            </a:xfrm>
            <a:prstGeom prst="rect">
              <a:avLst/>
            </a:prstGeom>
            <a:solidFill>
              <a:srgbClr val="00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70" name="Rectangle 42">
              <a:extLst>
                <a:ext uri="{FF2B5EF4-FFF2-40B4-BE49-F238E27FC236}">
                  <a16:creationId xmlns:a16="http://schemas.microsoft.com/office/drawing/2014/main" id="{6A5230B5-E5E3-A719-ED09-6CBA37A01E02}"/>
                </a:ext>
              </a:extLst>
            </p:cNvPr>
            <p:cNvSpPr>
              <a:spLocks noChangeArrowheads="1"/>
            </p:cNvSpPr>
            <p:nvPr/>
          </p:nvSpPr>
          <p:spPr bwMode="auto">
            <a:xfrm>
              <a:off x="1601" y="1776"/>
              <a:ext cx="6" cy="917"/>
            </a:xfrm>
            <a:prstGeom prst="rect">
              <a:avLst/>
            </a:prstGeom>
            <a:solidFill>
              <a:srgbClr val="00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71" name="Rectangle 43">
              <a:extLst>
                <a:ext uri="{FF2B5EF4-FFF2-40B4-BE49-F238E27FC236}">
                  <a16:creationId xmlns:a16="http://schemas.microsoft.com/office/drawing/2014/main" id="{6842C5C1-B610-9DA0-5B8C-96888C5AFEA2}"/>
                </a:ext>
              </a:extLst>
            </p:cNvPr>
            <p:cNvSpPr>
              <a:spLocks noChangeArrowheads="1"/>
            </p:cNvSpPr>
            <p:nvPr/>
          </p:nvSpPr>
          <p:spPr bwMode="auto">
            <a:xfrm>
              <a:off x="1607" y="1776"/>
              <a:ext cx="6" cy="917"/>
            </a:xfrm>
            <a:prstGeom prst="rect">
              <a:avLst/>
            </a:prstGeom>
            <a:solidFill>
              <a:srgbClr val="00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72" name="Rectangle 44">
              <a:extLst>
                <a:ext uri="{FF2B5EF4-FFF2-40B4-BE49-F238E27FC236}">
                  <a16:creationId xmlns:a16="http://schemas.microsoft.com/office/drawing/2014/main" id="{36211D93-E195-9537-D574-45A10C567327}"/>
                </a:ext>
              </a:extLst>
            </p:cNvPr>
            <p:cNvSpPr>
              <a:spLocks noChangeArrowheads="1"/>
            </p:cNvSpPr>
            <p:nvPr/>
          </p:nvSpPr>
          <p:spPr bwMode="auto">
            <a:xfrm>
              <a:off x="1613" y="1776"/>
              <a:ext cx="6" cy="917"/>
            </a:xfrm>
            <a:prstGeom prst="rect">
              <a:avLst/>
            </a:prstGeom>
            <a:solidFill>
              <a:srgbClr val="00EF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73" name="Rectangle 45">
              <a:extLst>
                <a:ext uri="{FF2B5EF4-FFF2-40B4-BE49-F238E27FC236}">
                  <a16:creationId xmlns:a16="http://schemas.microsoft.com/office/drawing/2014/main" id="{1C844B3F-2219-1385-DBD1-7AE76C076F75}"/>
                </a:ext>
              </a:extLst>
            </p:cNvPr>
            <p:cNvSpPr>
              <a:spLocks noChangeArrowheads="1"/>
            </p:cNvSpPr>
            <p:nvPr/>
          </p:nvSpPr>
          <p:spPr bwMode="auto">
            <a:xfrm>
              <a:off x="1619" y="1776"/>
              <a:ext cx="6" cy="917"/>
            </a:xfrm>
            <a:prstGeom prst="rect">
              <a:avLst/>
            </a:prstGeom>
            <a:solidFill>
              <a:srgbClr val="00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74" name="Rectangle 46">
              <a:extLst>
                <a:ext uri="{FF2B5EF4-FFF2-40B4-BE49-F238E27FC236}">
                  <a16:creationId xmlns:a16="http://schemas.microsoft.com/office/drawing/2014/main" id="{9B4443A9-97B5-A85E-EE7A-6D29B5379685}"/>
                </a:ext>
              </a:extLst>
            </p:cNvPr>
            <p:cNvSpPr>
              <a:spLocks noChangeArrowheads="1"/>
            </p:cNvSpPr>
            <p:nvPr/>
          </p:nvSpPr>
          <p:spPr bwMode="auto">
            <a:xfrm>
              <a:off x="1625" y="1776"/>
              <a:ext cx="6" cy="917"/>
            </a:xfrm>
            <a:prstGeom prst="rect">
              <a:avLst/>
            </a:prstGeom>
            <a:solidFill>
              <a:srgbClr val="00E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75" name="Rectangle 47">
              <a:extLst>
                <a:ext uri="{FF2B5EF4-FFF2-40B4-BE49-F238E27FC236}">
                  <a16:creationId xmlns:a16="http://schemas.microsoft.com/office/drawing/2014/main" id="{3F9DC2E0-8CD5-3D01-DCC6-8E6360AA545C}"/>
                </a:ext>
              </a:extLst>
            </p:cNvPr>
            <p:cNvSpPr>
              <a:spLocks noChangeArrowheads="1"/>
            </p:cNvSpPr>
            <p:nvPr/>
          </p:nvSpPr>
          <p:spPr bwMode="auto">
            <a:xfrm>
              <a:off x="1631" y="1776"/>
              <a:ext cx="5" cy="917"/>
            </a:xfrm>
            <a:prstGeom prst="rect">
              <a:avLst/>
            </a:prstGeom>
            <a:solidFill>
              <a:srgbClr val="00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76" name="Rectangle 48">
              <a:extLst>
                <a:ext uri="{FF2B5EF4-FFF2-40B4-BE49-F238E27FC236}">
                  <a16:creationId xmlns:a16="http://schemas.microsoft.com/office/drawing/2014/main" id="{85F3B58E-66B2-E73A-0EB8-F9522CABFC40}"/>
                </a:ext>
              </a:extLst>
            </p:cNvPr>
            <p:cNvSpPr>
              <a:spLocks noChangeArrowheads="1"/>
            </p:cNvSpPr>
            <p:nvPr/>
          </p:nvSpPr>
          <p:spPr bwMode="auto">
            <a:xfrm>
              <a:off x="1636" y="1776"/>
              <a:ext cx="6" cy="917"/>
            </a:xfrm>
            <a:prstGeom prst="rect">
              <a:avLst/>
            </a:prstGeom>
            <a:solidFill>
              <a:srgbClr val="00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77" name="Rectangle 49">
              <a:extLst>
                <a:ext uri="{FF2B5EF4-FFF2-40B4-BE49-F238E27FC236}">
                  <a16:creationId xmlns:a16="http://schemas.microsoft.com/office/drawing/2014/main" id="{17AADB9C-D9B4-15FD-A964-E915F42BA58C}"/>
                </a:ext>
              </a:extLst>
            </p:cNvPr>
            <p:cNvSpPr>
              <a:spLocks noChangeArrowheads="1"/>
            </p:cNvSpPr>
            <p:nvPr/>
          </p:nvSpPr>
          <p:spPr bwMode="auto">
            <a:xfrm>
              <a:off x="1642" y="1776"/>
              <a:ext cx="6" cy="917"/>
            </a:xfrm>
            <a:prstGeom prst="rect">
              <a:avLst/>
            </a:prstGeom>
            <a:solidFill>
              <a:srgbClr val="00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78" name="Rectangle 50">
              <a:extLst>
                <a:ext uri="{FF2B5EF4-FFF2-40B4-BE49-F238E27FC236}">
                  <a16:creationId xmlns:a16="http://schemas.microsoft.com/office/drawing/2014/main" id="{8D266784-A1A6-7CC4-213B-199F80FEA02B}"/>
                </a:ext>
              </a:extLst>
            </p:cNvPr>
            <p:cNvSpPr>
              <a:spLocks noChangeArrowheads="1"/>
            </p:cNvSpPr>
            <p:nvPr/>
          </p:nvSpPr>
          <p:spPr bwMode="auto">
            <a:xfrm>
              <a:off x="1648" y="1776"/>
              <a:ext cx="6" cy="917"/>
            </a:xfrm>
            <a:prstGeom prst="rect">
              <a:avLst/>
            </a:prstGeom>
            <a:solidFill>
              <a:srgbClr val="00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79" name="Rectangle 51">
              <a:extLst>
                <a:ext uri="{FF2B5EF4-FFF2-40B4-BE49-F238E27FC236}">
                  <a16:creationId xmlns:a16="http://schemas.microsoft.com/office/drawing/2014/main" id="{29AC0F7F-937A-5656-0E73-5C8B6830732B}"/>
                </a:ext>
              </a:extLst>
            </p:cNvPr>
            <p:cNvSpPr>
              <a:spLocks noChangeArrowheads="1"/>
            </p:cNvSpPr>
            <p:nvPr/>
          </p:nvSpPr>
          <p:spPr bwMode="auto">
            <a:xfrm>
              <a:off x="1654" y="1776"/>
              <a:ext cx="6" cy="917"/>
            </a:xfrm>
            <a:prstGeom prst="rect">
              <a:avLst/>
            </a:prstGeom>
            <a:solidFill>
              <a:srgbClr val="00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80" name="Rectangle 52">
              <a:extLst>
                <a:ext uri="{FF2B5EF4-FFF2-40B4-BE49-F238E27FC236}">
                  <a16:creationId xmlns:a16="http://schemas.microsoft.com/office/drawing/2014/main" id="{E2D02AAC-A37D-EFCE-6924-A3DF4DD459CA}"/>
                </a:ext>
              </a:extLst>
            </p:cNvPr>
            <p:cNvSpPr>
              <a:spLocks noChangeArrowheads="1"/>
            </p:cNvSpPr>
            <p:nvPr/>
          </p:nvSpPr>
          <p:spPr bwMode="auto">
            <a:xfrm>
              <a:off x="1660" y="1776"/>
              <a:ext cx="6" cy="917"/>
            </a:xfrm>
            <a:prstGeom prst="rect">
              <a:avLst/>
            </a:prstGeom>
            <a:solidFill>
              <a:srgbClr val="00C6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81" name="Rectangle 53">
              <a:extLst>
                <a:ext uri="{FF2B5EF4-FFF2-40B4-BE49-F238E27FC236}">
                  <a16:creationId xmlns:a16="http://schemas.microsoft.com/office/drawing/2014/main" id="{DEDF99E2-7B85-36EE-EBE2-8A0A5A36295A}"/>
                </a:ext>
              </a:extLst>
            </p:cNvPr>
            <p:cNvSpPr>
              <a:spLocks noChangeArrowheads="1"/>
            </p:cNvSpPr>
            <p:nvPr/>
          </p:nvSpPr>
          <p:spPr bwMode="auto">
            <a:xfrm>
              <a:off x="1666" y="1776"/>
              <a:ext cx="6" cy="917"/>
            </a:xfrm>
            <a:prstGeom prst="rect">
              <a:avLst/>
            </a:prstGeom>
            <a:solidFill>
              <a:srgbClr val="0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82" name="Rectangle 54">
              <a:extLst>
                <a:ext uri="{FF2B5EF4-FFF2-40B4-BE49-F238E27FC236}">
                  <a16:creationId xmlns:a16="http://schemas.microsoft.com/office/drawing/2014/main" id="{6D5A06D4-9375-4F7C-7C9E-0C31E70CAAE3}"/>
                </a:ext>
              </a:extLst>
            </p:cNvPr>
            <p:cNvSpPr>
              <a:spLocks noChangeArrowheads="1"/>
            </p:cNvSpPr>
            <p:nvPr/>
          </p:nvSpPr>
          <p:spPr bwMode="auto">
            <a:xfrm>
              <a:off x="1672" y="1776"/>
              <a:ext cx="6" cy="917"/>
            </a:xfrm>
            <a:prstGeom prst="rect">
              <a:avLst/>
            </a:prstGeom>
            <a:solidFill>
              <a:srgbClr val="00B9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83" name="Rectangle 55">
              <a:extLst>
                <a:ext uri="{FF2B5EF4-FFF2-40B4-BE49-F238E27FC236}">
                  <a16:creationId xmlns:a16="http://schemas.microsoft.com/office/drawing/2014/main" id="{F10F5438-B282-C10A-A809-734F5B9AA267}"/>
                </a:ext>
              </a:extLst>
            </p:cNvPr>
            <p:cNvSpPr>
              <a:spLocks noChangeArrowheads="1"/>
            </p:cNvSpPr>
            <p:nvPr/>
          </p:nvSpPr>
          <p:spPr bwMode="auto">
            <a:xfrm>
              <a:off x="1678" y="1776"/>
              <a:ext cx="6" cy="917"/>
            </a:xfrm>
            <a:prstGeom prst="rect">
              <a:avLst/>
            </a:prstGeom>
            <a:solidFill>
              <a:srgbClr val="00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84" name="Rectangle 56">
              <a:extLst>
                <a:ext uri="{FF2B5EF4-FFF2-40B4-BE49-F238E27FC236}">
                  <a16:creationId xmlns:a16="http://schemas.microsoft.com/office/drawing/2014/main" id="{39845E14-E108-682C-CC63-560E6E39834B}"/>
                </a:ext>
              </a:extLst>
            </p:cNvPr>
            <p:cNvSpPr>
              <a:spLocks noChangeArrowheads="1"/>
            </p:cNvSpPr>
            <p:nvPr/>
          </p:nvSpPr>
          <p:spPr bwMode="auto">
            <a:xfrm>
              <a:off x="1684" y="1776"/>
              <a:ext cx="6" cy="917"/>
            </a:xfrm>
            <a:prstGeom prst="rect">
              <a:avLst/>
            </a:prstGeom>
            <a:solidFill>
              <a:srgbClr val="00AB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85" name="Rectangle 57">
              <a:extLst>
                <a:ext uri="{FF2B5EF4-FFF2-40B4-BE49-F238E27FC236}">
                  <a16:creationId xmlns:a16="http://schemas.microsoft.com/office/drawing/2014/main" id="{26526AED-4431-5341-1BAE-D7FFB2991F2A}"/>
                </a:ext>
              </a:extLst>
            </p:cNvPr>
            <p:cNvSpPr>
              <a:spLocks noChangeArrowheads="1"/>
            </p:cNvSpPr>
            <p:nvPr/>
          </p:nvSpPr>
          <p:spPr bwMode="auto">
            <a:xfrm>
              <a:off x="1690" y="1776"/>
              <a:ext cx="6" cy="917"/>
            </a:xfrm>
            <a:prstGeom prst="rect">
              <a:avLst/>
            </a:prstGeom>
            <a:solidFill>
              <a:srgbClr val="00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86" name="Rectangle 58">
              <a:extLst>
                <a:ext uri="{FF2B5EF4-FFF2-40B4-BE49-F238E27FC236}">
                  <a16:creationId xmlns:a16="http://schemas.microsoft.com/office/drawing/2014/main" id="{27002D49-47BB-56D5-AAEF-2E7F3B97A50E}"/>
                </a:ext>
              </a:extLst>
            </p:cNvPr>
            <p:cNvSpPr>
              <a:spLocks noChangeArrowheads="1"/>
            </p:cNvSpPr>
            <p:nvPr/>
          </p:nvSpPr>
          <p:spPr bwMode="auto">
            <a:xfrm>
              <a:off x="1696" y="1776"/>
              <a:ext cx="6" cy="917"/>
            </a:xfrm>
            <a:prstGeom prst="rect">
              <a:avLst/>
            </a:prstGeom>
            <a:solidFill>
              <a:srgbClr val="009E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87" name="Rectangle 59">
              <a:extLst>
                <a:ext uri="{FF2B5EF4-FFF2-40B4-BE49-F238E27FC236}">
                  <a16:creationId xmlns:a16="http://schemas.microsoft.com/office/drawing/2014/main" id="{43524270-C574-6376-AB22-26D689D62C00}"/>
                </a:ext>
              </a:extLst>
            </p:cNvPr>
            <p:cNvSpPr>
              <a:spLocks noChangeArrowheads="1"/>
            </p:cNvSpPr>
            <p:nvPr/>
          </p:nvSpPr>
          <p:spPr bwMode="auto">
            <a:xfrm>
              <a:off x="1702" y="1776"/>
              <a:ext cx="6" cy="917"/>
            </a:xfrm>
            <a:prstGeom prst="rect">
              <a:avLst/>
            </a:prstGeom>
            <a:solidFill>
              <a:srgbClr val="0098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88" name="Rectangle 60">
              <a:extLst>
                <a:ext uri="{FF2B5EF4-FFF2-40B4-BE49-F238E27FC236}">
                  <a16:creationId xmlns:a16="http://schemas.microsoft.com/office/drawing/2014/main" id="{00422B0A-CF9B-EB48-EE8D-8FF5D43F62BE}"/>
                </a:ext>
              </a:extLst>
            </p:cNvPr>
            <p:cNvSpPr>
              <a:spLocks noChangeArrowheads="1"/>
            </p:cNvSpPr>
            <p:nvPr/>
          </p:nvSpPr>
          <p:spPr bwMode="auto">
            <a:xfrm>
              <a:off x="1708" y="1776"/>
              <a:ext cx="6" cy="917"/>
            </a:xfrm>
            <a:prstGeom prst="rect">
              <a:avLst/>
            </a:prstGeom>
            <a:solidFill>
              <a:srgbClr val="0092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89" name="Rectangle 61">
              <a:extLst>
                <a:ext uri="{FF2B5EF4-FFF2-40B4-BE49-F238E27FC236}">
                  <a16:creationId xmlns:a16="http://schemas.microsoft.com/office/drawing/2014/main" id="{6663FFFA-F1C4-35A2-FBA4-3DA944ED02C6}"/>
                </a:ext>
              </a:extLst>
            </p:cNvPr>
            <p:cNvSpPr>
              <a:spLocks noChangeArrowheads="1"/>
            </p:cNvSpPr>
            <p:nvPr/>
          </p:nvSpPr>
          <p:spPr bwMode="auto">
            <a:xfrm>
              <a:off x="1714" y="1776"/>
              <a:ext cx="6" cy="917"/>
            </a:xfrm>
            <a:prstGeom prst="rect">
              <a:avLst/>
            </a:prstGeom>
            <a:solidFill>
              <a:srgbClr val="008D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90" name="Rectangle 62">
              <a:extLst>
                <a:ext uri="{FF2B5EF4-FFF2-40B4-BE49-F238E27FC236}">
                  <a16:creationId xmlns:a16="http://schemas.microsoft.com/office/drawing/2014/main" id="{19616541-A043-7E21-EA19-0ABF9C7207DE}"/>
                </a:ext>
              </a:extLst>
            </p:cNvPr>
            <p:cNvSpPr>
              <a:spLocks noChangeArrowheads="1"/>
            </p:cNvSpPr>
            <p:nvPr/>
          </p:nvSpPr>
          <p:spPr bwMode="auto">
            <a:xfrm>
              <a:off x="1720" y="1776"/>
              <a:ext cx="6" cy="917"/>
            </a:xfrm>
            <a:prstGeom prst="rect">
              <a:avLst/>
            </a:prstGeom>
            <a:solidFill>
              <a:srgbClr val="0088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91" name="Rectangle 63">
              <a:extLst>
                <a:ext uri="{FF2B5EF4-FFF2-40B4-BE49-F238E27FC236}">
                  <a16:creationId xmlns:a16="http://schemas.microsoft.com/office/drawing/2014/main" id="{6A61437F-F574-3DCD-ACB9-1463B1E6CD46}"/>
                </a:ext>
              </a:extLst>
            </p:cNvPr>
            <p:cNvSpPr>
              <a:spLocks noChangeArrowheads="1"/>
            </p:cNvSpPr>
            <p:nvPr/>
          </p:nvSpPr>
          <p:spPr bwMode="auto">
            <a:xfrm>
              <a:off x="1726" y="1776"/>
              <a:ext cx="6" cy="917"/>
            </a:xfrm>
            <a:prstGeom prst="rect">
              <a:avLst/>
            </a:prstGeom>
            <a:solidFill>
              <a:srgbClr val="0084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92" name="Rectangle 64">
              <a:extLst>
                <a:ext uri="{FF2B5EF4-FFF2-40B4-BE49-F238E27FC236}">
                  <a16:creationId xmlns:a16="http://schemas.microsoft.com/office/drawing/2014/main" id="{3E34F036-937C-F129-1486-4E9848DB0FD6}"/>
                </a:ext>
              </a:extLst>
            </p:cNvPr>
            <p:cNvSpPr>
              <a:spLocks noChangeArrowheads="1"/>
            </p:cNvSpPr>
            <p:nvPr/>
          </p:nvSpPr>
          <p:spPr bwMode="auto">
            <a:xfrm>
              <a:off x="1732" y="1776"/>
              <a:ext cx="6" cy="917"/>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93" name="Rectangle 65">
              <a:extLst>
                <a:ext uri="{FF2B5EF4-FFF2-40B4-BE49-F238E27FC236}">
                  <a16:creationId xmlns:a16="http://schemas.microsoft.com/office/drawing/2014/main" id="{D490C56C-09D7-4907-819B-CCB427A72AC5}"/>
                </a:ext>
              </a:extLst>
            </p:cNvPr>
            <p:cNvSpPr>
              <a:spLocks noChangeArrowheads="1"/>
            </p:cNvSpPr>
            <p:nvPr/>
          </p:nvSpPr>
          <p:spPr bwMode="auto">
            <a:xfrm>
              <a:off x="1738" y="1776"/>
              <a:ext cx="6" cy="917"/>
            </a:xfrm>
            <a:prstGeom prst="rect">
              <a:avLst/>
            </a:prstGeom>
            <a:solidFill>
              <a:srgbClr val="007D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94" name="Rectangle 66">
              <a:extLst>
                <a:ext uri="{FF2B5EF4-FFF2-40B4-BE49-F238E27FC236}">
                  <a16:creationId xmlns:a16="http://schemas.microsoft.com/office/drawing/2014/main" id="{A6A09097-096B-E104-B665-DFC1D104A028}"/>
                </a:ext>
              </a:extLst>
            </p:cNvPr>
            <p:cNvSpPr>
              <a:spLocks noChangeArrowheads="1"/>
            </p:cNvSpPr>
            <p:nvPr/>
          </p:nvSpPr>
          <p:spPr bwMode="auto">
            <a:xfrm>
              <a:off x="1744" y="1776"/>
              <a:ext cx="6" cy="917"/>
            </a:xfrm>
            <a:prstGeom prst="rect">
              <a:avLst/>
            </a:prstGeom>
            <a:solidFill>
              <a:srgbClr val="007A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95" name="Rectangle 67">
              <a:extLst>
                <a:ext uri="{FF2B5EF4-FFF2-40B4-BE49-F238E27FC236}">
                  <a16:creationId xmlns:a16="http://schemas.microsoft.com/office/drawing/2014/main" id="{4D3716EA-49E6-47F3-0D91-373C35B64EBF}"/>
                </a:ext>
              </a:extLst>
            </p:cNvPr>
            <p:cNvSpPr>
              <a:spLocks noChangeArrowheads="1"/>
            </p:cNvSpPr>
            <p:nvPr/>
          </p:nvSpPr>
          <p:spPr bwMode="auto">
            <a:xfrm>
              <a:off x="1750" y="1776"/>
              <a:ext cx="6" cy="917"/>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96" name="Rectangle 68">
              <a:extLst>
                <a:ext uri="{FF2B5EF4-FFF2-40B4-BE49-F238E27FC236}">
                  <a16:creationId xmlns:a16="http://schemas.microsoft.com/office/drawing/2014/main" id="{F1855722-FB95-450E-9659-E4F002984D5F}"/>
                </a:ext>
              </a:extLst>
            </p:cNvPr>
            <p:cNvSpPr>
              <a:spLocks noChangeArrowheads="1"/>
            </p:cNvSpPr>
            <p:nvPr/>
          </p:nvSpPr>
          <p:spPr bwMode="auto">
            <a:xfrm>
              <a:off x="1756" y="1776"/>
              <a:ext cx="6" cy="917"/>
            </a:xfrm>
            <a:prstGeom prst="rect">
              <a:avLst/>
            </a:prstGeom>
            <a:solidFill>
              <a:srgbClr val="0076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grpSp>
      <p:sp>
        <p:nvSpPr>
          <p:cNvPr id="25603" name="Rectangle 70">
            <a:extLst>
              <a:ext uri="{FF2B5EF4-FFF2-40B4-BE49-F238E27FC236}">
                <a16:creationId xmlns:a16="http://schemas.microsoft.com/office/drawing/2014/main" id="{51F47E52-7B5B-EAF4-3C4C-4CFDD0EFBABA}"/>
              </a:ext>
            </a:extLst>
          </p:cNvPr>
          <p:cNvSpPr>
            <a:spLocks noChangeArrowheads="1"/>
          </p:cNvSpPr>
          <p:nvPr/>
        </p:nvSpPr>
        <p:spPr bwMode="auto">
          <a:xfrm>
            <a:off x="3973513" y="2819400"/>
            <a:ext cx="627062"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grpSp>
        <p:nvGrpSpPr>
          <p:cNvPr id="172168" name="Group 136">
            <a:extLst>
              <a:ext uri="{FF2B5EF4-FFF2-40B4-BE49-F238E27FC236}">
                <a16:creationId xmlns:a16="http://schemas.microsoft.com/office/drawing/2014/main" id="{932A1A8E-668B-89EB-3DF5-D6D5F6CB2AC4}"/>
              </a:ext>
            </a:extLst>
          </p:cNvPr>
          <p:cNvGrpSpPr>
            <a:grpSpLocks/>
          </p:cNvGrpSpPr>
          <p:nvPr/>
        </p:nvGrpSpPr>
        <p:grpSpPr bwMode="auto">
          <a:xfrm>
            <a:off x="7029450" y="3886200"/>
            <a:ext cx="619125" cy="388938"/>
            <a:chOff x="2343" y="2555"/>
            <a:chExt cx="390" cy="138"/>
          </a:xfrm>
        </p:grpSpPr>
        <p:sp>
          <p:nvSpPr>
            <p:cNvPr id="25766" name="Rectangle 71">
              <a:extLst>
                <a:ext uri="{FF2B5EF4-FFF2-40B4-BE49-F238E27FC236}">
                  <a16:creationId xmlns:a16="http://schemas.microsoft.com/office/drawing/2014/main" id="{B036ADD8-2210-CF91-C263-CF1B410F8C2B}"/>
                </a:ext>
              </a:extLst>
            </p:cNvPr>
            <p:cNvSpPr>
              <a:spLocks noChangeArrowheads="1"/>
            </p:cNvSpPr>
            <p:nvPr/>
          </p:nvSpPr>
          <p:spPr bwMode="auto">
            <a:xfrm>
              <a:off x="2343" y="2555"/>
              <a:ext cx="6" cy="138"/>
            </a:xfrm>
            <a:prstGeom prst="rect">
              <a:avLst/>
            </a:prstGeom>
            <a:solidFill>
              <a:srgbClr val="172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67" name="Rectangle 72">
              <a:extLst>
                <a:ext uri="{FF2B5EF4-FFF2-40B4-BE49-F238E27FC236}">
                  <a16:creationId xmlns:a16="http://schemas.microsoft.com/office/drawing/2014/main" id="{B51C5078-59A8-DB28-2E05-025E2DC9E81F}"/>
                </a:ext>
              </a:extLst>
            </p:cNvPr>
            <p:cNvSpPr>
              <a:spLocks noChangeArrowheads="1"/>
            </p:cNvSpPr>
            <p:nvPr/>
          </p:nvSpPr>
          <p:spPr bwMode="auto">
            <a:xfrm>
              <a:off x="2349" y="2555"/>
              <a:ext cx="6" cy="138"/>
            </a:xfrm>
            <a:prstGeom prst="rect">
              <a:avLst/>
            </a:prstGeom>
            <a:solidFill>
              <a:srgbClr val="172F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68" name="Rectangle 73">
              <a:extLst>
                <a:ext uri="{FF2B5EF4-FFF2-40B4-BE49-F238E27FC236}">
                  <a16:creationId xmlns:a16="http://schemas.microsoft.com/office/drawing/2014/main" id="{ABC8B3A0-E9DD-E518-C0B0-F1BBB711E3C8}"/>
                </a:ext>
              </a:extLst>
            </p:cNvPr>
            <p:cNvSpPr>
              <a:spLocks noChangeArrowheads="1"/>
            </p:cNvSpPr>
            <p:nvPr/>
          </p:nvSpPr>
          <p:spPr bwMode="auto">
            <a:xfrm>
              <a:off x="2355" y="2555"/>
              <a:ext cx="6" cy="138"/>
            </a:xfrm>
            <a:prstGeom prst="rect">
              <a:avLst/>
            </a:prstGeom>
            <a:solidFill>
              <a:srgbClr val="1730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69" name="Rectangle 74">
              <a:extLst>
                <a:ext uri="{FF2B5EF4-FFF2-40B4-BE49-F238E27FC236}">
                  <a16:creationId xmlns:a16="http://schemas.microsoft.com/office/drawing/2014/main" id="{2259CA26-940E-8574-832C-1048EC42C675}"/>
                </a:ext>
              </a:extLst>
            </p:cNvPr>
            <p:cNvSpPr>
              <a:spLocks noChangeArrowheads="1"/>
            </p:cNvSpPr>
            <p:nvPr/>
          </p:nvSpPr>
          <p:spPr bwMode="auto">
            <a:xfrm>
              <a:off x="2361" y="2555"/>
              <a:ext cx="6" cy="138"/>
            </a:xfrm>
            <a:prstGeom prst="rect">
              <a:avLst/>
            </a:prstGeom>
            <a:solidFill>
              <a:srgbClr val="1832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70" name="Rectangle 75">
              <a:extLst>
                <a:ext uri="{FF2B5EF4-FFF2-40B4-BE49-F238E27FC236}">
                  <a16:creationId xmlns:a16="http://schemas.microsoft.com/office/drawing/2014/main" id="{0FEAD8DF-BD5A-CBB2-F7FA-035116A364D7}"/>
                </a:ext>
              </a:extLst>
            </p:cNvPr>
            <p:cNvSpPr>
              <a:spLocks noChangeArrowheads="1"/>
            </p:cNvSpPr>
            <p:nvPr/>
          </p:nvSpPr>
          <p:spPr bwMode="auto">
            <a:xfrm>
              <a:off x="2367" y="2555"/>
              <a:ext cx="6" cy="138"/>
            </a:xfrm>
            <a:prstGeom prst="rect">
              <a:avLst/>
            </a:prstGeom>
            <a:solidFill>
              <a:srgbClr val="1933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71" name="Rectangle 76">
              <a:extLst>
                <a:ext uri="{FF2B5EF4-FFF2-40B4-BE49-F238E27FC236}">
                  <a16:creationId xmlns:a16="http://schemas.microsoft.com/office/drawing/2014/main" id="{E822BDA1-3CE9-576F-A455-C63EB4A55AE5}"/>
                </a:ext>
              </a:extLst>
            </p:cNvPr>
            <p:cNvSpPr>
              <a:spLocks noChangeArrowheads="1"/>
            </p:cNvSpPr>
            <p:nvPr/>
          </p:nvSpPr>
          <p:spPr bwMode="auto">
            <a:xfrm>
              <a:off x="2373" y="2555"/>
              <a:ext cx="6" cy="138"/>
            </a:xfrm>
            <a:prstGeom prst="rect">
              <a:avLst/>
            </a:prstGeom>
            <a:solidFill>
              <a:srgbClr val="1A34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72" name="Rectangle 77">
              <a:extLst>
                <a:ext uri="{FF2B5EF4-FFF2-40B4-BE49-F238E27FC236}">
                  <a16:creationId xmlns:a16="http://schemas.microsoft.com/office/drawing/2014/main" id="{8F955D96-0B19-97DC-9486-1D0A452F9F92}"/>
                </a:ext>
              </a:extLst>
            </p:cNvPr>
            <p:cNvSpPr>
              <a:spLocks noChangeArrowheads="1"/>
            </p:cNvSpPr>
            <p:nvPr/>
          </p:nvSpPr>
          <p:spPr bwMode="auto">
            <a:xfrm>
              <a:off x="2379" y="2555"/>
              <a:ext cx="6" cy="138"/>
            </a:xfrm>
            <a:prstGeom prst="rect">
              <a:avLst/>
            </a:prstGeom>
            <a:solidFill>
              <a:srgbClr val="1B36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73" name="Rectangle 78">
              <a:extLst>
                <a:ext uri="{FF2B5EF4-FFF2-40B4-BE49-F238E27FC236}">
                  <a16:creationId xmlns:a16="http://schemas.microsoft.com/office/drawing/2014/main" id="{4BCD8720-96C4-7B68-696C-8C86B280E1AA}"/>
                </a:ext>
              </a:extLst>
            </p:cNvPr>
            <p:cNvSpPr>
              <a:spLocks noChangeArrowheads="1"/>
            </p:cNvSpPr>
            <p:nvPr/>
          </p:nvSpPr>
          <p:spPr bwMode="auto">
            <a:xfrm>
              <a:off x="2385" y="2555"/>
              <a:ext cx="6" cy="138"/>
            </a:xfrm>
            <a:prstGeom prst="rect">
              <a:avLst/>
            </a:prstGeom>
            <a:solidFill>
              <a:srgbClr val="1C38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74" name="Rectangle 79">
              <a:extLst>
                <a:ext uri="{FF2B5EF4-FFF2-40B4-BE49-F238E27FC236}">
                  <a16:creationId xmlns:a16="http://schemas.microsoft.com/office/drawing/2014/main" id="{303ED84B-2519-22BA-F597-D0BB49D60AEC}"/>
                </a:ext>
              </a:extLst>
            </p:cNvPr>
            <p:cNvSpPr>
              <a:spLocks noChangeArrowheads="1"/>
            </p:cNvSpPr>
            <p:nvPr/>
          </p:nvSpPr>
          <p:spPr bwMode="auto">
            <a:xfrm>
              <a:off x="2391" y="2555"/>
              <a:ext cx="6" cy="138"/>
            </a:xfrm>
            <a:prstGeom prst="rect">
              <a:avLst/>
            </a:prstGeom>
            <a:solidFill>
              <a:srgbClr val="1D3A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75" name="Rectangle 80">
              <a:extLst>
                <a:ext uri="{FF2B5EF4-FFF2-40B4-BE49-F238E27FC236}">
                  <a16:creationId xmlns:a16="http://schemas.microsoft.com/office/drawing/2014/main" id="{A67D9751-E539-116C-E45E-3D1B6F7C7FE0}"/>
                </a:ext>
              </a:extLst>
            </p:cNvPr>
            <p:cNvSpPr>
              <a:spLocks noChangeArrowheads="1"/>
            </p:cNvSpPr>
            <p:nvPr/>
          </p:nvSpPr>
          <p:spPr bwMode="auto">
            <a:xfrm>
              <a:off x="2397" y="2555"/>
              <a:ext cx="6" cy="138"/>
            </a:xfrm>
            <a:prstGeom prst="rect">
              <a:avLst/>
            </a:prstGeom>
            <a:solidFill>
              <a:srgbClr val="1E3D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76" name="Rectangle 81">
              <a:extLst>
                <a:ext uri="{FF2B5EF4-FFF2-40B4-BE49-F238E27FC236}">
                  <a16:creationId xmlns:a16="http://schemas.microsoft.com/office/drawing/2014/main" id="{83A9AFE5-DAE0-F984-0957-3274AE8576A7}"/>
                </a:ext>
              </a:extLst>
            </p:cNvPr>
            <p:cNvSpPr>
              <a:spLocks noChangeArrowheads="1"/>
            </p:cNvSpPr>
            <p:nvPr/>
          </p:nvSpPr>
          <p:spPr bwMode="auto">
            <a:xfrm>
              <a:off x="2403" y="2555"/>
              <a:ext cx="6" cy="138"/>
            </a:xfrm>
            <a:prstGeom prst="rect">
              <a:avLst/>
            </a:prstGeom>
            <a:solidFill>
              <a:srgbClr val="1F3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77" name="Rectangle 82">
              <a:extLst>
                <a:ext uri="{FF2B5EF4-FFF2-40B4-BE49-F238E27FC236}">
                  <a16:creationId xmlns:a16="http://schemas.microsoft.com/office/drawing/2014/main" id="{EA346046-105C-2EC5-82A0-4439632DF607}"/>
                </a:ext>
              </a:extLst>
            </p:cNvPr>
            <p:cNvSpPr>
              <a:spLocks noChangeArrowheads="1"/>
            </p:cNvSpPr>
            <p:nvPr/>
          </p:nvSpPr>
          <p:spPr bwMode="auto">
            <a:xfrm>
              <a:off x="2409" y="2555"/>
              <a:ext cx="6" cy="138"/>
            </a:xfrm>
            <a:prstGeom prst="rect">
              <a:avLst/>
            </a:prstGeom>
            <a:solidFill>
              <a:srgbClr val="2042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78" name="Rectangle 83">
              <a:extLst>
                <a:ext uri="{FF2B5EF4-FFF2-40B4-BE49-F238E27FC236}">
                  <a16:creationId xmlns:a16="http://schemas.microsoft.com/office/drawing/2014/main" id="{40513988-28FE-628B-98D1-91A89F0DD315}"/>
                </a:ext>
              </a:extLst>
            </p:cNvPr>
            <p:cNvSpPr>
              <a:spLocks noChangeArrowheads="1"/>
            </p:cNvSpPr>
            <p:nvPr/>
          </p:nvSpPr>
          <p:spPr bwMode="auto">
            <a:xfrm>
              <a:off x="2415" y="2555"/>
              <a:ext cx="6" cy="138"/>
            </a:xfrm>
            <a:prstGeom prst="rect">
              <a:avLst/>
            </a:prstGeom>
            <a:solidFill>
              <a:srgbClr val="2245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79" name="Rectangle 84">
              <a:extLst>
                <a:ext uri="{FF2B5EF4-FFF2-40B4-BE49-F238E27FC236}">
                  <a16:creationId xmlns:a16="http://schemas.microsoft.com/office/drawing/2014/main" id="{B5C32614-1812-5F5E-7BC0-C0298C4AA3F1}"/>
                </a:ext>
              </a:extLst>
            </p:cNvPr>
            <p:cNvSpPr>
              <a:spLocks noChangeArrowheads="1"/>
            </p:cNvSpPr>
            <p:nvPr/>
          </p:nvSpPr>
          <p:spPr bwMode="auto">
            <a:xfrm>
              <a:off x="2421" y="2555"/>
              <a:ext cx="6" cy="138"/>
            </a:xfrm>
            <a:prstGeom prst="rect">
              <a:avLst/>
            </a:prstGeom>
            <a:solidFill>
              <a:srgbClr val="2347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80" name="Rectangle 85">
              <a:extLst>
                <a:ext uri="{FF2B5EF4-FFF2-40B4-BE49-F238E27FC236}">
                  <a16:creationId xmlns:a16="http://schemas.microsoft.com/office/drawing/2014/main" id="{B73E2F3B-45A4-9612-1272-DECEF17A685E}"/>
                </a:ext>
              </a:extLst>
            </p:cNvPr>
            <p:cNvSpPr>
              <a:spLocks noChangeArrowheads="1"/>
            </p:cNvSpPr>
            <p:nvPr/>
          </p:nvSpPr>
          <p:spPr bwMode="auto">
            <a:xfrm>
              <a:off x="2427" y="2555"/>
              <a:ext cx="6" cy="138"/>
            </a:xfrm>
            <a:prstGeom prst="rect">
              <a:avLst/>
            </a:prstGeom>
            <a:solidFill>
              <a:srgbClr val="254A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81" name="Rectangle 86">
              <a:extLst>
                <a:ext uri="{FF2B5EF4-FFF2-40B4-BE49-F238E27FC236}">
                  <a16:creationId xmlns:a16="http://schemas.microsoft.com/office/drawing/2014/main" id="{50F0C441-E0D3-0260-6EC9-BD68E079AD5D}"/>
                </a:ext>
              </a:extLst>
            </p:cNvPr>
            <p:cNvSpPr>
              <a:spLocks noChangeArrowheads="1"/>
            </p:cNvSpPr>
            <p:nvPr/>
          </p:nvSpPr>
          <p:spPr bwMode="auto">
            <a:xfrm>
              <a:off x="2433" y="2555"/>
              <a:ext cx="6" cy="138"/>
            </a:xfrm>
            <a:prstGeom prst="rect">
              <a:avLst/>
            </a:prstGeom>
            <a:solidFill>
              <a:srgbClr val="264D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82" name="Rectangle 87">
              <a:extLst>
                <a:ext uri="{FF2B5EF4-FFF2-40B4-BE49-F238E27FC236}">
                  <a16:creationId xmlns:a16="http://schemas.microsoft.com/office/drawing/2014/main" id="{873C8D12-CC59-37FA-FC07-9F71B065064E}"/>
                </a:ext>
              </a:extLst>
            </p:cNvPr>
            <p:cNvSpPr>
              <a:spLocks noChangeArrowheads="1"/>
            </p:cNvSpPr>
            <p:nvPr/>
          </p:nvSpPr>
          <p:spPr bwMode="auto">
            <a:xfrm>
              <a:off x="2439" y="2555"/>
              <a:ext cx="6" cy="138"/>
            </a:xfrm>
            <a:prstGeom prst="rect">
              <a:avLst/>
            </a:prstGeom>
            <a:solidFill>
              <a:srgbClr val="274F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83" name="Rectangle 88">
              <a:extLst>
                <a:ext uri="{FF2B5EF4-FFF2-40B4-BE49-F238E27FC236}">
                  <a16:creationId xmlns:a16="http://schemas.microsoft.com/office/drawing/2014/main" id="{D93223E3-8F87-6E30-2BE0-4696F76D3A25}"/>
                </a:ext>
              </a:extLst>
            </p:cNvPr>
            <p:cNvSpPr>
              <a:spLocks noChangeArrowheads="1"/>
            </p:cNvSpPr>
            <p:nvPr/>
          </p:nvSpPr>
          <p:spPr bwMode="auto">
            <a:xfrm>
              <a:off x="2445" y="2555"/>
              <a:ext cx="6" cy="138"/>
            </a:xfrm>
            <a:prstGeom prst="rect">
              <a:avLst/>
            </a:prstGeom>
            <a:solidFill>
              <a:srgbClr val="2952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84" name="Rectangle 89">
              <a:extLst>
                <a:ext uri="{FF2B5EF4-FFF2-40B4-BE49-F238E27FC236}">
                  <a16:creationId xmlns:a16="http://schemas.microsoft.com/office/drawing/2014/main" id="{AFDE6027-F647-2642-3F39-BA16B525CDC1}"/>
                </a:ext>
              </a:extLst>
            </p:cNvPr>
            <p:cNvSpPr>
              <a:spLocks noChangeArrowheads="1"/>
            </p:cNvSpPr>
            <p:nvPr/>
          </p:nvSpPr>
          <p:spPr bwMode="auto">
            <a:xfrm>
              <a:off x="2451" y="2555"/>
              <a:ext cx="6" cy="138"/>
            </a:xfrm>
            <a:prstGeom prst="rect">
              <a:avLst/>
            </a:prstGeom>
            <a:solidFill>
              <a:srgbClr val="2A55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85" name="Rectangle 90">
              <a:extLst>
                <a:ext uri="{FF2B5EF4-FFF2-40B4-BE49-F238E27FC236}">
                  <a16:creationId xmlns:a16="http://schemas.microsoft.com/office/drawing/2014/main" id="{3750BC66-FB4F-D2AD-4BBA-6BAE2295D417}"/>
                </a:ext>
              </a:extLst>
            </p:cNvPr>
            <p:cNvSpPr>
              <a:spLocks noChangeArrowheads="1"/>
            </p:cNvSpPr>
            <p:nvPr/>
          </p:nvSpPr>
          <p:spPr bwMode="auto">
            <a:xfrm>
              <a:off x="2457" y="2555"/>
              <a:ext cx="6" cy="138"/>
            </a:xfrm>
            <a:prstGeom prst="rect">
              <a:avLst/>
            </a:prstGeom>
            <a:solidFill>
              <a:srgbClr val="2B57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86" name="Rectangle 91">
              <a:extLst>
                <a:ext uri="{FF2B5EF4-FFF2-40B4-BE49-F238E27FC236}">
                  <a16:creationId xmlns:a16="http://schemas.microsoft.com/office/drawing/2014/main" id="{073E713E-CA50-372B-43AF-7603F4E7878A}"/>
                </a:ext>
              </a:extLst>
            </p:cNvPr>
            <p:cNvSpPr>
              <a:spLocks noChangeArrowheads="1"/>
            </p:cNvSpPr>
            <p:nvPr/>
          </p:nvSpPr>
          <p:spPr bwMode="auto">
            <a:xfrm>
              <a:off x="2463" y="2555"/>
              <a:ext cx="6" cy="138"/>
            </a:xfrm>
            <a:prstGeom prst="rect">
              <a:avLst/>
            </a:prstGeom>
            <a:solidFill>
              <a:srgbClr val="2C59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87" name="Rectangle 92">
              <a:extLst>
                <a:ext uri="{FF2B5EF4-FFF2-40B4-BE49-F238E27FC236}">
                  <a16:creationId xmlns:a16="http://schemas.microsoft.com/office/drawing/2014/main" id="{DE0CC745-07D1-7391-E576-CE91C4D5B24F}"/>
                </a:ext>
              </a:extLst>
            </p:cNvPr>
            <p:cNvSpPr>
              <a:spLocks noChangeArrowheads="1"/>
            </p:cNvSpPr>
            <p:nvPr/>
          </p:nvSpPr>
          <p:spPr bwMode="auto">
            <a:xfrm>
              <a:off x="2469" y="2555"/>
              <a:ext cx="6" cy="138"/>
            </a:xfrm>
            <a:prstGeom prst="rect">
              <a:avLst/>
            </a:prstGeom>
            <a:solidFill>
              <a:srgbClr val="2D5B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88" name="Rectangle 93">
              <a:extLst>
                <a:ext uri="{FF2B5EF4-FFF2-40B4-BE49-F238E27FC236}">
                  <a16:creationId xmlns:a16="http://schemas.microsoft.com/office/drawing/2014/main" id="{F79D47A9-B924-D9D2-01FF-06649288BEB5}"/>
                </a:ext>
              </a:extLst>
            </p:cNvPr>
            <p:cNvSpPr>
              <a:spLocks noChangeArrowheads="1"/>
            </p:cNvSpPr>
            <p:nvPr/>
          </p:nvSpPr>
          <p:spPr bwMode="auto">
            <a:xfrm>
              <a:off x="2475" y="2555"/>
              <a:ext cx="6" cy="138"/>
            </a:xfrm>
            <a:prstGeom prst="rect">
              <a:avLst/>
            </a:prstGeom>
            <a:solidFill>
              <a:srgbClr val="2E5D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89" name="Rectangle 94">
              <a:extLst>
                <a:ext uri="{FF2B5EF4-FFF2-40B4-BE49-F238E27FC236}">
                  <a16:creationId xmlns:a16="http://schemas.microsoft.com/office/drawing/2014/main" id="{78AFA56A-4CCF-E8DB-5F24-83CCAD54D7BC}"/>
                </a:ext>
              </a:extLst>
            </p:cNvPr>
            <p:cNvSpPr>
              <a:spLocks noChangeArrowheads="1"/>
            </p:cNvSpPr>
            <p:nvPr/>
          </p:nvSpPr>
          <p:spPr bwMode="auto">
            <a:xfrm>
              <a:off x="2481" y="2555"/>
              <a:ext cx="6" cy="138"/>
            </a:xfrm>
            <a:prstGeom prst="rect">
              <a:avLst/>
            </a:prstGeom>
            <a:solidFill>
              <a:srgbClr val="2F5E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90" name="Rectangle 95">
              <a:extLst>
                <a:ext uri="{FF2B5EF4-FFF2-40B4-BE49-F238E27FC236}">
                  <a16:creationId xmlns:a16="http://schemas.microsoft.com/office/drawing/2014/main" id="{D766C1DD-AC19-DFD2-9CEC-EA21D9BDF349}"/>
                </a:ext>
              </a:extLst>
            </p:cNvPr>
            <p:cNvSpPr>
              <a:spLocks noChangeArrowheads="1"/>
            </p:cNvSpPr>
            <p:nvPr/>
          </p:nvSpPr>
          <p:spPr bwMode="auto">
            <a:xfrm>
              <a:off x="2487" y="2555"/>
              <a:ext cx="6" cy="138"/>
            </a:xfrm>
            <a:prstGeom prst="rect">
              <a:avLst/>
            </a:prstGeom>
            <a:solidFill>
              <a:srgbClr val="306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91" name="Rectangle 96">
              <a:extLst>
                <a:ext uri="{FF2B5EF4-FFF2-40B4-BE49-F238E27FC236}">
                  <a16:creationId xmlns:a16="http://schemas.microsoft.com/office/drawing/2014/main" id="{57EDD026-E726-CDDA-3E7D-7924632DC4D0}"/>
                </a:ext>
              </a:extLst>
            </p:cNvPr>
            <p:cNvSpPr>
              <a:spLocks noChangeArrowheads="1"/>
            </p:cNvSpPr>
            <p:nvPr/>
          </p:nvSpPr>
          <p:spPr bwMode="auto">
            <a:xfrm>
              <a:off x="2493" y="2555"/>
              <a:ext cx="6" cy="138"/>
            </a:xfrm>
            <a:prstGeom prst="rect">
              <a:avLst/>
            </a:prstGeom>
            <a:solidFill>
              <a:srgbClr val="3061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92" name="Rectangle 97">
              <a:extLst>
                <a:ext uri="{FF2B5EF4-FFF2-40B4-BE49-F238E27FC236}">
                  <a16:creationId xmlns:a16="http://schemas.microsoft.com/office/drawing/2014/main" id="{23A2286C-F9E6-B65A-16A7-A10437C5B700}"/>
                </a:ext>
              </a:extLst>
            </p:cNvPr>
            <p:cNvSpPr>
              <a:spLocks noChangeArrowheads="1"/>
            </p:cNvSpPr>
            <p:nvPr/>
          </p:nvSpPr>
          <p:spPr bwMode="auto">
            <a:xfrm>
              <a:off x="2499" y="2555"/>
              <a:ext cx="6" cy="138"/>
            </a:xfrm>
            <a:prstGeom prst="rect">
              <a:avLst/>
            </a:prstGeom>
            <a:solidFill>
              <a:srgbClr val="3162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93" name="Rectangle 98">
              <a:extLst>
                <a:ext uri="{FF2B5EF4-FFF2-40B4-BE49-F238E27FC236}">
                  <a16:creationId xmlns:a16="http://schemas.microsoft.com/office/drawing/2014/main" id="{DD7464B3-6181-D078-AB41-327FF314DA08}"/>
                </a:ext>
              </a:extLst>
            </p:cNvPr>
            <p:cNvSpPr>
              <a:spLocks noChangeArrowheads="1"/>
            </p:cNvSpPr>
            <p:nvPr/>
          </p:nvSpPr>
          <p:spPr bwMode="auto">
            <a:xfrm>
              <a:off x="2505" y="2555"/>
              <a:ext cx="6" cy="138"/>
            </a:xfrm>
            <a:prstGeom prst="rect">
              <a:avLst/>
            </a:prstGeom>
            <a:solidFill>
              <a:srgbClr val="3163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94" name="Rectangle 99">
              <a:extLst>
                <a:ext uri="{FF2B5EF4-FFF2-40B4-BE49-F238E27FC236}">
                  <a16:creationId xmlns:a16="http://schemas.microsoft.com/office/drawing/2014/main" id="{CF37E675-6171-723C-7CD7-0F326D0E6E14}"/>
                </a:ext>
              </a:extLst>
            </p:cNvPr>
            <p:cNvSpPr>
              <a:spLocks noChangeArrowheads="1"/>
            </p:cNvSpPr>
            <p:nvPr/>
          </p:nvSpPr>
          <p:spPr bwMode="auto">
            <a:xfrm>
              <a:off x="2511" y="2555"/>
              <a:ext cx="6" cy="138"/>
            </a:xfrm>
            <a:prstGeom prst="rect">
              <a:avLst/>
            </a:prstGeom>
            <a:solidFill>
              <a:srgbClr val="3264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95" name="Rectangle 100">
              <a:extLst>
                <a:ext uri="{FF2B5EF4-FFF2-40B4-BE49-F238E27FC236}">
                  <a16:creationId xmlns:a16="http://schemas.microsoft.com/office/drawing/2014/main" id="{4BF8B030-6B3D-3449-9B5F-6D97D2FDDBDD}"/>
                </a:ext>
              </a:extLst>
            </p:cNvPr>
            <p:cNvSpPr>
              <a:spLocks noChangeArrowheads="1"/>
            </p:cNvSpPr>
            <p:nvPr/>
          </p:nvSpPr>
          <p:spPr bwMode="auto">
            <a:xfrm>
              <a:off x="2517" y="2555"/>
              <a:ext cx="6" cy="138"/>
            </a:xfrm>
            <a:prstGeom prst="rect">
              <a:avLst/>
            </a:prstGeom>
            <a:solidFill>
              <a:srgbClr val="3264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96" name="Rectangle 101">
              <a:extLst>
                <a:ext uri="{FF2B5EF4-FFF2-40B4-BE49-F238E27FC236}">
                  <a16:creationId xmlns:a16="http://schemas.microsoft.com/office/drawing/2014/main" id="{85D9EFE8-FD8E-65D2-6108-6A03DDCCBD08}"/>
                </a:ext>
              </a:extLst>
            </p:cNvPr>
            <p:cNvSpPr>
              <a:spLocks noChangeArrowheads="1"/>
            </p:cNvSpPr>
            <p:nvPr/>
          </p:nvSpPr>
          <p:spPr bwMode="auto">
            <a:xfrm>
              <a:off x="2523" y="2555"/>
              <a:ext cx="6" cy="138"/>
            </a:xfrm>
            <a:prstGeom prst="rect">
              <a:avLst/>
            </a:prstGeom>
            <a:solidFill>
              <a:srgbClr val="3265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97" name="Rectangle 102">
              <a:extLst>
                <a:ext uri="{FF2B5EF4-FFF2-40B4-BE49-F238E27FC236}">
                  <a16:creationId xmlns:a16="http://schemas.microsoft.com/office/drawing/2014/main" id="{69816A5B-2F6A-8716-A5EE-57D3A674C00E}"/>
                </a:ext>
              </a:extLst>
            </p:cNvPr>
            <p:cNvSpPr>
              <a:spLocks noChangeArrowheads="1"/>
            </p:cNvSpPr>
            <p:nvPr/>
          </p:nvSpPr>
          <p:spPr bwMode="auto">
            <a:xfrm>
              <a:off x="2529" y="2555"/>
              <a:ext cx="6" cy="138"/>
            </a:xfrm>
            <a:prstGeom prst="rect">
              <a:avLst/>
            </a:prstGeom>
            <a:solidFill>
              <a:srgbClr val="3265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98" name="Rectangle 103">
              <a:extLst>
                <a:ext uri="{FF2B5EF4-FFF2-40B4-BE49-F238E27FC236}">
                  <a16:creationId xmlns:a16="http://schemas.microsoft.com/office/drawing/2014/main" id="{3A1BC63E-868F-78EA-1761-38D3FF967A6F}"/>
                </a:ext>
              </a:extLst>
            </p:cNvPr>
            <p:cNvSpPr>
              <a:spLocks noChangeArrowheads="1"/>
            </p:cNvSpPr>
            <p:nvPr/>
          </p:nvSpPr>
          <p:spPr bwMode="auto">
            <a:xfrm>
              <a:off x="2535" y="2555"/>
              <a:ext cx="6" cy="138"/>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99" name="Rectangle 104">
              <a:extLst>
                <a:ext uri="{FF2B5EF4-FFF2-40B4-BE49-F238E27FC236}">
                  <a16:creationId xmlns:a16="http://schemas.microsoft.com/office/drawing/2014/main" id="{E3036574-FCDB-AFAD-DF83-3DEE7005A145}"/>
                </a:ext>
              </a:extLst>
            </p:cNvPr>
            <p:cNvSpPr>
              <a:spLocks noChangeArrowheads="1"/>
            </p:cNvSpPr>
            <p:nvPr/>
          </p:nvSpPr>
          <p:spPr bwMode="auto">
            <a:xfrm>
              <a:off x="2541" y="2555"/>
              <a:ext cx="6" cy="138"/>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00" name="Rectangle 105">
              <a:extLst>
                <a:ext uri="{FF2B5EF4-FFF2-40B4-BE49-F238E27FC236}">
                  <a16:creationId xmlns:a16="http://schemas.microsoft.com/office/drawing/2014/main" id="{3BE7FFF4-8367-0B0F-0919-08D694651975}"/>
                </a:ext>
              </a:extLst>
            </p:cNvPr>
            <p:cNvSpPr>
              <a:spLocks noChangeArrowheads="1"/>
            </p:cNvSpPr>
            <p:nvPr/>
          </p:nvSpPr>
          <p:spPr bwMode="auto">
            <a:xfrm>
              <a:off x="2547" y="2555"/>
              <a:ext cx="6" cy="138"/>
            </a:xfrm>
            <a:prstGeom prst="rect">
              <a:avLst/>
            </a:prstGeom>
            <a:solidFill>
              <a:srgbClr val="3265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01" name="Rectangle 106">
              <a:extLst>
                <a:ext uri="{FF2B5EF4-FFF2-40B4-BE49-F238E27FC236}">
                  <a16:creationId xmlns:a16="http://schemas.microsoft.com/office/drawing/2014/main" id="{AF547582-5C50-213D-BCEB-B85CAD128C71}"/>
                </a:ext>
              </a:extLst>
            </p:cNvPr>
            <p:cNvSpPr>
              <a:spLocks noChangeArrowheads="1"/>
            </p:cNvSpPr>
            <p:nvPr/>
          </p:nvSpPr>
          <p:spPr bwMode="auto">
            <a:xfrm>
              <a:off x="2553" y="2555"/>
              <a:ext cx="6" cy="138"/>
            </a:xfrm>
            <a:prstGeom prst="rect">
              <a:avLst/>
            </a:prstGeom>
            <a:solidFill>
              <a:srgbClr val="3264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02" name="Rectangle 107">
              <a:extLst>
                <a:ext uri="{FF2B5EF4-FFF2-40B4-BE49-F238E27FC236}">
                  <a16:creationId xmlns:a16="http://schemas.microsoft.com/office/drawing/2014/main" id="{61268553-4159-4DB5-CC64-F2E1A8A212E1}"/>
                </a:ext>
              </a:extLst>
            </p:cNvPr>
            <p:cNvSpPr>
              <a:spLocks noChangeArrowheads="1"/>
            </p:cNvSpPr>
            <p:nvPr/>
          </p:nvSpPr>
          <p:spPr bwMode="auto">
            <a:xfrm>
              <a:off x="2559" y="2555"/>
              <a:ext cx="6" cy="138"/>
            </a:xfrm>
            <a:prstGeom prst="rect">
              <a:avLst/>
            </a:prstGeom>
            <a:solidFill>
              <a:srgbClr val="3264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03" name="Rectangle 108">
              <a:extLst>
                <a:ext uri="{FF2B5EF4-FFF2-40B4-BE49-F238E27FC236}">
                  <a16:creationId xmlns:a16="http://schemas.microsoft.com/office/drawing/2014/main" id="{03E6B4ED-5F9E-3C57-163D-98000E080C96}"/>
                </a:ext>
              </a:extLst>
            </p:cNvPr>
            <p:cNvSpPr>
              <a:spLocks noChangeArrowheads="1"/>
            </p:cNvSpPr>
            <p:nvPr/>
          </p:nvSpPr>
          <p:spPr bwMode="auto">
            <a:xfrm>
              <a:off x="2565" y="2555"/>
              <a:ext cx="6" cy="138"/>
            </a:xfrm>
            <a:prstGeom prst="rect">
              <a:avLst/>
            </a:prstGeom>
            <a:solidFill>
              <a:srgbClr val="3163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04" name="Rectangle 109">
              <a:extLst>
                <a:ext uri="{FF2B5EF4-FFF2-40B4-BE49-F238E27FC236}">
                  <a16:creationId xmlns:a16="http://schemas.microsoft.com/office/drawing/2014/main" id="{1DAA6E7C-B857-EEE4-46AE-50B6C1553F21}"/>
                </a:ext>
              </a:extLst>
            </p:cNvPr>
            <p:cNvSpPr>
              <a:spLocks noChangeArrowheads="1"/>
            </p:cNvSpPr>
            <p:nvPr/>
          </p:nvSpPr>
          <p:spPr bwMode="auto">
            <a:xfrm>
              <a:off x="2571" y="2555"/>
              <a:ext cx="6" cy="138"/>
            </a:xfrm>
            <a:prstGeom prst="rect">
              <a:avLst/>
            </a:prstGeom>
            <a:solidFill>
              <a:srgbClr val="3162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05" name="Rectangle 110">
              <a:extLst>
                <a:ext uri="{FF2B5EF4-FFF2-40B4-BE49-F238E27FC236}">
                  <a16:creationId xmlns:a16="http://schemas.microsoft.com/office/drawing/2014/main" id="{D3067DF3-75CF-BF4F-A048-26E3B3471758}"/>
                </a:ext>
              </a:extLst>
            </p:cNvPr>
            <p:cNvSpPr>
              <a:spLocks noChangeArrowheads="1"/>
            </p:cNvSpPr>
            <p:nvPr/>
          </p:nvSpPr>
          <p:spPr bwMode="auto">
            <a:xfrm>
              <a:off x="2577" y="2555"/>
              <a:ext cx="6" cy="138"/>
            </a:xfrm>
            <a:prstGeom prst="rect">
              <a:avLst/>
            </a:prstGeom>
            <a:solidFill>
              <a:srgbClr val="3061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06" name="Rectangle 111">
              <a:extLst>
                <a:ext uri="{FF2B5EF4-FFF2-40B4-BE49-F238E27FC236}">
                  <a16:creationId xmlns:a16="http://schemas.microsoft.com/office/drawing/2014/main" id="{1BCACE63-7296-26F0-90A9-251336C67B8D}"/>
                </a:ext>
              </a:extLst>
            </p:cNvPr>
            <p:cNvSpPr>
              <a:spLocks noChangeArrowheads="1"/>
            </p:cNvSpPr>
            <p:nvPr/>
          </p:nvSpPr>
          <p:spPr bwMode="auto">
            <a:xfrm>
              <a:off x="2583" y="2555"/>
              <a:ext cx="6" cy="138"/>
            </a:xfrm>
            <a:prstGeom prst="rect">
              <a:avLst/>
            </a:prstGeom>
            <a:solidFill>
              <a:srgbClr val="306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07" name="Rectangle 112">
              <a:extLst>
                <a:ext uri="{FF2B5EF4-FFF2-40B4-BE49-F238E27FC236}">
                  <a16:creationId xmlns:a16="http://schemas.microsoft.com/office/drawing/2014/main" id="{0BFB6BB0-85D3-3FA0-0C4E-3537FD6CF7D5}"/>
                </a:ext>
              </a:extLst>
            </p:cNvPr>
            <p:cNvSpPr>
              <a:spLocks noChangeArrowheads="1"/>
            </p:cNvSpPr>
            <p:nvPr/>
          </p:nvSpPr>
          <p:spPr bwMode="auto">
            <a:xfrm>
              <a:off x="2589" y="2555"/>
              <a:ext cx="6" cy="138"/>
            </a:xfrm>
            <a:prstGeom prst="rect">
              <a:avLst/>
            </a:prstGeom>
            <a:solidFill>
              <a:srgbClr val="2F5E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08" name="Rectangle 113">
              <a:extLst>
                <a:ext uri="{FF2B5EF4-FFF2-40B4-BE49-F238E27FC236}">
                  <a16:creationId xmlns:a16="http://schemas.microsoft.com/office/drawing/2014/main" id="{4A4A1C27-6A53-EC88-45E6-9052944807D4}"/>
                </a:ext>
              </a:extLst>
            </p:cNvPr>
            <p:cNvSpPr>
              <a:spLocks noChangeArrowheads="1"/>
            </p:cNvSpPr>
            <p:nvPr/>
          </p:nvSpPr>
          <p:spPr bwMode="auto">
            <a:xfrm>
              <a:off x="2595" y="2555"/>
              <a:ext cx="6" cy="138"/>
            </a:xfrm>
            <a:prstGeom prst="rect">
              <a:avLst/>
            </a:prstGeom>
            <a:solidFill>
              <a:srgbClr val="2E5D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09" name="Rectangle 114">
              <a:extLst>
                <a:ext uri="{FF2B5EF4-FFF2-40B4-BE49-F238E27FC236}">
                  <a16:creationId xmlns:a16="http://schemas.microsoft.com/office/drawing/2014/main" id="{FD94C084-7E84-1D76-F6CC-87AADE3B0485}"/>
                </a:ext>
              </a:extLst>
            </p:cNvPr>
            <p:cNvSpPr>
              <a:spLocks noChangeArrowheads="1"/>
            </p:cNvSpPr>
            <p:nvPr/>
          </p:nvSpPr>
          <p:spPr bwMode="auto">
            <a:xfrm>
              <a:off x="2601" y="2555"/>
              <a:ext cx="6" cy="138"/>
            </a:xfrm>
            <a:prstGeom prst="rect">
              <a:avLst/>
            </a:prstGeom>
            <a:solidFill>
              <a:srgbClr val="2D5B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10" name="Rectangle 115">
              <a:extLst>
                <a:ext uri="{FF2B5EF4-FFF2-40B4-BE49-F238E27FC236}">
                  <a16:creationId xmlns:a16="http://schemas.microsoft.com/office/drawing/2014/main" id="{A5245D8B-F21D-B80B-5C80-1262865428D2}"/>
                </a:ext>
              </a:extLst>
            </p:cNvPr>
            <p:cNvSpPr>
              <a:spLocks noChangeArrowheads="1"/>
            </p:cNvSpPr>
            <p:nvPr/>
          </p:nvSpPr>
          <p:spPr bwMode="auto">
            <a:xfrm>
              <a:off x="2607" y="2555"/>
              <a:ext cx="6" cy="138"/>
            </a:xfrm>
            <a:prstGeom prst="rect">
              <a:avLst/>
            </a:prstGeom>
            <a:solidFill>
              <a:srgbClr val="2C59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11" name="Rectangle 116">
              <a:extLst>
                <a:ext uri="{FF2B5EF4-FFF2-40B4-BE49-F238E27FC236}">
                  <a16:creationId xmlns:a16="http://schemas.microsoft.com/office/drawing/2014/main" id="{4188A825-BD72-8490-20F3-7D0CE529952E}"/>
                </a:ext>
              </a:extLst>
            </p:cNvPr>
            <p:cNvSpPr>
              <a:spLocks noChangeArrowheads="1"/>
            </p:cNvSpPr>
            <p:nvPr/>
          </p:nvSpPr>
          <p:spPr bwMode="auto">
            <a:xfrm>
              <a:off x="2613" y="2555"/>
              <a:ext cx="6" cy="138"/>
            </a:xfrm>
            <a:prstGeom prst="rect">
              <a:avLst/>
            </a:prstGeom>
            <a:solidFill>
              <a:srgbClr val="2B57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12" name="Rectangle 117">
              <a:extLst>
                <a:ext uri="{FF2B5EF4-FFF2-40B4-BE49-F238E27FC236}">
                  <a16:creationId xmlns:a16="http://schemas.microsoft.com/office/drawing/2014/main" id="{CDED174A-CF31-E41A-EC04-3FB9CC23928D}"/>
                </a:ext>
              </a:extLst>
            </p:cNvPr>
            <p:cNvSpPr>
              <a:spLocks noChangeArrowheads="1"/>
            </p:cNvSpPr>
            <p:nvPr/>
          </p:nvSpPr>
          <p:spPr bwMode="auto">
            <a:xfrm>
              <a:off x="2619" y="2555"/>
              <a:ext cx="6" cy="138"/>
            </a:xfrm>
            <a:prstGeom prst="rect">
              <a:avLst/>
            </a:prstGeom>
            <a:solidFill>
              <a:srgbClr val="2A55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13" name="Rectangle 118">
              <a:extLst>
                <a:ext uri="{FF2B5EF4-FFF2-40B4-BE49-F238E27FC236}">
                  <a16:creationId xmlns:a16="http://schemas.microsoft.com/office/drawing/2014/main" id="{28340F3E-0DD1-4E19-DAA5-FDE2096DF1E6}"/>
                </a:ext>
              </a:extLst>
            </p:cNvPr>
            <p:cNvSpPr>
              <a:spLocks noChangeArrowheads="1"/>
            </p:cNvSpPr>
            <p:nvPr/>
          </p:nvSpPr>
          <p:spPr bwMode="auto">
            <a:xfrm>
              <a:off x="2625" y="2555"/>
              <a:ext cx="6" cy="138"/>
            </a:xfrm>
            <a:prstGeom prst="rect">
              <a:avLst/>
            </a:prstGeom>
            <a:solidFill>
              <a:srgbClr val="2952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14" name="Rectangle 119">
              <a:extLst>
                <a:ext uri="{FF2B5EF4-FFF2-40B4-BE49-F238E27FC236}">
                  <a16:creationId xmlns:a16="http://schemas.microsoft.com/office/drawing/2014/main" id="{37E85587-107E-0632-71C5-45FDFCC537CE}"/>
                </a:ext>
              </a:extLst>
            </p:cNvPr>
            <p:cNvSpPr>
              <a:spLocks noChangeArrowheads="1"/>
            </p:cNvSpPr>
            <p:nvPr/>
          </p:nvSpPr>
          <p:spPr bwMode="auto">
            <a:xfrm>
              <a:off x="2631" y="2555"/>
              <a:ext cx="6" cy="138"/>
            </a:xfrm>
            <a:prstGeom prst="rect">
              <a:avLst/>
            </a:prstGeom>
            <a:solidFill>
              <a:srgbClr val="274F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15" name="Rectangle 120">
              <a:extLst>
                <a:ext uri="{FF2B5EF4-FFF2-40B4-BE49-F238E27FC236}">
                  <a16:creationId xmlns:a16="http://schemas.microsoft.com/office/drawing/2014/main" id="{ED685044-25A1-E7DB-746E-6C3FF3467570}"/>
                </a:ext>
              </a:extLst>
            </p:cNvPr>
            <p:cNvSpPr>
              <a:spLocks noChangeArrowheads="1"/>
            </p:cNvSpPr>
            <p:nvPr/>
          </p:nvSpPr>
          <p:spPr bwMode="auto">
            <a:xfrm>
              <a:off x="2637" y="2555"/>
              <a:ext cx="6" cy="138"/>
            </a:xfrm>
            <a:prstGeom prst="rect">
              <a:avLst/>
            </a:prstGeom>
            <a:solidFill>
              <a:srgbClr val="264D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16" name="Rectangle 121">
              <a:extLst>
                <a:ext uri="{FF2B5EF4-FFF2-40B4-BE49-F238E27FC236}">
                  <a16:creationId xmlns:a16="http://schemas.microsoft.com/office/drawing/2014/main" id="{61D982A4-CF68-1E7A-CFE9-EBF73FD7EE87}"/>
                </a:ext>
              </a:extLst>
            </p:cNvPr>
            <p:cNvSpPr>
              <a:spLocks noChangeArrowheads="1"/>
            </p:cNvSpPr>
            <p:nvPr/>
          </p:nvSpPr>
          <p:spPr bwMode="auto">
            <a:xfrm>
              <a:off x="2643" y="2555"/>
              <a:ext cx="6" cy="138"/>
            </a:xfrm>
            <a:prstGeom prst="rect">
              <a:avLst/>
            </a:prstGeom>
            <a:solidFill>
              <a:srgbClr val="254A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17" name="Rectangle 122">
              <a:extLst>
                <a:ext uri="{FF2B5EF4-FFF2-40B4-BE49-F238E27FC236}">
                  <a16:creationId xmlns:a16="http://schemas.microsoft.com/office/drawing/2014/main" id="{E38BCC61-93E9-8BF6-CDEF-4B156B7ADC39}"/>
                </a:ext>
              </a:extLst>
            </p:cNvPr>
            <p:cNvSpPr>
              <a:spLocks noChangeArrowheads="1"/>
            </p:cNvSpPr>
            <p:nvPr/>
          </p:nvSpPr>
          <p:spPr bwMode="auto">
            <a:xfrm>
              <a:off x="2649" y="2555"/>
              <a:ext cx="6" cy="138"/>
            </a:xfrm>
            <a:prstGeom prst="rect">
              <a:avLst/>
            </a:prstGeom>
            <a:solidFill>
              <a:srgbClr val="2347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18" name="Rectangle 123">
              <a:extLst>
                <a:ext uri="{FF2B5EF4-FFF2-40B4-BE49-F238E27FC236}">
                  <a16:creationId xmlns:a16="http://schemas.microsoft.com/office/drawing/2014/main" id="{2C46A93A-1E48-6743-A1B9-7AF27DFF5E41}"/>
                </a:ext>
              </a:extLst>
            </p:cNvPr>
            <p:cNvSpPr>
              <a:spLocks noChangeArrowheads="1"/>
            </p:cNvSpPr>
            <p:nvPr/>
          </p:nvSpPr>
          <p:spPr bwMode="auto">
            <a:xfrm>
              <a:off x="2655" y="2555"/>
              <a:ext cx="6" cy="138"/>
            </a:xfrm>
            <a:prstGeom prst="rect">
              <a:avLst/>
            </a:prstGeom>
            <a:solidFill>
              <a:srgbClr val="2245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19" name="Rectangle 124">
              <a:extLst>
                <a:ext uri="{FF2B5EF4-FFF2-40B4-BE49-F238E27FC236}">
                  <a16:creationId xmlns:a16="http://schemas.microsoft.com/office/drawing/2014/main" id="{E50A5B78-9778-F250-DDD0-6516A15573BA}"/>
                </a:ext>
              </a:extLst>
            </p:cNvPr>
            <p:cNvSpPr>
              <a:spLocks noChangeArrowheads="1"/>
            </p:cNvSpPr>
            <p:nvPr/>
          </p:nvSpPr>
          <p:spPr bwMode="auto">
            <a:xfrm>
              <a:off x="2661" y="2555"/>
              <a:ext cx="6" cy="138"/>
            </a:xfrm>
            <a:prstGeom prst="rect">
              <a:avLst/>
            </a:prstGeom>
            <a:solidFill>
              <a:srgbClr val="2042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20" name="Rectangle 125">
              <a:extLst>
                <a:ext uri="{FF2B5EF4-FFF2-40B4-BE49-F238E27FC236}">
                  <a16:creationId xmlns:a16="http://schemas.microsoft.com/office/drawing/2014/main" id="{93A3CC7A-B418-0165-455A-CCD90B20AF81}"/>
                </a:ext>
              </a:extLst>
            </p:cNvPr>
            <p:cNvSpPr>
              <a:spLocks noChangeArrowheads="1"/>
            </p:cNvSpPr>
            <p:nvPr/>
          </p:nvSpPr>
          <p:spPr bwMode="auto">
            <a:xfrm>
              <a:off x="2667" y="2555"/>
              <a:ext cx="6" cy="138"/>
            </a:xfrm>
            <a:prstGeom prst="rect">
              <a:avLst/>
            </a:prstGeom>
            <a:solidFill>
              <a:srgbClr val="1F3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21" name="Rectangle 126">
              <a:extLst>
                <a:ext uri="{FF2B5EF4-FFF2-40B4-BE49-F238E27FC236}">
                  <a16:creationId xmlns:a16="http://schemas.microsoft.com/office/drawing/2014/main" id="{A90708B5-2FA1-936F-54ED-5CCF8BD46BBC}"/>
                </a:ext>
              </a:extLst>
            </p:cNvPr>
            <p:cNvSpPr>
              <a:spLocks noChangeArrowheads="1"/>
            </p:cNvSpPr>
            <p:nvPr/>
          </p:nvSpPr>
          <p:spPr bwMode="auto">
            <a:xfrm>
              <a:off x="2673" y="2555"/>
              <a:ext cx="6" cy="138"/>
            </a:xfrm>
            <a:prstGeom prst="rect">
              <a:avLst/>
            </a:prstGeom>
            <a:solidFill>
              <a:srgbClr val="1E3D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22" name="Rectangle 127">
              <a:extLst>
                <a:ext uri="{FF2B5EF4-FFF2-40B4-BE49-F238E27FC236}">
                  <a16:creationId xmlns:a16="http://schemas.microsoft.com/office/drawing/2014/main" id="{74FCABD0-8D0D-3E93-B83C-CFD47BF8D997}"/>
                </a:ext>
              </a:extLst>
            </p:cNvPr>
            <p:cNvSpPr>
              <a:spLocks noChangeArrowheads="1"/>
            </p:cNvSpPr>
            <p:nvPr/>
          </p:nvSpPr>
          <p:spPr bwMode="auto">
            <a:xfrm>
              <a:off x="2679" y="2555"/>
              <a:ext cx="6" cy="138"/>
            </a:xfrm>
            <a:prstGeom prst="rect">
              <a:avLst/>
            </a:prstGeom>
            <a:solidFill>
              <a:srgbClr val="1D3A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23" name="Rectangle 128">
              <a:extLst>
                <a:ext uri="{FF2B5EF4-FFF2-40B4-BE49-F238E27FC236}">
                  <a16:creationId xmlns:a16="http://schemas.microsoft.com/office/drawing/2014/main" id="{448579AB-1EC6-7F97-DD2C-825410DABE52}"/>
                </a:ext>
              </a:extLst>
            </p:cNvPr>
            <p:cNvSpPr>
              <a:spLocks noChangeArrowheads="1"/>
            </p:cNvSpPr>
            <p:nvPr/>
          </p:nvSpPr>
          <p:spPr bwMode="auto">
            <a:xfrm>
              <a:off x="2685" y="2555"/>
              <a:ext cx="6" cy="138"/>
            </a:xfrm>
            <a:prstGeom prst="rect">
              <a:avLst/>
            </a:prstGeom>
            <a:solidFill>
              <a:srgbClr val="1C38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24" name="Rectangle 129">
              <a:extLst>
                <a:ext uri="{FF2B5EF4-FFF2-40B4-BE49-F238E27FC236}">
                  <a16:creationId xmlns:a16="http://schemas.microsoft.com/office/drawing/2014/main" id="{5FBA9EE1-DFE9-7E67-9D09-9EA5B285FF9B}"/>
                </a:ext>
              </a:extLst>
            </p:cNvPr>
            <p:cNvSpPr>
              <a:spLocks noChangeArrowheads="1"/>
            </p:cNvSpPr>
            <p:nvPr/>
          </p:nvSpPr>
          <p:spPr bwMode="auto">
            <a:xfrm>
              <a:off x="2691" y="2555"/>
              <a:ext cx="6" cy="138"/>
            </a:xfrm>
            <a:prstGeom prst="rect">
              <a:avLst/>
            </a:prstGeom>
            <a:solidFill>
              <a:srgbClr val="1B36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25" name="Rectangle 130">
              <a:extLst>
                <a:ext uri="{FF2B5EF4-FFF2-40B4-BE49-F238E27FC236}">
                  <a16:creationId xmlns:a16="http://schemas.microsoft.com/office/drawing/2014/main" id="{9B682A46-58D2-AC70-B7BE-ECE7FCBA367C}"/>
                </a:ext>
              </a:extLst>
            </p:cNvPr>
            <p:cNvSpPr>
              <a:spLocks noChangeArrowheads="1"/>
            </p:cNvSpPr>
            <p:nvPr/>
          </p:nvSpPr>
          <p:spPr bwMode="auto">
            <a:xfrm>
              <a:off x="2697" y="2555"/>
              <a:ext cx="6" cy="138"/>
            </a:xfrm>
            <a:prstGeom prst="rect">
              <a:avLst/>
            </a:prstGeom>
            <a:solidFill>
              <a:srgbClr val="1A34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26" name="Rectangle 131">
              <a:extLst>
                <a:ext uri="{FF2B5EF4-FFF2-40B4-BE49-F238E27FC236}">
                  <a16:creationId xmlns:a16="http://schemas.microsoft.com/office/drawing/2014/main" id="{484D7902-2F5B-C9D1-D6AD-5A97B64D7836}"/>
                </a:ext>
              </a:extLst>
            </p:cNvPr>
            <p:cNvSpPr>
              <a:spLocks noChangeArrowheads="1"/>
            </p:cNvSpPr>
            <p:nvPr/>
          </p:nvSpPr>
          <p:spPr bwMode="auto">
            <a:xfrm>
              <a:off x="2703" y="2555"/>
              <a:ext cx="6" cy="138"/>
            </a:xfrm>
            <a:prstGeom prst="rect">
              <a:avLst/>
            </a:prstGeom>
            <a:solidFill>
              <a:srgbClr val="1933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27" name="Rectangle 132">
              <a:extLst>
                <a:ext uri="{FF2B5EF4-FFF2-40B4-BE49-F238E27FC236}">
                  <a16:creationId xmlns:a16="http://schemas.microsoft.com/office/drawing/2014/main" id="{CFBEDF83-B33C-9830-DD99-53D2C99B7F79}"/>
                </a:ext>
              </a:extLst>
            </p:cNvPr>
            <p:cNvSpPr>
              <a:spLocks noChangeArrowheads="1"/>
            </p:cNvSpPr>
            <p:nvPr/>
          </p:nvSpPr>
          <p:spPr bwMode="auto">
            <a:xfrm>
              <a:off x="2709" y="2555"/>
              <a:ext cx="6" cy="138"/>
            </a:xfrm>
            <a:prstGeom prst="rect">
              <a:avLst/>
            </a:prstGeom>
            <a:solidFill>
              <a:srgbClr val="1832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28" name="Rectangle 133">
              <a:extLst>
                <a:ext uri="{FF2B5EF4-FFF2-40B4-BE49-F238E27FC236}">
                  <a16:creationId xmlns:a16="http://schemas.microsoft.com/office/drawing/2014/main" id="{6F1591EA-BB85-7347-025D-356A0E55BC11}"/>
                </a:ext>
              </a:extLst>
            </p:cNvPr>
            <p:cNvSpPr>
              <a:spLocks noChangeArrowheads="1"/>
            </p:cNvSpPr>
            <p:nvPr/>
          </p:nvSpPr>
          <p:spPr bwMode="auto">
            <a:xfrm>
              <a:off x="2715" y="2555"/>
              <a:ext cx="6" cy="138"/>
            </a:xfrm>
            <a:prstGeom prst="rect">
              <a:avLst/>
            </a:prstGeom>
            <a:solidFill>
              <a:srgbClr val="1730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29" name="Rectangle 134">
              <a:extLst>
                <a:ext uri="{FF2B5EF4-FFF2-40B4-BE49-F238E27FC236}">
                  <a16:creationId xmlns:a16="http://schemas.microsoft.com/office/drawing/2014/main" id="{ECAD58FB-8ACB-BA3A-D35A-0331CA6D9B40}"/>
                </a:ext>
              </a:extLst>
            </p:cNvPr>
            <p:cNvSpPr>
              <a:spLocks noChangeArrowheads="1"/>
            </p:cNvSpPr>
            <p:nvPr/>
          </p:nvSpPr>
          <p:spPr bwMode="auto">
            <a:xfrm>
              <a:off x="2721" y="2555"/>
              <a:ext cx="6" cy="138"/>
            </a:xfrm>
            <a:prstGeom prst="rect">
              <a:avLst/>
            </a:prstGeom>
            <a:solidFill>
              <a:srgbClr val="173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830" name="Rectangle 135">
              <a:extLst>
                <a:ext uri="{FF2B5EF4-FFF2-40B4-BE49-F238E27FC236}">
                  <a16:creationId xmlns:a16="http://schemas.microsoft.com/office/drawing/2014/main" id="{8384FCBB-790B-124A-F976-A0A5F6A55873}"/>
                </a:ext>
              </a:extLst>
            </p:cNvPr>
            <p:cNvSpPr>
              <a:spLocks noChangeArrowheads="1"/>
            </p:cNvSpPr>
            <p:nvPr/>
          </p:nvSpPr>
          <p:spPr bwMode="auto">
            <a:xfrm>
              <a:off x="2727" y="2555"/>
              <a:ext cx="6" cy="138"/>
            </a:xfrm>
            <a:prstGeom prst="rect">
              <a:avLst/>
            </a:prstGeom>
            <a:solidFill>
              <a:srgbClr val="172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grpSp>
      <p:sp>
        <p:nvSpPr>
          <p:cNvPr id="25605" name="Rectangle 137">
            <a:extLst>
              <a:ext uri="{FF2B5EF4-FFF2-40B4-BE49-F238E27FC236}">
                <a16:creationId xmlns:a16="http://schemas.microsoft.com/office/drawing/2014/main" id="{FB8FE771-B592-70CB-0416-85D089469499}"/>
              </a:ext>
            </a:extLst>
          </p:cNvPr>
          <p:cNvSpPr>
            <a:spLocks noChangeArrowheads="1"/>
          </p:cNvSpPr>
          <p:nvPr/>
        </p:nvSpPr>
        <p:spPr bwMode="auto">
          <a:xfrm>
            <a:off x="7029450" y="4056063"/>
            <a:ext cx="6191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grpSp>
        <p:nvGrpSpPr>
          <p:cNvPr id="172236" name="Group 204">
            <a:extLst>
              <a:ext uri="{FF2B5EF4-FFF2-40B4-BE49-F238E27FC236}">
                <a16:creationId xmlns:a16="http://schemas.microsoft.com/office/drawing/2014/main" id="{C7012D92-761A-40A8-774F-7C26FD956026}"/>
              </a:ext>
            </a:extLst>
          </p:cNvPr>
          <p:cNvGrpSpPr>
            <a:grpSpLocks/>
          </p:cNvGrpSpPr>
          <p:nvPr/>
        </p:nvGrpSpPr>
        <p:grpSpPr bwMode="auto">
          <a:xfrm>
            <a:off x="2278063" y="2514600"/>
            <a:ext cx="627062" cy="1716088"/>
            <a:chOff x="3314" y="1405"/>
            <a:chExt cx="395" cy="1288"/>
          </a:xfrm>
        </p:grpSpPr>
        <p:sp>
          <p:nvSpPr>
            <p:cNvPr id="25700" name="Rectangle 138">
              <a:extLst>
                <a:ext uri="{FF2B5EF4-FFF2-40B4-BE49-F238E27FC236}">
                  <a16:creationId xmlns:a16="http://schemas.microsoft.com/office/drawing/2014/main" id="{707C5728-8592-9772-C5C5-23774AA1F964}"/>
                </a:ext>
              </a:extLst>
            </p:cNvPr>
            <p:cNvSpPr>
              <a:spLocks noChangeArrowheads="1"/>
            </p:cNvSpPr>
            <p:nvPr/>
          </p:nvSpPr>
          <p:spPr bwMode="auto">
            <a:xfrm>
              <a:off x="3314" y="1405"/>
              <a:ext cx="6" cy="1288"/>
            </a:xfrm>
            <a:prstGeom prst="rect">
              <a:avLst/>
            </a:prstGeom>
            <a:solidFill>
              <a:srgbClr val="765E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01" name="Rectangle 139">
              <a:extLst>
                <a:ext uri="{FF2B5EF4-FFF2-40B4-BE49-F238E27FC236}">
                  <a16:creationId xmlns:a16="http://schemas.microsoft.com/office/drawing/2014/main" id="{7C903DF3-80F0-619C-45D3-1D1F4A586BD4}"/>
                </a:ext>
              </a:extLst>
            </p:cNvPr>
            <p:cNvSpPr>
              <a:spLocks noChangeArrowheads="1"/>
            </p:cNvSpPr>
            <p:nvPr/>
          </p:nvSpPr>
          <p:spPr bwMode="auto">
            <a:xfrm>
              <a:off x="3320" y="1405"/>
              <a:ext cx="6" cy="1288"/>
            </a:xfrm>
            <a:prstGeom prst="rect">
              <a:avLst/>
            </a:prstGeom>
            <a:solidFill>
              <a:srgbClr val="785F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02" name="Rectangle 140">
              <a:extLst>
                <a:ext uri="{FF2B5EF4-FFF2-40B4-BE49-F238E27FC236}">
                  <a16:creationId xmlns:a16="http://schemas.microsoft.com/office/drawing/2014/main" id="{5EC7DA26-BC53-471B-F647-95920888A231}"/>
                </a:ext>
              </a:extLst>
            </p:cNvPr>
            <p:cNvSpPr>
              <a:spLocks noChangeArrowheads="1"/>
            </p:cNvSpPr>
            <p:nvPr/>
          </p:nvSpPr>
          <p:spPr bwMode="auto">
            <a:xfrm>
              <a:off x="3326" y="1405"/>
              <a:ext cx="6" cy="1288"/>
            </a:xfrm>
            <a:prstGeom prst="rect">
              <a:avLst/>
            </a:prstGeom>
            <a:solidFill>
              <a:srgbClr val="7A61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03" name="Rectangle 141">
              <a:extLst>
                <a:ext uri="{FF2B5EF4-FFF2-40B4-BE49-F238E27FC236}">
                  <a16:creationId xmlns:a16="http://schemas.microsoft.com/office/drawing/2014/main" id="{C7B5A602-0F6D-3314-3B9D-911E0C9D4CE6}"/>
                </a:ext>
              </a:extLst>
            </p:cNvPr>
            <p:cNvSpPr>
              <a:spLocks noChangeArrowheads="1"/>
            </p:cNvSpPr>
            <p:nvPr/>
          </p:nvSpPr>
          <p:spPr bwMode="auto">
            <a:xfrm>
              <a:off x="3332" y="1405"/>
              <a:ext cx="6" cy="1288"/>
            </a:xfrm>
            <a:prstGeom prst="rect">
              <a:avLst/>
            </a:prstGeom>
            <a:solidFill>
              <a:srgbClr val="7D64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04" name="Rectangle 142">
              <a:extLst>
                <a:ext uri="{FF2B5EF4-FFF2-40B4-BE49-F238E27FC236}">
                  <a16:creationId xmlns:a16="http://schemas.microsoft.com/office/drawing/2014/main" id="{D6B02768-CE41-B0AA-A927-C9E1C27A4703}"/>
                </a:ext>
              </a:extLst>
            </p:cNvPr>
            <p:cNvSpPr>
              <a:spLocks noChangeArrowheads="1"/>
            </p:cNvSpPr>
            <p:nvPr/>
          </p:nvSpPr>
          <p:spPr bwMode="auto">
            <a:xfrm>
              <a:off x="3338" y="1405"/>
              <a:ext cx="6" cy="1288"/>
            </a:xfrm>
            <a:prstGeom prst="rect">
              <a:avLst/>
            </a:prstGeom>
            <a:solidFill>
              <a:srgbClr val="8066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05" name="Rectangle 143">
              <a:extLst>
                <a:ext uri="{FF2B5EF4-FFF2-40B4-BE49-F238E27FC236}">
                  <a16:creationId xmlns:a16="http://schemas.microsoft.com/office/drawing/2014/main" id="{BCBB96CD-DF24-106D-C457-C10099BBD580}"/>
                </a:ext>
              </a:extLst>
            </p:cNvPr>
            <p:cNvSpPr>
              <a:spLocks noChangeArrowheads="1"/>
            </p:cNvSpPr>
            <p:nvPr/>
          </p:nvSpPr>
          <p:spPr bwMode="auto">
            <a:xfrm>
              <a:off x="3344" y="1405"/>
              <a:ext cx="6" cy="1288"/>
            </a:xfrm>
            <a:prstGeom prst="rect">
              <a:avLst/>
            </a:prstGeom>
            <a:solidFill>
              <a:srgbClr val="8469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06" name="Rectangle 144">
              <a:extLst>
                <a:ext uri="{FF2B5EF4-FFF2-40B4-BE49-F238E27FC236}">
                  <a16:creationId xmlns:a16="http://schemas.microsoft.com/office/drawing/2014/main" id="{42B0D830-15E9-4173-79D6-F461054244DB}"/>
                </a:ext>
              </a:extLst>
            </p:cNvPr>
            <p:cNvSpPr>
              <a:spLocks noChangeArrowheads="1"/>
            </p:cNvSpPr>
            <p:nvPr/>
          </p:nvSpPr>
          <p:spPr bwMode="auto">
            <a:xfrm>
              <a:off x="3350" y="1405"/>
              <a:ext cx="6" cy="1288"/>
            </a:xfrm>
            <a:prstGeom prst="rect">
              <a:avLst/>
            </a:prstGeom>
            <a:solidFill>
              <a:srgbClr val="886D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07" name="Rectangle 145">
              <a:extLst>
                <a:ext uri="{FF2B5EF4-FFF2-40B4-BE49-F238E27FC236}">
                  <a16:creationId xmlns:a16="http://schemas.microsoft.com/office/drawing/2014/main" id="{5DCB331A-97D3-FBA3-6EE3-0D541F9CBD68}"/>
                </a:ext>
              </a:extLst>
            </p:cNvPr>
            <p:cNvSpPr>
              <a:spLocks noChangeArrowheads="1"/>
            </p:cNvSpPr>
            <p:nvPr/>
          </p:nvSpPr>
          <p:spPr bwMode="auto">
            <a:xfrm>
              <a:off x="3356" y="1405"/>
              <a:ext cx="6" cy="1288"/>
            </a:xfrm>
            <a:prstGeom prst="rect">
              <a:avLst/>
            </a:prstGeom>
            <a:solidFill>
              <a:srgbClr val="8D71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08" name="Rectangle 146">
              <a:extLst>
                <a:ext uri="{FF2B5EF4-FFF2-40B4-BE49-F238E27FC236}">
                  <a16:creationId xmlns:a16="http://schemas.microsoft.com/office/drawing/2014/main" id="{3A27E595-F24A-29E0-DE07-26563C577D2C}"/>
                </a:ext>
              </a:extLst>
            </p:cNvPr>
            <p:cNvSpPr>
              <a:spLocks noChangeArrowheads="1"/>
            </p:cNvSpPr>
            <p:nvPr/>
          </p:nvSpPr>
          <p:spPr bwMode="auto">
            <a:xfrm>
              <a:off x="3362" y="1405"/>
              <a:ext cx="6" cy="1288"/>
            </a:xfrm>
            <a:prstGeom prst="rect">
              <a:avLst/>
            </a:prstGeom>
            <a:solidFill>
              <a:srgbClr val="9274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09" name="Rectangle 147">
              <a:extLst>
                <a:ext uri="{FF2B5EF4-FFF2-40B4-BE49-F238E27FC236}">
                  <a16:creationId xmlns:a16="http://schemas.microsoft.com/office/drawing/2014/main" id="{57C4DE3D-B7F8-E991-96B8-1DBC3AED7BBD}"/>
                </a:ext>
              </a:extLst>
            </p:cNvPr>
            <p:cNvSpPr>
              <a:spLocks noChangeArrowheads="1"/>
            </p:cNvSpPr>
            <p:nvPr/>
          </p:nvSpPr>
          <p:spPr bwMode="auto">
            <a:xfrm>
              <a:off x="3368" y="1405"/>
              <a:ext cx="6" cy="1288"/>
            </a:xfrm>
            <a:prstGeom prst="rect">
              <a:avLst/>
            </a:prstGeom>
            <a:solidFill>
              <a:srgbClr val="9879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10" name="Rectangle 148">
              <a:extLst>
                <a:ext uri="{FF2B5EF4-FFF2-40B4-BE49-F238E27FC236}">
                  <a16:creationId xmlns:a16="http://schemas.microsoft.com/office/drawing/2014/main" id="{D53902CB-E1CC-AAF9-1F2F-93B4BE10B877}"/>
                </a:ext>
              </a:extLst>
            </p:cNvPr>
            <p:cNvSpPr>
              <a:spLocks noChangeArrowheads="1"/>
            </p:cNvSpPr>
            <p:nvPr/>
          </p:nvSpPr>
          <p:spPr bwMode="auto">
            <a:xfrm>
              <a:off x="3374" y="1405"/>
              <a:ext cx="6" cy="1288"/>
            </a:xfrm>
            <a:prstGeom prst="rect">
              <a:avLst/>
            </a:prstGeom>
            <a:solidFill>
              <a:srgbClr val="9E7E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11" name="Rectangle 149">
              <a:extLst>
                <a:ext uri="{FF2B5EF4-FFF2-40B4-BE49-F238E27FC236}">
                  <a16:creationId xmlns:a16="http://schemas.microsoft.com/office/drawing/2014/main" id="{AD2864CD-6735-543A-4590-5115D7A1CD4D}"/>
                </a:ext>
              </a:extLst>
            </p:cNvPr>
            <p:cNvSpPr>
              <a:spLocks noChangeArrowheads="1"/>
            </p:cNvSpPr>
            <p:nvPr/>
          </p:nvSpPr>
          <p:spPr bwMode="auto">
            <a:xfrm>
              <a:off x="3380" y="1405"/>
              <a:ext cx="6" cy="1288"/>
            </a:xfrm>
            <a:prstGeom prst="rect">
              <a:avLst/>
            </a:prstGeom>
            <a:solidFill>
              <a:srgbClr val="A584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12" name="Rectangle 150">
              <a:extLst>
                <a:ext uri="{FF2B5EF4-FFF2-40B4-BE49-F238E27FC236}">
                  <a16:creationId xmlns:a16="http://schemas.microsoft.com/office/drawing/2014/main" id="{EC42FEBA-5BC1-CD93-24F4-93006C26ED81}"/>
                </a:ext>
              </a:extLst>
            </p:cNvPr>
            <p:cNvSpPr>
              <a:spLocks noChangeArrowheads="1"/>
            </p:cNvSpPr>
            <p:nvPr/>
          </p:nvSpPr>
          <p:spPr bwMode="auto">
            <a:xfrm>
              <a:off x="3386" y="1405"/>
              <a:ext cx="6" cy="1288"/>
            </a:xfrm>
            <a:prstGeom prst="rect">
              <a:avLst/>
            </a:prstGeom>
            <a:solidFill>
              <a:srgbClr val="AB88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13" name="Rectangle 151">
              <a:extLst>
                <a:ext uri="{FF2B5EF4-FFF2-40B4-BE49-F238E27FC236}">
                  <a16:creationId xmlns:a16="http://schemas.microsoft.com/office/drawing/2014/main" id="{3D61D632-0D61-9F3F-0CAA-8D1ACF5565C5}"/>
                </a:ext>
              </a:extLst>
            </p:cNvPr>
            <p:cNvSpPr>
              <a:spLocks noChangeArrowheads="1"/>
            </p:cNvSpPr>
            <p:nvPr/>
          </p:nvSpPr>
          <p:spPr bwMode="auto">
            <a:xfrm>
              <a:off x="3392" y="1405"/>
              <a:ext cx="6" cy="1288"/>
            </a:xfrm>
            <a:prstGeom prst="rect">
              <a:avLst/>
            </a:prstGeom>
            <a:solidFill>
              <a:srgbClr val="B28E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14" name="Rectangle 152">
              <a:extLst>
                <a:ext uri="{FF2B5EF4-FFF2-40B4-BE49-F238E27FC236}">
                  <a16:creationId xmlns:a16="http://schemas.microsoft.com/office/drawing/2014/main" id="{E6DF7784-1437-F71E-2840-C1572535D9C6}"/>
                </a:ext>
              </a:extLst>
            </p:cNvPr>
            <p:cNvSpPr>
              <a:spLocks noChangeArrowheads="1"/>
            </p:cNvSpPr>
            <p:nvPr/>
          </p:nvSpPr>
          <p:spPr bwMode="auto">
            <a:xfrm>
              <a:off x="3398" y="1405"/>
              <a:ext cx="6" cy="1288"/>
            </a:xfrm>
            <a:prstGeom prst="rect">
              <a:avLst/>
            </a:prstGeom>
            <a:solidFill>
              <a:srgbClr val="B994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15" name="Rectangle 153">
              <a:extLst>
                <a:ext uri="{FF2B5EF4-FFF2-40B4-BE49-F238E27FC236}">
                  <a16:creationId xmlns:a16="http://schemas.microsoft.com/office/drawing/2014/main" id="{02BA336E-56C9-671F-0511-0DE77B979170}"/>
                </a:ext>
              </a:extLst>
            </p:cNvPr>
            <p:cNvSpPr>
              <a:spLocks noChangeArrowheads="1"/>
            </p:cNvSpPr>
            <p:nvPr/>
          </p:nvSpPr>
          <p:spPr bwMode="auto">
            <a:xfrm>
              <a:off x="3404" y="1405"/>
              <a:ext cx="6" cy="1288"/>
            </a:xfrm>
            <a:prstGeom prst="rect">
              <a:avLst/>
            </a:prstGeom>
            <a:solidFill>
              <a:srgbClr val="C099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16" name="Rectangle 154">
              <a:extLst>
                <a:ext uri="{FF2B5EF4-FFF2-40B4-BE49-F238E27FC236}">
                  <a16:creationId xmlns:a16="http://schemas.microsoft.com/office/drawing/2014/main" id="{3191BC67-9FE7-91B5-F679-EA9CDCAF1193}"/>
                </a:ext>
              </a:extLst>
            </p:cNvPr>
            <p:cNvSpPr>
              <a:spLocks noChangeArrowheads="1"/>
            </p:cNvSpPr>
            <p:nvPr/>
          </p:nvSpPr>
          <p:spPr bwMode="auto">
            <a:xfrm>
              <a:off x="3410" y="1405"/>
              <a:ext cx="6" cy="1288"/>
            </a:xfrm>
            <a:prstGeom prst="rect">
              <a:avLst/>
            </a:prstGeom>
            <a:solidFill>
              <a:srgbClr val="C79F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17" name="Rectangle 155">
              <a:extLst>
                <a:ext uri="{FF2B5EF4-FFF2-40B4-BE49-F238E27FC236}">
                  <a16:creationId xmlns:a16="http://schemas.microsoft.com/office/drawing/2014/main" id="{726F92AB-A093-F5C0-3183-78C51097EA93}"/>
                </a:ext>
              </a:extLst>
            </p:cNvPr>
            <p:cNvSpPr>
              <a:spLocks noChangeArrowheads="1"/>
            </p:cNvSpPr>
            <p:nvPr/>
          </p:nvSpPr>
          <p:spPr bwMode="auto">
            <a:xfrm>
              <a:off x="3416" y="1405"/>
              <a:ext cx="6" cy="1288"/>
            </a:xfrm>
            <a:prstGeom prst="rect">
              <a:avLst/>
            </a:prstGeom>
            <a:solidFill>
              <a:srgbClr val="CCA3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18" name="Rectangle 156">
              <a:extLst>
                <a:ext uri="{FF2B5EF4-FFF2-40B4-BE49-F238E27FC236}">
                  <a16:creationId xmlns:a16="http://schemas.microsoft.com/office/drawing/2014/main" id="{7D2F39F3-4A60-4850-8FFD-94E5897CC8BD}"/>
                </a:ext>
              </a:extLst>
            </p:cNvPr>
            <p:cNvSpPr>
              <a:spLocks noChangeArrowheads="1"/>
            </p:cNvSpPr>
            <p:nvPr/>
          </p:nvSpPr>
          <p:spPr bwMode="auto">
            <a:xfrm>
              <a:off x="3422" y="1405"/>
              <a:ext cx="6" cy="1288"/>
            </a:xfrm>
            <a:prstGeom prst="rect">
              <a:avLst/>
            </a:prstGeom>
            <a:solidFill>
              <a:srgbClr val="D3A8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19" name="Rectangle 157">
              <a:extLst>
                <a:ext uri="{FF2B5EF4-FFF2-40B4-BE49-F238E27FC236}">
                  <a16:creationId xmlns:a16="http://schemas.microsoft.com/office/drawing/2014/main" id="{E317E9AC-66F3-AA9A-4FAF-F955F0D76F1B}"/>
                </a:ext>
              </a:extLst>
            </p:cNvPr>
            <p:cNvSpPr>
              <a:spLocks noChangeArrowheads="1"/>
            </p:cNvSpPr>
            <p:nvPr/>
          </p:nvSpPr>
          <p:spPr bwMode="auto">
            <a:xfrm>
              <a:off x="3428" y="1405"/>
              <a:ext cx="6" cy="1288"/>
            </a:xfrm>
            <a:prstGeom prst="rect">
              <a:avLst/>
            </a:prstGeom>
            <a:solidFill>
              <a:srgbClr val="D9AD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20" name="Rectangle 158">
              <a:extLst>
                <a:ext uri="{FF2B5EF4-FFF2-40B4-BE49-F238E27FC236}">
                  <a16:creationId xmlns:a16="http://schemas.microsoft.com/office/drawing/2014/main" id="{9D08CC62-CF60-F686-FAD0-FC8248C1D66D}"/>
                </a:ext>
              </a:extLst>
            </p:cNvPr>
            <p:cNvSpPr>
              <a:spLocks noChangeArrowheads="1"/>
            </p:cNvSpPr>
            <p:nvPr/>
          </p:nvSpPr>
          <p:spPr bwMode="auto">
            <a:xfrm>
              <a:off x="3434" y="1405"/>
              <a:ext cx="6" cy="1288"/>
            </a:xfrm>
            <a:prstGeom prst="rect">
              <a:avLst/>
            </a:prstGeom>
            <a:solidFill>
              <a:srgbClr val="DEB2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21" name="Rectangle 159">
              <a:extLst>
                <a:ext uri="{FF2B5EF4-FFF2-40B4-BE49-F238E27FC236}">
                  <a16:creationId xmlns:a16="http://schemas.microsoft.com/office/drawing/2014/main" id="{CE5D7A0F-1129-1DF5-5062-06729FF56567}"/>
                </a:ext>
              </a:extLst>
            </p:cNvPr>
            <p:cNvSpPr>
              <a:spLocks noChangeArrowheads="1"/>
            </p:cNvSpPr>
            <p:nvPr/>
          </p:nvSpPr>
          <p:spPr bwMode="auto">
            <a:xfrm>
              <a:off x="3440" y="1405"/>
              <a:ext cx="6" cy="1288"/>
            </a:xfrm>
            <a:prstGeom prst="rect">
              <a:avLst/>
            </a:prstGeom>
            <a:solidFill>
              <a:srgbClr val="E3B5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22" name="Rectangle 160">
              <a:extLst>
                <a:ext uri="{FF2B5EF4-FFF2-40B4-BE49-F238E27FC236}">
                  <a16:creationId xmlns:a16="http://schemas.microsoft.com/office/drawing/2014/main" id="{4F4AC5EC-7A5A-857F-F575-64C46AABA217}"/>
                </a:ext>
              </a:extLst>
            </p:cNvPr>
            <p:cNvSpPr>
              <a:spLocks noChangeArrowheads="1"/>
            </p:cNvSpPr>
            <p:nvPr/>
          </p:nvSpPr>
          <p:spPr bwMode="auto">
            <a:xfrm>
              <a:off x="3446" y="1405"/>
              <a:ext cx="6" cy="1288"/>
            </a:xfrm>
            <a:prstGeom prst="rect">
              <a:avLst/>
            </a:prstGeom>
            <a:solidFill>
              <a:srgbClr val="E7B9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23" name="Rectangle 161">
              <a:extLst>
                <a:ext uri="{FF2B5EF4-FFF2-40B4-BE49-F238E27FC236}">
                  <a16:creationId xmlns:a16="http://schemas.microsoft.com/office/drawing/2014/main" id="{B03FCDB3-67AE-0F21-F794-083C8F9142C2}"/>
                </a:ext>
              </a:extLst>
            </p:cNvPr>
            <p:cNvSpPr>
              <a:spLocks noChangeArrowheads="1"/>
            </p:cNvSpPr>
            <p:nvPr/>
          </p:nvSpPr>
          <p:spPr bwMode="auto">
            <a:xfrm>
              <a:off x="3452" y="1405"/>
              <a:ext cx="6" cy="1288"/>
            </a:xfrm>
            <a:prstGeom prst="rect">
              <a:avLst/>
            </a:prstGeom>
            <a:solidFill>
              <a:srgbClr val="ECBC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24" name="Rectangle 162">
              <a:extLst>
                <a:ext uri="{FF2B5EF4-FFF2-40B4-BE49-F238E27FC236}">
                  <a16:creationId xmlns:a16="http://schemas.microsoft.com/office/drawing/2014/main" id="{94442858-D34D-F955-3ED0-2CBCA57813FF}"/>
                </a:ext>
              </a:extLst>
            </p:cNvPr>
            <p:cNvSpPr>
              <a:spLocks noChangeArrowheads="1"/>
            </p:cNvSpPr>
            <p:nvPr/>
          </p:nvSpPr>
          <p:spPr bwMode="auto">
            <a:xfrm>
              <a:off x="3458" y="1405"/>
              <a:ext cx="6" cy="1288"/>
            </a:xfrm>
            <a:prstGeom prst="rect">
              <a:avLst/>
            </a:prstGeom>
            <a:solidFill>
              <a:srgbClr val="EFB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25" name="Rectangle 163">
              <a:extLst>
                <a:ext uri="{FF2B5EF4-FFF2-40B4-BE49-F238E27FC236}">
                  <a16:creationId xmlns:a16="http://schemas.microsoft.com/office/drawing/2014/main" id="{F9D08291-BA6F-183C-CA25-6B85C6F41A5A}"/>
                </a:ext>
              </a:extLst>
            </p:cNvPr>
            <p:cNvSpPr>
              <a:spLocks noChangeArrowheads="1"/>
            </p:cNvSpPr>
            <p:nvPr/>
          </p:nvSpPr>
          <p:spPr bwMode="auto">
            <a:xfrm>
              <a:off x="3464" y="1405"/>
              <a:ext cx="6" cy="1288"/>
            </a:xfrm>
            <a:prstGeom prst="rect">
              <a:avLst/>
            </a:prstGeom>
            <a:solidFill>
              <a:srgbClr val="F2C2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26" name="Rectangle 164">
              <a:extLst>
                <a:ext uri="{FF2B5EF4-FFF2-40B4-BE49-F238E27FC236}">
                  <a16:creationId xmlns:a16="http://schemas.microsoft.com/office/drawing/2014/main" id="{698649D7-CFE2-1840-DB43-B7E9726688FA}"/>
                </a:ext>
              </a:extLst>
            </p:cNvPr>
            <p:cNvSpPr>
              <a:spLocks noChangeArrowheads="1"/>
            </p:cNvSpPr>
            <p:nvPr/>
          </p:nvSpPr>
          <p:spPr bwMode="auto">
            <a:xfrm>
              <a:off x="3470" y="1405"/>
              <a:ext cx="6" cy="1288"/>
            </a:xfrm>
            <a:prstGeom prst="rect">
              <a:avLst/>
            </a:prstGeom>
            <a:solidFill>
              <a:srgbClr val="F5C4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27" name="Rectangle 165">
              <a:extLst>
                <a:ext uri="{FF2B5EF4-FFF2-40B4-BE49-F238E27FC236}">
                  <a16:creationId xmlns:a16="http://schemas.microsoft.com/office/drawing/2014/main" id="{91FE4239-A72D-A31F-6D83-2E4B78D524FE}"/>
                </a:ext>
              </a:extLst>
            </p:cNvPr>
            <p:cNvSpPr>
              <a:spLocks noChangeArrowheads="1"/>
            </p:cNvSpPr>
            <p:nvPr/>
          </p:nvSpPr>
          <p:spPr bwMode="auto">
            <a:xfrm>
              <a:off x="3476" y="1405"/>
              <a:ext cx="6" cy="1288"/>
            </a:xfrm>
            <a:prstGeom prst="rect">
              <a:avLst/>
            </a:prstGeom>
            <a:solidFill>
              <a:srgbClr val="F7C6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28" name="Rectangle 166">
              <a:extLst>
                <a:ext uri="{FF2B5EF4-FFF2-40B4-BE49-F238E27FC236}">
                  <a16:creationId xmlns:a16="http://schemas.microsoft.com/office/drawing/2014/main" id="{88B8CA6C-0B2E-8A01-B6BF-8F5594CF8C24}"/>
                </a:ext>
              </a:extLst>
            </p:cNvPr>
            <p:cNvSpPr>
              <a:spLocks noChangeArrowheads="1"/>
            </p:cNvSpPr>
            <p:nvPr/>
          </p:nvSpPr>
          <p:spPr bwMode="auto">
            <a:xfrm>
              <a:off x="3482" y="1405"/>
              <a:ext cx="6" cy="1288"/>
            </a:xfrm>
            <a:prstGeom prst="rect">
              <a:avLst/>
            </a:prstGeom>
            <a:solidFill>
              <a:srgbClr val="F9C7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29" name="Rectangle 167">
              <a:extLst>
                <a:ext uri="{FF2B5EF4-FFF2-40B4-BE49-F238E27FC236}">
                  <a16:creationId xmlns:a16="http://schemas.microsoft.com/office/drawing/2014/main" id="{BF0F762B-BF75-4F83-4914-4C25FCFD1A9F}"/>
                </a:ext>
              </a:extLst>
            </p:cNvPr>
            <p:cNvSpPr>
              <a:spLocks noChangeArrowheads="1"/>
            </p:cNvSpPr>
            <p:nvPr/>
          </p:nvSpPr>
          <p:spPr bwMode="auto">
            <a:xfrm>
              <a:off x="3488" y="1405"/>
              <a:ext cx="6" cy="1288"/>
            </a:xfrm>
            <a:prstGeom prst="rect">
              <a:avLst/>
            </a:prstGeom>
            <a:solidFill>
              <a:srgbClr val="FBC9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30" name="Rectangle 168">
              <a:extLst>
                <a:ext uri="{FF2B5EF4-FFF2-40B4-BE49-F238E27FC236}">
                  <a16:creationId xmlns:a16="http://schemas.microsoft.com/office/drawing/2014/main" id="{1A6B8DD2-FBDD-D571-55A6-C4D41EFF7F2B}"/>
                </a:ext>
              </a:extLst>
            </p:cNvPr>
            <p:cNvSpPr>
              <a:spLocks noChangeArrowheads="1"/>
            </p:cNvSpPr>
            <p:nvPr/>
          </p:nvSpPr>
          <p:spPr bwMode="auto">
            <a:xfrm>
              <a:off x="3494" y="1405"/>
              <a:ext cx="6" cy="1288"/>
            </a:xfrm>
            <a:prstGeom prst="rect">
              <a:avLst/>
            </a:prstGeom>
            <a:solidFill>
              <a:srgbClr val="FCCA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31" name="Rectangle 169">
              <a:extLst>
                <a:ext uri="{FF2B5EF4-FFF2-40B4-BE49-F238E27FC236}">
                  <a16:creationId xmlns:a16="http://schemas.microsoft.com/office/drawing/2014/main" id="{2733E767-A70F-7329-A592-356E1FC9BE80}"/>
                </a:ext>
              </a:extLst>
            </p:cNvPr>
            <p:cNvSpPr>
              <a:spLocks noChangeArrowheads="1"/>
            </p:cNvSpPr>
            <p:nvPr/>
          </p:nvSpPr>
          <p:spPr bwMode="auto">
            <a:xfrm>
              <a:off x="3500" y="1405"/>
              <a:ext cx="6" cy="1288"/>
            </a:xfrm>
            <a:prstGeom prst="rect">
              <a:avLst/>
            </a:prstGeom>
            <a:solidFill>
              <a:srgbClr val="FDCB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32" name="Rectangle 170">
              <a:extLst>
                <a:ext uri="{FF2B5EF4-FFF2-40B4-BE49-F238E27FC236}">
                  <a16:creationId xmlns:a16="http://schemas.microsoft.com/office/drawing/2014/main" id="{9AB0C5F3-5D41-6E92-456D-B3DFE2688025}"/>
                </a:ext>
              </a:extLst>
            </p:cNvPr>
            <p:cNvSpPr>
              <a:spLocks noChangeArrowheads="1"/>
            </p:cNvSpPr>
            <p:nvPr/>
          </p:nvSpPr>
          <p:spPr bwMode="auto">
            <a:xfrm>
              <a:off x="3506" y="1405"/>
              <a:ext cx="6" cy="128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33" name="Rectangle 171">
              <a:extLst>
                <a:ext uri="{FF2B5EF4-FFF2-40B4-BE49-F238E27FC236}">
                  <a16:creationId xmlns:a16="http://schemas.microsoft.com/office/drawing/2014/main" id="{7639DE5D-8A23-C5F1-AF1E-86EC3A9829A6}"/>
                </a:ext>
              </a:extLst>
            </p:cNvPr>
            <p:cNvSpPr>
              <a:spLocks noChangeArrowheads="1"/>
            </p:cNvSpPr>
            <p:nvPr/>
          </p:nvSpPr>
          <p:spPr bwMode="auto">
            <a:xfrm>
              <a:off x="3512" y="1405"/>
              <a:ext cx="6" cy="128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34" name="Rectangle 172">
              <a:extLst>
                <a:ext uri="{FF2B5EF4-FFF2-40B4-BE49-F238E27FC236}">
                  <a16:creationId xmlns:a16="http://schemas.microsoft.com/office/drawing/2014/main" id="{24CACAFF-37AE-AF15-EF0A-CD5EBB4B954A}"/>
                </a:ext>
              </a:extLst>
            </p:cNvPr>
            <p:cNvSpPr>
              <a:spLocks noChangeArrowheads="1"/>
            </p:cNvSpPr>
            <p:nvPr/>
          </p:nvSpPr>
          <p:spPr bwMode="auto">
            <a:xfrm>
              <a:off x="3518" y="1405"/>
              <a:ext cx="6" cy="1288"/>
            </a:xfrm>
            <a:prstGeom prst="rect">
              <a:avLst/>
            </a:prstGeom>
            <a:solidFill>
              <a:srgbClr val="FDCB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35" name="Rectangle 173">
              <a:extLst>
                <a:ext uri="{FF2B5EF4-FFF2-40B4-BE49-F238E27FC236}">
                  <a16:creationId xmlns:a16="http://schemas.microsoft.com/office/drawing/2014/main" id="{B61696AA-C8A0-1F4C-6DB2-3EA92C4AD83C}"/>
                </a:ext>
              </a:extLst>
            </p:cNvPr>
            <p:cNvSpPr>
              <a:spLocks noChangeArrowheads="1"/>
            </p:cNvSpPr>
            <p:nvPr/>
          </p:nvSpPr>
          <p:spPr bwMode="auto">
            <a:xfrm>
              <a:off x="3524" y="1405"/>
              <a:ext cx="5" cy="1288"/>
            </a:xfrm>
            <a:prstGeom prst="rect">
              <a:avLst/>
            </a:prstGeom>
            <a:solidFill>
              <a:srgbClr val="FCCA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36" name="Rectangle 174">
              <a:extLst>
                <a:ext uri="{FF2B5EF4-FFF2-40B4-BE49-F238E27FC236}">
                  <a16:creationId xmlns:a16="http://schemas.microsoft.com/office/drawing/2014/main" id="{06604AA1-FBC8-90B6-6021-C27E831DB77F}"/>
                </a:ext>
              </a:extLst>
            </p:cNvPr>
            <p:cNvSpPr>
              <a:spLocks noChangeArrowheads="1"/>
            </p:cNvSpPr>
            <p:nvPr/>
          </p:nvSpPr>
          <p:spPr bwMode="auto">
            <a:xfrm>
              <a:off x="3529" y="1405"/>
              <a:ext cx="6" cy="1288"/>
            </a:xfrm>
            <a:prstGeom prst="rect">
              <a:avLst/>
            </a:prstGeom>
            <a:solidFill>
              <a:srgbClr val="FBC9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37" name="Rectangle 175">
              <a:extLst>
                <a:ext uri="{FF2B5EF4-FFF2-40B4-BE49-F238E27FC236}">
                  <a16:creationId xmlns:a16="http://schemas.microsoft.com/office/drawing/2014/main" id="{8659F907-42C4-B290-7C05-B04A02179180}"/>
                </a:ext>
              </a:extLst>
            </p:cNvPr>
            <p:cNvSpPr>
              <a:spLocks noChangeArrowheads="1"/>
            </p:cNvSpPr>
            <p:nvPr/>
          </p:nvSpPr>
          <p:spPr bwMode="auto">
            <a:xfrm>
              <a:off x="3535" y="1405"/>
              <a:ext cx="6" cy="1288"/>
            </a:xfrm>
            <a:prstGeom prst="rect">
              <a:avLst/>
            </a:prstGeom>
            <a:solidFill>
              <a:srgbClr val="F9C7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38" name="Rectangle 176">
              <a:extLst>
                <a:ext uri="{FF2B5EF4-FFF2-40B4-BE49-F238E27FC236}">
                  <a16:creationId xmlns:a16="http://schemas.microsoft.com/office/drawing/2014/main" id="{EF8EED87-8065-6AB5-3CC8-D724EB2B7491}"/>
                </a:ext>
              </a:extLst>
            </p:cNvPr>
            <p:cNvSpPr>
              <a:spLocks noChangeArrowheads="1"/>
            </p:cNvSpPr>
            <p:nvPr/>
          </p:nvSpPr>
          <p:spPr bwMode="auto">
            <a:xfrm>
              <a:off x="3541" y="1405"/>
              <a:ext cx="6" cy="1288"/>
            </a:xfrm>
            <a:prstGeom prst="rect">
              <a:avLst/>
            </a:prstGeom>
            <a:solidFill>
              <a:srgbClr val="F7C6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39" name="Rectangle 177">
              <a:extLst>
                <a:ext uri="{FF2B5EF4-FFF2-40B4-BE49-F238E27FC236}">
                  <a16:creationId xmlns:a16="http://schemas.microsoft.com/office/drawing/2014/main" id="{987BC3E7-F379-E2B6-3D55-078E7F2F6D4A}"/>
                </a:ext>
              </a:extLst>
            </p:cNvPr>
            <p:cNvSpPr>
              <a:spLocks noChangeArrowheads="1"/>
            </p:cNvSpPr>
            <p:nvPr/>
          </p:nvSpPr>
          <p:spPr bwMode="auto">
            <a:xfrm>
              <a:off x="3547" y="1405"/>
              <a:ext cx="6" cy="1288"/>
            </a:xfrm>
            <a:prstGeom prst="rect">
              <a:avLst/>
            </a:prstGeom>
            <a:solidFill>
              <a:srgbClr val="F5C4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40" name="Rectangle 178">
              <a:extLst>
                <a:ext uri="{FF2B5EF4-FFF2-40B4-BE49-F238E27FC236}">
                  <a16:creationId xmlns:a16="http://schemas.microsoft.com/office/drawing/2014/main" id="{2505653D-2DB2-978A-49F3-C593115134F3}"/>
                </a:ext>
              </a:extLst>
            </p:cNvPr>
            <p:cNvSpPr>
              <a:spLocks noChangeArrowheads="1"/>
            </p:cNvSpPr>
            <p:nvPr/>
          </p:nvSpPr>
          <p:spPr bwMode="auto">
            <a:xfrm>
              <a:off x="3553" y="1405"/>
              <a:ext cx="6" cy="1288"/>
            </a:xfrm>
            <a:prstGeom prst="rect">
              <a:avLst/>
            </a:prstGeom>
            <a:solidFill>
              <a:srgbClr val="F2C2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41" name="Rectangle 179">
              <a:extLst>
                <a:ext uri="{FF2B5EF4-FFF2-40B4-BE49-F238E27FC236}">
                  <a16:creationId xmlns:a16="http://schemas.microsoft.com/office/drawing/2014/main" id="{7B06F984-3F64-520A-DDC3-009424C4DBD9}"/>
                </a:ext>
              </a:extLst>
            </p:cNvPr>
            <p:cNvSpPr>
              <a:spLocks noChangeArrowheads="1"/>
            </p:cNvSpPr>
            <p:nvPr/>
          </p:nvSpPr>
          <p:spPr bwMode="auto">
            <a:xfrm>
              <a:off x="3559" y="1405"/>
              <a:ext cx="6" cy="1288"/>
            </a:xfrm>
            <a:prstGeom prst="rect">
              <a:avLst/>
            </a:prstGeom>
            <a:solidFill>
              <a:srgbClr val="EFB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42" name="Rectangle 180">
              <a:extLst>
                <a:ext uri="{FF2B5EF4-FFF2-40B4-BE49-F238E27FC236}">
                  <a16:creationId xmlns:a16="http://schemas.microsoft.com/office/drawing/2014/main" id="{0CE5B5A5-5664-5345-3AE9-B0BB55375304}"/>
                </a:ext>
              </a:extLst>
            </p:cNvPr>
            <p:cNvSpPr>
              <a:spLocks noChangeArrowheads="1"/>
            </p:cNvSpPr>
            <p:nvPr/>
          </p:nvSpPr>
          <p:spPr bwMode="auto">
            <a:xfrm>
              <a:off x="3565" y="1405"/>
              <a:ext cx="6" cy="1288"/>
            </a:xfrm>
            <a:prstGeom prst="rect">
              <a:avLst/>
            </a:prstGeom>
            <a:solidFill>
              <a:srgbClr val="ECBC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43" name="Rectangle 181">
              <a:extLst>
                <a:ext uri="{FF2B5EF4-FFF2-40B4-BE49-F238E27FC236}">
                  <a16:creationId xmlns:a16="http://schemas.microsoft.com/office/drawing/2014/main" id="{6F336624-4D93-8CB2-8DCF-0B85C8D14F6A}"/>
                </a:ext>
              </a:extLst>
            </p:cNvPr>
            <p:cNvSpPr>
              <a:spLocks noChangeArrowheads="1"/>
            </p:cNvSpPr>
            <p:nvPr/>
          </p:nvSpPr>
          <p:spPr bwMode="auto">
            <a:xfrm>
              <a:off x="3571" y="1405"/>
              <a:ext cx="6" cy="1288"/>
            </a:xfrm>
            <a:prstGeom prst="rect">
              <a:avLst/>
            </a:prstGeom>
            <a:solidFill>
              <a:srgbClr val="E7B9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44" name="Rectangle 182">
              <a:extLst>
                <a:ext uri="{FF2B5EF4-FFF2-40B4-BE49-F238E27FC236}">
                  <a16:creationId xmlns:a16="http://schemas.microsoft.com/office/drawing/2014/main" id="{BC75682D-0CDE-CC3B-2883-0B47475949B1}"/>
                </a:ext>
              </a:extLst>
            </p:cNvPr>
            <p:cNvSpPr>
              <a:spLocks noChangeArrowheads="1"/>
            </p:cNvSpPr>
            <p:nvPr/>
          </p:nvSpPr>
          <p:spPr bwMode="auto">
            <a:xfrm>
              <a:off x="3577" y="1405"/>
              <a:ext cx="6" cy="1288"/>
            </a:xfrm>
            <a:prstGeom prst="rect">
              <a:avLst/>
            </a:prstGeom>
            <a:solidFill>
              <a:srgbClr val="E3B5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45" name="Rectangle 183">
              <a:extLst>
                <a:ext uri="{FF2B5EF4-FFF2-40B4-BE49-F238E27FC236}">
                  <a16:creationId xmlns:a16="http://schemas.microsoft.com/office/drawing/2014/main" id="{8B1C1E2F-52BD-91AE-3897-8FC3B6636BF2}"/>
                </a:ext>
              </a:extLst>
            </p:cNvPr>
            <p:cNvSpPr>
              <a:spLocks noChangeArrowheads="1"/>
            </p:cNvSpPr>
            <p:nvPr/>
          </p:nvSpPr>
          <p:spPr bwMode="auto">
            <a:xfrm>
              <a:off x="3583" y="1405"/>
              <a:ext cx="6" cy="1288"/>
            </a:xfrm>
            <a:prstGeom prst="rect">
              <a:avLst/>
            </a:prstGeom>
            <a:solidFill>
              <a:srgbClr val="DEB2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46" name="Rectangle 184">
              <a:extLst>
                <a:ext uri="{FF2B5EF4-FFF2-40B4-BE49-F238E27FC236}">
                  <a16:creationId xmlns:a16="http://schemas.microsoft.com/office/drawing/2014/main" id="{28622857-645B-2BC7-EE63-25C998A42EC7}"/>
                </a:ext>
              </a:extLst>
            </p:cNvPr>
            <p:cNvSpPr>
              <a:spLocks noChangeArrowheads="1"/>
            </p:cNvSpPr>
            <p:nvPr/>
          </p:nvSpPr>
          <p:spPr bwMode="auto">
            <a:xfrm>
              <a:off x="3589" y="1405"/>
              <a:ext cx="6" cy="1288"/>
            </a:xfrm>
            <a:prstGeom prst="rect">
              <a:avLst/>
            </a:prstGeom>
            <a:solidFill>
              <a:srgbClr val="D9AD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47" name="Rectangle 185">
              <a:extLst>
                <a:ext uri="{FF2B5EF4-FFF2-40B4-BE49-F238E27FC236}">
                  <a16:creationId xmlns:a16="http://schemas.microsoft.com/office/drawing/2014/main" id="{7723A46C-E30C-2FA1-1E57-DB0C3C96B0F8}"/>
                </a:ext>
              </a:extLst>
            </p:cNvPr>
            <p:cNvSpPr>
              <a:spLocks noChangeArrowheads="1"/>
            </p:cNvSpPr>
            <p:nvPr/>
          </p:nvSpPr>
          <p:spPr bwMode="auto">
            <a:xfrm>
              <a:off x="3595" y="1405"/>
              <a:ext cx="6" cy="1288"/>
            </a:xfrm>
            <a:prstGeom prst="rect">
              <a:avLst/>
            </a:prstGeom>
            <a:solidFill>
              <a:srgbClr val="D3A8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48" name="Rectangle 186">
              <a:extLst>
                <a:ext uri="{FF2B5EF4-FFF2-40B4-BE49-F238E27FC236}">
                  <a16:creationId xmlns:a16="http://schemas.microsoft.com/office/drawing/2014/main" id="{EC0B5099-77DF-48C4-EC9F-62202AFDA5E4}"/>
                </a:ext>
              </a:extLst>
            </p:cNvPr>
            <p:cNvSpPr>
              <a:spLocks noChangeArrowheads="1"/>
            </p:cNvSpPr>
            <p:nvPr/>
          </p:nvSpPr>
          <p:spPr bwMode="auto">
            <a:xfrm>
              <a:off x="3601" y="1405"/>
              <a:ext cx="6" cy="1288"/>
            </a:xfrm>
            <a:prstGeom prst="rect">
              <a:avLst/>
            </a:prstGeom>
            <a:solidFill>
              <a:srgbClr val="CCA3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49" name="Rectangle 187">
              <a:extLst>
                <a:ext uri="{FF2B5EF4-FFF2-40B4-BE49-F238E27FC236}">
                  <a16:creationId xmlns:a16="http://schemas.microsoft.com/office/drawing/2014/main" id="{68C282A1-6208-52E7-CFC1-8348E477C11D}"/>
                </a:ext>
              </a:extLst>
            </p:cNvPr>
            <p:cNvSpPr>
              <a:spLocks noChangeArrowheads="1"/>
            </p:cNvSpPr>
            <p:nvPr/>
          </p:nvSpPr>
          <p:spPr bwMode="auto">
            <a:xfrm>
              <a:off x="3607" y="1405"/>
              <a:ext cx="6" cy="1288"/>
            </a:xfrm>
            <a:prstGeom prst="rect">
              <a:avLst/>
            </a:prstGeom>
            <a:solidFill>
              <a:srgbClr val="C69E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50" name="Rectangle 188">
              <a:extLst>
                <a:ext uri="{FF2B5EF4-FFF2-40B4-BE49-F238E27FC236}">
                  <a16:creationId xmlns:a16="http://schemas.microsoft.com/office/drawing/2014/main" id="{37338051-EE5B-5893-2FE7-0B52B9C8D2FC}"/>
                </a:ext>
              </a:extLst>
            </p:cNvPr>
            <p:cNvSpPr>
              <a:spLocks noChangeArrowheads="1"/>
            </p:cNvSpPr>
            <p:nvPr/>
          </p:nvSpPr>
          <p:spPr bwMode="auto">
            <a:xfrm>
              <a:off x="3613" y="1405"/>
              <a:ext cx="6" cy="1288"/>
            </a:xfrm>
            <a:prstGeom prst="rect">
              <a:avLst/>
            </a:prstGeom>
            <a:solidFill>
              <a:srgbClr val="C099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51" name="Rectangle 189">
              <a:extLst>
                <a:ext uri="{FF2B5EF4-FFF2-40B4-BE49-F238E27FC236}">
                  <a16:creationId xmlns:a16="http://schemas.microsoft.com/office/drawing/2014/main" id="{1B63AB4B-5922-4507-EA52-40F319915553}"/>
                </a:ext>
              </a:extLst>
            </p:cNvPr>
            <p:cNvSpPr>
              <a:spLocks noChangeArrowheads="1"/>
            </p:cNvSpPr>
            <p:nvPr/>
          </p:nvSpPr>
          <p:spPr bwMode="auto">
            <a:xfrm>
              <a:off x="3619" y="1405"/>
              <a:ext cx="6" cy="1288"/>
            </a:xfrm>
            <a:prstGeom prst="rect">
              <a:avLst/>
            </a:prstGeom>
            <a:solidFill>
              <a:srgbClr val="B994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52" name="Rectangle 190">
              <a:extLst>
                <a:ext uri="{FF2B5EF4-FFF2-40B4-BE49-F238E27FC236}">
                  <a16:creationId xmlns:a16="http://schemas.microsoft.com/office/drawing/2014/main" id="{41686B06-C580-ED5B-8FDA-C4931DC691CA}"/>
                </a:ext>
              </a:extLst>
            </p:cNvPr>
            <p:cNvSpPr>
              <a:spLocks noChangeArrowheads="1"/>
            </p:cNvSpPr>
            <p:nvPr/>
          </p:nvSpPr>
          <p:spPr bwMode="auto">
            <a:xfrm>
              <a:off x="3625" y="1405"/>
              <a:ext cx="6" cy="1288"/>
            </a:xfrm>
            <a:prstGeom prst="rect">
              <a:avLst/>
            </a:prstGeom>
            <a:solidFill>
              <a:srgbClr val="B28E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53" name="Rectangle 191">
              <a:extLst>
                <a:ext uri="{FF2B5EF4-FFF2-40B4-BE49-F238E27FC236}">
                  <a16:creationId xmlns:a16="http://schemas.microsoft.com/office/drawing/2014/main" id="{1BB18985-4AF3-7831-0FD5-D5DBF98F8CDA}"/>
                </a:ext>
              </a:extLst>
            </p:cNvPr>
            <p:cNvSpPr>
              <a:spLocks noChangeArrowheads="1"/>
            </p:cNvSpPr>
            <p:nvPr/>
          </p:nvSpPr>
          <p:spPr bwMode="auto">
            <a:xfrm>
              <a:off x="3631" y="1405"/>
              <a:ext cx="6" cy="1288"/>
            </a:xfrm>
            <a:prstGeom prst="rect">
              <a:avLst/>
            </a:prstGeom>
            <a:solidFill>
              <a:srgbClr val="AB88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54" name="Rectangle 192">
              <a:extLst>
                <a:ext uri="{FF2B5EF4-FFF2-40B4-BE49-F238E27FC236}">
                  <a16:creationId xmlns:a16="http://schemas.microsoft.com/office/drawing/2014/main" id="{DC75A87A-4FC4-9F0B-5DB0-81D07FDA2F63}"/>
                </a:ext>
              </a:extLst>
            </p:cNvPr>
            <p:cNvSpPr>
              <a:spLocks noChangeArrowheads="1"/>
            </p:cNvSpPr>
            <p:nvPr/>
          </p:nvSpPr>
          <p:spPr bwMode="auto">
            <a:xfrm>
              <a:off x="3637" y="1405"/>
              <a:ext cx="6" cy="1288"/>
            </a:xfrm>
            <a:prstGeom prst="rect">
              <a:avLst/>
            </a:prstGeom>
            <a:solidFill>
              <a:srgbClr val="A584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55" name="Rectangle 193">
              <a:extLst>
                <a:ext uri="{FF2B5EF4-FFF2-40B4-BE49-F238E27FC236}">
                  <a16:creationId xmlns:a16="http://schemas.microsoft.com/office/drawing/2014/main" id="{F73CFC27-5C07-27F7-934C-D8388CAF78AC}"/>
                </a:ext>
              </a:extLst>
            </p:cNvPr>
            <p:cNvSpPr>
              <a:spLocks noChangeArrowheads="1"/>
            </p:cNvSpPr>
            <p:nvPr/>
          </p:nvSpPr>
          <p:spPr bwMode="auto">
            <a:xfrm>
              <a:off x="3643" y="1405"/>
              <a:ext cx="6" cy="1288"/>
            </a:xfrm>
            <a:prstGeom prst="rect">
              <a:avLst/>
            </a:prstGeom>
            <a:solidFill>
              <a:srgbClr val="9E7E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56" name="Rectangle 194">
              <a:extLst>
                <a:ext uri="{FF2B5EF4-FFF2-40B4-BE49-F238E27FC236}">
                  <a16:creationId xmlns:a16="http://schemas.microsoft.com/office/drawing/2014/main" id="{4ABE08D2-32F3-03F0-776B-CCA6E090FCB8}"/>
                </a:ext>
              </a:extLst>
            </p:cNvPr>
            <p:cNvSpPr>
              <a:spLocks noChangeArrowheads="1"/>
            </p:cNvSpPr>
            <p:nvPr/>
          </p:nvSpPr>
          <p:spPr bwMode="auto">
            <a:xfrm>
              <a:off x="3649" y="1405"/>
              <a:ext cx="6" cy="1288"/>
            </a:xfrm>
            <a:prstGeom prst="rect">
              <a:avLst/>
            </a:prstGeom>
            <a:solidFill>
              <a:srgbClr val="9879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57" name="Rectangle 195">
              <a:extLst>
                <a:ext uri="{FF2B5EF4-FFF2-40B4-BE49-F238E27FC236}">
                  <a16:creationId xmlns:a16="http://schemas.microsoft.com/office/drawing/2014/main" id="{7A4AE1FC-FC83-F93E-4F5F-368D80075E80}"/>
                </a:ext>
              </a:extLst>
            </p:cNvPr>
            <p:cNvSpPr>
              <a:spLocks noChangeArrowheads="1"/>
            </p:cNvSpPr>
            <p:nvPr/>
          </p:nvSpPr>
          <p:spPr bwMode="auto">
            <a:xfrm>
              <a:off x="3655" y="1405"/>
              <a:ext cx="6" cy="1288"/>
            </a:xfrm>
            <a:prstGeom prst="rect">
              <a:avLst/>
            </a:prstGeom>
            <a:solidFill>
              <a:srgbClr val="9274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58" name="Rectangle 196">
              <a:extLst>
                <a:ext uri="{FF2B5EF4-FFF2-40B4-BE49-F238E27FC236}">
                  <a16:creationId xmlns:a16="http://schemas.microsoft.com/office/drawing/2014/main" id="{8B2ACA09-5CC1-A63C-869A-3E7F005BA743}"/>
                </a:ext>
              </a:extLst>
            </p:cNvPr>
            <p:cNvSpPr>
              <a:spLocks noChangeArrowheads="1"/>
            </p:cNvSpPr>
            <p:nvPr/>
          </p:nvSpPr>
          <p:spPr bwMode="auto">
            <a:xfrm>
              <a:off x="3661" y="1405"/>
              <a:ext cx="6" cy="1288"/>
            </a:xfrm>
            <a:prstGeom prst="rect">
              <a:avLst/>
            </a:prstGeom>
            <a:solidFill>
              <a:srgbClr val="8D71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59" name="Rectangle 197">
              <a:extLst>
                <a:ext uri="{FF2B5EF4-FFF2-40B4-BE49-F238E27FC236}">
                  <a16:creationId xmlns:a16="http://schemas.microsoft.com/office/drawing/2014/main" id="{7A833DB6-3A11-330F-2F3F-D44AFFEA46E1}"/>
                </a:ext>
              </a:extLst>
            </p:cNvPr>
            <p:cNvSpPr>
              <a:spLocks noChangeArrowheads="1"/>
            </p:cNvSpPr>
            <p:nvPr/>
          </p:nvSpPr>
          <p:spPr bwMode="auto">
            <a:xfrm>
              <a:off x="3667" y="1405"/>
              <a:ext cx="6" cy="1288"/>
            </a:xfrm>
            <a:prstGeom prst="rect">
              <a:avLst/>
            </a:prstGeom>
            <a:solidFill>
              <a:srgbClr val="886D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60" name="Rectangle 198">
              <a:extLst>
                <a:ext uri="{FF2B5EF4-FFF2-40B4-BE49-F238E27FC236}">
                  <a16:creationId xmlns:a16="http://schemas.microsoft.com/office/drawing/2014/main" id="{7BBBD3D4-0D0E-2C84-9819-15ADB27DFEC7}"/>
                </a:ext>
              </a:extLst>
            </p:cNvPr>
            <p:cNvSpPr>
              <a:spLocks noChangeArrowheads="1"/>
            </p:cNvSpPr>
            <p:nvPr/>
          </p:nvSpPr>
          <p:spPr bwMode="auto">
            <a:xfrm>
              <a:off x="3673" y="1405"/>
              <a:ext cx="6" cy="1288"/>
            </a:xfrm>
            <a:prstGeom prst="rect">
              <a:avLst/>
            </a:prstGeom>
            <a:solidFill>
              <a:srgbClr val="8469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61" name="Rectangle 199">
              <a:extLst>
                <a:ext uri="{FF2B5EF4-FFF2-40B4-BE49-F238E27FC236}">
                  <a16:creationId xmlns:a16="http://schemas.microsoft.com/office/drawing/2014/main" id="{F118CE48-183A-5AD5-7BE3-2CA3DDADFB45}"/>
                </a:ext>
              </a:extLst>
            </p:cNvPr>
            <p:cNvSpPr>
              <a:spLocks noChangeArrowheads="1"/>
            </p:cNvSpPr>
            <p:nvPr/>
          </p:nvSpPr>
          <p:spPr bwMode="auto">
            <a:xfrm>
              <a:off x="3679" y="1405"/>
              <a:ext cx="6" cy="1288"/>
            </a:xfrm>
            <a:prstGeom prst="rect">
              <a:avLst/>
            </a:prstGeom>
            <a:solidFill>
              <a:srgbClr val="8066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62" name="Rectangle 200">
              <a:extLst>
                <a:ext uri="{FF2B5EF4-FFF2-40B4-BE49-F238E27FC236}">
                  <a16:creationId xmlns:a16="http://schemas.microsoft.com/office/drawing/2014/main" id="{DB296A5D-EAB5-1F66-4AB0-F4C11CA9EECB}"/>
                </a:ext>
              </a:extLst>
            </p:cNvPr>
            <p:cNvSpPr>
              <a:spLocks noChangeArrowheads="1"/>
            </p:cNvSpPr>
            <p:nvPr/>
          </p:nvSpPr>
          <p:spPr bwMode="auto">
            <a:xfrm>
              <a:off x="3685" y="1405"/>
              <a:ext cx="6" cy="1288"/>
            </a:xfrm>
            <a:prstGeom prst="rect">
              <a:avLst/>
            </a:prstGeom>
            <a:solidFill>
              <a:srgbClr val="7D64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63" name="Rectangle 201">
              <a:extLst>
                <a:ext uri="{FF2B5EF4-FFF2-40B4-BE49-F238E27FC236}">
                  <a16:creationId xmlns:a16="http://schemas.microsoft.com/office/drawing/2014/main" id="{CD56BA80-4573-FA49-BB7A-62F61A7BB744}"/>
                </a:ext>
              </a:extLst>
            </p:cNvPr>
            <p:cNvSpPr>
              <a:spLocks noChangeArrowheads="1"/>
            </p:cNvSpPr>
            <p:nvPr/>
          </p:nvSpPr>
          <p:spPr bwMode="auto">
            <a:xfrm>
              <a:off x="3691" y="1405"/>
              <a:ext cx="6" cy="1288"/>
            </a:xfrm>
            <a:prstGeom prst="rect">
              <a:avLst/>
            </a:prstGeom>
            <a:solidFill>
              <a:srgbClr val="7A61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64" name="Rectangle 202">
              <a:extLst>
                <a:ext uri="{FF2B5EF4-FFF2-40B4-BE49-F238E27FC236}">
                  <a16:creationId xmlns:a16="http://schemas.microsoft.com/office/drawing/2014/main" id="{EA39DA17-AE92-3758-4F9C-4886DF84FB9C}"/>
                </a:ext>
              </a:extLst>
            </p:cNvPr>
            <p:cNvSpPr>
              <a:spLocks noChangeArrowheads="1"/>
            </p:cNvSpPr>
            <p:nvPr/>
          </p:nvSpPr>
          <p:spPr bwMode="auto">
            <a:xfrm>
              <a:off x="3697" y="1405"/>
              <a:ext cx="6" cy="1288"/>
            </a:xfrm>
            <a:prstGeom prst="rect">
              <a:avLst/>
            </a:prstGeom>
            <a:solidFill>
              <a:srgbClr val="7860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765" name="Rectangle 203">
              <a:extLst>
                <a:ext uri="{FF2B5EF4-FFF2-40B4-BE49-F238E27FC236}">
                  <a16:creationId xmlns:a16="http://schemas.microsoft.com/office/drawing/2014/main" id="{08842B58-FE39-96F1-190B-179C9F1B1F91}"/>
                </a:ext>
              </a:extLst>
            </p:cNvPr>
            <p:cNvSpPr>
              <a:spLocks noChangeArrowheads="1"/>
            </p:cNvSpPr>
            <p:nvPr/>
          </p:nvSpPr>
          <p:spPr bwMode="auto">
            <a:xfrm>
              <a:off x="3703" y="1405"/>
              <a:ext cx="6" cy="1288"/>
            </a:xfrm>
            <a:prstGeom prst="rect">
              <a:avLst/>
            </a:prstGeom>
            <a:solidFill>
              <a:srgbClr val="765E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grpSp>
      <p:sp>
        <p:nvSpPr>
          <p:cNvPr id="25607" name="Rectangle 205">
            <a:extLst>
              <a:ext uri="{FF2B5EF4-FFF2-40B4-BE49-F238E27FC236}">
                <a16:creationId xmlns:a16="http://schemas.microsoft.com/office/drawing/2014/main" id="{AC2B31D5-598D-62F0-7D0A-9AC2D260B76F}"/>
              </a:ext>
            </a:extLst>
          </p:cNvPr>
          <p:cNvSpPr>
            <a:spLocks noChangeArrowheads="1"/>
          </p:cNvSpPr>
          <p:nvPr/>
        </p:nvSpPr>
        <p:spPr bwMode="auto">
          <a:xfrm>
            <a:off x="2278063" y="2185988"/>
            <a:ext cx="627062"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grpSp>
        <p:nvGrpSpPr>
          <p:cNvPr id="172303" name="Group 271">
            <a:extLst>
              <a:ext uri="{FF2B5EF4-FFF2-40B4-BE49-F238E27FC236}">
                <a16:creationId xmlns:a16="http://schemas.microsoft.com/office/drawing/2014/main" id="{81DBA8D4-45A4-C6A5-5D36-99DD51424F2F}"/>
              </a:ext>
            </a:extLst>
          </p:cNvPr>
          <p:cNvGrpSpPr>
            <a:grpSpLocks/>
          </p:cNvGrpSpPr>
          <p:nvPr/>
        </p:nvGrpSpPr>
        <p:grpSpPr bwMode="auto">
          <a:xfrm>
            <a:off x="5486400" y="3457575"/>
            <a:ext cx="619125" cy="817563"/>
            <a:chOff x="4290" y="2178"/>
            <a:chExt cx="390" cy="515"/>
          </a:xfrm>
        </p:grpSpPr>
        <p:sp>
          <p:nvSpPr>
            <p:cNvPr id="25635" name="Rectangle 206">
              <a:extLst>
                <a:ext uri="{FF2B5EF4-FFF2-40B4-BE49-F238E27FC236}">
                  <a16:creationId xmlns:a16="http://schemas.microsoft.com/office/drawing/2014/main" id="{3DFDA81F-0F6E-FFDB-72BE-79D46492E4DE}"/>
                </a:ext>
              </a:extLst>
            </p:cNvPr>
            <p:cNvSpPr>
              <a:spLocks noChangeArrowheads="1"/>
            </p:cNvSpPr>
            <p:nvPr/>
          </p:nvSpPr>
          <p:spPr bwMode="auto">
            <a:xfrm>
              <a:off x="4290" y="2178"/>
              <a:ext cx="6" cy="515"/>
            </a:xfrm>
            <a:prstGeom prst="rect">
              <a:avLst/>
            </a:prstGeom>
            <a:solidFill>
              <a:srgbClr val="764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36" name="Rectangle 207">
              <a:extLst>
                <a:ext uri="{FF2B5EF4-FFF2-40B4-BE49-F238E27FC236}">
                  <a16:creationId xmlns:a16="http://schemas.microsoft.com/office/drawing/2014/main" id="{DC33E8C6-76CD-FBAF-C7AD-F252C54E6729}"/>
                </a:ext>
              </a:extLst>
            </p:cNvPr>
            <p:cNvSpPr>
              <a:spLocks noChangeArrowheads="1"/>
            </p:cNvSpPr>
            <p:nvPr/>
          </p:nvSpPr>
          <p:spPr bwMode="auto">
            <a:xfrm>
              <a:off x="4296" y="2178"/>
              <a:ext cx="6" cy="515"/>
            </a:xfrm>
            <a:prstGeom prst="rect">
              <a:avLst/>
            </a:prstGeom>
            <a:solidFill>
              <a:srgbClr val="78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37" name="Rectangle 208">
              <a:extLst>
                <a:ext uri="{FF2B5EF4-FFF2-40B4-BE49-F238E27FC236}">
                  <a16:creationId xmlns:a16="http://schemas.microsoft.com/office/drawing/2014/main" id="{9BC9A222-7357-299A-5162-7AE2F1972678}"/>
                </a:ext>
              </a:extLst>
            </p:cNvPr>
            <p:cNvSpPr>
              <a:spLocks noChangeArrowheads="1"/>
            </p:cNvSpPr>
            <p:nvPr/>
          </p:nvSpPr>
          <p:spPr bwMode="auto">
            <a:xfrm>
              <a:off x="4302" y="2178"/>
              <a:ext cx="6" cy="515"/>
            </a:xfrm>
            <a:prstGeom prst="rect">
              <a:avLst/>
            </a:prstGeom>
            <a:solidFill>
              <a:srgbClr val="7A4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38" name="Rectangle 209">
              <a:extLst>
                <a:ext uri="{FF2B5EF4-FFF2-40B4-BE49-F238E27FC236}">
                  <a16:creationId xmlns:a16="http://schemas.microsoft.com/office/drawing/2014/main" id="{E1C09637-7312-09E8-275E-FC467B96279C}"/>
                </a:ext>
              </a:extLst>
            </p:cNvPr>
            <p:cNvSpPr>
              <a:spLocks noChangeArrowheads="1"/>
            </p:cNvSpPr>
            <p:nvPr/>
          </p:nvSpPr>
          <p:spPr bwMode="auto">
            <a:xfrm>
              <a:off x="4308" y="2178"/>
              <a:ext cx="6" cy="515"/>
            </a:xfrm>
            <a:prstGeom prst="rect">
              <a:avLst/>
            </a:prstGeom>
            <a:solidFill>
              <a:srgbClr val="7D4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39" name="Rectangle 210">
              <a:extLst>
                <a:ext uri="{FF2B5EF4-FFF2-40B4-BE49-F238E27FC236}">
                  <a16:creationId xmlns:a16="http://schemas.microsoft.com/office/drawing/2014/main" id="{8FEADDCC-3457-279F-A19A-FFC57CB9F153}"/>
                </a:ext>
              </a:extLst>
            </p:cNvPr>
            <p:cNvSpPr>
              <a:spLocks noChangeArrowheads="1"/>
            </p:cNvSpPr>
            <p:nvPr/>
          </p:nvSpPr>
          <p:spPr bwMode="auto">
            <a:xfrm>
              <a:off x="4314" y="2178"/>
              <a:ext cx="6" cy="515"/>
            </a:xfrm>
            <a:prstGeom prst="rect">
              <a:avLst/>
            </a:prstGeom>
            <a:solidFill>
              <a:srgbClr val="8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40" name="Rectangle 211">
              <a:extLst>
                <a:ext uri="{FF2B5EF4-FFF2-40B4-BE49-F238E27FC236}">
                  <a16:creationId xmlns:a16="http://schemas.microsoft.com/office/drawing/2014/main" id="{DB2F90CC-4596-F98F-BF1B-A7124F7C1AB8}"/>
                </a:ext>
              </a:extLst>
            </p:cNvPr>
            <p:cNvSpPr>
              <a:spLocks noChangeArrowheads="1"/>
            </p:cNvSpPr>
            <p:nvPr/>
          </p:nvSpPr>
          <p:spPr bwMode="auto">
            <a:xfrm>
              <a:off x="4320" y="2178"/>
              <a:ext cx="6" cy="515"/>
            </a:xfrm>
            <a:prstGeom prst="rect">
              <a:avLst/>
            </a:prstGeom>
            <a:solidFill>
              <a:srgbClr val="844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41" name="Rectangle 212">
              <a:extLst>
                <a:ext uri="{FF2B5EF4-FFF2-40B4-BE49-F238E27FC236}">
                  <a16:creationId xmlns:a16="http://schemas.microsoft.com/office/drawing/2014/main" id="{DC2A5286-29E7-DF58-E61B-5510F6DE5C67}"/>
                </a:ext>
              </a:extLst>
            </p:cNvPr>
            <p:cNvSpPr>
              <a:spLocks noChangeArrowheads="1"/>
            </p:cNvSpPr>
            <p:nvPr/>
          </p:nvSpPr>
          <p:spPr bwMode="auto">
            <a:xfrm>
              <a:off x="4326" y="2178"/>
              <a:ext cx="6" cy="515"/>
            </a:xfrm>
            <a:prstGeom prst="rect">
              <a:avLst/>
            </a:prstGeom>
            <a:solidFill>
              <a:srgbClr val="89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42" name="Rectangle 213">
              <a:extLst>
                <a:ext uri="{FF2B5EF4-FFF2-40B4-BE49-F238E27FC236}">
                  <a16:creationId xmlns:a16="http://schemas.microsoft.com/office/drawing/2014/main" id="{161B2F60-5E38-E405-B4A5-49C17B997E94}"/>
                </a:ext>
              </a:extLst>
            </p:cNvPr>
            <p:cNvSpPr>
              <a:spLocks noChangeArrowheads="1"/>
            </p:cNvSpPr>
            <p:nvPr/>
          </p:nvSpPr>
          <p:spPr bwMode="auto">
            <a:xfrm>
              <a:off x="4332" y="2178"/>
              <a:ext cx="6" cy="515"/>
            </a:xfrm>
            <a:prstGeom prst="rect">
              <a:avLst/>
            </a:prstGeom>
            <a:solidFill>
              <a:srgbClr val="8E5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43" name="Rectangle 214">
              <a:extLst>
                <a:ext uri="{FF2B5EF4-FFF2-40B4-BE49-F238E27FC236}">
                  <a16:creationId xmlns:a16="http://schemas.microsoft.com/office/drawing/2014/main" id="{D929D14C-1DD6-04C6-3FB7-EEC26B42D62B}"/>
                </a:ext>
              </a:extLst>
            </p:cNvPr>
            <p:cNvSpPr>
              <a:spLocks noChangeArrowheads="1"/>
            </p:cNvSpPr>
            <p:nvPr/>
          </p:nvSpPr>
          <p:spPr bwMode="auto">
            <a:xfrm>
              <a:off x="4338" y="2178"/>
              <a:ext cx="6" cy="515"/>
            </a:xfrm>
            <a:prstGeom prst="rect">
              <a:avLst/>
            </a:prstGeom>
            <a:solidFill>
              <a:srgbClr val="935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44" name="Rectangle 215">
              <a:extLst>
                <a:ext uri="{FF2B5EF4-FFF2-40B4-BE49-F238E27FC236}">
                  <a16:creationId xmlns:a16="http://schemas.microsoft.com/office/drawing/2014/main" id="{48906B0F-982F-3BE7-684D-247A17C1FAF6}"/>
                </a:ext>
              </a:extLst>
            </p:cNvPr>
            <p:cNvSpPr>
              <a:spLocks noChangeArrowheads="1"/>
            </p:cNvSpPr>
            <p:nvPr/>
          </p:nvSpPr>
          <p:spPr bwMode="auto">
            <a:xfrm>
              <a:off x="4344" y="2178"/>
              <a:ext cx="6" cy="515"/>
            </a:xfrm>
            <a:prstGeom prst="rect">
              <a:avLst/>
            </a:prstGeom>
            <a:solidFill>
              <a:srgbClr val="995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45" name="Rectangle 216">
              <a:extLst>
                <a:ext uri="{FF2B5EF4-FFF2-40B4-BE49-F238E27FC236}">
                  <a16:creationId xmlns:a16="http://schemas.microsoft.com/office/drawing/2014/main" id="{6987F419-41ED-C795-948B-03D7AEEBD18C}"/>
                </a:ext>
              </a:extLst>
            </p:cNvPr>
            <p:cNvSpPr>
              <a:spLocks noChangeArrowheads="1"/>
            </p:cNvSpPr>
            <p:nvPr/>
          </p:nvSpPr>
          <p:spPr bwMode="auto">
            <a:xfrm>
              <a:off x="4350" y="2178"/>
              <a:ext cx="6" cy="515"/>
            </a:xfrm>
            <a:prstGeom prst="rect">
              <a:avLst/>
            </a:prstGeom>
            <a:solidFill>
              <a:srgbClr val="9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46" name="Rectangle 217">
              <a:extLst>
                <a:ext uri="{FF2B5EF4-FFF2-40B4-BE49-F238E27FC236}">
                  <a16:creationId xmlns:a16="http://schemas.microsoft.com/office/drawing/2014/main" id="{385E6272-1F51-16D1-8AAC-0C9DCFDAA76D}"/>
                </a:ext>
              </a:extLst>
            </p:cNvPr>
            <p:cNvSpPr>
              <a:spLocks noChangeArrowheads="1"/>
            </p:cNvSpPr>
            <p:nvPr/>
          </p:nvSpPr>
          <p:spPr bwMode="auto">
            <a:xfrm>
              <a:off x="4356" y="2178"/>
              <a:ext cx="6" cy="515"/>
            </a:xfrm>
            <a:prstGeom prst="rect">
              <a:avLst/>
            </a:prstGeom>
            <a:solidFill>
              <a:srgbClr val="A66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47" name="Rectangle 218">
              <a:extLst>
                <a:ext uri="{FF2B5EF4-FFF2-40B4-BE49-F238E27FC236}">
                  <a16:creationId xmlns:a16="http://schemas.microsoft.com/office/drawing/2014/main" id="{CE585E33-D78B-3949-0A49-1417FBA8D058}"/>
                </a:ext>
              </a:extLst>
            </p:cNvPr>
            <p:cNvSpPr>
              <a:spLocks noChangeArrowheads="1"/>
            </p:cNvSpPr>
            <p:nvPr/>
          </p:nvSpPr>
          <p:spPr bwMode="auto">
            <a:xfrm>
              <a:off x="4362" y="2178"/>
              <a:ext cx="6" cy="515"/>
            </a:xfrm>
            <a:prstGeom prst="rect">
              <a:avLst/>
            </a:prstGeom>
            <a:solidFill>
              <a:srgbClr val="AD6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48" name="Rectangle 219">
              <a:extLst>
                <a:ext uri="{FF2B5EF4-FFF2-40B4-BE49-F238E27FC236}">
                  <a16:creationId xmlns:a16="http://schemas.microsoft.com/office/drawing/2014/main" id="{3FD14CA4-858E-3CAF-F146-6AAACB7BBA40}"/>
                </a:ext>
              </a:extLst>
            </p:cNvPr>
            <p:cNvSpPr>
              <a:spLocks noChangeArrowheads="1"/>
            </p:cNvSpPr>
            <p:nvPr/>
          </p:nvSpPr>
          <p:spPr bwMode="auto">
            <a:xfrm>
              <a:off x="4368" y="2178"/>
              <a:ext cx="6" cy="515"/>
            </a:xfrm>
            <a:prstGeom prst="rect">
              <a:avLst/>
            </a:prstGeom>
            <a:solidFill>
              <a:srgbClr val="B46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49" name="Rectangle 220">
              <a:extLst>
                <a:ext uri="{FF2B5EF4-FFF2-40B4-BE49-F238E27FC236}">
                  <a16:creationId xmlns:a16="http://schemas.microsoft.com/office/drawing/2014/main" id="{FE20D55B-7A79-B23F-C89D-4D0CF81DB42F}"/>
                </a:ext>
              </a:extLst>
            </p:cNvPr>
            <p:cNvSpPr>
              <a:spLocks noChangeArrowheads="1"/>
            </p:cNvSpPr>
            <p:nvPr/>
          </p:nvSpPr>
          <p:spPr bwMode="auto">
            <a:xfrm>
              <a:off x="4374" y="2178"/>
              <a:ext cx="6" cy="515"/>
            </a:xfrm>
            <a:prstGeom prst="rect">
              <a:avLst/>
            </a:prstGeom>
            <a:solidFill>
              <a:srgbClr val="BB7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50" name="Rectangle 221">
              <a:extLst>
                <a:ext uri="{FF2B5EF4-FFF2-40B4-BE49-F238E27FC236}">
                  <a16:creationId xmlns:a16="http://schemas.microsoft.com/office/drawing/2014/main" id="{CCD7C5B5-FD42-5398-2EA4-9031577C500B}"/>
                </a:ext>
              </a:extLst>
            </p:cNvPr>
            <p:cNvSpPr>
              <a:spLocks noChangeArrowheads="1"/>
            </p:cNvSpPr>
            <p:nvPr/>
          </p:nvSpPr>
          <p:spPr bwMode="auto">
            <a:xfrm>
              <a:off x="4380" y="2178"/>
              <a:ext cx="6" cy="515"/>
            </a:xfrm>
            <a:prstGeom prst="rect">
              <a:avLst/>
            </a:prstGeom>
            <a:solidFill>
              <a:srgbClr val="C17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51" name="Rectangle 222">
              <a:extLst>
                <a:ext uri="{FF2B5EF4-FFF2-40B4-BE49-F238E27FC236}">
                  <a16:creationId xmlns:a16="http://schemas.microsoft.com/office/drawing/2014/main" id="{2984032C-D621-ECC7-2937-59B51B8BCBBD}"/>
                </a:ext>
              </a:extLst>
            </p:cNvPr>
            <p:cNvSpPr>
              <a:spLocks noChangeArrowheads="1"/>
            </p:cNvSpPr>
            <p:nvPr/>
          </p:nvSpPr>
          <p:spPr bwMode="auto">
            <a:xfrm>
              <a:off x="4386" y="2178"/>
              <a:ext cx="6" cy="515"/>
            </a:xfrm>
            <a:prstGeom prst="rect">
              <a:avLst/>
            </a:prstGeom>
            <a:solidFill>
              <a:srgbClr val="C7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52" name="Rectangle 223">
              <a:extLst>
                <a:ext uri="{FF2B5EF4-FFF2-40B4-BE49-F238E27FC236}">
                  <a16:creationId xmlns:a16="http://schemas.microsoft.com/office/drawing/2014/main" id="{D0E827D3-205F-F302-D002-80D6110761D0}"/>
                </a:ext>
              </a:extLst>
            </p:cNvPr>
            <p:cNvSpPr>
              <a:spLocks noChangeArrowheads="1"/>
            </p:cNvSpPr>
            <p:nvPr/>
          </p:nvSpPr>
          <p:spPr bwMode="auto">
            <a:xfrm>
              <a:off x="4392" y="2178"/>
              <a:ext cx="6" cy="515"/>
            </a:xfrm>
            <a:prstGeom prst="rect">
              <a:avLst/>
            </a:prstGeom>
            <a:solidFill>
              <a:srgbClr val="CE7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53" name="Rectangle 224">
              <a:extLst>
                <a:ext uri="{FF2B5EF4-FFF2-40B4-BE49-F238E27FC236}">
                  <a16:creationId xmlns:a16="http://schemas.microsoft.com/office/drawing/2014/main" id="{924D6C35-4F12-E1E5-3DCB-2E3D8C7429D3}"/>
                </a:ext>
              </a:extLst>
            </p:cNvPr>
            <p:cNvSpPr>
              <a:spLocks noChangeArrowheads="1"/>
            </p:cNvSpPr>
            <p:nvPr/>
          </p:nvSpPr>
          <p:spPr bwMode="auto">
            <a:xfrm>
              <a:off x="4398" y="2178"/>
              <a:ext cx="6" cy="515"/>
            </a:xfrm>
            <a:prstGeom prst="rect">
              <a:avLst/>
            </a:prstGeom>
            <a:solidFill>
              <a:srgbClr val="D47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54" name="Rectangle 225">
              <a:extLst>
                <a:ext uri="{FF2B5EF4-FFF2-40B4-BE49-F238E27FC236}">
                  <a16:creationId xmlns:a16="http://schemas.microsoft.com/office/drawing/2014/main" id="{C04D519A-03FE-F078-ADAF-CB0371085D4E}"/>
                </a:ext>
              </a:extLst>
            </p:cNvPr>
            <p:cNvSpPr>
              <a:spLocks noChangeArrowheads="1"/>
            </p:cNvSpPr>
            <p:nvPr/>
          </p:nvSpPr>
          <p:spPr bwMode="auto">
            <a:xfrm>
              <a:off x="4404" y="2178"/>
              <a:ext cx="6" cy="515"/>
            </a:xfrm>
            <a:prstGeom prst="rect">
              <a:avLst/>
            </a:prstGeom>
            <a:solidFill>
              <a:srgbClr val="DA8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55" name="Rectangle 226">
              <a:extLst>
                <a:ext uri="{FF2B5EF4-FFF2-40B4-BE49-F238E27FC236}">
                  <a16:creationId xmlns:a16="http://schemas.microsoft.com/office/drawing/2014/main" id="{FAE8648A-841B-EAEC-5CE9-03FBC738C4F0}"/>
                </a:ext>
              </a:extLst>
            </p:cNvPr>
            <p:cNvSpPr>
              <a:spLocks noChangeArrowheads="1"/>
            </p:cNvSpPr>
            <p:nvPr/>
          </p:nvSpPr>
          <p:spPr bwMode="auto">
            <a:xfrm>
              <a:off x="4410" y="2178"/>
              <a:ext cx="6" cy="515"/>
            </a:xfrm>
            <a:prstGeom prst="rect">
              <a:avLst/>
            </a:prstGeom>
            <a:solidFill>
              <a:srgbClr val="E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56" name="Rectangle 227">
              <a:extLst>
                <a:ext uri="{FF2B5EF4-FFF2-40B4-BE49-F238E27FC236}">
                  <a16:creationId xmlns:a16="http://schemas.microsoft.com/office/drawing/2014/main" id="{9A4E0660-2DB1-98B9-690E-41B8A6491A6D}"/>
                </a:ext>
              </a:extLst>
            </p:cNvPr>
            <p:cNvSpPr>
              <a:spLocks noChangeArrowheads="1"/>
            </p:cNvSpPr>
            <p:nvPr/>
          </p:nvSpPr>
          <p:spPr bwMode="auto">
            <a:xfrm>
              <a:off x="4416" y="2178"/>
              <a:ext cx="6" cy="515"/>
            </a:xfrm>
            <a:prstGeom prst="rect">
              <a:avLst/>
            </a:prstGeom>
            <a:solidFill>
              <a:srgbClr val="E58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57" name="Rectangle 228">
              <a:extLst>
                <a:ext uri="{FF2B5EF4-FFF2-40B4-BE49-F238E27FC236}">
                  <a16:creationId xmlns:a16="http://schemas.microsoft.com/office/drawing/2014/main" id="{B0670992-0479-2D28-B14B-2F346DC4DDA0}"/>
                </a:ext>
              </a:extLst>
            </p:cNvPr>
            <p:cNvSpPr>
              <a:spLocks noChangeArrowheads="1"/>
            </p:cNvSpPr>
            <p:nvPr/>
          </p:nvSpPr>
          <p:spPr bwMode="auto">
            <a:xfrm>
              <a:off x="4422" y="2178"/>
              <a:ext cx="6" cy="515"/>
            </a:xfrm>
            <a:prstGeom prst="rect">
              <a:avLst/>
            </a:prstGeom>
            <a:solidFill>
              <a:srgbClr val="E98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58" name="Rectangle 229">
              <a:extLst>
                <a:ext uri="{FF2B5EF4-FFF2-40B4-BE49-F238E27FC236}">
                  <a16:creationId xmlns:a16="http://schemas.microsoft.com/office/drawing/2014/main" id="{B3CE7A74-16C4-7C22-B29C-ADA71FE4B207}"/>
                </a:ext>
              </a:extLst>
            </p:cNvPr>
            <p:cNvSpPr>
              <a:spLocks noChangeArrowheads="1"/>
            </p:cNvSpPr>
            <p:nvPr/>
          </p:nvSpPr>
          <p:spPr bwMode="auto">
            <a:xfrm>
              <a:off x="4428" y="2178"/>
              <a:ext cx="6" cy="515"/>
            </a:xfrm>
            <a:prstGeom prst="rect">
              <a:avLst/>
            </a:prstGeom>
            <a:solidFill>
              <a:srgbClr val="ED8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59" name="Rectangle 230">
              <a:extLst>
                <a:ext uri="{FF2B5EF4-FFF2-40B4-BE49-F238E27FC236}">
                  <a16:creationId xmlns:a16="http://schemas.microsoft.com/office/drawing/2014/main" id="{F9A13DD3-9847-00C1-2FA9-6D23E458253C}"/>
                </a:ext>
              </a:extLst>
            </p:cNvPr>
            <p:cNvSpPr>
              <a:spLocks noChangeArrowheads="1"/>
            </p:cNvSpPr>
            <p:nvPr/>
          </p:nvSpPr>
          <p:spPr bwMode="auto">
            <a:xfrm>
              <a:off x="4434" y="2178"/>
              <a:ext cx="6" cy="515"/>
            </a:xfrm>
            <a:prstGeom prst="rect">
              <a:avLst/>
            </a:prstGeom>
            <a:solidFill>
              <a:srgbClr val="F0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60" name="Rectangle 231">
              <a:extLst>
                <a:ext uri="{FF2B5EF4-FFF2-40B4-BE49-F238E27FC236}">
                  <a16:creationId xmlns:a16="http://schemas.microsoft.com/office/drawing/2014/main" id="{77C1FE06-EDC2-5879-4D20-312E6C1CA5D1}"/>
                </a:ext>
              </a:extLst>
            </p:cNvPr>
            <p:cNvSpPr>
              <a:spLocks noChangeArrowheads="1"/>
            </p:cNvSpPr>
            <p:nvPr/>
          </p:nvSpPr>
          <p:spPr bwMode="auto">
            <a:xfrm>
              <a:off x="4440" y="2178"/>
              <a:ext cx="6" cy="515"/>
            </a:xfrm>
            <a:prstGeom prst="rect">
              <a:avLst/>
            </a:prstGeom>
            <a:solidFill>
              <a:srgbClr val="F39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61" name="Rectangle 232">
              <a:extLst>
                <a:ext uri="{FF2B5EF4-FFF2-40B4-BE49-F238E27FC236}">
                  <a16:creationId xmlns:a16="http://schemas.microsoft.com/office/drawing/2014/main" id="{6044482F-87F2-D5E9-1621-A86326127438}"/>
                </a:ext>
              </a:extLst>
            </p:cNvPr>
            <p:cNvSpPr>
              <a:spLocks noChangeArrowheads="1"/>
            </p:cNvSpPr>
            <p:nvPr/>
          </p:nvSpPr>
          <p:spPr bwMode="auto">
            <a:xfrm>
              <a:off x="4446" y="2178"/>
              <a:ext cx="6" cy="515"/>
            </a:xfrm>
            <a:prstGeom prst="rect">
              <a:avLst/>
            </a:prstGeom>
            <a:solidFill>
              <a:srgbClr val="F69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62" name="Rectangle 233">
              <a:extLst>
                <a:ext uri="{FF2B5EF4-FFF2-40B4-BE49-F238E27FC236}">
                  <a16:creationId xmlns:a16="http://schemas.microsoft.com/office/drawing/2014/main" id="{3C9A5B91-9FDC-9117-82B8-810BFEB9DFB9}"/>
                </a:ext>
              </a:extLst>
            </p:cNvPr>
            <p:cNvSpPr>
              <a:spLocks noChangeArrowheads="1"/>
            </p:cNvSpPr>
            <p:nvPr/>
          </p:nvSpPr>
          <p:spPr bwMode="auto">
            <a:xfrm>
              <a:off x="4452" y="2178"/>
              <a:ext cx="6" cy="515"/>
            </a:xfrm>
            <a:prstGeom prst="rect">
              <a:avLst/>
            </a:prstGeom>
            <a:solidFill>
              <a:srgbClr val="F89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63" name="Rectangle 234">
              <a:extLst>
                <a:ext uri="{FF2B5EF4-FFF2-40B4-BE49-F238E27FC236}">
                  <a16:creationId xmlns:a16="http://schemas.microsoft.com/office/drawing/2014/main" id="{58709D54-A8A2-C648-26C1-0DC48E798533}"/>
                </a:ext>
              </a:extLst>
            </p:cNvPr>
            <p:cNvSpPr>
              <a:spLocks noChangeArrowheads="1"/>
            </p:cNvSpPr>
            <p:nvPr/>
          </p:nvSpPr>
          <p:spPr bwMode="auto">
            <a:xfrm>
              <a:off x="4458" y="2178"/>
              <a:ext cx="6" cy="515"/>
            </a:xfrm>
            <a:prstGeom prst="rect">
              <a:avLst/>
            </a:prstGeom>
            <a:solidFill>
              <a:srgbClr val="FA9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64" name="Rectangle 235">
              <a:extLst>
                <a:ext uri="{FF2B5EF4-FFF2-40B4-BE49-F238E27FC236}">
                  <a16:creationId xmlns:a16="http://schemas.microsoft.com/office/drawing/2014/main" id="{C257E103-96E0-857A-1FED-57B6E3B06471}"/>
                </a:ext>
              </a:extLst>
            </p:cNvPr>
            <p:cNvSpPr>
              <a:spLocks noChangeArrowheads="1"/>
            </p:cNvSpPr>
            <p:nvPr/>
          </p:nvSpPr>
          <p:spPr bwMode="auto">
            <a:xfrm>
              <a:off x="4464" y="2178"/>
              <a:ext cx="6" cy="515"/>
            </a:xfrm>
            <a:prstGeom prst="rect">
              <a:avLst/>
            </a:prstGeom>
            <a:solidFill>
              <a:srgbClr val="FC9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65" name="Rectangle 236">
              <a:extLst>
                <a:ext uri="{FF2B5EF4-FFF2-40B4-BE49-F238E27FC236}">
                  <a16:creationId xmlns:a16="http://schemas.microsoft.com/office/drawing/2014/main" id="{95C9FB01-F26E-C914-E227-BAA10E2DF8CD}"/>
                </a:ext>
              </a:extLst>
            </p:cNvPr>
            <p:cNvSpPr>
              <a:spLocks noChangeArrowheads="1"/>
            </p:cNvSpPr>
            <p:nvPr/>
          </p:nvSpPr>
          <p:spPr bwMode="auto">
            <a:xfrm>
              <a:off x="4470" y="2178"/>
              <a:ext cx="6" cy="515"/>
            </a:xfrm>
            <a:prstGeom prst="rect">
              <a:avLst/>
            </a:prstGeom>
            <a:solidFill>
              <a:srgbClr val="FD9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66" name="Rectangle 237">
              <a:extLst>
                <a:ext uri="{FF2B5EF4-FFF2-40B4-BE49-F238E27FC236}">
                  <a16:creationId xmlns:a16="http://schemas.microsoft.com/office/drawing/2014/main" id="{CFD0A2EE-7DC7-B49A-D509-C1998654AD3D}"/>
                </a:ext>
              </a:extLst>
            </p:cNvPr>
            <p:cNvSpPr>
              <a:spLocks noChangeArrowheads="1"/>
            </p:cNvSpPr>
            <p:nvPr/>
          </p:nvSpPr>
          <p:spPr bwMode="auto">
            <a:xfrm>
              <a:off x="4476" y="2178"/>
              <a:ext cx="6" cy="515"/>
            </a:xfrm>
            <a:prstGeom prst="rect">
              <a:avLst/>
            </a:prstGeom>
            <a:solidFill>
              <a:srgbClr val="FE9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67" name="Rectangle 238">
              <a:extLst>
                <a:ext uri="{FF2B5EF4-FFF2-40B4-BE49-F238E27FC236}">
                  <a16:creationId xmlns:a16="http://schemas.microsoft.com/office/drawing/2014/main" id="{11791BC5-D8C8-865E-FD9E-BC49121639CC}"/>
                </a:ext>
              </a:extLst>
            </p:cNvPr>
            <p:cNvSpPr>
              <a:spLocks noChangeArrowheads="1"/>
            </p:cNvSpPr>
            <p:nvPr/>
          </p:nvSpPr>
          <p:spPr bwMode="auto">
            <a:xfrm>
              <a:off x="4482" y="2178"/>
              <a:ext cx="6" cy="51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68" name="Rectangle 239">
              <a:extLst>
                <a:ext uri="{FF2B5EF4-FFF2-40B4-BE49-F238E27FC236}">
                  <a16:creationId xmlns:a16="http://schemas.microsoft.com/office/drawing/2014/main" id="{E0E77C03-73CF-B988-FADE-58A1223706A0}"/>
                </a:ext>
              </a:extLst>
            </p:cNvPr>
            <p:cNvSpPr>
              <a:spLocks noChangeArrowheads="1"/>
            </p:cNvSpPr>
            <p:nvPr/>
          </p:nvSpPr>
          <p:spPr bwMode="auto">
            <a:xfrm>
              <a:off x="4488" y="2178"/>
              <a:ext cx="6" cy="51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69" name="Rectangle 240">
              <a:extLst>
                <a:ext uri="{FF2B5EF4-FFF2-40B4-BE49-F238E27FC236}">
                  <a16:creationId xmlns:a16="http://schemas.microsoft.com/office/drawing/2014/main" id="{E0EECF96-1D05-1692-2ADC-564D0D61F837}"/>
                </a:ext>
              </a:extLst>
            </p:cNvPr>
            <p:cNvSpPr>
              <a:spLocks noChangeArrowheads="1"/>
            </p:cNvSpPr>
            <p:nvPr/>
          </p:nvSpPr>
          <p:spPr bwMode="auto">
            <a:xfrm>
              <a:off x="4494" y="2178"/>
              <a:ext cx="6" cy="515"/>
            </a:xfrm>
            <a:prstGeom prst="rect">
              <a:avLst/>
            </a:prstGeom>
            <a:solidFill>
              <a:srgbClr val="FD9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70" name="Rectangle 241">
              <a:extLst>
                <a:ext uri="{FF2B5EF4-FFF2-40B4-BE49-F238E27FC236}">
                  <a16:creationId xmlns:a16="http://schemas.microsoft.com/office/drawing/2014/main" id="{89B14272-BE62-4FD4-D23C-6525B13331C2}"/>
                </a:ext>
              </a:extLst>
            </p:cNvPr>
            <p:cNvSpPr>
              <a:spLocks noChangeArrowheads="1"/>
            </p:cNvSpPr>
            <p:nvPr/>
          </p:nvSpPr>
          <p:spPr bwMode="auto">
            <a:xfrm>
              <a:off x="4500" y="2178"/>
              <a:ext cx="6" cy="515"/>
            </a:xfrm>
            <a:prstGeom prst="rect">
              <a:avLst/>
            </a:prstGeom>
            <a:solidFill>
              <a:srgbClr val="FC9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71" name="Rectangle 242">
              <a:extLst>
                <a:ext uri="{FF2B5EF4-FFF2-40B4-BE49-F238E27FC236}">
                  <a16:creationId xmlns:a16="http://schemas.microsoft.com/office/drawing/2014/main" id="{74E3DE8C-F144-DE50-14EF-D15B321B784D}"/>
                </a:ext>
              </a:extLst>
            </p:cNvPr>
            <p:cNvSpPr>
              <a:spLocks noChangeArrowheads="1"/>
            </p:cNvSpPr>
            <p:nvPr/>
          </p:nvSpPr>
          <p:spPr bwMode="auto">
            <a:xfrm>
              <a:off x="4506" y="2178"/>
              <a:ext cx="6" cy="515"/>
            </a:xfrm>
            <a:prstGeom prst="rect">
              <a:avLst/>
            </a:prstGeom>
            <a:solidFill>
              <a:srgbClr val="FA9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72" name="Rectangle 243">
              <a:extLst>
                <a:ext uri="{FF2B5EF4-FFF2-40B4-BE49-F238E27FC236}">
                  <a16:creationId xmlns:a16="http://schemas.microsoft.com/office/drawing/2014/main" id="{6C243353-2080-4B8E-A52D-AE15904DE584}"/>
                </a:ext>
              </a:extLst>
            </p:cNvPr>
            <p:cNvSpPr>
              <a:spLocks noChangeArrowheads="1"/>
            </p:cNvSpPr>
            <p:nvPr/>
          </p:nvSpPr>
          <p:spPr bwMode="auto">
            <a:xfrm>
              <a:off x="4512" y="2178"/>
              <a:ext cx="6" cy="515"/>
            </a:xfrm>
            <a:prstGeom prst="rect">
              <a:avLst/>
            </a:prstGeom>
            <a:solidFill>
              <a:srgbClr val="F89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73" name="Rectangle 244">
              <a:extLst>
                <a:ext uri="{FF2B5EF4-FFF2-40B4-BE49-F238E27FC236}">
                  <a16:creationId xmlns:a16="http://schemas.microsoft.com/office/drawing/2014/main" id="{0D1E248C-489B-BCEB-9956-14459C514CCD}"/>
                </a:ext>
              </a:extLst>
            </p:cNvPr>
            <p:cNvSpPr>
              <a:spLocks noChangeArrowheads="1"/>
            </p:cNvSpPr>
            <p:nvPr/>
          </p:nvSpPr>
          <p:spPr bwMode="auto">
            <a:xfrm>
              <a:off x="4518" y="2178"/>
              <a:ext cx="6" cy="515"/>
            </a:xfrm>
            <a:prstGeom prst="rect">
              <a:avLst/>
            </a:prstGeom>
            <a:solidFill>
              <a:srgbClr val="F69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74" name="Rectangle 245">
              <a:extLst>
                <a:ext uri="{FF2B5EF4-FFF2-40B4-BE49-F238E27FC236}">
                  <a16:creationId xmlns:a16="http://schemas.microsoft.com/office/drawing/2014/main" id="{6F904E81-50D4-8A7D-3B9E-39AF60BB2CF4}"/>
                </a:ext>
              </a:extLst>
            </p:cNvPr>
            <p:cNvSpPr>
              <a:spLocks noChangeArrowheads="1"/>
            </p:cNvSpPr>
            <p:nvPr/>
          </p:nvSpPr>
          <p:spPr bwMode="auto">
            <a:xfrm>
              <a:off x="4524" y="2178"/>
              <a:ext cx="6" cy="515"/>
            </a:xfrm>
            <a:prstGeom prst="rect">
              <a:avLst/>
            </a:prstGeom>
            <a:solidFill>
              <a:srgbClr val="F39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75" name="Rectangle 246">
              <a:extLst>
                <a:ext uri="{FF2B5EF4-FFF2-40B4-BE49-F238E27FC236}">
                  <a16:creationId xmlns:a16="http://schemas.microsoft.com/office/drawing/2014/main" id="{27010809-7B49-8A57-A026-4CDFB2F1AE34}"/>
                </a:ext>
              </a:extLst>
            </p:cNvPr>
            <p:cNvSpPr>
              <a:spLocks noChangeArrowheads="1"/>
            </p:cNvSpPr>
            <p:nvPr/>
          </p:nvSpPr>
          <p:spPr bwMode="auto">
            <a:xfrm>
              <a:off x="4530" y="2178"/>
              <a:ext cx="6" cy="515"/>
            </a:xfrm>
            <a:prstGeom prst="rect">
              <a:avLst/>
            </a:prstGeom>
            <a:solidFill>
              <a:srgbClr val="F0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76" name="Rectangle 247">
              <a:extLst>
                <a:ext uri="{FF2B5EF4-FFF2-40B4-BE49-F238E27FC236}">
                  <a16:creationId xmlns:a16="http://schemas.microsoft.com/office/drawing/2014/main" id="{5CF62C04-C39B-B8A6-B473-252DD1294AFF}"/>
                </a:ext>
              </a:extLst>
            </p:cNvPr>
            <p:cNvSpPr>
              <a:spLocks noChangeArrowheads="1"/>
            </p:cNvSpPr>
            <p:nvPr/>
          </p:nvSpPr>
          <p:spPr bwMode="auto">
            <a:xfrm>
              <a:off x="4536" y="2178"/>
              <a:ext cx="6" cy="515"/>
            </a:xfrm>
            <a:prstGeom prst="rect">
              <a:avLst/>
            </a:prstGeom>
            <a:solidFill>
              <a:srgbClr val="ED8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77" name="Rectangle 248">
              <a:extLst>
                <a:ext uri="{FF2B5EF4-FFF2-40B4-BE49-F238E27FC236}">
                  <a16:creationId xmlns:a16="http://schemas.microsoft.com/office/drawing/2014/main" id="{530D83D9-DCAD-239E-1B79-2B9BA234B62F}"/>
                </a:ext>
              </a:extLst>
            </p:cNvPr>
            <p:cNvSpPr>
              <a:spLocks noChangeArrowheads="1"/>
            </p:cNvSpPr>
            <p:nvPr/>
          </p:nvSpPr>
          <p:spPr bwMode="auto">
            <a:xfrm>
              <a:off x="4542" y="2178"/>
              <a:ext cx="6" cy="515"/>
            </a:xfrm>
            <a:prstGeom prst="rect">
              <a:avLst/>
            </a:prstGeom>
            <a:solidFill>
              <a:srgbClr val="E98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78" name="Rectangle 249">
              <a:extLst>
                <a:ext uri="{FF2B5EF4-FFF2-40B4-BE49-F238E27FC236}">
                  <a16:creationId xmlns:a16="http://schemas.microsoft.com/office/drawing/2014/main" id="{C8E04F33-A160-A6B4-57A9-6E4B8773C814}"/>
                </a:ext>
              </a:extLst>
            </p:cNvPr>
            <p:cNvSpPr>
              <a:spLocks noChangeArrowheads="1"/>
            </p:cNvSpPr>
            <p:nvPr/>
          </p:nvSpPr>
          <p:spPr bwMode="auto">
            <a:xfrm>
              <a:off x="4548" y="2178"/>
              <a:ext cx="6" cy="515"/>
            </a:xfrm>
            <a:prstGeom prst="rect">
              <a:avLst/>
            </a:prstGeom>
            <a:solidFill>
              <a:srgbClr val="E58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79" name="Rectangle 250">
              <a:extLst>
                <a:ext uri="{FF2B5EF4-FFF2-40B4-BE49-F238E27FC236}">
                  <a16:creationId xmlns:a16="http://schemas.microsoft.com/office/drawing/2014/main" id="{D8CD939F-F58F-9156-479A-4EB16A800A05}"/>
                </a:ext>
              </a:extLst>
            </p:cNvPr>
            <p:cNvSpPr>
              <a:spLocks noChangeArrowheads="1"/>
            </p:cNvSpPr>
            <p:nvPr/>
          </p:nvSpPr>
          <p:spPr bwMode="auto">
            <a:xfrm>
              <a:off x="4554" y="2178"/>
              <a:ext cx="6" cy="515"/>
            </a:xfrm>
            <a:prstGeom prst="rect">
              <a:avLst/>
            </a:prstGeom>
            <a:solidFill>
              <a:srgbClr val="E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80" name="Rectangle 251">
              <a:extLst>
                <a:ext uri="{FF2B5EF4-FFF2-40B4-BE49-F238E27FC236}">
                  <a16:creationId xmlns:a16="http://schemas.microsoft.com/office/drawing/2014/main" id="{72BB033E-553C-40BF-1308-BB3251AF7CE8}"/>
                </a:ext>
              </a:extLst>
            </p:cNvPr>
            <p:cNvSpPr>
              <a:spLocks noChangeArrowheads="1"/>
            </p:cNvSpPr>
            <p:nvPr/>
          </p:nvSpPr>
          <p:spPr bwMode="auto">
            <a:xfrm>
              <a:off x="4560" y="2178"/>
              <a:ext cx="6" cy="515"/>
            </a:xfrm>
            <a:prstGeom prst="rect">
              <a:avLst/>
            </a:prstGeom>
            <a:solidFill>
              <a:srgbClr val="DA8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81" name="Rectangle 252">
              <a:extLst>
                <a:ext uri="{FF2B5EF4-FFF2-40B4-BE49-F238E27FC236}">
                  <a16:creationId xmlns:a16="http://schemas.microsoft.com/office/drawing/2014/main" id="{6825CEFF-CE61-E724-AE30-DA5FC42EB843}"/>
                </a:ext>
              </a:extLst>
            </p:cNvPr>
            <p:cNvSpPr>
              <a:spLocks noChangeArrowheads="1"/>
            </p:cNvSpPr>
            <p:nvPr/>
          </p:nvSpPr>
          <p:spPr bwMode="auto">
            <a:xfrm>
              <a:off x="4566" y="2178"/>
              <a:ext cx="6" cy="515"/>
            </a:xfrm>
            <a:prstGeom prst="rect">
              <a:avLst/>
            </a:prstGeom>
            <a:solidFill>
              <a:srgbClr val="D47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82" name="Rectangle 253">
              <a:extLst>
                <a:ext uri="{FF2B5EF4-FFF2-40B4-BE49-F238E27FC236}">
                  <a16:creationId xmlns:a16="http://schemas.microsoft.com/office/drawing/2014/main" id="{9655553A-91BC-D661-6E17-DA6EBE903438}"/>
                </a:ext>
              </a:extLst>
            </p:cNvPr>
            <p:cNvSpPr>
              <a:spLocks noChangeArrowheads="1"/>
            </p:cNvSpPr>
            <p:nvPr/>
          </p:nvSpPr>
          <p:spPr bwMode="auto">
            <a:xfrm>
              <a:off x="4572" y="2178"/>
              <a:ext cx="6" cy="515"/>
            </a:xfrm>
            <a:prstGeom prst="rect">
              <a:avLst/>
            </a:prstGeom>
            <a:solidFill>
              <a:srgbClr val="CE7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83" name="Rectangle 254">
              <a:extLst>
                <a:ext uri="{FF2B5EF4-FFF2-40B4-BE49-F238E27FC236}">
                  <a16:creationId xmlns:a16="http://schemas.microsoft.com/office/drawing/2014/main" id="{9A41091B-73D4-A7BC-C7FF-7476A2FF0EAB}"/>
                </a:ext>
              </a:extLst>
            </p:cNvPr>
            <p:cNvSpPr>
              <a:spLocks noChangeArrowheads="1"/>
            </p:cNvSpPr>
            <p:nvPr/>
          </p:nvSpPr>
          <p:spPr bwMode="auto">
            <a:xfrm>
              <a:off x="4578" y="2178"/>
              <a:ext cx="6" cy="515"/>
            </a:xfrm>
            <a:prstGeom prst="rect">
              <a:avLst/>
            </a:prstGeom>
            <a:solidFill>
              <a:srgbClr val="C7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84" name="Rectangle 255">
              <a:extLst>
                <a:ext uri="{FF2B5EF4-FFF2-40B4-BE49-F238E27FC236}">
                  <a16:creationId xmlns:a16="http://schemas.microsoft.com/office/drawing/2014/main" id="{B49C616E-23BB-BB43-9E0E-8DE49F3BCE08}"/>
                </a:ext>
              </a:extLst>
            </p:cNvPr>
            <p:cNvSpPr>
              <a:spLocks noChangeArrowheads="1"/>
            </p:cNvSpPr>
            <p:nvPr/>
          </p:nvSpPr>
          <p:spPr bwMode="auto">
            <a:xfrm>
              <a:off x="4584" y="2178"/>
              <a:ext cx="6" cy="515"/>
            </a:xfrm>
            <a:prstGeom prst="rect">
              <a:avLst/>
            </a:prstGeom>
            <a:solidFill>
              <a:srgbClr val="C17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85" name="Rectangle 256">
              <a:extLst>
                <a:ext uri="{FF2B5EF4-FFF2-40B4-BE49-F238E27FC236}">
                  <a16:creationId xmlns:a16="http://schemas.microsoft.com/office/drawing/2014/main" id="{FA4307D0-81A7-7868-AA16-BABCAA0DCD69}"/>
                </a:ext>
              </a:extLst>
            </p:cNvPr>
            <p:cNvSpPr>
              <a:spLocks noChangeArrowheads="1"/>
            </p:cNvSpPr>
            <p:nvPr/>
          </p:nvSpPr>
          <p:spPr bwMode="auto">
            <a:xfrm>
              <a:off x="4590" y="2178"/>
              <a:ext cx="6" cy="515"/>
            </a:xfrm>
            <a:prstGeom prst="rect">
              <a:avLst/>
            </a:prstGeom>
            <a:solidFill>
              <a:srgbClr val="BB7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86" name="Rectangle 257">
              <a:extLst>
                <a:ext uri="{FF2B5EF4-FFF2-40B4-BE49-F238E27FC236}">
                  <a16:creationId xmlns:a16="http://schemas.microsoft.com/office/drawing/2014/main" id="{15CB04FC-1D74-FECC-F5FA-2DD9590B5C06}"/>
                </a:ext>
              </a:extLst>
            </p:cNvPr>
            <p:cNvSpPr>
              <a:spLocks noChangeArrowheads="1"/>
            </p:cNvSpPr>
            <p:nvPr/>
          </p:nvSpPr>
          <p:spPr bwMode="auto">
            <a:xfrm>
              <a:off x="4596" y="2178"/>
              <a:ext cx="6" cy="515"/>
            </a:xfrm>
            <a:prstGeom prst="rect">
              <a:avLst/>
            </a:prstGeom>
            <a:solidFill>
              <a:srgbClr val="B46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87" name="Rectangle 258">
              <a:extLst>
                <a:ext uri="{FF2B5EF4-FFF2-40B4-BE49-F238E27FC236}">
                  <a16:creationId xmlns:a16="http://schemas.microsoft.com/office/drawing/2014/main" id="{4BE64EB2-5B87-57D0-1666-14C1561FDDED}"/>
                </a:ext>
              </a:extLst>
            </p:cNvPr>
            <p:cNvSpPr>
              <a:spLocks noChangeArrowheads="1"/>
            </p:cNvSpPr>
            <p:nvPr/>
          </p:nvSpPr>
          <p:spPr bwMode="auto">
            <a:xfrm>
              <a:off x="4602" y="2178"/>
              <a:ext cx="6" cy="515"/>
            </a:xfrm>
            <a:prstGeom prst="rect">
              <a:avLst/>
            </a:prstGeom>
            <a:solidFill>
              <a:srgbClr val="AD6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88" name="Rectangle 259">
              <a:extLst>
                <a:ext uri="{FF2B5EF4-FFF2-40B4-BE49-F238E27FC236}">
                  <a16:creationId xmlns:a16="http://schemas.microsoft.com/office/drawing/2014/main" id="{37322139-F02D-71E5-3035-02C35BCB6BF7}"/>
                </a:ext>
              </a:extLst>
            </p:cNvPr>
            <p:cNvSpPr>
              <a:spLocks noChangeArrowheads="1"/>
            </p:cNvSpPr>
            <p:nvPr/>
          </p:nvSpPr>
          <p:spPr bwMode="auto">
            <a:xfrm>
              <a:off x="4608" y="2178"/>
              <a:ext cx="6" cy="515"/>
            </a:xfrm>
            <a:prstGeom prst="rect">
              <a:avLst/>
            </a:prstGeom>
            <a:solidFill>
              <a:srgbClr val="A66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89" name="Rectangle 260">
              <a:extLst>
                <a:ext uri="{FF2B5EF4-FFF2-40B4-BE49-F238E27FC236}">
                  <a16:creationId xmlns:a16="http://schemas.microsoft.com/office/drawing/2014/main" id="{5C03D26D-6A1F-02A6-D775-938BD044538A}"/>
                </a:ext>
              </a:extLst>
            </p:cNvPr>
            <p:cNvSpPr>
              <a:spLocks noChangeArrowheads="1"/>
            </p:cNvSpPr>
            <p:nvPr/>
          </p:nvSpPr>
          <p:spPr bwMode="auto">
            <a:xfrm>
              <a:off x="4614" y="2178"/>
              <a:ext cx="6" cy="515"/>
            </a:xfrm>
            <a:prstGeom prst="rect">
              <a:avLst/>
            </a:prstGeom>
            <a:solidFill>
              <a:srgbClr val="9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90" name="Rectangle 261">
              <a:extLst>
                <a:ext uri="{FF2B5EF4-FFF2-40B4-BE49-F238E27FC236}">
                  <a16:creationId xmlns:a16="http://schemas.microsoft.com/office/drawing/2014/main" id="{6C75407A-51B3-6AD2-7EAD-91CB54CDA048}"/>
                </a:ext>
              </a:extLst>
            </p:cNvPr>
            <p:cNvSpPr>
              <a:spLocks noChangeArrowheads="1"/>
            </p:cNvSpPr>
            <p:nvPr/>
          </p:nvSpPr>
          <p:spPr bwMode="auto">
            <a:xfrm>
              <a:off x="4620" y="2178"/>
              <a:ext cx="6" cy="515"/>
            </a:xfrm>
            <a:prstGeom prst="rect">
              <a:avLst/>
            </a:prstGeom>
            <a:solidFill>
              <a:srgbClr val="995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91" name="Rectangle 262">
              <a:extLst>
                <a:ext uri="{FF2B5EF4-FFF2-40B4-BE49-F238E27FC236}">
                  <a16:creationId xmlns:a16="http://schemas.microsoft.com/office/drawing/2014/main" id="{EB135E6C-4F7E-ED96-EE20-B8BCDF35A785}"/>
                </a:ext>
              </a:extLst>
            </p:cNvPr>
            <p:cNvSpPr>
              <a:spLocks noChangeArrowheads="1"/>
            </p:cNvSpPr>
            <p:nvPr/>
          </p:nvSpPr>
          <p:spPr bwMode="auto">
            <a:xfrm>
              <a:off x="4626" y="2178"/>
              <a:ext cx="6" cy="515"/>
            </a:xfrm>
            <a:prstGeom prst="rect">
              <a:avLst/>
            </a:prstGeom>
            <a:solidFill>
              <a:srgbClr val="935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92" name="Rectangle 263">
              <a:extLst>
                <a:ext uri="{FF2B5EF4-FFF2-40B4-BE49-F238E27FC236}">
                  <a16:creationId xmlns:a16="http://schemas.microsoft.com/office/drawing/2014/main" id="{8937CCF7-D9E5-2080-0CE4-97156D940BC3}"/>
                </a:ext>
              </a:extLst>
            </p:cNvPr>
            <p:cNvSpPr>
              <a:spLocks noChangeArrowheads="1"/>
            </p:cNvSpPr>
            <p:nvPr/>
          </p:nvSpPr>
          <p:spPr bwMode="auto">
            <a:xfrm>
              <a:off x="4632" y="2178"/>
              <a:ext cx="6" cy="515"/>
            </a:xfrm>
            <a:prstGeom prst="rect">
              <a:avLst/>
            </a:prstGeom>
            <a:solidFill>
              <a:srgbClr val="8E5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93" name="Rectangle 264">
              <a:extLst>
                <a:ext uri="{FF2B5EF4-FFF2-40B4-BE49-F238E27FC236}">
                  <a16:creationId xmlns:a16="http://schemas.microsoft.com/office/drawing/2014/main" id="{C38CDAA3-BD23-309D-A23F-A2A14DB17AD5}"/>
                </a:ext>
              </a:extLst>
            </p:cNvPr>
            <p:cNvSpPr>
              <a:spLocks noChangeArrowheads="1"/>
            </p:cNvSpPr>
            <p:nvPr/>
          </p:nvSpPr>
          <p:spPr bwMode="auto">
            <a:xfrm>
              <a:off x="4638" y="2178"/>
              <a:ext cx="6" cy="515"/>
            </a:xfrm>
            <a:prstGeom prst="rect">
              <a:avLst/>
            </a:prstGeom>
            <a:solidFill>
              <a:srgbClr val="89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94" name="Rectangle 265">
              <a:extLst>
                <a:ext uri="{FF2B5EF4-FFF2-40B4-BE49-F238E27FC236}">
                  <a16:creationId xmlns:a16="http://schemas.microsoft.com/office/drawing/2014/main" id="{9683C585-6F88-A68F-AFE5-06C7EE5E2C66}"/>
                </a:ext>
              </a:extLst>
            </p:cNvPr>
            <p:cNvSpPr>
              <a:spLocks noChangeArrowheads="1"/>
            </p:cNvSpPr>
            <p:nvPr/>
          </p:nvSpPr>
          <p:spPr bwMode="auto">
            <a:xfrm>
              <a:off x="4644" y="2178"/>
              <a:ext cx="6" cy="515"/>
            </a:xfrm>
            <a:prstGeom prst="rect">
              <a:avLst/>
            </a:prstGeom>
            <a:solidFill>
              <a:srgbClr val="844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95" name="Rectangle 266">
              <a:extLst>
                <a:ext uri="{FF2B5EF4-FFF2-40B4-BE49-F238E27FC236}">
                  <a16:creationId xmlns:a16="http://schemas.microsoft.com/office/drawing/2014/main" id="{CD7286CC-BF73-43CB-0A7A-82ECC03A64DD}"/>
                </a:ext>
              </a:extLst>
            </p:cNvPr>
            <p:cNvSpPr>
              <a:spLocks noChangeArrowheads="1"/>
            </p:cNvSpPr>
            <p:nvPr/>
          </p:nvSpPr>
          <p:spPr bwMode="auto">
            <a:xfrm>
              <a:off x="4650" y="2178"/>
              <a:ext cx="6" cy="515"/>
            </a:xfrm>
            <a:prstGeom prst="rect">
              <a:avLst/>
            </a:prstGeom>
            <a:solidFill>
              <a:srgbClr val="8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96" name="Rectangle 267">
              <a:extLst>
                <a:ext uri="{FF2B5EF4-FFF2-40B4-BE49-F238E27FC236}">
                  <a16:creationId xmlns:a16="http://schemas.microsoft.com/office/drawing/2014/main" id="{969CB40E-87E4-83C1-80B9-A8836795F605}"/>
                </a:ext>
              </a:extLst>
            </p:cNvPr>
            <p:cNvSpPr>
              <a:spLocks noChangeArrowheads="1"/>
            </p:cNvSpPr>
            <p:nvPr/>
          </p:nvSpPr>
          <p:spPr bwMode="auto">
            <a:xfrm>
              <a:off x="4656" y="2178"/>
              <a:ext cx="6" cy="515"/>
            </a:xfrm>
            <a:prstGeom prst="rect">
              <a:avLst/>
            </a:prstGeom>
            <a:solidFill>
              <a:srgbClr val="7D4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97" name="Rectangle 268">
              <a:extLst>
                <a:ext uri="{FF2B5EF4-FFF2-40B4-BE49-F238E27FC236}">
                  <a16:creationId xmlns:a16="http://schemas.microsoft.com/office/drawing/2014/main" id="{23335816-1DC4-F1CF-9E66-F70E14F55AB7}"/>
                </a:ext>
              </a:extLst>
            </p:cNvPr>
            <p:cNvSpPr>
              <a:spLocks noChangeArrowheads="1"/>
            </p:cNvSpPr>
            <p:nvPr/>
          </p:nvSpPr>
          <p:spPr bwMode="auto">
            <a:xfrm>
              <a:off x="4662" y="2178"/>
              <a:ext cx="6" cy="515"/>
            </a:xfrm>
            <a:prstGeom prst="rect">
              <a:avLst/>
            </a:prstGeom>
            <a:solidFill>
              <a:srgbClr val="7A4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98" name="Rectangle 269">
              <a:extLst>
                <a:ext uri="{FF2B5EF4-FFF2-40B4-BE49-F238E27FC236}">
                  <a16:creationId xmlns:a16="http://schemas.microsoft.com/office/drawing/2014/main" id="{5B40DA94-02A6-DC0B-62C3-32393E45E1DC}"/>
                </a:ext>
              </a:extLst>
            </p:cNvPr>
            <p:cNvSpPr>
              <a:spLocks noChangeArrowheads="1"/>
            </p:cNvSpPr>
            <p:nvPr/>
          </p:nvSpPr>
          <p:spPr bwMode="auto">
            <a:xfrm>
              <a:off x="4668" y="2178"/>
              <a:ext cx="6" cy="515"/>
            </a:xfrm>
            <a:prstGeom prst="rect">
              <a:avLst/>
            </a:prstGeom>
            <a:solidFill>
              <a:srgbClr val="78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99" name="Rectangle 270">
              <a:extLst>
                <a:ext uri="{FF2B5EF4-FFF2-40B4-BE49-F238E27FC236}">
                  <a16:creationId xmlns:a16="http://schemas.microsoft.com/office/drawing/2014/main" id="{0363FCDD-CD61-2C18-91FE-38910CC136F0}"/>
                </a:ext>
              </a:extLst>
            </p:cNvPr>
            <p:cNvSpPr>
              <a:spLocks noChangeArrowheads="1"/>
            </p:cNvSpPr>
            <p:nvPr/>
          </p:nvSpPr>
          <p:spPr bwMode="auto">
            <a:xfrm>
              <a:off x="4674" y="2178"/>
              <a:ext cx="6" cy="515"/>
            </a:xfrm>
            <a:prstGeom prst="rect">
              <a:avLst/>
            </a:prstGeom>
            <a:solidFill>
              <a:srgbClr val="764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grpSp>
      <p:sp>
        <p:nvSpPr>
          <p:cNvPr id="25609" name="Rectangle 272">
            <a:extLst>
              <a:ext uri="{FF2B5EF4-FFF2-40B4-BE49-F238E27FC236}">
                <a16:creationId xmlns:a16="http://schemas.microsoft.com/office/drawing/2014/main" id="{26DF25A0-0E8D-0B9A-B2A5-977935B4A256}"/>
              </a:ext>
            </a:extLst>
          </p:cNvPr>
          <p:cNvSpPr>
            <a:spLocks noChangeArrowheads="1"/>
          </p:cNvSpPr>
          <p:nvPr/>
        </p:nvSpPr>
        <p:spPr bwMode="auto">
          <a:xfrm>
            <a:off x="5486400" y="3457575"/>
            <a:ext cx="61912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25610" name="Line 273">
            <a:extLst>
              <a:ext uri="{FF2B5EF4-FFF2-40B4-BE49-F238E27FC236}">
                <a16:creationId xmlns:a16="http://schemas.microsoft.com/office/drawing/2014/main" id="{686D4B96-B693-372F-86C2-A2CE1D7980C3}"/>
              </a:ext>
            </a:extLst>
          </p:cNvPr>
          <p:cNvSpPr>
            <a:spLocks noChangeShapeType="1"/>
          </p:cNvSpPr>
          <p:nvPr/>
        </p:nvSpPr>
        <p:spPr bwMode="auto">
          <a:xfrm>
            <a:off x="1712913" y="2116138"/>
            <a:ext cx="1587" cy="21590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1" name="Line 274">
            <a:extLst>
              <a:ext uri="{FF2B5EF4-FFF2-40B4-BE49-F238E27FC236}">
                <a16:creationId xmlns:a16="http://schemas.microsoft.com/office/drawing/2014/main" id="{4944E08F-9258-DD1A-9855-985F2F9E2C52}"/>
              </a:ext>
            </a:extLst>
          </p:cNvPr>
          <p:cNvSpPr>
            <a:spLocks noChangeShapeType="1"/>
          </p:cNvSpPr>
          <p:nvPr/>
        </p:nvSpPr>
        <p:spPr bwMode="auto">
          <a:xfrm>
            <a:off x="1636713" y="4275138"/>
            <a:ext cx="7620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2" name="Line 275">
            <a:extLst>
              <a:ext uri="{FF2B5EF4-FFF2-40B4-BE49-F238E27FC236}">
                <a16:creationId xmlns:a16="http://schemas.microsoft.com/office/drawing/2014/main" id="{486D7125-B708-AE6C-48E9-F21D512DA11F}"/>
              </a:ext>
            </a:extLst>
          </p:cNvPr>
          <p:cNvSpPr>
            <a:spLocks noChangeShapeType="1"/>
          </p:cNvSpPr>
          <p:nvPr/>
        </p:nvSpPr>
        <p:spPr bwMode="auto">
          <a:xfrm>
            <a:off x="1636713" y="3846513"/>
            <a:ext cx="7620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3" name="Line 276">
            <a:extLst>
              <a:ext uri="{FF2B5EF4-FFF2-40B4-BE49-F238E27FC236}">
                <a16:creationId xmlns:a16="http://schemas.microsoft.com/office/drawing/2014/main" id="{29FEC13F-D994-710D-DCD4-D93A6BC4C1C4}"/>
              </a:ext>
            </a:extLst>
          </p:cNvPr>
          <p:cNvSpPr>
            <a:spLocks noChangeShapeType="1"/>
          </p:cNvSpPr>
          <p:nvPr/>
        </p:nvSpPr>
        <p:spPr bwMode="auto">
          <a:xfrm>
            <a:off x="1636713" y="3409950"/>
            <a:ext cx="7620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4" name="Line 277">
            <a:extLst>
              <a:ext uri="{FF2B5EF4-FFF2-40B4-BE49-F238E27FC236}">
                <a16:creationId xmlns:a16="http://schemas.microsoft.com/office/drawing/2014/main" id="{784783A6-A61C-C6E1-6BD3-9B908E9AE8A4}"/>
              </a:ext>
            </a:extLst>
          </p:cNvPr>
          <p:cNvSpPr>
            <a:spLocks noChangeShapeType="1"/>
          </p:cNvSpPr>
          <p:nvPr/>
        </p:nvSpPr>
        <p:spPr bwMode="auto">
          <a:xfrm>
            <a:off x="1636713" y="2981325"/>
            <a:ext cx="7620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5" name="Line 278">
            <a:extLst>
              <a:ext uri="{FF2B5EF4-FFF2-40B4-BE49-F238E27FC236}">
                <a16:creationId xmlns:a16="http://schemas.microsoft.com/office/drawing/2014/main" id="{6AF21D06-4908-F66F-A1C7-063FE32E6969}"/>
              </a:ext>
            </a:extLst>
          </p:cNvPr>
          <p:cNvSpPr>
            <a:spLocks noChangeShapeType="1"/>
          </p:cNvSpPr>
          <p:nvPr/>
        </p:nvSpPr>
        <p:spPr bwMode="auto">
          <a:xfrm>
            <a:off x="1636713" y="2543175"/>
            <a:ext cx="7620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6" name="Line 279">
            <a:extLst>
              <a:ext uri="{FF2B5EF4-FFF2-40B4-BE49-F238E27FC236}">
                <a16:creationId xmlns:a16="http://schemas.microsoft.com/office/drawing/2014/main" id="{84BEEED2-7AB6-5574-3683-593A6A139710}"/>
              </a:ext>
            </a:extLst>
          </p:cNvPr>
          <p:cNvSpPr>
            <a:spLocks noChangeShapeType="1"/>
          </p:cNvSpPr>
          <p:nvPr/>
        </p:nvSpPr>
        <p:spPr bwMode="auto">
          <a:xfrm>
            <a:off x="1636713" y="2116138"/>
            <a:ext cx="7620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7" name="Line 280">
            <a:extLst>
              <a:ext uri="{FF2B5EF4-FFF2-40B4-BE49-F238E27FC236}">
                <a16:creationId xmlns:a16="http://schemas.microsoft.com/office/drawing/2014/main" id="{36DEDB28-3D88-1556-82DD-56281C40044E}"/>
              </a:ext>
            </a:extLst>
          </p:cNvPr>
          <p:cNvSpPr>
            <a:spLocks noChangeShapeType="1"/>
          </p:cNvSpPr>
          <p:nvPr/>
        </p:nvSpPr>
        <p:spPr bwMode="auto">
          <a:xfrm>
            <a:off x="1712913" y="4275138"/>
            <a:ext cx="6181725" cy="1587"/>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8" name="Line 281">
            <a:extLst>
              <a:ext uri="{FF2B5EF4-FFF2-40B4-BE49-F238E27FC236}">
                <a16:creationId xmlns:a16="http://schemas.microsoft.com/office/drawing/2014/main" id="{FFD86DF7-4A3A-F05F-53CF-DF536C4F168E}"/>
              </a:ext>
            </a:extLst>
          </p:cNvPr>
          <p:cNvSpPr>
            <a:spLocks noChangeShapeType="1"/>
          </p:cNvSpPr>
          <p:nvPr/>
        </p:nvSpPr>
        <p:spPr bwMode="auto">
          <a:xfrm flipV="1">
            <a:off x="3516313" y="4275138"/>
            <a:ext cx="1587"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9" name="Line 282">
            <a:extLst>
              <a:ext uri="{FF2B5EF4-FFF2-40B4-BE49-F238E27FC236}">
                <a16:creationId xmlns:a16="http://schemas.microsoft.com/office/drawing/2014/main" id="{B447CF43-4F45-D5C5-8226-96DBFD4305FD}"/>
              </a:ext>
            </a:extLst>
          </p:cNvPr>
          <p:cNvSpPr>
            <a:spLocks noChangeShapeType="1"/>
          </p:cNvSpPr>
          <p:nvPr/>
        </p:nvSpPr>
        <p:spPr bwMode="auto">
          <a:xfrm flipV="1">
            <a:off x="6240463" y="4275138"/>
            <a:ext cx="1587"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0" name="Line 283">
            <a:extLst>
              <a:ext uri="{FF2B5EF4-FFF2-40B4-BE49-F238E27FC236}">
                <a16:creationId xmlns:a16="http://schemas.microsoft.com/office/drawing/2014/main" id="{D5371A0E-C991-8298-8E67-DD0DD7EF9C10}"/>
              </a:ext>
            </a:extLst>
          </p:cNvPr>
          <p:cNvSpPr>
            <a:spLocks noChangeShapeType="1"/>
          </p:cNvSpPr>
          <p:nvPr/>
        </p:nvSpPr>
        <p:spPr bwMode="auto">
          <a:xfrm flipV="1">
            <a:off x="0" y="2578100"/>
            <a:ext cx="1588"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1" name="Line 284">
            <a:extLst>
              <a:ext uri="{FF2B5EF4-FFF2-40B4-BE49-F238E27FC236}">
                <a16:creationId xmlns:a16="http://schemas.microsoft.com/office/drawing/2014/main" id="{0B4D0CCF-656C-A24D-205A-86E28C4C8411}"/>
              </a:ext>
            </a:extLst>
          </p:cNvPr>
          <p:cNvSpPr>
            <a:spLocks noChangeShapeType="1"/>
          </p:cNvSpPr>
          <p:nvPr/>
        </p:nvSpPr>
        <p:spPr bwMode="auto">
          <a:xfrm flipV="1">
            <a:off x="1550988" y="2578100"/>
            <a:ext cx="1587"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2" name="Line 285">
            <a:extLst>
              <a:ext uri="{FF2B5EF4-FFF2-40B4-BE49-F238E27FC236}">
                <a16:creationId xmlns:a16="http://schemas.microsoft.com/office/drawing/2014/main" id="{44664AFE-D26F-9B40-D14C-2FC7E3257AFA}"/>
              </a:ext>
            </a:extLst>
          </p:cNvPr>
          <p:cNvSpPr>
            <a:spLocks noChangeShapeType="1"/>
          </p:cNvSpPr>
          <p:nvPr/>
        </p:nvSpPr>
        <p:spPr bwMode="auto">
          <a:xfrm flipV="1">
            <a:off x="6904038" y="4275138"/>
            <a:ext cx="1587"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3" name="Rectangle 286">
            <a:extLst>
              <a:ext uri="{FF2B5EF4-FFF2-40B4-BE49-F238E27FC236}">
                <a16:creationId xmlns:a16="http://schemas.microsoft.com/office/drawing/2014/main" id="{B87892C3-79A0-BFAF-DD12-0E38174D768C}"/>
              </a:ext>
            </a:extLst>
          </p:cNvPr>
          <p:cNvSpPr>
            <a:spLocks noChangeArrowheads="1"/>
          </p:cNvSpPr>
          <p:nvPr/>
        </p:nvSpPr>
        <p:spPr bwMode="auto">
          <a:xfrm>
            <a:off x="1455738" y="4141788"/>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ctr">
              <a:spcBef>
                <a:spcPct val="0"/>
              </a:spcBef>
              <a:buClrTx/>
              <a:buFontTx/>
              <a:buNone/>
            </a:pPr>
            <a:r>
              <a:rPr lang="en-US" altLang="en-US" sz="1800" b="1">
                <a:solidFill>
                  <a:srgbClr val="FFFFCC"/>
                </a:solidFill>
                <a:latin typeface="Arial" panose="020B0604020202020204" pitchFamily="34" charset="0"/>
              </a:rPr>
              <a:t>0</a:t>
            </a:r>
            <a:endParaRPr lang="en-US" altLang="en-US" sz="2800" b="1">
              <a:solidFill>
                <a:srgbClr val="FFFFCC"/>
              </a:solidFill>
              <a:latin typeface="Arial Narrow" panose="020B0606020202030204" pitchFamily="34" charset="0"/>
            </a:endParaRPr>
          </a:p>
        </p:txBody>
      </p:sp>
      <p:sp>
        <p:nvSpPr>
          <p:cNvPr id="25624" name="Rectangle 287">
            <a:extLst>
              <a:ext uri="{FF2B5EF4-FFF2-40B4-BE49-F238E27FC236}">
                <a16:creationId xmlns:a16="http://schemas.microsoft.com/office/drawing/2014/main" id="{D614E4D9-32F6-2283-F6B5-F17AD0C5A762}"/>
              </a:ext>
            </a:extLst>
          </p:cNvPr>
          <p:cNvSpPr>
            <a:spLocks noChangeArrowheads="1"/>
          </p:cNvSpPr>
          <p:nvPr/>
        </p:nvSpPr>
        <p:spPr bwMode="auto">
          <a:xfrm>
            <a:off x="1335088" y="3713163"/>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ctr">
              <a:spcBef>
                <a:spcPct val="0"/>
              </a:spcBef>
              <a:buClrTx/>
              <a:buFontTx/>
              <a:buNone/>
            </a:pPr>
            <a:r>
              <a:rPr lang="en-US" altLang="en-US" sz="1800" b="1">
                <a:solidFill>
                  <a:srgbClr val="FFFFCC"/>
                </a:solidFill>
                <a:latin typeface="Arial" panose="020B0604020202020204" pitchFamily="34" charset="0"/>
              </a:rPr>
              <a:t>20</a:t>
            </a:r>
            <a:endParaRPr lang="en-US" altLang="en-US" sz="2800" b="1">
              <a:solidFill>
                <a:srgbClr val="FFFFCC"/>
              </a:solidFill>
              <a:latin typeface="Arial Narrow" panose="020B0606020202030204" pitchFamily="34" charset="0"/>
            </a:endParaRPr>
          </a:p>
        </p:txBody>
      </p:sp>
      <p:sp>
        <p:nvSpPr>
          <p:cNvPr id="25625" name="Rectangle 288">
            <a:extLst>
              <a:ext uri="{FF2B5EF4-FFF2-40B4-BE49-F238E27FC236}">
                <a16:creationId xmlns:a16="http://schemas.microsoft.com/office/drawing/2014/main" id="{2B14FC8F-9D65-9D39-835E-8D648F07623F}"/>
              </a:ext>
            </a:extLst>
          </p:cNvPr>
          <p:cNvSpPr>
            <a:spLocks noChangeArrowheads="1"/>
          </p:cNvSpPr>
          <p:nvPr/>
        </p:nvSpPr>
        <p:spPr bwMode="auto">
          <a:xfrm>
            <a:off x="1335088" y="3276600"/>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ctr">
              <a:spcBef>
                <a:spcPct val="0"/>
              </a:spcBef>
              <a:buClrTx/>
              <a:buFontTx/>
              <a:buNone/>
            </a:pPr>
            <a:r>
              <a:rPr lang="en-US" altLang="en-US" sz="1800" b="1">
                <a:solidFill>
                  <a:srgbClr val="FFFFCC"/>
                </a:solidFill>
                <a:latin typeface="Arial" panose="020B0604020202020204" pitchFamily="34" charset="0"/>
              </a:rPr>
              <a:t>40</a:t>
            </a:r>
            <a:endParaRPr lang="en-US" altLang="en-US" sz="2800" b="1">
              <a:solidFill>
                <a:srgbClr val="FFFFCC"/>
              </a:solidFill>
              <a:latin typeface="Arial Narrow" panose="020B0606020202030204" pitchFamily="34" charset="0"/>
            </a:endParaRPr>
          </a:p>
        </p:txBody>
      </p:sp>
      <p:sp>
        <p:nvSpPr>
          <p:cNvPr id="25626" name="Rectangle 289">
            <a:extLst>
              <a:ext uri="{FF2B5EF4-FFF2-40B4-BE49-F238E27FC236}">
                <a16:creationId xmlns:a16="http://schemas.microsoft.com/office/drawing/2014/main" id="{6F6BF48B-0362-7DFC-CFFD-87E93D162043}"/>
              </a:ext>
            </a:extLst>
          </p:cNvPr>
          <p:cNvSpPr>
            <a:spLocks noChangeArrowheads="1"/>
          </p:cNvSpPr>
          <p:nvPr/>
        </p:nvSpPr>
        <p:spPr bwMode="auto">
          <a:xfrm>
            <a:off x="1335088" y="2847975"/>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ctr">
              <a:spcBef>
                <a:spcPct val="0"/>
              </a:spcBef>
              <a:buClrTx/>
              <a:buFontTx/>
              <a:buNone/>
            </a:pPr>
            <a:r>
              <a:rPr lang="en-US" altLang="en-US" sz="1800" b="1">
                <a:solidFill>
                  <a:srgbClr val="FFFFCC"/>
                </a:solidFill>
                <a:latin typeface="Arial" panose="020B0604020202020204" pitchFamily="34" charset="0"/>
              </a:rPr>
              <a:t>60</a:t>
            </a:r>
            <a:endParaRPr lang="en-US" altLang="en-US" sz="2800" b="1">
              <a:solidFill>
                <a:srgbClr val="FFFFCC"/>
              </a:solidFill>
              <a:latin typeface="Arial Narrow" panose="020B0606020202030204" pitchFamily="34" charset="0"/>
            </a:endParaRPr>
          </a:p>
        </p:txBody>
      </p:sp>
      <p:sp>
        <p:nvSpPr>
          <p:cNvPr id="25627" name="Rectangle 290">
            <a:extLst>
              <a:ext uri="{FF2B5EF4-FFF2-40B4-BE49-F238E27FC236}">
                <a16:creationId xmlns:a16="http://schemas.microsoft.com/office/drawing/2014/main" id="{953A0B39-1938-52E6-8662-1D536C85DA46}"/>
              </a:ext>
            </a:extLst>
          </p:cNvPr>
          <p:cNvSpPr>
            <a:spLocks noChangeArrowheads="1"/>
          </p:cNvSpPr>
          <p:nvPr/>
        </p:nvSpPr>
        <p:spPr bwMode="auto">
          <a:xfrm>
            <a:off x="1335088" y="2411413"/>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ctr">
              <a:spcBef>
                <a:spcPct val="0"/>
              </a:spcBef>
              <a:buClrTx/>
              <a:buFontTx/>
              <a:buNone/>
            </a:pPr>
            <a:r>
              <a:rPr lang="en-US" altLang="en-US" sz="1800" b="1">
                <a:solidFill>
                  <a:srgbClr val="FFFFCC"/>
                </a:solidFill>
                <a:latin typeface="Arial" panose="020B0604020202020204" pitchFamily="34" charset="0"/>
              </a:rPr>
              <a:t>80</a:t>
            </a:r>
            <a:endParaRPr lang="en-US" altLang="en-US" sz="2800" b="1">
              <a:solidFill>
                <a:srgbClr val="FFFFCC"/>
              </a:solidFill>
              <a:latin typeface="Arial Narrow" panose="020B0606020202030204" pitchFamily="34" charset="0"/>
            </a:endParaRPr>
          </a:p>
        </p:txBody>
      </p:sp>
      <p:sp>
        <p:nvSpPr>
          <p:cNvPr id="25628" name="Rectangle 291">
            <a:extLst>
              <a:ext uri="{FF2B5EF4-FFF2-40B4-BE49-F238E27FC236}">
                <a16:creationId xmlns:a16="http://schemas.microsoft.com/office/drawing/2014/main" id="{7BF5B2B3-4CCE-008B-745A-2BC006CADB9C}"/>
              </a:ext>
            </a:extLst>
          </p:cNvPr>
          <p:cNvSpPr>
            <a:spLocks noChangeArrowheads="1"/>
          </p:cNvSpPr>
          <p:nvPr/>
        </p:nvSpPr>
        <p:spPr bwMode="auto">
          <a:xfrm>
            <a:off x="1209675" y="1982788"/>
            <a:ext cx="381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ctr">
              <a:spcBef>
                <a:spcPct val="0"/>
              </a:spcBef>
              <a:buClrTx/>
              <a:buFontTx/>
              <a:buNone/>
            </a:pPr>
            <a:r>
              <a:rPr lang="en-US" altLang="en-US" sz="1800" b="1">
                <a:solidFill>
                  <a:srgbClr val="FFFFCC"/>
                </a:solidFill>
                <a:latin typeface="Arial" panose="020B0604020202020204" pitchFamily="34" charset="0"/>
              </a:rPr>
              <a:t>100</a:t>
            </a:r>
            <a:endParaRPr lang="en-US" altLang="en-US" sz="2800" b="1">
              <a:solidFill>
                <a:srgbClr val="FFFFCC"/>
              </a:solidFill>
              <a:latin typeface="Arial Narrow" panose="020B0606020202030204" pitchFamily="34" charset="0"/>
            </a:endParaRPr>
          </a:p>
        </p:txBody>
      </p:sp>
      <p:sp>
        <p:nvSpPr>
          <p:cNvPr id="25629" name="Rectangle 292">
            <a:extLst>
              <a:ext uri="{FF2B5EF4-FFF2-40B4-BE49-F238E27FC236}">
                <a16:creationId xmlns:a16="http://schemas.microsoft.com/office/drawing/2014/main" id="{F367D40A-FC23-41D2-3D3E-AB5285F8517B}"/>
              </a:ext>
            </a:extLst>
          </p:cNvPr>
          <p:cNvSpPr>
            <a:spLocks noChangeArrowheads="1"/>
          </p:cNvSpPr>
          <p:nvPr/>
        </p:nvSpPr>
        <p:spPr bwMode="auto">
          <a:xfrm>
            <a:off x="3962400" y="4494213"/>
            <a:ext cx="762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ctr">
              <a:spcBef>
                <a:spcPct val="0"/>
              </a:spcBef>
              <a:buClrTx/>
              <a:buFontTx/>
              <a:buNone/>
            </a:pPr>
            <a:r>
              <a:rPr lang="en-US" altLang="en-US" sz="1800" b="1">
                <a:solidFill>
                  <a:srgbClr val="FFFFCC"/>
                </a:solidFill>
                <a:latin typeface="Arial" panose="020B0604020202020204" pitchFamily="34" charset="0"/>
              </a:rPr>
              <a:t>Patient</a:t>
            </a:r>
            <a:endParaRPr lang="en-US" altLang="en-US" sz="2800" b="1">
              <a:solidFill>
                <a:srgbClr val="FFFFCC"/>
              </a:solidFill>
              <a:latin typeface="Arial Narrow" panose="020B0606020202030204" pitchFamily="34" charset="0"/>
            </a:endParaRPr>
          </a:p>
        </p:txBody>
      </p:sp>
      <p:sp>
        <p:nvSpPr>
          <p:cNvPr id="25630" name="Rectangle 293">
            <a:extLst>
              <a:ext uri="{FF2B5EF4-FFF2-40B4-BE49-F238E27FC236}">
                <a16:creationId xmlns:a16="http://schemas.microsoft.com/office/drawing/2014/main" id="{140FA5B5-62FF-4270-7FAB-DFE4F9F0BF19}"/>
              </a:ext>
            </a:extLst>
          </p:cNvPr>
          <p:cNvSpPr>
            <a:spLocks noChangeArrowheads="1"/>
          </p:cNvSpPr>
          <p:nvPr/>
        </p:nvSpPr>
        <p:spPr bwMode="auto">
          <a:xfrm>
            <a:off x="6858000" y="4494213"/>
            <a:ext cx="1066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ctr">
              <a:spcBef>
                <a:spcPct val="0"/>
              </a:spcBef>
              <a:buClrTx/>
              <a:buFontTx/>
              <a:buNone/>
            </a:pPr>
            <a:r>
              <a:rPr lang="en-US" altLang="en-US" sz="1800" b="1">
                <a:solidFill>
                  <a:srgbClr val="FFFFCC"/>
                </a:solidFill>
                <a:latin typeface="Arial" panose="020B0604020202020204" pitchFamily="34" charset="0"/>
              </a:rPr>
              <a:t>Pill Count</a:t>
            </a:r>
            <a:endParaRPr lang="en-US" altLang="en-US" sz="2800" b="1">
              <a:solidFill>
                <a:srgbClr val="FFFFCC"/>
              </a:solidFill>
              <a:latin typeface="Arial Narrow" panose="020B0606020202030204" pitchFamily="34" charset="0"/>
            </a:endParaRPr>
          </a:p>
        </p:txBody>
      </p:sp>
      <p:sp>
        <p:nvSpPr>
          <p:cNvPr id="25631" name="Rectangle 294">
            <a:extLst>
              <a:ext uri="{FF2B5EF4-FFF2-40B4-BE49-F238E27FC236}">
                <a16:creationId xmlns:a16="http://schemas.microsoft.com/office/drawing/2014/main" id="{FBBCC915-2A4A-7E6D-C246-E46340A33CE5}"/>
              </a:ext>
            </a:extLst>
          </p:cNvPr>
          <p:cNvSpPr>
            <a:spLocks noChangeArrowheads="1"/>
          </p:cNvSpPr>
          <p:nvPr/>
        </p:nvSpPr>
        <p:spPr bwMode="auto">
          <a:xfrm>
            <a:off x="2171700" y="4449763"/>
            <a:ext cx="952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ctr">
              <a:spcBef>
                <a:spcPct val="0"/>
              </a:spcBef>
              <a:buClrTx/>
              <a:buFontTx/>
              <a:buNone/>
            </a:pPr>
            <a:r>
              <a:rPr lang="en-US" altLang="en-US" sz="1800" b="1">
                <a:solidFill>
                  <a:srgbClr val="FFFFCC"/>
                </a:solidFill>
                <a:latin typeface="Arial" panose="020B0604020202020204" pitchFamily="34" charset="0"/>
              </a:rPr>
              <a:t>Clinician</a:t>
            </a:r>
            <a:endParaRPr lang="en-US" altLang="en-US" sz="2800" b="1">
              <a:solidFill>
                <a:srgbClr val="FFFFCC"/>
              </a:solidFill>
              <a:latin typeface="Arial Narrow" panose="020B0606020202030204" pitchFamily="34" charset="0"/>
            </a:endParaRPr>
          </a:p>
        </p:txBody>
      </p:sp>
      <p:sp>
        <p:nvSpPr>
          <p:cNvPr id="25632" name="Rectangle 295">
            <a:extLst>
              <a:ext uri="{FF2B5EF4-FFF2-40B4-BE49-F238E27FC236}">
                <a16:creationId xmlns:a16="http://schemas.microsoft.com/office/drawing/2014/main" id="{C516C25D-3F7E-EC33-451E-D23F68AC2D8C}"/>
              </a:ext>
            </a:extLst>
          </p:cNvPr>
          <p:cNvSpPr>
            <a:spLocks noChangeArrowheads="1"/>
          </p:cNvSpPr>
          <p:nvPr/>
        </p:nvSpPr>
        <p:spPr bwMode="auto">
          <a:xfrm>
            <a:off x="5257800" y="4494213"/>
            <a:ext cx="1181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ctr">
              <a:spcBef>
                <a:spcPct val="0"/>
              </a:spcBef>
              <a:buClrTx/>
              <a:buFontTx/>
              <a:buNone/>
            </a:pPr>
            <a:r>
              <a:rPr lang="en-US" altLang="en-US" sz="1800" b="1">
                <a:solidFill>
                  <a:srgbClr val="FFFFCC"/>
                </a:solidFill>
                <a:latin typeface="Arial" panose="020B0604020202020204" pitchFamily="34" charset="0"/>
              </a:rPr>
              <a:t>MEMS Cap</a:t>
            </a:r>
            <a:endParaRPr lang="en-US" altLang="en-US" sz="2800" b="1">
              <a:solidFill>
                <a:srgbClr val="FFFFCC"/>
              </a:solidFill>
              <a:latin typeface="Arial Narrow" panose="020B0606020202030204" pitchFamily="34" charset="0"/>
            </a:endParaRPr>
          </a:p>
        </p:txBody>
      </p:sp>
      <p:sp>
        <p:nvSpPr>
          <p:cNvPr id="25633" name="Text Box 296">
            <a:extLst>
              <a:ext uri="{FF2B5EF4-FFF2-40B4-BE49-F238E27FC236}">
                <a16:creationId xmlns:a16="http://schemas.microsoft.com/office/drawing/2014/main" id="{788362B1-0192-14A6-C9E1-EB6ECA957CD6}"/>
              </a:ext>
            </a:extLst>
          </p:cNvPr>
          <p:cNvSpPr txBox="1">
            <a:spLocks noChangeArrowheads="1"/>
          </p:cNvSpPr>
          <p:nvPr/>
        </p:nvSpPr>
        <p:spPr bwMode="auto">
          <a:xfrm>
            <a:off x="312738" y="2347913"/>
            <a:ext cx="4429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ctr">
              <a:spcBef>
                <a:spcPct val="0"/>
              </a:spcBef>
              <a:buClrTx/>
              <a:buFontTx/>
              <a:buNone/>
            </a:pPr>
            <a:r>
              <a:rPr lang="en-US" altLang="en-US" sz="2800" b="1">
                <a:solidFill>
                  <a:srgbClr val="FFFFCC"/>
                </a:solidFill>
                <a:latin typeface="Arial Narrow" panose="020B0606020202030204" pitchFamily="34" charset="0"/>
              </a:rPr>
              <a:t>%</a:t>
            </a:r>
          </a:p>
        </p:txBody>
      </p:sp>
      <p:sp>
        <p:nvSpPr>
          <p:cNvPr id="172329" name="Text Box 297">
            <a:extLst>
              <a:ext uri="{FF2B5EF4-FFF2-40B4-BE49-F238E27FC236}">
                <a16:creationId xmlns:a16="http://schemas.microsoft.com/office/drawing/2014/main" id="{B23AB5B1-6972-4D66-B231-1136C6A70596}"/>
              </a:ext>
            </a:extLst>
          </p:cNvPr>
          <p:cNvSpPr txBox="1">
            <a:spLocks noChangeArrowheads="1"/>
          </p:cNvSpPr>
          <p:nvPr/>
        </p:nvSpPr>
        <p:spPr bwMode="auto">
          <a:xfrm>
            <a:off x="856237" y="533400"/>
            <a:ext cx="6926704" cy="855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lnSpc>
                <a:spcPct val="90000"/>
              </a:lnSpc>
              <a:spcBef>
                <a:spcPct val="70000"/>
              </a:spcBef>
              <a:buClr>
                <a:schemeClr val="tx2"/>
              </a:buClr>
              <a:buSzPct val="85000"/>
              <a:buFont typeface="Wingdings 2" pitchFamily="18" charset="2"/>
              <a:buNone/>
              <a:defRPr/>
            </a:pPr>
            <a:r>
              <a:rPr lang="en-US" sz="2400" b="1" i="1" dirty="0">
                <a:solidFill>
                  <a:schemeClr val="hlink"/>
                </a:solidFill>
                <a:effectLst>
                  <a:outerShdw blurRad="38100" dist="38100" dir="2700000" algn="tl">
                    <a:srgbClr val="FFFFFF"/>
                  </a:outerShdw>
                </a:effectLst>
                <a:latin typeface="Arial" charset="0"/>
                <a:cs typeface="Arial" charset="0"/>
              </a:rPr>
              <a:t>Patients and Clinicians estimate of Adherence</a:t>
            </a:r>
          </a:p>
          <a:p>
            <a:pPr algn="ctr">
              <a:defRPr/>
            </a:pPr>
            <a:endParaRPr lang="en-US" sz="2800" b="1" dirty="0">
              <a:latin typeface="Arial Narrow" pitchFamily="34" charset="0"/>
              <a:cs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72236"/>
                                        </p:tgtEl>
                                        <p:attrNameLst>
                                          <p:attrName>style.visibility</p:attrName>
                                        </p:attrNameLst>
                                      </p:cBhvr>
                                      <p:to>
                                        <p:strVal val="visible"/>
                                      </p:to>
                                    </p:set>
                                    <p:animEffect transition="in" filter="wipe(down)">
                                      <p:cBhvr>
                                        <p:cTn id="7" dur="500"/>
                                        <p:tgtEl>
                                          <p:spTgt spid="1722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72101"/>
                                        </p:tgtEl>
                                        <p:attrNameLst>
                                          <p:attrName>style.visibility</p:attrName>
                                        </p:attrNameLst>
                                      </p:cBhvr>
                                      <p:to>
                                        <p:strVal val="visible"/>
                                      </p:to>
                                    </p:set>
                                    <p:animEffect transition="in" filter="wipe(down)">
                                      <p:cBhvr>
                                        <p:cTn id="12" dur="500"/>
                                        <p:tgtEl>
                                          <p:spTgt spid="1721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72303"/>
                                        </p:tgtEl>
                                        <p:attrNameLst>
                                          <p:attrName>style.visibility</p:attrName>
                                        </p:attrNameLst>
                                      </p:cBhvr>
                                      <p:to>
                                        <p:strVal val="visible"/>
                                      </p:to>
                                    </p:set>
                                    <p:animEffect transition="in" filter="wipe(down)">
                                      <p:cBhvr>
                                        <p:cTn id="17" dur="500"/>
                                        <p:tgtEl>
                                          <p:spTgt spid="1723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72168"/>
                                        </p:tgtEl>
                                        <p:attrNameLst>
                                          <p:attrName>style.visibility</p:attrName>
                                        </p:attrNameLst>
                                      </p:cBhvr>
                                      <p:to>
                                        <p:strVal val="visible"/>
                                      </p:to>
                                    </p:set>
                                    <p:animEffect transition="in" filter="wipe(down)">
                                      <p:cBhvr>
                                        <p:cTn id="22" dur="500"/>
                                        <p:tgtEl>
                                          <p:spTgt spid="172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7A6C310E-D62A-B30A-6B2D-1516C7217102}"/>
              </a:ext>
            </a:extLst>
          </p:cNvPr>
          <p:cNvSpPr>
            <a:spLocks noGrp="1" noChangeArrowheads="1"/>
          </p:cNvSpPr>
          <p:nvPr>
            <p:ph type="body" sz="half" idx="1"/>
          </p:nvPr>
        </p:nvSpPr>
        <p:spPr>
          <a:xfrm>
            <a:off x="304800" y="381000"/>
            <a:ext cx="7467600" cy="4114800"/>
          </a:xfrm>
        </p:spPr>
        <p:txBody>
          <a:bodyPr/>
          <a:lstStyle/>
          <a:p>
            <a:pPr lvl="1" eaLnBrk="1" hangingPunct="1">
              <a:lnSpc>
                <a:spcPct val="90000"/>
              </a:lnSpc>
            </a:pPr>
            <a:r>
              <a:rPr lang="en-US" altLang="en-US">
                <a:solidFill>
                  <a:srgbClr val="FFFF00"/>
                </a:solidFill>
              </a:rPr>
              <a:t>Common Clinical Scenarios</a:t>
            </a:r>
          </a:p>
          <a:p>
            <a:pPr lvl="1" eaLnBrk="1" hangingPunct="1">
              <a:lnSpc>
                <a:spcPct val="90000"/>
              </a:lnSpc>
            </a:pPr>
            <a:endParaRPr lang="en-US" altLang="en-US">
              <a:solidFill>
                <a:srgbClr val="FFFF00"/>
              </a:solidFill>
            </a:endParaRPr>
          </a:p>
          <a:p>
            <a:pPr lvl="1" eaLnBrk="1" hangingPunct="1">
              <a:lnSpc>
                <a:spcPct val="90000"/>
              </a:lnSpc>
            </a:pPr>
            <a:endParaRPr lang="en-US" altLang="en-US">
              <a:solidFill>
                <a:srgbClr val="FFFF00"/>
              </a:solidFill>
            </a:endParaRPr>
          </a:p>
          <a:p>
            <a:pPr eaLnBrk="1" hangingPunct="1">
              <a:lnSpc>
                <a:spcPct val="90000"/>
              </a:lnSpc>
            </a:pPr>
            <a:r>
              <a:rPr lang="en-US" altLang="en-US" sz="1800">
                <a:solidFill>
                  <a:schemeClr val="tx2"/>
                </a:solidFill>
              </a:rPr>
              <a:t>Patient who believes he/she </a:t>
            </a:r>
            <a:r>
              <a:rPr lang="en-US" altLang="en-US" sz="1800" u="sng">
                <a:solidFill>
                  <a:schemeClr val="tx2"/>
                </a:solidFill>
              </a:rPr>
              <a:t>does not need</a:t>
            </a:r>
            <a:r>
              <a:rPr lang="en-US" altLang="en-US" sz="1800">
                <a:solidFill>
                  <a:schemeClr val="tx2"/>
                </a:solidFill>
              </a:rPr>
              <a:t> meds</a:t>
            </a:r>
          </a:p>
          <a:p>
            <a:pPr eaLnBrk="1" hangingPunct="1">
              <a:lnSpc>
                <a:spcPct val="90000"/>
              </a:lnSpc>
            </a:pPr>
            <a:endParaRPr lang="en-US" altLang="en-US" sz="1800">
              <a:solidFill>
                <a:schemeClr val="tx2"/>
              </a:solidFill>
            </a:endParaRPr>
          </a:p>
          <a:p>
            <a:pPr eaLnBrk="1" hangingPunct="1">
              <a:lnSpc>
                <a:spcPct val="90000"/>
              </a:lnSpc>
            </a:pPr>
            <a:r>
              <a:rPr lang="en-US" altLang="en-US" sz="1800">
                <a:solidFill>
                  <a:schemeClr val="tx2"/>
                </a:solidFill>
              </a:rPr>
              <a:t>Patient who </a:t>
            </a:r>
            <a:r>
              <a:rPr lang="en-US" altLang="en-US" sz="1800" u="sng">
                <a:solidFill>
                  <a:schemeClr val="tx2"/>
                </a:solidFill>
              </a:rPr>
              <a:t>refuses</a:t>
            </a:r>
            <a:r>
              <a:rPr lang="en-US" altLang="en-US" sz="1800">
                <a:solidFill>
                  <a:schemeClr val="tx2"/>
                </a:solidFill>
              </a:rPr>
              <a:t> meds</a:t>
            </a:r>
          </a:p>
          <a:p>
            <a:pPr eaLnBrk="1" hangingPunct="1">
              <a:lnSpc>
                <a:spcPct val="90000"/>
              </a:lnSpc>
            </a:pPr>
            <a:endParaRPr lang="en-US" altLang="en-US" sz="1800">
              <a:solidFill>
                <a:schemeClr val="tx2"/>
              </a:solidFill>
            </a:endParaRPr>
          </a:p>
          <a:p>
            <a:pPr eaLnBrk="1" hangingPunct="1">
              <a:lnSpc>
                <a:spcPct val="90000"/>
              </a:lnSpc>
            </a:pPr>
            <a:r>
              <a:rPr lang="en-US" altLang="en-US" sz="1800">
                <a:solidFill>
                  <a:schemeClr val="tx2"/>
                </a:solidFill>
              </a:rPr>
              <a:t>Patient non-adherent  because </a:t>
            </a:r>
            <a:r>
              <a:rPr lang="en-US" altLang="en-US" sz="1800" u="sng">
                <a:solidFill>
                  <a:schemeClr val="tx2"/>
                </a:solidFill>
              </a:rPr>
              <a:t>meds not working</a:t>
            </a:r>
            <a:endParaRPr lang="en-US" altLang="en-US" sz="1800">
              <a:solidFill>
                <a:schemeClr val="tx2"/>
              </a:solidFill>
            </a:endParaRPr>
          </a:p>
          <a:p>
            <a:pPr eaLnBrk="1" hangingPunct="1">
              <a:lnSpc>
                <a:spcPct val="90000"/>
              </a:lnSpc>
            </a:pPr>
            <a:endParaRPr lang="en-US" altLang="en-US" sz="1800">
              <a:solidFill>
                <a:schemeClr val="tx2"/>
              </a:solidFill>
            </a:endParaRPr>
          </a:p>
          <a:p>
            <a:pPr eaLnBrk="1" hangingPunct="1">
              <a:lnSpc>
                <a:spcPct val="90000"/>
              </a:lnSpc>
            </a:pPr>
            <a:r>
              <a:rPr lang="en-US" altLang="en-US" sz="1800">
                <a:solidFill>
                  <a:schemeClr val="tx2"/>
                </a:solidFill>
              </a:rPr>
              <a:t>Patient non-adherent because of  </a:t>
            </a:r>
            <a:r>
              <a:rPr lang="en-US" altLang="en-US" sz="1800" u="sng">
                <a:solidFill>
                  <a:schemeClr val="tx2"/>
                </a:solidFill>
              </a:rPr>
              <a:t>side effects</a:t>
            </a:r>
            <a:br>
              <a:rPr lang="en-US" altLang="en-US" sz="1800">
                <a:solidFill>
                  <a:schemeClr val="tx2"/>
                </a:solidFill>
              </a:rPr>
            </a:br>
            <a:endParaRPr lang="en-US" altLang="en-US" sz="1800">
              <a:solidFill>
                <a:schemeClr val="tx2"/>
              </a:solidFill>
            </a:endParaRPr>
          </a:p>
          <a:p>
            <a:pPr eaLnBrk="1" hangingPunct="1">
              <a:lnSpc>
                <a:spcPct val="90000"/>
              </a:lnSpc>
            </a:pPr>
            <a:r>
              <a:rPr lang="en-US" altLang="en-US" sz="1800">
                <a:solidFill>
                  <a:schemeClr val="tx2"/>
                </a:solidFill>
              </a:rPr>
              <a:t>Patient </a:t>
            </a:r>
            <a:r>
              <a:rPr lang="en-US" altLang="en-US" sz="1800" u="sng">
                <a:solidFill>
                  <a:schemeClr val="tx2"/>
                </a:solidFill>
              </a:rPr>
              <a:t>does not show up</a:t>
            </a:r>
            <a:r>
              <a:rPr lang="en-US" altLang="en-US" sz="1800">
                <a:solidFill>
                  <a:schemeClr val="tx2"/>
                </a:solidFill>
              </a:rPr>
              <a:t> for  first appointment</a:t>
            </a:r>
          </a:p>
          <a:p>
            <a:pPr eaLnBrk="1" hangingPunct="1">
              <a:lnSpc>
                <a:spcPct val="90000"/>
              </a:lnSpc>
            </a:pPr>
            <a:endParaRPr lang="en-US" altLang="en-US" sz="1800">
              <a:solidFill>
                <a:schemeClr val="tx2"/>
              </a:solidFill>
            </a:endParaRPr>
          </a:p>
          <a:p>
            <a:pPr eaLnBrk="1" hangingPunct="1">
              <a:lnSpc>
                <a:spcPct val="90000"/>
              </a:lnSpc>
            </a:pPr>
            <a:r>
              <a:rPr lang="en-US" altLang="en-US" sz="1800">
                <a:solidFill>
                  <a:schemeClr val="tx2"/>
                </a:solidFill>
              </a:rPr>
              <a:t>Patient who frequently </a:t>
            </a:r>
            <a:r>
              <a:rPr lang="en-US" altLang="en-US" sz="1800" u="sng">
                <a:solidFill>
                  <a:schemeClr val="tx2"/>
                </a:solidFill>
              </a:rPr>
              <a:t>misses/forgets</a:t>
            </a:r>
            <a:r>
              <a:rPr lang="en-US" altLang="en-US" sz="1800">
                <a:solidFill>
                  <a:schemeClr val="tx2"/>
                </a:solidFill>
              </a:rPr>
              <a:t> meds</a:t>
            </a:r>
          </a:p>
          <a:p>
            <a:pPr eaLnBrk="1" hangingPunct="1">
              <a:lnSpc>
                <a:spcPct val="90000"/>
              </a:lnSpc>
              <a:spcBef>
                <a:spcPct val="0"/>
              </a:spcBef>
              <a:buFontTx/>
              <a:buNone/>
            </a:pPr>
            <a:endParaRPr lang="en-US" altLang="en-US" sz="18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8786">
                                            <p:txEl>
                                              <p:pRg st="0" end="0"/>
                                            </p:txEl>
                                          </p:spTgt>
                                        </p:tgtEl>
                                        <p:attrNameLst>
                                          <p:attrName>style.visibility</p:attrName>
                                        </p:attrNameLst>
                                      </p:cBhvr>
                                      <p:to>
                                        <p:strVal val="visible"/>
                                      </p:to>
                                    </p:set>
                                    <p:animEffect transition="in" filter="dissolve">
                                      <p:cBhvr>
                                        <p:cTn id="7" dur="500"/>
                                        <p:tgtEl>
                                          <p:spTgt spid="1187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8786">
                                            <p:txEl>
                                              <p:pRg st="3" end="3"/>
                                            </p:txEl>
                                          </p:spTgt>
                                        </p:tgtEl>
                                        <p:attrNameLst>
                                          <p:attrName>style.visibility</p:attrName>
                                        </p:attrNameLst>
                                      </p:cBhvr>
                                      <p:to>
                                        <p:strVal val="visible"/>
                                      </p:to>
                                    </p:set>
                                    <p:animEffect transition="in" filter="dissolve">
                                      <p:cBhvr>
                                        <p:cTn id="12" dur="500"/>
                                        <p:tgtEl>
                                          <p:spTgt spid="11878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8786">
                                            <p:txEl>
                                              <p:pRg st="5" end="5"/>
                                            </p:txEl>
                                          </p:spTgt>
                                        </p:tgtEl>
                                        <p:attrNameLst>
                                          <p:attrName>style.visibility</p:attrName>
                                        </p:attrNameLst>
                                      </p:cBhvr>
                                      <p:to>
                                        <p:strVal val="visible"/>
                                      </p:to>
                                    </p:set>
                                    <p:animEffect transition="in" filter="dissolve">
                                      <p:cBhvr>
                                        <p:cTn id="17" dur="500"/>
                                        <p:tgtEl>
                                          <p:spTgt spid="118786">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18786">
                                            <p:txEl>
                                              <p:pRg st="7" end="7"/>
                                            </p:txEl>
                                          </p:spTgt>
                                        </p:tgtEl>
                                        <p:attrNameLst>
                                          <p:attrName>style.visibility</p:attrName>
                                        </p:attrNameLst>
                                      </p:cBhvr>
                                      <p:to>
                                        <p:strVal val="visible"/>
                                      </p:to>
                                    </p:set>
                                    <p:animEffect transition="in" filter="dissolve">
                                      <p:cBhvr>
                                        <p:cTn id="22" dur="500"/>
                                        <p:tgtEl>
                                          <p:spTgt spid="118786">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18786">
                                            <p:txEl>
                                              <p:pRg st="9" end="9"/>
                                            </p:txEl>
                                          </p:spTgt>
                                        </p:tgtEl>
                                        <p:attrNameLst>
                                          <p:attrName>style.visibility</p:attrName>
                                        </p:attrNameLst>
                                      </p:cBhvr>
                                      <p:to>
                                        <p:strVal val="visible"/>
                                      </p:to>
                                    </p:set>
                                    <p:animEffect transition="in" filter="dissolve">
                                      <p:cBhvr>
                                        <p:cTn id="27" dur="500"/>
                                        <p:tgtEl>
                                          <p:spTgt spid="118786">
                                            <p:txEl>
                                              <p:pRg st="9" end="9"/>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18786">
                                            <p:txEl>
                                              <p:pRg st="10" end="10"/>
                                            </p:txEl>
                                          </p:spTgt>
                                        </p:tgtEl>
                                        <p:attrNameLst>
                                          <p:attrName>style.visibility</p:attrName>
                                        </p:attrNameLst>
                                      </p:cBhvr>
                                      <p:to>
                                        <p:strVal val="visible"/>
                                      </p:to>
                                    </p:set>
                                    <p:animEffect transition="in" filter="dissolve">
                                      <p:cBhvr>
                                        <p:cTn id="32" dur="500"/>
                                        <p:tgtEl>
                                          <p:spTgt spid="118786">
                                            <p:txEl>
                                              <p:pRg st="10" end="1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18786">
                                            <p:txEl>
                                              <p:pRg st="12" end="12"/>
                                            </p:txEl>
                                          </p:spTgt>
                                        </p:tgtEl>
                                        <p:attrNameLst>
                                          <p:attrName>style.visibility</p:attrName>
                                        </p:attrNameLst>
                                      </p:cBhvr>
                                      <p:to>
                                        <p:strVal val="visible"/>
                                      </p:to>
                                    </p:set>
                                    <p:animEffect transition="in" filter="dissolve">
                                      <p:cBhvr>
                                        <p:cTn id="37" dur="500"/>
                                        <p:tgtEl>
                                          <p:spTgt spid="11878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21" name="Rectangle 9">
            <a:extLst>
              <a:ext uri="{FF2B5EF4-FFF2-40B4-BE49-F238E27FC236}">
                <a16:creationId xmlns:a16="http://schemas.microsoft.com/office/drawing/2014/main" id="{0B2DD637-9EE9-F2FF-6F83-1285C405471F}"/>
              </a:ext>
            </a:extLst>
          </p:cNvPr>
          <p:cNvSpPr>
            <a:spLocks noGrp="1" noChangeArrowheads="1"/>
          </p:cNvSpPr>
          <p:nvPr>
            <p:ph type="body" idx="1"/>
          </p:nvPr>
        </p:nvSpPr>
        <p:spPr>
          <a:xfrm>
            <a:off x="685800" y="2438400"/>
            <a:ext cx="7772400" cy="3505200"/>
          </a:xfrm>
          <a:noFill/>
        </p:spPr>
        <p:txBody>
          <a:bodyPr/>
          <a:lstStyle/>
          <a:p>
            <a:pPr eaLnBrk="1" hangingPunct="1">
              <a:lnSpc>
                <a:spcPct val="90000"/>
              </a:lnSpc>
              <a:spcBef>
                <a:spcPct val="0"/>
              </a:spcBef>
            </a:pPr>
            <a:r>
              <a:rPr lang="en-US" altLang="en-US" sz="2800" dirty="0">
                <a:solidFill>
                  <a:srgbClr val="FFFFCC"/>
                </a:solidFill>
              </a:rPr>
              <a:t>Therapeutic alliance: The LEAP approach</a:t>
            </a:r>
          </a:p>
          <a:p>
            <a:pPr lvl="1" eaLnBrk="1" hangingPunct="1">
              <a:lnSpc>
                <a:spcPct val="90000"/>
              </a:lnSpc>
            </a:pPr>
            <a:r>
              <a:rPr lang="en-US" altLang="en-US" sz="2400" dirty="0">
                <a:solidFill>
                  <a:srgbClr val="FFFFCC"/>
                </a:solidFill>
              </a:rPr>
              <a:t>Listen</a:t>
            </a:r>
          </a:p>
          <a:p>
            <a:pPr lvl="1" eaLnBrk="1" hangingPunct="1">
              <a:lnSpc>
                <a:spcPct val="90000"/>
              </a:lnSpc>
            </a:pPr>
            <a:r>
              <a:rPr lang="en-US" altLang="en-US" sz="2400" dirty="0">
                <a:solidFill>
                  <a:srgbClr val="FFFFCC"/>
                </a:solidFill>
              </a:rPr>
              <a:t>Empathize</a:t>
            </a:r>
          </a:p>
          <a:p>
            <a:pPr lvl="1" eaLnBrk="1" hangingPunct="1">
              <a:lnSpc>
                <a:spcPct val="90000"/>
              </a:lnSpc>
            </a:pPr>
            <a:r>
              <a:rPr lang="en-US" altLang="en-US" sz="2400" dirty="0">
                <a:solidFill>
                  <a:srgbClr val="FFFFCC"/>
                </a:solidFill>
              </a:rPr>
              <a:t>Agree</a:t>
            </a:r>
          </a:p>
          <a:p>
            <a:pPr lvl="1" eaLnBrk="1" hangingPunct="1">
              <a:lnSpc>
                <a:spcPct val="90000"/>
              </a:lnSpc>
            </a:pPr>
            <a:r>
              <a:rPr lang="en-US" altLang="en-US" sz="2400" dirty="0">
                <a:solidFill>
                  <a:srgbClr val="FFFFCC"/>
                </a:solidFill>
              </a:rPr>
              <a:t>Partner</a:t>
            </a:r>
          </a:p>
          <a:p>
            <a:pPr lvl="1" eaLnBrk="1" hangingPunct="1">
              <a:lnSpc>
                <a:spcPct val="90000"/>
              </a:lnSpc>
              <a:buFontTx/>
              <a:buNone/>
            </a:pPr>
            <a:endParaRPr lang="en-US" altLang="en-US" sz="2400" dirty="0">
              <a:solidFill>
                <a:schemeClr val="tx2"/>
              </a:solidFill>
            </a:endParaRPr>
          </a:p>
          <a:p>
            <a:pPr lvl="1" algn="ctr" eaLnBrk="1" hangingPunct="1">
              <a:lnSpc>
                <a:spcPct val="90000"/>
              </a:lnSpc>
              <a:buFontTx/>
              <a:buNone/>
            </a:pPr>
            <a:r>
              <a:rPr lang="en-US" altLang="en-US" sz="2000" i="1" dirty="0">
                <a:solidFill>
                  <a:schemeClr val="tx2"/>
                </a:solidFill>
              </a:rPr>
              <a:t>(Amador, </a:t>
            </a:r>
            <a:r>
              <a:rPr lang="en-US" altLang="en-US" sz="2000" i="1" u="sng" dirty="0">
                <a:solidFill>
                  <a:schemeClr val="tx2"/>
                </a:solidFill>
              </a:rPr>
              <a:t>I Am Not Sick: I Don’t Need Help</a:t>
            </a:r>
            <a:r>
              <a:rPr lang="en-US" altLang="en-US" sz="2000" i="1" dirty="0">
                <a:solidFill>
                  <a:schemeClr val="tx2"/>
                </a:solidFill>
              </a:rPr>
              <a:t>, Vida Press, 2000)</a:t>
            </a:r>
          </a:p>
          <a:p>
            <a:pPr lvl="1" eaLnBrk="1" hangingPunct="1">
              <a:lnSpc>
                <a:spcPct val="90000"/>
              </a:lnSpc>
            </a:pPr>
            <a:endParaRPr lang="en-US" altLang="en-US" sz="2000" i="1" dirty="0">
              <a:solidFill>
                <a:schemeClr val="tx2"/>
              </a:solidFill>
            </a:endParaRPr>
          </a:p>
          <a:p>
            <a:pPr eaLnBrk="1" hangingPunct="1">
              <a:lnSpc>
                <a:spcPct val="90000"/>
              </a:lnSpc>
              <a:spcBef>
                <a:spcPct val="0"/>
              </a:spcBef>
            </a:pPr>
            <a:endParaRPr lang="en-US" altLang="en-US" sz="2800" dirty="0">
              <a:solidFill>
                <a:srgbClr val="FFFFCC"/>
              </a:solidFill>
            </a:endParaRPr>
          </a:p>
          <a:p>
            <a:pPr eaLnBrk="1" hangingPunct="1">
              <a:lnSpc>
                <a:spcPct val="90000"/>
              </a:lnSpc>
              <a:spcBef>
                <a:spcPct val="0"/>
              </a:spcBef>
            </a:pPr>
            <a:endParaRPr lang="en-US" altLang="en-US" sz="2800" dirty="0">
              <a:solidFill>
                <a:srgbClr val="FFFFCC"/>
              </a:solidFill>
            </a:endParaRPr>
          </a:p>
        </p:txBody>
      </p:sp>
      <p:sp>
        <p:nvSpPr>
          <p:cNvPr id="33795" name="Text Box 12">
            <a:extLst>
              <a:ext uri="{FF2B5EF4-FFF2-40B4-BE49-F238E27FC236}">
                <a16:creationId xmlns:a16="http://schemas.microsoft.com/office/drawing/2014/main" id="{17A96135-CE43-BB43-2F2A-654DF3F8AE6F}"/>
              </a:ext>
            </a:extLst>
          </p:cNvPr>
          <p:cNvSpPr txBox="1">
            <a:spLocks noChangeArrowheads="1"/>
          </p:cNvSpPr>
          <p:nvPr/>
        </p:nvSpPr>
        <p:spPr bwMode="auto">
          <a:xfrm>
            <a:off x="457200" y="304800"/>
            <a:ext cx="8686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ctr">
              <a:spcBef>
                <a:spcPct val="0"/>
              </a:spcBef>
              <a:buClrTx/>
              <a:buFontTx/>
              <a:buNone/>
            </a:pPr>
            <a:r>
              <a:rPr lang="en-US" altLang="en-US" sz="2800" b="1">
                <a:solidFill>
                  <a:srgbClr val="FFFF00"/>
                </a:solidFill>
                <a:latin typeface="Arial Narrow" panose="020B0606020202030204" pitchFamily="34" charset="0"/>
              </a:rPr>
              <a:t>21 year old college freshman admitted for not eating, declining grades,poor self care, and wandering the streets. Believes she is not ill, but admits to “whispering sounds cluttering  her thoughts”</a:t>
            </a:r>
            <a:r>
              <a:rPr lang="en-US" altLang="en-US" sz="2800" b="1">
                <a:latin typeface="Arial Narrow" panose="020B0606020202030204" pitchFamily="34" charset="0"/>
              </a:rPr>
              <a:t>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0121">
                                            <p:txEl>
                                              <p:pRg st="0" end="0"/>
                                            </p:txEl>
                                          </p:spTgt>
                                        </p:tgtEl>
                                        <p:attrNameLst>
                                          <p:attrName>style.visibility</p:attrName>
                                        </p:attrNameLst>
                                      </p:cBhvr>
                                      <p:to>
                                        <p:strVal val="visible"/>
                                      </p:to>
                                    </p:set>
                                    <p:animEffect transition="in" filter="dissolve">
                                      <p:cBhvr>
                                        <p:cTn id="7" dur="500"/>
                                        <p:tgtEl>
                                          <p:spTgt spid="9012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0121">
                                            <p:txEl>
                                              <p:pRg st="1" end="1"/>
                                            </p:txEl>
                                          </p:spTgt>
                                        </p:tgtEl>
                                        <p:attrNameLst>
                                          <p:attrName>style.visibility</p:attrName>
                                        </p:attrNameLst>
                                      </p:cBhvr>
                                      <p:to>
                                        <p:strVal val="visible"/>
                                      </p:to>
                                    </p:set>
                                    <p:animEffect transition="in" filter="dissolve">
                                      <p:cBhvr>
                                        <p:cTn id="10" dur="500"/>
                                        <p:tgtEl>
                                          <p:spTgt spid="90121">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90121">
                                            <p:txEl>
                                              <p:pRg st="2" end="2"/>
                                            </p:txEl>
                                          </p:spTgt>
                                        </p:tgtEl>
                                        <p:attrNameLst>
                                          <p:attrName>style.visibility</p:attrName>
                                        </p:attrNameLst>
                                      </p:cBhvr>
                                      <p:to>
                                        <p:strVal val="visible"/>
                                      </p:to>
                                    </p:set>
                                    <p:animEffect transition="in" filter="dissolve">
                                      <p:cBhvr>
                                        <p:cTn id="13" dur="500"/>
                                        <p:tgtEl>
                                          <p:spTgt spid="90121">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90121">
                                            <p:txEl>
                                              <p:pRg st="3" end="3"/>
                                            </p:txEl>
                                          </p:spTgt>
                                        </p:tgtEl>
                                        <p:attrNameLst>
                                          <p:attrName>style.visibility</p:attrName>
                                        </p:attrNameLst>
                                      </p:cBhvr>
                                      <p:to>
                                        <p:strVal val="visible"/>
                                      </p:to>
                                    </p:set>
                                    <p:animEffect transition="in" filter="dissolve">
                                      <p:cBhvr>
                                        <p:cTn id="16" dur="500"/>
                                        <p:tgtEl>
                                          <p:spTgt spid="90121">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90121">
                                            <p:txEl>
                                              <p:pRg st="4" end="4"/>
                                            </p:txEl>
                                          </p:spTgt>
                                        </p:tgtEl>
                                        <p:attrNameLst>
                                          <p:attrName>style.visibility</p:attrName>
                                        </p:attrNameLst>
                                      </p:cBhvr>
                                      <p:to>
                                        <p:strVal val="visible"/>
                                      </p:to>
                                    </p:set>
                                    <p:animEffect transition="in" filter="dissolve">
                                      <p:cBhvr>
                                        <p:cTn id="19" dur="500"/>
                                        <p:tgtEl>
                                          <p:spTgt spid="90121">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90121">
                                            <p:txEl>
                                              <p:pRg st="6" end="6"/>
                                            </p:txEl>
                                          </p:spTgt>
                                        </p:tgtEl>
                                        <p:attrNameLst>
                                          <p:attrName>style.visibility</p:attrName>
                                        </p:attrNameLst>
                                      </p:cBhvr>
                                      <p:to>
                                        <p:strVal val="visible"/>
                                      </p:to>
                                    </p:set>
                                    <p:animEffect transition="in" filter="dissolve">
                                      <p:cBhvr>
                                        <p:cTn id="22" dur="500"/>
                                        <p:tgtEl>
                                          <p:spTgt spid="901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BA23AC-85C4-6496-6A8A-18039F4C6E47}"/>
              </a:ext>
            </a:extLst>
          </p:cNvPr>
          <p:cNvPicPr>
            <a:picLocks noChangeAspect="1"/>
          </p:cNvPicPr>
          <p:nvPr/>
        </p:nvPicPr>
        <p:blipFill>
          <a:blip r:embed="rId2"/>
          <a:stretch>
            <a:fillRect/>
          </a:stretch>
        </p:blipFill>
        <p:spPr>
          <a:xfrm>
            <a:off x="206189" y="385042"/>
            <a:ext cx="2794738" cy="2580855"/>
          </a:xfrm>
          <a:prstGeom prst="rect">
            <a:avLst/>
          </a:prstGeom>
        </p:spPr>
      </p:pic>
      <p:pic>
        <p:nvPicPr>
          <p:cNvPr id="5" name="Picture 4">
            <a:extLst>
              <a:ext uri="{FF2B5EF4-FFF2-40B4-BE49-F238E27FC236}">
                <a16:creationId xmlns:a16="http://schemas.microsoft.com/office/drawing/2014/main" id="{420FAAF9-4BFE-3B18-AB6C-38B32C26C44D}"/>
              </a:ext>
            </a:extLst>
          </p:cNvPr>
          <p:cNvPicPr>
            <a:picLocks noChangeAspect="1"/>
          </p:cNvPicPr>
          <p:nvPr/>
        </p:nvPicPr>
        <p:blipFill>
          <a:blip r:embed="rId3"/>
          <a:stretch>
            <a:fillRect/>
          </a:stretch>
        </p:blipFill>
        <p:spPr>
          <a:xfrm>
            <a:off x="5410200" y="457200"/>
            <a:ext cx="3425163" cy="2701436"/>
          </a:xfrm>
          <a:prstGeom prst="rect">
            <a:avLst/>
          </a:prstGeom>
        </p:spPr>
      </p:pic>
      <p:pic>
        <p:nvPicPr>
          <p:cNvPr id="7" name="Picture 6">
            <a:extLst>
              <a:ext uri="{FF2B5EF4-FFF2-40B4-BE49-F238E27FC236}">
                <a16:creationId xmlns:a16="http://schemas.microsoft.com/office/drawing/2014/main" id="{FF355809-47EB-7F31-F7AC-E112FB6B7E7E}"/>
              </a:ext>
            </a:extLst>
          </p:cNvPr>
          <p:cNvPicPr>
            <a:picLocks noChangeAspect="1"/>
          </p:cNvPicPr>
          <p:nvPr/>
        </p:nvPicPr>
        <p:blipFill>
          <a:blip r:embed="rId4"/>
          <a:stretch>
            <a:fillRect/>
          </a:stretch>
        </p:blipFill>
        <p:spPr>
          <a:xfrm>
            <a:off x="228601" y="3429000"/>
            <a:ext cx="2794738" cy="2967334"/>
          </a:xfrm>
          <a:prstGeom prst="rect">
            <a:avLst/>
          </a:prstGeom>
        </p:spPr>
      </p:pic>
      <p:pic>
        <p:nvPicPr>
          <p:cNvPr id="9" name="Picture 8">
            <a:extLst>
              <a:ext uri="{FF2B5EF4-FFF2-40B4-BE49-F238E27FC236}">
                <a16:creationId xmlns:a16="http://schemas.microsoft.com/office/drawing/2014/main" id="{C5D6B2D0-5723-B5D4-EAA4-E285DC6E759F}"/>
              </a:ext>
            </a:extLst>
          </p:cNvPr>
          <p:cNvPicPr>
            <a:picLocks noChangeAspect="1"/>
          </p:cNvPicPr>
          <p:nvPr/>
        </p:nvPicPr>
        <p:blipFill>
          <a:blip r:embed="rId5"/>
          <a:stretch>
            <a:fillRect/>
          </a:stretch>
        </p:blipFill>
        <p:spPr>
          <a:xfrm>
            <a:off x="5370387" y="4019716"/>
            <a:ext cx="3464976" cy="2376618"/>
          </a:xfrm>
          <a:prstGeom prst="rect">
            <a:avLst/>
          </a:prstGeom>
        </p:spPr>
      </p:pic>
      <p:pic>
        <p:nvPicPr>
          <p:cNvPr id="1026" name="Picture 2" descr="I am Not Sick I Don't Need Help!: Xavier Amador, Anna-Lica Johanson ...">
            <a:extLst>
              <a:ext uri="{FF2B5EF4-FFF2-40B4-BE49-F238E27FC236}">
                <a16:creationId xmlns:a16="http://schemas.microsoft.com/office/drawing/2014/main" id="{CF4EF148-8B72-B6E2-A91C-DD8AE3AD29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6401" y="2121842"/>
            <a:ext cx="1838325"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342419"/>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ACFDAB3C-0685-C244-6F3D-28CC21AAA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9408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878407"/>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41744-08D7-9D4E-A17D-3FDD88A0EE2F}"/>
              </a:ext>
            </a:extLst>
          </p:cNvPr>
          <p:cNvSpPr>
            <a:spLocks noGrp="1"/>
          </p:cNvSpPr>
          <p:nvPr>
            <p:ph type="title"/>
          </p:nvPr>
        </p:nvSpPr>
        <p:spPr>
          <a:xfrm>
            <a:off x="1614488" y="1157677"/>
            <a:ext cx="5915025" cy="467924"/>
          </a:xfrm>
        </p:spPr>
        <p:txBody>
          <a:bodyPr>
            <a:normAutofit/>
          </a:bodyPr>
          <a:lstStyle/>
          <a:p>
            <a:br>
              <a:rPr lang="en-US" sz="1050" dirty="0"/>
            </a:br>
            <a:r>
              <a:rPr lang="en-US" sz="1050" dirty="0"/>
              <a:t>Acknowledgment</a:t>
            </a:r>
          </a:p>
        </p:txBody>
      </p:sp>
      <p:sp>
        <p:nvSpPr>
          <p:cNvPr id="4" name="Content Placeholder 3">
            <a:extLst>
              <a:ext uri="{FF2B5EF4-FFF2-40B4-BE49-F238E27FC236}">
                <a16:creationId xmlns:a16="http://schemas.microsoft.com/office/drawing/2014/main" id="{8C276D17-46A5-2F45-96FA-8FB427AA5C80}"/>
              </a:ext>
            </a:extLst>
          </p:cNvPr>
          <p:cNvSpPr txBox="1">
            <a:spLocks noGrp="1"/>
          </p:cNvSpPr>
          <p:nvPr>
            <p:ph idx="1"/>
          </p:nvPr>
        </p:nvSpPr>
        <p:spPr>
          <a:xfrm>
            <a:off x="1614488" y="1625601"/>
            <a:ext cx="5915025" cy="2487861"/>
          </a:xfrm>
          <a:prstGeom prst="rect">
            <a:avLst/>
          </a:prstGeom>
          <a:noFill/>
        </p:spPr>
        <p:txBody>
          <a:bodyPr wrap="square" rtlCol="0">
            <a:spAutoFit/>
          </a:bodyPr>
          <a:lstStyle/>
          <a:p>
            <a:pPr marL="0" indent="0">
              <a:buNone/>
            </a:pPr>
            <a:r>
              <a:rPr lang="en-US" sz="750" dirty="0"/>
              <a:t>Presented in 2022 by the Mental Health Technology Transfer Center (MHTTC) Network.</a:t>
            </a:r>
          </a:p>
          <a:p>
            <a:endParaRPr lang="en-US" sz="750" dirty="0"/>
          </a:p>
          <a:p>
            <a:pPr marL="0" indent="0" defTabSz="342900">
              <a:lnSpc>
                <a:spcPct val="100000"/>
              </a:lnSpc>
              <a:spcBef>
                <a:spcPts val="0"/>
              </a:spcBef>
              <a:buNone/>
              <a:defRPr/>
            </a:pPr>
            <a:r>
              <a:rPr lang="en-US" sz="750" dirty="0"/>
              <a:t>This presentation was prepared for the New England Mental Health Technology Transfer Center (MHTTC) Network under a cooperative agreement from the Substance Abuse and Mental Health Services Administration (SAMHSA). All material appearing in this publication, except that taken directly from copyrighted sources, is in the public domain and may be reproduced or copied without permission from SAMHSA or the authors. Citation of the source is appreciated. Do not reproduce or distribute this publication for a fee without specific, written authorization from </a:t>
            </a:r>
            <a:r>
              <a:rPr lang="en-US" sz="750" dirty="0">
                <a:latin typeface="+mn-lt"/>
                <a:cs typeface="+mn-cs"/>
              </a:rPr>
              <a:t>New England MHTTC.  </a:t>
            </a:r>
            <a:r>
              <a:rPr lang="en-US" sz="750" dirty="0"/>
              <a:t>For more information on obtaining copies of this publication, email us at </a:t>
            </a:r>
            <a:r>
              <a:rPr lang="en-US" sz="750" dirty="0">
                <a:hlinkClick r:id="rId3"/>
              </a:rPr>
              <a:t>newengland@mhttcnetwork.org</a:t>
            </a:r>
            <a:r>
              <a:rPr lang="en-US" sz="750" dirty="0"/>
              <a:t>. </a:t>
            </a:r>
            <a:br>
              <a:rPr lang="en-US" sz="750" dirty="0"/>
            </a:br>
            <a:endParaRPr lang="en-US" sz="750" dirty="0"/>
          </a:p>
          <a:p>
            <a:pPr marL="0" indent="0" defTabSz="342900">
              <a:lnSpc>
                <a:spcPct val="100000"/>
              </a:lnSpc>
              <a:spcBef>
                <a:spcPts val="0"/>
              </a:spcBef>
              <a:buNone/>
              <a:defRPr/>
            </a:pPr>
            <a:r>
              <a:rPr lang="en-US" sz="750" dirty="0"/>
              <a:t>At the time of this publication, Miriam E. Delphin-</a:t>
            </a:r>
            <a:r>
              <a:rPr lang="en-US" sz="750" dirty="0" err="1"/>
              <a:t>Rittmon</a:t>
            </a:r>
            <a:r>
              <a:rPr lang="en-US" sz="750" dirty="0"/>
              <a:t>, </a:t>
            </a:r>
            <a:r>
              <a:rPr lang="en-US" sz="750" dirty="0" err="1"/>
              <a:t>Ph.D</a:t>
            </a:r>
            <a:r>
              <a:rPr lang="en-US" sz="750" dirty="0"/>
              <a:t>, served as Assistant Secretary for Mental Health and Substance Use in the U.S. Department of Health and Human Services and the Administrator of the Substance Abuse and Mental Health Services Administration.</a:t>
            </a:r>
          </a:p>
          <a:p>
            <a:pPr marL="0" indent="0">
              <a:buNone/>
            </a:pPr>
            <a:r>
              <a:rPr lang="en-US" sz="750" dirty="0"/>
              <a:t>The opinions expressed herein are the view of TTC Network and do not reflect the official position of the Department of Health and Human Services (DHHS), SAMHSA. No official support or endorsement of DHHS, SAMHSA, for the opinions described in this document is intended or should be inferred.</a:t>
            </a:r>
          </a:p>
          <a:p>
            <a:pPr marL="0" indent="0">
              <a:buNone/>
            </a:pPr>
            <a:r>
              <a:rPr lang="en-US" sz="750" dirty="0"/>
              <a:t>This work is supported by grants </a:t>
            </a:r>
            <a:r>
              <a:rPr lang="en-US" sz="750" dirty="0">
                <a:solidFill>
                  <a:srgbClr val="CC4927"/>
                </a:solidFill>
              </a:rPr>
              <a:t>#1H79SM081775</a:t>
            </a:r>
            <a:r>
              <a:rPr lang="en-US" sz="750" dirty="0"/>
              <a:t> from the Department of Health and Human Services, Substance Abuse and Mental Health Services Administration.</a:t>
            </a:r>
          </a:p>
          <a:p>
            <a:pPr marL="0" indent="0">
              <a:buNone/>
            </a:pPr>
            <a:r>
              <a:rPr lang="en-US" sz="750" dirty="0"/>
              <a:t>Presented 2022</a:t>
            </a:r>
          </a:p>
        </p:txBody>
      </p:sp>
    </p:spTree>
    <p:extLst>
      <p:ext uri="{BB962C8B-B14F-4D97-AF65-F5344CB8AC3E}">
        <p14:creationId xmlns:p14="http://schemas.microsoft.com/office/powerpoint/2010/main" val="2006445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783F707-287B-0280-438B-D9A7188EDE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9408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060525"/>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087049B-5904-C4A6-AA03-A5E8A5AC6560}"/>
              </a:ext>
            </a:extLst>
          </p:cNvPr>
          <p:cNvSpPr>
            <a:spLocks noGrp="1" noChangeArrowheads="1"/>
          </p:cNvSpPr>
          <p:nvPr>
            <p:ph type="title"/>
          </p:nvPr>
        </p:nvSpPr>
        <p:spPr/>
        <p:txBody>
          <a:bodyPr/>
          <a:lstStyle/>
          <a:p>
            <a:pPr eaLnBrk="1" hangingPunct="1"/>
            <a:r>
              <a:rPr lang="en-US" altLang="en-US" sz="2400" dirty="0">
                <a:solidFill>
                  <a:srgbClr val="FFFF00"/>
                </a:solidFill>
                <a:latin typeface="Arial" panose="020B0604020202020204" pitchFamily="34" charset="0"/>
                <a:cs typeface="Arial" panose="020B0604020202020204" pitchFamily="34" charset="0"/>
              </a:rPr>
              <a:t>Patient is a 21 year old undergrad admitted for “odd” behavior of trying to climb a high rise building, and to patrol the downtown at night so that he can save lives. He does not believe  he is ill, and refuses meds.</a:t>
            </a:r>
          </a:p>
        </p:txBody>
      </p:sp>
      <p:sp>
        <p:nvSpPr>
          <p:cNvPr id="35843" name="Rectangle 3">
            <a:extLst>
              <a:ext uri="{FF2B5EF4-FFF2-40B4-BE49-F238E27FC236}">
                <a16:creationId xmlns:a16="http://schemas.microsoft.com/office/drawing/2014/main" id="{8D678232-964E-1A6C-404E-6015C8014A83}"/>
              </a:ext>
            </a:extLst>
          </p:cNvPr>
          <p:cNvSpPr>
            <a:spLocks noGrp="1" noChangeArrowheads="1"/>
          </p:cNvSpPr>
          <p:nvPr>
            <p:ph type="body" idx="1"/>
          </p:nvPr>
        </p:nvSpPr>
        <p:spPr>
          <a:xfrm>
            <a:off x="685800" y="1752600"/>
            <a:ext cx="7772400" cy="4114800"/>
          </a:xfrm>
        </p:spPr>
        <p:txBody>
          <a:bodyPr/>
          <a:lstStyle/>
          <a:p>
            <a:pPr eaLnBrk="1" hangingPunct="1">
              <a:buFontTx/>
              <a:buNone/>
            </a:pPr>
            <a:r>
              <a:rPr lang="en-US" altLang="en-US" sz="2000" dirty="0">
                <a:solidFill>
                  <a:srgbClr val="FF0000"/>
                </a:solidFill>
              </a:rPr>
              <a:t>				</a:t>
            </a:r>
          </a:p>
          <a:p>
            <a:pPr eaLnBrk="1" hangingPunct="1">
              <a:buFontTx/>
              <a:buNone/>
            </a:pPr>
            <a:endParaRPr lang="en-US" altLang="en-US" sz="2800" dirty="0">
              <a:solidFill>
                <a:schemeClr val="accent2"/>
              </a:solidFill>
            </a:endParaRPr>
          </a:p>
        </p:txBody>
      </p:sp>
      <p:sp>
        <p:nvSpPr>
          <p:cNvPr id="361476" name="Rectangle 4">
            <a:extLst>
              <a:ext uri="{FF2B5EF4-FFF2-40B4-BE49-F238E27FC236}">
                <a16:creationId xmlns:a16="http://schemas.microsoft.com/office/drawing/2014/main" id="{04466FB3-F601-0962-2CA9-32DD13DBAEDC}"/>
              </a:ext>
            </a:extLst>
          </p:cNvPr>
          <p:cNvSpPr>
            <a:spLocks noChangeArrowheads="1"/>
          </p:cNvSpPr>
          <p:nvPr/>
        </p:nvSpPr>
        <p:spPr bwMode="auto">
          <a:xfrm>
            <a:off x="381000" y="1790606"/>
            <a:ext cx="8610600" cy="3162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lnSpc>
                <a:spcPct val="90000"/>
              </a:lnSpc>
            </a:pPr>
            <a:r>
              <a:rPr lang="en-US" altLang="en-US" sz="2400" dirty="0">
                <a:solidFill>
                  <a:schemeClr val="tx2"/>
                </a:solidFill>
                <a:latin typeface="Arial" panose="020B0604020202020204" pitchFamily="34" charset="0"/>
              </a:rPr>
              <a:t>Listen to the patients concerns and goals of treatment</a:t>
            </a:r>
          </a:p>
          <a:p>
            <a:pPr eaLnBrk="1" hangingPunct="1">
              <a:lnSpc>
                <a:spcPct val="90000"/>
              </a:lnSpc>
            </a:pPr>
            <a:endParaRPr lang="en-US" altLang="en-US" sz="2400" dirty="0">
              <a:solidFill>
                <a:schemeClr val="tx2"/>
              </a:solidFill>
              <a:latin typeface="Arial" panose="020B0604020202020204" pitchFamily="34" charset="0"/>
            </a:endParaRPr>
          </a:p>
          <a:p>
            <a:pPr eaLnBrk="1" hangingPunct="1">
              <a:lnSpc>
                <a:spcPct val="90000"/>
              </a:lnSpc>
            </a:pPr>
            <a:r>
              <a:rPr lang="en-US" altLang="en-US" sz="2400" dirty="0">
                <a:solidFill>
                  <a:schemeClr val="tx2"/>
                </a:solidFill>
                <a:latin typeface="Arial" panose="020B0604020202020204" pitchFamily="34" charset="0"/>
              </a:rPr>
              <a:t>Psychoeducation</a:t>
            </a:r>
          </a:p>
          <a:p>
            <a:pPr eaLnBrk="1" hangingPunct="1">
              <a:lnSpc>
                <a:spcPct val="90000"/>
              </a:lnSpc>
            </a:pPr>
            <a:endParaRPr lang="en-US" altLang="en-US" sz="2400" dirty="0">
              <a:solidFill>
                <a:schemeClr val="tx2"/>
              </a:solidFill>
              <a:latin typeface="Arial" panose="020B0604020202020204" pitchFamily="34" charset="0"/>
            </a:endParaRPr>
          </a:p>
          <a:p>
            <a:pPr eaLnBrk="1" hangingPunct="1">
              <a:lnSpc>
                <a:spcPct val="90000"/>
              </a:lnSpc>
            </a:pPr>
            <a:r>
              <a:rPr lang="en-US" altLang="en-US" sz="2400" dirty="0">
                <a:solidFill>
                  <a:schemeClr val="tx2"/>
                </a:solidFill>
                <a:latin typeface="Arial" panose="020B0604020202020204" pitchFamily="34" charset="0"/>
              </a:rPr>
              <a:t>Identify and address  barriers to treatment adherence</a:t>
            </a:r>
          </a:p>
          <a:p>
            <a:pPr eaLnBrk="1" hangingPunct="1">
              <a:lnSpc>
                <a:spcPct val="90000"/>
              </a:lnSpc>
            </a:pPr>
            <a:endParaRPr lang="en-US" altLang="en-US" sz="2400" dirty="0">
              <a:solidFill>
                <a:schemeClr val="tx2"/>
              </a:solidFill>
              <a:latin typeface="Arial" panose="020B0604020202020204" pitchFamily="34" charset="0"/>
            </a:endParaRPr>
          </a:p>
          <a:p>
            <a:pPr eaLnBrk="1" hangingPunct="1">
              <a:lnSpc>
                <a:spcPct val="90000"/>
              </a:lnSpc>
            </a:pPr>
            <a:r>
              <a:rPr lang="en-US" altLang="en-US" sz="2400" dirty="0">
                <a:solidFill>
                  <a:schemeClr val="tx2"/>
                </a:solidFill>
                <a:latin typeface="Arial" panose="020B0604020202020204" pitchFamily="34" charset="0"/>
              </a:rPr>
              <a:t>Elicit support from family</a:t>
            </a:r>
          </a:p>
          <a:p>
            <a:pPr eaLnBrk="1" hangingPunct="1">
              <a:lnSpc>
                <a:spcPct val="90000"/>
              </a:lnSpc>
            </a:pPr>
            <a:endParaRPr lang="en-US" altLang="en-US" sz="2400" dirty="0">
              <a:solidFill>
                <a:schemeClr val="tx2"/>
              </a:solidFill>
              <a:latin typeface="Arial" panose="020B0604020202020204" pitchFamily="34" charset="0"/>
            </a:endParaRPr>
          </a:p>
          <a:p>
            <a:pPr eaLnBrk="1" hangingPunct="1">
              <a:lnSpc>
                <a:spcPct val="90000"/>
              </a:lnSpc>
            </a:pPr>
            <a:r>
              <a:rPr lang="en-US" altLang="en-US" sz="2400" dirty="0">
                <a:solidFill>
                  <a:schemeClr val="tx2"/>
                </a:solidFill>
                <a:latin typeface="Arial" panose="020B0604020202020204" pitchFamily="34" charset="0"/>
              </a:rPr>
              <a:t>Consider second opinion</a:t>
            </a:r>
          </a:p>
          <a:p>
            <a:pPr eaLnBrk="1" hangingPunct="1">
              <a:lnSpc>
                <a:spcPct val="90000"/>
              </a:lnSpc>
            </a:pPr>
            <a:endParaRPr lang="en-US" altLang="en-US" sz="2400" dirty="0">
              <a:solidFill>
                <a:schemeClr val="tx2"/>
              </a:solidFill>
              <a:latin typeface="Arial" panose="020B0604020202020204" pitchFamily="34" charset="0"/>
            </a:endParaRPr>
          </a:p>
          <a:p>
            <a:pPr eaLnBrk="1" hangingPunct="1">
              <a:lnSpc>
                <a:spcPct val="90000"/>
              </a:lnSpc>
            </a:pPr>
            <a:r>
              <a:rPr lang="en-US" altLang="en-US" sz="2400" dirty="0">
                <a:solidFill>
                  <a:schemeClr val="tx2"/>
                </a:solidFill>
                <a:latin typeface="Arial" panose="020B0604020202020204" pitchFamily="34" charset="0"/>
              </a:rPr>
              <a:t>Court assisted treatment only after all other options tried</a:t>
            </a:r>
          </a:p>
          <a:p>
            <a:pPr eaLnBrk="1" hangingPunct="1">
              <a:lnSpc>
                <a:spcPct val="90000"/>
              </a:lnSpc>
            </a:pPr>
            <a:endParaRPr lang="en-US" altLang="en-US" sz="2800" dirty="0">
              <a:solidFill>
                <a:schemeClr val="tx2"/>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61476">
                                            <p:txEl>
                                              <p:pRg st="0" end="0"/>
                                            </p:txEl>
                                          </p:spTgt>
                                        </p:tgtEl>
                                        <p:attrNameLst>
                                          <p:attrName>style.visibility</p:attrName>
                                        </p:attrNameLst>
                                      </p:cBhvr>
                                      <p:to>
                                        <p:strVal val="visible"/>
                                      </p:to>
                                    </p:set>
                                    <p:animEffect transition="in" filter="dissolve">
                                      <p:cBhvr>
                                        <p:cTn id="7" dur="500"/>
                                        <p:tgtEl>
                                          <p:spTgt spid="3614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61476">
                                            <p:txEl>
                                              <p:pRg st="2" end="2"/>
                                            </p:txEl>
                                          </p:spTgt>
                                        </p:tgtEl>
                                        <p:attrNameLst>
                                          <p:attrName>style.visibility</p:attrName>
                                        </p:attrNameLst>
                                      </p:cBhvr>
                                      <p:to>
                                        <p:strVal val="visible"/>
                                      </p:to>
                                    </p:set>
                                    <p:animEffect transition="in" filter="dissolve">
                                      <p:cBhvr>
                                        <p:cTn id="12" dur="500"/>
                                        <p:tgtEl>
                                          <p:spTgt spid="36147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61476">
                                            <p:txEl>
                                              <p:pRg st="4" end="4"/>
                                            </p:txEl>
                                          </p:spTgt>
                                        </p:tgtEl>
                                        <p:attrNameLst>
                                          <p:attrName>style.visibility</p:attrName>
                                        </p:attrNameLst>
                                      </p:cBhvr>
                                      <p:to>
                                        <p:strVal val="visible"/>
                                      </p:to>
                                    </p:set>
                                    <p:animEffect transition="in" filter="dissolve">
                                      <p:cBhvr>
                                        <p:cTn id="17" dur="500"/>
                                        <p:tgtEl>
                                          <p:spTgt spid="36147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61476">
                                            <p:txEl>
                                              <p:pRg st="6" end="6"/>
                                            </p:txEl>
                                          </p:spTgt>
                                        </p:tgtEl>
                                        <p:attrNameLst>
                                          <p:attrName>style.visibility</p:attrName>
                                        </p:attrNameLst>
                                      </p:cBhvr>
                                      <p:to>
                                        <p:strVal val="visible"/>
                                      </p:to>
                                    </p:set>
                                    <p:animEffect transition="in" filter="dissolve">
                                      <p:cBhvr>
                                        <p:cTn id="22" dur="500"/>
                                        <p:tgtEl>
                                          <p:spTgt spid="361476">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61476">
                                            <p:txEl>
                                              <p:pRg st="8" end="8"/>
                                            </p:txEl>
                                          </p:spTgt>
                                        </p:tgtEl>
                                        <p:attrNameLst>
                                          <p:attrName>style.visibility</p:attrName>
                                        </p:attrNameLst>
                                      </p:cBhvr>
                                      <p:to>
                                        <p:strVal val="visible"/>
                                      </p:to>
                                    </p:set>
                                    <p:animEffect transition="in" filter="dissolve">
                                      <p:cBhvr>
                                        <p:cTn id="27" dur="500"/>
                                        <p:tgtEl>
                                          <p:spTgt spid="361476">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61476">
                                            <p:txEl>
                                              <p:pRg st="10" end="10"/>
                                            </p:txEl>
                                          </p:spTgt>
                                        </p:tgtEl>
                                        <p:attrNameLst>
                                          <p:attrName>style.visibility</p:attrName>
                                        </p:attrNameLst>
                                      </p:cBhvr>
                                      <p:to>
                                        <p:strVal val="visible"/>
                                      </p:to>
                                    </p:set>
                                    <p:animEffect transition="in" filter="dissolve">
                                      <p:cBhvr>
                                        <p:cTn id="32" dur="500"/>
                                        <p:tgtEl>
                                          <p:spTgt spid="36147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6"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915E2CA6-C6C0-EC24-C61B-5D4CD77E56EA}"/>
              </a:ext>
            </a:extLst>
          </p:cNvPr>
          <p:cNvSpPr>
            <a:spLocks noChangeArrowheads="1"/>
          </p:cNvSpPr>
          <p:nvPr/>
        </p:nvSpPr>
        <p:spPr bwMode="auto">
          <a:xfrm>
            <a:off x="0" y="0"/>
            <a:ext cx="9144000" cy="6858000"/>
          </a:xfrm>
          <a:prstGeom prst="rect">
            <a:avLst/>
          </a:prstGeom>
          <a:solidFill>
            <a:schemeClr val="tx2"/>
          </a:solidFill>
          <a:ln w="9525" algn="ctr">
            <a:solidFill>
              <a:schemeClr val="tx1"/>
            </a:solidFill>
            <a:round/>
            <a:headEnd/>
            <a:tailEnd/>
          </a:ln>
        </p:spPr>
        <p:txBody>
          <a:bodyPr wrap="none" anchor="ct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37891" name="Line 2">
            <a:extLst>
              <a:ext uri="{FF2B5EF4-FFF2-40B4-BE49-F238E27FC236}">
                <a16:creationId xmlns:a16="http://schemas.microsoft.com/office/drawing/2014/main" id="{CAC7BB81-F332-F802-D69F-F8192FB1DEDA}"/>
              </a:ext>
            </a:extLst>
          </p:cNvPr>
          <p:cNvSpPr>
            <a:spLocks noChangeShapeType="1"/>
          </p:cNvSpPr>
          <p:nvPr/>
        </p:nvSpPr>
        <p:spPr bwMode="auto">
          <a:xfrm>
            <a:off x="914400" y="3657600"/>
            <a:ext cx="838200" cy="9906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2" name="Rectangle 3">
            <a:extLst>
              <a:ext uri="{FF2B5EF4-FFF2-40B4-BE49-F238E27FC236}">
                <a16:creationId xmlns:a16="http://schemas.microsoft.com/office/drawing/2014/main" id="{95D3B215-4873-D41B-547C-B9AF46AEEA4B}"/>
              </a:ext>
            </a:extLst>
          </p:cNvPr>
          <p:cNvSpPr>
            <a:spLocks noChangeArrowheads="1"/>
          </p:cNvSpPr>
          <p:nvPr/>
        </p:nvSpPr>
        <p:spPr bwMode="auto">
          <a:xfrm>
            <a:off x="7315200" y="1143000"/>
            <a:ext cx="1295400" cy="2819400"/>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ctr">
              <a:spcBef>
                <a:spcPct val="0"/>
              </a:spcBef>
              <a:buClrTx/>
              <a:buFontTx/>
              <a:buNone/>
            </a:pPr>
            <a:endParaRPr lang="en-US" altLang="en-US" sz="2400">
              <a:latin typeface="Times New Roman" panose="02020603050405020304" pitchFamily="18" charset="0"/>
            </a:endParaRPr>
          </a:p>
        </p:txBody>
      </p:sp>
      <p:sp>
        <p:nvSpPr>
          <p:cNvPr id="37893" name="Line 4">
            <a:extLst>
              <a:ext uri="{FF2B5EF4-FFF2-40B4-BE49-F238E27FC236}">
                <a16:creationId xmlns:a16="http://schemas.microsoft.com/office/drawing/2014/main" id="{BD7F6A84-2999-6997-9803-E16C7046FD59}"/>
              </a:ext>
            </a:extLst>
          </p:cNvPr>
          <p:cNvSpPr>
            <a:spLocks noChangeShapeType="1"/>
          </p:cNvSpPr>
          <p:nvPr/>
        </p:nvSpPr>
        <p:spPr bwMode="auto">
          <a:xfrm>
            <a:off x="990600" y="2438400"/>
            <a:ext cx="762000" cy="9906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4" name="Line 5">
            <a:extLst>
              <a:ext uri="{FF2B5EF4-FFF2-40B4-BE49-F238E27FC236}">
                <a16:creationId xmlns:a16="http://schemas.microsoft.com/office/drawing/2014/main" id="{5CF7505A-2F86-8A9A-7E0D-E3F930FB9B7A}"/>
              </a:ext>
            </a:extLst>
          </p:cNvPr>
          <p:cNvSpPr>
            <a:spLocks noChangeShapeType="1"/>
          </p:cNvSpPr>
          <p:nvPr/>
        </p:nvSpPr>
        <p:spPr bwMode="auto">
          <a:xfrm>
            <a:off x="7315200" y="3124200"/>
            <a:ext cx="1066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5" name="Freeform 6">
            <a:extLst>
              <a:ext uri="{FF2B5EF4-FFF2-40B4-BE49-F238E27FC236}">
                <a16:creationId xmlns:a16="http://schemas.microsoft.com/office/drawing/2014/main" id="{80703319-06FE-FC6C-B178-9783D66D384C}"/>
              </a:ext>
            </a:extLst>
          </p:cNvPr>
          <p:cNvSpPr>
            <a:spLocks/>
          </p:cNvSpPr>
          <p:nvPr/>
        </p:nvSpPr>
        <p:spPr bwMode="auto">
          <a:xfrm>
            <a:off x="2349500" y="2178050"/>
            <a:ext cx="393700" cy="1562100"/>
          </a:xfrm>
          <a:custGeom>
            <a:avLst/>
            <a:gdLst>
              <a:gd name="T0" fmla="*/ 2147483646 w 248"/>
              <a:gd name="T1" fmla="*/ 0 h 984"/>
              <a:gd name="T2" fmla="*/ 2147483646 w 248"/>
              <a:gd name="T3" fmla="*/ 2147483646 h 984"/>
              <a:gd name="T4" fmla="*/ 2147483646 w 248"/>
              <a:gd name="T5" fmla="*/ 2147483646 h 984"/>
              <a:gd name="T6" fmla="*/ 2147483646 w 248"/>
              <a:gd name="T7" fmla="*/ 2147483646 h 984"/>
              <a:gd name="T8" fmla="*/ 2147483646 w 248"/>
              <a:gd name="T9" fmla="*/ 2147483646 h 9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984">
                <a:moveTo>
                  <a:pt x="248" y="0"/>
                </a:moveTo>
                <a:cubicBezTo>
                  <a:pt x="196" y="32"/>
                  <a:pt x="144" y="64"/>
                  <a:pt x="104" y="192"/>
                </a:cubicBezTo>
                <a:cubicBezTo>
                  <a:pt x="64" y="320"/>
                  <a:pt x="0" y="640"/>
                  <a:pt x="8" y="768"/>
                </a:cubicBezTo>
                <a:cubicBezTo>
                  <a:pt x="16" y="896"/>
                  <a:pt x="128" y="936"/>
                  <a:pt x="152" y="960"/>
                </a:cubicBezTo>
                <a:cubicBezTo>
                  <a:pt x="176" y="984"/>
                  <a:pt x="164" y="948"/>
                  <a:pt x="152" y="912"/>
                </a:cubicBezTo>
              </a:path>
            </a:pathLst>
          </a:custGeom>
          <a:noFill/>
          <a:ln w="3810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6" name="Freeform 7">
            <a:extLst>
              <a:ext uri="{FF2B5EF4-FFF2-40B4-BE49-F238E27FC236}">
                <a16:creationId xmlns:a16="http://schemas.microsoft.com/office/drawing/2014/main" id="{D230DBAA-9B7D-9818-8B25-3FB862FDDD0E}"/>
              </a:ext>
            </a:extLst>
          </p:cNvPr>
          <p:cNvSpPr>
            <a:spLocks/>
          </p:cNvSpPr>
          <p:nvPr/>
        </p:nvSpPr>
        <p:spPr bwMode="auto">
          <a:xfrm>
            <a:off x="2484438" y="3373438"/>
            <a:ext cx="503237" cy="2984500"/>
          </a:xfrm>
          <a:custGeom>
            <a:avLst/>
            <a:gdLst>
              <a:gd name="T0" fmla="*/ 2147483646 w 317"/>
              <a:gd name="T1" fmla="*/ 0 h 1880"/>
              <a:gd name="T2" fmla="*/ 2147483646 w 317"/>
              <a:gd name="T3" fmla="*/ 2147483646 h 1880"/>
              <a:gd name="T4" fmla="*/ 0 w 317"/>
              <a:gd name="T5" fmla="*/ 2147483646 h 1880"/>
              <a:gd name="T6" fmla="*/ 2147483646 w 317"/>
              <a:gd name="T7" fmla="*/ 2147483646 h 1880"/>
              <a:gd name="T8" fmla="*/ 2147483646 w 317"/>
              <a:gd name="T9" fmla="*/ 2147483646 h 1880"/>
              <a:gd name="T10" fmla="*/ 2147483646 w 317"/>
              <a:gd name="T11" fmla="*/ 2147483646 h 1880"/>
              <a:gd name="T12" fmla="*/ 2147483646 w 317"/>
              <a:gd name="T13" fmla="*/ 2147483646 h 1880"/>
              <a:gd name="T14" fmla="*/ 2147483646 w 317"/>
              <a:gd name="T15" fmla="*/ 2147483646 h 1880"/>
              <a:gd name="T16" fmla="*/ 2147483646 w 317"/>
              <a:gd name="T17" fmla="*/ 2147483646 h 1880"/>
              <a:gd name="T18" fmla="*/ 2147483646 w 317"/>
              <a:gd name="T19" fmla="*/ 2147483646 h 1880"/>
              <a:gd name="T20" fmla="*/ 2147483646 w 317"/>
              <a:gd name="T21" fmla="*/ 2147483646 h 1880"/>
              <a:gd name="T22" fmla="*/ 2147483646 w 317"/>
              <a:gd name="T23" fmla="*/ 2147483646 h 1880"/>
              <a:gd name="T24" fmla="*/ 2147483646 w 317"/>
              <a:gd name="T25" fmla="*/ 2147483646 h 1880"/>
              <a:gd name="T26" fmla="*/ 2147483646 w 317"/>
              <a:gd name="T27" fmla="*/ 2147483646 h 1880"/>
              <a:gd name="T28" fmla="*/ 2147483646 w 317"/>
              <a:gd name="T29" fmla="*/ 2147483646 h 1880"/>
              <a:gd name="T30" fmla="*/ 2147483646 w 317"/>
              <a:gd name="T31" fmla="*/ 2147483646 h 1880"/>
              <a:gd name="T32" fmla="*/ 2147483646 w 317"/>
              <a:gd name="T33" fmla="*/ 2147483646 h 1880"/>
              <a:gd name="T34" fmla="*/ 2147483646 w 317"/>
              <a:gd name="T35" fmla="*/ 2147483646 h 1880"/>
              <a:gd name="T36" fmla="*/ 2147483646 w 317"/>
              <a:gd name="T37" fmla="*/ 2147483646 h 1880"/>
              <a:gd name="T38" fmla="*/ 2147483646 w 317"/>
              <a:gd name="T39" fmla="*/ 2147483646 h 1880"/>
              <a:gd name="T40" fmla="*/ 2147483646 w 317"/>
              <a:gd name="T41" fmla="*/ 2147483646 h 1880"/>
              <a:gd name="T42" fmla="*/ 2147483646 w 317"/>
              <a:gd name="T43" fmla="*/ 2147483646 h 1880"/>
              <a:gd name="T44" fmla="*/ 2147483646 w 317"/>
              <a:gd name="T45" fmla="*/ 2147483646 h 18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7" h="1880">
                <a:moveTo>
                  <a:pt x="73" y="0"/>
                </a:moveTo>
                <a:cubicBezTo>
                  <a:pt x="105" y="129"/>
                  <a:pt x="106" y="342"/>
                  <a:pt x="24" y="462"/>
                </a:cubicBezTo>
                <a:cubicBezTo>
                  <a:pt x="2" y="528"/>
                  <a:pt x="10" y="493"/>
                  <a:pt x="0" y="567"/>
                </a:cubicBezTo>
                <a:cubicBezTo>
                  <a:pt x="3" y="627"/>
                  <a:pt x="3" y="686"/>
                  <a:pt x="8" y="746"/>
                </a:cubicBezTo>
                <a:cubicBezTo>
                  <a:pt x="9" y="765"/>
                  <a:pt x="9" y="790"/>
                  <a:pt x="24" y="802"/>
                </a:cubicBezTo>
                <a:cubicBezTo>
                  <a:pt x="43" y="817"/>
                  <a:pt x="69" y="822"/>
                  <a:pt x="89" y="835"/>
                </a:cubicBezTo>
                <a:cubicBezTo>
                  <a:pt x="105" y="846"/>
                  <a:pt x="157" y="873"/>
                  <a:pt x="138" y="867"/>
                </a:cubicBezTo>
                <a:cubicBezTo>
                  <a:pt x="130" y="864"/>
                  <a:pt x="122" y="862"/>
                  <a:pt x="114" y="859"/>
                </a:cubicBezTo>
                <a:cubicBezTo>
                  <a:pt x="118" y="1101"/>
                  <a:pt x="95" y="1354"/>
                  <a:pt x="170" y="1589"/>
                </a:cubicBezTo>
                <a:cubicBezTo>
                  <a:pt x="179" y="1646"/>
                  <a:pt x="189" y="1702"/>
                  <a:pt x="195" y="1759"/>
                </a:cubicBezTo>
                <a:cubicBezTo>
                  <a:pt x="198" y="1794"/>
                  <a:pt x="186" y="1833"/>
                  <a:pt x="203" y="1864"/>
                </a:cubicBezTo>
                <a:cubicBezTo>
                  <a:pt x="212" y="1880"/>
                  <a:pt x="240" y="1869"/>
                  <a:pt x="259" y="1872"/>
                </a:cubicBezTo>
                <a:cubicBezTo>
                  <a:pt x="275" y="1869"/>
                  <a:pt x="297" y="1877"/>
                  <a:pt x="308" y="1864"/>
                </a:cubicBezTo>
                <a:cubicBezTo>
                  <a:pt x="317" y="1854"/>
                  <a:pt x="304" y="1837"/>
                  <a:pt x="300" y="1824"/>
                </a:cubicBezTo>
                <a:cubicBezTo>
                  <a:pt x="296" y="1807"/>
                  <a:pt x="289" y="1791"/>
                  <a:pt x="284" y="1775"/>
                </a:cubicBezTo>
                <a:cubicBezTo>
                  <a:pt x="279" y="1759"/>
                  <a:pt x="268" y="1727"/>
                  <a:pt x="268" y="1727"/>
                </a:cubicBezTo>
                <a:cubicBezTo>
                  <a:pt x="265" y="1684"/>
                  <a:pt x="261" y="1640"/>
                  <a:pt x="259" y="1597"/>
                </a:cubicBezTo>
                <a:cubicBezTo>
                  <a:pt x="255" y="1483"/>
                  <a:pt x="258" y="1369"/>
                  <a:pt x="251" y="1256"/>
                </a:cubicBezTo>
                <a:cubicBezTo>
                  <a:pt x="248" y="1207"/>
                  <a:pt x="208" y="1104"/>
                  <a:pt x="195" y="1054"/>
                </a:cubicBezTo>
                <a:cubicBezTo>
                  <a:pt x="192" y="1028"/>
                  <a:pt x="175" y="870"/>
                  <a:pt x="162" y="827"/>
                </a:cubicBezTo>
                <a:cubicBezTo>
                  <a:pt x="159" y="816"/>
                  <a:pt x="129" y="798"/>
                  <a:pt x="122" y="794"/>
                </a:cubicBezTo>
                <a:cubicBezTo>
                  <a:pt x="94" y="754"/>
                  <a:pt x="87" y="709"/>
                  <a:pt x="73" y="664"/>
                </a:cubicBezTo>
                <a:cubicBezTo>
                  <a:pt x="70" y="624"/>
                  <a:pt x="65" y="543"/>
                  <a:pt x="65" y="543"/>
                </a:cubicBezTo>
              </a:path>
            </a:pathLst>
          </a:custGeom>
          <a:noFill/>
          <a:ln w="3810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7" name="Freeform 8">
            <a:extLst>
              <a:ext uri="{FF2B5EF4-FFF2-40B4-BE49-F238E27FC236}">
                <a16:creationId xmlns:a16="http://schemas.microsoft.com/office/drawing/2014/main" id="{02C3DD9A-B682-42CE-CB75-FC845B3190F4}"/>
              </a:ext>
            </a:extLst>
          </p:cNvPr>
          <p:cNvSpPr>
            <a:spLocks/>
          </p:cNvSpPr>
          <p:nvPr/>
        </p:nvSpPr>
        <p:spPr bwMode="auto">
          <a:xfrm>
            <a:off x="2960688" y="2690813"/>
            <a:ext cx="757237" cy="3938587"/>
          </a:xfrm>
          <a:custGeom>
            <a:avLst/>
            <a:gdLst>
              <a:gd name="T0" fmla="*/ 0 w 477"/>
              <a:gd name="T1" fmla="*/ 2147483646 h 2481"/>
              <a:gd name="T2" fmla="*/ 2147483646 w 477"/>
              <a:gd name="T3" fmla="*/ 2147483646 h 2481"/>
              <a:gd name="T4" fmla="*/ 2147483646 w 477"/>
              <a:gd name="T5" fmla="*/ 2147483646 h 2481"/>
              <a:gd name="T6" fmla="*/ 2147483646 w 477"/>
              <a:gd name="T7" fmla="*/ 2147483646 h 2481"/>
              <a:gd name="T8" fmla="*/ 2147483646 w 477"/>
              <a:gd name="T9" fmla="*/ 2147483646 h 2481"/>
              <a:gd name="T10" fmla="*/ 2147483646 w 477"/>
              <a:gd name="T11" fmla="*/ 2147483646 h 2481"/>
              <a:gd name="T12" fmla="*/ 2147483646 w 477"/>
              <a:gd name="T13" fmla="*/ 2147483646 h 2481"/>
              <a:gd name="T14" fmla="*/ 2147483646 w 477"/>
              <a:gd name="T15" fmla="*/ 2147483646 h 2481"/>
              <a:gd name="T16" fmla="*/ 2147483646 w 477"/>
              <a:gd name="T17" fmla="*/ 2147483646 h 2481"/>
              <a:gd name="T18" fmla="*/ 2147483646 w 477"/>
              <a:gd name="T19" fmla="*/ 2147483646 h 2481"/>
              <a:gd name="T20" fmla="*/ 2147483646 w 477"/>
              <a:gd name="T21" fmla="*/ 2147483646 h 2481"/>
              <a:gd name="T22" fmla="*/ 2147483646 w 477"/>
              <a:gd name="T23" fmla="*/ 2147483646 h 2481"/>
              <a:gd name="T24" fmla="*/ 2147483646 w 477"/>
              <a:gd name="T25" fmla="*/ 2147483646 h 2481"/>
              <a:gd name="T26" fmla="*/ 2147483646 w 477"/>
              <a:gd name="T27" fmla="*/ 2147483646 h 2481"/>
              <a:gd name="T28" fmla="*/ 2147483646 w 477"/>
              <a:gd name="T29" fmla="*/ 2147483646 h 2481"/>
              <a:gd name="T30" fmla="*/ 2147483646 w 477"/>
              <a:gd name="T31" fmla="*/ 2147483646 h 2481"/>
              <a:gd name="T32" fmla="*/ 2147483646 w 477"/>
              <a:gd name="T33" fmla="*/ 2147483646 h 2481"/>
              <a:gd name="T34" fmla="*/ 2147483646 w 477"/>
              <a:gd name="T35" fmla="*/ 2147483646 h 2481"/>
              <a:gd name="T36" fmla="*/ 2147483646 w 477"/>
              <a:gd name="T37" fmla="*/ 2147483646 h 2481"/>
              <a:gd name="T38" fmla="*/ 2147483646 w 477"/>
              <a:gd name="T39" fmla="*/ 2147483646 h 2481"/>
              <a:gd name="T40" fmla="*/ 2147483646 w 477"/>
              <a:gd name="T41" fmla="*/ 2147483646 h 2481"/>
              <a:gd name="T42" fmla="*/ 2147483646 w 477"/>
              <a:gd name="T43" fmla="*/ 2147483646 h 24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7" h="2481">
                <a:moveTo>
                  <a:pt x="0" y="2311"/>
                </a:moveTo>
                <a:cubicBezTo>
                  <a:pt x="19" y="2367"/>
                  <a:pt x="30" y="2425"/>
                  <a:pt x="49" y="2481"/>
                </a:cubicBezTo>
                <a:cubicBezTo>
                  <a:pt x="173" y="2475"/>
                  <a:pt x="285" y="2464"/>
                  <a:pt x="405" y="2440"/>
                </a:cubicBezTo>
                <a:cubicBezTo>
                  <a:pt x="420" y="2399"/>
                  <a:pt x="453" y="2361"/>
                  <a:pt x="397" y="2343"/>
                </a:cubicBezTo>
                <a:cubicBezTo>
                  <a:pt x="336" y="2347"/>
                  <a:pt x="203" y="2380"/>
                  <a:pt x="162" y="2319"/>
                </a:cubicBezTo>
                <a:cubicBezTo>
                  <a:pt x="174" y="2144"/>
                  <a:pt x="214" y="2026"/>
                  <a:pt x="268" y="1865"/>
                </a:cubicBezTo>
                <a:cubicBezTo>
                  <a:pt x="281" y="1697"/>
                  <a:pt x="281" y="1744"/>
                  <a:pt x="268" y="1508"/>
                </a:cubicBezTo>
                <a:cubicBezTo>
                  <a:pt x="261" y="1389"/>
                  <a:pt x="209" y="1272"/>
                  <a:pt x="178" y="1159"/>
                </a:cubicBezTo>
                <a:cubicBezTo>
                  <a:pt x="181" y="1129"/>
                  <a:pt x="179" y="1099"/>
                  <a:pt x="187" y="1070"/>
                </a:cubicBezTo>
                <a:cubicBezTo>
                  <a:pt x="192" y="1054"/>
                  <a:pt x="274" y="994"/>
                  <a:pt x="292" y="981"/>
                </a:cubicBezTo>
                <a:cubicBezTo>
                  <a:pt x="300" y="947"/>
                  <a:pt x="314" y="917"/>
                  <a:pt x="324" y="884"/>
                </a:cubicBezTo>
                <a:cubicBezTo>
                  <a:pt x="329" y="867"/>
                  <a:pt x="324" y="837"/>
                  <a:pt x="341" y="835"/>
                </a:cubicBezTo>
                <a:cubicBezTo>
                  <a:pt x="360" y="832"/>
                  <a:pt x="378" y="830"/>
                  <a:pt x="397" y="827"/>
                </a:cubicBezTo>
                <a:cubicBezTo>
                  <a:pt x="421" y="843"/>
                  <a:pt x="446" y="851"/>
                  <a:pt x="470" y="867"/>
                </a:cubicBezTo>
                <a:cubicBezTo>
                  <a:pt x="477" y="872"/>
                  <a:pt x="454" y="862"/>
                  <a:pt x="446" y="859"/>
                </a:cubicBezTo>
                <a:cubicBezTo>
                  <a:pt x="383" y="838"/>
                  <a:pt x="462" y="864"/>
                  <a:pt x="397" y="843"/>
                </a:cubicBezTo>
                <a:cubicBezTo>
                  <a:pt x="345" y="826"/>
                  <a:pt x="322" y="791"/>
                  <a:pt x="292" y="746"/>
                </a:cubicBezTo>
                <a:cubicBezTo>
                  <a:pt x="281" y="730"/>
                  <a:pt x="251" y="705"/>
                  <a:pt x="251" y="705"/>
                </a:cubicBezTo>
                <a:cubicBezTo>
                  <a:pt x="237" y="671"/>
                  <a:pt x="217" y="641"/>
                  <a:pt x="203" y="608"/>
                </a:cubicBezTo>
                <a:cubicBezTo>
                  <a:pt x="176" y="546"/>
                  <a:pt x="150" y="461"/>
                  <a:pt x="114" y="405"/>
                </a:cubicBezTo>
                <a:cubicBezTo>
                  <a:pt x="100" y="356"/>
                  <a:pt x="93" y="308"/>
                  <a:pt x="81" y="259"/>
                </a:cubicBezTo>
                <a:cubicBezTo>
                  <a:pt x="64" y="49"/>
                  <a:pt x="65" y="0"/>
                  <a:pt x="65" y="113"/>
                </a:cubicBezTo>
              </a:path>
            </a:pathLst>
          </a:custGeom>
          <a:noFill/>
          <a:ln w="3810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8" name="Freeform 9">
            <a:extLst>
              <a:ext uri="{FF2B5EF4-FFF2-40B4-BE49-F238E27FC236}">
                <a16:creationId xmlns:a16="http://schemas.microsoft.com/office/drawing/2014/main" id="{2ED0B567-D002-E0F3-6630-65D0DA68A930}"/>
              </a:ext>
            </a:extLst>
          </p:cNvPr>
          <p:cNvSpPr>
            <a:spLocks/>
          </p:cNvSpPr>
          <p:nvPr/>
        </p:nvSpPr>
        <p:spPr bwMode="auto">
          <a:xfrm>
            <a:off x="2532063" y="1495425"/>
            <a:ext cx="1276350" cy="2301875"/>
          </a:xfrm>
          <a:custGeom>
            <a:avLst/>
            <a:gdLst>
              <a:gd name="T0" fmla="*/ 2147483646 w 804"/>
              <a:gd name="T1" fmla="*/ 2147483646 h 1450"/>
              <a:gd name="T2" fmla="*/ 2147483646 w 804"/>
              <a:gd name="T3" fmla="*/ 2147483646 h 1450"/>
              <a:gd name="T4" fmla="*/ 2147483646 w 804"/>
              <a:gd name="T5" fmla="*/ 2147483646 h 1450"/>
              <a:gd name="T6" fmla="*/ 2147483646 w 804"/>
              <a:gd name="T7" fmla="*/ 2147483646 h 1450"/>
              <a:gd name="T8" fmla="*/ 2147483646 w 804"/>
              <a:gd name="T9" fmla="*/ 2147483646 h 1450"/>
              <a:gd name="T10" fmla="*/ 2147483646 w 804"/>
              <a:gd name="T11" fmla="*/ 2147483646 h 1450"/>
              <a:gd name="T12" fmla="*/ 2147483646 w 804"/>
              <a:gd name="T13" fmla="*/ 2147483646 h 1450"/>
              <a:gd name="T14" fmla="*/ 2147483646 w 804"/>
              <a:gd name="T15" fmla="*/ 2147483646 h 1450"/>
              <a:gd name="T16" fmla="*/ 2147483646 w 804"/>
              <a:gd name="T17" fmla="*/ 2147483646 h 1450"/>
              <a:gd name="T18" fmla="*/ 2147483646 w 804"/>
              <a:gd name="T19" fmla="*/ 2147483646 h 1450"/>
              <a:gd name="T20" fmla="*/ 2147483646 w 804"/>
              <a:gd name="T21" fmla="*/ 2147483646 h 1450"/>
              <a:gd name="T22" fmla="*/ 2147483646 w 804"/>
              <a:gd name="T23" fmla="*/ 2147483646 h 1450"/>
              <a:gd name="T24" fmla="*/ 2147483646 w 804"/>
              <a:gd name="T25" fmla="*/ 2147483646 h 1450"/>
              <a:gd name="T26" fmla="*/ 2147483646 w 804"/>
              <a:gd name="T27" fmla="*/ 2147483646 h 1450"/>
              <a:gd name="T28" fmla="*/ 2147483646 w 804"/>
              <a:gd name="T29" fmla="*/ 2147483646 h 1450"/>
              <a:gd name="T30" fmla="*/ 2147483646 w 804"/>
              <a:gd name="T31" fmla="*/ 2147483646 h 1450"/>
              <a:gd name="T32" fmla="*/ 2147483646 w 804"/>
              <a:gd name="T33" fmla="*/ 2147483646 h 1450"/>
              <a:gd name="T34" fmla="*/ 2147483646 w 804"/>
              <a:gd name="T35" fmla="*/ 2147483646 h 1450"/>
              <a:gd name="T36" fmla="*/ 2147483646 w 804"/>
              <a:gd name="T37" fmla="*/ 2147483646 h 1450"/>
              <a:gd name="T38" fmla="*/ 2147483646 w 804"/>
              <a:gd name="T39" fmla="*/ 2147483646 h 1450"/>
              <a:gd name="T40" fmla="*/ 2147483646 w 804"/>
              <a:gd name="T41" fmla="*/ 2147483646 h 1450"/>
              <a:gd name="T42" fmla="*/ 2147483646 w 804"/>
              <a:gd name="T43" fmla="*/ 2147483646 h 1450"/>
              <a:gd name="T44" fmla="*/ 2147483646 w 804"/>
              <a:gd name="T45" fmla="*/ 2147483646 h 14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4" h="1450">
                <a:moveTo>
                  <a:pt x="789" y="1450"/>
                </a:moveTo>
                <a:cubicBezTo>
                  <a:pt x="787" y="1408"/>
                  <a:pt x="804" y="1302"/>
                  <a:pt x="748" y="1264"/>
                </a:cubicBezTo>
                <a:cubicBezTo>
                  <a:pt x="717" y="1243"/>
                  <a:pt x="704" y="1213"/>
                  <a:pt x="675" y="1191"/>
                </a:cubicBezTo>
                <a:cubicBezTo>
                  <a:pt x="659" y="1179"/>
                  <a:pt x="627" y="1158"/>
                  <a:pt x="627" y="1158"/>
                </a:cubicBezTo>
                <a:cubicBezTo>
                  <a:pt x="565" y="1065"/>
                  <a:pt x="607" y="997"/>
                  <a:pt x="611" y="858"/>
                </a:cubicBezTo>
                <a:cubicBezTo>
                  <a:pt x="607" y="792"/>
                  <a:pt x="603" y="664"/>
                  <a:pt x="554" y="599"/>
                </a:cubicBezTo>
                <a:cubicBezTo>
                  <a:pt x="510" y="541"/>
                  <a:pt x="525" y="570"/>
                  <a:pt x="473" y="542"/>
                </a:cubicBezTo>
                <a:cubicBezTo>
                  <a:pt x="456" y="533"/>
                  <a:pt x="424" y="510"/>
                  <a:pt x="424" y="510"/>
                </a:cubicBezTo>
                <a:cubicBezTo>
                  <a:pt x="435" y="504"/>
                  <a:pt x="445" y="495"/>
                  <a:pt x="457" y="493"/>
                </a:cubicBezTo>
                <a:cubicBezTo>
                  <a:pt x="506" y="486"/>
                  <a:pt x="459" y="525"/>
                  <a:pt x="497" y="485"/>
                </a:cubicBezTo>
                <a:cubicBezTo>
                  <a:pt x="489" y="428"/>
                  <a:pt x="488" y="370"/>
                  <a:pt x="473" y="315"/>
                </a:cubicBezTo>
                <a:cubicBezTo>
                  <a:pt x="471" y="307"/>
                  <a:pt x="442" y="313"/>
                  <a:pt x="448" y="307"/>
                </a:cubicBezTo>
                <a:cubicBezTo>
                  <a:pt x="458" y="297"/>
                  <a:pt x="475" y="302"/>
                  <a:pt x="489" y="299"/>
                </a:cubicBezTo>
                <a:cubicBezTo>
                  <a:pt x="492" y="291"/>
                  <a:pt x="490" y="280"/>
                  <a:pt x="497" y="275"/>
                </a:cubicBezTo>
                <a:cubicBezTo>
                  <a:pt x="509" y="267"/>
                  <a:pt x="530" y="278"/>
                  <a:pt x="538" y="266"/>
                </a:cubicBezTo>
                <a:cubicBezTo>
                  <a:pt x="563" y="229"/>
                  <a:pt x="489" y="202"/>
                  <a:pt x="481" y="194"/>
                </a:cubicBezTo>
                <a:cubicBezTo>
                  <a:pt x="426" y="137"/>
                  <a:pt x="376" y="43"/>
                  <a:pt x="294" y="23"/>
                </a:cubicBezTo>
                <a:cubicBezTo>
                  <a:pt x="283" y="18"/>
                  <a:pt x="274" y="8"/>
                  <a:pt x="262" y="7"/>
                </a:cubicBezTo>
                <a:cubicBezTo>
                  <a:pt x="118" y="0"/>
                  <a:pt x="125" y="16"/>
                  <a:pt x="43" y="96"/>
                </a:cubicBezTo>
                <a:cubicBezTo>
                  <a:pt x="25" y="114"/>
                  <a:pt x="18" y="149"/>
                  <a:pt x="11" y="169"/>
                </a:cubicBezTo>
                <a:cubicBezTo>
                  <a:pt x="8" y="177"/>
                  <a:pt x="2" y="194"/>
                  <a:pt x="2" y="194"/>
                </a:cubicBezTo>
                <a:cubicBezTo>
                  <a:pt x="10" y="315"/>
                  <a:pt x="0" y="373"/>
                  <a:pt x="116" y="412"/>
                </a:cubicBezTo>
                <a:cubicBezTo>
                  <a:pt x="137" y="434"/>
                  <a:pt x="126" y="423"/>
                  <a:pt x="148" y="445"/>
                </a:cubicBezTo>
              </a:path>
            </a:pathLst>
          </a:custGeom>
          <a:noFill/>
          <a:ln w="3810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9" name="Freeform 10">
            <a:extLst>
              <a:ext uri="{FF2B5EF4-FFF2-40B4-BE49-F238E27FC236}">
                <a16:creationId xmlns:a16="http://schemas.microsoft.com/office/drawing/2014/main" id="{431DE918-3CBC-A67E-121C-4BE970A3BC0D}"/>
              </a:ext>
            </a:extLst>
          </p:cNvPr>
          <p:cNvSpPr>
            <a:spLocks/>
          </p:cNvSpPr>
          <p:nvPr/>
        </p:nvSpPr>
        <p:spPr bwMode="auto">
          <a:xfrm>
            <a:off x="3640138" y="3797300"/>
            <a:ext cx="719137" cy="2908300"/>
          </a:xfrm>
          <a:custGeom>
            <a:avLst/>
            <a:gdLst>
              <a:gd name="T0" fmla="*/ 2147483646 w 453"/>
              <a:gd name="T1" fmla="*/ 0 h 1832"/>
              <a:gd name="T2" fmla="*/ 2147483646 w 453"/>
              <a:gd name="T3" fmla="*/ 2147483646 h 1832"/>
              <a:gd name="T4" fmla="*/ 2147483646 w 453"/>
              <a:gd name="T5" fmla="*/ 2147483646 h 1832"/>
              <a:gd name="T6" fmla="*/ 2147483646 w 453"/>
              <a:gd name="T7" fmla="*/ 2147483646 h 1832"/>
              <a:gd name="T8" fmla="*/ 2147483646 w 453"/>
              <a:gd name="T9" fmla="*/ 2147483646 h 1832"/>
              <a:gd name="T10" fmla="*/ 2147483646 w 453"/>
              <a:gd name="T11" fmla="*/ 2147483646 h 1832"/>
              <a:gd name="T12" fmla="*/ 2147483646 w 453"/>
              <a:gd name="T13" fmla="*/ 2147483646 h 1832"/>
              <a:gd name="T14" fmla="*/ 2147483646 w 453"/>
              <a:gd name="T15" fmla="*/ 2147483646 h 1832"/>
              <a:gd name="T16" fmla="*/ 2147483646 w 453"/>
              <a:gd name="T17" fmla="*/ 2147483646 h 1832"/>
              <a:gd name="T18" fmla="*/ 2147483646 w 453"/>
              <a:gd name="T19" fmla="*/ 2147483646 h 1832"/>
              <a:gd name="T20" fmla="*/ 2147483646 w 453"/>
              <a:gd name="T21" fmla="*/ 2147483646 h 1832"/>
              <a:gd name="T22" fmla="*/ 2147483646 w 453"/>
              <a:gd name="T23" fmla="*/ 2147483646 h 1832"/>
              <a:gd name="T24" fmla="*/ 2147483646 w 453"/>
              <a:gd name="T25" fmla="*/ 2147483646 h 1832"/>
              <a:gd name="T26" fmla="*/ 2147483646 w 453"/>
              <a:gd name="T27" fmla="*/ 2147483646 h 1832"/>
              <a:gd name="T28" fmla="*/ 2147483646 w 453"/>
              <a:gd name="T29" fmla="*/ 2147483646 h 1832"/>
              <a:gd name="T30" fmla="*/ 2147483646 w 453"/>
              <a:gd name="T31" fmla="*/ 2147483646 h 1832"/>
              <a:gd name="T32" fmla="*/ 2147483646 w 453"/>
              <a:gd name="T33" fmla="*/ 2147483646 h 1832"/>
              <a:gd name="T34" fmla="*/ 2147483646 w 453"/>
              <a:gd name="T35" fmla="*/ 2147483646 h 1832"/>
              <a:gd name="T36" fmla="*/ 2147483646 w 453"/>
              <a:gd name="T37" fmla="*/ 2147483646 h 18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3" h="1832">
                <a:moveTo>
                  <a:pt x="91" y="0"/>
                </a:moveTo>
                <a:cubicBezTo>
                  <a:pt x="121" y="46"/>
                  <a:pt x="167" y="68"/>
                  <a:pt x="205" y="106"/>
                </a:cubicBezTo>
                <a:cubicBezTo>
                  <a:pt x="297" y="78"/>
                  <a:pt x="259" y="88"/>
                  <a:pt x="318" y="73"/>
                </a:cubicBezTo>
                <a:cubicBezTo>
                  <a:pt x="332" y="84"/>
                  <a:pt x="344" y="96"/>
                  <a:pt x="359" y="106"/>
                </a:cubicBezTo>
                <a:cubicBezTo>
                  <a:pt x="369" y="113"/>
                  <a:pt x="382" y="115"/>
                  <a:pt x="391" y="122"/>
                </a:cubicBezTo>
                <a:cubicBezTo>
                  <a:pt x="406" y="134"/>
                  <a:pt x="432" y="162"/>
                  <a:pt x="432" y="162"/>
                </a:cubicBezTo>
                <a:cubicBezTo>
                  <a:pt x="435" y="170"/>
                  <a:pt x="440" y="178"/>
                  <a:pt x="440" y="187"/>
                </a:cubicBezTo>
                <a:cubicBezTo>
                  <a:pt x="440" y="233"/>
                  <a:pt x="453" y="289"/>
                  <a:pt x="423" y="324"/>
                </a:cubicBezTo>
                <a:cubicBezTo>
                  <a:pt x="385" y="369"/>
                  <a:pt x="281" y="363"/>
                  <a:pt x="229" y="373"/>
                </a:cubicBezTo>
                <a:cubicBezTo>
                  <a:pt x="211" y="318"/>
                  <a:pt x="196" y="276"/>
                  <a:pt x="261" y="260"/>
                </a:cubicBezTo>
                <a:cubicBezTo>
                  <a:pt x="286" y="334"/>
                  <a:pt x="279" y="213"/>
                  <a:pt x="269" y="211"/>
                </a:cubicBezTo>
                <a:cubicBezTo>
                  <a:pt x="211" y="199"/>
                  <a:pt x="150" y="206"/>
                  <a:pt x="91" y="203"/>
                </a:cubicBezTo>
                <a:cubicBezTo>
                  <a:pt x="83" y="195"/>
                  <a:pt x="67" y="190"/>
                  <a:pt x="67" y="179"/>
                </a:cubicBezTo>
                <a:cubicBezTo>
                  <a:pt x="67" y="169"/>
                  <a:pt x="82" y="191"/>
                  <a:pt x="91" y="195"/>
                </a:cubicBezTo>
                <a:cubicBezTo>
                  <a:pt x="119" y="209"/>
                  <a:pt x="150" y="219"/>
                  <a:pt x="180" y="227"/>
                </a:cubicBezTo>
                <a:cubicBezTo>
                  <a:pt x="217" y="343"/>
                  <a:pt x="218" y="499"/>
                  <a:pt x="229" y="616"/>
                </a:cubicBezTo>
                <a:cubicBezTo>
                  <a:pt x="232" y="951"/>
                  <a:pt x="0" y="1832"/>
                  <a:pt x="261" y="1622"/>
                </a:cubicBezTo>
                <a:cubicBezTo>
                  <a:pt x="293" y="1596"/>
                  <a:pt x="260" y="1611"/>
                  <a:pt x="302" y="1597"/>
                </a:cubicBezTo>
                <a:cubicBezTo>
                  <a:pt x="287" y="1192"/>
                  <a:pt x="269" y="794"/>
                  <a:pt x="269" y="389"/>
                </a:cubicBezTo>
              </a:path>
            </a:pathLst>
          </a:custGeom>
          <a:noFill/>
          <a:ln w="38100" cmpd="sng">
            <a:solidFill>
              <a:schemeClr val="bg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0" name="Freeform 11">
            <a:extLst>
              <a:ext uri="{FF2B5EF4-FFF2-40B4-BE49-F238E27FC236}">
                <a16:creationId xmlns:a16="http://schemas.microsoft.com/office/drawing/2014/main" id="{1641F46E-5BB7-5250-196E-5262A17E5A71}"/>
              </a:ext>
            </a:extLst>
          </p:cNvPr>
          <p:cNvSpPr>
            <a:spLocks/>
          </p:cNvSpPr>
          <p:nvPr/>
        </p:nvSpPr>
        <p:spPr bwMode="auto">
          <a:xfrm>
            <a:off x="2947988" y="6191250"/>
            <a:ext cx="712787" cy="476250"/>
          </a:xfrm>
          <a:custGeom>
            <a:avLst/>
            <a:gdLst>
              <a:gd name="T0" fmla="*/ 0 w 449"/>
              <a:gd name="T1" fmla="*/ 2147483646 h 300"/>
              <a:gd name="T2" fmla="*/ 2147483646 w 449"/>
              <a:gd name="T3" fmla="*/ 2147483646 h 300"/>
              <a:gd name="T4" fmla="*/ 2147483646 w 449"/>
              <a:gd name="T5" fmla="*/ 0 h 300"/>
              <a:gd name="T6" fmla="*/ 2147483646 w 449"/>
              <a:gd name="T7" fmla="*/ 2147483646 h 300"/>
              <a:gd name="T8" fmla="*/ 2147483646 w 449"/>
              <a:gd name="T9" fmla="*/ 2147483646 h 300"/>
              <a:gd name="T10" fmla="*/ 2147483646 w 449"/>
              <a:gd name="T11" fmla="*/ 2147483646 h 300"/>
              <a:gd name="T12" fmla="*/ 2147483646 w 449"/>
              <a:gd name="T13" fmla="*/ 2147483646 h 300"/>
              <a:gd name="T14" fmla="*/ 2147483646 w 449"/>
              <a:gd name="T15" fmla="*/ 2147483646 h 300"/>
              <a:gd name="T16" fmla="*/ 2147483646 w 449"/>
              <a:gd name="T17" fmla="*/ 2147483646 h 300"/>
              <a:gd name="T18" fmla="*/ 2147483646 w 449"/>
              <a:gd name="T19" fmla="*/ 2147483646 h 300"/>
              <a:gd name="T20" fmla="*/ 2147483646 w 449"/>
              <a:gd name="T21" fmla="*/ 2147483646 h 300"/>
              <a:gd name="T22" fmla="*/ 2147483646 w 449"/>
              <a:gd name="T23" fmla="*/ 2147483646 h 300"/>
              <a:gd name="T24" fmla="*/ 2147483646 w 449"/>
              <a:gd name="T25" fmla="*/ 2147483646 h 300"/>
              <a:gd name="T26" fmla="*/ 2147483646 w 449"/>
              <a:gd name="T27" fmla="*/ 2147483646 h 300"/>
              <a:gd name="T28" fmla="*/ 0 w 449"/>
              <a:gd name="T29" fmla="*/ 2147483646 h 300"/>
              <a:gd name="T30" fmla="*/ 0 w 449"/>
              <a:gd name="T31" fmla="*/ 2147483646 h 3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9" h="300">
                <a:moveTo>
                  <a:pt x="0" y="49"/>
                </a:moveTo>
                <a:cubicBezTo>
                  <a:pt x="32" y="41"/>
                  <a:pt x="43" y="26"/>
                  <a:pt x="73" y="16"/>
                </a:cubicBezTo>
                <a:cubicBezTo>
                  <a:pt x="89" y="10"/>
                  <a:pt x="122" y="0"/>
                  <a:pt x="122" y="0"/>
                </a:cubicBezTo>
                <a:cubicBezTo>
                  <a:pt x="135" y="3"/>
                  <a:pt x="150" y="2"/>
                  <a:pt x="162" y="8"/>
                </a:cubicBezTo>
                <a:cubicBezTo>
                  <a:pt x="210" y="29"/>
                  <a:pt x="166" y="103"/>
                  <a:pt x="195" y="138"/>
                </a:cubicBezTo>
                <a:cubicBezTo>
                  <a:pt x="200" y="145"/>
                  <a:pt x="211" y="145"/>
                  <a:pt x="219" y="146"/>
                </a:cubicBezTo>
                <a:cubicBezTo>
                  <a:pt x="281" y="151"/>
                  <a:pt x="343" y="151"/>
                  <a:pt x="405" y="154"/>
                </a:cubicBezTo>
                <a:cubicBezTo>
                  <a:pt x="449" y="292"/>
                  <a:pt x="313" y="263"/>
                  <a:pt x="219" y="268"/>
                </a:cubicBezTo>
                <a:cubicBezTo>
                  <a:pt x="168" y="280"/>
                  <a:pt x="200" y="272"/>
                  <a:pt x="138" y="292"/>
                </a:cubicBezTo>
                <a:cubicBezTo>
                  <a:pt x="130" y="295"/>
                  <a:pt x="113" y="300"/>
                  <a:pt x="113" y="300"/>
                </a:cubicBezTo>
                <a:cubicBezTo>
                  <a:pt x="97" y="297"/>
                  <a:pt x="79" y="300"/>
                  <a:pt x="65" y="292"/>
                </a:cubicBezTo>
                <a:cubicBezTo>
                  <a:pt x="58" y="288"/>
                  <a:pt x="59" y="276"/>
                  <a:pt x="57" y="268"/>
                </a:cubicBezTo>
                <a:cubicBezTo>
                  <a:pt x="48" y="230"/>
                  <a:pt x="42" y="191"/>
                  <a:pt x="32" y="154"/>
                </a:cubicBezTo>
                <a:cubicBezTo>
                  <a:pt x="25" y="129"/>
                  <a:pt x="16" y="105"/>
                  <a:pt x="8" y="81"/>
                </a:cubicBezTo>
                <a:cubicBezTo>
                  <a:pt x="5" y="73"/>
                  <a:pt x="0" y="57"/>
                  <a:pt x="0" y="57"/>
                </a:cubicBezTo>
                <a:cubicBezTo>
                  <a:pt x="32" y="46"/>
                  <a:pt x="32" y="49"/>
                  <a:pt x="0" y="49"/>
                </a:cubicBezTo>
                <a:close/>
              </a:path>
            </a:pathLst>
          </a:custGeom>
          <a:solidFill>
            <a:schemeClr val="accent1"/>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1" name="Freeform 12">
            <a:extLst>
              <a:ext uri="{FF2B5EF4-FFF2-40B4-BE49-F238E27FC236}">
                <a16:creationId xmlns:a16="http://schemas.microsoft.com/office/drawing/2014/main" id="{AB0E9E79-A660-889D-0D84-C60A5382A07D}"/>
              </a:ext>
            </a:extLst>
          </p:cNvPr>
          <p:cNvSpPr>
            <a:spLocks/>
          </p:cNvSpPr>
          <p:nvPr/>
        </p:nvSpPr>
        <p:spPr bwMode="auto">
          <a:xfrm>
            <a:off x="2689225" y="5859463"/>
            <a:ext cx="296863" cy="585787"/>
          </a:xfrm>
          <a:custGeom>
            <a:avLst/>
            <a:gdLst>
              <a:gd name="T0" fmla="*/ 2147483646 w 187"/>
              <a:gd name="T1" fmla="*/ 2147483646 h 369"/>
              <a:gd name="T2" fmla="*/ 2147483646 w 187"/>
              <a:gd name="T3" fmla="*/ 2147483646 h 369"/>
              <a:gd name="T4" fmla="*/ 2147483646 w 187"/>
              <a:gd name="T5" fmla="*/ 2147483646 h 369"/>
              <a:gd name="T6" fmla="*/ 2147483646 w 187"/>
              <a:gd name="T7" fmla="*/ 2147483646 h 369"/>
              <a:gd name="T8" fmla="*/ 2147483646 w 187"/>
              <a:gd name="T9" fmla="*/ 2147483646 h 369"/>
              <a:gd name="T10" fmla="*/ 2147483646 w 187"/>
              <a:gd name="T11" fmla="*/ 2147483646 h 369"/>
              <a:gd name="T12" fmla="*/ 2147483646 w 187"/>
              <a:gd name="T13" fmla="*/ 2147483646 h 369"/>
              <a:gd name="T14" fmla="*/ 2147483646 w 187"/>
              <a:gd name="T15" fmla="*/ 2147483646 h 369"/>
              <a:gd name="T16" fmla="*/ 2147483646 w 187"/>
              <a:gd name="T17" fmla="*/ 2147483646 h 369"/>
              <a:gd name="T18" fmla="*/ 2147483646 w 187"/>
              <a:gd name="T19" fmla="*/ 2147483646 h 3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7" h="369">
                <a:moveTo>
                  <a:pt x="163" y="329"/>
                </a:moveTo>
                <a:cubicBezTo>
                  <a:pt x="132" y="309"/>
                  <a:pt x="111" y="304"/>
                  <a:pt x="74" y="297"/>
                </a:cubicBezTo>
                <a:cubicBezTo>
                  <a:pt x="56" y="244"/>
                  <a:pt x="58" y="188"/>
                  <a:pt x="41" y="135"/>
                </a:cubicBezTo>
                <a:cubicBezTo>
                  <a:pt x="29" y="99"/>
                  <a:pt x="13" y="73"/>
                  <a:pt x="1" y="38"/>
                </a:cubicBezTo>
                <a:cubicBezTo>
                  <a:pt x="4" y="27"/>
                  <a:pt x="0" y="12"/>
                  <a:pt x="9" y="5"/>
                </a:cubicBezTo>
                <a:cubicBezTo>
                  <a:pt x="16" y="0"/>
                  <a:pt x="25" y="12"/>
                  <a:pt x="33" y="13"/>
                </a:cubicBezTo>
                <a:cubicBezTo>
                  <a:pt x="60" y="17"/>
                  <a:pt x="87" y="18"/>
                  <a:pt x="114" y="21"/>
                </a:cubicBezTo>
                <a:cubicBezTo>
                  <a:pt x="137" y="91"/>
                  <a:pt x="161" y="161"/>
                  <a:pt x="179" y="232"/>
                </a:cubicBezTo>
                <a:cubicBezTo>
                  <a:pt x="166" y="369"/>
                  <a:pt x="187" y="273"/>
                  <a:pt x="155" y="338"/>
                </a:cubicBezTo>
                <a:cubicBezTo>
                  <a:pt x="153" y="342"/>
                  <a:pt x="160" y="332"/>
                  <a:pt x="163" y="329"/>
                </a:cubicBezTo>
                <a:close/>
              </a:path>
            </a:pathLst>
          </a:custGeom>
          <a:solidFill>
            <a:schemeClr val="accent1"/>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2" name="Freeform 13">
            <a:extLst>
              <a:ext uri="{FF2B5EF4-FFF2-40B4-BE49-F238E27FC236}">
                <a16:creationId xmlns:a16="http://schemas.microsoft.com/office/drawing/2014/main" id="{35051C32-DAEE-82FB-DBED-76DEBC097438}"/>
              </a:ext>
            </a:extLst>
          </p:cNvPr>
          <p:cNvSpPr>
            <a:spLocks/>
          </p:cNvSpPr>
          <p:nvPr/>
        </p:nvSpPr>
        <p:spPr bwMode="auto">
          <a:xfrm>
            <a:off x="2946400" y="1595438"/>
            <a:ext cx="220663" cy="222250"/>
          </a:xfrm>
          <a:custGeom>
            <a:avLst/>
            <a:gdLst>
              <a:gd name="T0" fmla="*/ 2147483646 w 139"/>
              <a:gd name="T1" fmla="*/ 2147483646 h 140"/>
              <a:gd name="T2" fmla="*/ 2147483646 w 139"/>
              <a:gd name="T3" fmla="*/ 2147483646 h 140"/>
              <a:gd name="T4" fmla="*/ 2147483646 w 139"/>
              <a:gd name="T5" fmla="*/ 2147483646 h 140"/>
              <a:gd name="T6" fmla="*/ 2147483646 w 139"/>
              <a:gd name="T7" fmla="*/ 2147483646 h 140"/>
              <a:gd name="T8" fmla="*/ 2147483646 w 139"/>
              <a:gd name="T9" fmla="*/ 2147483646 h 140"/>
              <a:gd name="T10" fmla="*/ 2147483646 w 139"/>
              <a:gd name="T11" fmla="*/ 2147483646 h 140"/>
              <a:gd name="T12" fmla="*/ 2147483646 w 139"/>
              <a:gd name="T13" fmla="*/ 2147483646 h 140"/>
              <a:gd name="T14" fmla="*/ 2147483646 w 139"/>
              <a:gd name="T15" fmla="*/ 2147483646 h 140"/>
              <a:gd name="T16" fmla="*/ 2147483646 w 139"/>
              <a:gd name="T17" fmla="*/ 2147483646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 h="140">
                <a:moveTo>
                  <a:pt x="123" y="1"/>
                </a:moveTo>
                <a:cubicBezTo>
                  <a:pt x="101" y="4"/>
                  <a:pt x="78" y="0"/>
                  <a:pt x="58" y="9"/>
                </a:cubicBezTo>
                <a:cubicBezTo>
                  <a:pt x="41" y="17"/>
                  <a:pt x="17" y="49"/>
                  <a:pt x="17" y="49"/>
                </a:cubicBezTo>
                <a:cubicBezTo>
                  <a:pt x="0" y="101"/>
                  <a:pt x="10" y="60"/>
                  <a:pt x="33" y="49"/>
                </a:cubicBezTo>
                <a:cubicBezTo>
                  <a:pt x="48" y="42"/>
                  <a:pt x="66" y="44"/>
                  <a:pt x="82" y="41"/>
                </a:cubicBezTo>
                <a:cubicBezTo>
                  <a:pt x="113" y="10"/>
                  <a:pt x="123" y="2"/>
                  <a:pt x="139" y="49"/>
                </a:cubicBezTo>
                <a:cubicBezTo>
                  <a:pt x="136" y="65"/>
                  <a:pt x="137" y="83"/>
                  <a:pt x="131" y="98"/>
                </a:cubicBezTo>
                <a:cubicBezTo>
                  <a:pt x="115" y="140"/>
                  <a:pt x="103" y="84"/>
                  <a:pt x="123" y="139"/>
                </a:cubicBezTo>
                <a:cubicBezTo>
                  <a:pt x="132" y="111"/>
                  <a:pt x="131" y="123"/>
                  <a:pt x="131" y="106"/>
                </a:cubicBezTo>
              </a:path>
            </a:pathLst>
          </a:custGeom>
          <a:noFill/>
          <a:ln w="3810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3" name="Freeform 14">
            <a:extLst>
              <a:ext uri="{FF2B5EF4-FFF2-40B4-BE49-F238E27FC236}">
                <a16:creationId xmlns:a16="http://schemas.microsoft.com/office/drawing/2014/main" id="{2C7A29F9-5C2E-B3D1-D849-901BD0B3A62D}"/>
              </a:ext>
            </a:extLst>
          </p:cNvPr>
          <p:cNvSpPr>
            <a:spLocks/>
          </p:cNvSpPr>
          <p:nvPr/>
        </p:nvSpPr>
        <p:spPr bwMode="auto">
          <a:xfrm>
            <a:off x="2790825" y="1882775"/>
            <a:ext cx="222250" cy="280988"/>
          </a:xfrm>
          <a:custGeom>
            <a:avLst/>
            <a:gdLst>
              <a:gd name="T0" fmla="*/ 2147483646 w 140"/>
              <a:gd name="T1" fmla="*/ 2147483646 h 177"/>
              <a:gd name="T2" fmla="*/ 2147483646 w 140"/>
              <a:gd name="T3" fmla="*/ 2147483646 h 177"/>
              <a:gd name="T4" fmla="*/ 2147483646 w 140"/>
              <a:gd name="T5" fmla="*/ 2147483646 h 177"/>
              <a:gd name="T6" fmla="*/ 2147483646 w 140"/>
              <a:gd name="T7" fmla="*/ 2147483646 h 177"/>
              <a:gd name="T8" fmla="*/ 2147483646 w 140"/>
              <a:gd name="T9" fmla="*/ 2147483646 h 177"/>
              <a:gd name="T10" fmla="*/ 2147483646 w 140"/>
              <a:gd name="T11" fmla="*/ 2147483646 h 177"/>
              <a:gd name="T12" fmla="*/ 2147483646 w 140"/>
              <a:gd name="T13" fmla="*/ 2147483646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177">
                <a:moveTo>
                  <a:pt x="50" y="14"/>
                </a:moveTo>
                <a:cubicBezTo>
                  <a:pt x="8" y="0"/>
                  <a:pt x="14" y="19"/>
                  <a:pt x="2" y="55"/>
                </a:cubicBezTo>
                <a:cubicBezTo>
                  <a:pt x="5" y="74"/>
                  <a:pt x="0" y="96"/>
                  <a:pt x="10" y="112"/>
                </a:cubicBezTo>
                <a:cubicBezTo>
                  <a:pt x="25" y="136"/>
                  <a:pt x="76" y="153"/>
                  <a:pt x="99" y="177"/>
                </a:cubicBezTo>
                <a:cubicBezTo>
                  <a:pt x="140" y="134"/>
                  <a:pt x="96" y="116"/>
                  <a:pt x="58" y="104"/>
                </a:cubicBezTo>
                <a:cubicBezTo>
                  <a:pt x="53" y="88"/>
                  <a:pt x="26" y="60"/>
                  <a:pt x="42" y="55"/>
                </a:cubicBezTo>
                <a:cubicBezTo>
                  <a:pt x="78" y="43"/>
                  <a:pt x="70" y="55"/>
                  <a:pt x="50" y="14"/>
                </a:cubicBezTo>
                <a:close/>
              </a:path>
            </a:pathLst>
          </a:custGeom>
          <a:noFill/>
          <a:ln w="3810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4" name="Freeform 15">
            <a:extLst>
              <a:ext uri="{FF2B5EF4-FFF2-40B4-BE49-F238E27FC236}">
                <a16:creationId xmlns:a16="http://schemas.microsoft.com/office/drawing/2014/main" id="{FD99B240-7088-DDDE-789E-D2D3BA9FD6F5}"/>
              </a:ext>
            </a:extLst>
          </p:cNvPr>
          <p:cNvSpPr>
            <a:spLocks/>
          </p:cNvSpPr>
          <p:nvPr/>
        </p:nvSpPr>
        <p:spPr bwMode="auto">
          <a:xfrm>
            <a:off x="3887788" y="1047750"/>
            <a:ext cx="1247775" cy="1466850"/>
          </a:xfrm>
          <a:custGeom>
            <a:avLst/>
            <a:gdLst>
              <a:gd name="T0" fmla="*/ 2147483646 w 786"/>
              <a:gd name="T1" fmla="*/ 2147483646 h 924"/>
              <a:gd name="T2" fmla="*/ 2147483646 w 786"/>
              <a:gd name="T3" fmla="*/ 2147483646 h 924"/>
              <a:gd name="T4" fmla="*/ 2147483646 w 786"/>
              <a:gd name="T5" fmla="*/ 2147483646 h 924"/>
              <a:gd name="T6" fmla="*/ 2147483646 w 786"/>
              <a:gd name="T7" fmla="*/ 2147483646 h 924"/>
              <a:gd name="T8" fmla="*/ 2147483646 w 786"/>
              <a:gd name="T9" fmla="*/ 2147483646 h 924"/>
              <a:gd name="T10" fmla="*/ 2147483646 w 786"/>
              <a:gd name="T11" fmla="*/ 2147483646 h 924"/>
              <a:gd name="T12" fmla="*/ 2147483646 w 786"/>
              <a:gd name="T13" fmla="*/ 2147483646 h 924"/>
              <a:gd name="T14" fmla="*/ 2147483646 w 786"/>
              <a:gd name="T15" fmla="*/ 2147483646 h 924"/>
              <a:gd name="T16" fmla="*/ 2147483646 w 786"/>
              <a:gd name="T17" fmla="*/ 2147483646 h 924"/>
              <a:gd name="T18" fmla="*/ 2147483646 w 786"/>
              <a:gd name="T19" fmla="*/ 2147483646 h 924"/>
              <a:gd name="T20" fmla="*/ 2147483646 w 786"/>
              <a:gd name="T21" fmla="*/ 2147483646 h 924"/>
              <a:gd name="T22" fmla="*/ 2147483646 w 786"/>
              <a:gd name="T23" fmla="*/ 2147483646 h 924"/>
              <a:gd name="T24" fmla="*/ 2147483646 w 786"/>
              <a:gd name="T25" fmla="*/ 2147483646 h 924"/>
              <a:gd name="T26" fmla="*/ 2147483646 w 786"/>
              <a:gd name="T27" fmla="*/ 2147483646 h 924"/>
              <a:gd name="T28" fmla="*/ 2147483646 w 786"/>
              <a:gd name="T29" fmla="*/ 2147483646 h 924"/>
              <a:gd name="T30" fmla="*/ 2147483646 w 786"/>
              <a:gd name="T31" fmla="*/ 2147483646 h 924"/>
              <a:gd name="T32" fmla="*/ 2147483646 w 786"/>
              <a:gd name="T33" fmla="*/ 2147483646 h 924"/>
              <a:gd name="T34" fmla="*/ 2147483646 w 786"/>
              <a:gd name="T35" fmla="*/ 2147483646 h 924"/>
              <a:gd name="T36" fmla="*/ 2147483646 w 786"/>
              <a:gd name="T37" fmla="*/ 2147483646 h 924"/>
              <a:gd name="T38" fmla="*/ 0 w 786"/>
              <a:gd name="T39" fmla="*/ 2147483646 h 924"/>
              <a:gd name="T40" fmla="*/ 2147483646 w 786"/>
              <a:gd name="T41" fmla="*/ 2147483646 h 924"/>
              <a:gd name="T42" fmla="*/ 2147483646 w 786"/>
              <a:gd name="T43" fmla="*/ 2147483646 h 924"/>
              <a:gd name="T44" fmla="*/ 2147483646 w 786"/>
              <a:gd name="T45" fmla="*/ 2147483646 h 924"/>
              <a:gd name="T46" fmla="*/ 2147483646 w 786"/>
              <a:gd name="T47" fmla="*/ 2147483646 h 924"/>
              <a:gd name="T48" fmla="*/ 2147483646 w 786"/>
              <a:gd name="T49" fmla="*/ 2147483646 h 924"/>
              <a:gd name="T50" fmla="*/ 2147483646 w 786"/>
              <a:gd name="T51" fmla="*/ 2147483646 h 924"/>
              <a:gd name="T52" fmla="*/ 2147483646 w 786"/>
              <a:gd name="T53" fmla="*/ 2147483646 h 924"/>
              <a:gd name="T54" fmla="*/ 2147483646 w 786"/>
              <a:gd name="T55" fmla="*/ 2147483646 h 924"/>
              <a:gd name="T56" fmla="*/ 2147483646 w 786"/>
              <a:gd name="T57" fmla="*/ 2147483646 h 924"/>
              <a:gd name="T58" fmla="*/ 2147483646 w 786"/>
              <a:gd name="T59" fmla="*/ 2147483646 h 924"/>
              <a:gd name="T60" fmla="*/ 2147483646 w 786"/>
              <a:gd name="T61" fmla="*/ 2147483646 h 924"/>
              <a:gd name="T62" fmla="*/ 2147483646 w 786"/>
              <a:gd name="T63" fmla="*/ 0 h 924"/>
              <a:gd name="T64" fmla="*/ 2147483646 w 786"/>
              <a:gd name="T65" fmla="*/ 2147483646 h 924"/>
              <a:gd name="T66" fmla="*/ 2147483646 w 786"/>
              <a:gd name="T67" fmla="*/ 2147483646 h 924"/>
              <a:gd name="T68" fmla="*/ 2147483646 w 786"/>
              <a:gd name="T69" fmla="*/ 2147483646 h 924"/>
              <a:gd name="T70" fmla="*/ 2147483646 w 786"/>
              <a:gd name="T71" fmla="*/ 2147483646 h 924"/>
              <a:gd name="T72" fmla="*/ 2147483646 w 786"/>
              <a:gd name="T73" fmla="*/ 2147483646 h 924"/>
              <a:gd name="T74" fmla="*/ 2147483646 w 786"/>
              <a:gd name="T75" fmla="*/ 2147483646 h 924"/>
              <a:gd name="T76" fmla="*/ 2147483646 w 786"/>
              <a:gd name="T77" fmla="*/ 2147483646 h 924"/>
              <a:gd name="T78" fmla="*/ 2147483646 w 786"/>
              <a:gd name="T79" fmla="*/ 2147483646 h 9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86" h="924">
                <a:moveTo>
                  <a:pt x="357" y="178"/>
                </a:moveTo>
                <a:cubicBezTo>
                  <a:pt x="348" y="206"/>
                  <a:pt x="340" y="227"/>
                  <a:pt x="324" y="251"/>
                </a:cubicBezTo>
                <a:cubicBezTo>
                  <a:pt x="305" y="310"/>
                  <a:pt x="288" y="369"/>
                  <a:pt x="276" y="430"/>
                </a:cubicBezTo>
                <a:cubicBezTo>
                  <a:pt x="279" y="446"/>
                  <a:pt x="276" y="464"/>
                  <a:pt x="284" y="478"/>
                </a:cubicBezTo>
                <a:cubicBezTo>
                  <a:pt x="303" y="513"/>
                  <a:pt x="363" y="526"/>
                  <a:pt x="397" y="535"/>
                </a:cubicBezTo>
                <a:cubicBezTo>
                  <a:pt x="413" y="617"/>
                  <a:pt x="442" y="677"/>
                  <a:pt x="470" y="754"/>
                </a:cubicBezTo>
                <a:cubicBezTo>
                  <a:pt x="489" y="806"/>
                  <a:pt x="500" y="869"/>
                  <a:pt x="511" y="924"/>
                </a:cubicBezTo>
                <a:cubicBezTo>
                  <a:pt x="527" y="875"/>
                  <a:pt x="543" y="827"/>
                  <a:pt x="559" y="778"/>
                </a:cubicBezTo>
                <a:cubicBezTo>
                  <a:pt x="566" y="757"/>
                  <a:pt x="583" y="741"/>
                  <a:pt x="592" y="721"/>
                </a:cubicBezTo>
                <a:cubicBezTo>
                  <a:pt x="605" y="691"/>
                  <a:pt x="596" y="693"/>
                  <a:pt x="616" y="657"/>
                </a:cubicBezTo>
                <a:cubicBezTo>
                  <a:pt x="638" y="617"/>
                  <a:pt x="659" y="594"/>
                  <a:pt x="673" y="551"/>
                </a:cubicBezTo>
                <a:cubicBezTo>
                  <a:pt x="662" y="506"/>
                  <a:pt x="655" y="447"/>
                  <a:pt x="705" y="430"/>
                </a:cubicBezTo>
                <a:cubicBezTo>
                  <a:pt x="746" y="402"/>
                  <a:pt x="740" y="394"/>
                  <a:pt x="722" y="348"/>
                </a:cubicBezTo>
                <a:cubicBezTo>
                  <a:pt x="714" y="351"/>
                  <a:pt x="699" y="366"/>
                  <a:pt x="697" y="357"/>
                </a:cubicBezTo>
                <a:cubicBezTo>
                  <a:pt x="694" y="343"/>
                  <a:pt x="725" y="276"/>
                  <a:pt x="730" y="259"/>
                </a:cubicBezTo>
                <a:cubicBezTo>
                  <a:pt x="727" y="251"/>
                  <a:pt x="728" y="241"/>
                  <a:pt x="722" y="235"/>
                </a:cubicBezTo>
                <a:cubicBezTo>
                  <a:pt x="700" y="213"/>
                  <a:pt x="662" y="218"/>
                  <a:pt x="632" y="211"/>
                </a:cubicBezTo>
                <a:cubicBezTo>
                  <a:pt x="584" y="199"/>
                  <a:pt x="534" y="190"/>
                  <a:pt x="486" y="178"/>
                </a:cubicBezTo>
                <a:cubicBezTo>
                  <a:pt x="478" y="176"/>
                  <a:pt x="470" y="170"/>
                  <a:pt x="462" y="170"/>
                </a:cubicBezTo>
                <a:cubicBezTo>
                  <a:pt x="308" y="165"/>
                  <a:pt x="154" y="165"/>
                  <a:pt x="0" y="162"/>
                </a:cubicBezTo>
                <a:cubicBezTo>
                  <a:pt x="92" y="25"/>
                  <a:pt x="330" y="135"/>
                  <a:pt x="495" y="138"/>
                </a:cubicBezTo>
                <a:cubicBezTo>
                  <a:pt x="552" y="152"/>
                  <a:pt x="506" y="133"/>
                  <a:pt x="551" y="178"/>
                </a:cubicBezTo>
                <a:cubicBezTo>
                  <a:pt x="565" y="192"/>
                  <a:pt x="584" y="200"/>
                  <a:pt x="600" y="211"/>
                </a:cubicBezTo>
                <a:cubicBezTo>
                  <a:pt x="628" y="253"/>
                  <a:pt x="664" y="252"/>
                  <a:pt x="713" y="259"/>
                </a:cubicBezTo>
                <a:cubicBezTo>
                  <a:pt x="751" y="247"/>
                  <a:pt x="778" y="247"/>
                  <a:pt x="746" y="170"/>
                </a:cubicBezTo>
                <a:cubicBezTo>
                  <a:pt x="739" y="154"/>
                  <a:pt x="713" y="159"/>
                  <a:pt x="697" y="154"/>
                </a:cubicBezTo>
                <a:cubicBezTo>
                  <a:pt x="647" y="138"/>
                  <a:pt x="587" y="135"/>
                  <a:pt x="535" y="121"/>
                </a:cubicBezTo>
                <a:cubicBezTo>
                  <a:pt x="528" y="119"/>
                  <a:pt x="478" y="102"/>
                  <a:pt x="462" y="97"/>
                </a:cubicBezTo>
                <a:cubicBezTo>
                  <a:pt x="454" y="94"/>
                  <a:pt x="438" y="89"/>
                  <a:pt x="438" y="89"/>
                </a:cubicBezTo>
                <a:cubicBezTo>
                  <a:pt x="433" y="78"/>
                  <a:pt x="430" y="66"/>
                  <a:pt x="422" y="57"/>
                </a:cubicBezTo>
                <a:cubicBezTo>
                  <a:pt x="416" y="49"/>
                  <a:pt x="400" y="50"/>
                  <a:pt x="397" y="40"/>
                </a:cubicBezTo>
                <a:cubicBezTo>
                  <a:pt x="393" y="27"/>
                  <a:pt x="402" y="13"/>
                  <a:pt x="405" y="0"/>
                </a:cubicBezTo>
                <a:cubicBezTo>
                  <a:pt x="464" y="12"/>
                  <a:pt x="525" y="18"/>
                  <a:pt x="584" y="32"/>
                </a:cubicBezTo>
                <a:cubicBezTo>
                  <a:pt x="640" y="46"/>
                  <a:pt x="691" y="71"/>
                  <a:pt x="746" y="89"/>
                </a:cubicBezTo>
                <a:cubicBezTo>
                  <a:pt x="783" y="145"/>
                  <a:pt x="772" y="119"/>
                  <a:pt x="786" y="162"/>
                </a:cubicBezTo>
                <a:cubicBezTo>
                  <a:pt x="736" y="179"/>
                  <a:pt x="587" y="148"/>
                  <a:pt x="535" y="121"/>
                </a:cubicBezTo>
                <a:cubicBezTo>
                  <a:pt x="493" y="99"/>
                  <a:pt x="530" y="109"/>
                  <a:pt x="486" y="97"/>
                </a:cubicBezTo>
                <a:cubicBezTo>
                  <a:pt x="465" y="91"/>
                  <a:pt x="422" y="81"/>
                  <a:pt x="422" y="81"/>
                </a:cubicBezTo>
                <a:cubicBezTo>
                  <a:pt x="392" y="109"/>
                  <a:pt x="407" y="90"/>
                  <a:pt x="389" y="146"/>
                </a:cubicBezTo>
                <a:cubicBezTo>
                  <a:pt x="384" y="160"/>
                  <a:pt x="368" y="167"/>
                  <a:pt x="357" y="178"/>
                </a:cubicBezTo>
                <a:close/>
              </a:path>
            </a:pathLst>
          </a:custGeom>
          <a:noFill/>
          <a:ln w="3810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5" name="Freeform 16">
            <a:extLst>
              <a:ext uri="{FF2B5EF4-FFF2-40B4-BE49-F238E27FC236}">
                <a16:creationId xmlns:a16="http://schemas.microsoft.com/office/drawing/2014/main" id="{2C1CF779-F7EE-467D-CDB1-71DDB203DCA5}"/>
              </a:ext>
            </a:extLst>
          </p:cNvPr>
          <p:cNvSpPr>
            <a:spLocks/>
          </p:cNvSpPr>
          <p:nvPr/>
        </p:nvSpPr>
        <p:spPr bwMode="auto">
          <a:xfrm>
            <a:off x="4351338" y="1452563"/>
            <a:ext cx="284162" cy="220662"/>
          </a:xfrm>
          <a:custGeom>
            <a:avLst/>
            <a:gdLst>
              <a:gd name="T0" fmla="*/ 2147483646 w 179"/>
              <a:gd name="T1" fmla="*/ 2147483646 h 139"/>
              <a:gd name="T2" fmla="*/ 0 w 179"/>
              <a:gd name="T3" fmla="*/ 2147483646 h 139"/>
              <a:gd name="T4" fmla="*/ 2147483646 w 179"/>
              <a:gd name="T5" fmla="*/ 2147483646 h 139"/>
              <a:gd name="T6" fmla="*/ 2147483646 w 179"/>
              <a:gd name="T7" fmla="*/ 2147483646 h 139"/>
              <a:gd name="T8" fmla="*/ 2147483646 w 179"/>
              <a:gd name="T9" fmla="*/ 2147483646 h 139"/>
              <a:gd name="T10" fmla="*/ 2147483646 w 179"/>
              <a:gd name="T11" fmla="*/ 2147483646 h 139"/>
              <a:gd name="T12" fmla="*/ 2147483646 w 179"/>
              <a:gd name="T13" fmla="*/ 2147483646 h 139"/>
              <a:gd name="T14" fmla="*/ 2147483646 w 179"/>
              <a:gd name="T15" fmla="*/ 2147483646 h 139"/>
              <a:gd name="T16" fmla="*/ 2147483646 w 179"/>
              <a:gd name="T17" fmla="*/ 2147483646 h 139"/>
              <a:gd name="T18" fmla="*/ 2147483646 w 179"/>
              <a:gd name="T19" fmla="*/ 2147483646 h 139"/>
              <a:gd name="T20" fmla="*/ 2147483646 w 179"/>
              <a:gd name="T21" fmla="*/ 2147483646 h 139"/>
              <a:gd name="T22" fmla="*/ 2147483646 w 179"/>
              <a:gd name="T23" fmla="*/ 2147483646 h 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9" h="139">
                <a:moveTo>
                  <a:pt x="89" y="2"/>
                </a:moveTo>
                <a:cubicBezTo>
                  <a:pt x="45" y="8"/>
                  <a:pt x="14" y="0"/>
                  <a:pt x="0" y="42"/>
                </a:cubicBezTo>
                <a:cubicBezTo>
                  <a:pt x="13" y="47"/>
                  <a:pt x="26" y="55"/>
                  <a:pt x="40" y="58"/>
                </a:cubicBezTo>
                <a:cubicBezTo>
                  <a:pt x="94" y="71"/>
                  <a:pt x="120" y="57"/>
                  <a:pt x="73" y="75"/>
                </a:cubicBezTo>
                <a:cubicBezTo>
                  <a:pt x="70" y="83"/>
                  <a:pt x="57" y="96"/>
                  <a:pt x="65" y="99"/>
                </a:cubicBezTo>
                <a:cubicBezTo>
                  <a:pt x="90" y="110"/>
                  <a:pt x="120" y="101"/>
                  <a:pt x="146" y="107"/>
                </a:cubicBezTo>
                <a:cubicBezTo>
                  <a:pt x="155" y="109"/>
                  <a:pt x="179" y="121"/>
                  <a:pt x="170" y="123"/>
                </a:cubicBezTo>
                <a:cubicBezTo>
                  <a:pt x="149" y="127"/>
                  <a:pt x="127" y="118"/>
                  <a:pt x="105" y="115"/>
                </a:cubicBezTo>
                <a:cubicBezTo>
                  <a:pt x="94" y="112"/>
                  <a:pt x="62" y="107"/>
                  <a:pt x="73" y="107"/>
                </a:cubicBezTo>
                <a:cubicBezTo>
                  <a:pt x="97" y="107"/>
                  <a:pt x="122" y="109"/>
                  <a:pt x="146" y="115"/>
                </a:cubicBezTo>
                <a:cubicBezTo>
                  <a:pt x="155" y="117"/>
                  <a:pt x="177" y="124"/>
                  <a:pt x="170" y="131"/>
                </a:cubicBezTo>
                <a:cubicBezTo>
                  <a:pt x="162" y="139"/>
                  <a:pt x="138" y="123"/>
                  <a:pt x="138" y="123"/>
                </a:cubicBezTo>
              </a:path>
            </a:pathLst>
          </a:custGeom>
          <a:noFill/>
          <a:ln w="3810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6" name="Oval 17">
            <a:extLst>
              <a:ext uri="{FF2B5EF4-FFF2-40B4-BE49-F238E27FC236}">
                <a16:creationId xmlns:a16="http://schemas.microsoft.com/office/drawing/2014/main" id="{A32F788A-1428-4483-CB4B-86FC36D06597}"/>
              </a:ext>
            </a:extLst>
          </p:cNvPr>
          <p:cNvSpPr>
            <a:spLocks noChangeArrowheads="1"/>
          </p:cNvSpPr>
          <p:nvPr/>
        </p:nvSpPr>
        <p:spPr bwMode="auto">
          <a:xfrm>
            <a:off x="4572000" y="1416050"/>
            <a:ext cx="76200" cy="76200"/>
          </a:xfrm>
          <a:prstGeom prst="ellipse">
            <a:avLst/>
          </a:prstGeom>
          <a:solidFill>
            <a:schemeClr val="tx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37907" name="Oval 18">
            <a:extLst>
              <a:ext uri="{FF2B5EF4-FFF2-40B4-BE49-F238E27FC236}">
                <a16:creationId xmlns:a16="http://schemas.microsoft.com/office/drawing/2014/main" id="{25C3F033-EAA8-FDBF-5387-6D72964C5CDC}"/>
              </a:ext>
            </a:extLst>
          </p:cNvPr>
          <p:cNvSpPr>
            <a:spLocks noChangeArrowheads="1"/>
          </p:cNvSpPr>
          <p:nvPr/>
        </p:nvSpPr>
        <p:spPr bwMode="auto">
          <a:xfrm>
            <a:off x="4419600" y="1339850"/>
            <a:ext cx="76200" cy="76200"/>
          </a:xfrm>
          <a:prstGeom prst="ellipse">
            <a:avLst/>
          </a:prstGeom>
          <a:solidFill>
            <a:schemeClr val="tx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37908" name="Freeform 19">
            <a:extLst>
              <a:ext uri="{FF2B5EF4-FFF2-40B4-BE49-F238E27FC236}">
                <a16:creationId xmlns:a16="http://schemas.microsoft.com/office/drawing/2014/main" id="{FC7505AD-8130-3350-5EFF-966AEACD8B11}"/>
              </a:ext>
            </a:extLst>
          </p:cNvPr>
          <p:cNvSpPr>
            <a:spLocks/>
          </p:cNvSpPr>
          <p:nvPr/>
        </p:nvSpPr>
        <p:spPr bwMode="auto">
          <a:xfrm>
            <a:off x="3386138" y="1879600"/>
            <a:ext cx="2700337" cy="4576763"/>
          </a:xfrm>
          <a:custGeom>
            <a:avLst/>
            <a:gdLst>
              <a:gd name="T0" fmla="*/ 2147483646 w 1701"/>
              <a:gd name="T1" fmla="*/ 2147483646 h 2883"/>
              <a:gd name="T2" fmla="*/ 2147483646 w 1701"/>
              <a:gd name="T3" fmla="*/ 2147483646 h 2883"/>
              <a:gd name="T4" fmla="*/ 2147483646 w 1701"/>
              <a:gd name="T5" fmla="*/ 2147483646 h 2883"/>
              <a:gd name="T6" fmla="*/ 2147483646 w 1701"/>
              <a:gd name="T7" fmla="*/ 2147483646 h 2883"/>
              <a:gd name="T8" fmla="*/ 2147483646 w 1701"/>
              <a:gd name="T9" fmla="*/ 2147483646 h 2883"/>
              <a:gd name="T10" fmla="*/ 2147483646 w 1701"/>
              <a:gd name="T11" fmla="*/ 2147483646 h 2883"/>
              <a:gd name="T12" fmla="*/ 2147483646 w 1701"/>
              <a:gd name="T13" fmla="*/ 2147483646 h 2883"/>
              <a:gd name="T14" fmla="*/ 2147483646 w 1701"/>
              <a:gd name="T15" fmla="*/ 2147483646 h 2883"/>
              <a:gd name="T16" fmla="*/ 2147483646 w 1701"/>
              <a:gd name="T17" fmla="*/ 2147483646 h 2883"/>
              <a:gd name="T18" fmla="*/ 2147483646 w 1701"/>
              <a:gd name="T19" fmla="*/ 2147483646 h 2883"/>
              <a:gd name="T20" fmla="*/ 2147483646 w 1701"/>
              <a:gd name="T21" fmla="*/ 2147483646 h 2883"/>
              <a:gd name="T22" fmla="*/ 2147483646 w 1701"/>
              <a:gd name="T23" fmla="*/ 2147483646 h 2883"/>
              <a:gd name="T24" fmla="*/ 2147483646 w 1701"/>
              <a:gd name="T25" fmla="*/ 2147483646 h 2883"/>
              <a:gd name="T26" fmla="*/ 2147483646 w 1701"/>
              <a:gd name="T27" fmla="*/ 2147483646 h 2883"/>
              <a:gd name="T28" fmla="*/ 2147483646 w 1701"/>
              <a:gd name="T29" fmla="*/ 2147483646 h 2883"/>
              <a:gd name="T30" fmla="*/ 2147483646 w 1701"/>
              <a:gd name="T31" fmla="*/ 2147483646 h 2883"/>
              <a:gd name="T32" fmla="*/ 2147483646 w 1701"/>
              <a:gd name="T33" fmla="*/ 2147483646 h 2883"/>
              <a:gd name="T34" fmla="*/ 2147483646 w 1701"/>
              <a:gd name="T35" fmla="*/ 2147483646 h 2883"/>
              <a:gd name="T36" fmla="*/ 2147483646 w 1701"/>
              <a:gd name="T37" fmla="*/ 2147483646 h 2883"/>
              <a:gd name="T38" fmla="*/ 2147483646 w 1701"/>
              <a:gd name="T39" fmla="*/ 2147483646 h 2883"/>
              <a:gd name="T40" fmla="*/ 2147483646 w 1701"/>
              <a:gd name="T41" fmla="*/ 2147483646 h 2883"/>
              <a:gd name="T42" fmla="*/ 2147483646 w 1701"/>
              <a:gd name="T43" fmla="*/ 2147483646 h 2883"/>
              <a:gd name="T44" fmla="*/ 2147483646 w 1701"/>
              <a:gd name="T45" fmla="*/ 2147483646 h 2883"/>
              <a:gd name="T46" fmla="*/ 2147483646 w 1701"/>
              <a:gd name="T47" fmla="*/ 2147483646 h 2883"/>
              <a:gd name="T48" fmla="*/ 2147483646 w 1701"/>
              <a:gd name="T49" fmla="*/ 2147483646 h 2883"/>
              <a:gd name="T50" fmla="*/ 2147483646 w 1701"/>
              <a:gd name="T51" fmla="*/ 2147483646 h 2883"/>
              <a:gd name="T52" fmla="*/ 2147483646 w 1701"/>
              <a:gd name="T53" fmla="*/ 2147483646 h 2883"/>
              <a:gd name="T54" fmla="*/ 2147483646 w 1701"/>
              <a:gd name="T55" fmla="*/ 2147483646 h 2883"/>
              <a:gd name="T56" fmla="*/ 2147483646 w 1701"/>
              <a:gd name="T57" fmla="*/ 2147483646 h 2883"/>
              <a:gd name="T58" fmla="*/ 2147483646 w 1701"/>
              <a:gd name="T59" fmla="*/ 2147483646 h 2883"/>
              <a:gd name="T60" fmla="*/ 2147483646 w 1701"/>
              <a:gd name="T61" fmla="*/ 2147483646 h 2883"/>
              <a:gd name="T62" fmla="*/ 2147483646 w 1701"/>
              <a:gd name="T63" fmla="*/ 2147483646 h 2883"/>
              <a:gd name="T64" fmla="*/ 2147483646 w 1701"/>
              <a:gd name="T65" fmla="*/ 2147483646 h 2883"/>
              <a:gd name="T66" fmla="*/ 2147483646 w 1701"/>
              <a:gd name="T67" fmla="*/ 2147483646 h 2883"/>
              <a:gd name="T68" fmla="*/ 2147483646 w 1701"/>
              <a:gd name="T69" fmla="*/ 2147483646 h 2883"/>
              <a:gd name="T70" fmla="*/ 2147483646 w 1701"/>
              <a:gd name="T71" fmla="*/ 2147483646 h 2883"/>
              <a:gd name="T72" fmla="*/ 2147483646 w 1701"/>
              <a:gd name="T73" fmla="*/ 2147483646 h 2883"/>
              <a:gd name="T74" fmla="*/ 2147483646 w 1701"/>
              <a:gd name="T75" fmla="*/ 2147483646 h 2883"/>
              <a:gd name="T76" fmla="*/ 2147483646 w 1701"/>
              <a:gd name="T77" fmla="*/ 2147483646 h 2883"/>
              <a:gd name="T78" fmla="*/ 2147483646 w 1701"/>
              <a:gd name="T79" fmla="*/ 2147483646 h 2883"/>
              <a:gd name="T80" fmla="*/ 2147483646 w 1701"/>
              <a:gd name="T81" fmla="*/ 2147483646 h 2883"/>
              <a:gd name="T82" fmla="*/ 2147483646 w 1701"/>
              <a:gd name="T83" fmla="*/ 2147483646 h 2883"/>
              <a:gd name="T84" fmla="*/ 2147483646 w 1701"/>
              <a:gd name="T85" fmla="*/ 2147483646 h 2883"/>
              <a:gd name="T86" fmla="*/ 2147483646 w 1701"/>
              <a:gd name="T87" fmla="*/ 2147483646 h 2883"/>
              <a:gd name="T88" fmla="*/ 2147483646 w 1701"/>
              <a:gd name="T89" fmla="*/ 2147483646 h 2883"/>
              <a:gd name="T90" fmla="*/ 2147483646 w 1701"/>
              <a:gd name="T91" fmla="*/ 2147483646 h 2883"/>
              <a:gd name="T92" fmla="*/ 2147483646 w 1701"/>
              <a:gd name="T93" fmla="*/ 2147483646 h 2883"/>
              <a:gd name="T94" fmla="*/ 2147483646 w 1701"/>
              <a:gd name="T95" fmla="*/ 2147483646 h 2883"/>
              <a:gd name="T96" fmla="*/ 2147483646 w 1701"/>
              <a:gd name="T97" fmla="*/ 2147483646 h 2883"/>
              <a:gd name="T98" fmla="*/ 2147483646 w 1701"/>
              <a:gd name="T99" fmla="*/ 2147483646 h 28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01" h="2883">
                <a:moveTo>
                  <a:pt x="721" y="0"/>
                </a:moveTo>
                <a:cubicBezTo>
                  <a:pt x="734" y="2"/>
                  <a:pt x="777" y="6"/>
                  <a:pt x="794" y="16"/>
                </a:cubicBezTo>
                <a:cubicBezTo>
                  <a:pt x="811" y="26"/>
                  <a:pt x="843" y="49"/>
                  <a:pt x="843" y="49"/>
                </a:cubicBezTo>
                <a:cubicBezTo>
                  <a:pt x="918" y="39"/>
                  <a:pt x="889" y="42"/>
                  <a:pt x="940" y="8"/>
                </a:cubicBezTo>
                <a:cubicBezTo>
                  <a:pt x="951" y="11"/>
                  <a:pt x="968" y="6"/>
                  <a:pt x="973" y="16"/>
                </a:cubicBezTo>
                <a:cubicBezTo>
                  <a:pt x="990" y="54"/>
                  <a:pt x="928" y="119"/>
                  <a:pt x="916" y="154"/>
                </a:cubicBezTo>
                <a:cubicBezTo>
                  <a:pt x="911" y="138"/>
                  <a:pt x="905" y="122"/>
                  <a:pt x="900" y="106"/>
                </a:cubicBezTo>
                <a:cubicBezTo>
                  <a:pt x="897" y="98"/>
                  <a:pt x="888" y="95"/>
                  <a:pt x="883" y="89"/>
                </a:cubicBezTo>
                <a:cubicBezTo>
                  <a:pt x="865" y="67"/>
                  <a:pt x="867" y="66"/>
                  <a:pt x="859" y="41"/>
                </a:cubicBezTo>
                <a:cubicBezTo>
                  <a:pt x="834" y="78"/>
                  <a:pt x="805" y="150"/>
                  <a:pt x="794" y="195"/>
                </a:cubicBezTo>
                <a:cubicBezTo>
                  <a:pt x="800" y="269"/>
                  <a:pt x="793" y="288"/>
                  <a:pt x="827" y="341"/>
                </a:cubicBezTo>
                <a:cubicBezTo>
                  <a:pt x="835" y="338"/>
                  <a:pt x="846" y="340"/>
                  <a:pt x="851" y="333"/>
                </a:cubicBezTo>
                <a:cubicBezTo>
                  <a:pt x="861" y="319"/>
                  <a:pt x="867" y="284"/>
                  <a:pt x="867" y="284"/>
                </a:cubicBezTo>
                <a:cubicBezTo>
                  <a:pt x="865" y="242"/>
                  <a:pt x="899" y="97"/>
                  <a:pt x="827" y="73"/>
                </a:cubicBezTo>
                <a:cubicBezTo>
                  <a:pt x="786" y="81"/>
                  <a:pt x="769" y="91"/>
                  <a:pt x="729" y="81"/>
                </a:cubicBezTo>
                <a:cubicBezTo>
                  <a:pt x="714" y="35"/>
                  <a:pt x="728" y="32"/>
                  <a:pt x="681" y="8"/>
                </a:cubicBezTo>
                <a:cubicBezTo>
                  <a:pt x="676" y="16"/>
                  <a:pt x="667" y="23"/>
                  <a:pt x="665" y="33"/>
                </a:cubicBezTo>
                <a:cubicBezTo>
                  <a:pt x="660" y="66"/>
                  <a:pt x="697" y="50"/>
                  <a:pt x="665" y="89"/>
                </a:cubicBezTo>
                <a:cubicBezTo>
                  <a:pt x="660" y="95"/>
                  <a:pt x="590" y="112"/>
                  <a:pt x="583" y="114"/>
                </a:cubicBezTo>
                <a:cubicBezTo>
                  <a:pt x="553" y="134"/>
                  <a:pt x="542" y="159"/>
                  <a:pt x="519" y="179"/>
                </a:cubicBezTo>
                <a:cubicBezTo>
                  <a:pt x="496" y="198"/>
                  <a:pt x="442" y="205"/>
                  <a:pt x="421" y="211"/>
                </a:cubicBezTo>
                <a:cubicBezTo>
                  <a:pt x="381" y="223"/>
                  <a:pt x="358" y="243"/>
                  <a:pt x="316" y="251"/>
                </a:cubicBezTo>
                <a:cubicBezTo>
                  <a:pt x="295" y="260"/>
                  <a:pt x="271" y="264"/>
                  <a:pt x="251" y="276"/>
                </a:cubicBezTo>
                <a:cubicBezTo>
                  <a:pt x="221" y="293"/>
                  <a:pt x="203" y="313"/>
                  <a:pt x="170" y="324"/>
                </a:cubicBezTo>
                <a:cubicBezTo>
                  <a:pt x="143" y="343"/>
                  <a:pt x="122" y="349"/>
                  <a:pt x="89" y="357"/>
                </a:cubicBezTo>
                <a:cubicBezTo>
                  <a:pt x="81" y="362"/>
                  <a:pt x="74" y="369"/>
                  <a:pt x="65" y="373"/>
                </a:cubicBezTo>
                <a:cubicBezTo>
                  <a:pt x="49" y="380"/>
                  <a:pt x="16" y="389"/>
                  <a:pt x="16" y="389"/>
                </a:cubicBezTo>
                <a:cubicBezTo>
                  <a:pt x="45" y="478"/>
                  <a:pt x="0" y="346"/>
                  <a:pt x="40" y="438"/>
                </a:cubicBezTo>
                <a:cubicBezTo>
                  <a:pt x="66" y="496"/>
                  <a:pt x="78" y="562"/>
                  <a:pt x="89" y="624"/>
                </a:cubicBezTo>
                <a:cubicBezTo>
                  <a:pt x="157" y="601"/>
                  <a:pt x="207" y="598"/>
                  <a:pt x="283" y="592"/>
                </a:cubicBezTo>
                <a:cubicBezTo>
                  <a:pt x="291" y="589"/>
                  <a:pt x="300" y="586"/>
                  <a:pt x="308" y="584"/>
                </a:cubicBezTo>
                <a:cubicBezTo>
                  <a:pt x="321" y="581"/>
                  <a:pt x="335" y="580"/>
                  <a:pt x="348" y="576"/>
                </a:cubicBezTo>
                <a:cubicBezTo>
                  <a:pt x="365" y="572"/>
                  <a:pt x="397" y="560"/>
                  <a:pt x="397" y="560"/>
                </a:cubicBezTo>
                <a:cubicBezTo>
                  <a:pt x="405" y="554"/>
                  <a:pt x="412" y="547"/>
                  <a:pt x="421" y="543"/>
                </a:cubicBezTo>
                <a:cubicBezTo>
                  <a:pt x="429" y="539"/>
                  <a:pt x="439" y="540"/>
                  <a:pt x="446" y="535"/>
                </a:cubicBezTo>
                <a:cubicBezTo>
                  <a:pt x="508" y="494"/>
                  <a:pt x="435" y="523"/>
                  <a:pt x="494" y="503"/>
                </a:cubicBezTo>
                <a:cubicBezTo>
                  <a:pt x="523" y="459"/>
                  <a:pt x="554" y="417"/>
                  <a:pt x="583" y="373"/>
                </a:cubicBezTo>
                <a:cubicBezTo>
                  <a:pt x="568" y="436"/>
                  <a:pt x="557" y="496"/>
                  <a:pt x="551" y="560"/>
                </a:cubicBezTo>
                <a:cubicBezTo>
                  <a:pt x="545" y="617"/>
                  <a:pt x="535" y="730"/>
                  <a:pt x="535" y="730"/>
                </a:cubicBezTo>
                <a:cubicBezTo>
                  <a:pt x="540" y="839"/>
                  <a:pt x="534" y="988"/>
                  <a:pt x="632" y="1062"/>
                </a:cubicBezTo>
                <a:cubicBezTo>
                  <a:pt x="647" y="1086"/>
                  <a:pt x="665" y="1103"/>
                  <a:pt x="681" y="1127"/>
                </a:cubicBezTo>
                <a:cubicBezTo>
                  <a:pt x="652" y="1146"/>
                  <a:pt x="643" y="1159"/>
                  <a:pt x="632" y="1192"/>
                </a:cubicBezTo>
                <a:cubicBezTo>
                  <a:pt x="637" y="1200"/>
                  <a:pt x="640" y="1210"/>
                  <a:pt x="648" y="1216"/>
                </a:cubicBezTo>
                <a:cubicBezTo>
                  <a:pt x="655" y="1221"/>
                  <a:pt x="667" y="1218"/>
                  <a:pt x="673" y="1224"/>
                </a:cubicBezTo>
                <a:cubicBezTo>
                  <a:pt x="677" y="1228"/>
                  <a:pt x="656" y="1224"/>
                  <a:pt x="656" y="1224"/>
                </a:cubicBezTo>
                <a:cubicBezTo>
                  <a:pt x="629" y="1143"/>
                  <a:pt x="683" y="1158"/>
                  <a:pt x="746" y="1151"/>
                </a:cubicBezTo>
                <a:cubicBezTo>
                  <a:pt x="738" y="1176"/>
                  <a:pt x="727" y="1196"/>
                  <a:pt x="746" y="1224"/>
                </a:cubicBezTo>
                <a:cubicBezTo>
                  <a:pt x="751" y="1231"/>
                  <a:pt x="752" y="1208"/>
                  <a:pt x="754" y="1200"/>
                </a:cubicBezTo>
                <a:cubicBezTo>
                  <a:pt x="757" y="1189"/>
                  <a:pt x="751" y="1171"/>
                  <a:pt x="762" y="1168"/>
                </a:cubicBezTo>
                <a:cubicBezTo>
                  <a:pt x="812" y="1156"/>
                  <a:pt x="865" y="1163"/>
                  <a:pt x="916" y="1160"/>
                </a:cubicBezTo>
                <a:cubicBezTo>
                  <a:pt x="1000" y="1163"/>
                  <a:pt x="1083" y="1164"/>
                  <a:pt x="1167" y="1168"/>
                </a:cubicBezTo>
                <a:cubicBezTo>
                  <a:pt x="1186" y="1169"/>
                  <a:pt x="1213" y="1161"/>
                  <a:pt x="1224" y="1176"/>
                </a:cubicBezTo>
                <a:cubicBezTo>
                  <a:pt x="1239" y="1197"/>
                  <a:pt x="1200" y="1249"/>
                  <a:pt x="1200" y="1249"/>
                </a:cubicBezTo>
                <a:cubicBezTo>
                  <a:pt x="1205" y="1153"/>
                  <a:pt x="1212" y="1079"/>
                  <a:pt x="1232" y="989"/>
                </a:cubicBezTo>
                <a:cubicBezTo>
                  <a:pt x="1236" y="971"/>
                  <a:pt x="1249" y="920"/>
                  <a:pt x="1257" y="908"/>
                </a:cubicBezTo>
                <a:cubicBezTo>
                  <a:pt x="1268" y="892"/>
                  <a:pt x="1289" y="860"/>
                  <a:pt x="1289" y="860"/>
                </a:cubicBezTo>
                <a:cubicBezTo>
                  <a:pt x="1300" y="805"/>
                  <a:pt x="1316" y="797"/>
                  <a:pt x="1346" y="754"/>
                </a:cubicBezTo>
                <a:cubicBezTo>
                  <a:pt x="1355" y="728"/>
                  <a:pt x="1362" y="720"/>
                  <a:pt x="1346" y="689"/>
                </a:cubicBezTo>
                <a:cubicBezTo>
                  <a:pt x="1336" y="668"/>
                  <a:pt x="1315" y="654"/>
                  <a:pt x="1305" y="633"/>
                </a:cubicBezTo>
                <a:cubicBezTo>
                  <a:pt x="1287" y="595"/>
                  <a:pt x="1259" y="550"/>
                  <a:pt x="1224" y="527"/>
                </a:cubicBezTo>
                <a:cubicBezTo>
                  <a:pt x="1207" y="485"/>
                  <a:pt x="1181" y="449"/>
                  <a:pt x="1167" y="406"/>
                </a:cubicBezTo>
                <a:cubicBezTo>
                  <a:pt x="1170" y="292"/>
                  <a:pt x="1099" y="101"/>
                  <a:pt x="1208" y="65"/>
                </a:cubicBezTo>
                <a:cubicBezTo>
                  <a:pt x="1211" y="73"/>
                  <a:pt x="1216" y="81"/>
                  <a:pt x="1216" y="89"/>
                </a:cubicBezTo>
                <a:cubicBezTo>
                  <a:pt x="1216" y="108"/>
                  <a:pt x="1168" y="419"/>
                  <a:pt x="1208" y="300"/>
                </a:cubicBezTo>
                <a:cubicBezTo>
                  <a:pt x="1205" y="230"/>
                  <a:pt x="1217" y="157"/>
                  <a:pt x="1200" y="89"/>
                </a:cubicBezTo>
                <a:cubicBezTo>
                  <a:pt x="1197" y="75"/>
                  <a:pt x="1169" y="87"/>
                  <a:pt x="1159" y="97"/>
                </a:cubicBezTo>
                <a:cubicBezTo>
                  <a:pt x="1147" y="109"/>
                  <a:pt x="1143" y="146"/>
                  <a:pt x="1143" y="146"/>
                </a:cubicBezTo>
                <a:cubicBezTo>
                  <a:pt x="1121" y="81"/>
                  <a:pt x="1054" y="72"/>
                  <a:pt x="997" y="65"/>
                </a:cubicBezTo>
                <a:cubicBezTo>
                  <a:pt x="1054" y="84"/>
                  <a:pt x="1030" y="76"/>
                  <a:pt x="1070" y="89"/>
                </a:cubicBezTo>
                <a:cubicBezTo>
                  <a:pt x="1078" y="92"/>
                  <a:pt x="1094" y="97"/>
                  <a:pt x="1094" y="97"/>
                </a:cubicBezTo>
                <a:cubicBezTo>
                  <a:pt x="1131" y="122"/>
                  <a:pt x="1180" y="127"/>
                  <a:pt x="1224" y="138"/>
                </a:cubicBezTo>
                <a:cubicBezTo>
                  <a:pt x="1239" y="184"/>
                  <a:pt x="1254" y="158"/>
                  <a:pt x="1289" y="179"/>
                </a:cubicBezTo>
                <a:cubicBezTo>
                  <a:pt x="1339" y="209"/>
                  <a:pt x="1390" y="239"/>
                  <a:pt x="1435" y="276"/>
                </a:cubicBezTo>
                <a:cubicBezTo>
                  <a:pt x="1463" y="300"/>
                  <a:pt x="1470" y="316"/>
                  <a:pt x="1492" y="349"/>
                </a:cubicBezTo>
                <a:cubicBezTo>
                  <a:pt x="1524" y="397"/>
                  <a:pt x="1520" y="347"/>
                  <a:pt x="1548" y="422"/>
                </a:cubicBezTo>
                <a:cubicBezTo>
                  <a:pt x="1570" y="481"/>
                  <a:pt x="1605" y="534"/>
                  <a:pt x="1630" y="592"/>
                </a:cubicBezTo>
                <a:cubicBezTo>
                  <a:pt x="1656" y="727"/>
                  <a:pt x="1683" y="859"/>
                  <a:pt x="1694" y="997"/>
                </a:cubicBezTo>
                <a:cubicBezTo>
                  <a:pt x="1691" y="1040"/>
                  <a:pt x="1701" y="1086"/>
                  <a:pt x="1686" y="1127"/>
                </a:cubicBezTo>
                <a:cubicBezTo>
                  <a:pt x="1674" y="1160"/>
                  <a:pt x="1596" y="1187"/>
                  <a:pt x="1565" y="1208"/>
                </a:cubicBezTo>
                <a:cubicBezTo>
                  <a:pt x="1550" y="1218"/>
                  <a:pt x="1539" y="1231"/>
                  <a:pt x="1524" y="1241"/>
                </a:cubicBezTo>
                <a:cubicBezTo>
                  <a:pt x="1498" y="1258"/>
                  <a:pt x="1443" y="1289"/>
                  <a:pt x="1443" y="1289"/>
                </a:cubicBezTo>
                <a:cubicBezTo>
                  <a:pt x="1405" y="1348"/>
                  <a:pt x="1455" y="1281"/>
                  <a:pt x="1394" y="1330"/>
                </a:cubicBezTo>
                <a:cubicBezTo>
                  <a:pt x="1387" y="1336"/>
                  <a:pt x="1386" y="1348"/>
                  <a:pt x="1378" y="1354"/>
                </a:cubicBezTo>
                <a:cubicBezTo>
                  <a:pt x="1371" y="1359"/>
                  <a:pt x="1362" y="1358"/>
                  <a:pt x="1354" y="1362"/>
                </a:cubicBezTo>
                <a:cubicBezTo>
                  <a:pt x="1310" y="1383"/>
                  <a:pt x="1281" y="1415"/>
                  <a:pt x="1232" y="1427"/>
                </a:cubicBezTo>
                <a:cubicBezTo>
                  <a:pt x="1200" y="1448"/>
                  <a:pt x="1201" y="1463"/>
                  <a:pt x="1192" y="1500"/>
                </a:cubicBezTo>
                <a:cubicBezTo>
                  <a:pt x="1195" y="1519"/>
                  <a:pt x="1187" y="1543"/>
                  <a:pt x="1200" y="1557"/>
                </a:cubicBezTo>
                <a:cubicBezTo>
                  <a:pt x="1210" y="1567"/>
                  <a:pt x="1234" y="1561"/>
                  <a:pt x="1240" y="1549"/>
                </a:cubicBezTo>
                <a:cubicBezTo>
                  <a:pt x="1245" y="1539"/>
                  <a:pt x="1224" y="1532"/>
                  <a:pt x="1216" y="1524"/>
                </a:cubicBezTo>
                <a:cubicBezTo>
                  <a:pt x="1236" y="1493"/>
                  <a:pt x="1246" y="1488"/>
                  <a:pt x="1281" y="1500"/>
                </a:cubicBezTo>
                <a:cubicBezTo>
                  <a:pt x="1311" y="1530"/>
                  <a:pt x="1328" y="1558"/>
                  <a:pt x="1305" y="1605"/>
                </a:cubicBezTo>
                <a:cubicBezTo>
                  <a:pt x="1301" y="1613"/>
                  <a:pt x="1289" y="1612"/>
                  <a:pt x="1281" y="1614"/>
                </a:cubicBezTo>
                <a:cubicBezTo>
                  <a:pt x="1260" y="1620"/>
                  <a:pt x="1238" y="1625"/>
                  <a:pt x="1216" y="1630"/>
                </a:cubicBezTo>
                <a:cubicBezTo>
                  <a:pt x="1184" y="1627"/>
                  <a:pt x="1149" y="1634"/>
                  <a:pt x="1119" y="1622"/>
                </a:cubicBezTo>
                <a:cubicBezTo>
                  <a:pt x="1101" y="1615"/>
                  <a:pt x="1110" y="1583"/>
                  <a:pt x="1102" y="1565"/>
                </a:cubicBezTo>
                <a:cubicBezTo>
                  <a:pt x="1097" y="1554"/>
                  <a:pt x="1090" y="1543"/>
                  <a:pt x="1086" y="1532"/>
                </a:cubicBezTo>
                <a:cubicBezTo>
                  <a:pt x="1080" y="1516"/>
                  <a:pt x="1070" y="1484"/>
                  <a:pt x="1070" y="1484"/>
                </a:cubicBezTo>
                <a:cubicBezTo>
                  <a:pt x="1073" y="1457"/>
                  <a:pt x="1070" y="1429"/>
                  <a:pt x="1078" y="1403"/>
                </a:cubicBezTo>
                <a:cubicBezTo>
                  <a:pt x="1081" y="1394"/>
                  <a:pt x="1095" y="1394"/>
                  <a:pt x="1102" y="1387"/>
                </a:cubicBezTo>
                <a:cubicBezTo>
                  <a:pt x="1117" y="1372"/>
                  <a:pt x="1128" y="1353"/>
                  <a:pt x="1143" y="1338"/>
                </a:cubicBezTo>
                <a:cubicBezTo>
                  <a:pt x="1165" y="1375"/>
                  <a:pt x="1169" y="1406"/>
                  <a:pt x="1200" y="1435"/>
                </a:cubicBezTo>
                <a:cubicBezTo>
                  <a:pt x="1189" y="1392"/>
                  <a:pt x="1177" y="1399"/>
                  <a:pt x="1159" y="1362"/>
                </a:cubicBezTo>
                <a:cubicBezTo>
                  <a:pt x="1150" y="1343"/>
                  <a:pt x="1144" y="1324"/>
                  <a:pt x="1135" y="1305"/>
                </a:cubicBezTo>
                <a:cubicBezTo>
                  <a:pt x="1138" y="1292"/>
                  <a:pt x="1136" y="1277"/>
                  <a:pt x="1143" y="1265"/>
                </a:cubicBezTo>
                <a:cubicBezTo>
                  <a:pt x="1160" y="1238"/>
                  <a:pt x="1192" y="1231"/>
                  <a:pt x="1208" y="1200"/>
                </a:cubicBezTo>
                <a:cubicBezTo>
                  <a:pt x="1257" y="1101"/>
                  <a:pt x="1310" y="1001"/>
                  <a:pt x="1370" y="908"/>
                </a:cubicBezTo>
                <a:cubicBezTo>
                  <a:pt x="1367" y="857"/>
                  <a:pt x="1372" y="804"/>
                  <a:pt x="1362" y="754"/>
                </a:cubicBezTo>
                <a:cubicBezTo>
                  <a:pt x="1360" y="746"/>
                  <a:pt x="1345" y="751"/>
                  <a:pt x="1338" y="746"/>
                </a:cubicBezTo>
                <a:cubicBezTo>
                  <a:pt x="1293" y="711"/>
                  <a:pt x="1286" y="685"/>
                  <a:pt x="1257" y="641"/>
                </a:cubicBezTo>
                <a:cubicBezTo>
                  <a:pt x="1278" y="792"/>
                  <a:pt x="1279" y="750"/>
                  <a:pt x="1265" y="933"/>
                </a:cubicBezTo>
                <a:cubicBezTo>
                  <a:pt x="1261" y="989"/>
                  <a:pt x="1225" y="1049"/>
                  <a:pt x="1208" y="1103"/>
                </a:cubicBezTo>
                <a:cubicBezTo>
                  <a:pt x="1198" y="1134"/>
                  <a:pt x="1204" y="1191"/>
                  <a:pt x="1184" y="1216"/>
                </a:cubicBezTo>
                <a:cubicBezTo>
                  <a:pt x="1170" y="1233"/>
                  <a:pt x="1141" y="1231"/>
                  <a:pt x="1119" y="1233"/>
                </a:cubicBezTo>
                <a:cubicBezTo>
                  <a:pt x="1077" y="1236"/>
                  <a:pt x="690" y="1248"/>
                  <a:pt x="665" y="1249"/>
                </a:cubicBezTo>
                <a:cubicBezTo>
                  <a:pt x="668" y="1390"/>
                  <a:pt x="653" y="1610"/>
                  <a:pt x="721" y="1760"/>
                </a:cubicBezTo>
                <a:cubicBezTo>
                  <a:pt x="741" y="1803"/>
                  <a:pt x="763" y="1847"/>
                  <a:pt x="786" y="1889"/>
                </a:cubicBezTo>
                <a:cubicBezTo>
                  <a:pt x="805" y="1924"/>
                  <a:pt x="843" y="1995"/>
                  <a:pt x="843" y="1995"/>
                </a:cubicBezTo>
                <a:cubicBezTo>
                  <a:pt x="853" y="2052"/>
                  <a:pt x="844" y="2035"/>
                  <a:pt x="875" y="2084"/>
                </a:cubicBezTo>
                <a:cubicBezTo>
                  <a:pt x="885" y="2100"/>
                  <a:pt x="908" y="2132"/>
                  <a:pt x="908" y="2132"/>
                </a:cubicBezTo>
                <a:cubicBezTo>
                  <a:pt x="927" y="2191"/>
                  <a:pt x="900" y="2125"/>
                  <a:pt x="940" y="2173"/>
                </a:cubicBezTo>
                <a:cubicBezTo>
                  <a:pt x="948" y="2182"/>
                  <a:pt x="948" y="2196"/>
                  <a:pt x="956" y="2205"/>
                </a:cubicBezTo>
                <a:cubicBezTo>
                  <a:pt x="978" y="2231"/>
                  <a:pt x="1020" y="2254"/>
                  <a:pt x="1046" y="2278"/>
                </a:cubicBezTo>
                <a:cubicBezTo>
                  <a:pt x="1060" y="2348"/>
                  <a:pt x="1055" y="2570"/>
                  <a:pt x="1054" y="2578"/>
                </a:cubicBezTo>
                <a:cubicBezTo>
                  <a:pt x="1053" y="2588"/>
                  <a:pt x="1038" y="2565"/>
                  <a:pt x="1029" y="2562"/>
                </a:cubicBezTo>
                <a:cubicBezTo>
                  <a:pt x="1014" y="2557"/>
                  <a:pt x="997" y="2556"/>
                  <a:pt x="981" y="2554"/>
                </a:cubicBezTo>
                <a:cubicBezTo>
                  <a:pt x="905" y="2542"/>
                  <a:pt x="947" y="2552"/>
                  <a:pt x="892" y="2538"/>
                </a:cubicBezTo>
                <a:cubicBezTo>
                  <a:pt x="878" y="2541"/>
                  <a:pt x="863" y="2539"/>
                  <a:pt x="851" y="2546"/>
                </a:cubicBezTo>
                <a:cubicBezTo>
                  <a:pt x="827" y="2560"/>
                  <a:pt x="829" y="2609"/>
                  <a:pt x="802" y="2635"/>
                </a:cubicBezTo>
                <a:cubicBezTo>
                  <a:pt x="792" y="2676"/>
                  <a:pt x="773" y="2739"/>
                  <a:pt x="802" y="2773"/>
                </a:cubicBezTo>
                <a:cubicBezTo>
                  <a:pt x="818" y="2792"/>
                  <a:pt x="851" y="2767"/>
                  <a:pt x="875" y="2765"/>
                </a:cubicBezTo>
                <a:cubicBezTo>
                  <a:pt x="913" y="2762"/>
                  <a:pt x="951" y="2760"/>
                  <a:pt x="989" y="2757"/>
                </a:cubicBezTo>
                <a:cubicBezTo>
                  <a:pt x="994" y="2773"/>
                  <a:pt x="1001" y="2789"/>
                  <a:pt x="1005" y="2805"/>
                </a:cubicBezTo>
                <a:cubicBezTo>
                  <a:pt x="1013" y="2837"/>
                  <a:pt x="1023" y="2883"/>
                  <a:pt x="997" y="2830"/>
                </a:cubicBezTo>
                <a:cubicBezTo>
                  <a:pt x="961" y="2757"/>
                  <a:pt x="973" y="2788"/>
                  <a:pt x="956" y="2741"/>
                </a:cubicBezTo>
                <a:cubicBezTo>
                  <a:pt x="959" y="2730"/>
                  <a:pt x="958" y="2717"/>
                  <a:pt x="965" y="2708"/>
                </a:cubicBezTo>
                <a:cubicBezTo>
                  <a:pt x="979" y="2691"/>
                  <a:pt x="1008" y="2698"/>
                  <a:pt x="1029" y="2692"/>
                </a:cubicBezTo>
                <a:cubicBezTo>
                  <a:pt x="1079" y="2679"/>
                  <a:pt x="1108" y="2667"/>
                  <a:pt x="1159" y="2659"/>
                </a:cubicBezTo>
                <a:cubicBezTo>
                  <a:pt x="1155" y="2524"/>
                  <a:pt x="1172" y="2386"/>
                  <a:pt x="1143" y="2254"/>
                </a:cubicBezTo>
                <a:cubicBezTo>
                  <a:pt x="1140" y="2242"/>
                  <a:pt x="1102" y="2233"/>
                  <a:pt x="1094" y="2230"/>
                </a:cubicBezTo>
                <a:cubicBezTo>
                  <a:pt x="1081" y="2219"/>
                  <a:pt x="1068" y="2207"/>
                  <a:pt x="1054" y="2197"/>
                </a:cubicBezTo>
                <a:cubicBezTo>
                  <a:pt x="1038" y="2185"/>
                  <a:pt x="1005" y="2165"/>
                  <a:pt x="1005" y="2165"/>
                </a:cubicBezTo>
                <a:cubicBezTo>
                  <a:pt x="1000" y="2157"/>
                  <a:pt x="996" y="2148"/>
                  <a:pt x="989" y="2141"/>
                </a:cubicBezTo>
                <a:cubicBezTo>
                  <a:pt x="982" y="2134"/>
                  <a:pt x="970" y="2132"/>
                  <a:pt x="965" y="2124"/>
                </a:cubicBezTo>
                <a:cubicBezTo>
                  <a:pt x="959" y="2115"/>
                  <a:pt x="961" y="2102"/>
                  <a:pt x="956" y="2092"/>
                </a:cubicBezTo>
                <a:cubicBezTo>
                  <a:pt x="934" y="2044"/>
                  <a:pt x="907" y="1987"/>
                  <a:pt x="875" y="1946"/>
                </a:cubicBezTo>
                <a:cubicBezTo>
                  <a:pt x="838" y="1834"/>
                  <a:pt x="824" y="1733"/>
                  <a:pt x="811" y="1614"/>
                </a:cubicBezTo>
                <a:cubicBezTo>
                  <a:pt x="809" y="1597"/>
                  <a:pt x="786" y="1588"/>
                  <a:pt x="778" y="1573"/>
                </a:cubicBezTo>
                <a:cubicBezTo>
                  <a:pt x="767" y="1552"/>
                  <a:pt x="757" y="1530"/>
                  <a:pt x="746" y="1508"/>
                </a:cubicBezTo>
                <a:cubicBezTo>
                  <a:pt x="742" y="1500"/>
                  <a:pt x="750" y="1524"/>
                  <a:pt x="754" y="1532"/>
                </a:cubicBezTo>
                <a:cubicBezTo>
                  <a:pt x="765" y="1555"/>
                  <a:pt x="783" y="1573"/>
                  <a:pt x="802" y="1589"/>
                </a:cubicBezTo>
                <a:cubicBezTo>
                  <a:pt x="842" y="1622"/>
                  <a:pt x="891" y="1622"/>
                  <a:pt x="940" y="1622"/>
                </a:cubicBezTo>
              </a:path>
            </a:pathLst>
          </a:custGeom>
          <a:noFill/>
          <a:ln w="3810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9" name="Freeform 20">
            <a:extLst>
              <a:ext uri="{FF2B5EF4-FFF2-40B4-BE49-F238E27FC236}">
                <a16:creationId xmlns:a16="http://schemas.microsoft.com/office/drawing/2014/main" id="{094607E3-D0A3-26C5-81BC-D6ECD8D1F2E0}"/>
              </a:ext>
            </a:extLst>
          </p:cNvPr>
          <p:cNvSpPr>
            <a:spLocks/>
          </p:cNvSpPr>
          <p:nvPr/>
        </p:nvSpPr>
        <p:spPr bwMode="auto">
          <a:xfrm>
            <a:off x="4938713" y="4144963"/>
            <a:ext cx="890587" cy="2351087"/>
          </a:xfrm>
          <a:custGeom>
            <a:avLst/>
            <a:gdLst>
              <a:gd name="T0" fmla="*/ 2147483646 w 561"/>
              <a:gd name="T1" fmla="*/ 0 h 1481"/>
              <a:gd name="T2" fmla="*/ 2147483646 w 561"/>
              <a:gd name="T3" fmla="*/ 2147483646 h 1481"/>
              <a:gd name="T4" fmla="*/ 2147483646 w 561"/>
              <a:gd name="T5" fmla="*/ 2147483646 h 1481"/>
              <a:gd name="T6" fmla="*/ 2147483646 w 561"/>
              <a:gd name="T7" fmla="*/ 2147483646 h 1481"/>
              <a:gd name="T8" fmla="*/ 2147483646 w 561"/>
              <a:gd name="T9" fmla="*/ 2147483646 h 1481"/>
              <a:gd name="T10" fmla="*/ 2147483646 w 561"/>
              <a:gd name="T11" fmla="*/ 2147483646 h 1481"/>
              <a:gd name="T12" fmla="*/ 2147483646 w 561"/>
              <a:gd name="T13" fmla="*/ 2147483646 h 1481"/>
              <a:gd name="T14" fmla="*/ 2147483646 w 561"/>
              <a:gd name="T15" fmla="*/ 2147483646 h 1481"/>
              <a:gd name="T16" fmla="*/ 2147483646 w 561"/>
              <a:gd name="T17" fmla="*/ 2147483646 h 1481"/>
              <a:gd name="T18" fmla="*/ 2147483646 w 561"/>
              <a:gd name="T19" fmla="*/ 2147483646 h 14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1" h="1481">
                <a:moveTo>
                  <a:pt x="287" y="0"/>
                </a:moveTo>
                <a:cubicBezTo>
                  <a:pt x="304" y="114"/>
                  <a:pt x="292" y="82"/>
                  <a:pt x="335" y="146"/>
                </a:cubicBezTo>
                <a:cubicBezTo>
                  <a:pt x="311" y="316"/>
                  <a:pt x="224" y="507"/>
                  <a:pt x="335" y="673"/>
                </a:cubicBezTo>
                <a:cubicBezTo>
                  <a:pt x="347" y="734"/>
                  <a:pt x="372" y="790"/>
                  <a:pt x="384" y="851"/>
                </a:cubicBezTo>
                <a:cubicBezTo>
                  <a:pt x="367" y="1481"/>
                  <a:pt x="561" y="1457"/>
                  <a:pt x="230" y="1419"/>
                </a:cubicBezTo>
                <a:cubicBezTo>
                  <a:pt x="230" y="1419"/>
                  <a:pt x="233" y="1345"/>
                  <a:pt x="197" y="1362"/>
                </a:cubicBezTo>
                <a:cubicBezTo>
                  <a:pt x="122" y="1398"/>
                  <a:pt x="280" y="1381"/>
                  <a:pt x="157" y="1395"/>
                </a:cubicBezTo>
                <a:cubicBezTo>
                  <a:pt x="116" y="1399"/>
                  <a:pt x="76" y="1400"/>
                  <a:pt x="35" y="1403"/>
                </a:cubicBezTo>
                <a:cubicBezTo>
                  <a:pt x="32" y="1411"/>
                  <a:pt x="35" y="1423"/>
                  <a:pt x="27" y="1427"/>
                </a:cubicBezTo>
                <a:cubicBezTo>
                  <a:pt x="0" y="1440"/>
                  <a:pt x="3" y="1420"/>
                  <a:pt x="3" y="1411"/>
                </a:cubicBezTo>
              </a:path>
            </a:pathLst>
          </a:custGeom>
          <a:noFill/>
          <a:ln w="3810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0" name="Line 21">
            <a:extLst>
              <a:ext uri="{FF2B5EF4-FFF2-40B4-BE49-F238E27FC236}">
                <a16:creationId xmlns:a16="http://schemas.microsoft.com/office/drawing/2014/main" id="{952F2F31-D1A4-6B3A-3810-1B37B1C04116}"/>
              </a:ext>
            </a:extLst>
          </p:cNvPr>
          <p:cNvSpPr>
            <a:spLocks noChangeShapeType="1"/>
          </p:cNvSpPr>
          <p:nvPr/>
        </p:nvSpPr>
        <p:spPr bwMode="auto">
          <a:xfrm>
            <a:off x="1752600" y="4692650"/>
            <a:ext cx="914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1" name="Line 22">
            <a:extLst>
              <a:ext uri="{FF2B5EF4-FFF2-40B4-BE49-F238E27FC236}">
                <a16:creationId xmlns:a16="http://schemas.microsoft.com/office/drawing/2014/main" id="{2307BE74-6A4E-8E14-94B8-6B3D56B1276F}"/>
              </a:ext>
            </a:extLst>
          </p:cNvPr>
          <p:cNvSpPr>
            <a:spLocks noChangeShapeType="1"/>
          </p:cNvSpPr>
          <p:nvPr/>
        </p:nvSpPr>
        <p:spPr bwMode="auto">
          <a:xfrm>
            <a:off x="3352800" y="4845050"/>
            <a:ext cx="6858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2" name="Line 23">
            <a:extLst>
              <a:ext uri="{FF2B5EF4-FFF2-40B4-BE49-F238E27FC236}">
                <a16:creationId xmlns:a16="http://schemas.microsoft.com/office/drawing/2014/main" id="{DED7A930-FAC8-69F4-F635-75F0E27189A1}"/>
              </a:ext>
            </a:extLst>
          </p:cNvPr>
          <p:cNvSpPr>
            <a:spLocks noChangeShapeType="1"/>
          </p:cNvSpPr>
          <p:nvPr/>
        </p:nvSpPr>
        <p:spPr bwMode="auto">
          <a:xfrm>
            <a:off x="4114800" y="4845050"/>
            <a:ext cx="4572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3" name="Line 24">
            <a:extLst>
              <a:ext uri="{FF2B5EF4-FFF2-40B4-BE49-F238E27FC236}">
                <a16:creationId xmlns:a16="http://schemas.microsoft.com/office/drawing/2014/main" id="{129DCF6A-D836-D7EC-4523-75A436AECB87}"/>
              </a:ext>
            </a:extLst>
          </p:cNvPr>
          <p:cNvSpPr>
            <a:spLocks noChangeShapeType="1"/>
          </p:cNvSpPr>
          <p:nvPr/>
        </p:nvSpPr>
        <p:spPr bwMode="auto">
          <a:xfrm>
            <a:off x="5410200" y="4800600"/>
            <a:ext cx="1524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4" name="Line 25">
            <a:extLst>
              <a:ext uri="{FF2B5EF4-FFF2-40B4-BE49-F238E27FC236}">
                <a16:creationId xmlns:a16="http://schemas.microsoft.com/office/drawing/2014/main" id="{C6163D46-FF46-ABE9-02E1-42889294EC1D}"/>
              </a:ext>
            </a:extLst>
          </p:cNvPr>
          <p:cNvSpPr>
            <a:spLocks noChangeShapeType="1"/>
          </p:cNvSpPr>
          <p:nvPr/>
        </p:nvSpPr>
        <p:spPr bwMode="auto">
          <a:xfrm flipV="1">
            <a:off x="1752600" y="958850"/>
            <a:ext cx="0" cy="3733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5" name="Line 26">
            <a:extLst>
              <a:ext uri="{FF2B5EF4-FFF2-40B4-BE49-F238E27FC236}">
                <a16:creationId xmlns:a16="http://schemas.microsoft.com/office/drawing/2014/main" id="{934C99C4-0DE8-7F0B-681D-284E5DFE12B1}"/>
              </a:ext>
            </a:extLst>
          </p:cNvPr>
          <p:cNvSpPr>
            <a:spLocks noChangeShapeType="1"/>
          </p:cNvSpPr>
          <p:nvPr/>
        </p:nvSpPr>
        <p:spPr bwMode="auto">
          <a:xfrm>
            <a:off x="6934200" y="4800600"/>
            <a:ext cx="381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6" name="Line 27">
            <a:extLst>
              <a:ext uri="{FF2B5EF4-FFF2-40B4-BE49-F238E27FC236}">
                <a16:creationId xmlns:a16="http://schemas.microsoft.com/office/drawing/2014/main" id="{D3E4600E-CE3C-C99E-9061-012A90F8F170}"/>
              </a:ext>
            </a:extLst>
          </p:cNvPr>
          <p:cNvSpPr>
            <a:spLocks noChangeShapeType="1"/>
          </p:cNvSpPr>
          <p:nvPr/>
        </p:nvSpPr>
        <p:spPr bwMode="auto">
          <a:xfrm flipV="1">
            <a:off x="7315200" y="990600"/>
            <a:ext cx="0" cy="38100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7" name="AutoShape 28">
            <a:extLst>
              <a:ext uri="{FF2B5EF4-FFF2-40B4-BE49-F238E27FC236}">
                <a16:creationId xmlns:a16="http://schemas.microsoft.com/office/drawing/2014/main" id="{8225498A-DDAC-D138-000A-6C17C89D7054}"/>
              </a:ext>
            </a:extLst>
          </p:cNvPr>
          <p:cNvSpPr>
            <a:spLocks noChangeArrowheads="1"/>
          </p:cNvSpPr>
          <p:nvPr/>
        </p:nvSpPr>
        <p:spPr bwMode="auto">
          <a:xfrm>
            <a:off x="2362200" y="152400"/>
            <a:ext cx="4419600" cy="762000"/>
          </a:xfrm>
          <a:prstGeom prst="wedgeRoundRectCallout">
            <a:avLst>
              <a:gd name="adj1" fmla="val -34449"/>
              <a:gd name="adj2" fmla="val 116667"/>
              <a:gd name="adj3" fmla="val 16667"/>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ctr">
              <a:spcBef>
                <a:spcPct val="0"/>
              </a:spcBef>
              <a:buClrTx/>
              <a:buFontTx/>
              <a:buNone/>
            </a:pPr>
            <a:endParaRPr lang="en-US" altLang="en-US" sz="2400">
              <a:latin typeface="Times New Roman" panose="02020603050405020304" pitchFamily="18" charset="0"/>
            </a:endParaRPr>
          </a:p>
        </p:txBody>
      </p:sp>
      <p:sp>
        <p:nvSpPr>
          <p:cNvPr id="37918" name="Text Box 29">
            <a:extLst>
              <a:ext uri="{FF2B5EF4-FFF2-40B4-BE49-F238E27FC236}">
                <a16:creationId xmlns:a16="http://schemas.microsoft.com/office/drawing/2014/main" id="{66E4E91F-3B0F-67D5-F86C-417E0D6C482C}"/>
              </a:ext>
            </a:extLst>
          </p:cNvPr>
          <p:cNvSpPr txBox="1">
            <a:spLocks noChangeArrowheads="1"/>
          </p:cNvSpPr>
          <p:nvPr/>
        </p:nvSpPr>
        <p:spPr bwMode="auto">
          <a:xfrm>
            <a:off x="2590800" y="228600"/>
            <a:ext cx="4103688"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2400" b="1">
                <a:solidFill>
                  <a:schemeClr val="bg1"/>
                </a:solidFill>
                <a:latin typeface="Times New Roman" panose="02020603050405020304" pitchFamily="18" charset="0"/>
              </a:rPr>
              <a:t>See a psychiatrist…For what?</a:t>
            </a:r>
          </a:p>
        </p:txBody>
      </p:sp>
      <p:sp>
        <p:nvSpPr>
          <p:cNvPr id="37919" name="Freeform 30">
            <a:extLst>
              <a:ext uri="{FF2B5EF4-FFF2-40B4-BE49-F238E27FC236}">
                <a16:creationId xmlns:a16="http://schemas.microsoft.com/office/drawing/2014/main" id="{C9FE6D8A-B23A-42AF-E367-78006BAD0F25}"/>
              </a:ext>
            </a:extLst>
          </p:cNvPr>
          <p:cNvSpPr>
            <a:spLocks/>
          </p:cNvSpPr>
          <p:nvPr/>
        </p:nvSpPr>
        <p:spPr bwMode="auto">
          <a:xfrm>
            <a:off x="4724400" y="3733800"/>
            <a:ext cx="506413" cy="720725"/>
          </a:xfrm>
          <a:custGeom>
            <a:avLst/>
            <a:gdLst>
              <a:gd name="T0" fmla="*/ 2147483646 w 319"/>
              <a:gd name="T1" fmla="*/ 2147483646 h 454"/>
              <a:gd name="T2" fmla="*/ 2147483646 w 319"/>
              <a:gd name="T3" fmla="*/ 2147483646 h 454"/>
              <a:gd name="T4" fmla="*/ 2147483646 w 319"/>
              <a:gd name="T5" fmla="*/ 2147483646 h 454"/>
              <a:gd name="T6" fmla="*/ 2147483646 w 319"/>
              <a:gd name="T7" fmla="*/ 2147483646 h 454"/>
              <a:gd name="T8" fmla="*/ 2147483646 w 319"/>
              <a:gd name="T9" fmla="*/ 2147483646 h 454"/>
              <a:gd name="T10" fmla="*/ 2147483646 w 319"/>
              <a:gd name="T11" fmla="*/ 2147483646 h 454"/>
              <a:gd name="T12" fmla="*/ 2147483646 w 319"/>
              <a:gd name="T13" fmla="*/ 2147483646 h 454"/>
              <a:gd name="T14" fmla="*/ 2147483646 w 319"/>
              <a:gd name="T15" fmla="*/ 2147483646 h 454"/>
              <a:gd name="T16" fmla="*/ 2147483646 w 319"/>
              <a:gd name="T17" fmla="*/ 2147483646 h 4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9" h="454">
                <a:moveTo>
                  <a:pt x="12" y="38"/>
                </a:moveTo>
                <a:cubicBezTo>
                  <a:pt x="15" y="79"/>
                  <a:pt x="16" y="119"/>
                  <a:pt x="21" y="160"/>
                </a:cubicBezTo>
                <a:cubicBezTo>
                  <a:pt x="22" y="168"/>
                  <a:pt x="22" y="179"/>
                  <a:pt x="29" y="184"/>
                </a:cubicBezTo>
                <a:cubicBezTo>
                  <a:pt x="37" y="190"/>
                  <a:pt x="95" y="205"/>
                  <a:pt x="110" y="209"/>
                </a:cubicBezTo>
                <a:cubicBezTo>
                  <a:pt x="140" y="285"/>
                  <a:pt x="146" y="366"/>
                  <a:pt x="167" y="444"/>
                </a:cubicBezTo>
                <a:cubicBezTo>
                  <a:pt x="319" y="422"/>
                  <a:pt x="228" y="454"/>
                  <a:pt x="215" y="144"/>
                </a:cubicBezTo>
                <a:cubicBezTo>
                  <a:pt x="211" y="46"/>
                  <a:pt x="224" y="26"/>
                  <a:pt x="142" y="6"/>
                </a:cubicBezTo>
                <a:cubicBezTo>
                  <a:pt x="104" y="9"/>
                  <a:pt x="64" y="0"/>
                  <a:pt x="29" y="14"/>
                </a:cubicBezTo>
                <a:cubicBezTo>
                  <a:pt x="0" y="25"/>
                  <a:pt x="36" y="81"/>
                  <a:pt x="12" y="38"/>
                </a:cubicBezTo>
                <a:close/>
              </a:path>
            </a:pathLst>
          </a:custGeom>
          <a:solidFill>
            <a:schemeClr val="bg1"/>
          </a:solidFill>
          <a:ln w="9525">
            <a:solidFill>
              <a:schemeClr val="bg1"/>
            </a:solidFill>
            <a:round/>
            <a:headEnd/>
            <a:tailEnd/>
          </a:ln>
        </p:spPr>
        <p:txBody>
          <a:bodyPr wrap="none" anchor="ctr"/>
          <a:lstStyle/>
          <a:p>
            <a:endParaRPr lang="en-US"/>
          </a:p>
        </p:txBody>
      </p:sp>
      <p:sp>
        <p:nvSpPr>
          <p:cNvPr id="37920" name="Freeform 31">
            <a:extLst>
              <a:ext uri="{FF2B5EF4-FFF2-40B4-BE49-F238E27FC236}">
                <a16:creationId xmlns:a16="http://schemas.microsoft.com/office/drawing/2014/main" id="{75FA1BDE-825F-54FA-7459-4728AA0AF8F6}"/>
              </a:ext>
            </a:extLst>
          </p:cNvPr>
          <p:cNvSpPr>
            <a:spLocks/>
          </p:cNvSpPr>
          <p:nvPr/>
        </p:nvSpPr>
        <p:spPr bwMode="auto">
          <a:xfrm>
            <a:off x="2492375" y="2767013"/>
            <a:ext cx="136525" cy="604837"/>
          </a:xfrm>
          <a:custGeom>
            <a:avLst/>
            <a:gdLst>
              <a:gd name="T0" fmla="*/ 2147483646 w 86"/>
              <a:gd name="T1" fmla="*/ 2147483646 h 381"/>
              <a:gd name="T2" fmla="*/ 2147483646 w 86"/>
              <a:gd name="T3" fmla="*/ 2147483646 h 381"/>
              <a:gd name="T4" fmla="*/ 2147483646 w 86"/>
              <a:gd name="T5" fmla="*/ 0 h 381"/>
              <a:gd name="T6" fmla="*/ 0 60000 65536"/>
              <a:gd name="T7" fmla="*/ 0 60000 65536"/>
              <a:gd name="T8" fmla="*/ 0 60000 65536"/>
            </a:gdLst>
            <a:ahLst/>
            <a:cxnLst>
              <a:cxn ang="T6">
                <a:pos x="T0" y="T1"/>
              </a:cxn>
              <a:cxn ang="T7">
                <a:pos x="T2" y="T3"/>
              </a:cxn>
              <a:cxn ang="T8">
                <a:pos x="T4" y="T5"/>
              </a:cxn>
            </a:cxnLst>
            <a:rect l="0" t="0" r="r" b="b"/>
            <a:pathLst>
              <a:path w="86" h="381">
                <a:moveTo>
                  <a:pt x="76" y="381"/>
                </a:moveTo>
                <a:cubicBezTo>
                  <a:pt x="71" y="243"/>
                  <a:pt x="86" y="180"/>
                  <a:pt x="19" y="81"/>
                </a:cubicBezTo>
                <a:cubicBezTo>
                  <a:pt x="0" y="23"/>
                  <a:pt x="3" y="50"/>
                  <a:pt x="3" y="0"/>
                </a:cubicBezTo>
              </a:path>
            </a:pathLst>
          </a:custGeom>
          <a:noFill/>
          <a:ln w="28575"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7ECBA083-97F7-4E2F-7DCD-5DAE86351C0C}"/>
              </a:ext>
            </a:extLst>
          </p:cNvPr>
          <p:cNvSpPr>
            <a:spLocks noGrp="1" noChangeArrowheads="1"/>
          </p:cNvSpPr>
          <p:nvPr>
            <p:ph type="title"/>
          </p:nvPr>
        </p:nvSpPr>
        <p:spPr>
          <a:xfrm>
            <a:off x="0" y="304800"/>
            <a:ext cx="9144000" cy="1143000"/>
          </a:xfrm>
        </p:spPr>
        <p:txBody>
          <a:bodyPr/>
          <a:lstStyle/>
          <a:p>
            <a:pPr eaLnBrk="1" hangingPunct="1"/>
            <a:r>
              <a:rPr lang="en-US" altLang="en-US" u="sng">
                <a:solidFill>
                  <a:srgbClr val="FFFF00"/>
                </a:solidFill>
              </a:rPr>
              <a:t>Motivational Interviewing Principles</a:t>
            </a:r>
          </a:p>
        </p:txBody>
      </p:sp>
      <p:pic>
        <p:nvPicPr>
          <p:cNvPr id="2050" name="Picture 2" descr="5 principles to motivational interviewing">
            <a:extLst>
              <a:ext uri="{FF2B5EF4-FFF2-40B4-BE49-F238E27FC236}">
                <a16:creationId xmlns:a16="http://schemas.microsoft.com/office/drawing/2014/main" id="{E62DA7DB-A7CB-C9D7-5220-08C582E4E9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906598"/>
            <a:ext cx="4019550" cy="25986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8E6CD70-2844-61FC-8BCD-F3033ABBD4EF}"/>
              </a:ext>
            </a:extLst>
          </p:cNvPr>
          <p:cNvPicPr>
            <a:picLocks noChangeAspect="1"/>
          </p:cNvPicPr>
          <p:nvPr/>
        </p:nvPicPr>
        <p:blipFill>
          <a:blip r:embed="rId4"/>
          <a:stretch>
            <a:fillRect/>
          </a:stretch>
        </p:blipFill>
        <p:spPr>
          <a:xfrm>
            <a:off x="190500" y="3733800"/>
            <a:ext cx="8763000" cy="2479454"/>
          </a:xfrm>
          <a:prstGeom prst="rect">
            <a:avLst/>
          </a:prstGeom>
        </p:spPr>
      </p:pic>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DAB41B72-B0CE-7564-C8FB-A6E28BB5F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81000"/>
            <a:ext cx="4229100"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7" name="Text Box 3">
            <a:extLst>
              <a:ext uri="{FF2B5EF4-FFF2-40B4-BE49-F238E27FC236}">
                <a16:creationId xmlns:a16="http://schemas.microsoft.com/office/drawing/2014/main" id="{C603F2ED-E4B9-F481-569C-87D6282346C2}"/>
              </a:ext>
            </a:extLst>
          </p:cNvPr>
          <p:cNvSpPr txBox="1">
            <a:spLocks noChangeArrowheads="1"/>
          </p:cNvSpPr>
          <p:nvPr/>
        </p:nvSpPr>
        <p:spPr bwMode="auto">
          <a:xfrm>
            <a:off x="2362200" y="6096000"/>
            <a:ext cx="4946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2400">
                <a:solidFill>
                  <a:srgbClr val="FFFFCC"/>
                </a:solidFill>
                <a:latin typeface="Times New Roman" panose="02020603050405020304" pitchFamily="18" charset="0"/>
              </a:rPr>
              <a:t>(Kemp et al, British J Psychiatry 1998)</a:t>
            </a:r>
          </a:p>
        </p:txBody>
      </p:sp>
      <p:sp>
        <p:nvSpPr>
          <p:cNvPr id="41988" name="Text Box 4">
            <a:extLst>
              <a:ext uri="{FF2B5EF4-FFF2-40B4-BE49-F238E27FC236}">
                <a16:creationId xmlns:a16="http://schemas.microsoft.com/office/drawing/2014/main" id="{9045829C-463A-0B96-2337-6247325F849D}"/>
              </a:ext>
            </a:extLst>
          </p:cNvPr>
          <p:cNvSpPr txBox="1">
            <a:spLocks noChangeArrowheads="1"/>
          </p:cNvSpPr>
          <p:nvPr/>
        </p:nvSpPr>
        <p:spPr bwMode="auto">
          <a:xfrm>
            <a:off x="5410200" y="2286000"/>
            <a:ext cx="264318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2400">
                <a:solidFill>
                  <a:srgbClr val="FFFFCC"/>
                </a:solidFill>
                <a:latin typeface="Times New Roman" panose="02020603050405020304" pitchFamily="18" charset="0"/>
              </a:rPr>
              <a:t>Compliance therapy</a:t>
            </a:r>
          </a:p>
          <a:p>
            <a:pPr>
              <a:spcBef>
                <a:spcPct val="0"/>
              </a:spcBef>
              <a:buClrTx/>
              <a:buFontTx/>
              <a:buNone/>
            </a:pPr>
            <a:endParaRPr lang="en-US" altLang="en-US" sz="2400">
              <a:solidFill>
                <a:srgbClr val="FFFFCC"/>
              </a:solidFill>
              <a:latin typeface="Times New Roman" panose="02020603050405020304" pitchFamily="18" charset="0"/>
            </a:endParaRPr>
          </a:p>
          <a:p>
            <a:pPr>
              <a:spcBef>
                <a:spcPct val="0"/>
              </a:spcBef>
              <a:buClrTx/>
              <a:buFontTx/>
              <a:buNone/>
            </a:pPr>
            <a:endParaRPr lang="en-US" altLang="en-US" sz="2400">
              <a:solidFill>
                <a:srgbClr val="FFFFCC"/>
              </a:solidFill>
              <a:latin typeface="Times New Roman" panose="02020603050405020304" pitchFamily="18" charset="0"/>
            </a:endParaRPr>
          </a:p>
          <a:p>
            <a:pPr>
              <a:spcBef>
                <a:spcPct val="0"/>
              </a:spcBef>
              <a:buClrTx/>
              <a:buFontTx/>
              <a:buNone/>
            </a:pPr>
            <a:r>
              <a:rPr lang="en-US" altLang="en-US" sz="2400">
                <a:solidFill>
                  <a:srgbClr val="FFFFCC"/>
                </a:solidFill>
                <a:latin typeface="Times New Roman" panose="02020603050405020304" pitchFamily="18" charset="0"/>
              </a:rPr>
              <a:t>Treatment as usual</a:t>
            </a:r>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4034" name="Object 2">
            <a:extLst>
              <a:ext uri="{FF2B5EF4-FFF2-40B4-BE49-F238E27FC236}">
                <a16:creationId xmlns:a16="http://schemas.microsoft.com/office/drawing/2014/main" id="{4EA054B5-857A-F89E-F222-4363054EDCB7}"/>
              </a:ext>
            </a:extLst>
          </p:cNvPr>
          <p:cNvGraphicFramePr>
            <a:graphicFrameLocks noChangeAspect="1"/>
          </p:cNvGraphicFramePr>
          <p:nvPr/>
        </p:nvGraphicFramePr>
        <p:xfrm>
          <a:off x="609600" y="460375"/>
          <a:ext cx="8077200" cy="6051550"/>
        </p:xfrm>
        <a:graphic>
          <a:graphicData uri="http://schemas.openxmlformats.org/presentationml/2006/ole">
            <mc:AlternateContent xmlns:mc="http://schemas.openxmlformats.org/markup-compatibility/2006">
              <mc:Choice xmlns:v="urn:schemas-microsoft-com:vml" Requires="v">
                <p:oleObj spid="_x0000_s1026" name="Image Document" r:id="rId4" imgW="6384616" imgH="3657600" progId="Imaging.Document">
                  <p:embed/>
                </p:oleObj>
              </mc:Choice>
              <mc:Fallback>
                <p:oleObj name="Image Document" r:id="rId4" imgW="6384616" imgH="3657600" progId="Imaging.Document">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60375"/>
                        <a:ext cx="8077200" cy="605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1" name="Rectangle 3">
            <a:extLst>
              <a:ext uri="{FF2B5EF4-FFF2-40B4-BE49-F238E27FC236}">
                <a16:creationId xmlns:a16="http://schemas.microsoft.com/office/drawing/2014/main" id="{7CDB5456-4D9F-73B0-DAB2-A49EAE467D6F}"/>
              </a:ext>
            </a:extLst>
          </p:cNvPr>
          <p:cNvSpPr>
            <a:spLocks noGrp="1" noChangeArrowheads="1"/>
          </p:cNvSpPr>
          <p:nvPr>
            <p:ph type="body" idx="1"/>
          </p:nvPr>
        </p:nvSpPr>
        <p:spPr>
          <a:xfrm>
            <a:off x="228600" y="304800"/>
            <a:ext cx="8763000" cy="1447800"/>
          </a:xfrm>
        </p:spPr>
        <p:txBody>
          <a:bodyPr/>
          <a:lstStyle/>
          <a:p>
            <a:pPr eaLnBrk="1" hangingPunct="1">
              <a:lnSpc>
                <a:spcPct val="90000"/>
              </a:lnSpc>
              <a:buFontTx/>
              <a:buNone/>
            </a:pPr>
            <a:r>
              <a:rPr lang="en-US" altLang="en-US" sz="2800" dirty="0">
                <a:solidFill>
                  <a:srgbClr val="FFFF00"/>
                </a:solidFill>
                <a:latin typeface="Arial" panose="020B0604020202020204" pitchFamily="34" charset="0"/>
                <a:cs typeface="Arial" panose="020B0604020202020204" pitchFamily="34" charset="0"/>
              </a:rPr>
              <a:t>24  year old engineer is seen  in the ER for recent paranoia and auditory hallucinations. He is prescribed 2 mg </a:t>
            </a:r>
            <a:r>
              <a:rPr lang="en-US" altLang="en-US" sz="2800" dirty="0" err="1">
                <a:solidFill>
                  <a:srgbClr val="FFFF00"/>
                </a:solidFill>
                <a:latin typeface="Arial" panose="020B0604020202020204" pitchFamily="34" charset="0"/>
                <a:cs typeface="Arial" panose="020B0604020202020204" pitchFamily="34" charset="0"/>
              </a:rPr>
              <a:t>risperdal</a:t>
            </a:r>
            <a:r>
              <a:rPr lang="en-US" altLang="en-US" sz="2800" dirty="0">
                <a:solidFill>
                  <a:srgbClr val="FFFF00"/>
                </a:solidFill>
                <a:latin typeface="Arial" panose="020B0604020202020204" pitchFamily="34" charset="0"/>
                <a:cs typeface="Arial" panose="020B0604020202020204" pitchFamily="34" charset="0"/>
              </a:rPr>
              <a:t> and discharged. He is not seen again at clinic, but had presented at ER the following day believing he has “meningitis”</a:t>
            </a:r>
            <a:r>
              <a:rPr lang="en-US" altLang="en-US" sz="2800" dirty="0">
                <a:solidFill>
                  <a:srgbClr val="FF3300"/>
                </a:solidFill>
                <a:latin typeface="Arial" panose="020B0604020202020204" pitchFamily="34" charset="0"/>
                <a:cs typeface="Arial" panose="020B0604020202020204" pitchFamily="34" charset="0"/>
              </a:rPr>
              <a:t> </a:t>
            </a:r>
          </a:p>
          <a:p>
            <a:pPr eaLnBrk="1" hangingPunct="1">
              <a:lnSpc>
                <a:spcPct val="90000"/>
              </a:lnSpc>
            </a:pPr>
            <a:endParaRPr lang="en-US" altLang="en-US" sz="2800" dirty="0"/>
          </a:p>
        </p:txBody>
      </p:sp>
      <p:sp>
        <p:nvSpPr>
          <p:cNvPr id="99334" name="Rectangle 6">
            <a:extLst>
              <a:ext uri="{FF2B5EF4-FFF2-40B4-BE49-F238E27FC236}">
                <a16:creationId xmlns:a16="http://schemas.microsoft.com/office/drawing/2014/main" id="{401E24E1-FAC4-BEC1-789B-D29AD167CE18}"/>
              </a:ext>
            </a:extLst>
          </p:cNvPr>
          <p:cNvSpPr>
            <a:spLocks noChangeArrowheads="1"/>
          </p:cNvSpPr>
          <p:nvPr/>
        </p:nvSpPr>
        <p:spPr bwMode="auto">
          <a:xfrm>
            <a:off x="685800" y="3429000"/>
            <a:ext cx="7772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lnSpc>
                <a:spcPct val="90000"/>
              </a:lnSpc>
            </a:pPr>
            <a:r>
              <a:rPr lang="en-US" altLang="en-US" sz="2400" dirty="0">
                <a:solidFill>
                  <a:srgbClr val="FFFFCC"/>
                </a:solidFill>
                <a:latin typeface="Arial" panose="020B0604020202020204" pitchFamily="34" charset="0"/>
              </a:rPr>
              <a:t>Proactively evaluate for medication side effects</a:t>
            </a:r>
          </a:p>
          <a:p>
            <a:pPr eaLnBrk="1" hangingPunct="1">
              <a:lnSpc>
                <a:spcPct val="90000"/>
              </a:lnSpc>
            </a:pPr>
            <a:r>
              <a:rPr lang="en-US" altLang="en-US" sz="2400" dirty="0">
                <a:solidFill>
                  <a:srgbClr val="FFFFCC"/>
                </a:solidFill>
                <a:latin typeface="Arial" panose="020B0604020202020204" pitchFamily="34" charset="0"/>
              </a:rPr>
              <a:t>Educate patient of potential side effects and what to do if they appear</a:t>
            </a:r>
          </a:p>
          <a:p>
            <a:pPr eaLnBrk="1" hangingPunct="1">
              <a:lnSpc>
                <a:spcPct val="90000"/>
              </a:lnSpc>
            </a:pPr>
            <a:r>
              <a:rPr lang="en-US" altLang="en-US" sz="2400" dirty="0">
                <a:solidFill>
                  <a:srgbClr val="FFFFCC"/>
                </a:solidFill>
                <a:latin typeface="Arial" panose="020B0604020202020204" pitchFamily="34" charset="0"/>
              </a:rPr>
              <a:t>Consider lowering dose if possible</a:t>
            </a:r>
          </a:p>
          <a:p>
            <a:pPr eaLnBrk="1" hangingPunct="1">
              <a:lnSpc>
                <a:spcPct val="90000"/>
              </a:lnSpc>
            </a:pPr>
            <a:r>
              <a:rPr lang="en-US" altLang="en-US" sz="2400" dirty="0">
                <a:solidFill>
                  <a:srgbClr val="FFFFCC"/>
                </a:solidFill>
                <a:latin typeface="Arial" panose="020B0604020202020204" pitchFamily="34" charset="0"/>
              </a:rPr>
              <a:t>Consider switching medication</a:t>
            </a:r>
          </a:p>
          <a:p>
            <a:pPr eaLnBrk="1" hangingPunct="1">
              <a:lnSpc>
                <a:spcPct val="90000"/>
              </a:lnSpc>
            </a:pPr>
            <a:r>
              <a:rPr lang="en-US" altLang="en-US" sz="2400" dirty="0">
                <a:solidFill>
                  <a:srgbClr val="FFFFCC"/>
                </a:solidFill>
                <a:latin typeface="Arial" panose="020B0604020202020204" pitchFamily="34" charset="0"/>
              </a:rPr>
              <a:t>Consider adding an agent to counteract the side effect</a:t>
            </a:r>
          </a:p>
        </p:txBody>
      </p:sp>
      <p:sp>
        <p:nvSpPr>
          <p:cNvPr id="99336" name="Text Box 8">
            <a:extLst>
              <a:ext uri="{FF2B5EF4-FFF2-40B4-BE49-F238E27FC236}">
                <a16:creationId xmlns:a16="http://schemas.microsoft.com/office/drawing/2014/main" id="{15A92215-6595-532D-FC4C-4A1A1ABDEB48}"/>
              </a:ext>
            </a:extLst>
          </p:cNvPr>
          <p:cNvSpPr txBox="1">
            <a:spLocks noChangeArrowheads="1"/>
          </p:cNvSpPr>
          <p:nvPr/>
        </p:nvSpPr>
        <p:spPr bwMode="auto">
          <a:xfrm>
            <a:off x="3810000" y="2895600"/>
            <a:ext cx="15097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ctr">
              <a:spcBef>
                <a:spcPct val="0"/>
              </a:spcBef>
              <a:buClrTx/>
              <a:buFontTx/>
              <a:buNone/>
            </a:pPr>
            <a:r>
              <a:rPr lang="en-US" altLang="en-US" sz="2800" b="1">
                <a:solidFill>
                  <a:srgbClr val="FF0000"/>
                </a:solidFill>
                <a:latin typeface="Times New Roman" panose="02020603050405020304" pitchFamily="18" charset="0"/>
              </a:rPr>
              <a:t>Options: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dissolve">
                                      <p:cBhvr>
                                        <p:cTn id="7" dur="500"/>
                                        <p:tgtEl>
                                          <p:spTgt spid="993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99336"/>
                                        </p:tgtEl>
                                        <p:attrNameLst>
                                          <p:attrName>style.visibility</p:attrName>
                                        </p:attrNameLst>
                                      </p:cBhvr>
                                      <p:to>
                                        <p:strVal val="visible"/>
                                      </p:to>
                                    </p:set>
                                    <p:anim calcmode="lin" valueType="num">
                                      <p:cBhvr additive="base">
                                        <p:cTn id="12" dur="500" fill="hold"/>
                                        <p:tgtEl>
                                          <p:spTgt spid="99336"/>
                                        </p:tgtEl>
                                        <p:attrNameLst>
                                          <p:attrName>ppt_x</p:attrName>
                                        </p:attrNameLst>
                                      </p:cBhvr>
                                      <p:tavLst>
                                        <p:tav tm="0">
                                          <p:val>
                                            <p:strVal val="0-#ppt_w/2"/>
                                          </p:val>
                                        </p:tav>
                                        <p:tav tm="100000">
                                          <p:val>
                                            <p:strVal val="#ppt_x"/>
                                          </p:val>
                                        </p:tav>
                                      </p:tavLst>
                                    </p:anim>
                                    <p:anim calcmode="lin" valueType="num">
                                      <p:cBhvr additive="base">
                                        <p:cTn id="13" dur="500" fill="hold"/>
                                        <p:tgtEl>
                                          <p:spTgt spid="9933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99334">
                                            <p:txEl>
                                              <p:pRg st="0" end="0"/>
                                            </p:txEl>
                                          </p:spTgt>
                                        </p:tgtEl>
                                        <p:attrNameLst>
                                          <p:attrName>style.visibility</p:attrName>
                                        </p:attrNameLst>
                                      </p:cBhvr>
                                      <p:to>
                                        <p:strVal val="visible"/>
                                      </p:to>
                                    </p:set>
                                    <p:animEffect transition="in" filter="dissolve">
                                      <p:cBhvr>
                                        <p:cTn id="18" dur="500"/>
                                        <p:tgtEl>
                                          <p:spTgt spid="99334">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99334">
                                            <p:txEl>
                                              <p:pRg st="1" end="1"/>
                                            </p:txEl>
                                          </p:spTgt>
                                        </p:tgtEl>
                                        <p:attrNameLst>
                                          <p:attrName>style.visibility</p:attrName>
                                        </p:attrNameLst>
                                      </p:cBhvr>
                                      <p:to>
                                        <p:strVal val="visible"/>
                                      </p:to>
                                    </p:set>
                                    <p:animEffect transition="in" filter="dissolve">
                                      <p:cBhvr>
                                        <p:cTn id="23" dur="500"/>
                                        <p:tgtEl>
                                          <p:spTgt spid="99334">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99334">
                                            <p:txEl>
                                              <p:pRg st="2" end="2"/>
                                            </p:txEl>
                                          </p:spTgt>
                                        </p:tgtEl>
                                        <p:attrNameLst>
                                          <p:attrName>style.visibility</p:attrName>
                                        </p:attrNameLst>
                                      </p:cBhvr>
                                      <p:to>
                                        <p:strVal val="visible"/>
                                      </p:to>
                                    </p:set>
                                    <p:animEffect transition="in" filter="dissolve">
                                      <p:cBhvr>
                                        <p:cTn id="28" dur="500"/>
                                        <p:tgtEl>
                                          <p:spTgt spid="99334">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99334">
                                            <p:txEl>
                                              <p:pRg st="3" end="3"/>
                                            </p:txEl>
                                          </p:spTgt>
                                        </p:tgtEl>
                                        <p:attrNameLst>
                                          <p:attrName>style.visibility</p:attrName>
                                        </p:attrNameLst>
                                      </p:cBhvr>
                                      <p:to>
                                        <p:strVal val="visible"/>
                                      </p:to>
                                    </p:set>
                                    <p:animEffect transition="in" filter="dissolve">
                                      <p:cBhvr>
                                        <p:cTn id="33" dur="500"/>
                                        <p:tgtEl>
                                          <p:spTgt spid="99334">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99334">
                                            <p:txEl>
                                              <p:pRg st="4" end="4"/>
                                            </p:txEl>
                                          </p:spTgt>
                                        </p:tgtEl>
                                        <p:attrNameLst>
                                          <p:attrName>style.visibility</p:attrName>
                                        </p:attrNameLst>
                                      </p:cBhvr>
                                      <p:to>
                                        <p:strVal val="visible"/>
                                      </p:to>
                                    </p:set>
                                    <p:animEffect transition="in" filter="dissolve">
                                      <p:cBhvr>
                                        <p:cTn id="38" dur="500"/>
                                        <p:tgtEl>
                                          <p:spTgt spid="993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autoUpdateAnimBg="0"/>
      <p:bldP spid="99334" grpId="0" build="p" autoUpdateAnimBg="0"/>
      <p:bldP spid="99336"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8130" name="Object 2">
            <a:extLst>
              <a:ext uri="{FF2B5EF4-FFF2-40B4-BE49-F238E27FC236}">
                <a16:creationId xmlns:a16="http://schemas.microsoft.com/office/drawing/2014/main" id="{6330C4E7-B13D-981C-4EEF-AE8492A8962B}"/>
              </a:ext>
            </a:extLst>
          </p:cNvPr>
          <p:cNvGraphicFramePr>
            <a:graphicFrameLocks noChangeAspect="1"/>
          </p:cNvGraphicFramePr>
          <p:nvPr/>
        </p:nvGraphicFramePr>
        <p:xfrm>
          <a:off x="990600" y="1447800"/>
          <a:ext cx="7543800" cy="3781425"/>
        </p:xfrm>
        <a:graphic>
          <a:graphicData uri="http://schemas.openxmlformats.org/presentationml/2006/ole">
            <mc:AlternateContent xmlns:mc="http://schemas.openxmlformats.org/markup-compatibility/2006">
              <mc:Choice xmlns:v="urn:schemas-microsoft-com:vml" Requires="v">
                <p:oleObj spid="_x0000_s2050" name="Chart" r:id="rId4" imgW="3419713" imgH="1714738" progId="Excel.Chart.8">
                  <p:embed/>
                </p:oleObj>
              </mc:Choice>
              <mc:Fallback>
                <p:oleObj name="Chart" r:id="rId4" imgW="3419713" imgH="1714738"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447800"/>
                        <a:ext cx="7543800"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31" name="Text Box 3">
            <a:extLst>
              <a:ext uri="{FF2B5EF4-FFF2-40B4-BE49-F238E27FC236}">
                <a16:creationId xmlns:a16="http://schemas.microsoft.com/office/drawing/2014/main" id="{EE7FA9FE-039D-A441-DD99-179E5C27171A}"/>
              </a:ext>
            </a:extLst>
          </p:cNvPr>
          <p:cNvSpPr txBox="1">
            <a:spLocks noChangeArrowheads="1"/>
          </p:cNvSpPr>
          <p:nvPr/>
        </p:nvSpPr>
        <p:spPr bwMode="auto">
          <a:xfrm>
            <a:off x="0" y="228600"/>
            <a:ext cx="91440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ctr">
              <a:spcBef>
                <a:spcPct val="0"/>
              </a:spcBef>
              <a:buClrTx/>
              <a:buFontTx/>
              <a:buNone/>
            </a:pPr>
            <a:r>
              <a:rPr lang="en-US" altLang="en-US" b="1">
                <a:solidFill>
                  <a:srgbClr val="FFFF00"/>
                </a:solidFill>
                <a:latin typeface="Times New Roman" panose="02020603050405020304" pitchFamily="18" charset="0"/>
              </a:rPr>
              <a:t>Neuroleptic Dysphoria </a:t>
            </a:r>
            <a:br>
              <a:rPr lang="en-US" altLang="en-US" b="1">
                <a:solidFill>
                  <a:srgbClr val="FFFF00"/>
                </a:solidFill>
                <a:latin typeface="Times New Roman" panose="02020603050405020304" pitchFamily="18" charset="0"/>
              </a:rPr>
            </a:br>
            <a:r>
              <a:rPr lang="en-US" altLang="en-US" b="1">
                <a:solidFill>
                  <a:srgbClr val="FFFF00"/>
                </a:solidFill>
                <a:latin typeface="Times New Roman" panose="02020603050405020304" pitchFamily="18" charset="0"/>
              </a:rPr>
              <a:t>Predicts Treatment Refusal and Noncompliance</a:t>
            </a:r>
          </a:p>
          <a:p>
            <a:pPr algn="ctr">
              <a:spcBef>
                <a:spcPct val="0"/>
              </a:spcBef>
              <a:buClrTx/>
              <a:buFontTx/>
              <a:buNone/>
            </a:pPr>
            <a:endParaRPr lang="en-US" altLang="en-US" b="1">
              <a:solidFill>
                <a:schemeClr val="accent2"/>
              </a:solidFill>
              <a:latin typeface="Times New Roman" panose="02020603050405020304" pitchFamily="18" charset="0"/>
            </a:endParaRPr>
          </a:p>
        </p:txBody>
      </p:sp>
      <p:sp>
        <p:nvSpPr>
          <p:cNvPr id="48132" name="Text Box 5">
            <a:extLst>
              <a:ext uri="{FF2B5EF4-FFF2-40B4-BE49-F238E27FC236}">
                <a16:creationId xmlns:a16="http://schemas.microsoft.com/office/drawing/2014/main" id="{91CFEE5E-1BE5-B061-A58E-04F4CC0171A1}"/>
              </a:ext>
            </a:extLst>
          </p:cNvPr>
          <p:cNvSpPr txBox="1">
            <a:spLocks noChangeArrowheads="1"/>
          </p:cNvSpPr>
          <p:nvPr/>
        </p:nvSpPr>
        <p:spPr bwMode="auto">
          <a:xfrm>
            <a:off x="3565525" y="5553075"/>
            <a:ext cx="2606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ctr">
              <a:spcBef>
                <a:spcPct val="0"/>
              </a:spcBef>
              <a:buClrTx/>
              <a:buFontTx/>
              <a:buNone/>
            </a:pPr>
            <a:r>
              <a:rPr lang="en-US" altLang="en-US" sz="2400">
                <a:solidFill>
                  <a:srgbClr val="CCFF99"/>
                </a:solidFill>
                <a:latin typeface="Times New Roman" panose="02020603050405020304" pitchFamily="18" charset="0"/>
              </a:rPr>
              <a:t>(Weiden et al)</a:t>
            </a: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8" name="Picture 1026">
            <a:extLst>
              <a:ext uri="{FF2B5EF4-FFF2-40B4-BE49-F238E27FC236}">
                <a16:creationId xmlns:a16="http://schemas.microsoft.com/office/drawing/2014/main" id="{98887A67-D19B-604E-620D-55EF60B4F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975" y="1833563"/>
            <a:ext cx="4972050"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79" name="Text Box 1027">
            <a:extLst>
              <a:ext uri="{FF2B5EF4-FFF2-40B4-BE49-F238E27FC236}">
                <a16:creationId xmlns:a16="http://schemas.microsoft.com/office/drawing/2014/main" id="{B7D41421-E5A2-6ABB-76A0-0A7B42E336F5}"/>
              </a:ext>
            </a:extLst>
          </p:cNvPr>
          <p:cNvSpPr txBox="1">
            <a:spLocks noChangeArrowheads="1"/>
          </p:cNvSpPr>
          <p:nvPr/>
        </p:nvSpPr>
        <p:spPr bwMode="auto">
          <a:xfrm>
            <a:off x="1298575" y="533400"/>
            <a:ext cx="6788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ctr">
              <a:spcBef>
                <a:spcPct val="0"/>
              </a:spcBef>
              <a:buClrTx/>
              <a:buFontTx/>
              <a:buNone/>
            </a:pPr>
            <a:r>
              <a:rPr lang="en-US" altLang="en-US" sz="2800" b="1">
                <a:solidFill>
                  <a:srgbClr val="FFFF00"/>
                </a:solidFill>
                <a:latin typeface="Times New Roman" panose="02020603050405020304" pitchFamily="18" charset="0"/>
              </a:rPr>
              <a:t>Economic side effects can affect compliance</a:t>
            </a:r>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CF41AE3-4DCE-1408-31A7-687B54571F89}"/>
              </a:ext>
            </a:extLst>
          </p:cNvPr>
          <p:cNvSpPr>
            <a:spLocks noChangeArrowheads="1"/>
          </p:cNvSpPr>
          <p:nvPr/>
        </p:nvSpPr>
        <p:spPr bwMode="auto">
          <a:xfrm>
            <a:off x="838200" y="1524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nSpc>
                <a:spcPct val="90000"/>
              </a:lnSpc>
              <a:buClrTx/>
            </a:pPr>
            <a:endParaRPr lang="en-US" altLang="en-US" sz="2000">
              <a:latin typeface="Times New Roman" panose="02020603050405020304" pitchFamily="18" charset="0"/>
            </a:endParaRPr>
          </a:p>
          <a:p>
            <a:pPr>
              <a:lnSpc>
                <a:spcPct val="90000"/>
              </a:lnSpc>
              <a:buClrTx/>
              <a:buFontTx/>
              <a:buNone/>
            </a:pPr>
            <a:r>
              <a:rPr lang="en-US" altLang="en-US">
                <a:solidFill>
                  <a:srgbClr val="FFFF00"/>
                </a:solidFill>
                <a:latin typeface="Times New Roman" panose="02020603050405020304" pitchFamily="18" charset="0"/>
              </a:rPr>
              <a:t>34 year old unemployed lawyer is treated with</a:t>
            </a:r>
          </a:p>
          <a:p>
            <a:pPr>
              <a:lnSpc>
                <a:spcPct val="90000"/>
              </a:lnSpc>
              <a:buClrTx/>
              <a:buFontTx/>
              <a:buNone/>
            </a:pPr>
            <a:r>
              <a:rPr lang="en-US" altLang="en-US">
                <a:solidFill>
                  <a:srgbClr val="FFFF00"/>
                </a:solidFill>
                <a:latin typeface="Times New Roman" panose="02020603050405020304" pitchFamily="18" charset="0"/>
              </a:rPr>
              <a:t>Olanzapine upto 40 mg per day for intractable beliefs that his family has been replaced by “replicas”.  The resident during a reevaluation is puzzled that the patient has not put on any weight.</a:t>
            </a:r>
          </a:p>
          <a:p>
            <a:pPr>
              <a:lnSpc>
                <a:spcPct val="90000"/>
              </a:lnSpc>
              <a:buClrTx/>
              <a:buFontTx/>
              <a:buNone/>
            </a:pPr>
            <a:endParaRPr lang="en-US" altLang="en-US">
              <a:solidFill>
                <a:srgbClr val="FFFF00"/>
              </a:solidFill>
              <a:latin typeface="Times New Roman" panose="02020603050405020304" pitchFamily="18" charset="0"/>
            </a:endParaRPr>
          </a:p>
          <a:p>
            <a:pPr>
              <a:lnSpc>
                <a:spcPct val="90000"/>
              </a:lnSpc>
              <a:buClrTx/>
              <a:buFontTx/>
              <a:buNone/>
            </a:pPr>
            <a:r>
              <a:rPr lang="en-US" altLang="en-US">
                <a:solidFill>
                  <a:srgbClr val="FFFF00"/>
                </a:solidFill>
                <a:latin typeface="Times New Roman" panose="02020603050405020304" pitchFamily="18" charset="0"/>
              </a:rPr>
              <a:t>What is going on?</a:t>
            </a: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211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id="{1E474211-41FA-63D2-CC0B-29BA7F3BAFC5}"/>
              </a:ext>
            </a:extLst>
          </p:cNvPr>
          <p:cNvSpPr>
            <a:spLocks noGrp="1" noChangeArrowheads="1"/>
          </p:cNvSpPr>
          <p:nvPr>
            <p:ph type="body" idx="1"/>
          </p:nvPr>
        </p:nvSpPr>
        <p:spPr>
          <a:xfrm>
            <a:off x="838200" y="381000"/>
            <a:ext cx="7772400" cy="1143000"/>
          </a:xfrm>
        </p:spPr>
        <p:txBody>
          <a:bodyPr/>
          <a:lstStyle/>
          <a:p>
            <a:pPr eaLnBrk="1" hangingPunct="1">
              <a:lnSpc>
                <a:spcPct val="90000"/>
              </a:lnSpc>
            </a:pPr>
            <a:endParaRPr lang="en-US" altLang="en-US" sz="2000"/>
          </a:p>
          <a:p>
            <a:pPr eaLnBrk="1" hangingPunct="1">
              <a:lnSpc>
                <a:spcPct val="90000"/>
              </a:lnSpc>
              <a:buFontTx/>
              <a:buNone/>
            </a:pPr>
            <a:r>
              <a:rPr lang="en-US" altLang="en-US">
                <a:solidFill>
                  <a:srgbClr val="FFFF00"/>
                </a:solidFill>
              </a:rPr>
              <a:t>Patient Who fails to take Meds because of lack of efficacy.</a:t>
            </a:r>
          </a:p>
        </p:txBody>
      </p:sp>
      <p:sp>
        <p:nvSpPr>
          <p:cNvPr id="95237" name="Rectangle 5">
            <a:extLst>
              <a:ext uri="{FF2B5EF4-FFF2-40B4-BE49-F238E27FC236}">
                <a16:creationId xmlns:a16="http://schemas.microsoft.com/office/drawing/2014/main" id="{76AEEDB7-C170-B012-6ABB-12CF8EEFF0FD}"/>
              </a:ext>
            </a:extLst>
          </p:cNvPr>
          <p:cNvSpPr>
            <a:spLocks noChangeArrowheads="1"/>
          </p:cNvSpPr>
          <p:nvPr/>
        </p:nvSpPr>
        <p:spPr bwMode="auto">
          <a:xfrm>
            <a:off x="533400" y="2667000"/>
            <a:ext cx="83058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r>
              <a:rPr lang="en-US" altLang="en-US" sz="2800" dirty="0">
                <a:solidFill>
                  <a:srgbClr val="FFFF00"/>
                </a:solidFill>
                <a:latin typeface="Arial" panose="020B0604020202020204" pitchFamily="34" charset="0"/>
              </a:rPr>
              <a:t>A</a:t>
            </a:r>
            <a:r>
              <a:rPr lang="en-US" altLang="en-US" sz="2800" dirty="0">
                <a:solidFill>
                  <a:srgbClr val="FFFFCC"/>
                </a:solidFill>
                <a:latin typeface="Arial" panose="020B0604020202020204" pitchFamily="34" charset="0"/>
              </a:rPr>
              <a:t>ssess compliance, diagnosis</a:t>
            </a:r>
          </a:p>
          <a:p>
            <a:pPr eaLnBrk="1" hangingPunct="1"/>
            <a:endParaRPr lang="en-US" altLang="en-US" sz="2800" dirty="0">
              <a:solidFill>
                <a:srgbClr val="FFFFCC"/>
              </a:solidFill>
              <a:latin typeface="Arial" panose="020B0604020202020204" pitchFamily="34" charset="0"/>
            </a:endParaRPr>
          </a:p>
          <a:p>
            <a:pPr eaLnBrk="1" hangingPunct="1"/>
            <a:r>
              <a:rPr lang="en-US" altLang="en-US" sz="2800" dirty="0">
                <a:solidFill>
                  <a:srgbClr val="FFFF00"/>
                </a:solidFill>
                <a:latin typeface="Arial" panose="020B0604020202020204" pitchFamily="34" charset="0"/>
              </a:rPr>
              <a:t>A</a:t>
            </a:r>
            <a:r>
              <a:rPr lang="en-US" altLang="en-US" sz="2800" dirty="0">
                <a:solidFill>
                  <a:srgbClr val="FFFFCC"/>
                </a:solidFill>
                <a:latin typeface="Arial" panose="020B0604020202020204" pitchFamily="34" charset="0"/>
              </a:rPr>
              <a:t>ppropriate dose/duration on medication?</a:t>
            </a:r>
          </a:p>
          <a:p>
            <a:pPr eaLnBrk="1" hangingPunct="1"/>
            <a:endParaRPr lang="en-US" altLang="en-US" sz="2800" dirty="0">
              <a:solidFill>
                <a:srgbClr val="FFFFCC"/>
              </a:solidFill>
              <a:latin typeface="Arial" panose="020B0604020202020204" pitchFamily="34" charset="0"/>
            </a:endParaRPr>
          </a:p>
          <a:p>
            <a:pPr eaLnBrk="1" hangingPunct="1"/>
            <a:r>
              <a:rPr lang="en-US" altLang="en-US" sz="2800" dirty="0">
                <a:solidFill>
                  <a:srgbClr val="FFFF00"/>
                </a:solidFill>
                <a:latin typeface="Arial" panose="020B0604020202020204" pitchFamily="34" charset="0"/>
              </a:rPr>
              <a:t>A</a:t>
            </a:r>
            <a:r>
              <a:rPr lang="en-US" altLang="en-US" sz="2800" dirty="0">
                <a:solidFill>
                  <a:srgbClr val="FFFFCC"/>
                </a:solidFill>
                <a:latin typeface="Arial" panose="020B0604020202020204" pitchFamily="34" charset="0"/>
              </a:rPr>
              <a:t>ugmentation </a:t>
            </a:r>
            <a:r>
              <a:rPr lang="en-US" altLang="en-US" sz="2800" dirty="0" err="1">
                <a:solidFill>
                  <a:srgbClr val="FFFFCC"/>
                </a:solidFill>
                <a:latin typeface="Arial" panose="020B0604020202020204" pitchFamily="34" charset="0"/>
              </a:rPr>
              <a:t>sttrategies</a:t>
            </a:r>
            <a:endParaRPr lang="en-US" altLang="en-US" sz="2800" dirty="0">
              <a:solidFill>
                <a:srgbClr val="FFFFCC"/>
              </a:solidFill>
              <a:latin typeface="Arial" panose="020B0604020202020204" pitchFamily="34" charset="0"/>
            </a:endParaRPr>
          </a:p>
          <a:p>
            <a:pPr eaLnBrk="1" hangingPunct="1"/>
            <a:endParaRPr lang="en-US" altLang="en-US" sz="2800" dirty="0">
              <a:solidFill>
                <a:srgbClr val="FFFFCC"/>
              </a:solidFill>
              <a:latin typeface="Arial" panose="020B0604020202020204" pitchFamily="34" charset="0"/>
            </a:endParaRPr>
          </a:p>
          <a:p>
            <a:pPr eaLnBrk="1" hangingPunct="1"/>
            <a:r>
              <a:rPr lang="en-US" altLang="en-US" sz="2800" dirty="0">
                <a:solidFill>
                  <a:srgbClr val="FFFF00"/>
                </a:solidFill>
                <a:latin typeface="Arial" panose="020B0604020202020204" pitchFamily="34" charset="0"/>
              </a:rPr>
              <a:t>A</a:t>
            </a:r>
            <a:r>
              <a:rPr lang="en-US" altLang="en-US" sz="2800" dirty="0">
                <a:solidFill>
                  <a:srgbClr val="FFFFCC"/>
                </a:solidFill>
                <a:latin typeface="Arial" panose="020B0604020202020204" pitchFamily="34" charset="0"/>
              </a:rPr>
              <a:t>lternative medications</a:t>
            </a:r>
          </a:p>
          <a:p>
            <a:pPr eaLnBrk="1" hangingPunct="1"/>
            <a:endParaRPr lang="en-US" altLang="en-US" sz="2800" dirty="0">
              <a:solidFill>
                <a:srgbClr val="FFFFCC"/>
              </a:solidFill>
            </a:endParaRPr>
          </a:p>
        </p:txBody>
      </p:sp>
      <p:sp>
        <p:nvSpPr>
          <p:cNvPr id="54276" name="Rectangle 6">
            <a:extLst>
              <a:ext uri="{FF2B5EF4-FFF2-40B4-BE49-F238E27FC236}">
                <a16:creationId xmlns:a16="http://schemas.microsoft.com/office/drawing/2014/main" id="{133D414E-A69D-C8BE-9446-5F4286466EE2}"/>
              </a:ext>
            </a:extLst>
          </p:cNvPr>
          <p:cNvSpPr>
            <a:spLocks noGrp="1" noChangeArrowheads="1"/>
          </p:cNvSpPr>
          <p:nvPr>
            <p:ph type="title"/>
          </p:nvPr>
        </p:nvSpPr>
        <p:spPr>
          <a:xfrm>
            <a:off x="342900" y="1600200"/>
            <a:ext cx="8458200" cy="685800"/>
          </a:xfrm>
          <a:noFill/>
        </p:spPr>
        <p:txBody>
          <a:bodyPr/>
          <a:lstStyle/>
          <a:p>
            <a:pPr eaLnBrk="1" hangingPunct="1"/>
            <a:br>
              <a:rPr lang="en-US" altLang="en-US" sz="2800">
                <a:solidFill>
                  <a:srgbClr val="FF3300"/>
                </a:solidFill>
              </a:rPr>
            </a:br>
            <a:r>
              <a:rPr lang="en-US" altLang="en-US" sz="2800">
                <a:solidFill>
                  <a:srgbClr val="FF3300"/>
                </a:solidFill>
              </a:rPr>
              <a:t>Options:</a:t>
            </a:r>
            <a:endParaRPr lang="en-US" altLang="en-US" sz="2800" u="sng"/>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5237">
                                            <p:txEl>
                                              <p:pRg st="0" end="0"/>
                                            </p:txEl>
                                          </p:spTgt>
                                        </p:tgtEl>
                                        <p:attrNameLst>
                                          <p:attrName>style.visibility</p:attrName>
                                        </p:attrNameLst>
                                      </p:cBhvr>
                                      <p:to>
                                        <p:strVal val="visible"/>
                                      </p:to>
                                    </p:set>
                                    <p:animEffect transition="in" filter="dissolve">
                                      <p:cBhvr>
                                        <p:cTn id="7" dur="500"/>
                                        <p:tgtEl>
                                          <p:spTgt spid="9523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5237">
                                            <p:txEl>
                                              <p:pRg st="2" end="2"/>
                                            </p:txEl>
                                          </p:spTgt>
                                        </p:tgtEl>
                                        <p:attrNameLst>
                                          <p:attrName>style.visibility</p:attrName>
                                        </p:attrNameLst>
                                      </p:cBhvr>
                                      <p:to>
                                        <p:strVal val="visible"/>
                                      </p:to>
                                    </p:set>
                                    <p:animEffect transition="in" filter="dissolve">
                                      <p:cBhvr>
                                        <p:cTn id="12" dur="500"/>
                                        <p:tgtEl>
                                          <p:spTgt spid="9523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5237">
                                            <p:txEl>
                                              <p:pRg st="4" end="4"/>
                                            </p:txEl>
                                          </p:spTgt>
                                        </p:tgtEl>
                                        <p:attrNameLst>
                                          <p:attrName>style.visibility</p:attrName>
                                        </p:attrNameLst>
                                      </p:cBhvr>
                                      <p:to>
                                        <p:strVal val="visible"/>
                                      </p:to>
                                    </p:set>
                                    <p:animEffect transition="in" filter="dissolve">
                                      <p:cBhvr>
                                        <p:cTn id="17" dur="500"/>
                                        <p:tgtEl>
                                          <p:spTgt spid="9523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95237">
                                            <p:txEl>
                                              <p:pRg st="6" end="6"/>
                                            </p:txEl>
                                          </p:spTgt>
                                        </p:tgtEl>
                                        <p:attrNameLst>
                                          <p:attrName>style.visibility</p:attrName>
                                        </p:attrNameLst>
                                      </p:cBhvr>
                                      <p:to>
                                        <p:strVal val="visible"/>
                                      </p:to>
                                    </p:set>
                                    <p:animEffect transition="in" filter="dissolve">
                                      <p:cBhvr>
                                        <p:cTn id="22" dur="500"/>
                                        <p:tgtEl>
                                          <p:spTgt spid="952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3">
            <a:extLst>
              <a:ext uri="{FF2B5EF4-FFF2-40B4-BE49-F238E27FC236}">
                <a16:creationId xmlns:a16="http://schemas.microsoft.com/office/drawing/2014/main" id="{2BE20221-733E-2C9C-7CF7-D0285AD99127}"/>
              </a:ext>
            </a:extLst>
          </p:cNvPr>
          <p:cNvSpPr>
            <a:spLocks noGrp="1" noChangeArrowheads="1"/>
          </p:cNvSpPr>
          <p:nvPr>
            <p:ph type="body" idx="1"/>
          </p:nvPr>
        </p:nvSpPr>
        <p:spPr>
          <a:xfrm>
            <a:off x="1066800" y="381000"/>
            <a:ext cx="7772400" cy="762000"/>
          </a:xfrm>
        </p:spPr>
        <p:txBody>
          <a:bodyPr/>
          <a:lstStyle/>
          <a:p>
            <a:pPr eaLnBrk="1" hangingPunct="1">
              <a:lnSpc>
                <a:spcPct val="90000"/>
              </a:lnSpc>
              <a:buFontTx/>
              <a:buNone/>
            </a:pPr>
            <a:r>
              <a:rPr lang="en-US" altLang="en-US" sz="2000">
                <a:solidFill>
                  <a:srgbClr val="FFFF00"/>
                </a:solidFill>
                <a:latin typeface="Arial" panose="020B0604020202020204" pitchFamily="34" charset="0"/>
                <a:cs typeface="Arial" panose="020B0604020202020204" pitchFamily="34" charset="0"/>
              </a:rPr>
              <a:t> </a:t>
            </a:r>
            <a:r>
              <a:rPr lang="en-US" altLang="en-US" sz="2800">
                <a:solidFill>
                  <a:srgbClr val="FFFF00"/>
                </a:solidFill>
                <a:latin typeface="Arial" panose="020B0604020202020204" pitchFamily="34" charset="0"/>
                <a:cs typeface="Arial" panose="020B0604020202020204" pitchFamily="34" charset="0"/>
              </a:rPr>
              <a:t>Patient is a 28 year old man</a:t>
            </a:r>
            <a:r>
              <a:rPr lang="en-US" altLang="en-US" sz="2800">
                <a:solidFill>
                  <a:srgbClr val="FF3300"/>
                </a:solidFill>
                <a:latin typeface="Arial" panose="020B0604020202020204" pitchFamily="34" charset="0"/>
                <a:cs typeface="Arial" panose="020B0604020202020204" pitchFamily="34" charset="0"/>
              </a:rPr>
              <a:t> </a:t>
            </a:r>
            <a:r>
              <a:rPr lang="en-US" altLang="en-US" sz="2800">
                <a:solidFill>
                  <a:srgbClr val="FFFF00"/>
                </a:solidFill>
                <a:latin typeface="Arial" panose="020B0604020202020204" pitchFamily="34" charset="0"/>
                <a:cs typeface="Arial" panose="020B0604020202020204" pitchFamily="34" charset="0"/>
              </a:rPr>
              <a:t>discharged from the inpatient service on friday.  On Monday, nurses noted that he forgot to take his follow-up instructions. He missed his appt on Wednesday, but showed up a year later with a severe psychotic decompensation.</a:t>
            </a:r>
          </a:p>
          <a:p>
            <a:pPr eaLnBrk="1" hangingPunct="1">
              <a:lnSpc>
                <a:spcPct val="90000"/>
              </a:lnSpc>
              <a:buFontTx/>
              <a:buNone/>
            </a:pPr>
            <a:endParaRPr lang="en-US" altLang="en-US" sz="2800">
              <a:solidFill>
                <a:srgbClr val="FFFF00"/>
              </a:solidFill>
              <a:latin typeface="Arial" panose="020B0604020202020204" pitchFamily="34" charset="0"/>
              <a:cs typeface="Arial" panose="020B0604020202020204" pitchFamily="34" charset="0"/>
            </a:endParaRPr>
          </a:p>
        </p:txBody>
      </p:sp>
      <p:sp>
        <p:nvSpPr>
          <p:cNvPr id="56323" name="Rectangle 5">
            <a:extLst>
              <a:ext uri="{FF2B5EF4-FFF2-40B4-BE49-F238E27FC236}">
                <a16:creationId xmlns:a16="http://schemas.microsoft.com/office/drawing/2014/main" id="{914896AA-78F1-8F4E-92B5-551DFB0953F5}"/>
              </a:ext>
            </a:extLst>
          </p:cNvPr>
          <p:cNvSpPr>
            <a:spLocks noGrp="1" noChangeArrowheads="1"/>
          </p:cNvSpPr>
          <p:nvPr>
            <p:ph type="title"/>
          </p:nvPr>
        </p:nvSpPr>
        <p:spPr>
          <a:xfrm>
            <a:off x="914400" y="3124200"/>
            <a:ext cx="7772400" cy="685800"/>
          </a:xfrm>
          <a:noFill/>
        </p:spPr>
        <p:txBody>
          <a:bodyPr/>
          <a:lstStyle/>
          <a:p>
            <a:pPr eaLnBrk="1" hangingPunct="1"/>
            <a:br>
              <a:rPr lang="en-US" altLang="en-US">
                <a:solidFill>
                  <a:srgbClr val="FF3300"/>
                </a:solidFill>
                <a:latin typeface="Arial" panose="020B0604020202020204" pitchFamily="34" charset="0"/>
                <a:cs typeface="Arial" panose="020B0604020202020204" pitchFamily="34" charset="0"/>
              </a:rPr>
            </a:br>
            <a:r>
              <a:rPr lang="en-US" altLang="en-US" sz="2000">
                <a:solidFill>
                  <a:srgbClr val="FF3300"/>
                </a:solidFill>
                <a:latin typeface="Arial" panose="020B0604020202020204" pitchFamily="34" charset="0"/>
                <a:cs typeface="Arial" panose="020B0604020202020204" pitchFamily="34" charset="0"/>
              </a:rPr>
              <a:t> Options: </a:t>
            </a:r>
            <a:endParaRPr lang="en-US" altLang="en-US">
              <a:solidFill>
                <a:schemeClr val="accent2"/>
              </a:solidFill>
              <a:latin typeface="Arial" panose="020B0604020202020204" pitchFamily="34" charset="0"/>
              <a:cs typeface="Arial" panose="020B0604020202020204" pitchFamily="34" charset="0"/>
            </a:endParaRPr>
          </a:p>
        </p:txBody>
      </p:sp>
      <p:sp>
        <p:nvSpPr>
          <p:cNvPr id="104454" name="Rectangle 6">
            <a:extLst>
              <a:ext uri="{FF2B5EF4-FFF2-40B4-BE49-F238E27FC236}">
                <a16:creationId xmlns:a16="http://schemas.microsoft.com/office/drawing/2014/main" id="{3B48232D-E5BC-F38C-D4E1-E733FD21B324}"/>
              </a:ext>
            </a:extLst>
          </p:cNvPr>
          <p:cNvSpPr>
            <a:spLocks noChangeArrowheads="1"/>
          </p:cNvSpPr>
          <p:nvPr/>
        </p:nvSpPr>
        <p:spPr bwMode="auto">
          <a:xfrm>
            <a:off x="533400" y="3962400"/>
            <a:ext cx="77724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lnSpc>
                <a:spcPct val="90000"/>
              </a:lnSpc>
            </a:pPr>
            <a:r>
              <a:rPr lang="en-US" altLang="en-US" sz="2800">
                <a:solidFill>
                  <a:schemeClr val="tx2"/>
                </a:solidFill>
                <a:latin typeface="Arial" panose="020B0604020202020204" pitchFamily="34" charset="0"/>
              </a:rPr>
              <a:t>Enhance therapeutic continuity</a:t>
            </a:r>
          </a:p>
          <a:p>
            <a:pPr eaLnBrk="1" hangingPunct="1">
              <a:lnSpc>
                <a:spcPct val="90000"/>
              </a:lnSpc>
            </a:pPr>
            <a:r>
              <a:rPr lang="en-US" altLang="en-US" sz="2800">
                <a:solidFill>
                  <a:schemeClr val="tx2"/>
                </a:solidFill>
                <a:latin typeface="Arial" panose="020B0604020202020204" pitchFamily="34" charset="0"/>
              </a:rPr>
              <a:t>If patient is not accessible by phone consider sending letter</a:t>
            </a:r>
          </a:p>
          <a:p>
            <a:pPr eaLnBrk="1" hangingPunct="1">
              <a:lnSpc>
                <a:spcPct val="90000"/>
              </a:lnSpc>
            </a:pPr>
            <a:r>
              <a:rPr lang="en-US" altLang="en-US" sz="2800">
                <a:solidFill>
                  <a:schemeClr val="tx2"/>
                </a:solidFill>
                <a:latin typeface="Arial" panose="020B0604020202020204" pitchFamily="34" charset="0"/>
              </a:rPr>
              <a:t>Improve social supports, services</a:t>
            </a:r>
          </a:p>
          <a:p>
            <a:pPr eaLnBrk="1" hangingPunct="1">
              <a:lnSpc>
                <a:spcPct val="90000"/>
              </a:lnSpc>
            </a:pPr>
            <a:r>
              <a:rPr lang="en-US" altLang="en-US" sz="2800">
                <a:solidFill>
                  <a:schemeClr val="tx2"/>
                </a:solidFill>
                <a:latin typeface="Arial" panose="020B0604020202020204" pitchFamily="34" charset="0"/>
              </a:rPr>
              <a:t>Evaluate barriers to treatment</a:t>
            </a:r>
            <a:endParaRPr lang="en-US" altLang="en-US">
              <a:solidFill>
                <a:schemeClr val="tx2"/>
              </a:solidFill>
              <a:latin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4454">
                                            <p:txEl>
                                              <p:pRg st="0" end="0"/>
                                            </p:txEl>
                                          </p:spTgt>
                                        </p:tgtEl>
                                        <p:attrNameLst>
                                          <p:attrName>style.visibility</p:attrName>
                                        </p:attrNameLst>
                                      </p:cBhvr>
                                      <p:to>
                                        <p:strVal val="visible"/>
                                      </p:to>
                                    </p:set>
                                    <p:animEffect transition="in" filter="dissolve">
                                      <p:cBhvr>
                                        <p:cTn id="7" dur="500"/>
                                        <p:tgtEl>
                                          <p:spTgt spid="1044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4454">
                                            <p:txEl>
                                              <p:pRg st="1" end="1"/>
                                            </p:txEl>
                                          </p:spTgt>
                                        </p:tgtEl>
                                        <p:attrNameLst>
                                          <p:attrName>style.visibility</p:attrName>
                                        </p:attrNameLst>
                                      </p:cBhvr>
                                      <p:to>
                                        <p:strVal val="visible"/>
                                      </p:to>
                                    </p:set>
                                    <p:animEffect transition="in" filter="dissolve">
                                      <p:cBhvr>
                                        <p:cTn id="12" dur="500"/>
                                        <p:tgtEl>
                                          <p:spTgt spid="1044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04454">
                                            <p:txEl>
                                              <p:pRg st="2" end="2"/>
                                            </p:txEl>
                                          </p:spTgt>
                                        </p:tgtEl>
                                        <p:attrNameLst>
                                          <p:attrName>style.visibility</p:attrName>
                                        </p:attrNameLst>
                                      </p:cBhvr>
                                      <p:to>
                                        <p:strVal val="visible"/>
                                      </p:to>
                                    </p:set>
                                    <p:animEffect transition="in" filter="dissolve">
                                      <p:cBhvr>
                                        <p:cTn id="17" dur="500"/>
                                        <p:tgtEl>
                                          <p:spTgt spid="10445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04454">
                                            <p:txEl>
                                              <p:pRg st="3" end="3"/>
                                            </p:txEl>
                                          </p:spTgt>
                                        </p:tgtEl>
                                        <p:attrNameLst>
                                          <p:attrName>style.visibility</p:attrName>
                                        </p:attrNameLst>
                                      </p:cBhvr>
                                      <p:to>
                                        <p:strVal val="visible"/>
                                      </p:to>
                                    </p:set>
                                    <p:animEffect transition="in" filter="dissolve">
                                      <p:cBhvr>
                                        <p:cTn id="22" dur="500"/>
                                        <p:tgtEl>
                                          <p:spTgt spid="1044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4"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Picture 1026" descr="Er cartoon">
            <a:extLst>
              <a:ext uri="{FF2B5EF4-FFF2-40B4-BE49-F238E27FC236}">
                <a16:creationId xmlns:a16="http://schemas.microsoft.com/office/drawing/2014/main" id="{139CF505-BCBC-081C-E957-03506216C5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4800"/>
            <a:ext cx="7620000"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1027">
            <a:extLst>
              <a:ext uri="{FF2B5EF4-FFF2-40B4-BE49-F238E27FC236}">
                <a16:creationId xmlns:a16="http://schemas.microsoft.com/office/drawing/2014/main" id="{613D6FB5-015C-853A-1AFD-3A4E3358D45D}"/>
              </a:ext>
            </a:extLst>
          </p:cNvPr>
          <p:cNvSpPr txBox="1">
            <a:spLocks noChangeArrowheads="1"/>
          </p:cNvSpPr>
          <p:nvPr/>
        </p:nvSpPr>
        <p:spPr bwMode="auto">
          <a:xfrm>
            <a:off x="781050" y="457200"/>
            <a:ext cx="69818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ctr">
              <a:spcBef>
                <a:spcPct val="0"/>
              </a:spcBef>
              <a:buClrTx/>
              <a:buFontTx/>
              <a:buNone/>
            </a:pPr>
            <a:r>
              <a:rPr lang="en-US" altLang="en-US" sz="2800" b="1">
                <a:solidFill>
                  <a:srgbClr val="FF0000"/>
                </a:solidFill>
                <a:latin typeface="Times New Roman" panose="02020603050405020304" pitchFamily="18" charset="0"/>
              </a:rPr>
              <a:t>Poor access to health care is a major barrier </a:t>
            </a:r>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6499" name="Rectangle 3">
            <a:extLst>
              <a:ext uri="{FF2B5EF4-FFF2-40B4-BE49-F238E27FC236}">
                <a16:creationId xmlns:a16="http://schemas.microsoft.com/office/drawing/2014/main" id="{CFE261B1-4F43-1944-BC8F-1DCFA88419D4}"/>
              </a:ext>
            </a:extLst>
          </p:cNvPr>
          <p:cNvSpPr>
            <a:spLocks noGrp="1" noChangeArrowheads="1"/>
          </p:cNvSpPr>
          <p:nvPr>
            <p:ph type="body" idx="1"/>
          </p:nvPr>
        </p:nvSpPr>
        <p:spPr>
          <a:xfrm>
            <a:off x="628650" y="381000"/>
            <a:ext cx="7772400" cy="838200"/>
          </a:xfrm>
        </p:spPr>
        <p:txBody>
          <a:bodyPr/>
          <a:lstStyle/>
          <a:p>
            <a:pPr eaLnBrk="1" hangingPunct="1">
              <a:lnSpc>
                <a:spcPct val="90000"/>
              </a:lnSpc>
              <a:buFontTx/>
              <a:buNone/>
            </a:pPr>
            <a:r>
              <a:rPr lang="en-US" altLang="en-US" sz="2800">
                <a:solidFill>
                  <a:srgbClr val="FFFF00"/>
                </a:solidFill>
                <a:latin typeface="Arial" panose="020B0604020202020204" pitchFamily="34" charset="0"/>
                <a:cs typeface="Arial" panose="020B0604020202020204" pitchFamily="34" charset="0"/>
              </a:rPr>
              <a:t>A26 year old woman with 3 young children is prescribed geodon 40 bid, clozapine 50 bid, lithium 600 mg, depakote 500 q am and 750 mg q hs and cogentin 1 mg po bid. One day, the police are called mid-day to see since she does not answer her door and children are crying inside.</a:t>
            </a:r>
            <a:endParaRPr lang="en-US" altLang="en-US" sz="2000">
              <a:solidFill>
                <a:srgbClr val="FF0000"/>
              </a:solidFill>
              <a:latin typeface="Arial" panose="020B0604020202020204" pitchFamily="34" charset="0"/>
              <a:cs typeface="Arial" panose="020B0604020202020204" pitchFamily="34" charset="0"/>
            </a:endParaRPr>
          </a:p>
        </p:txBody>
      </p:sp>
      <p:sp>
        <p:nvSpPr>
          <p:cNvPr id="106502" name="Rectangle 6">
            <a:extLst>
              <a:ext uri="{FF2B5EF4-FFF2-40B4-BE49-F238E27FC236}">
                <a16:creationId xmlns:a16="http://schemas.microsoft.com/office/drawing/2014/main" id="{DEF12F3B-59FC-B8F4-1FD3-AB6ACB8AB3D9}"/>
              </a:ext>
            </a:extLst>
          </p:cNvPr>
          <p:cNvSpPr>
            <a:spLocks noChangeArrowheads="1"/>
          </p:cNvSpPr>
          <p:nvPr/>
        </p:nvSpPr>
        <p:spPr bwMode="auto">
          <a:xfrm>
            <a:off x="647700" y="4038600"/>
            <a:ext cx="7848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lnSpc>
                <a:spcPct val="90000"/>
              </a:lnSpc>
            </a:pPr>
            <a:r>
              <a:rPr lang="en-US" altLang="en-US" sz="2000">
                <a:solidFill>
                  <a:schemeClr val="tx2"/>
                </a:solidFill>
                <a:latin typeface="Arial" panose="020B0604020202020204" pitchFamily="34" charset="0"/>
              </a:rPr>
              <a:t>Keep track of prescription amounts and expected refill dates</a:t>
            </a:r>
          </a:p>
          <a:p>
            <a:pPr eaLnBrk="1" hangingPunct="1">
              <a:lnSpc>
                <a:spcPct val="90000"/>
              </a:lnSpc>
            </a:pPr>
            <a:r>
              <a:rPr lang="en-US" altLang="en-US" sz="2000">
                <a:solidFill>
                  <a:schemeClr val="tx2"/>
                </a:solidFill>
                <a:latin typeface="Arial" panose="020B0604020202020204" pitchFamily="34" charset="0"/>
              </a:rPr>
              <a:t>Coordinate information with the pharmacy</a:t>
            </a:r>
          </a:p>
          <a:p>
            <a:pPr eaLnBrk="1" hangingPunct="1">
              <a:lnSpc>
                <a:spcPct val="90000"/>
              </a:lnSpc>
            </a:pPr>
            <a:r>
              <a:rPr lang="en-US" altLang="en-US" sz="2000">
                <a:solidFill>
                  <a:schemeClr val="tx2"/>
                </a:solidFill>
                <a:latin typeface="Arial" panose="020B0604020202020204" pitchFamily="34" charset="0"/>
              </a:rPr>
              <a:t>Identify barriers to taking medications</a:t>
            </a:r>
          </a:p>
          <a:p>
            <a:pPr eaLnBrk="1" hangingPunct="1">
              <a:lnSpc>
                <a:spcPct val="90000"/>
              </a:lnSpc>
            </a:pPr>
            <a:r>
              <a:rPr lang="en-US" altLang="en-US" sz="2000">
                <a:solidFill>
                  <a:schemeClr val="tx2"/>
                </a:solidFill>
                <a:latin typeface="Arial" panose="020B0604020202020204" pitchFamily="34" charset="0"/>
              </a:rPr>
              <a:t>Consider pill box, cues for patient, help from family</a:t>
            </a:r>
          </a:p>
          <a:p>
            <a:pPr eaLnBrk="1" hangingPunct="1">
              <a:lnSpc>
                <a:spcPct val="90000"/>
              </a:lnSpc>
            </a:pPr>
            <a:r>
              <a:rPr lang="en-US" altLang="en-US" sz="2000">
                <a:solidFill>
                  <a:schemeClr val="tx2"/>
                </a:solidFill>
                <a:latin typeface="Arial" panose="020B0604020202020204" pitchFamily="34" charset="0"/>
              </a:rPr>
              <a:t>Assess adherence regularly ( pt reports, reports by care givers, pill counts, plasma levels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additive="base">
                                        <p:cTn id="7" dur="500" fill="hold"/>
                                        <p:tgtEl>
                                          <p:spTgt spid="1064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64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106502">
                                            <p:txEl>
                                              <p:pRg st="0" end="0"/>
                                            </p:txEl>
                                          </p:spTgt>
                                        </p:tgtEl>
                                        <p:attrNameLst>
                                          <p:attrName>style.visibility</p:attrName>
                                        </p:attrNameLst>
                                      </p:cBhvr>
                                      <p:to>
                                        <p:strVal val="visible"/>
                                      </p:to>
                                    </p:set>
                                    <p:animEffect transition="in" filter="dissolve">
                                      <p:cBhvr>
                                        <p:cTn id="13" dur="500"/>
                                        <p:tgtEl>
                                          <p:spTgt spid="106502">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06502">
                                            <p:txEl>
                                              <p:pRg st="1" end="1"/>
                                            </p:txEl>
                                          </p:spTgt>
                                        </p:tgtEl>
                                        <p:attrNameLst>
                                          <p:attrName>style.visibility</p:attrName>
                                        </p:attrNameLst>
                                      </p:cBhvr>
                                      <p:to>
                                        <p:strVal val="visible"/>
                                      </p:to>
                                    </p:set>
                                    <p:animEffect transition="in" filter="dissolve">
                                      <p:cBhvr>
                                        <p:cTn id="18" dur="500"/>
                                        <p:tgtEl>
                                          <p:spTgt spid="10650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106502">
                                            <p:txEl>
                                              <p:pRg st="2" end="2"/>
                                            </p:txEl>
                                          </p:spTgt>
                                        </p:tgtEl>
                                        <p:attrNameLst>
                                          <p:attrName>style.visibility</p:attrName>
                                        </p:attrNameLst>
                                      </p:cBhvr>
                                      <p:to>
                                        <p:strVal val="visible"/>
                                      </p:to>
                                    </p:set>
                                    <p:animEffect transition="in" filter="dissolve">
                                      <p:cBhvr>
                                        <p:cTn id="23" dur="500"/>
                                        <p:tgtEl>
                                          <p:spTgt spid="10650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106502">
                                            <p:txEl>
                                              <p:pRg st="3" end="3"/>
                                            </p:txEl>
                                          </p:spTgt>
                                        </p:tgtEl>
                                        <p:attrNameLst>
                                          <p:attrName>style.visibility</p:attrName>
                                        </p:attrNameLst>
                                      </p:cBhvr>
                                      <p:to>
                                        <p:strVal val="visible"/>
                                      </p:to>
                                    </p:set>
                                    <p:animEffect transition="in" filter="dissolve">
                                      <p:cBhvr>
                                        <p:cTn id="28" dur="500"/>
                                        <p:tgtEl>
                                          <p:spTgt spid="106502">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106502">
                                            <p:txEl>
                                              <p:pRg st="4" end="4"/>
                                            </p:txEl>
                                          </p:spTgt>
                                        </p:tgtEl>
                                        <p:attrNameLst>
                                          <p:attrName>style.visibility</p:attrName>
                                        </p:attrNameLst>
                                      </p:cBhvr>
                                      <p:to>
                                        <p:strVal val="visible"/>
                                      </p:to>
                                    </p:set>
                                    <p:animEffect transition="in" filter="dissolve">
                                      <p:cBhvr>
                                        <p:cTn id="33" dur="500"/>
                                        <p:tgtEl>
                                          <p:spTgt spid="1065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P spid="106502"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Oval 2">
            <a:extLst>
              <a:ext uri="{FF2B5EF4-FFF2-40B4-BE49-F238E27FC236}">
                <a16:creationId xmlns:a16="http://schemas.microsoft.com/office/drawing/2014/main" id="{7F29D65D-D859-3B88-9BE4-8EC910585880}"/>
              </a:ext>
            </a:extLst>
          </p:cNvPr>
          <p:cNvSpPr>
            <a:spLocks noChangeArrowheads="1"/>
          </p:cNvSpPr>
          <p:nvPr/>
        </p:nvSpPr>
        <p:spPr bwMode="auto">
          <a:xfrm>
            <a:off x="1752600" y="152400"/>
            <a:ext cx="3886200" cy="1066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ctr">
              <a:spcBef>
                <a:spcPct val="0"/>
              </a:spcBef>
              <a:buClrTx/>
              <a:buFontTx/>
              <a:buNone/>
            </a:pPr>
            <a:r>
              <a:rPr lang="en-US" altLang="en-US" b="1">
                <a:latin typeface="Times New Roman" panose="02020603050405020304" pitchFamily="18" charset="0"/>
              </a:rPr>
              <a:t>Cues to Act</a:t>
            </a:r>
          </a:p>
        </p:txBody>
      </p:sp>
      <p:sp>
        <p:nvSpPr>
          <p:cNvPr id="62467" name="Text Box 3">
            <a:extLst>
              <a:ext uri="{FF2B5EF4-FFF2-40B4-BE49-F238E27FC236}">
                <a16:creationId xmlns:a16="http://schemas.microsoft.com/office/drawing/2014/main" id="{AB2B29BC-4705-5411-E094-2F5F6F394756}"/>
              </a:ext>
            </a:extLst>
          </p:cNvPr>
          <p:cNvSpPr txBox="1">
            <a:spLocks noChangeArrowheads="1"/>
          </p:cNvSpPr>
          <p:nvPr/>
        </p:nvSpPr>
        <p:spPr bwMode="auto">
          <a:xfrm>
            <a:off x="990600" y="19812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50000"/>
              </a:spcBef>
              <a:buClrTx/>
              <a:buFontTx/>
              <a:buNone/>
            </a:pPr>
            <a:endParaRPr lang="en-US" altLang="en-US" sz="2400" u="sng">
              <a:latin typeface="Times New Roman" panose="02020603050405020304" pitchFamily="18" charset="0"/>
            </a:endParaRPr>
          </a:p>
        </p:txBody>
      </p:sp>
      <p:sp>
        <p:nvSpPr>
          <p:cNvPr id="62468" name="Text Box 4">
            <a:extLst>
              <a:ext uri="{FF2B5EF4-FFF2-40B4-BE49-F238E27FC236}">
                <a16:creationId xmlns:a16="http://schemas.microsoft.com/office/drawing/2014/main" id="{1A2A12AC-305A-0367-0F0C-8845444CBDD3}"/>
              </a:ext>
            </a:extLst>
          </p:cNvPr>
          <p:cNvSpPr txBox="1">
            <a:spLocks noChangeArrowheads="1"/>
          </p:cNvSpPr>
          <p:nvPr/>
        </p:nvSpPr>
        <p:spPr bwMode="auto">
          <a:xfrm>
            <a:off x="2270125" y="2403475"/>
            <a:ext cx="5273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endParaRPr lang="en-US" altLang="en-US" sz="2400" u="sng">
              <a:latin typeface="Times New Roman" panose="02020603050405020304" pitchFamily="18" charset="0"/>
            </a:endParaRPr>
          </a:p>
        </p:txBody>
      </p:sp>
      <p:sp>
        <p:nvSpPr>
          <p:cNvPr id="123909" name="Rectangle 5">
            <a:extLst>
              <a:ext uri="{FF2B5EF4-FFF2-40B4-BE49-F238E27FC236}">
                <a16:creationId xmlns:a16="http://schemas.microsoft.com/office/drawing/2014/main" id="{69EB2ACF-A3BE-0708-ABD6-37E6020EEE92}"/>
              </a:ext>
            </a:extLst>
          </p:cNvPr>
          <p:cNvSpPr>
            <a:spLocks noChangeArrowheads="1"/>
          </p:cNvSpPr>
          <p:nvPr/>
        </p:nvSpPr>
        <p:spPr bwMode="auto">
          <a:xfrm>
            <a:off x="838200" y="1143000"/>
            <a:ext cx="61722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50000"/>
              </a:spcBef>
              <a:buClrTx/>
            </a:pPr>
            <a:r>
              <a:rPr lang="en-US" altLang="en-US" sz="2400" b="1">
                <a:solidFill>
                  <a:schemeClr val="tx2"/>
                </a:solidFill>
                <a:latin typeface="Times New Roman" panose="02020603050405020304" pitchFamily="18" charset="0"/>
              </a:rPr>
              <a:t>Meds handled by another person (direct observation of medication taking)</a:t>
            </a:r>
          </a:p>
          <a:p>
            <a:pPr>
              <a:spcBef>
                <a:spcPct val="50000"/>
              </a:spcBef>
              <a:buClrTx/>
            </a:pPr>
            <a:r>
              <a:rPr lang="en-US" altLang="en-US" sz="2400" b="1">
                <a:solidFill>
                  <a:schemeClr val="tx2"/>
                </a:solidFill>
                <a:latin typeface="Times New Roman" panose="02020603050405020304" pitchFamily="18" charset="0"/>
              </a:rPr>
              <a:t>Visually prominent placement of medication </a:t>
            </a:r>
          </a:p>
          <a:p>
            <a:pPr>
              <a:spcBef>
                <a:spcPct val="50000"/>
              </a:spcBef>
              <a:buClrTx/>
            </a:pPr>
            <a:r>
              <a:rPr lang="en-US" altLang="en-US" sz="2400" b="1">
                <a:solidFill>
                  <a:schemeClr val="tx2"/>
                </a:solidFill>
                <a:latin typeface="Times New Roman" panose="02020603050405020304" pitchFamily="18" charset="0"/>
              </a:rPr>
              <a:t>Pill Boxes prepared by pharmacy, patient or another person</a:t>
            </a:r>
          </a:p>
          <a:p>
            <a:pPr>
              <a:spcBef>
                <a:spcPct val="50000"/>
              </a:spcBef>
              <a:buClrTx/>
            </a:pPr>
            <a:r>
              <a:rPr lang="en-US" altLang="en-US" sz="2400" b="1">
                <a:solidFill>
                  <a:schemeClr val="tx2"/>
                </a:solidFill>
                <a:latin typeface="Times New Roman" panose="02020603050405020304" pitchFamily="18" charset="0"/>
              </a:rPr>
              <a:t>Alarm watches/ Electronic caps</a:t>
            </a:r>
          </a:p>
          <a:p>
            <a:pPr>
              <a:spcBef>
                <a:spcPct val="50000"/>
              </a:spcBef>
              <a:buClrTx/>
            </a:pPr>
            <a:r>
              <a:rPr lang="en-US" altLang="en-US" sz="2400" b="1">
                <a:solidFill>
                  <a:schemeClr val="tx2"/>
                </a:solidFill>
                <a:latin typeface="Times New Roman" panose="02020603050405020304" pitchFamily="18" charset="0"/>
              </a:rPr>
              <a:t>Appointment reminders (i.e., phone calls)</a:t>
            </a:r>
          </a:p>
          <a:p>
            <a:pPr>
              <a:spcBef>
                <a:spcPct val="50000"/>
              </a:spcBef>
              <a:buClrTx/>
            </a:pPr>
            <a:r>
              <a:rPr lang="en-US" altLang="en-US" sz="2400" b="1">
                <a:solidFill>
                  <a:schemeClr val="tx2"/>
                </a:solidFill>
                <a:latin typeface="Times New Roman" panose="02020603050405020304" pitchFamily="18" charset="0"/>
              </a:rPr>
              <a:t>Daily checklist  to monitor symptom and side effects </a:t>
            </a:r>
          </a:p>
          <a:p>
            <a:pPr>
              <a:spcBef>
                <a:spcPct val="50000"/>
              </a:spcBef>
              <a:buClrTx/>
            </a:pPr>
            <a:r>
              <a:rPr lang="en-US" altLang="en-US" sz="2400" b="1">
                <a:solidFill>
                  <a:schemeClr val="tx2"/>
                </a:solidFill>
                <a:latin typeface="Times New Roman" panose="02020603050405020304" pitchFamily="18" charset="0"/>
              </a:rPr>
              <a:t>Elicit help from pt supports</a:t>
            </a:r>
          </a:p>
          <a:p>
            <a:pPr algn="ctr">
              <a:spcBef>
                <a:spcPct val="0"/>
              </a:spcBef>
              <a:buClrTx/>
              <a:buFontTx/>
              <a:buNone/>
            </a:pPr>
            <a:endParaRPr lang="en-US" altLang="en-US" sz="2400">
              <a:solidFill>
                <a:schemeClr val="tx2"/>
              </a:solidFill>
              <a:latin typeface="Times New Roman" panose="02020603050405020304" pitchFamily="18" charset="0"/>
            </a:endParaRPr>
          </a:p>
        </p:txBody>
      </p:sp>
      <p:pic>
        <p:nvPicPr>
          <p:cNvPr id="62470" name="Picture 6">
            <a:extLst>
              <a:ext uri="{FF2B5EF4-FFF2-40B4-BE49-F238E27FC236}">
                <a16:creationId xmlns:a16="http://schemas.microsoft.com/office/drawing/2014/main" id="{CEFE7A7A-3F50-C387-019B-7BD9BF5E7D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8600"/>
            <a:ext cx="1379538"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1" name="Picture 7">
            <a:extLst>
              <a:ext uri="{FF2B5EF4-FFF2-40B4-BE49-F238E27FC236}">
                <a16:creationId xmlns:a16="http://schemas.microsoft.com/office/drawing/2014/main" id="{54AF9515-34CE-DD61-0579-7A449A79A8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676400"/>
            <a:ext cx="137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2" name="Picture 8">
            <a:extLst>
              <a:ext uri="{FF2B5EF4-FFF2-40B4-BE49-F238E27FC236}">
                <a16:creationId xmlns:a16="http://schemas.microsoft.com/office/drawing/2014/main" id="{C2F0E740-0A47-2CD7-7CD1-9E2EEDDE8F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048000"/>
            <a:ext cx="133826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3" name="Picture 9">
            <a:extLst>
              <a:ext uri="{FF2B5EF4-FFF2-40B4-BE49-F238E27FC236}">
                <a16:creationId xmlns:a16="http://schemas.microsoft.com/office/drawing/2014/main" id="{2306C339-32CE-69D0-CA83-FAB98DD35E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5029200"/>
            <a:ext cx="23622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3909">
                                            <p:txEl>
                                              <p:pRg st="0" end="0"/>
                                            </p:txEl>
                                          </p:spTgt>
                                        </p:tgtEl>
                                        <p:attrNameLst>
                                          <p:attrName>style.visibility</p:attrName>
                                        </p:attrNameLst>
                                      </p:cBhvr>
                                      <p:to>
                                        <p:strVal val="visible"/>
                                      </p:to>
                                    </p:set>
                                    <p:animEffect transition="in" filter="dissolve">
                                      <p:cBhvr>
                                        <p:cTn id="7" dur="500"/>
                                        <p:tgtEl>
                                          <p:spTgt spid="1239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3909">
                                            <p:txEl>
                                              <p:pRg st="1" end="1"/>
                                            </p:txEl>
                                          </p:spTgt>
                                        </p:tgtEl>
                                        <p:attrNameLst>
                                          <p:attrName>style.visibility</p:attrName>
                                        </p:attrNameLst>
                                      </p:cBhvr>
                                      <p:to>
                                        <p:strVal val="visible"/>
                                      </p:to>
                                    </p:set>
                                    <p:animEffect transition="in" filter="dissolve">
                                      <p:cBhvr>
                                        <p:cTn id="12" dur="500"/>
                                        <p:tgtEl>
                                          <p:spTgt spid="12390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23909">
                                            <p:txEl>
                                              <p:pRg st="2" end="2"/>
                                            </p:txEl>
                                          </p:spTgt>
                                        </p:tgtEl>
                                        <p:attrNameLst>
                                          <p:attrName>style.visibility</p:attrName>
                                        </p:attrNameLst>
                                      </p:cBhvr>
                                      <p:to>
                                        <p:strVal val="visible"/>
                                      </p:to>
                                    </p:set>
                                    <p:animEffect transition="in" filter="dissolve">
                                      <p:cBhvr>
                                        <p:cTn id="17" dur="500"/>
                                        <p:tgtEl>
                                          <p:spTgt spid="12390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23909">
                                            <p:txEl>
                                              <p:pRg st="3" end="3"/>
                                            </p:txEl>
                                          </p:spTgt>
                                        </p:tgtEl>
                                        <p:attrNameLst>
                                          <p:attrName>style.visibility</p:attrName>
                                        </p:attrNameLst>
                                      </p:cBhvr>
                                      <p:to>
                                        <p:strVal val="visible"/>
                                      </p:to>
                                    </p:set>
                                    <p:animEffect transition="in" filter="dissolve">
                                      <p:cBhvr>
                                        <p:cTn id="22" dur="500"/>
                                        <p:tgtEl>
                                          <p:spTgt spid="12390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23909">
                                            <p:txEl>
                                              <p:pRg st="4" end="4"/>
                                            </p:txEl>
                                          </p:spTgt>
                                        </p:tgtEl>
                                        <p:attrNameLst>
                                          <p:attrName>style.visibility</p:attrName>
                                        </p:attrNameLst>
                                      </p:cBhvr>
                                      <p:to>
                                        <p:strVal val="visible"/>
                                      </p:to>
                                    </p:set>
                                    <p:animEffect transition="in" filter="dissolve">
                                      <p:cBhvr>
                                        <p:cTn id="27" dur="500"/>
                                        <p:tgtEl>
                                          <p:spTgt spid="12390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23909">
                                            <p:txEl>
                                              <p:pRg st="5" end="5"/>
                                            </p:txEl>
                                          </p:spTgt>
                                        </p:tgtEl>
                                        <p:attrNameLst>
                                          <p:attrName>style.visibility</p:attrName>
                                        </p:attrNameLst>
                                      </p:cBhvr>
                                      <p:to>
                                        <p:strVal val="visible"/>
                                      </p:to>
                                    </p:set>
                                    <p:animEffect transition="in" filter="dissolve">
                                      <p:cBhvr>
                                        <p:cTn id="32" dur="500"/>
                                        <p:tgtEl>
                                          <p:spTgt spid="12390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23909">
                                            <p:txEl>
                                              <p:pRg st="6" end="6"/>
                                            </p:txEl>
                                          </p:spTgt>
                                        </p:tgtEl>
                                        <p:attrNameLst>
                                          <p:attrName>style.visibility</p:attrName>
                                        </p:attrNameLst>
                                      </p:cBhvr>
                                      <p:to>
                                        <p:strVal val="visible"/>
                                      </p:to>
                                    </p:set>
                                    <p:animEffect transition="in" filter="dissolve">
                                      <p:cBhvr>
                                        <p:cTn id="37" dur="500"/>
                                        <p:tgtEl>
                                          <p:spTgt spid="12390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4" name="Picture 2">
            <a:extLst>
              <a:ext uri="{FF2B5EF4-FFF2-40B4-BE49-F238E27FC236}">
                <a16:creationId xmlns:a16="http://schemas.microsoft.com/office/drawing/2014/main" id="{799D6508-26F3-B5F5-32D0-D2CFF06DEA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04800"/>
            <a:ext cx="7543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5" name="Text Box 3">
            <a:extLst>
              <a:ext uri="{FF2B5EF4-FFF2-40B4-BE49-F238E27FC236}">
                <a16:creationId xmlns:a16="http://schemas.microsoft.com/office/drawing/2014/main" id="{79C265EF-22C3-D64A-3387-E6598535A6FE}"/>
              </a:ext>
            </a:extLst>
          </p:cNvPr>
          <p:cNvSpPr txBox="1">
            <a:spLocks noChangeArrowheads="1"/>
          </p:cNvSpPr>
          <p:nvPr/>
        </p:nvSpPr>
        <p:spPr bwMode="auto">
          <a:xfrm>
            <a:off x="1219200" y="5410200"/>
            <a:ext cx="678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ctr">
              <a:spcBef>
                <a:spcPct val="50000"/>
              </a:spcBef>
              <a:buClrTx/>
              <a:buFontTx/>
              <a:buNone/>
            </a:pPr>
            <a:r>
              <a:rPr lang="en-US" altLang="en-US" sz="3600" b="1" u="sng">
                <a:solidFill>
                  <a:schemeClr val="tx2"/>
                </a:solidFill>
                <a:latin typeface="Times New Roman" panose="02020603050405020304" pitchFamily="18" charset="0"/>
              </a:rPr>
              <a:t>Medication Event Monitoring System (MEMS caps)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3650" name="Text Box 2">
            <a:extLst>
              <a:ext uri="{FF2B5EF4-FFF2-40B4-BE49-F238E27FC236}">
                <a16:creationId xmlns:a16="http://schemas.microsoft.com/office/drawing/2014/main" id="{884AB24F-C069-2661-52D9-C82B169F76F0}"/>
              </a:ext>
            </a:extLst>
          </p:cNvPr>
          <p:cNvSpPr txBox="1">
            <a:spLocks noChangeArrowheads="1"/>
          </p:cNvSpPr>
          <p:nvPr/>
        </p:nvSpPr>
        <p:spPr bwMode="auto">
          <a:xfrm>
            <a:off x="1524000" y="1676400"/>
            <a:ext cx="6096000"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pPr>
            <a:r>
              <a:rPr lang="en-US" altLang="en-US">
                <a:solidFill>
                  <a:schemeClr val="tx2"/>
                </a:solidFill>
                <a:latin typeface="Times New Roman" panose="02020603050405020304" pitchFamily="18" charset="0"/>
              </a:rPr>
              <a:t>Depot conventionals</a:t>
            </a:r>
          </a:p>
          <a:p>
            <a:pPr>
              <a:spcBef>
                <a:spcPct val="0"/>
              </a:spcBef>
              <a:buClrTx/>
            </a:pPr>
            <a:r>
              <a:rPr lang="en-US" altLang="en-US">
                <a:solidFill>
                  <a:schemeClr val="tx2"/>
                </a:solidFill>
                <a:latin typeface="Times New Roman" panose="02020603050405020304" pitchFamily="18" charset="0"/>
              </a:rPr>
              <a:t>Risperdal microspheres (Consta)</a:t>
            </a:r>
          </a:p>
          <a:p>
            <a:pPr>
              <a:spcBef>
                <a:spcPct val="0"/>
              </a:spcBef>
              <a:buClrTx/>
            </a:pPr>
            <a:r>
              <a:rPr lang="en-US" altLang="en-US">
                <a:solidFill>
                  <a:schemeClr val="tx2"/>
                </a:solidFill>
                <a:latin typeface="Times New Roman" panose="02020603050405020304" pitchFamily="18" charset="0"/>
              </a:rPr>
              <a:t>Olanzapine depot</a:t>
            </a:r>
          </a:p>
          <a:p>
            <a:pPr>
              <a:spcBef>
                <a:spcPct val="0"/>
              </a:spcBef>
              <a:buClrTx/>
            </a:pPr>
            <a:r>
              <a:rPr lang="en-US" altLang="en-US">
                <a:solidFill>
                  <a:schemeClr val="tx2"/>
                </a:solidFill>
                <a:latin typeface="Times New Roman" panose="02020603050405020304" pitchFamily="18" charset="0"/>
              </a:rPr>
              <a:t>Paliperidone depot</a:t>
            </a:r>
          </a:p>
          <a:p>
            <a:pPr>
              <a:spcBef>
                <a:spcPct val="0"/>
              </a:spcBef>
              <a:buClrTx/>
            </a:pPr>
            <a:r>
              <a:rPr lang="en-US" altLang="en-US">
                <a:solidFill>
                  <a:schemeClr val="tx2"/>
                </a:solidFill>
                <a:latin typeface="Times New Roman" panose="02020603050405020304" pitchFamily="18" charset="0"/>
              </a:rPr>
              <a:t>Aripiprazole Maintena</a:t>
            </a:r>
          </a:p>
          <a:p>
            <a:pPr>
              <a:spcBef>
                <a:spcPct val="0"/>
              </a:spcBef>
              <a:buClrTx/>
            </a:pPr>
            <a:r>
              <a:rPr lang="en-US" altLang="en-US">
                <a:solidFill>
                  <a:schemeClr val="tx2"/>
                </a:solidFill>
                <a:latin typeface="Times New Roman" panose="02020603050405020304" pitchFamily="18" charset="0"/>
              </a:rPr>
              <a:t>Aripiprazole Lauroxil (Aristada)</a:t>
            </a:r>
          </a:p>
          <a:p>
            <a:pPr>
              <a:spcBef>
                <a:spcPct val="0"/>
              </a:spcBef>
              <a:buClrTx/>
            </a:pPr>
            <a:endParaRPr lang="en-US" altLang="en-US">
              <a:solidFill>
                <a:schemeClr val="tx2"/>
              </a:solidFill>
              <a:latin typeface="Times New Roman" panose="02020603050405020304" pitchFamily="18" charset="0"/>
            </a:endParaRPr>
          </a:p>
          <a:p>
            <a:pPr>
              <a:spcBef>
                <a:spcPct val="0"/>
              </a:spcBef>
              <a:buClrTx/>
            </a:pPr>
            <a:r>
              <a:rPr lang="en-US" altLang="en-US">
                <a:solidFill>
                  <a:schemeClr val="tx2"/>
                </a:solidFill>
                <a:latin typeface="Times New Roman" panose="02020603050405020304" pitchFamily="18" charset="0"/>
              </a:rPr>
              <a:t>Ariprazole Mycite</a:t>
            </a:r>
          </a:p>
          <a:p>
            <a:pPr>
              <a:spcBef>
                <a:spcPct val="0"/>
              </a:spcBef>
              <a:buClrTx/>
              <a:buFontTx/>
              <a:buNone/>
            </a:pPr>
            <a:endParaRPr lang="en-US" altLang="en-US">
              <a:solidFill>
                <a:schemeClr val="tx2"/>
              </a:solidFill>
              <a:latin typeface="Times New Roman" panose="02020603050405020304" pitchFamily="18" charset="0"/>
            </a:endParaRPr>
          </a:p>
          <a:p>
            <a:pPr>
              <a:spcBef>
                <a:spcPct val="0"/>
              </a:spcBef>
              <a:buClrTx/>
            </a:pPr>
            <a:r>
              <a:rPr lang="en-US" altLang="en-US">
                <a:solidFill>
                  <a:schemeClr val="tx2"/>
                </a:solidFill>
                <a:latin typeface="Times New Roman" panose="02020603050405020304" pitchFamily="18" charset="0"/>
              </a:rPr>
              <a:t>Plasma level monitoring</a:t>
            </a:r>
            <a:endParaRPr lang="en-US" altLang="en-US" sz="2800">
              <a:solidFill>
                <a:schemeClr val="tx2"/>
              </a:solidFill>
              <a:latin typeface="Times New Roman" panose="02020603050405020304" pitchFamily="18" charset="0"/>
            </a:endParaRPr>
          </a:p>
        </p:txBody>
      </p:sp>
      <p:sp>
        <p:nvSpPr>
          <p:cNvPr id="66563" name="Rectangle 3">
            <a:extLst>
              <a:ext uri="{FF2B5EF4-FFF2-40B4-BE49-F238E27FC236}">
                <a16:creationId xmlns:a16="http://schemas.microsoft.com/office/drawing/2014/main" id="{73D10942-2B5E-76D7-5A62-7FC18679CE7C}"/>
              </a:ext>
            </a:extLst>
          </p:cNvPr>
          <p:cNvSpPr>
            <a:spLocks noChangeArrowheads="1"/>
          </p:cNvSpPr>
          <p:nvPr/>
        </p:nvSpPr>
        <p:spPr bwMode="auto">
          <a:xfrm>
            <a:off x="0" y="228600"/>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ctr">
              <a:spcBef>
                <a:spcPct val="0"/>
              </a:spcBef>
              <a:buClrTx/>
              <a:buFontTx/>
              <a:buNone/>
            </a:pPr>
            <a:r>
              <a:rPr lang="en-US" altLang="en-US" sz="3600" u="sng" dirty="0">
                <a:solidFill>
                  <a:srgbClr val="FFFF00"/>
                </a:solidFill>
                <a:latin typeface="Times New Roman" panose="02020603050405020304" pitchFamily="18" charset="0"/>
              </a:rPr>
              <a:t>Pharmacological Approaches </a:t>
            </a:r>
            <a:br>
              <a:rPr lang="en-US" altLang="en-US" sz="3600" u="sng" dirty="0">
                <a:solidFill>
                  <a:srgbClr val="FFFF00"/>
                </a:solidFill>
                <a:latin typeface="Times New Roman" panose="02020603050405020304" pitchFamily="18" charset="0"/>
              </a:rPr>
            </a:br>
            <a:r>
              <a:rPr lang="en-US" altLang="en-US" sz="3600" u="sng" dirty="0">
                <a:solidFill>
                  <a:srgbClr val="FFFF00"/>
                </a:solidFill>
                <a:latin typeface="Times New Roman" panose="02020603050405020304" pitchFamily="18" charset="0"/>
              </a:rPr>
              <a:t>to Improve Adherence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83650">
                                            <p:txEl>
                                              <p:pRg st="0" end="0"/>
                                            </p:txEl>
                                          </p:spTgt>
                                        </p:tgtEl>
                                        <p:attrNameLst>
                                          <p:attrName>style.visibility</p:attrName>
                                        </p:attrNameLst>
                                      </p:cBhvr>
                                      <p:to>
                                        <p:strVal val="visible"/>
                                      </p:to>
                                    </p:set>
                                    <p:anim calcmode="lin" valueType="num">
                                      <p:cBhvr additive="base">
                                        <p:cTn id="7" dur="500" fill="hold"/>
                                        <p:tgtEl>
                                          <p:spTgt spid="28365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365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83650">
                                            <p:txEl>
                                              <p:pRg st="1" end="1"/>
                                            </p:txEl>
                                          </p:spTgt>
                                        </p:tgtEl>
                                        <p:attrNameLst>
                                          <p:attrName>style.visibility</p:attrName>
                                        </p:attrNameLst>
                                      </p:cBhvr>
                                      <p:to>
                                        <p:strVal val="visible"/>
                                      </p:to>
                                    </p:set>
                                    <p:anim calcmode="lin" valueType="num">
                                      <p:cBhvr additive="base">
                                        <p:cTn id="13" dur="500" fill="hold"/>
                                        <p:tgtEl>
                                          <p:spTgt spid="28365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365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83650">
                                            <p:txEl>
                                              <p:pRg st="2" end="2"/>
                                            </p:txEl>
                                          </p:spTgt>
                                        </p:tgtEl>
                                        <p:attrNameLst>
                                          <p:attrName>style.visibility</p:attrName>
                                        </p:attrNameLst>
                                      </p:cBhvr>
                                      <p:to>
                                        <p:strVal val="visible"/>
                                      </p:to>
                                    </p:set>
                                    <p:anim calcmode="lin" valueType="num">
                                      <p:cBhvr additive="base">
                                        <p:cTn id="19" dur="500" fill="hold"/>
                                        <p:tgtEl>
                                          <p:spTgt spid="28365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365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83650">
                                            <p:txEl>
                                              <p:pRg st="3" end="3"/>
                                            </p:txEl>
                                          </p:spTgt>
                                        </p:tgtEl>
                                        <p:attrNameLst>
                                          <p:attrName>style.visibility</p:attrName>
                                        </p:attrNameLst>
                                      </p:cBhvr>
                                      <p:to>
                                        <p:strVal val="visible"/>
                                      </p:to>
                                    </p:set>
                                    <p:anim calcmode="lin" valueType="num">
                                      <p:cBhvr additive="base">
                                        <p:cTn id="25" dur="500" fill="hold"/>
                                        <p:tgtEl>
                                          <p:spTgt spid="28365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365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83650">
                                            <p:txEl>
                                              <p:pRg st="4" end="4"/>
                                            </p:txEl>
                                          </p:spTgt>
                                        </p:tgtEl>
                                        <p:attrNameLst>
                                          <p:attrName>style.visibility</p:attrName>
                                        </p:attrNameLst>
                                      </p:cBhvr>
                                      <p:to>
                                        <p:strVal val="visible"/>
                                      </p:to>
                                    </p:set>
                                    <p:anim calcmode="lin" valueType="num">
                                      <p:cBhvr additive="base">
                                        <p:cTn id="31" dur="500" fill="hold"/>
                                        <p:tgtEl>
                                          <p:spTgt spid="28365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365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83650">
                                            <p:txEl>
                                              <p:pRg st="5" end="5"/>
                                            </p:txEl>
                                          </p:spTgt>
                                        </p:tgtEl>
                                        <p:attrNameLst>
                                          <p:attrName>style.visibility</p:attrName>
                                        </p:attrNameLst>
                                      </p:cBhvr>
                                      <p:to>
                                        <p:strVal val="visible"/>
                                      </p:to>
                                    </p:set>
                                    <p:anim calcmode="lin" valueType="num">
                                      <p:cBhvr additive="base">
                                        <p:cTn id="37" dur="500" fill="hold"/>
                                        <p:tgtEl>
                                          <p:spTgt spid="28365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8365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283650">
                                            <p:txEl>
                                              <p:pRg st="7" end="7"/>
                                            </p:txEl>
                                          </p:spTgt>
                                        </p:tgtEl>
                                        <p:attrNameLst>
                                          <p:attrName>style.visibility</p:attrName>
                                        </p:attrNameLst>
                                      </p:cBhvr>
                                      <p:to>
                                        <p:strVal val="visible"/>
                                      </p:to>
                                    </p:set>
                                    <p:anim calcmode="lin" valueType="num">
                                      <p:cBhvr additive="base">
                                        <p:cTn id="43" dur="500" fill="hold"/>
                                        <p:tgtEl>
                                          <p:spTgt spid="283650">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8365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283650">
                                            <p:txEl>
                                              <p:pRg st="9" end="9"/>
                                            </p:txEl>
                                          </p:spTgt>
                                        </p:tgtEl>
                                        <p:attrNameLst>
                                          <p:attrName>style.visibility</p:attrName>
                                        </p:attrNameLst>
                                      </p:cBhvr>
                                      <p:to>
                                        <p:strVal val="visible"/>
                                      </p:to>
                                    </p:set>
                                    <p:anim calcmode="lin" valueType="num">
                                      <p:cBhvr additive="base">
                                        <p:cTn id="49" dur="500" fill="hold"/>
                                        <p:tgtEl>
                                          <p:spTgt spid="283650">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8365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0"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96998D23-D2B5-8D11-81F7-97BD1142DCAF}"/>
              </a:ext>
            </a:extLst>
          </p:cNvPr>
          <p:cNvSpPr>
            <a:spLocks noGrp="1" noChangeArrowheads="1"/>
          </p:cNvSpPr>
          <p:nvPr>
            <p:ph type="title"/>
          </p:nvPr>
        </p:nvSpPr>
        <p:spPr>
          <a:xfrm>
            <a:off x="457200" y="152400"/>
            <a:ext cx="8229600" cy="609600"/>
          </a:xfrm>
        </p:spPr>
        <p:txBody>
          <a:bodyPr/>
          <a:lstStyle/>
          <a:p>
            <a:pPr eaLnBrk="1" hangingPunct="1"/>
            <a:r>
              <a:rPr lang="en-US" altLang="en-US" sz="1200">
                <a:solidFill>
                  <a:schemeClr val="bg1"/>
                </a:solidFill>
              </a:rPr>
              <a:t>How do we choose among the long acting injectables?</a:t>
            </a:r>
          </a:p>
        </p:txBody>
      </p:sp>
      <p:graphicFrame>
        <p:nvGraphicFramePr>
          <p:cNvPr id="387136" name="Group 64">
            <a:extLst>
              <a:ext uri="{FF2B5EF4-FFF2-40B4-BE49-F238E27FC236}">
                <a16:creationId xmlns:a16="http://schemas.microsoft.com/office/drawing/2014/main" id="{B6F75658-BC88-48AB-BC62-CE465BC34971}"/>
              </a:ext>
            </a:extLst>
          </p:cNvPr>
          <p:cNvGraphicFramePr>
            <a:graphicFrameLocks noGrp="1"/>
          </p:cNvGraphicFramePr>
          <p:nvPr>
            <p:ph idx="1"/>
          </p:nvPr>
        </p:nvGraphicFramePr>
        <p:xfrm>
          <a:off x="76200" y="533400"/>
          <a:ext cx="8534400" cy="6199344"/>
        </p:xfrm>
        <a:graphic>
          <a:graphicData uri="http://schemas.openxmlformats.org/drawingml/2006/table">
            <a:tbl>
              <a:tblPr/>
              <a:tblGrid>
                <a:gridCol w="1422400">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1581150">
                  <a:extLst>
                    <a:ext uri="{9D8B030D-6E8A-4147-A177-3AD203B41FA5}">
                      <a16:colId xmlns:a16="http://schemas.microsoft.com/office/drawing/2014/main" val="20002"/>
                    </a:ext>
                  </a:extLst>
                </a:gridCol>
                <a:gridCol w="1343025">
                  <a:extLst>
                    <a:ext uri="{9D8B030D-6E8A-4147-A177-3AD203B41FA5}">
                      <a16:colId xmlns:a16="http://schemas.microsoft.com/office/drawing/2014/main" val="20003"/>
                    </a:ext>
                  </a:extLst>
                </a:gridCol>
                <a:gridCol w="1422400">
                  <a:extLst>
                    <a:ext uri="{9D8B030D-6E8A-4147-A177-3AD203B41FA5}">
                      <a16:colId xmlns:a16="http://schemas.microsoft.com/office/drawing/2014/main" val="20004"/>
                    </a:ext>
                  </a:extLst>
                </a:gridCol>
                <a:gridCol w="1343025">
                  <a:extLst>
                    <a:ext uri="{9D8B030D-6E8A-4147-A177-3AD203B41FA5}">
                      <a16:colId xmlns:a16="http://schemas.microsoft.com/office/drawing/2014/main" val="20005"/>
                    </a:ext>
                  </a:extLst>
                </a:gridCol>
              </a:tblGrid>
              <a:tr h="45706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1200" b="0" i="0" u="none" strike="noStrike" cap="none" normalizeH="0" baseline="0">
                        <a:ln>
                          <a:noFill/>
                        </a:ln>
                        <a:solidFill>
                          <a:schemeClr val="bg1"/>
                        </a:solidFill>
                        <a:effectLst/>
                        <a:latin typeface="Arial Black" pitchFamily="34" charset="0"/>
                        <a:cs typeface="Arial"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Haloperidol</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Fluphenazine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Risperidone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Paliperidone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Olanzapine</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291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Formulation</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Decanoate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Decanoate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Microspheres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  Nanocrystals of 9-OH metabolite of risperidone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Pamoate aqueous suspension</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7386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Dose</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50-150 mg every 3-4 weeks (~ 10 times oral dose)</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Initial loading dose recommended by some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12.5- 25 mg administered every two weeks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25- 50 mg administered every two weeks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Initially 234 mg followed by 156 mg 8 days later, then recommended mainenance 117 mg monthly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210 mg x 2 weeks, 300 mgx 2 weeks, then 405 mg q monthly</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03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Initial Oral supplementation</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Yes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Yes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Yes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No</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No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28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Cost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1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1200" b="0" i="0" u="none" strike="noStrike" cap="none" normalizeH="0" baseline="0">
                        <a:ln>
                          <a:noFill/>
                        </a:ln>
                        <a:solidFill>
                          <a:schemeClr val="bg1"/>
                        </a:solidFill>
                        <a:effectLst/>
                        <a:latin typeface="Arial Black" pitchFamily="34" charset="0"/>
                        <a:cs typeface="Arial"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monthly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Once in 2 weeks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Once in 2 weeks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Monthly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Monthly</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77386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Side effects</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EPS++, prolactin elevations++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dirty="0">
                          <a:ln>
                            <a:noFill/>
                          </a:ln>
                          <a:solidFill>
                            <a:schemeClr val="bg1"/>
                          </a:solidFill>
                          <a:effectLst/>
                          <a:latin typeface="Arial Black" pitchFamily="34" charset="0"/>
                          <a:cs typeface="Arial" charset="0"/>
                        </a:rPr>
                        <a:t>EPS++, prolactin elevations++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dirty="0">
                          <a:ln>
                            <a:noFill/>
                          </a:ln>
                          <a:solidFill>
                            <a:schemeClr val="bg1"/>
                          </a:solidFill>
                          <a:effectLst/>
                          <a:latin typeface="Arial Black" pitchFamily="34" charset="0"/>
                          <a:cs typeface="Arial" charset="0"/>
                        </a:rPr>
                        <a:t>Weight gain ++, metabolic syndrome++, prolactin elevations++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a:ln>
                            <a:noFill/>
                          </a:ln>
                          <a:solidFill>
                            <a:schemeClr val="bg1"/>
                          </a:solidFill>
                          <a:effectLst/>
                          <a:latin typeface="Arial Black" pitchFamily="34" charset="0"/>
                          <a:cs typeface="Arial" charset="0"/>
                        </a:rPr>
                        <a:t>Weight gain++, metabolic syndrome++, prolactin elevations++</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1200" b="0" i="0" u="none" strike="noStrike" cap="none" normalizeH="0" baseline="0">
                        <a:ln>
                          <a:noFill/>
                        </a:ln>
                        <a:solidFill>
                          <a:schemeClr val="bg1"/>
                        </a:solidFill>
                        <a:effectLst/>
                        <a:latin typeface="Arial Black" pitchFamily="34" charset="0"/>
                        <a:cs typeface="Arial"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200" b="0" i="0" u="none" strike="noStrike" cap="none" normalizeH="0" baseline="0" dirty="0">
                          <a:ln>
                            <a:noFill/>
                          </a:ln>
                          <a:solidFill>
                            <a:schemeClr val="bg1"/>
                          </a:solidFill>
                          <a:effectLst/>
                          <a:latin typeface="Arial Black" pitchFamily="34" charset="0"/>
                          <a:cs typeface="Arial" charset="0"/>
                        </a:rPr>
                        <a:t>Weight gain +++, metabolic syndrome+++, prolactin elevations+, post-injection delirium*</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1200" b="0" i="0" u="none" strike="noStrike" cap="none" normalizeH="0" baseline="0" dirty="0">
                        <a:ln>
                          <a:noFill/>
                        </a:ln>
                        <a:solidFill>
                          <a:schemeClr val="bg1"/>
                        </a:solidFill>
                        <a:effectLst/>
                        <a:latin typeface="Arial Black" pitchFamily="34" charset="0"/>
                        <a:cs typeface="Arial"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68669" name="Text Box 61">
            <a:extLst>
              <a:ext uri="{FF2B5EF4-FFF2-40B4-BE49-F238E27FC236}">
                <a16:creationId xmlns:a16="http://schemas.microsoft.com/office/drawing/2014/main" id="{615147EB-2565-53C9-45D9-A9E0630168FD}"/>
              </a:ext>
            </a:extLst>
          </p:cNvPr>
          <p:cNvSpPr txBox="1">
            <a:spLocks noChangeArrowheads="1"/>
          </p:cNvSpPr>
          <p:nvPr/>
        </p:nvSpPr>
        <p:spPr bwMode="auto">
          <a:xfrm>
            <a:off x="0" y="6169025"/>
            <a:ext cx="39639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r>
              <a:rPr lang="en-US" altLang="en-US" sz="1200" b="1">
                <a:solidFill>
                  <a:schemeClr val="bg1"/>
                </a:solidFill>
                <a:latin typeface="Arial" panose="020B0604020202020204" pitchFamily="34" charset="0"/>
              </a:rPr>
              <a:t>* Need to observe post-injection for at least 3 hours.</a:t>
            </a:r>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69634" name="Picture 2" descr="Related image">
            <a:extLst>
              <a:ext uri="{FF2B5EF4-FFF2-40B4-BE49-F238E27FC236}">
                <a16:creationId xmlns:a16="http://schemas.microsoft.com/office/drawing/2014/main" id="{267E3671-E83E-1310-7CDB-F3073960AD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1063625"/>
            <a:ext cx="648335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DEC2113-4C68-4379-9571-1CDDA70CB20D}"/>
              </a:ext>
            </a:extLst>
          </p:cNvPr>
          <p:cNvSpPr/>
          <p:nvPr/>
        </p:nvSpPr>
        <p:spPr>
          <a:xfrm>
            <a:off x="6707188" y="1052513"/>
            <a:ext cx="1220787" cy="47799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dirty="0"/>
          </a:p>
        </p:txBody>
      </p:sp>
      <p:sp>
        <p:nvSpPr>
          <p:cNvPr id="11" name="Rectangle 10">
            <a:extLst>
              <a:ext uri="{FF2B5EF4-FFF2-40B4-BE49-F238E27FC236}">
                <a16:creationId xmlns:a16="http://schemas.microsoft.com/office/drawing/2014/main" id="{ED4A455F-6F33-4139-A25D-9DCEABD99E1F}"/>
              </a:ext>
            </a:extLst>
          </p:cNvPr>
          <p:cNvSpPr/>
          <p:nvPr/>
        </p:nvSpPr>
        <p:spPr>
          <a:xfrm>
            <a:off x="7847013" y="1038225"/>
            <a:ext cx="1220787" cy="4781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p>
        </p:txBody>
      </p:sp>
      <p:sp>
        <p:nvSpPr>
          <p:cNvPr id="69637" name="TextBox 6">
            <a:extLst>
              <a:ext uri="{FF2B5EF4-FFF2-40B4-BE49-F238E27FC236}">
                <a16:creationId xmlns:a16="http://schemas.microsoft.com/office/drawing/2014/main" id="{9BE9235C-C48B-8CD3-BB84-A282CC566298}"/>
              </a:ext>
            </a:extLst>
          </p:cNvPr>
          <p:cNvSpPr txBox="1">
            <a:spLocks noChangeArrowheads="1"/>
          </p:cNvSpPr>
          <p:nvPr/>
        </p:nvSpPr>
        <p:spPr bwMode="auto">
          <a:xfrm>
            <a:off x="7997825" y="1181100"/>
            <a:ext cx="9985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1200" b="1">
                <a:solidFill>
                  <a:schemeClr val="bg1"/>
                </a:solidFill>
              </a:rPr>
              <a:t>Invega Trinza</a:t>
            </a:r>
          </a:p>
          <a:p>
            <a:pPr>
              <a:spcBef>
                <a:spcPct val="0"/>
              </a:spcBef>
              <a:buClrTx/>
              <a:buFontTx/>
              <a:buNone/>
            </a:pPr>
            <a:endParaRPr lang="en-US" altLang="en-US" sz="1100" b="1">
              <a:solidFill>
                <a:schemeClr val="bg1"/>
              </a:solidFill>
            </a:endParaRPr>
          </a:p>
          <a:p>
            <a:pPr>
              <a:spcBef>
                <a:spcPct val="0"/>
              </a:spcBef>
              <a:buClrTx/>
              <a:buFontTx/>
              <a:buNone/>
            </a:pPr>
            <a:r>
              <a:rPr lang="en-US" altLang="en-US" sz="1100">
                <a:solidFill>
                  <a:schemeClr val="bg1"/>
                </a:solidFill>
              </a:rPr>
              <a:t>273 mg</a:t>
            </a:r>
          </a:p>
          <a:p>
            <a:pPr>
              <a:spcBef>
                <a:spcPct val="0"/>
              </a:spcBef>
              <a:buClrTx/>
              <a:buFontTx/>
              <a:buNone/>
            </a:pPr>
            <a:endParaRPr lang="en-US" altLang="en-US" sz="1100">
              <a:solidFill>
                <a:schemeClr val="bg1"/>
              </a:solidFill>
            </a:endParaRPr>
          </a:p>
          <a:p>
            <a:pPr>
              <a:spcBef>
                <a:spcPct val="0"/>
              </a:spcBef>
              <a:buClrTx/>
              <a:buFontTx/>
              <a:buNone/>
            </a:pPr>
            <a:r>
              <a:rPr lang="en-US" altLang="en-US" sz="1100">
                <a:solidFill>
                  <a:schemeClr val="bg1"/>
                </a:solidFill>
              </a:rPr>
              <a:t>273-819 mg</a:t>
            </a:r>
          </a:p>
          <a:p>
            <a:pPr>
              <a:spcBef>
                <a:spcPct val="0"/>
              </a:spcBef>
              <a:buClrTx/>
              <a:buFontTx/>
              <a:buNone/>
            </a:pPr>
            <a:r>
              <a:rPr lang="en-US" altLang="en-US" sz="1100">
                <a:solidFill>
                  <a:schemeClr val="bg1"/>
                </a:solidFill>
              </a:rPr>
              <a:t>Prefilled </a:t>
            </a:r>
          </a:p>
          <a:p>
            <a:pPr>
              <a:spcBef>
                <a:spcPct val="0"/>
              </a:spcBef>
              <a:buClrTx/>
              <a:buFontTx/>
              <a:buNone/>
            </a:pPr>
            <a:r>
              <a:rPr lang="en-US" altLang="en-US" sz="1100">
                <a:solidFill>
                  <a:schemeClr val="bg1"/>
                </a:solidFill>
              </a:rPr>
              <a:t>syringes </a:t>
            </a:r>
          </a:p>
          <a:p>
            <a:pPr>
              <a:spcBef>
                <a:spcPct val="0"/>
              </a:spcBef>
              <a:buClrTx/>
              <a:buFontTx/>
              <a:buNone/>
            </a:pPr>
            <a:r>
              <a:rPr lang="en-US" altLang="en-US" sz="1100">
                <a:solidFill>
                  <a:schemeClr val="bg1"/>
                </a:solidFill>
              </a:rPr>
              <a:t>273-819 mg</a:t>
            </a:r>
          </a:p>
          <a:p>
            <a:pPr>
              <a:spcBef>
                <a:spcPct val="0"/>
              </a:spcBef>
              <a:buClrTx/>
              <a:buFontTx/>
              <a:buNone/>
            </a:pPr>
            <a:endParaRPr lang="en-US" altLang="en-US" sz="1100">
              <a:solidFill>
                <a:schemeClr val="bg1"/>
              </a:solidFill>
            </a:endParaRPr>
          </a:p>
          <a:p>
            <a:pPr>
              <a:spcBef>
                <a:spcPct val="0"/>
              </a:spcBef>
              <a:buClrTx/>
              <a:buFontTx/>
              <a:buNone/>
            </a:pPr>
            <a:r>
              <a:rPr lang="en-US" altLang="en-US" sz="1100">
                <a:solidFill>
                  <a:schemeClr val="bg1"/>
                </a:solidFill>
              </a:rPr>
              <a:t>IM gluteal</a:t>
            </a:r>
          </a:p>
          <a:p>
            <a:pPr>
              <a:spcBef>
                <a:spcPct val="0"/>
              </a:spcBef>
              <a:buClrTx/>
              <a:buFontTx/>
              <a:buNone/>
            </a:pPr>
            <a:endParaRPr lang="en-US" altLang="en-US" sz="1100">
              <a:solidFill>
                <a:schemeClr val="bg1"/>
              </a:solidFill>
            </a:endParaRPr>
          </a:p>
          <a:p>
            <a:pPr>
              <a:spcBef>
                <a:spcPct val="0"/>
              </a:spcBef>
              <a:buClrTx/>
              <a:buFontTx/>
              <a:buNone/>
            </a:pPr>
            <a:endParaRPr lang="en-US" altLang="en-US" sz="1100">
              <a:solidFill>
                <a:schemeClr val="bg1"/>
              </a:solidFill>
            </a:endParaRPr>
          </a:p>
          <a:p>
            <a:pPr>
              <a:spcBef>
                <a:spcPct val="0"/>
              </a:spcBef>
              <a:buClrTx/>
              <a:buFontTx/>
              <a:buNone/>
            </a:pPr>
            <a:r>
              <a:rPr lang="en-US" altLang="en-US" sz="1100">
                <a:solidFill>
                  <a:schemeClr val="bg1"/>
                </a:solidFill>
              </a:rPr>
              <a:t>22G</a:t>
            </a:r>
          </a:p>
          <a:p>
            <a:pPr>
              <a:spcBef>
                <a:spcPct val="0"/>
              </a:spcBef>
              <a:buClrTx/>
              <a:buFontTx/>
              <a:buNone/>
            </a:pPr>
            <a:r>
              <a:rPr lang="en-US" altLang="en-US" sz="1100">
                <a:solidFill>
                  <a:schemeClr val="bg1"/>
                </a:solidFill>
              </a:rPr>
              <a:t>12 weeks</a:t>
            </a:r>
          </a:p>
          <a:p>
            <a:pPr>
              <a:spcBef>
                <a:spcPct val="0"/>
              </a:spcBef>
              <a:buClrTx/>
              <a:buFontTx/>
              <a:buNone/>
            </a:pPr>
            <a:endParaRPr lang="en-US" altLang="en-US" sz="1100">
              <a:solidFill>
                <a:schemeClr val="bg1"/>
              </a:solidFill>
            </a:endParaRPr>
          </a:p>
          <a:p>
            <a:pPr>
              <a:spcBef>
                <a:spcPct val="0"/>
              </a:spcBef>
              <a:buClrTx/>
              <a:buFontTx/>
              <a:buNone/>
            </a:pPr>
            <a:endParaRPr lang="en-US" altLang="en-US" sz="1100">
              <a:solidFill>
                <a:schemeClr val="bg1"/>
              </a:solidFill>
            </a:endParaRPr>
          </a:p>
          <a:p>
            <a:pPr>
              <a:spcBef>
                <a:spcPct val="0"/>
              </a:spcBef>
              <a:buClrTx/>
              <a:buFontTx/>
              <a:buNone/>
            </a:pPr>
            <a:r>
              <a:rPr lang="en-US" altLang="en-US" sz="1100">
                <a:solidFill>
                  <a:schemeClr val="bg1"/>
                </a:solidFill>
              </a:rPr>
              <a:t>Sustenna for at least 4 months </a:t>
            </a:r>
          </a:p>
          <a:p>
            <a:pPr>
              <a:spcBef>
                <a:spcPct val="0"/>
              </a:spcBef>
              <a:buClrTx/>
              <a:buFontTx/>
              <a:buNone/>
            </a:pPr>
            <a:r>
              <a:rPr lang="en-US" altLang="en-US" sz="1100">
                <a:solidFill>
                  <a:schemeClr val="bg1"/>
                </a:solidFill>
              </a:rPr>
              <a:t>before </a:t>
            </a:r>
          </a:p>
          <a:p>
            <a:pPr>
              <a:spcBef>
                <a:spcPct val="0"/>
              </a:spcBef>
              <a:buClrTx/>
              <a:buFontTx/>
              <a:buNone/>
            </a:pPr>
            <a:r>
              <a:rPr lang="en-US" altLang="en-US" sz="1100">
                <a:solidFill>
                  <a:schemeClr val="bg1"/>
                </a:solidFill>
              </a:rPr>
              <a:t>Starting </a:t>
            </a:r>
          </a:p>
          <a:p>
            <a:pPr>
              <a:spcBef>
                <a:spcPct val="0"/>
              </a:spcBef>
              <a:buClrTx/>
              <a:buFontTx/>
              <a:buNone/>
            </a:pPr>
            <a:r>
              <a:rPr lang="en-US" altLang="en-US" sz="1100">
                <a:solidFill>
                  <a:schemeClr val="bg1"/>
                </a:solidFill>
              </a:rPr>
              <a:t>Trinza</a:t>
            </a:r>
          </a:p>
        </p:txBody>
      </p:sp>
      <p:sp>
        <p:nvSpPr>
          <p:cNvPr id="69638" name="TextBox 8">
            <a:extLst>
              <a:ext uri="{FF2B5EF4-FFF2-40B4-BE49-F238E27FC236}">
                <a16:creationId xmlns:a16="http://schemas.microsoft.com/office/drawing/2014/main" id="{D9943B60-5C80-678E-5EFB-F18A8FE1E590}"/>
              </a:ext>
            </a:extLst>
          </p:cNvPr>
          <p:cNvSpPr txBox="1">
            <a:spLocks noChangeArrowheads="1"/>
          </p:cNvSpPr>
          <p:nvPr/>
        </p:nvSpPr>
        <p:spPr bwMode="auto">
          <a:xfrm>
            <a:off x="6831013" y="31337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endParaRPr lang="en-US" altLang="en-US" sz="1800"/>
          </a:p>
        </p:txBody>
      </p:sp>
      <p:sp>
        <p:nvSpPr>
          <p:cNvPr id="69639" name="TextBox 1">
            <a:extLst>
              <a:ext uri="{FF2B5EF4-FFF2-40B4-BE49-F238E27FC236}">
                <a16:creationId xmlns:a16="http://schemas.microsoft.com/office/drawing/2014/main" id="{F0AB7DF9-8282-8662-C8B3-9A3F02CF5407}"/>
              </a:ext>
            </a:extLst>
          </p:cNvPr>
          <p:cNvSpPr txBox="1">
            <a:spLocks noChangeArrowheads="1"/>
          </p:cNvSpPr>
          <p:nvPr/>
        </p:nvSpPr>
        <p:spPr bwMode="auto">
          <a:xfrm>
            <a:off x="6770688" y="1063625"/>
            <a:ext cx="1311275"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800" b="1">
                <a:solidFill>
                  <a:schemeClr val="bg1"/>
                </a:solidFill>
              </a:rPr>
              <a:t>Aripiprazole aristada</a:t>
            </a:r>
          </a:p>
          <a:p>
            <a:pPr>
              <a:spcBef>
                <a:spcPct val="0"/>
              </a:spcBef>
              <a:buClrTx/>
              <a:buFontTx/>
              <a:buNone/>
            </a:pPr>
            <a:endParaRPr lang="en-US" altLang="en-US" sz="800">
              <a:solidFill>
                <a:schemeClr val="bg1"/>
              </a:solidFill>
            </a:endParaRPr>
          </a:p>
          <a:p>
            <a:pPr>
              <a:spcBef>
                <a:spcPct val="0"/>
              </a:spcBef>
              <a:buClrTx/>
              <a:buFontTx/>
              <a:buNone/>
            </a:pPr>
            <a:r>
              <a:rPr lang="en-US" altLang="en-US" sz="800">
                <a:solidFill>
                  <a:schemeClr val="bg1"/>
                </a:solidFill>
              </a:rPr>
              <a:t> 441 mg (1.6 mL), 662 mg (2.4 mL), and 882 mg (3.2 mL).</a:t>
            </a:r>
          </a:p>
          <a:p>
            <a:pPr>
              <a:spcBef>
                <a:spcPct val="0"/>
              </a:spcBef>
              <a:buClrTx/>
              <a:buFontTx/>
              <a:buNone/>
            </a:pPr>
            <a:endParaRPr lang="en-US" altLang="en-US" sz="800">
              <a:solidFill>
                <a:schemeClr val="bg1"/>
              </a:solidFill>
            </a:endParaRPr>
          </a:p>
          <a:p>
            <a:pPr>
              <a:spcBef>
                <a:spcPct val="0"/>
              </a:spcBef>
              <a:buClrTx/>
              <a:buFontTx/>
              <a:buNone/>
            </a:pPr>
            <a:endParaRPr lang="en-US" altLang="en-US" sz="800">
              <a:solidFill>
                <a:schemeClr val="bg1"/>
              </a:solidFill>
            </a:endParaRPr>
          </a:p>
          <a:p>
            <a:pPr>
              <a:spcBef>
                <a:spcPct val="0"/>
              </a:spcBef>
              <a:buClrTx/>
              <a:buFontTx/>
              <a:buNone/>
            </a:pPr>
            <a:endParaRPr lang="en-US" altLang="en-US" sz="800" b="1">
              <a:solidFill>
                <a:schemeClr val="bg1"/>
              </a:solidFill>
            </a:endParaRPr>
          </a:p>
          <a:p>
            <a:pPr>
              <a:spcBef>
                <a:spcPct val="0"/>
              </a:spcBef>
              <a:buClrTx/>
              <a:buFontTx/>
              <a:buNone/>
            </a:pPr>
            <a:endParaRPr lang="en-US" altLang="en-US" sz="800" b="1">
              <a:solidFill>
                <a:schemeClr val="bg1"/>
              </a:solidFill>
            </a:endParaRPr>
          </a:p>
          <a:p>
            <a:pPr>
              <a:spcBef>
                <a:spcPct val="0"/>
              </a:spcBef>
              <a:buClrTx/>
              <a:buFontTx/>
              <a:buNone/>
            </a:pPr>
            <a:endParaRPr lang="en-US" altLang="en-US" sz="800" b="1">
              <a:solidFill>
                <a:schemeClr val="bg1"/>
              </a:solidFill>
            </a:endParaRPr>
          </a:p>
          <a:p>
            <a:pPr>
              <a:spcBef>
                <a:spcPct val="0"/>
              </a:spcBef>
              <a:buClrTx/>
              <a:buFontTx/>
              <a:buNone/>
            </a:pPr>
            <a:endParaRPr lang="en-US" altLang="en-US" sz="800" b="1">
              <a:solidFill>
                <a:schemeClr val="bg1"/>
              </a:solidFill>
            </a:endParaRPr>
          </a:p>
          <a:p>
            <a:pPr>
              <a:spcBef>
                <a:spcPct val="0"/>
              </a:spcBef>
              <a:buClrTx/>
              <a:buFontTx/>
              <a:buNone/>
            </a:pPr>
            <a:endParaRPr lang="en-US" altLang="en-US" sz="800" b="1">
              <a:solidFill>
                <a:schemeClr val="bg1"/>
              </a:solidFill>
            </a:endParaRPr>
          </a:p>
          <a:p>
            <a:pPr>
              <a:spcBef>
                <a:spcPct val="0"/>
              </a:spcBef>
              <a:buClrTx/>
              <a:buFontTx/>
              <a:buNone/>
            </a:pPr>
            <a:r>
              <a:rPr lang="en-US" altLang="en-US" sz="800" b="1">
                <a:solidFill>
                  <a:schemeClr val="bg1"/>
                </a:solidFill>
              </a:rPr>
              <a:t>IM deltoid </a:t>
            </a:r>
          </a:p>
          <a:p>
            <a:pPr>
              <a:spcBef>
                <a:spcPct val="0"/>
              </a:spcBef>
              <a:buClrTx/>
              <a:buFontTx/>
              <a:buNone/>
            </a:pPr>
            <a:r>
              <a:rPr lang="en-US" altLang="en-US" sz="800" b="1">
                <a:solidFill>
                  <a:schemeClr val="bg1"/>
                </a:solidFill>
              </a:rPr>
              <a:t>or gluteal</a:t>
            </a:r>
          </a:p>
          <a:p>
            <a:pPr>
              <a:spcBef>
                <a:spcPct val="0"/>
              </a:spcBef>
              <a:buClrTx/>
              <a:buFontTx/>
              <a:buNone/>
            </a:pPr>
            <a:endParaRPr lang="en-US" altLang="en-US" sz="800" b="1">
              <a:solidFill>
                <a:schemeClr val="bg1"/>
              </a:solidFill>
            </a:endParaRPr>
          </a:p>
          <a:p>
            <a:pPr>
              <a:spcBef>
                <a:spcPct val="0"/>
              </a:spcBef>
              <a:buClrTx/>
              <a:buFontTx/>
              <a:buNone/>
            </a:pPr>
            <a:endParaRPr lang="en-US" altLang="en-US" sz="800" b="1">
              <a:solidFill>
                <a:schemeClr val="bg1"/>
              </a:solidFill>
            </a:endParaRPr>
          </a:p>
          <a:p>
            <a:pPr>
              <a:spcBef>
                <a:spcPct val="0"/>
              </a:spcBef>
              <a:buClrTx/>
              <a:buFontTx/>
              <a:buNone/>
            </a:pPr>
            <a:endParaRPr lang="en-US" altLang="en-US" sz="800" b="1">
              <a:solidFill>
                <a:schemeClr val="bg1"/>
              </a:solidFill>
            </a:endParaRPr>
          </a:p>
          <a:p>
            <a:pPr>
              <a:spcBef>
                <a:spcPct val="0"/>
              </a:spcBef>
              <a:buClrTx/>
              <a:buFontTx/>
              <a:buNone/>
            </a:pPr>
            <a:endParaRPr lang="en-US" altLang="en-US" sz="800" b="1">
              <a:solidFill>
                <a:schemeClr val="bg1"/>
              </a:solidFill>
            </a:endParaRPr>
          </a:p>
          <a:p>
            <a:pPr>
              <a:spcBef>
                <a:spcPct val="0"/>
              </a:spcBef>
              <a:buClrTx/>
              <a:buFontTx/>
              <a:buNone/>
            </a:pPr>
            <a:r>
              <a:rPr lang="en-US" altLang="en-US" sz="800" b="1">
                <a:solidFill>
                  <a:schemeClr val="bg1"/>
                </a:solidFill>
              </a:rPr>
              <a:t>22</a:t>
            </a:r>
          </a:p>
          <a:p>
            <a:pPr>
              <a:spcBef>
                <a:spcPct val="0"/>
              </a:spcBef>
              <a:buClrTx/>
              <a:buFontTx/>
              <a:buNone/>
            </a:pPr>
            <a:endParaRPr lang="en-US" altLang="en-US" sz="800" b="1">
              <a:solidFill>
                <a:schemeClr val="bg1"/>
              </a:solidFill>
            </a:endParaRPr>
          </a:p>
          <a:p>
            <a:pPr>
              <a:spcBef>
                <a:spcPct val="0"/>
              </a:spcBef>
              <a:buClrTx/>
              <a:buFontTx/>
              <a:buNone/>
            </a:pPr>
            <a:r>
              <a:rPr lang="en-US" altLang="en-US" sz="800" b="1">
                <a:solidFill>
                  <a:schemeClr val="bg1"/>
                </a:solidFill>
              </a:rPr>
              <a:t>4- 6  weeks</a:t>
            </a:r>
          </a:p>
          <a:p>
            <a:pPr>
              <a:spcBef>
                <a:spcPct val="0"/>
              </a:spcBef>
              <a:buClrTx/>
              <a:buFontTx/>
              <a:buNone/>
            </a:pPr>
            <a:endParaRPr lang="en-US" altLang="en-US" sz="800" b="1">
              <a:solidFill>
                <a:schemeClr val="bg1"/>
              </a:solidFill>
            </a:endParaRPr>
          </a:p>
          <a:p>
            <a:pPr>
              <a:spcBef>
                <a:spcPct val="0"/>
              </a:spcBef>
              <a:buClrTx/>
              <a:buFontTx/>
              <a:buNone/>
            </a:pPr>
            <a:r>
              <a:rPr lang="en-US" altLang="en-US" sz="800" b="1">
                <a:solidFill>
                  <a:schemeClr val="bg1"/>
                </a:solidFill>
              </a:rPr>
              <a:t>Oral ariprrazole </a:t>
            </a:r>
          </a:p>
          <a:p>
            <a:pPr>
              <a:spcBef>
                <a:spcPct val="0"/>
              </a:spcBef>
              <a:buClrTx/>
              <a:buFontTx/>
              <a:buNone/>
            </a:pPr>
            <a:r>
              <a:rPr lang="en-US" altLang="en-US" sz="800" b="1">
                <a:solidFill>
                  <a:schemeClr val="bg1"/>
                </a:solidFill>
              </a:rPr>
              <a:t>For at least 2 weeks prior to </a:t>
            </a:r>
          </a:p>
          <a:p>
            <a:pPr>
              <a:spcBef>
                <a:spcPct val="0"/>
              </a:spcBef>
              <a:buClrTx/>
              <a:buFontTx/>
              <a:buNone/>
            </a:pPr>
            <a:r>
              <a:rPr lang="en-US" altLang="en-US" sz="800" b="1">
                <a:solidFill>
                  <a:schemeClr val="bg1"/>
                </a:solidFill>
              </a:rPr>
              <a:t>initiation</a:t>
            </a:r>
          </a:p>
          <a:p>
            <a:pPr>
              <a:spcBef>
                <a:spcPct val="0"/>
              </a:spcBef>
              <a:buClrTx/>
              <a:buFontTx/>
              <a:buNone/>
            </a:pPr>
            <a:endParaRPr lang="en-US" altLang="en-US" sz="800" b="1">
              <a:solidFill>
                <a:schemeClr val="bg1"/>
              </a:solidFill>
            </a:endParaRPr>
          </a:p>
          <a:p>
            <a:pPr>
              <a:spcBef>
                <a:spcPct val="0"/>
              </a:spcBef>
              <a:buClrTx/>
              <a:buFontTx/>
              <a:buNone/>
            </a:pPr>
            <a:endParaRPr lang="en-US" altLang="en-US" sz="800" b="1">
              <a:solidFill>
                <a:schemeClr val="bg1"/>
              </a:solidFill>
            </a:endParaRPr>
          </a:p>
          <a:p>
            <a:pPr>
              <a:spcBef>
                <a:spcPct val="0"/>
              </a:spcBef>
              <a:buClrTx/>
              <a:buFontTx/>
              <a:buNone/>
            </a:pPr>
            <a:r>
              <a:rPr lang="en-US" altLang="en-US" sz="800" b="1">
                <a:solidFill>
                  <a:schemeClr val="bg1"/>
                </a:solidFill>
              </a:rPr>
              <a:t>one 675 mg injection of ARISTADA INITIO and one 30 mg dose of oral aripiprazole in conjunction with the first ARISTADA injection </a:t>
            </a:r>
          </a:p>
        </p:txBody>
      </p:sp>
      <p:sp>
        <p:nvSpPr>
          <p:cNvPr id="69640" name="TextBox 2">
            <a:extLst>
              <a:ext uri="{FF2B5EF4-FFF2-40B4-BE49-F238E27FC236}">
                <a16:creationId xmlns:a16="http://schemas.microsoft.com/office/drawing/2014/main" id="{98CB315D-9088-5E83-2FDB-92FF395AA4D2}"/>
              </a:ext>
            </a:extLst>
          </p:cNvPr>
          <p:cNvSpPr txBox="1">
            <a:spLocks noChangeArrowheads="1"/>
          </p:cNvSpPr>
          <p:nvPr/>
        </p:nvSpPr>
        <p:spPr bwMode="auto">
          <a:xfrm>
            <a:off x="3173413" y="265113"/>
            <a:ext cx="2797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2800">
                <a:solidFill>
                  <a:schemeClr val="bg1"/>
                </a:solidFill>
              </a:rPr>
              <a:t>Atypical LAIs</a:t>
            </a:r>
          </a:p>
        </p:txBody>
      </p:sp>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C629343C-9061-1733-AD58-14E3DDD678F6}"/>
              </a:ext>
            </a:extLst>
          </p:cNvPr>
          <p:cNvSpPr>
            <a:spLocks noGrp="1" noChangeArrowheads="1"/>
          </p:cNvSpPr>
          <p:nvPr>
            <p:ph type="title"/>
          </p:nvPr>
        </p:nvSpPr>
        <p:spPr/>
        <p:txBody>
          <a:bodyPr/>
          <a:lstStyle/>
          <a:p>
            <a:pPr eaLnBrk="1" hangingPunct="1"/>
            <a:r>
              <a:rPr lang="en-US" altLang="en-US">
                <a:solidFill>
                  <a:srgbClr val="FFFF00"/>
                </a:solidFill>
                <a:latin typeface="Arial" panose="020B0604020202020204" pitchFamily="34" charset="0"/>
                <a:cs typeface="Arial" panose="020B0604020202020204" pitchFamily="34" charset="0"/>
              </a:rPr>
              <a:t>Take home points: Insight</a:t>
            </a:r>
          </a:p>
        </p:txBody>
      </p:sp>
      <p:sp>
        <p:nvSpPr>
          <p:cNvPr id="70659" name="Rectangle 3">
            <a:extLst>
              <a:ext uri="{FF2B5EF4-FFF2-40B4-BE49-F238E27FC236}">
                <a16:creationId xmlns:a16="http://schemas.microsoft.com/office/drawing/2014/main" id="{24DE5275-77FF-9B5F-1325-CBD4A30BE4C3}"/>
              </a:ext>
            </a:extLst>
          </p:cNvPr>
          <p:cNvSpPr>
            <a:spLocks noGrp="1" noChangeArrowheads="1"/>
          </p:cNvSpPr>
          <p:nvPr>
            <p:ph type="body" idx="1"/>
          </p:nvPr>
        </p:nvSpPr>
        <p:spPr>
          <a:xfrm>
            <a:off x="685800" y="1752600"/>
            <a:ext cx="7772400" cy="4114800"/>
          </a:xfrm>
        </p:spPr>
        <p:txBody>
          <a:bodyPr/>
          <a:lstStyle/>
          <a:p>
            <a:pPr eaLnBrk="1" hangingPunct="1">
              <a:lnSpc>
                <a:spcPct val="90000"/>
              </a:lnSpc>
            </a:pPr>
            <a:r>
              <a:rPr lang="en-US" altLang="en-US" sz="2400" dirty="0">
                <a:solidFill>
                  <a:schemeClr val="tx2"/>
                </a:solidFill>
                <a:latin typeface="Arial" panose="020B0604020202020204" pitchFamily="34" charset="0"/>
                <a:cs typeface="Arial" panose="020B0604020202020204" pitchFamily="34" charset="0"/>
              </a:rPr>
              <a:t>Insight is multi-dimensional</a:t>
            </a:r>
          </a:p>
          <a:p>
            <a:pPr eaLnBrk="1" hangingPunct="1">
              <a:lnSpc>
                <a:spcPct val="90000"/>
              </a:lnSpc>
            </a:pPr>
            <a:r>
              <a:rPr lang="en-US" altLang="en-US" sz="2400" dirty="0">
                <a:solidFill>
                  <a:schemeClr val="tx2"/>
                </a:solidFill>
                <a:latin typeface="Arial" panose="020B0604020202020204" pitchFamily="34" charset="0"/>
                <a:cs typeface="Arial" panose="020B0604020202020204" pitchFamily="34" charset="0"/>
              </a:rPr>
              <a:t>Insight is strongly correlated with adherence</a:t>
            </a:r>
          </a:p>
          <a:p>
            <a:pPr eaLnBrk="1" hangingPunct="1">
              <a:lnSpc>
                <a:spcPct val="90000"/>
              </a:lnSpc>
            </a:pPr>
            <a:r>
              <a:rPr lang="en-US" altLang="en-US" sz="2400" dirty="0">
                <a:solidFill>
                  <a:schemeClr val="tx2"/>
                </a:solidFill>
                <a:latin typeface="Arial" panose="020B0604020202020204" pitchFamily="34" charset="0"/>
                <a:cs typeface="Arial" panose="020B0604020202020204" pitchFamily="34" charset="0"/>
              </a:rPr>
              <a:t>Impaired insight be related to altered brain structure and function</a:t>
            </a:r>
          </a:p>
          <a:p>
            <a:pPr eaLnBrk="1" hangingPunct="1">
              <a:lnSpc>
                <a:spcPct val="90000"/>
              </a:lnSpc>
            </a:pPr>
            <a:r>
              <a:rPr lang="en-US" altLang="en-US" sz="2400" dirty="0">
                <a:solidFill>
                  <a:schemeClr val="tx2"/>
                </a:solidFill>
                <a:latin typeface="Arial" panose="020B0604020202020204" pitchFamily="34" charset="0"/>
                <a:cs typeface="Arial" panose="020B0604020202020204" pitchFamily="34" charset="0"/>
              </a:rPr>
              <a:t>One aspect of insight, </a:t>
            </a:r>
            <a:r>
              <a:rPr lang="en-US" altLang="en-US" sz="2400" i="1" dirty="0">
                <a:solidFill>
                  <a:schemeClr val="tx2"/>
                </a:solidFill>
                <a:latin typeface="Arial" panose="020B0604020202020204" pitchFamily="34" charset="0"/>
                <a:cs typeface="Arial" panose="020B0604020202020204" pitchFamily="34" charset="0"/>
              </a:rPr>
              <a:t>Foresight </a:t>
            </a:r>
            <a:r>
              <a:rPr lang="en-US" altLang="en-US" sz="2400" dirty="0">
                <a:solidFill>
                  <a:schemeClr val="tx2"/>
                </a:solidFill>
                <a:latin typeface="Arial" panose="020B0604020202020204" pitchFamily="34" charset="0"/>
                <a:cs typeface="Arial" panose="020B0604020202020204" pitchFamily="34" charset="0"/>
              </a:rPr>
              <a:t>may be related to adherence</a:t>
            </a:r>
          </a:p>
          <a:p>
            <a:pPr eaLnBrk="1" hangingPunct="1">
              <a:lnSpc>
                <a:spcPct val="90000"/>
              </a:lnSpc>
            </a:pPr>
            <a:r>
              <a:rPr lang="en-US" altLang="en-US" sz="2400" dirty="0">
                <a:solidFill>
                  <a:schemeClr val="tx2"/>
                </a:solidFill>
                <a:latin typeface="Arial" panose="020B0604020202020204" pitchFamily="34" charset="0"/>
                <a:cs typeface="Arial" panose="020B0604020202020204" pitchFamily="34" charset="0"/>
              </a:rPr>
              <a:t>Metacognitive therapy, Cognitive remediation, neuromodulation and clozapine may improve insight, but more studies are needed</a:t>
            </a:r>
          </a:p>
          <a:p>
            <a:pPr eaLnBrk="1" hangingPunct="1">
              <a:lnSpc>
                <a:spcPct val="90000"/>
              </a:lnSpc>
            </a:pPr>
            <a:endParaRPr lang="en-US" altLang="en-US" sz="24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6CF65EC4-FEC0-B176-AC3F-5A1E2ECE89C1}"/>
              </a:ext>
            </a:extLst>
          </p:cNvPr>
          <p:cNvSpPr txBox="1">
            <a:spLocks noChangeArrowheads="1"/>
          </p:cNvSpPr>
          <p:nvPr/>
        </p:nvSpPr>
        <p:spPr bwMode="auto">
          <a:xfrm>
            <a:off x="304800" y="5180666"/>
            <a:ext cx="7772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1600" dirty="0">
                <a:solidFill>
                  <a:schemeClr val="tx2"/>
                </a:solidFill>
                <a:latin typeface="Verdana" panose="020B0604030504040204" pitchFamily="34" charset="0"/>
              </a:rPr>
              <a:t>Harvard Medical School; Massachusetts Mental Health Center and Beth Israel Deaconess Medical Center</a:t>
            </a:r>
          </a:p>
          <a:p>
            <a:pPr>
              <a:spcBef>
                <a:spcPct val="0"/>
              </a:spcBef>
              <a:buClrTx/>
              <a:buFontTx/>
              <a:buNone/>
            </a:pPr>
            <a:endParaRPr lang="en-US" altLang="en-US" sz="1600" dirty="0">
              <a:solidFill>
                <a:schemeClr val="tx2"/>
              </a:solidFill>
              <a:latin typeface="Verdana" panose="020B0604030504040204" pitchFamily="34" charset="0"/>
            </a:endParaRPr>
          </a:p>
          <a:p>
            <a:pPr>
              <a:spcBef>
                <a:spcPct val="0"/>
              </a:spcBef>
              <a:buClrTx/>
              <a:buFontTx/>
              <a:buNone/>
            </a:pPr>
            <a:r>
              <a:rPr lang="en-US" altLang="en-US" sz="1600" dirty="0">
                <a:solidFill>
                  <a:schemeClr val="tx2"/>
                </a:solidFill>
                <a:latin typeface="Verdana" panose="020B0604030504040204" pitchFamily="34" charset="0"/>
              </a:rPr>
              <a:t>No </a:t>
            </a:r>
            <a:r>
              <a:rPr lang="en-US" altLang="en-US" sz="1600">
                <a:solidFill>
                  <a:schemeClr val="tx2"/>
                </a:solidFill>
                <a:latin typeface="Verdana" panose="020B0604030504040204" pitchFamily="34" charset="0"/>
              </a:rPr>
              <a:t>significant disclosures</a:t>
            </a:r>
            <a:endParaRPr lang="en-US" altLang="en-US" sz="2400" dirty="0">
              <a:solidFill>
                <a:schemeClr val="tx2"/>
              </a:solidFill>
              <a:latin typeface="Times New Roman" panose="02020603050405020304" pitchFamily="18" charset="0"/>
            </a:endParaRPr>
          </a:p>
        </p:txBody>
      </p:sp>
      <p:sp>
        <p:nvSpPr>
          <p:cNvPr id="5123" name="Text Box 4">
            <a:extLst>
              <a:ext uri="{FF2B5EF4-FFF2-40B4-BE49-F238E27FC236}">
                <a16:creationId xmlns:a16="http://schemas.microsoft.com/office/drawing/2014/main" id="{BF086D1D-528D-2705-F786-FD2BD818869C}"/>
              </a:ext>
            </a:extLst>
          </p:cNvPr>
          <p:cNvSpPr txBox="1">
            <a:spLocks noChangeArrowheads="1"/>
          </p:cNvSpPr>
          <p:nvPr/>
        </p:nvSpPr>
        <p:spPr bwMode="auto">
          <a:xfrm>
            <a:off x="2998787" y="4038600"/>
            <a:ext cx="3451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altLang="en-US" sz="2400" dirty="0">
                <a:solidFill>
                  <a:srgbClr val="FFFF00"/>
                </a:solidFill>
                <a:latin typeface="Times New Roman" panose="02020603050405020304" pitchFamily="18" charset="0"/>
              </a:rPr>
              <a:t>Matcheri S. Keshavan MD</a:t>
            </a:r>
          </a:p>
        </p:txBody>
      </p:sp>
      <p:sp>
        <p:nvSpPr>
          <p:cNvPr id="5124" name="Text Box 7">
            <a:extLst>
              <a:ext uri="{FF2B5EF4-FFF2-40B4-BE49-F238E27FC236}">
                <a16:creationId xmlns:a16="http://schemas.microsoft.com/office/drawing/2014/main" id="{EBD1A937-A435-95C9-0063-FBF5E84D503C}"/>
              </a:ext>
            </a:extLst>
          </p:cNvPr>
          <p:cNvSpPr txBox="1">
            <a:spLocks noChangeArrowheads="1"/>
          </p:cNvSpPr>
          <p:nvPr/>
        </p:nvSpPr>
        <p:spPr bwMode="auto">
          <a:xfrm>
            <a:off x="1600200" y="600116"/>
            <a:ext cx="6248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ctr">
              <a:spcBef>
                <a:spcPct val="50000"/>
              </a:spcBef>
              <a:buClrTx/>
              <a:buFontTx/>
              <a:buNone/>
            </a:pPr>
            <a:r>
              <a:rPr lang="en-US" altLang="en-US" sz="4000" b="1" dirty="0">
                <a:solidFill>
                  <a:srgbClr val="FFFF00"/>
                </a:solidFill>
                <a:latin typeface="Arial Narrow" panose="020B0606020202030204" pitchFamily="34" charset="0"/>
              </a:rPr>
              <a:t>Insight, and treatment engagement in psychotic disorders</a:t>
            </a:r>
          </a:p>
        </p:txBody>
      </p:sp>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AF9D5EA5-2EB4-7ADF-8574-472E22F0AA8A}"/>
              </a:ext>
            </a:extLst>
          </p:cNvPr>
          <p:cNvSpPr>
            <a:spLocks noGrp="1" noChangeArrowheads="1"/>
          </p:cNvSpPr>
          <p:nvPr>
            <p:ph type="title"/>
          </p:nvPr>
        </p:nvSpPr>
        <p:spPr>
          <a:xfrm>
            <a:off x="685800" y="228600"/>
            <a:ext cx="7772400" cy="685800"/>
          </a:xfrm>
        </p:spPr>
        <p:txBody>
          <a:bodyPr/>
          <a:lstStyle/>
          <a:p>
            <a:pPr eaLnBrk="1" hangingPunct="1"/>
            <a:r>
              <a:rPr lang="en-US" altLang="en-US" sz="2400">
                <a:solidFill>
                  <a:srgbClr val="FFFF00"/>
                </a:solidFill>
              </a:rPr>
              <a:t>Take home points:  adherence</a:t>
            </a:r>
          </a:p>
        </p:txBody>
      </p:sp>
      <p:sp>
        <p:nvSpPr>
          <p:cNvPr id="134149" name="Rectangle 5">
            <a:extLst>
              <a:ext uri="{FF2B5EF4-FFF2-40B4-BE49-F238E27FC236}">
                <a16:creationId xmlns:a16="http://schemas.microsoft.com/office/drawing/2014/main" id="{71B18476-F533-98D1-0C03-522CBD3270A1}"/>
              </a:ext>
            </a:extLst>
          </p:cNvPr>
          <p:cNvSpPr>
            <a:spLocks noGrp="1" noChangeArrowheads="1"/>
          </p:cNvSpPr>
          <p:nvPr>
            <p:ph type="body" sz="half" idx="2"/>
          </p:nvPr>
        </p:nvSpPr>
        <p:spPr>
          <a:xfrm>
            <a:off x="4572000" y="914400"/>
            <a:ext cx="4114800" cy="4114800"/>
          </a:xfrm>
        </p:spPr>
        <p:txBody>
          <a:bodyPr/>
          <a:lstStyle/>
          <a:p>
            <a:pPr eaLnBrk="1" hangingPunct="1">
              <a:lnSpc>
                <a:spcPct val="90000"/>
              </a:lnSpc>
            </a:pPr>
            <a:r>
              <a:rPr lang="en-US" altLang="en-US" sz="1600">
                <a:solidFill>
                  <a:schemeClr val="tx2"/>
                </a:solidFill>
              </a:rPr>
              <a:t>Improve therapeutic alliance; rapid acting meds; involuntary meds as last resort</a:t>
            </a:r>
          </a:p>
          <a:p>
            <a:pPr eaLnBrk="1" hangingPunct="1">
              <a:lnSpc>
                <a:spcPct val="90000"/>
              </a:lnSpc>
            </a:pPr>
            <a:r>
              <a:rPr lang="en-US" altLang="en-US" sz="1600">
                <a:solidFill>
                  <a:schemeClr val="tx2"/>
                </a:solidFill>
              </a:rPr>
              <a:t>Dosage adjustment; consider medication switch, clozapine</a:t>
            </a:r>
          </a:p>
          <a:p>
            <a:pPr eaLnBrk="1" hangingPunct="1">
              <a:lnSpc>
                <a:spcPct val="90000"/>
              </a:lnSpc>
            </a:pPr>
            <a:endParaRPr lang="en-US" altLang="en-US" sz="1600">
              <a:solidFill>
                <a:schemeClr val="tx2"/>
              </a:solidFill>
            </a:endParaRPr>
          </a:p>
          <a:p>
            <a:pPr eaLnBrk="1" hangingPunct="1">
              <a:lnSpc>
                <a:spcPct val="90000"/>
              </a:lnSpc>
            </a:pPr>
            <a:r>
              <a:rPr lang="en-US" altLang="en-US" sz="1600">
                <a:solidFill>
                  <a:schemeClr val="tx2"/>
                </a:solidFill>
              </a:rPr>
              <a:t>Dosage adjustment; consider medication switch; monitor &amp; educate re. Side effects</a:t>
            </a:r>
          </a:p>
          <a:p>
            <a:pPr eaLnBrk="1" hangingPunct="1">
              <a:lnSpc>
                <a:spcPct val="90000"/>
              </a:lnSpc>
            </a:pPr>
            <a:endParaRPr lang="en-US" altLang="en-US" sz="1600">
              <a:solidFill>
                <a:schemeClr val="tx2"/>
              </a:solidFill>
            </a:endParaRPr>
          </a:p>
          <a:p>
            <a:pPr eaLnBrk="1" hangingPunct="1">
              <a:lnSpc>
                <a:spcPct val="90000"/>
              </a:lnSpc>
            </a:pPr>
            <a:r>
              <a:rPr lang="en-US" altLang="en-US" sz="1600">
                <a:solidFill>
                  <a:schemeClr val="tx2"/>
                </a:solidFill>
              </a:rPr>
              <a:t>Improve hospital to clinic continuity; make care more accessible and patient friendly</a:t>
            </a:r>
          </a:p>
          <a:p>
            <a:pPr eaLnBrk="1" hangingPunct="1">
              <a:lnSpc>
                <a:spcPct val="90000"/>
              </a:lnSpc>
            </a:pPr>
            <a:endParaRPr lang="en-US" altLang="en-US" sz="1600">
              <a:solidFill>
                <a:schemeClr val="tx2"/>
              </a:solidFill>
            </a:endParaRPr>
          </a:p>
          <a:p>
            <a:pPr eaLnBrk="1" hangingPunct="1">
              <a:lnSpc>
                <a:spcPct val="90000"/>
              </a:lnSpc>
            </a:pPr>
            <a:r>
              <a:rPr lang="en-US" altLang="en-US" sz="1600">
                <a:solidFill>
                  <a:schemeClr val="tx2"/>
                </a:solidFill>
              </a:rPr>
              <a:t>Cues to remember; memory aids such as pillboxes and alarm watches; phone call reminders; Risperdal Consta</a:t>
            </a:r>
          </a:p>
          <a:p>
            <a:pPr eaLnBrk="1" hangingPunct="1">
              <a:lnSpc>
                <a:spcPct val="90000"/>
              </a:lnSpc>
            </a:pPr>
            <a:r>
              <a:rPr lang="en-US" altLang="en-US" sz="1600">
                <a:solidFill>
                  <a:schemeClr val="tx2"/>
                </a:solidFill>
              </a:rPr>
              <a:t>Compliance therapy; continuing psychoeducation; cognitive remediation</a:t>
            </a:r>
          </a:p>
        </p:txBody>
      </p:sp>
      <p:sp>
        <p:nvSpPr>
          <p:cNvPr id="134150" name="Rectangle 6">
            <a:extLst>
              <a:ext uri="{FF2B5EF4-FFF2-40B4-BE49-F238E27FC236}">
                <a16:creationId xmlns:a16="http://schemas.microsoft.com/office/drawing/2014/main" id="{0BF54A66-483D-C4B3-F808-061DEF628BC3}"/>
              </a:ext>
            </a:extLst>
          </p:cNvPr>
          <p:cNvSpPr>
            <a:spLocks noGrp="1" noChangeArrowheads="1"/>
          </p:cNvSpPr>
          <p:nvPr>
            <p:ph type="body" sz="half" idx="1"/>
          </p:nvPr>
        </p:nvSpPr>
        <p:spPr>
          <a:xfrm>
            <a:off x="762000" y="685800"/>
            <a:ext cx="3810000" cy="4114800"/>
          </a:xfrm>
          <a:noFill/>
        </p:spPr>
        <p:txBody>
          <a:bodyPr/>
          <a:lstStyle/>
          <a:p>
            <a:pPr lvl="1" eaLnBrk="1" hangingPunct="1">
              <a:lnSpc>
                <a:spcPct val="90000"/>
              </a:lnSpc>
            </a:pPr>
            <a:endParaRPr lang="en-US" altLang="en-US" sz="1600">
              <a:solidFill>
                <a:srgbClr val="FFFF00"/>
              </a:solidFill>
            </a:endParaRPr>
          </a:p>
          <a:p>
            <a:pPr eaLnBrk="1" hangingPunct="1">
              <a:lnSpc>
                <a:spcPct val="90000"/>
              </a:lnSpc>
            </a:pPr>
            <a:r>
              <a:rPr lang="en-US" altLang="en-US" sz="1600">
                <a:solidFill>
                  <a:srgbClr val="FFFF00"/>
                </a:solidFill>
              </a:rPr>
              <a:t>Patient who </a:t>
            </a:r>
            <a:r>
              <a:rPr lang="en-US" altLang="en-US" sz="1600" u="sng">
                <a:solidFill>
                  <a:srgbClr val="FFFF00"/>
                </a:solidFill>
              </a:rPr>
              <a:t>refuses</a:t>
            </a:r>
            <a:r>
              <a:rPr lang="en-US" altLang="en-US" sz="1600">
                <a:solidFill>
                  <a:srgbClr val="FFFF00"/>
                </a:solidFill>
              </a:rPr>
              <a:t> meds</a:t>
            </a:r>
          </a:p>
          <a:p>
            <a:pPr eaLnBrk="1" hangingPunct="1">
              <a:lnSpc>
                <a:spcPct val="90000"/>
              </a:lnSpc>
            </a:pPr>
            <a:endParaRPr lang="en-US" altLang="en-US" sz="1600">
              <a:solidFill>
                <a:srgbClr val="FFFF00"/>
              </a:solidFill>
            </a:endParaRPr>
          </a:p>
          <a:p>
            <a:pPr eaLnBrk="1" hangingPunct="1">
              <a:lnSpc>
                <a:spcPct val="90000"/>
              </a:lnSpc>
            </a:pPr>
            <a:r>
              <a:rPr lang="en-US" altLang="en-US" sz="1600">
                <a:solidFill>
                  <a:srgbClr val="FFFF00"/>
                </a:solidFill>
              </a:rPr>
              <a:t>Patient non-adherent  because </a:t>
            </a:r>
            <a:r>
              <a:rPr lang="en-US" altLang="en-US" sz="1600" u="sng">
                <a:solidFill>
                  <a:srgbClr val="FFFF00"/>
                </a:solidFill>
              </a:rPr>
              <a:t>meds not working</a:t>
            </a:r>
            <a:endParaRPr lang="en-US" altLang="en-US" sz="1600">
              <a:solidFill>
                <a:srgbClr val="FFFF00"/>
              </a:solidFill>
            </a:endParaRPr>
          </a:p>
          <a:p>
            <a:pPr eaLnBrk="1" hangingPunct="1">
              <a:lnSpc>
                <a:spcPct val="90000"/>
              </a:lnSpc>
            </a:pPr>
            <a:endParaRPr lang="en-US" altLang="en-US" sz="1600">
              <a:solidFill>
                <a:srgbClr val="FFFF00"/>
              </a:solidFill>
            </a:endParaRPr>
          </a:p>
          <a:p>
            <a:pPr eaLnBrk="1" hangingPunct="1">
              <a:lnSpc>
                <a:spcPct val="90000"/>
              </a:lnSpc>
            </a:pPr>
            <a:r>
              <a:rPr lang="en-US" altLang="en-US" sz="1600">
                <a:solidFill>
                  <a:srgbClr val="FFFF00"/>
                </a:solidFill>
              </a:rPr>
              <a:t>Patient non-adherent because of  </a:t>
            </a:r>
            <a:r>
              <a:rPr lang="en-US" altLang="en-US" sz="1600" u="sng">
                <a:solidFill>
                  <a:srgbClr val="FFFF00"/>
                </a:solidFill>
              </a:rPr>
              <a:t>side effects</a:t>
            </a:r>
            <a:br>
              <a:rPr lang="en-US" altLang="en-US" sz="1600">
                <a:solidFill>
                  <a:srgbClr val="FFFF00"/>
                </a:solidFill>
              </a:rPr>
            </a:br>
            <a:endParaRPr lang="en-US" altLang="en-US" sz="1600">
              <a:solidFill>
                <a:srgbClr val="FFFF00"/>
              </a:solidFill>
            </a:endParaRPr>
          </a:p>
          <a:p>
            <a:pPr eaLnBrk="1" hangingPunct="1">
              <a:lnSpc>
                <a:spcPct val="90000"/>
              </a:lnSpc>
            </a:pPr>
            <a:endParaRPr lang="en-US" altLang="en-US" sz="1600">
              <a:solidFill>
                <a:srgbClr val="FFFF00"/>
              </a:solidFill>
            </a:endParaRPr>
          </a:p>
          <a:p>
            <a:pPr eaLnBrk="1" hangingPunct="1">
              <a:lnSpc>
                <a:spcPct val="90000"/>
              </a:lnSpc>
            </a:pPr>
            <a:r>
              <a:rPr lang="en-US" altLang="en-US" sz="1600">
                <a:solidFill>
                  <a:srgbClr val="FFFF00"/>
                </a:solidFill>
              </a:rPr>
              <a:t>Patient </a:t>
            </a:r>
            <a:r>
              <a:rPr lang="en-US" altLang="en-US" sz="1600" u="sng">
                <a:solidFill>
                  <a:srgbClr val="FFFF00"/>
                </a:solidFill>
              </a:rPr>
              <a:t>does not show up</a:t>
            </a:r>
            <a:r>
              <a:rPr lang="en-US" altLang="en-US" sz="1600">
                <a:solidFill>
                  <a:srgbClr val="FFFF00"/>
                </a:solidFill>
              </a:rPr>
              <a:t> for  first appointment</a:t>
            </a:r>
          </a:p>
          <a:p>
            <a:pPr eaLnBrk="1" hangingPunct="1">
              <a:lnSpc>
                <a:spcPct val="90000"/>
              </a:lnSpc>
            </a:pPr>
            <a:endParaRPr lang="en-US" altLang="en-US" sz="1600">
              <a:solidFill>
                <a:srgbClr val="FFFF00"/>
              </a:solidFill>
            </a:endParaRPr>
          </a:p>
          <a:p>
            <a:pPr eaLnBrk="1" hangingPunct="1">
              <a:lnSpc>
                <a:spcPct val="90000"/>
              </a:lnSpc>
            </a:pPr>
            <a:endParaRPr lang="en-US" altLang="en-US" sz="1600">
              <a:solidFill>
                <a:srgbClr val="FFFF00"/>
              </a:solidFill>
            </a:endParaRPr>
          </a:p>
          <a:p>
            <a:pPr eaLnBrk="1" hangingPunct="1">
              <a:lnSpc>
                <a:spcPct val="90000"/>
              </a:lnSpc>
            </a:pPr>
            <a:r>
              <a:rPr lang="en-US" altLang="en-US" sz="1600">
                <a:solidFill>
                  <a:srgbClr val="FFFF00"/>
                </a:solidFill>
              </a:rPr>
              <a:t>Patient who frequently </a:t>
            </a:r>
            <a:r>
              <a:rPr lang="en-US" altLang="en-US" sz="1600" u="sng">
                <a:solidFill>
                  <a:srgbClr val="FFFF00"/>
                </a:solidFill>
              </a:rPr>
              <a:t>misses/forgets</a:t>
            </a:r>
            <a:r>
              <a:rPr lang="en-US" altLang="en-US" sz="1600">
                <a:solidFill>
                  <a:srgbClr val="FFFF00"/>
                </a:solidFill>
              </a:rPr>
              <a:t> meds/appts</a:t>
            </a:r>
          </a:p>
          <a:p>
            <a:pPr eaLnBrk="1" hangingPunct="1">
              <a:lnSpc>
                <a:spcPct val="90000"/>
              </a:lnSpc>
            </a:pPr>
            <a:endParaRPr lang="en-US" altLang="en-US" sz="1600">
              <a:solidFill>
                <a:srgbClr val="FFFF00"/>
              </a:solidFill>
            </a:endParaRPr>
          </a:p>
          <a:p>
            <a:pPr eaLnBrk="1" hangingPunct="1">
              <a:lnSpc>
                <a:spcPct val="90000"/>
              </a:lnSpc>
            </a:pPr>
            <a:endParaRPr lang="en-US" altLang="en-US" sz="1600">
              <a:solidFill>
                <a:srgbClr val="FFFF00"/>
              </a:solidFill>
            </a:endParaRPr>
          </a:p>
          <a:p>
            <a:pPr eaLnBrk="1" hangingPunct="1">
              <a:lnSpc>
                <a:spcPct val="90000"/>
              </a:lnSpc>
            </a:pPr>
            <a:r>
              <a:rPr lang="en-US" altLang="en-US" sz="1600">
                <a:solidFill>
                  <a:srgbClr val="FFFF00"/>
                </a:solidFill>
              </a:rPr>
              <a:t>Patient who believes he/she </a:t>
            </a:r>
            <a:r>
              <a:rPr lang="en-US" altLang="en-US" sz="1600" u="sng">
                <a:solidFill>
                  <a:srgbClr val="FFFF00"/>
                </a:solidFill>
              </a:rPr>
              <a:t>does not need</a:t>
            </a:r>
            <a:r>
              <a:rPr lang="en-US" altLang="en-US" sz="1600">
                <a:solidFill>
                  <a:srgbClr val="FFFF00"/>
                </a:solidFill>
              </a:rPr>
              <a:t> meds</a:t>
            </a:r>
          </a:p>
          <a:p>
            <a:pPr eaLnBrk="1" hangingPunct="1">
              <a:lnSpc>
                <a:spcPct val="90000"/>
              </a:lnSpc>
            </a:pPr>
            <a:endParaRPr lang="en-US" altLang="en-US" sz="1600">
              <a:solidFill>
                <a:srgbClr val="FFFF00"/>
              </a:solidFill>
            </a:endParaRPr>
          </a:p>
          <a:p>
            <a:pPr eaLnBrk="1" hangingPunct="1">
              <a:lnSpc>
                <a:spcPct val="90000"/>
              </a:lnSpc>
              <a:spcBef>
                <a:spcPct val="0"/>
              </a:spcBef>
              <a:buFontTx/>
              <a:buNone/>
            </a:pPr>
            <a:endParaRPr lang="en-US" altLang="en-US" sz="1600">
              <a:solidFill>
                <a:schemeClr val="bg1"/>
              </a:solidFill>
            </a:endParaRPr>
          </a:p>
          <a:p>
            <a:pPr eaLnBrk="1" hangingPunct="1">
              <a:lnSpc>
                <a:spcPct val="90000"/>
              </a:lnSpc>
              <a:spcBef>
                <a:spcPct val="0"/>
              </a:spcBef>
              <a:buFontTx/>
              <a:buNone/>
            </a:pPr>
            <a:endParaRPr lang="en-US" altLang="en-US" sz="1800">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4150">
                                            <p:txEl>
                                              <p:pRg st="1" end="1"/>
                                            </p:txEl>
                                          </p:spTgt>
                                        </p:tgtEl>
                                        <p:attrNameLst>
                                          <p:attrName>style.visibility</p:attrName>
                                        </p:attrNameLst>
                                      </p:cBhvr>
                                      <p:to>
                                        <p:strVal val="visible"/>
                                      </p:to>
                                    </p:set>
                                    <p:animEffect transition="in" filter="dissolve">
                                      <p:cBhvr>
                                        <p:cTn id="7" dur="500"/>
                                        <p:tgtEl>
                                          <p:spTgt spid="13415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4150">
                                            <p:txEl>
                                              <p:pRg st="3" end="3"/>
                                            </p:txEl>
                                          </p:spTgt>
                                        </p:tgtEl>
                                        <p:attrNameLst>
                                          <p:attrName>style.visibility</p:attrName>
                                        </p:attrNameLst>
                                      </p:cBhvr>
                                      <p:to>
                                        <p:strVal val="visible"/>
                                      </p:to>
                                    </p:set>
                                    <p:animEffect transition="in" filter="dissolve">
                                      <p:cBhvr>
                                        <p:cTn id="12" dur="500"/>
                                        <p:tgtEl>
                                          <p:spTgt spid="134150">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34150">
                                            <p:txEl>
                                              <p:pRg st="5" end="5"/>
                                            </p:txEl>
                                          </p:spTgt>
                                        </p:tgtEl>
                                        <p:attrNameLst>
                                          <p:attrName>style.visibility</p:attrName>
                                        </p:attrNameLst>
                                      </p:cBhvr>
                                      <p:to>
                                        <p:strVal val="visible"/>
                                      </p:to>
                                    </p:set>
                                    <p:animEffect transition="in" filter="dissolve">
                                      <p:cBhvr>
                                        <p:cTn id="17" dur="500"/>
                                        <p:tgtEl>
                                          <p:spTgt spid="134150">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34150">
                                            <p:txEl>
                                              <p:pRg st="7" end="7"/>
                                            </p:txEl>
                                          </p:spTgt>
                                        </p:tgtEl>
                                        <p:attrNameLst>
                                          <p:attrName>style.visibility</p:attrName>
                                        </p:attrNameLst>
                                      </p:cBhvr>
                                      <p:to>
                                        <p:strVal val="visible"/>
                                      </p:to>
                                    </p:set>
                                    <p:animEffect transition="in" filter="dissolve">
                                      <p:cBhvr>
                                        <p:cTn id="22" dur="500"/>
                                        <p:tgtEl>
                                          <p:spTgt spid="134150">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34150">
                                            <p:txEl>
                                              <p:pRg st="10" end="10"/>
                                            </p:txEl>
                                          </p:spTgt>
                                        </p:tgtEl>
                                        <p:attrNameLst>
                                          <p:attrName>style.visibility</p:attrName>
                                        </p:attrNameLst>
                                      </p:cBhvr>
                                      <p:to>
                                        <p:strVal val="visible"/>
                                      </p:to>
                                    </p:set>
                                    <p:animEffect transition="in" filter="dissolve">
                                      <p:cBhvr>
                                        <p:cTn id="27" dur="500"/>
                                        <p:tgtEl>
                                          <p:spTgt spid="134150">
                                            <p:txEl>
                                              <p:pRg st="10" end="1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34150">
                                            <p:txEl>
                                              <p:pRg st="13" end="13"/>
                                            </p:txEl>
                                          </p:spTgt>
                                        </p:tgtEl>
                                        <p:attrNameLst>
                                          <p:attrName>style.visibility</p:attrName>
                                        </p:attrNameLst>
                                      </p:cBhvr>
                                      <p:to>
                                        <p:strVal val="visible"/>
                                      </p:to>
                                    </p:set>
                                    <p:animEffect transition="in" filter="dissolve">
                                      <p:cBhvr>
                                        <p:cTn id="32" dur="500"/>
                                        <p:tgtEl>
                                          <p:spTgt spid="134150">
                                            <p:txEl>
                                              <p:pRg st="13" end="1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34149">
                                            <p:txEl>
                                              <p:pRg st="0" end="0"/>
                                            </p:txEl>
                                          </p:spTgt>
                                        </p:tgtEl>
                                        <p:attrNameLst>
                                          <p:attrName>style.visibility</p:attrName>
                                        </p:attrNameLst>
                                      </p:cBhvr>
                                      <p:to>
                                        <p:strVal val="visible"/>
                                      </p:to>
                                    </p:set>
                                    <p:animEffect transition="in" filter="dissolve">
                                      <p:cBhvr>
                                        <p:cTn id="37" dur="500"/>
                                        <p:tgtEl>
                                          <p:spTgt spid="134149">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134149">
                                            <p:txEl>
                                              <p:pRg st="1" end="1"/>
                                            </p:txEl>
                                          </p:spTgt>
                                        </p:tgtEl>
                                        <p:attrNameLst>
                                          <p:attrName>style.visibility</p:attrName>
                                        </p:attrNameLst>
                                      </p:cBhvr>
                                      <p:to>
                                        <p:strVal val="visible"/>
                                      </p:to>
                                    </p:set>
                                    <p:animEffect transition="in" filter="dissolve">
                                      <p:cBhvr>
                                        <p:cTn id="42" dur="500"/>
                                        <p:tgtEl>
                                          <p:spTgt spid="134149">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34149">
                                            <p:txEl>
                                              <p:pRg st="3" end="3"/>
                                            </p:txEl>
                                          </p:spTgt>
                                        </p:tgtEl>
                                        <p:attrNameLst>
                                          <p:attrName>style.visibility</p:attrName>
                                        </p:attrNameLst>
                                      </p:cBhvr>
                                      <p:to>
                                        <p:strVal val="visible"/>
                                      </p:to>
                                    </p:set>
                                    <p:animEffect transition="in" filter="dissolve">
                                      <p:cBhvr>
                                        <p:cTn id="47" dur="500"/>
                                        <p:tgtEl>
                                          <p:spTgt spid="134149">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134149">
                                            <p:txEl>
                                              <p:pRg st="5" end="5"/>
                                            </p:txEl>
                                          </p:spTgt>
                                        </p:tgtEl>
                                        <p:attrNameLst>
                                          <p:attrName>style.visibility</p:attrName>
                                        </p:attrNameLst>
                                      </p:cBhvr>
                                      <p:to>
                                        <p:strVal val="visible"/>
                                      </p:to>
                                    </p:set>
                                    <p:animEffect transition="in" filter="dissolve">
                                      <p:cBhvr>
                                        <p:cTn id="52" dur="500"/>
                                        <p:tgtEl>
                                          <p:spTgt spid="134149">
                                            <p:txEl>
                                              <p:pRg st="5" end="5"/>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134149">
                                            <p:txEl>
                                              <p:pRg st="7" end="7"/>
                                            </p:txEl>
                                          </p:spTgt>
                                        </p:tgtEl>
                                        <p:attrNameLst>
                                          <p:attrName>style.visibility</p:attrName>
                                        </p:attrNameLst>
                                      </p:cBhvr>
                                      <p:to>
                                        <p:strVal val="visible"/>
                                      </p:to>
                                    </p:set>
                                    <p:animEffect transition="in" filter="dissolve">
                                      <p:cBhvr>
                                        <p:cTn id="57" dur="500"/>
                                        <p:tgtEl>
                                          <p:spTgt spid="134149">
                                            <p:txEl>
                                              <p:pRg st="7" end="7"/>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134149">
                                            <p:txEl>
                                              <p:pRg st="8" end="8"/>
                                            </p:txEl>
                                          </p:spTgt>
                                        </p:tgtEl>
                                        <p:attrNameLst>
                                          <p:attrName>style.visibility</p:attrName>
                                        </p:attrNameLst>
                                      </p:cBhvr>
                                      <p:to>
                                        <p:strVal val="visible"/>
                                      </p:to>
                                    </p:set>
                                    <p:animEffect transition="in" filter="dissolve">
                                      <p:cBhvr>
                                        <p:cTn id="62" dur="500"/>
                                        <p:tgtEl>
                                          <p:spTgt spid="13414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9" grpId="0" build="p" autoUpdateAnimBg="0"/>
      <p:bldP spid="134150"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0475-ACBD-D9B5-73BE-1337FBE37500}"/>
              </a:ext>
            </a:extLst>
          </p:cNvPr>
          <p:cNvSpPr>
            <a:spLocks noGrp="1"/>
          </p:cNvSpPr>
          <p:nvPr>
            <p:ph type="title"/>
          </p:nvPr>
        </p:nvSpPr>
        <p:spPr>
          <a:xfrm>
            <a:off x="1752600" y="2682478"/>
            <a:ext cx="5105400" cy="1493044"/>
          </a:xfrm>
        </p:spPr>
        <p:txBody>
          <a:bodyPr/>
          <a:lstStyle/>
          <a:p>
            <a:r>
              <a:rPr lang="en-US" dirty="0"/>
              <a:t>Thank you!</a:t>
            </a:r>
          </a:p>
        </p:txBody>
      </p:sp>
    </p:spTree>
    <p:extLst>
      <p:ext uri="{BB962C8B-B14F-4D97-AF65-F5344CB8AC3E}">
        <p14:creationId xmlns:p14="http://schemas.microsoft.com/office/powerpoint/2010/main" val="3860988146"/>
      </p:ext>
    </p:extLst>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B9A4C3-B4A8-1D44-B587-428C228A425D}"/>
              </a:ext>
            </a:extLst>
          </p:cNvPr>
          <p:cNvSpPr txBox="1"/>
          <p:nvPr/>
        </p:nvSpPr>
        <p:spPr>
          <a:xfrm>
            <a:off x="5256128" y="5195392"/>
            <a:ext cx="1501625" cy="230832"/>
          </a:xfrm>
          <a:prstGeom prst="rect">
            <a:avLst/>
          </a:prstGeom>
          <a:noFill/>
        </p:spPr>
        <p:txBody>
          <a:bodyPr wrap="square" rtlCol="0">
            <a:spAutoFit/>
          </a:bodyPr>
          <a:lstStyle/>
          <a:p>
            <a:pPr defTabSz="342900" eaLnBrk="1" fontAlgn="auto" hangingPunct="1">
              <a:spcBef>
                <a:spcPts val="0"/>
              </a:spcBef>
              <a:spcAft>
                <a:spcPts val="0"/>
              </a:spcAft>
              <a:defRPr/>
            </a:pPr>
            <a:r>
              <a:rPr lang="en-US" sz="900" dirty="0">
                <a:solidFill>
                  <a:prstClr val="white"/>
                </a:solidFill>
                <a:latin typeface="Georgia" panose="02040502050405020303" pitchFamily="18" charset="0"/>
                <a:hlinkClick r:id="rId2">
                  <a:extLst>
                    <a:ext uri="{A12FA001-AC4F-418D-AE19-62706E023703}">
                      <ahyp:hlinkClr xmlns:ahyp="http://schemas.microsoft.com/office/drawing/2018/hyperlinkcolor" val="tx"/>
                    </a:ext>
                  </a:extLst>
                </a:hlinkClick>
              </a:rPr>
              <a:t>Sign-Up for Newsletter</a:t>
            </a:r>
            <a:endParaRPr lang="en-US" sz="900" dirty="0">
              <a:solidFill>
                <a:prstClr val="white"/>
              </a:solidFill>
              <a:latin typeface="Georgia" panose="02040502050405020303" pitchFamily="18" charset="0"/>
            </a:endParaRPr>
          </a:p>
        </p:txBody>
      </p:sp>
      <p:sp>
        <p:nvSpPr>
          <p:cNvPr id="4" name="TextBox 3">
            <a:hlinkClick r:id="rId3"/>
            <a:extLst>
              <a:ext uri="{FF2B5EF4-FFF2-40B4-BE49-F238E27FC236}">
                <a16:creationId xmlns:a16="http://schemas.microsoft.com/office/drawing/2014/main" id="{BB77908B-EE05-5740-BCFB-4BC92BDEF6FA}"/>
              </a:ext>
            </a:extLst>
          </p:cNvPr>
          <p:cNvSpPr txBox="1"/>
          <p:nvPr/>
        </p:nvSpPr>
        <p:spPr>
          <a:xfrm>
            <a:off x="5256129" y="4782448"/>
            <a:ext cx="2089328" cy="253916"/>
          </a:xfrm>
          <a:prstGeom prst="rect">
            <a:avLst/>
          </a:prstGeom>
          <a:noFill/>
        </p:spPr>
        <p:txBody>
          <a:bodyPr wrap="square" rtlCol="0">
            <a:spAutoFit/>
          </a:bodyPr>
          <a:lstStyle/>
          <a:p>
            <a:pPr defTabSz="342900" eaLnBrk="1" fontAlgn="auto" hangingPunct="1">
              <a:spcBef>
                <a:spcPts val="0"/>
              </a:spcBef>
              <a:spcAft>
                <a:spcPts val="0"/>
              </a:spcAft>
              <a:defRPr/>
            </a:pPr>
            <a:r>
              <a:rPr lang="en-US" sz="1050" dirty="0" err="1">
                <a:solidFill>
                  <a:prstClr val="white"/>
                </a:solidFill>
                <a:latin typeface="Georgia" panose="02040502050405020303" pitchFamily="18" charset="0"/>
                <a:hlinkClick r:id="rId4">
                  <a:extLst>
                    <a:ext uri="{A12FA001-AC4F-418D-AE19-62706E023703}">
                      <ahyp:hlinkClr xmlns:ahyp="http://schemas.microsoft.com/office/drawing/2018/hyperlinkcolor" val="tx"/>
                    </a:ext>
                  </a:extLst>
                </a:hlinkClick>
              </a:rPr>
              <a:t>MHTTCnetwork.org</a:t>
            </a:r>
            <a:endParaRPr lang="en-US" sz="1050" dirty="0">
              <a:solidFill>
                <a:prstClr val="white"/>
              </a:solidFill>
              <a:latin typeface="Georgia" panose="02040502050405020303" pitchFamily="18" charset="0"/>
            </a:endParaRPr>
          </a:p>
        </p:txBody>
      </p:sp>
      <p:sp>
        <p:nvSpPr>
          <p:cNvPr id="5" name="TextBox 4">
            <a:extLst>
              <a:ext uri="{FF2B5EF4-FFF2-40B4-BE49-F238E27FC236}">
                <a16:creationId xmlns:a16="http://schemas.microsoft.com/office/drawing/2014/main" id="{544D6997-A7EF-A542-8EA8-4626227C187C}"/>
              </a:ext>
            </a:extLst>
          </p:cNvPr>
          <p:cNvSpPr txBox="1"/>
          <p:nvPr/>
        </p:nvSpPr>
        <p:spPr>
          <a:xfrm>
            <a:off x="5256127" y="5601408"/>
            <a:ext cx="1501625" cy="230832"/>
          </a:xfrm>
          <a:prstGeom prst="rect">
            <a:avLst/>
          </a:prstGeom>
          <a:noFill/>
        </p:spPr>
        <p:txBody>
          <a:bodyPr wrap="square" rtlCol="0">
            <a:spAutoFit/>
          </a:bodyPr>
          <a:lstStyle/>
          <a:p>
            <a:pPr defTabSz="342900" eaLnBrk="1" fontAlgn="auto" hangingPunct="1">
              <a:spcBef>
                <a:spcPts val="0"/>
              </a:spcBef>
              <a:spcAft>
                <a:spcPts val="0"/>
              </a:spcAft>
              <a:defRPr/>
            </a:pPr>
            <a:r>
              <a:rPr lang="en-US" sz="900" dirty="0">
                <a:solidFill>
                  <a:prstClr val="white"/>
                </a:solidFill>
                <a:latin typeface="Georgia" panose="02040502050405020303" pitchFamily="18" charset="0"/>
                <a:hlinkClick r:id="rId5">
                  <a:extLst>
                    <a:ext uri="{A12FA001-AC4F-418D-AE19-62706E023703}">
                      <ahyp:hlinkClr xmlns:ahyp="http://schemas.microsoft.com/office/drawing/2018/hyperlinkcolor" val="tx"/>
                    </a:ext>
                  </a:extLst>
                </a:hlinkClick>
              </a:rPr>
              <a:t>MTTC News</a:t>
            </a:r>
            <a:endParaRPr lang="en-US" sz="900" dirty="0">
              <a:solidFill>
                <a:prstClr val="white"/>
              </a:solidFill>
              <a:latin typeface="Georgia" panose="02040502050405020303" pitchFamily="18" charset="0"/>
            </a:endParaRPr>
          </a:p>
        </p:txBody>
      </p:sp>
      <p:sp>
        <p:nvSpPr>
          <p:cNvPr id="7" name="TextBox 6">
            <a:extLst>
              <a:ext uri="{FF2B5EF4-FFF2-40B4-BE49-F238E27FC236}">
                <a16:creationId xmlns:a16="http://schemas.microsoft.com/office/drawing/2014/main" id="{3E5A82F1-C785-954C-8735-880F4C362E5C}"/>
              </a:ext>
            </a:extLst>
          </p:cNvPr>
          <p:cNvSpPr txBox="1"/>
          <p:nvPr/>
        </p:nvSpPr>
        <p:spPr>
          <a:xfrm>
            <a:off x="1614489" y="1765186"/>
            <a:ext cx="6040003" cy="2031325"/>
          </a:xfrm>
          <a:prstGeom prst="rect">
            <a:avLst/>
          </a:prstGeom>
          <a:noFill/>
        </p:spPr>
        <p:txBody>
          <a:bodyPr wrap="square" rtlCol="0">
            <a:spAutoFit/>
          </a:bodyPr>
          <a:lstStyle/>
          <a:p>
            <a:pPr defTabSz="342900" eaLnBrk="1" fontAlgn="auto" hangingPunct="1">
              <a:spcBef>
                <a:spcPts val="0"/>
              </a:spcBef>
              <a:spcAft>
                <a:spcPts val="0"/>
              </a:spcAft>
              <a:defRPr/>
            </a:pPr>
            <a:r>
              <a:rPr lang="en-US" sz="900" dirty="0">
                <a:solidFill>
                  <a:prstClr val="black"/>
                </a:solidFill>
                <a:latin typeface="Georgia" panose="02040502050405020303" pitchFamily="18" charset="0"/>
                <a:cs typeface="+mn-cs"/>
              </a:rPr>
              <a:t>The purpose of the MHTTC Network is technology transfer - disseminating and implementing evidence-based practices for mental disorders into the field.</a:t>
            </a:r>
          </a:p>
          <a:p>
            <a:pPr defTabSz="342900" eaLnBrk="1" fontAlgn="auto" hangingPunct="1">
              <a:spcBef>
                <a:spcPts val="0"/>
              </a:spcBef>
              <a:spcAft>
                <a:spcPts val="0"/>
              </a:spcAft>
              <a:defRPr/>
            </a:pPr>
            <a:endParaRPr lang="en-US" sz="900" dirty="0">
              <a:solidFill>
                <a:prstClr val="black"/>
              </a:solidFill>
              <a:latin typeface="Georgia" panose="02040502050405020303" pitchFamily="18" charset="0"/>
              <a:cs typeface="+mn-cs"/>
            </a:endParaRPr>
          </a:p>
          <a:p>
            <a:pPr defTabSz="342900" eaLnBrk="1" fontAlgn="auto" hangingPunct="1">
              <a:spcBef>
                <a:spcPts val="0"/>
              </a:spcBef>
              <a:spcAft>
                <a:spcPts val="0"/>
              </a:spcAft>
              <a:defRPr/>
            </a:pPr>
            <a:r>
              <a:rPr lang="en-US" sz="900" dirty="0">
                <a:solidFill>
                  <a:prstClr val="black"/>
                </a:solidFill>
                <a:latin typeface="Georgia" panose="02040502050405020303" pitchFamily="18" charset="0"/>
                <a:cs typeface="+mn-cs"/>
              </a:rPr>
              <a:t>Funded by the Substance Abuse and Mental Health Services Administration (SAMHSA), the MHTTC Network includes 10 Regional Centers, a National American Indian and Alaska Native Center, a National Hispanic and Latino Center, and a Network Coordinating Office.</a:t>
            </a:r>
          </a:p>
          <a:p>
            <a:pPr defTabSz="342900" eaLnBrk="1" fontAlgn="auto" hangingPunct="1">
              <a:spcBef>
                <a:spcPts val="0"/>
              </a:spcBef>
              <a:spcAft>
                <a:spcPts val="0"/>
              </a:spcAft>
              <a:defRPr/>
            </a:pPr>
            <a:endParaRPr lang="en-US" sz="900" dirty="0">
              <a:solidFill>
                <a:prstClr val="black"/>
              </a:solidFill>
              <a:latin typeface="Georgia" panose="02040502050405020303" pitchFamily="18" charset="0"/>
              <a:cs typeface="+mn-cs"/>
            </a:endParaRPr>
          </a:p>
          <a:p>
            <a:pPr defTabSz="342900" eaLnBrk="1" fontAlgn="auto" hangingPunct="1">
              <a:spcBef>
                <a:spcPts val="0"/>
              </a:spcBef>
              <a:spcAft>
                <a:spcPts val="0"/>
              </a:spcAft>
              <a:defRPr/>
            </a:pPr>
            <a:r>
              <a:rPr lang="en-US" sz="900" dirty="0">
                <a:solidFill>
                  <a:prstClr val="black"/>
                </a:solidFill>
                <a:latin typeface="Georgia" panose="02040502050405020303" pitchFamily="18" charset="0"/>
                <a:cs typeface="+mn-cs"/>
              </a:rPr>
              <a:t>Our collaborative network supports resource development and dissemination, training and technical assistance, and workforce development for the mental health field.  We work with systems, organizations, and treatment practitioners involved in the delivery of mental health services to strengthen their capacity to deliver effective evidence-based practices to individuals.</a:t>
            </a:r>
          </a:p>
          <a:p>
            <a:pPr defTabSz="342900" eaLnBrk="1" fontAlgn="auto" hangingPunct="1">
              <a:spcBef>
                <a:spcPts val="0"/>
              </a:spcBef>
              <a:spcAft>
                <a:spcPts val="0"/>
              </a:spcAft>
              <a:defRPr/>
            </a:pPr>
            <a:r>
              <a:rPr lang="en-US" sz="900" dirty="0">
                <a:solidFill>
                  <a:prstClr val="black"/>
                </a:solidFill>
                <a:latin typeface="Georgia" panose="02040502050405020303" pitchFamily="18" charset="0"/>
                <a:cs typeface="+mn-cs"/>
              </a:rPr>
              <a:t>Our services cover the full continuum spanning mental illness prevention, treatment, and recovery support. </a:t>
            </a:r>
          </a:p>
          <a:p>
            <a:pPr defTabSz="342900" eaLnBrk="1" fontAlgn="auto" hangingPunct="1">
              <a:spcBef>
                <a:spcPts val="0"/>
              </a:spcBef>
              <a:spcAft>
                <a:spcPts val="0"/>
              </a:spcAft>
              <a:defRPr/>
            </a:pPr>
            <a:br>
              <a:rPr lang="en-US" sz="900" dirty="0">
                <a:solidFill>
                  <a:prstClr val="black"/>
                </a:solidFill>
                <a:latin typeface="Georgia" panose="02040502050405020303" pitchFamily="18" charset="0"/>
                <a:cs typeface="+mn-cs"/>
              </a:rPr>
            </a:br>
            <a:endParaRPr lang="en-US" sz="900" dirty="0">
              <a:solidFill>
                <a:prstClr val="black"/>
              </a:solidFill>
              <a:latin typeface="Georgia" panose="02040502050405020303" pitchFamily="18" charset="0"/>
            </a:endParaRPr>
          </a:p>
        </p:txBody>
      </p:sp>
      <p:pic>
        <p:nvPicPr>
          <p:cNvPr id="8" name="Picture 7">
            <a:extLst>
              <a:ext uri="{FF2B5EF4-FFF2-40B4-BE49-F238E27FC236}">
                <a16:creationId xmlns:a16="http://schemas.microsoft.com/office/drawing/2014/main" id="{89223155-486A-5B4B-9E84-1C8477C1F4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4489" y="1044821"/>
            <a:ext cx="2402285" cy="555172"/>
          </a:xfrm>
          <a:prstGeom prst="rect">
            <a:avLst/>
          </a:prstGeom>
        </p:spPr>
      </p:pic>
    </p:spTree>
    <p:extLst>
      <p:ext uri="{BB962C8B-B14F-4D97-AF65-F5344CB8AC3E}">
        <p14:creationId xmlns:p14="http://schemas.microsoft.com/office/powerpoint/2010/main" val="2889437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6" name="Picture 2" descr="Situational Judgement Test (SJT): The Comprehensive Guide! - YouTube">
            <a:extLst>
              <a:ext uri="{FF2B5EF4-FFF2-40B4-BE49-F238E27FC236}">
                <a16:creationId xmlns:a16="http://schemas.microsoft.com/office/drawing/2014/main" id="{A6F2B8D2-6D3B-9646-71AB-E9B16593E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
            <a:ext cx="4876800" cy="6629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oughts clipart personal reflection, Thoughts personal reflection ...">
            <a:extLst>
              <a:ext uri="{FF2B5EF4-FFF2-40B4-BE49-F238E27FC236}">
                <a16:creationId xmlns:a16="http://schemas.microsoft.com/office/drawing/2014/main" id="{8521670A-0C21-0F0D-3BD2-D70272CD40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685800"/>
            <a:ext cx="2514600" cy="18449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dherence Icons Illustrations, Royalty-Free Vector Graphics &amp; Clip Art ...">
            <a:extLst>
              <a:ext uri="{FF2B5EF4-FFF2-40B4-BE49-F238E27FC236}">
                <a16:creationId xmlns:a16="http://schemas.microsoft.com/office/drawing/2014/main" id="{118B3E75-0F73-D0A1-F5F5-9AE63A0AA6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2929" y="4536140"/>
            <a:ext cx="2191871" cy="21918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432A49-AC2B-F8D0-A906-C0283276BC72}"/>
              </a:ext>
            </a:extLst>
          </p:cNvPr>
          <p:cNvSpPr txBox="1"/>
          <p:nvPr/>
        </p:nvSpPr>
        <p:spPr>
          <a:xfrm>
            <a:off x="676835" y="4876800"/>
            <a:ext cx="3886200" cy="923330"/>
          </a:xfrm>
          <a:prstGeom prst="rect">
            <a:avLst/>
          </a:prstGeom>
          <a:noFill/>
        </p:spPr>
        <p:txBody>
          <a:bodyPr wrap="square" rtlCol="0">
            <a:spAutoFit/>
          </a:bodyPr>
          <a:lstStyle/>
          <a:p>
            <a:r>
              <a:rPr lang="en-US" b="1" i="0" dirty="0">
                <a:solidFill>
                  <a:schemeClr val="bg1"/>
                </a:solidFill>
                <a:effectLst/>
                <a:highlight>
                  <a:srgbClr val="E2E9FF"/>
                </a:highlight>
                <a:latin typeface="-apple-system"/>
                <a:hlinkClick r:id="rId5">
                  <a:extLst>
                    <a:ext uri="{A12FA001-AC4F-418D-AE19-62706E023703}">
                      <ahyp:hlinkClr xmlns:ahyp="http://schemas.microsoft.com/office/drawing/2018/hyperlinkcolor" val="tx"/>
                    </a:ext>
                  </a:extLst>
                </a:hlinkClick>
              </a:rPr>
              <a:t>Treatment adherence</a:t>
            </a:r>
            <a:r>
              <a:rPr lang="en-US" b="0" i="0" dirty="0">
                <a:solidFill>
                  <a:schemeClr val="bg1"/>
                </a:solidFill>
                <a:effectLst/>
                <a:highlight>
                  <a:srgbClr val="E2E9FF"/>
                </a:highlight>
                <a:latin typeface="-apple-system"/>
                <a:hlinkClick r:id="rId5">
                  <a:extLst>
                    <a:ext uri="{A12FA001-AC4F-418D-AE19-62706E023703}">
                      <ahyp:hlinkClr xmlns:ahyp="http://schemas.microsoft.com/office/drawing/2018/hyperlinkcolor" val="tx"/>
                    </a:ext>
                  </a:extLst>
                </a:hlinkClick>
              </a:rPr>
              <a:t> refers to the degree to which a patient follows a treatment regim</a:t>
            </a:r>
            <a:r>
              <a:rPr lang="en-US" b="0" i="0" dirty="0">
                <a:solidFill>
                  <a:schemeClr val="bg1"/>
                </a:solidFill>
                <a:effectLst/>
                <a:highlight>
                  <a:srgbClr val="E2E9FF"/>
                </a:highlight>
                <a:latin typeface="-apple-system"/>
              </a:rPr>
              <a:t>e</a:t>
            </a:r>
            <a:endParaRPr lang="en-US" dirty="0">
              <a:solidFill>
                <a:schemeClr val="bg1"/>
              </a:solidFill>
            </a:endParaRPr>
          </a:p>
        </p:txBody>
      </p:sp>
      <p:pic>
        <p:nvPicPr>
          <p:cNvPr id="1034" name="Picture 10" descr="Judgement question logo stock vector. Illustration of balance - 100392842">
            <a:extLst>
              <a:ext uri="{FF2B5EF4-FFF2-40B4-BE49-F238E27FC236}">
                <a16:creationId xmlns:a16="http://schemas.microsoft.com/office/drawing/2014/main" id="{B9E81FBC-B1C8-5EEF-F56C-DC6BDFDB9D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0517" y="2971800"/>
            <a:ext cx="1860018" cy="13554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605A9BA-6C46-6527-0627-6040E31992D0}"/>
              </a:ext>
            </a:extLst>
          </p:cNvPr>
          <p:cNvSpPr txBox="1"/>
          <p:nvPr/>
        </p:nvSpPr>
        <p:spPr>
          <a:xfrm>
            <a:off x="304800" y="5966678"/>
            <a:ext cx="5181600" cy="646331"/>
          </a:xfrm>
          <a:prstGeom prst="rect">
            <a:avLst/>
          </a:prstGeom>
          <a:noFill/>
        </p:spPr>
        <p:txBody>
          <a:bodyPr wrap="square" rtlCol="0">
            <a:spAutoFit/>
          </a:bodyPr>
          <a:lstStyle/>
          <a:p>
            <a:r>
              <a:rPr lang="en-US" dirty="0"/>
              <a:t>Compliance vs adherence vs treatment engagement.. What is a </a:t>
            </a:r>
            <a:r>
              <a:rPr lang="en-US"/>
              <a:t>better term? </a:t>
            </a:r>
            <a:endParaRPr lang="en-US" dirty="0"/>
          </a:p>
        </p:txBody>
      </p:sp>
    </p:spTree>
    <p:extLst>
      <p:ext uri="{BB962C8B-B14F-4D97-AF65-F5344CB8AC3E}">
        <p14:creationId xmlns:p14="http://schemas.microsoft.com/office/powerpoint/2010/main" val="480271320"/>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BE0591C-3D15-49D8-1681-6863C7E6E5AA}"/>
              </a:ext>
            </a:extLst>
          </p:cNvPr>
          <p:cNvSpPr>
            <a:spLocks noGrp="1" noChangeArrowheads="1"/>
          </p:cNvSpPr>
          <p:nvPr>
            <p:ph type="ctrTitle"/>
          </p:nvPr>
        </p:nvSpPr>
        <p:spPr>
          <a:xfrm>
            <a:off x="228600" y="3505200"/>
            <a:ext cx="4953000" cy="1470025"/>
          </a:xfrm>
        </p:spPr>
        <p:txBody>
          <a:bodyPr/>
          <a:lstStyle/>
          <a:p>
            <a:pPr eaLnBrk="1" hangingPunct="1"/>
            <a:r>
              <a:rPr lang="en-US" altLang="en-US">
                <a:solidFill>
                  <a:srgbClr val="FFFF00"/>
                </a:solidFill>
              </a:rPr>
              <a:t>Emil Kraepelin, </a:t>
            </a:r>
            <a:br>
              <a:rPr lang="en-US" altLang="en-US">
                <a:solidFill>
                  <a:srgbClr val="FFFF00"/>
                </a:solidFill>
              </a:rPr>
            </a:br>
            <a:r>
              <a:rPr lang="en-US" altLang="en-US">
                <a:solidFill>
                  <a:srgbClr val="FFFF00"/>
                </a:solidFill>
              </a:rPr>
              <a:t>in 1919</a:t>
            </a:r>
          </a:p>
        </p:txBody>
      </p:sp>
      <p:sp>
        <p:nvSpPr>
          <p:cNvPr id="11267" name="Rectangle 3">
            <a:extLst>
              <a:ext uri="{FF2B5EF4-FFF2-40B4-BE49-F238E27FC236}">
                <a16:creationId xmlns:a16="http://schemas.microsoft.com/office/drawing/2014/main" id="{A29E3153-ED3C-395C-7C6F-BDECB49C764E}"/>
              </a:ext>
            </a:extLst>
          </p:cNvPr>
          <p:cNvSpPr>
            <a:spLocks noGrp="1" noChangeArrowheads="1"/>
          </p:cNvSpPr>
          <p:nvPr>
            <p:ph type="subTitle" idx="1"/>
          </p:nvPr>
        </p:nvSpPr>
        <p:spPr>
          <a:xfrm>
            <a:off x="1219200" y="457200"/>
            <a:ext cx="6400800" cy="1752600"/>
          </a:xfrm>
        </p:spPr>
        <p:txBody>
          <a:bodyPr/>
          <a:lstStyle/>
          <a:p>
            <a:pPr eaLnBrk="1" hangingPunct="1">
              <a:lnSpc>
                <a:spcPct val="90000"/>
              </a:lnSpc>
            </a:pPr>
            <a:r>
              <a:rPr lang="en-US" altLang="en-US" sz="280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“understanding of the disease disappears fairly rapidly as the malady progresses in an overwhelming majority of cases.”…</a:t>
            </a:r>
            <a:r>
              <a:rPr lang="en-US" altLang="en-US" sz="2800">
                <a:solidFill>
                  <a:srgbClr val="FFFF00"/>
                </a:solidFill>
              </a:rPr>
              <a:t> </a:t>
            </a:r>
          </a:p>
        </p:txBody>
      </p:sp>
      <p:pic>
        <p:nvPicPr>
          <p:cNvPr id="11268" name="Picture 4" descr="Kraeplin">
            <a:extLst>
              <a:ext uri="{FF2B5EF4-FFF2-40B4-BE49-F238E27FC236}">
                <a16:creationId xmlns:a16="http://schemas.microsoft.com/office/drawing/2014/main" id="{C8DF79AC-ABC0-1710-C23C-F46734EB4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86000"/>
            <a:ext cx="35417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72FAB5E-F706-D2FF-FBA9-ADB774704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5344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277547"/>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5D18-C7A3-A28F-A0BB-563E53540207}"/>
              </a:ext>
            </a:extLst>
          </p:cNvPr>
          <p:cNvSpPr>
            <a:spLocks noGrp="1"/>
          </p:cNvSpPr>
          <p:nvPr>
            <p:ph type="title"/>
          </p:nvPr>
        </p:nvSpPr>
        <p:spPr>
          <a:xfrm>
            <a:off x="838200" y="103094"/>
            <a:ext cx="7924800" cy="838200"/>
          </a:xfrm>
        </p:spPr>
        <p:txBody>
          <a:bodyPr/>
          <a:lstStyle/>
          <a:p>
            <a:r>
              <a:rPr lang="en-US" sz="3200" dirty="0">
                <a:solidFill>
                  <a:schemeClr val="bg1"/>
                </a:solidFill>
              </a:rPr>
              <a:t>Insight is multi-dimensional</a:t>
            </a:r>
          </a:p>
        </p:txBody>
      </p:sp>
      <p:sp>
        <p:nvSpPr>
          <p:cNvPr id="3" name="Content Placeholder 2">
            <a:extLst>
              <a:ext uri="{FF2B5EF4-FFF2-40B4-BE49-F238E27FC236}">
                <a16:creationId xmlns:a16="http://schemas.microsoft.com/office/drawing/2014/main" id="{369CC79C-F951-D4C0-2B14-0CE0A310126F}"/>
              </a:ext>
            </a:extLst>
          </p:cNvPr>
          <p:cNvSpPr>
            <a:spLocks noGrp="1"/>
          </p:cNvSpPr>
          <p:nvPr>
            <p:ph idx="1"/>
          </p:nvPr>
        </p:nvSpPr>
        <p:spPr>
          <a:xfrm>
            <a:off x="228600" y="914400"/>
            <a:ext cx="4114800" cy="4114800"/>
          </a:xfrm>
        </p:spPr>
        <p:txBody>
          <a:bodyPr/>
          <a:lstStyle/>
          <a:p>
            <a:r>
              <a:rPr lang="en-US" sz="2400" b="0" i="0" dirty="0">
                <a:solidFill>
                  <a:srgbClr val="111111"/>
                </a:solidFill>
                <a:effectLst/>
                <a:highlight>
                  <a:srgbClr val="FFFFFF"/>
                </a:highlight>
                <a:latin typeface="Roboto" panose="02000000000000000000" pitchFamily="2" charset="0"/>
              </a:rPr>
              <a:t>unawareness of illness, </a:t>
            </a:r>
          </a:p>
          <a:p>
            <a:endParaRPr lang="en-US" sz="2400" b="0" i="0" dirty="0">
              <a:solidFill>
                <a:srgbClr val="111111"/>
              </a:solidFill>
              <a:effectLst/>
              <a:highlight>
                <a:srgbClr val="FFFFFF"/>
              </a:highlight>
              <a:latin typeface="Roboto" panose="02000000000000000000" pitchFamily="2" charset="0"/>
            </a:endParaRPr>
          </a:p>
          <a:p>
            <a:r>
              <a:rPr lang="en-US" sz="2400" b="0" i="0" dirty="0">
                <a:solidFill>
                  <a:srgbClr val="111111"/>
                </a:solidFill>
                <a:effectLst/>
                <a:highlight>
                  <a:srgbClr val="FFFFFF"/>
                </a:highlight>
                <a:latin typeface="Roboto" panose="02000000000000000000" pitchFamily="2" charset="0"/>
              </a:rPr>
              <a:t>misattribution of particular psychotic symptoms</a:t>
            </a:r>
          </a:p>
          <a:p>
            <a:endParaRPr lang="en-US" sz="2400" dirty="0">
              <a:solidFill>
                <a:srgbClr val="111111"/>
              </a:solidFill>
              <a:highlight>
                <a:srgbClr val="FFFFFF"/>
              </a:highlight>
              <a:latin typeface="Roboto" panose="02000000000000000000" pitchFamily="2" charset="0"/>
            </a:endParaRPr>
          </a:p>
          <a:p>
            <a:r>
              <a:rPr lang="en-US" sz="2400" b="0" i="0" dirty="0">
                <a:solidFill>
                  <a:srgbClr val="111111"/>
                </a:solidFill>
                <a:effectLst/>
                <a:highlight>
                  <a:srgbClr val="FFFFFF"/>
                </a:highlight>
                <a:latin typeface="Roboto" panose="02000000000000000000" pitchFamily="2" charset="0"/>
              </a:rPr>
              <a:t>unawareness of the need for treatment </a:t>
            </a:r>
          </a:p>
          <a:p>
            <a:endParaRPr lang="en-US" sz="2400" dirty="0">
              <a:solidFill>
                <a:srgbClr val="111111"/>
              </a:solidFill>
              <a:highlight>
                <a:srgbClr val="FFFFFF"/>
              </a:highlight>
              <a:latin typeface="Roboto" panose="02000000000000000000" pitchFamily="2" charset="0"/>
            </a:endParaRPr>
          </a:p>
          <a:p>
            <a:endParaRPr lang="en-US" sz="2400" dirty="0">
              <a:solidFill>
                <a:srgbClr val="111111"/>
              </a:solidFill>
              <a:highlight>
                <a:srgbClr val="FFFFFF"/>
              </a:highlight>
              <a:latin typeface="Roboto" panose="02000000000000000000" pitchFamily="2" charset="0"/>
            </a:endParaRPr>
          </a:p>
          <a:p>
            <a:endParaRPr lang="en-US" sz="2400" dirty="0">
              <a:solidFill>
                <a:srgbClr val="111111"/>
              </a:solidFill>
              <a:highlight>
                <a:srgbClr val="FFFFFF"/>
              </a:highlight>
              <a:latin typeface="Roboto" panose="02000000000000000000" pitchFamily="2" charset="0"/>
            </a:endParaRPr>
          </a:p>
          <a:p>
            <a:pPr marL="0" indent="0">
              <a:buNone/>
            </a:pPr>
            <a:r>
              <a:rPr lang="en-US" sz="2400" b="0" i="0" dirty="0">
                <a:solidFill>
                  <a:srgbClr val="111111"/>
                </a:solidFill>
                <a:effectLst/>
                <a:highlight>
                  <a:srgbClr val="FFFFFF"/>
                </a:highlight>
                <a:latin typeface="Roboto" panose="02000000000000000000" pitchFamily="2" charset="0"/>
              </a:rPr>
              <a:t>(Amador et al., 1993).</a:t>
            </a:r>
            <a:endParaRPr lang="en-US" sz="2400" dirty="0"/>
          </a:p>
        </p:txBody>
      </p:sp>
      <p:sp>
        <p:nvSpPr>
          <p:cNvPr id="4" name="Content Placeholder 2">
            <a:extLst>
              <a:ext uri="{FF2B5EF4-FFF2-40B4-BE49-F238E27FC236}">
                <a16:creationId xmlns:a16="http://schemas.microsoft.com/office/drawing/2014/main" id="{1ADB5573-4A8E-683A-34EE-4C09DCA24C31}"/>
              </a:ext>
            </a:extLst>
          </p:cNvPr>
          <p:cNvSpPr txBox="1">
            <a:spLocks/>
          </p:cNvSpPr>
          <p:nvPr/>
        </p:nvSpPr>
        <p:spPr bwMode="auto">
          <a:xfrm>
            <a:off x="4648200" y="838200"/>
            <a:ext cx="4114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cs typeface="+mn-cs"/>
              </a:defRPr>
            </a:lvl9pPr>
          </a:lstStyle>
          <a:p>
            <a:r>
              <a:rPr lang="en-US" sz="2400" kern="0" dirty="0">
                <a:solidFill>
                  <a:srgbClr val="111111"/>
                </a:solidFill>
                <a:highlight>
                  <a:srgbClr val="FFFFFF"/>
                </a:highlight>
                <a:latin typeface="Roboto" panose="02000000000000000000" pitchFamily="2" charset="0"/>
              </a:rPr>
              <a:t>My grand mother speaks to me inside my head</a:t>
            </a:r>
          </a:p>
          <a:p>
            <a:endParaRPr lang="en-US" sz="2400" kern="0" dirty="0">
              <a:solidFill>
                <a:srgbClr val="111111"/>
              </a:solidFill>
              <a:highlight>
                <a:srgbClr val="FFFFFF"/>
              </a:highlight>
              <a:latin typeface="Roboto" panose="02000000000000000000" pitchFamily="2" charset="0"/>
            </a:endParaRPr>
          </a:p>
          <a:p>
            <a:r>
              <a:rPr lang="en-US" sz="2400" kern="0" dirty="0">
                <a:solidFill>
                  <a:srgbClr val="111111"/>
                </a:solidFill>
                <a:highlight>
                  <a:srgbClr val="FFFFFF"/>
                </a:highlight>
                <a:latin typeface="Roboto" panose="02000000000000000000" pitchFamily="2" charset="0"/>
              </a:rPr>
              <a:t>I know it’s not my grandmother, but a chip inside my head</a:t>
            </a:r>
          </a:p>
          <a:p>
            <a:endParaRPr lang="en-US" sz="2400" kern="0" dirty="0">
              <a:solidFill>
                <a:srgbClr val="111111"/>
              </a:solidFill>
              <a:highlight>
                <a:srgbClr val="FFFFFF"/>
              </a:highlight>
              <a:latin typeface="Roboto" panose="02000000000000000000" pitchFamily="2" charset="0"/>
            </a:endParaRPr>
          </a:p>
          <a:p>
            <a:r>
              <a:rPr lang="en-US" sz="2400" kern="0" dirty="0">
                <a:solidFill>
                  <a:srgbClr val="111111"/>
                </a:solidFill>
                <a:highlight>
                  <a:srgbClr val="FFFFFF"/>
                </a:highlight>
                <a:latin typeface="Roboto" panose="02000000000000000000" pitchFamily="2" charset="0"/>
              </a:rPr>
              <a:t>I know I hear voices I shouldn’t be hearing, but I don’t need treatment</a:t>
            </a:r>
          </a:p>
          <a:p>
            <a:endParaRPr lang="en-US" sz="2400" kern="0" dirty="0">
              <a:solidFill>
                <a:srgbClr val="111111"/>
              </a:solidFill>
              <a:highlight>
                <a:srgbClr val="FFFFFF"/>
              </a:highlight>
              <a:latin typeface="Roboto" panose="02000000000000000000" pitchFamily="2" charset="0"/>
            </a:endParaRPr>
          </a:p>
          <a:p>
            <a:endParaRPr lang="en-US" sz="2400" kern="0" dirty="0">
              <a:solidFill>
                <a:srgbClr val="111111"/>
              </a:solidFill>
              <a:highlight>
                <a:srgbClr val="FFFFFF"/>
              </a:highlight>
              <a:latin typeface="Roboto" panose="02000000000000000000" pitchFamily="2" charset="0"/>
            </a:endParaRPr>
          </a:p>
        </p:txBody>
      </p:sp>
    </p:spTree>
    <p:extLst>
      <p:ext uri="{BB962C8B-B14F-4D97-AF65-F5344CB8AC3E}">
        <p14:creationId xmlns:p14="http://schemas.microsoft.com/office/powerpoint/2010/main" val="307207154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Arial"/>
      </a:majorFont>
      <a:minorFont>
        <a:latin typeface="Arial Blac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cs typeface="Arial"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Fireworks</Template>
  <TotalTime>2532</TotalTime>
  <Words>2467</Words>
  <Application>Microsoft Office PowerPoint</Application>
  <PresentationFormat>On-screen Show (4:3)</PresentationFormat>
  <Paragraphs>496</Paragraphs>
  <Slides>52</Slides>
  <Notes>35</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2</vt:i4>
      </vt:variant>
      <vt:variant>
        <vt:lpstr>Slide Titles</vt:lpstr>
      </vt:variant>
      <vt:variant>
        <vt:i4>52</vt:i4>
      </vt:variant>
    </vt:vector>
  </HeadingPairs>
  <TitlesOfParts>
    <vt:vector size="68" baseType="lpstr">
      <vt:lpstr>Arial Unicode MS</vt:lpstr>
      <vt:lpstr>-apple-system</vt:lpstr>
      <vt:lpstr>Arial</vt:lpstr>
      <vt:lpstr>Arial Black</vt:lpstr>
      <vt:lpstr>Arial Narrow</vt:lpstr>
      <vt:lpstr>Calibri</vt:lpstr>
      <vt:lpstr>Cambria</vt:lpstr>
      <vt:lpstr>Georgia</vt:lpstr>
      <vt:lpstr>Roboto</vt:lpstr>
      <vt:lpstr>Times New Roman</vt:lpstr>
      <vt:lpstr>Verdana</vt:lpstr>
      <vt:lpstr>Wingdings 2</vt:lpstr>
      <vt:lpstr>Fireworks</vt:lpstr>
      <vt:lpstr>1_Office Theme</vt:lpstr>
      <vt:lpstr>Image Document</vt:lpstr>
      <vt:lpstr>Chart</vt:lpstr>
      <vt:lpstr>Insight, and treatment engagement in psychotic disorders</vt:lpstr>
      <vt:lpstr>Housekeeping Information</vt:lpstr>
      <vt:lpstr> Acknowledgment</vt:lpstr>
      <vt:lpstr>PowerPoint Presentation</vt:lpstr>
      <vt:lpstr>PowerPoint Presentation</vt:lpstr>
      <vt:lpstr>PowerPoint Presentation</vt:lpstr>
      <vt:lpstr>Emil Kraepelin,  in 1919</vt:lpstr>
      <vt:lpstr>PowerPoint Presentation</vt:lpstr>
      <vt:lpstr>Insight is multi-dimensional</vt:lpstr>
      <vt:lpstr>Assessing insight</vt:lpstr>
      <vt:lpstr>PowerPoint Presentation</vt:lpstr>
      <vt:lpstr>PowerPoint Presentation</vt:lpstr>
      <vt:lpstr>PowerPoint Presentation</vt:lpstr>
      <vt:lpstr>Can insight be improved? </vt:lpstr>
      <vt:lpstr>Treatment needs to be tailored to the component (s) of insight impairment</vt:lpstr>
      <vt:lpstr>PowerPoint Presentation</vt:lpstr>
      <vt:lpstr>PowerPoint Presentation</vt:lpstr>
      <vt:lpstr>PowerPoint Presentation</vt:lpstr>
      <vt:lpstr>PowerPoint Presentation</vt:lpstr>
      <vt:lpstr>PowerPoint Presentation</vt:lpstr>
      <vt:lpstr> Adherence is a Continuum</vt:lpstr>
      <vt:lpstr>PowerPoint Presentation</vt:lpstr>
      <vt:lpstr>PowerPoint Presentation</vt:lpstr>
      <vt:lpstr>Results of the CATIE study</vt:lpstr>
      <vt:lpstr>PowerPoint Presentation</vt:lpstr>
      <vt:lpstr>PowerPoint Presentation</vt:lpstr>
      <vt:lpstr>PowerPoint Presentation</vt:lpstr>
      <vt:lpstr>PowerPoint Presentation</vt:lpstr>
      <vt:lpstr>PowerPoint Presentation</vt:lpstr>
      <vt:lpstr>PowerPoint Presentation</vt:lpstr>
      <vt:lpstr>Patient is a 21 year old undergrad admitted for “odd” behavior of trying to climb a high rise building, and to patrol the downtown at night so that he can save lives. He does not believe  he is ill, and refuses meds.</vt:lpstr>
      <vt:lpstr>PowerPoint Presentation</vt:lpstr>
      <vt:lpstr>Motivational Interviewing Principles</vt:lpstr>
      <vt:lpstr>PowerPoint Presentation</vt:lpstr>
      <vt:lpstr>PowerPoint Presentation</vt:lpstr>
      <vt:lpstr>PowerPoint Presentation</vt:lpstr>
      <vt:lpstr>PowerPoint Presentation</vt:lpstr>
      <vt:lpstr>PowerPoint Presentation</vt:lpstr>
      <vt:lpstr>PowerPoint Presentation</vt:lpstr>
      <vt:lpstr> Options:</vt:lpstr>
      <vt:lpstr>  Options: </vt:lpstr>
      <vt:lpstr>PowerPoint Presentation</vt:lpstr>
      <vt:lpstr>PowerPoint Presentation</vt:lpstr>
      <vt:lpstr>PowerPoint Presentation</vt:lpstr>
      <vt:lpstr>PowerPoint Presentation</vt:lpstr>
      <vt:lpstr>PowerPoint Presentation</vt:lpstr>
      <vt:lpstr>How do we choose among the long acting injectables?</vt:lpstr>
      <vt:lpstr>PowerPoint Presentation</vt:lpstr>
      <vt:lpstr>Take home points: Insight</vt:lpstr>
      <vt:lpstr>Take home points:  adherence</vt:lpstr>
      <vt:lpstr>Thank you!</vt:lpstr>
      <vt:lpstr>PowerPoint Presentation</vt:lpstr>
    </vt:vector>
  </TitlesOfParts>
  <Company>wpic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keshavanms</dc:creator>
  <cp:lastModifiedBy>Nedic, Lola (BIDMC - Keshavan - Psychiatry)</cp:lastModifiedBy>
  <cp:revision>221</cp:revision>
  <cp:lastPrinted>2003-08-26T21:47:03Z</cp:lastPrinted>
  <dcterms:created xsi:type="dcterms:W3CDTF">2002-12-26T19:26:53Z</dcterms:created>
  <dcterms:modified xsi:type="dcterms:W3CDTF">2024-04-17T14:34:25Z</dcterms:modified>
</cp:coreProperties>
</file>